
<file path=[Content_Types].xml><?xml version="1.0" encoding="utf-8"?>
<Types xmlns="http://schemas.openxmlformats.org/package/2006/content-types">
  <Default Extension="bin" ContentType="application/vnd.openxmlformats-officedocument.oleObject"/>
  <Default Extension="png" ContentType="image/png"/>
  <Default Extension="mpeg" ContentType="video/mpeg"/>
  <Default Extension="mpg" ContentType="video/mpeg"/>
  <Default Extension="emf" ContentType="image/x-emf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avi" ContentType="video/avi"/>
  <Default Extension="doc" ContentType="application/msword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4"/>
  </p:notesMasterIdLst>
  <p:sldIdLst>
    <p:sldId id="459" r:id="rId2"/>
    <p:sldId id="257" r:id="rId3"/>
    <p:sldId id="460" r:id="rId4"/>
    <p:sldId id="461" r:id="rId5"/>
    <p:sldId id="462" r:id="rId6"/>
    <p:sldId id="259" r:id="rId7"/>
    <p:sldId id="260" r:id="rId8"/>
    <p:sldId id="261" r:id="rId9"/>
    <p:sldId id="463" r:id="rId10"/>
    <p:sldId id="464" r:id="rId11"/>
    <p:sldId id="465" r:id="rId12"/>
    <p:sldId id="466" r:id="rId13"/>
    <p:sldId id="467" r:id="rId14"/>
    <p:sldId id="325" r:id="rId15"/>
    <p:sldId id="268" r:id="rId16"/>
    <p:sldId id="269" r:id="rId17"/>
    <p:sldId id="267" r:id="rId18"/>
    <p:sldId id="272" r:id="rId19"/>
    <p:sldId id="275" r:id="rId20"/>
    <p:sldId id="270" r:id="rId21"/>
    <p:sldId id="273" r:id="rId22"/>
    <p:sldId id="274" r:id="rId23"/>
  </p:sldIdLst>
  <p:sldSz cx="9144000" cy="6858000" type="screen4x3"/>
  <p:notesSz cx="7315200" cy="96012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597" autoAdjust="0"/>
    <p:restoredTop sz="94610" autoAdjust="0"/>
  </p:normalViewPr>
  <p:slideViewPr>
    <p:cSldViewPr>
      <p:cViewPr varScale="1">
        <p:scale>
          <a:sx n="116" d="100"/>
          <a:sy n="116" d="100"/>
        </p:scale>
        <p:origin x="-492" y="-11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heme" Target="theme/theme1.xml"/></Relationships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image" Target="../media/image4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0.emf"/></Relationships>
</file>

<file path=ppt/drawings/_rels/vmlDrawing4.vml.rels><?xml version="1.0" encoding="UTF-8" standalone="yes"?>
<Relationships xmlns="http://schemas.openxmlformats.org/package/2006/relationships"><Relationship Id="rId3" Type="http://schemas.openxmlformats.org/officeDocument/2006/relationships/image" Target="../media/image24.emf"/><Relationship Id="rId2" Type="http://schemas.openxmlformats.org/officeDocument/2006/relationships/image" Target="../media/image23.emf"/><Relationship Id="rId1" Type="http://schemas.openxmlformats.org/officeDocument/2006/relationships/image" Target="../media/image22.emf"/></Relationships>
</file>

<file path=ppt/drawings/_rels/vmlDrawing5.vml.rels><?xml version="1.0" encoding="UTF-8" standalone="yes"?>
<Relationships xmlns="http://schemas.openxmlformats.org/package/2006/relationships"><Relationship Id="rId2" Type="http://schemas.openxmlformats.org/officeDocument/2006/relationships/image" Target="../media/image26.emf"/><Relationship Id="rId1" Type="http://schemas.openxmlformats.org/officeDocument/2006/relationships/image" Target="../media/image25.emf"/></Relationships>
</file>

<file path=ppt/drawings/_rels/vmlDrawing6.vml.rels><?xml version="1.0" encoding="UTF-8" standalone="yes"?>
<Relationships xmlns="http://schemas.openxmlformats.org/package/2006/relationships"><Relationship Id="rId2" Type="http://schemas.openxmlformats.org/officeDocument/2006/relationships/image" Target="../media/image29.emf"/><Relationship Id="rId1" Type="http://schemas.openxmlformats.org/officeDocument/2006/relationships/image" Target="../media/image28.emf"/></Relationships>
</file>

<file path=ppt/drawings/_rels/vmlDrawing7.vml.rels><?xml version="1.0" encoding="UTF-8" standalone="yes"?>
<Relationships xmlns="http://schemas.openxmlformats.org/package/2006/relationships"><Relationship Id="rId3" Type="http://schemas.openxmlformats.org/officeDocument/2006/relationships/image" Target="../media/image32.wmf"/><Relationship Id="rId2" Type="http://schemas.openxmlformats.org/officeDocument/2006/relationships/image" Target="../media/image31.wmf"/><Relationship Id="rId1" Type="http://schemas.openxmlformats.org/officeDocument/2006/relationships/image" Target="../media/image30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33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>
              <a:defRPr sz="1300"/>
            </a:lvl1pPr>
          </a:lstStyle>
          <a:p>
            <a:endParaRPr lang="en-US" altLang="en-US"/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143587" y="0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>
              <a:defRPr sz="1300"/>
            </a:lvl1pPr>
          </a:lstStyle>
          <a:p>
            <a:endParaRPr lang="en-US" altLang="en-US"/>
          </a:p>
        </p:txBody>
      </p:sp>
      <p:sp>
        <p:nvSpPr>
          <p:cNvPr id="20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7300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20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31520" y="4560570"/>
            <a:ext cx="5852160" cy="43205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20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19474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>
              <a:defRPr sz="1300"/>
            </a:lvl1pPr>
          </a:lstStyle>
          <a:p>
            <a:endParaRPr lang="en-US" altLang="en-US"/>
          </a:p>
        </p:txBody>
      </p:sp>
      <p:sp>
        <p:nvSpPr>
          <p:cNvPr id="20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3587" y="9119474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>
              <a:defRPr sz="1300"/>
            </a:lvl1pPr>
          </a:lstStyle>
          <a:p>
            <a:fld id="{CB05DF17-06D5-4AED-A949-7184366E7C1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77852441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70920FD-497F-4805-B2CA-29A76F0DD896}" type="slidenum">
              <a:rPr lang="en-US" altLang="en-US"/>
              <a:pPr/>
              <a:t>2</a:t>
            </a:fld>
            <a:endParaRPr lang="en-US" altLang="en-US"/>
          </a:p>
        </p:txBody>
      </p:sp>
      <p:sp>
        <p:nvSpPr>
          <p:cNvPr id="184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06AD138-C9D2-41BA-B8DC-9CAB8E7A4571}" type="slidenum">
              <a:rPr lang="en-US" altLang="en-US"/>
              <a:pPr/>
              <a:t>15</a:t>
            </a:fld>
            <a:endParaRPr lang="en-US" altLang="en-US"/>
          </a:p>
        </p:txBody>
      </p:sp>
      <p:sp>
        <p:nvSpPr>
          <p:cNvPr id="3072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0E63FD0-CE97-448C-B403-53E52728FA3F}" type="slidenum">
              <a:rPr lang="en-US" altLang="en-US"/>
              <a:pPr/>
              <a:t>16</a:t>
            </a:fld>
            <a:endParaRPr lang="en-US" altLang="en-US"/>
          </a:p>
        </p:txBody>
      </p:sp>
      <p:sp>
        <p:nvSpPr>
          <p:cNvPr id="327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0AB0C95-3001-41CC-9DEA-5F3077CF0490}" type="slidenum">
              <a:rPr lang="en-US" altLang="en-US"/>
              <a:pPr/>
              <a:t>17</a:t>
            </a:fld>
            <a:endParaRPr lang="en-US" altLang="en-US"/>
          </a:p>
        </p:txBody>
      </p:sp>
      <p:sp>
        <p:nvSpPr>
          <p:cNvPr id="348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ED493FE-1ACF-4346-AEFB-AD52080991C4}" type="slidenum">
              <a:rPr lang="en-US" altLang="en-US"/>
              <a:pPr/>
              <a:t>18</a:t>
            </a:fld>
            <a:endParaRPr lang="en-US" altLang="en-US"/>
          </a:p>
        </p:txBody>
      </p:sp>
      <p:sp>
        <p:nvSpPr>
          <p:cNvPr id="430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EC1141B3-B0FF-42F8-B5E9-E46DF3B24C14}" type="slidenum">
              <a:rPr lang="en-US" altLang="en-US"/>
              <a:pPr/>
              <a:t>19</a:t>
            </a:fld>
            <a:endParaRPr lang="en-US" altLang="en-US"/>
          </a:p>
        </p:txBody>
      </p:sp>
      <p:sp>
        <p:nvSpPr>
          <p:cNvPr id="450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0E4F8AA-3700-4440-8039-28C7DC8DB35B}" type="slidenum">
              <a:rPr lang="en-US" altLang="en-US"/>
              <a:pPr/>
              <a:t>20</a:t>
            </a:fld>
            <a:endParaRPr lang="en-US" altLang="en-US"/>
          </a:p>
        </p:txBody>
      </p:sp>
      <p:sp>
        <p:nvSpPr>
          <p:cNvPr id="471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0FD0068-DCBA-4194-8A45-B0B338C302E0}" type="slidenum">
              <a:rPr lang="en-US" altLang="en-US"/>
              <a:pPr/>
              <a:t>21</a:t>
            </a:fld>
            <a:endParaRPr lang="en-US" altLang="en-US"/>
          </a:p>
        </p:txBody>
      </p:sp>
      <p:sp>
        <p:nvSpPr>
          <p:cNvPr id="491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22AE15E-1A29-4865-8106-BD6CAFE45FC6}" type="slidenum">
              <a:rPr lang="en-US" altLang="en-US"/>
              <a:pPr/>
              <a:t>22</a:t>
            </a:fld>
            <a:endParaRPr lang="en-US" altLang="en-US"/>
          </a:p>
        </p:txBody>
      </p:sp>
      <p:sp>
        <p:nvSpPr>
          <p:cNvPr id="5120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07656F1-8170-42B4-8CE8-C3EA25693D83}" type="slidenum">
              <a:rPr lang="en-US" altLang="en-US"/>
              <a:pPr/>
              <a:t>6</a:t>
            </a:fld>
            <a:endParaRPr lang="en-US" altLang="en-US"/>
          </a:p>
        </p:txBody>
      </p:sp>
      <p:sp>
        <p:nvSpPr>
          <p:cNvPr id="20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DA45017-0994-4428-813B-E28C45D932DD}" type="slidenum">
              <a:rPr lang="en-US" altLang="en-US"/>
              <a:pPr/>
              <a:t>7</a:t>
            </a:fld>
            <a:endParaRPr lang="en-US" altLang="en-US"/>
          </a:p>
        </p:txBody>
      </p:sp>
      <p:sp>
        <p:nvSpPr>
          <p:cNvPr id="225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8917E731-5A65-4576-8AC8-BDABCFEF7EF7}" type="slidenum">
              <a:rPr lang="en-US" altLang="en-US"/>
              <a:pPr/>
              <a:t>8</a:t>
            </a:fld>
            <a:endParaRPr lang="en-US" altLang="en-US"/>
          </a:p>
        </p:txBody>
      </p:sp>
      <p:sp>
        <p:nvSpPr>
          <p:cNvPr id="245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1pPr>
            <a:lvl2pPr marL="785372" indent="-302066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2pPr>
            <a:lvl3pPr marL="1208265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3pPr>
            <a:lvl4pPr marL="1691571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4pPr>
            <a:lvl5pPr marL="2174878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5pPr>
            <a:lvl6pPr marL="2658184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6pPr>
            <a:lvl7pPr marL="3141490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7pPr>
            <a:lvl8pPr marL="3624796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8pPr>
            <a:lvl9pPr marL="4108102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2E6FE45-DADD-424F-BEB1-A348025BB1EF}" type="slidenum">
              <a:rPr lang="en-US" altLang="en-US" smtClean="0">
                <a:latin typeface="Arial" pitchFamily="34" charset="0"/>
              </a:rPr>
              <a:pPr eaLnBrk="1" hangingPunct="1">
                <a:spcBef>
                  <a:spcPct val="0"/>
                </a:spcBef>
                <a:defRPr/>
              </a:pPr>
              <a:t>9</a:t>
            </a:fld>
            <a:endParaRPr lang="en-US" altLang="en-US" smtClean="0">
              <a:latin typeface="Arial" pitchFamily="34" charset="0"/>
            </a:endParaRPr>
          </a:p>
        </p:txBody>
      </p:sp>
      <p:sp>
        <p:nvSpPr>
          <p:cNvPr id="113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3668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en-US" altLang="en-US" smtClean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1pPr>
            <a:lvl2pPr marL="785372" indent="-302066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2pPr>
            <a:lvl3pPr marL="1208265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3pPr>
            <a:lvl4pPr marL="1691571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4pPr>
            <a:lvl5pPr marL="2174878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5pPr>
            <a:lvl6pPr marL="2658184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6pPr>
            <a:lvl7pPr marL="3141490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7pPr>
            <a:lvl8pPr marL="3624796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8pPr>
            <a:lvl9pPr marL="4108102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AED0E0B-481F-4B13-9FC1-24A58A3740B9}" type="slidenum">
              <a:rPr lang="en-US" altLang="en-US" smtClean="0">
                <a:latin typeface="Arial" pitchFamily="34" charset="0"/>
              </a:rPr>
              <a:pPr eaLnBrk="1" hangingPunct="1">
                <a:spcBef>
                  <a:spcPct val="0"/>
                </a:spcBef>
                <a:defRPr/>
              </a:pPr>
              <a:t>10</a:t>
            </a:fld>
            <a:endParaRPr lang="en-US" altLang="en-US" smtClean="0">
              <a:latin typeface="Arial" pitchFamily="34" charset="0"/>
            </a:endParaRPr>
          </a:p>
        </p:txBody>
      </p:sp>
      <p:sp>
        <p:nvSpPr>
          <p:cNvPr id="114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4692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en-US" altLang="en-US" smtClean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1pPr>
            <a:lvl2pPr marL="785372" indent="-302066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2pPr>
            <a:lvl3pPr marL="1208265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3pPr>
            <a:lvl4pPr marL="1691571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4pPr>
            <a:lvl5pPr marL="2174878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5pPr>
            <a:lvl6pPr marL="2658184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6pPr>
            <a:lvl7pPr marL="3141490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7pPr>
            <a:lvl8pPr marL="3624796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8pPr>
            <a:lvl9pPr marL="4108102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47679E2-8954-4B2F-8336-C8A7C182170A}" type="slidenum">
              <a:rPr lang="en-US" altLang="en-US" smtClean="0">
                <a:latin typeface="Arial" pitchFamily="34" charset="0"/>
              </a:rPr>
              <a:pPr eaLnBrk="1" hangingPunct="1">
                <a:spcBef>
                  <a:spcPct val="0"/>
                </a:spcBef>
                <a:defRPr/>
              </a:pPr>
              <a:t>11</a:t>
            </a:fld>
            <a:endParaRPr lang="en-US" altLang="en-US" smtClean="0">
              <a:latin typeface="Arial" pitchFamily="34" charset="0"/>
            </a:endParaRPr>
          </a:p>
        </p:txBody>
      </p:sp>
      <p:sp>
        <p:nvSpPr>
          <p:cNvPr id="115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5716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en-US" altLang="en-US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1pPr>
            <a:lvl2pPr marL="785372" indent="-302066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2pPr>
            <a:lvl3pPr marL="1208265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3pPr>
            <a:lvl4pPr marL="1691571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4pPr>
            <a:lvl5pPr marL="2174878" indent="-241653" eaLnBrk="0" hangingPunct="0">
              <a:spcBef>
                <a:spcPct val="30000"/>
              </a:spcBef>
              <a:defRPr sz="1300">
                <a:solidFill>
                  <a:schemeClr val="tx1"/>
                </a:solidFill>
                <a:latin typeface="Calibri" pitchFamily="34" charset="0"/>
              </a:defRPr>
            </a:lvl5pPr>
            <a:lvl6pPr marL="2658184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6pPr>
            <a:lvl7pPr marL="3141490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7pPr>
            <a:lvl8pPr marL="3624796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8pPr>
            <a:lvl9pPr marL="4108102" indent="-241653" eaLnBrk="0" fontAlgn="base" hangingPunct="0">
              <a:spcBef>
                <a:spcPct val="30000"/>
              </a:spcBef>
              <a:spcAft>
                <a:spcPct val="0"/>
              </a:spcAft>
              <a:defRPr sz="13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36E2C58-384A-40D8-BE4B-9C6758CBB3F5}" type="slidenum">
              <a:rPr lang="en-US" altLang="en-US" smtClean="0">
                <a:latin typeface="Arial" pitchFamily="34" charset="0"/>
              </a:rPr>
              <a:pPr eaLnBrk="1" hangingPunct="1">
                <a:spcBef>
                  <a:spcPct val="0"/>
                </a:spcBef>
                <a:defRPr/>
              </a:pPr>
              <a:t>12</a:t>
            </a:fld>
            <a:endParaRPr lang="en-US" altLang="en-US" smtClean="0">
              <a:latin typeface="Arial" pitchFamily="34" charset="0"/>
            </a:endParaRPr>
          </a:p>
        </p:txBody>
      </p:sp>
      <p:sp>
        <p:nvSpPr>
          <p:cNvPr id="116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6740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en-US" altLang="en-US" smtClean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31638CF-F04E-4DE9-92CB-89389365772A}" type="slidenum">
              <a:rPr lang="en-US" altLang="en-US"/>
              <a:pPr/>
              <a:t>14</a:t>
            </a:fld>
            <a:endParaRPr lang="en-US" altLang="en-US"/>
          </a:p>
        </p:txBody>
      </p:sp>
      <p:sp>
        <p:nvSpPr>
          <p:cNvPr id="286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0" y="319088"/>
            <a:ext cx="1588" cy="1587"/>
          </a:xfrm>
          <a:solidFill>
            <a:srgbClr val="FFFFFF"/>
          </a:solidFill>
          <a:ln/>
        </p:spPr>
      </p:sp>
      <p:sp>
        <p:nvSpPr>
          <p:cNvPr id="28675" name="Rectangle 3"/>
          <p:cNvSpPr txBox="1">
            <a:spLocks noGrp="1" noChangeArrowheads="1"/>
          </p:cNvSpPr>
          <p:nvPr>
            <p:ph type="body" idx="1"/>
          </p:nvPr>
        </p:nvSpPr>
        <p:spPr>
          <a:xfrm>
            <a:off x="536788" y="4532234"/>
            <a:ext cx="6246706" cy="4263866"/>
          </a:xfrm>
          <a:ln/>
        </p:spPr>
        <p:txBody>
          <a:bodyPr wrap="none" anchor="ctr"/>
          <a:lstStyle/>
          <a:p>
            <a:endParaRPr lang="en-US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12A027C-0A84-4DFC-B906-3FC2DFC25E9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7112369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4C53E41-7F9C-4BCD-A13E-C67668E1B76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3455248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105809C-7593-4ACD-899D-2D324098B49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1829434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OverObj" preserve="1">
  <p:cSld name="Title and Tex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8229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3938588"/>
            <a:ext cx="8229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B8A9B0CD-8E0B-4DF3-8C19-91DCBD258D3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808120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ED6898EF-3F6A-4334-93DA-CE638678A60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405898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0660D667-D157-4281-9A05-AE34605E2EE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8461223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A332F8DD-80AD-415D-BF21-6D9E7348855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159969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E2DFAFA-99DB-4DEE-A02C-7BCB9963418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515846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17D1251-E29E-4980-999A-DA2D3C648A1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9376706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5A45B5B-4628-4C72-B9B6-45DA7207598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302121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A5F86E7-5F82-47D7-984D-06B04635777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1548882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B5714B3-6C5E-4679-B85A-8437EAF0C4D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484414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7E65EEE-BFBD-4D07-B017-0455A8B031E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8812335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E6E77CA-66B1-43F7-860F-E5E53C68CC1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4224144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D13B2D9-C0DE-40A8-8D5D-36AA08435D2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640790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n-US" alt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endParaRPr lang="en-US" alt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9C1A1D7C-C3A3-41BE-B113-F152BD35C962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3.avi"/><Relationship Id="rId1" Type="http://schemas.microsoft.com/office/2007/relationships/media" Target="../media/media3.avi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notesSlide" Target="../notesSlides/notesSlide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4.mpg"/><Relationship Id="rId1" Type="http://schemas.microsoft.com/office/2007/relationships/media" Target="../media/media4.mpg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notesSlide" Target="../notesSlides/notesSlide8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5.mpeg"/><Relationship Id="rId1" Type="http://schemas.microsoft.com/office/2007/relationships/media" Target="../media/media5.mpeg"/><Relationship Id="rId4" Type="http://schemas.openxmlformats.org/officeDocument/2006/relationships/image" Target="../media/image17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20.emf"/><Relationship Id="rId5" Type="http://schemas.openxmlformats.org/officeDocument/2006/relationships/oleObject" Target="../embeddings/Microsoft_Word_97_-_2003_Document1.doc"/><Relationship Id="rId4" Type="http://schemas.openxmlformats.org/officeDocument/2006/relationships/oleObject" Target="../embeddings/oleObject4.bin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7.bin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23.emf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4.vml"/><Relationship Id="rId6" Type="http://schemas.openxmlformats.org/officeDocument/2006/relationships/oleObject" Target="../embeddings/oleObject6.bin"/><Relationship Id="rId5" Type="http://schemas.openxmlformats.org/officeDocument/2006/relationships/image" Target="../media/image22.emf"/><Relationship Id="rId4" Type="http://schemas.openxmlformats.org/officeDocument/2006/relationships/oleObject" Target="../embeddings/oleObject5.bin"/><Relationship Id="rId9" Type="http://schemas.openxmlformats.org/officeDocument/2006/relationships/image" Target="../media/image24.emf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emf"/><Relationship Id="rId3" Type="http://schemas.openxmlformats.org/officeDocument/2006/relationships/notesSlide" Target="../notesSlides/notesSlide14.xml"/><Relationship Id="rId7" Type="http://schemas.openxmlformats.org/officeDocument/2006/relationships/oleObject" Target="../embeddings/oleObject9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5.vml"/><Relationship Id="rId6" Type="http://schemas.openxmlformats.org/officeDocument/2006/relationships/image" Target="../media/image27.wmf"/><Relationship Id="rId5" Type="http://schemas.openxmlformats.org/officeDocument/2006/relationships/image" Target="../media/image25.emf"/><Relationship Id="rId4" Type="http://schemas.openxmlformats.org/officeDocument/2006/relationships/oleObject" Target="../embeddings/oleObject8.bin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emf"/><Relationship Id="rId3" Type="http://schemas.openxmlformats.org/officeDocument/2006/relationships/notesSlide" Target="../notesSlides/notesSlide15.xml"/><Relationship Id="rId7" Type="http://schemas.openxmlformats.org/officeDocument/2006/relationships/oleObject" Target="../embeddings/Microsoft_Word_97_-_2003_Document2.doc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6.vml"/><Relationship Id="rId6" Type="http://schemas.openxmlformats.org/officeDocument/2006/relationships/oleObject" Target="../embeddings/oleObject11.bin"/><Relationship Id="rId5" Type="http://schemas.openxmlformats.org/officeDocument/2006/relationships/image" Target="../media/image28.emf"/><Relationship Id="rId4" Type="http://schemas.openxmlformats.org/officeDocument/2006/relationships/oleObject" Target="../embeddings/oleObject10.bin"/><Relationship Id="rId9" Type="http://schemas.openxmlformats.org/officeDocument/2006/relationships/image" Target="../media/image18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wmf"/><Relationship Id="rId3" Type="http://schemas.openxmlformats.org/officeDocument/2006/relationships/notesSlide" Target="../notesSlides/notesSlide16.xml"/><Relationship Id="rId7" Type="http://schemas.openxmlformats.org/officeDocument/2006/relationships/oleObject" Target="../embeddings/oleObject13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7.vml"/><Relationship Id="rId6" Type="http://schemas.openxmlformats.org/officeDocument/2006/relationships/image" Target="../media/image30.emf"/><Relationship Id="rId5" Type="http://schemas.openxmlformats.org/officeDocument/2006/relationships/oleObject" Target="../embeddings/Microsoft_Word_97_-_2003_Document3.doc"/><Relationship Id="rId10" Type="http://schemas.openxmlformats.org/officeDocument/2006/relationships/image" Target="../media/image32.wmf"/><Relationship Id="rId4" Type="http://schemas.openxmlformats.org/officeDocument/2006/relationships/oleObject" Target="../embeddings/oleObject12.bin"/><Relationship Id="rId9" Type="http://schemas.openxmlformats.org/officeDocument/2006/relationships/oleObject" Target="../embeddings/oleObject14.bin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8.vml"/><Relationship Id="rId6" Type="http://schemas.openxmlformats.org/officeDocument/2006/relationships/image" Target="../media/image33.emf"/><Relationship Id="rId5" Type="http://schemas.openxmlformats.org/officeDocument/2006/relationships/oleObject" Target="../embeddings/Microsoft_Word_97_-_2003_Document4.doc"/><Relationship Id="rId4" Type="http://schemas.openxmlformats.org/officeDocument/2006/relationships/oleObject" Target="../embeddings/oleObject15.bin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3" Type="http://schemas.openxmlformats.org/officeDocument/2006/relationships/notesSlide" Target="../notesSlides/notesSlide2.xml"/><Relationship Id="rId7" Type="http://schemas.openxmlformats.org/officeDocument/2006/relationships/image" Target="../media/image7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6.png"/><Relationship Id="rId5" Type="http://schemas.openxmlformats.org/officeDocument/2006/relationships/image" Target="../media/image4.emf"/><Relationship Id="rId4" Type="http://schemas.openxmlformats.org/officeDocument/2006/relationships/oleObject" Target="../embeddings/oleObject1.bin"/><Relationship Id="rId9" Type="http://schemas.openxmlformats.org/officeDocument/2006/relationships/image" Target="../media/image5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8.e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1.mpeg"/><Relationship Id="rId1" Type="http://schemas.microsoft.com/office/2007/relationships/media" Target="../media/media1.mpeg"/><Relationship Id="rId5" Type="http://schemas.openxmlformats.org/officeDocument/2006/relationships/image" Target="../media/image10.png"/><Relationship Id="rId4" Type="http://schemas.openxmlformats.org/officeDocument/2006/relationships/notesSlide" Target="../notesSlides/notesSlide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video" Target="../media/media2.mpeg"/><Relationship Id="rId1" Type="http://schemas.microsoft.com/office/2007/relationships/media" Target="../media/media2.mpeg"/><Relationship Id="rId5" Type="http://schemas.openxmlformats.org/officeDocument/2006/relationships/image" Target="../media/image11.png"/><Relationship Id="rId4" Type="http://schemas.openxmlformats.org/officeDocument/2006/relationships/notesSlide" Target="../notesSlides/notesSlide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2130425"/>
            <a:ext cx="9144000" cy="1470025"/>
          </a:xfrm>
        </p:spPr>
        <p:txBody>
          <a:bodyPr>
            <a:normAutofit fontScale="90000"/>
          </a:bodyPr>
          <a:lstStyle/>
          <a:p>
            <a:pPr eaLnBrk="1" hangingPunct="1">
              <a:defRPr/>
            </a:pPr>
            <a:r>
              <a:rPr lang="en-US" sz="3200" dirty="0">
                <a:solidFill>
                  <a:srgbClr val="000000"/>
                </a:solidFill>
              </a:rPr>
              <a:t/>
            </a:r>
            <a:br>
              <a:rPr lang="en-US" sz="3200" dirty="0">
                <a:solidFill>
                  <a:srgbClr val="000000"/>
                </a:solidFill>
              </a:rPr>
            </a:br>
            <a:r>
              <a:rPr lang="en-US" sz="2400" b="1" u="sng" dirty="0">
                <a:solidFill>
                  <a:srgbClr val="0000FF"/>
                </a:solidFill>
              </a:rPr>
              <a:t/>
            </a:r>
            <a:br>
              <a:rPr lang="en-US" sz="2400" b="1" u="sng" dirty="0">
                <a:solidFill>
                  <a:srgbClr val="0000FF"/>
                </a:solidFill>
              </a:rPr>
            </a:br>
            <a:r>
              <a:rPr lang="en-US" b="1" u="sng" dirty="0">
                <a:solidFill>
                  <a:srgbClr val="FF0000"/>
                </a:solidFill>
              </a:rPr>
              <a:t>8</a:t>
            </a:r>
            <a:r>
              <a:rPr lang="en-US" b="1" u="sng" dirty="0" smtClean="0">
                <a:solidFill>
                  <a:srgbClr val="FF0000"/>
                </a:solidFill>
              </a:rPr>
              <a:t>. Solar oscillations</a:t>
            </a:r>
            <a:r>
              <a:rPr lang="en-US" sz="2800" b="1" dirty="0" smtClean="0"/>
              <a:t>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370356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5" descr="fig4_ori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92150"/>
            <a:ext cx="8316912" cy="392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 smtClean="0"/>
              <a:t>Enhanced images of the flare ripples on the Sun’s surface</a:t>
            </a:r>
          </a:p>
        </p:txBody>
      </p:sp>
      <p:pic>
        <p:nvPicPr>
          <p:cNvPr id="17414" name="ripple.avi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7175" y="4824413"/>
            <a:ext cx="4608513" cy="169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21" name="Text Box 7"/>
          <p:cNvSpPr txBox="1">
            <a:spLocks noChangeArrowheads="1"/>
          </p:cNvSpPr>
          <p:nvPr/>
        </p:nvSpPr>
        <p:spPr bwMode="auto">
          <a:xfrm>
            <a:off x="482600" y="5075238"/>
            <a:ext cx="322580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US" altLang="en-US" sz="1800"/>
          </a:p>
        </p:txBody>
      </p:sp>
      <p:sp>
        <p:nvSpPr>
          <p:cNvPr id="9222" name="Text Box 8"/>
          <p:cNvSpPr txBox="1">
            <a:spLocks noChangeArrowheads="1"/>
          </p:cNvSpPr>
          <p:nvPr/>
        </p:nvSpPr>
        <p:spPr bwMode="auto">
          <a:xfrm>
            <a:off x="468313" y="4941888"/>
            <a:ext cx="3311525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1800"/>
              <a:t>Compare with water ripples</a:t>
            </a:r>
          </a:p>
        </p:txBody>
      </p:sp>
    </p:spTree>
    <p:extLst>
      <p:ext uri="{BB962C8B-B14F-4D97-AF65-F5344CB8AC3E}">
        <p14:creationId xmlns:p14="http://schemas.microsoft.com/office/powerpoint/2010/main" val="1741441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74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174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414"/>
                  </p:tgtEl>
                </p:cond>
              </p:nextCondLst>
            </p:seq>
            <p:video>
              <p:cMediaNode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7414"/>
                </p:tgtEl>
              </p:cMediaNode>
            </p:video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5" descr="fig3a_ori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125538"/>
            <a:ext cx="5311775" cy="6192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200" smtClean="0"/>
              <a:t>Time-distance diagram of the flare seismic response calculated by averaging the wave front over 360 degrees</a:t>
            </a:r>
          </a:p>
        </p:txBody>
      </p:sp>
      <p:sp>
        <p:nvSpPr>
          <p:cNvPr id="10244" name="Text Box 6"/>
          <p:cNvSpPr txBox="1">
            <a:spLocks noChangeArrowheads="1"/>
          </p:cNvSpPr>
          <p:nvPr/>
        </p:nvSpPr>
        <p:spPr bwMode="auto">
          <a:xfrm>
            <a:off x="5183188" y="2060575"/>
            <a:ext cx="3636962" cy="41549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/>
              <a:t>The propagation speed of the seismic </a:t>
            </a:r>
            <a:r>
              <a:rPr lang="en-US" altLang="en-US" sz="2400" dirty="0" smtClean="0"/>
              <a:t>wave:</a:t>
            </a:r>
            <a:endParaRPr lang="ru-RU" altLang="en-US" sz="2400" dirty="0" smtClean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ru-RU" altLang="en-US" sz="24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 smtClean="0"/>
              <a:t>V=</a:t>
            </a:r>
            <a:r>
              <a:rPr lang="en-US" altLang="en-US" sz="2400" dirty="0" smtClean="0">
                <a:latin typeface="Symbol" pitchFamily="18" charset="2"/>
              </a:rPr>
              <a:t>d</a:t>
            </a:r>
            <a:r>
              <a:rPr lang="en-US" altLang="en-US" sz="2400" dirty="0" smtClean="0"/>
              <a:t>(distance</a:t>
            </a:r>
            <a:r>
              <a:rPr lang="en-US" altLang="en-US" sz="2400" dirty="0"/>
              <a:t>)/</a:t>
            </a:r>
            <a:r>
              <a:rPr lang="en-US" altLang="en-US" sz="2400" dirty="0">
                <a:latin typeface="Symbol" pitchFamily="18" charset="2"/>
              </a:rPr>
              <a:t>d</a:t>
            </a:r>
            <a:r>
              <a:rPr lang="en-US" altLang="en-US" sz="2400" dirty="0"/>
              <a:t>(time)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ru-RU" altLang="en-US" sz="240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 smtClean="0"/>
              <a:t>increases </a:t>
            </a:r>
            <a:r>
              <a:rPr lang="en-US" altLang="en-US" sz="2400" dirty="0"/>
              <a:t>with time from 10 km/s to 100 </a:t>
            </a:r>
            <a:r>
              <a:rPr lang="en-US" altLang="en-US" sz="2400" dirty="0" smtClean="0"/>
              <a:t>km/s because the sound speed increases with depth.</a:t>
            </a:r>
            <a:endParaRPr lang="en-US" altLang="en-US" sz="2400" dirty="0"/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12540496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6" descr="fig5_ori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060575"/>
            <a:ext cx="4786313" cy="5472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Rectangle 2"/>
          <p:cNvSpPr>
            <a:spLocks noGrp="1" noChangeArrowheads="1"/>
          </p:cNvSpPr>
          <p:nvPr>
            <p:ph type="title"/>
          </p:nvPr>
        </p:nvSpPr>
        <p:spPr>
          <a:xfrm>
            <a:off x="611188" y="333375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 sz="4000" smtClean="0"/>
              <a:t>Propagation of acoustic waves on the Sun</a:t>
            </a:r>
          </a:p>
        </p:txBody>
      </p:sp>
      <p:pic>
        <p:nvPicPr>
          <p:cNvPr id="4104" name="synthet_rad_101x101_t400.mpg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6825" y="1844675"/>
            <a:ext cx="3851275" cy="385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9" name="Text Box 9"/>
          <p:cNvSpPr txBox="1">
            <a:spLocks noChangeArrowheads="1"/>
          </p:cNvSpPr>
          <p:nvPr/>
        </p:nvSpPr>
        <p:spPr bwMode="auto">
          <a:xfrm>
            <a:off x="5219700" y="5949950"/>
            <a:ext cx="3740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The ray paths are perpendicular to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the wave fronts.</a:t>
            </a:r>
          </a:p>
        </p:txBody>
      </p:sp>
      <p:sp>
        <p:nvSpPr>
          <p:cNvPr id="11270" name="Text Box 10"/>
          <p:cNvSpPr txBox="1">
            <a:spLocks noChangeArrowheads="1"/>
          </p:cNvSpPr>
          <p:nvPr/>
        </p:nvSpPr>
        <p:spPr bwMode="auto">
          <a:xfrm>
            <a:off x="468313" y="1484313"/>
            <a:ext cx="3727450" cy="1465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The wave front on the surface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accelerates because it is formed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by acoustic waves propagating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through the solar interior where the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sound speed is higher.</a:t>
            </a:r>
          </a:p>
        </p:txBody>
      </p:sp>
    </p:spTree>
    <p:extLst>
      <p:ext uri="{BB962C8B-B14F-4D97-AF65-F5344CB8AC3E}">
        <p14:creationId xmlns:p14="http://schemas.microsoft.com/office/powerpoint/2010/main" val="1829998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1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410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04"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</p:cTn>
                <p:tgtEl>
                  <p:spTgt spid="4104"/>
                </p:tgtEl>
              </p:cMediaNode>
            </p:video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mtClean="0"/>
              <a:t>The idea of helioseismology</a:t>
            </a:r>
          </a:p>
        </p:txBody>
      </p:sp>
      <p:sp>
        <p:nvSpPr>
          <p:cNvPr id="133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762000"/>
            <a:ext cx="8229600" cy="1524000"/>
          </a:xfrm>
        </p:spPr>
        <p:txBody>
          <a:bodyPr/>
          <a:lstStyle/>
          <a:p>
            <a:pPr eaLnBrk="1" hangingPunct="1"/>
            <a:r>
              <a:rPr lang="en-US" altLang="en-US" sz="2800" smtClean="0"/>
              <a:t>Measure travel times </a:t>
            </a:r>
            <a:r>
              <a:rPr lang="en-US" altLang="en-US" smtClean="0">
                <a:latin typeface="Symbol" pitchFamily="18" charset="2"/>
              </a:rPr>
              <a:t>t </a:t>
            </a:r>
            <a:r>
              <a:rPr lang="en-US" altLang="en-US" sz="2800" smtClean="0"/>
              <a:t>or resonant frequencies </a:t>
            </a:r>
            <a:r>
              <a:rPr lang="en-US" altLang="en-US" smtClean="0">
                <a:latin typeface="Symbol" pitchFamily="18" charset="2"/>
              </a:rPr>
              <a:t>w </a:t>
            </a:r>
            <a:r>
              <a:rPr lang="en-US" altLang="en-US" sz="2800" smtClean="0"/>
              <a:t>of acoustic waves and infer the internal properties, e.g. c</a:t>
            </a:r>
            <a:r>
              <a:rPr lang="en-US" altLang="en-US" sz="2800" baseline="-25000" smtClean="0"/>
              <a:t>s</a:t>
            </a:r>
            <a:r>
              <a:rPr lang="en-US" altLang="en-US" sz="2800" smtClean="0"/>
              <a:t>(r) - sound speed</a:t>
            </a:r>
            <a:endParaRPr lang="en-US" altLang="en-US" smtClean="0">
              <a:latin typeface="Symbol" pitchFamily="18" charset="2"/>
            </a:endParaRPr>
          </a:p>
        </p:txBody>
      </p:sp>
      <p:pic>
        <p:nvPicPr>
          <p:cNvPr id="19460" name="raypath_mov.mpeg">
            <a:hlinkClick r:id="" action="ppaction://media"/>
          </p:cNvPr>
          <p:cNvPicPr>
            <a:picLocks noGrp="1" noChangeAspect="1" noChangeArrowheads="1"/>
          </p:cNvPicPr>
          <p:nvPr>
            <p:ph sz="half" idx="2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403350" y="2420938"/>
            <a:ext cx="6264275" cy="4154487"/>
          </a:xfr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007686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1933" fill="hold"/>
                                        <p:tgtEl>
                                          <p:spTgt spid="1946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9460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94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946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460"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/>
          <p:cNvSpPr>
            <a:spLocks noGrp="1" noChangeArrowheads="1"/>
          </p:cNvSpPr>
          <p:nvPr>
            <p:ph type="title"/>
          </p:nvPr>
        </p:nvSpPr>
        <p:spPr>
          <a:xfrm>
            <a:off x="468313" y="0"/>
            <a:ext cx="8229600" cy="1143000"/>
          </a:xfrm>
          <a:ln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/>
          <a:lstStyle/>
          <a:p>
            <a:pPr defTabSz="449263">
              <a:lnSpc>
                <a:spcPct val="93000"/>
              </a:lnSpc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</a:pPr>
            <a:r>
              <a:rPr lang="en-GB" altLang="en-US"/>
              <a:t>Basic properties of oscillations</a:t>
            </a:r>
          </a:p>
        </p:txBody>
      </p:sp>
      <p:pic>
        <p:nvPicPr>
          <p:cNvPr id="27651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3350" y="981075"/>
            <a:ext cx="6264275" cy="417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blipFill dpi="0" rotWithShape="0">
                  <a:blip/>
                  <a:srcRect/>
                  <a:stretch>
                    <a:fillRect/>
                  </a:stretch>
                </a:blipFill>
              </a14:hiddenFill>
            </a:ext>
          </a:extLst>
        </p:spPr>
      </p:pic>
      <p:sp>
        <p:nvSpPr>
          <p:cNvPr id="27652" name="Text Box 4"/>
          <p:cNvSpPr txBox="1">
            <a:spLocks noChangeArrowheads="1"/>
          </p:cNvSpPr>
          <p:nvPr/>
        </p:nvSpPr>
        <p:spPr bwMode="auto">
          <a:xfrm>
            <a:off x="900113" y="5373688"/>
            <a:ext cx="7559675" cy="1303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>
            <a:lvl1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1pPr>
            <a:lvl2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2pPr>
            <a:lvl3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3pPr>
            <a:lvl4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4pPr>
            <a:lvl5pPr eaLnBrk="0" hangingPunct="0"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tabLst>
                <a:tab pos="0" algn="l"/>
                <a:tab pos="914400" algn="l"/>
                <a:tab pos="1828800" algn="l"/>
                <a:tab pos="2743200" algn="l"/>
                <a:tab pos="3657600" algn="l"/>
                <a:tab pos="4572000" algn="l"/>
                <a:tab pos="5486400" algn="l"/>
                <a:tab pos="6400800" algn="l"/>
                <a:tab pos="7315200" algn="l"/>
                <a:tab pos="8229600" algn="l"/>
                <a:tab pos="9144000" algn="l"/>
                <a:tab pos="10058400" algn="l"/>
              </a:tabLs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>
              <a:lnSpc>
                <a:spcPct val="93000"/>
              </a:lnSpc>
              <a:spcBef>
                <a:spcPts val="1250"/>
              </a:spcBef>
              <a:buClr>
                <a:srgbClr val="000000"/>
              </a:buClr>
              <a:buSzPct val="100000"/>
              <a:buFont typeface="Arial" pitchFamily="34" charset="0"/>
              <a:buChar char="•"/>
            </a:pPr>
            <a:r>
              <a:rPr lang="en-GB" altLang="en-US" sz="2000">
                <a:latin typeface="Times New Roman" pitchFamily="18" charset="0"/>
              </a:rPr>
              <a:t>Behave like spherical harmonics: P</a:t>
            </a:r>
            <a:r>
              <a:rPr lang="en-GB" altLang="en-US" sz="2000" baseline="-25000">
                <a:latin typeface="Times New Roman" pitchFamily="18" charset="0"/>
              </a:rPr>
              <a:t>l</a:t>
            </a:r>
            <a:r>
              <a:rPr lang="en-GB" altLang="en-US" sz="2000" baseline="30000">
                <a:latin typeface="Times New Roman" pitchFamily="18" charset="0"/>
              </a:rPr>
              <a:t>m</a:t>
            </a:r>
            <a:r>
              <a:rPr lang="en-GB" altLang="en-US" sz="2000">
                <a:latin typeface="Times New Roman" pitchFamily="18" charset="0"/>
              </a:rPr>
              <a:t>(cos </a:t>
            </a:r>
            <a:r>
              <a:rPr lang="en-GB" altLang="en-US" sz="2000">
                <a:latin typeface="Symbol" pitchFamily="18" charset="2"/>
              </a:rPr>
              <a:t></a:t>
            </a:r>
            <a:r>
              <a:rPr lang="en-GB" altLang="en-US" sz="2000">
                <a:latin typeface="Times New Roman" pitchFamily="18" charset="0"/>
              </a:rPr>
              <a:t>) cos(m </a:t>
            </a:r>
            <a:r>
              <a:rPr lang="en-GB" altLang="en-US" sz="2000">
                <a:latin typeface="Symbol" pitchFamily="18" charset="2"/>
              </a:rPr>
              <a:t></a:t>
            </a:r>
            <a:r>
              <a:rPr lang="en-GB" altLang="en-US" sz="2000">
                <a:latin typeface="Times New Roman" pitchFamily="18" charset="0"/>
              </a:rPr>
              <a:t> - </a:t>
            </a:r>
            <a:r>
              <a:rPr lang="en-GB" altLang="en-US" sz="2000">
                <a:latin typeface="Symbol" pitchFamily="18" charset="2"/>
              </a:rPr>
              <a:t></a:t>
            </a:r>
            <a:r>
              <a:rPr lang="en-GB" altLang="en-US" sz="2000">
                <a:latin typeface="Times New Roman" pitchFamily="18" charset="0"/>
              </a:rPr>
              <a:t> t)</a:t>
            </a:r>
          </a:p>
          <a:p>
            <a:pPr eaLnBrk="1" hangingPunct="1">
              <a:spcBef>
                <a:spcPts val="1250"/>
              </a:spcBef>
              <a:buClr>
                <a:srgbClr val="000000"/>
              </a:buClr>
              <a:buSzPct val="100000"/>
              <a:buFont typeface="Arial" pitchFamily="34" charset="0"/>
              <a:buChar char="•"/>
            </a:pPr>
            <a:r>
              <a:rPr lang="en-GB" altLang="en-US" sz="2000">
                <a:latin typeface="Times New Roman" pitchFamily="18" charset="0"/>
              </a:rPr>
              <a:t>k</a:t>
            </a:r>
            <a:r>
              <a:rPr lang="en-GB" altLang="en-US" sz="2000" baseline="-25000">
                <a:latin typeface="Times New Roman" pitchFamily="18" charset="0"/>
              </a:rPr>
              <a:t>h</a:t>
            </a:r>
            <a:r>
              <a:rPr lang="en-GB" altLang="en-US" sz="2000">
                <a:latin typeface="Times New Roman" pitchFamily="18" charset="0"/>
              </a:rPr>
              <a:t> = 2 </a:t>
            </a:r>
            <a:r>
              <a:rPr lang="en-GB" altLang="en-US" sz="2000">
                <a:latin typeface="Symbol" pitchFamily="18" charset="2"/>
              </a:rPr>
              <a:t></a:t>
            </a:r>
            <a:r>
              <a:rPr lang="en-GB" altLang="en-US" sz="2000">
                <a:latin typeface="Times New Roman" pitchFamily="18" charset="0"/>
              </a:rPr>
              <a:t> / </a:t>
            </a:r>
            <a:r>
              <a:rPr lang="en-GB" altLang="en-US" sz="2000">
                <a:latin typeface="Symbol" pitchFamily="18" charset="2"/>
              </a:rPr>
              <a:t></a:t>
            </a:r>
            <a:r>
              <a:rPr lang="en-GB" altLang="en-US" sz="2000" baseline="-25000">
                <a:latin typeface="Times New Roman" pitchFamily="18" charset="0"/>
              </a:rPr>
              <a:t>h</a:t>
            </a:r>
            <a:r>
              <a:rPr lang="en-GB" altLang="en-US" sz="2000">
                <a:latin typeface="Times New Roman" pitchFamily="18" charset="0"/>
              </a:rPr>
              <a:t> = [l(l+1)]</a:t>
            </a:r>
            <a:r>
              <a:rPr lang="en-GB" altLang="en-US" sz="2000" baseline="30000">
                <a:latin typeface="Times New Roman" pitchFamily="18" charset="0"/>
              </a:rPr>
              <a:t>1/2</a:t>
            </a:r>
            <a:r>
              <a:rPr lang="en-GB" altLang="en-US" sz="2000">
                <a:latin typeface="Times New Roman" pitchFamily="18" charset="0"/>
              </a:rPr>
              <a:t>/r</a:t>
            </a:r>
          </a:p>
          <a:p>
            <a:pPr eaLnBrk="1" hangingPunct="1">
              <a:spcBef>
                <a:spcPts val="1250"/>
              </a:spcBef>
              <a:buClr>
                <a:srgbClr val="000000"/>
              </a:buClr>
              <a:buSzPct val="100000"/>
              <a:buFont typeface="Arial" pitchFamily="34" charset="0"/>
              <a:buChar char="•"/>
            </a:pPr>
            <a:r>
              <a:rPr lang="en-GB" altLang="en-US" sz="2000">
                <a:latin typeface="Times New Roman" pitchFamily="18" charset="0"/>
              </a:rPr>
              <a:t>Form resonant wave patterns in the interior – normal modes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solarmod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838200"/>
            <a:ext cx="5867400" cy="5867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699" name="Text Box 3"/>
          <p:cNvSpPr txBox="1">
            <a:spLocks noChangeArrowheads="1"/>
          </p:cNvSpPr>
          <p:nvPr/>
        </p:nvSpPr>
        <p:spPr bwMode="auto">
          <a:xfrm>
            <a:off x="1524000" y="152400"/>
            <a:ext cx="6210300" cy="5794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 sz="3200">
                <a:latin typeface="Tahoma" pitchFamily="34" charset="0"/>
              </a:rPr>
              <a:t>Normal Mode of Solar Oscillations</a:t>
            </a:r>
          </a:p>
        </p:txBody>
      </p:sp>
      <p:sp>
        <p:nvSpPr>
          <p:cNvPr id="29700" name="Text Box 4"/>
          <p:cNvSpPr txBox="1">
            <a:spLocks noChangeArrowheads="1"/>
          </p:cNvSpPr>
          <p:nvPr/>
        </p:nvSpPr>
        <p:spPr bwMode="auto">
          <a:xfrm>
            <a:off x="136525" y="5289550"/>
            <a:ext cx="1592263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hangingPunct="0"/>
            <a:r>
              <a:rPr lang="en-US" altLang="en-US">
                <a:latin typeface="Verdana" pitchFamily="34" charset="0"/>
              </a:rPr>
              <a:t>l=20, m=16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1746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204175499"/>
              </p:ext>
            </p:extLst>
          </p:nvPr>
        </p:nvGraphicFramePr>
        <p:xfrm>
          <a:off x="425450" y="-38100"/>
          <a:ext cx="8555038" cy="68643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804" name="Document" r:id="rId5" imgW="5507958" imgH="4434256" progId="Word.Document.8">
                  <p:embed/>
                </p:oleObj>
              </mc:Choice>
              <mc:Fallback>
                <p:oleObj name="Document" r:id="rId5" imgW="5507958" imgH="4434256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5450" y="-38100"/>
                        <a:ext cx="8555038" cy="68643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>
          <a:xfrm>
            <a:off x="990600" y="338138"/>
            <a:ext cx="7620000" cy="688975"/>
          </a:xfrm>
        </p:spPr>
        <p:txBody>
          <a:bodyPr/>
          <a:lstStyle/>
          <a:p>
            <a:r>
              <a:rPr lang="en-US" altLang="en-US"/>
              <a:t>Oscillation power spectrum</a:t>
            </a:r>
          </a:p>
        </p:txBody>
      </p:sp>
      <p:sp>
        <p:nvSpPr>
          <p:cNvPr id="337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908175"/>
            <a:ext cx="3676650" cy="410845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en-US" sz="2800"/>
              <a:t>Spherical harmonic transform – oscillation signal is represented in terms of spherical harmonics of angular degree l.</a:t>
            </a:r>
          </a:p>
        </p:txBody>
      </p:sp>
      <p:grpSp>
        <p:nvGrpSpPr>
          <p:cNvPr id="33796" name="Group 4"/>
          <p:cNvGrpSpPr>
            <a:grpSpLocks/>
          </p:cNvGrpSpPr>
          <p:nvPr/>
        </p:nvGrpSpPr>
        <p:grpSpPr bwMode="auto">
          <a:xfrm>
            <a:off x="4648200" y="1143000"/>
            <a:ext cx="3925888" cy="5403850"/>
            <a:chOff x="2767" y="712"/>
            <a:chExt cx="2473" cy="3404"/>
          </a:xfrm>
        </p:grpSpPr>
        <p:pic>
          <p:nvPicPr>
            <p:cNvPr id="33797" name="Picture 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98" y="949"/>
              <a:ext cx="2025" cy="2880"/>
            </a:xfrm>
            <a:prstGeom prst="rect">
              <a:avLst/>
            </a:prstGeom>
            <a:noFill/>
            <a:ln w="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3798" name="Group 6"/>
            <p:cNvGrpSpPr>
              <a:grpSpLocks/>
            </p:cNvGrpSpPr>
            <p:nvPr/>
          </p:nvGrpSpPr>
          <p:grpSpPr bwMode="auto">
            <a:xfrm>
              <a:off x="2767" y="712"/>
              <a:ext cx="2473" cy="3404"/>
              <a:chOff x="2767" y="712"/>
              <a:chExt cx="2473" cy="3404"/>
            </a:xfrm>
          </p:grpSpPr>
          <p:sp>
            <p:nvSpPr>
              <p:cNvPr id="33799" name="Line 7"/>
              <p:cNvSpPr>
                <a:spLocks noChangeShapeType="1"/>
              </p:cNvSpPr>
              <p:nvPr/>
            </p:nvSpPr>
            <p:spPr bwMode="auto">
              <a:xfrm>
                <a:off x="3098" y="3829"/>
                <a:ext cx="202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0" name="Line 8"/>
              <p:cNvSpPr>
                <a:spLocks noChangeShapeType="1"/>
              </p:cNvSpPr>
              <p:nvPr/>
            </p:nvSpPr>
            <p:spPr bwMode="auto">
              <a:xfrm>
                <a:off x="3098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1" name="Freeform 9"/>
              <p:cNvSpPr>
                <a:spLocks/>
              </p:cNvSpPr>
              <p:nvPr/>
            </p:nvSpPr>
            <p:spPr bwMode="auto">
              <a:xfrm>
                <a:off x="3072" y="3920"/>
                <a:ext cx="46" cy="69"/>
              </a:xfrm>
              <a:custGeom>
                <a:avLst/>
                <a:gdLst>
                  <a:gd name="T0" fmla="*/ 20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20 w 46"/>
                  <a:gd name="T15" fmla="*/ 69 h 69"/>
                  <a:gd name="T16" fmla="*/ 26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6 w 46"/>
                  <a:gd name="T31" fmla="*/ 0 h 69"/>
                  <a:gd name="T32" fmla="*/ 20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20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2" name="Freeform 10"/>
              <p:cNvSpPr>
                <a:spLocks/>
              </p:cNvSpPr>
              <p:nvPr/>
            </p:nvSpPr>
            <p:spPr bwMode="auto">
              <a:xfrm>
                <a:off x="309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3" name="Line 11"/>
              <p:cNvSpPr>
                <a:spLocks noChangeShapeType="1"/>
              </p:cNvSpPr>
              <p:nvPr/>
            </p:nvSpPr>
            <p:spPr bwMode="auto">
              <a:xfrm>
                <a:off x="3503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4" name="Freeform 12"/>
              <p:cNvSpPr>
                <a:spLocks/>
              </p:cNvSpPr>
              <p:nvPr/>
            </p:nvSpPr>
            <p:spPr bwMode="auto">
              <a:xfrm>
                <a:off x="3412" y="3920"/>
                <a:ext cx="46" cy="69"/>
              </a:xfrm>
              <a:custGeom>
                <a:avLst/>
                <a:gdLst>
                  <a:gd name="T0" fmla="*/ 4 w 46"/>
                  <a:gd name="T1" fmla="*/ 14 h 69"/>
                  <a:gd name="T2" fmla="*/ 7 w 46"/>
                  <a:gd name="T3" fmla="*/ 16 h 69"/>
                  <a:gd name="T4" fmla="*/ 4 w 46"/>
                  <a:gd name="T5" fmla="*/ 20 h 69"/>
                  <a:gd name="T6" fmla="*/ 0 w 46"/>
                  <a:gd name="T7" fmla="*/ 16 h 69"/>
                  <a:gd name="T8" fmla="*/ 0 w 46"/>
                  <a:gd name="T9" fmla="*/ 14 h 69"/>
                  <a:gd name="T10" fmla="*/ 4 w 46"/>
                  <a:gd name="T11" fmla="*/ 8 h 69"/>
                  <a:gd name="T12" fmla="*/ 7 w 46"/>
                  <a:gd name="T13" fmla="*/ 4 h 69"/>
                  <a:gd name="T14" fmla="*/ 17 w 46"/>
                  <a:gd name="T15" fmla="*/ 0 h 69"/>
                  <a:gd name="T16" fmla="*/ 29 w 46"/>
                  <a:gd name="T17" fmla="*/ 0 h 69"/>
                  <a:gd name="T18" fmla="*/ 39 w 46"/>
                  <a:gd name="T19" fmla="*/ 4 h 69"/>
                  <a:gd name="T20" fmla="*/ 42 w 46"/>
                  <a:gd name="T21" fmla="*/ 8 h 69"/>
                  <a:gd name="T22" fmla="*/ 46 w 46"/>
                  <a:gd name="T23" fmla="*/ 14 h 69"/>
                  <a:gd name="T24" fmla="*/ 46 w 46"/>
                  <a:gd name="T25" fmla="*/ 20 h 69"/>
                  <a:gd name="T26" fmla="*/ 42 w 46"/>
                  <a:gd name="T27" fmla="*/ 26 h 69"/>
                  <a:gd name="T28" fmla="*/ 33 w 46"/>
                  <a:gd name="T29" fmla="*/ 33 h 69"/>
                  <a:gd name="T30" fmla="*/ 17 w 46"/>
                  <a:gd name="T31" fmla="*/ 39 h 69"/>
                  <a:gd name="T32" fmla="*/ 11 w 46"/>
                  <a:gd name="T33" fmla="*/ 43 h 69"/>
                  <a:gd name="T34" fmla="*/ 4 w 46"/>
                  <a:gd name="T35" fmla="*/ 49 h 69"/>
                  <a:gd name="T36" fmla="*/ 0 w 46"/>
                  <a:gd name="T37" fmla="*/ 59 h 69"/>
                  <a:gd name="T38" fmla="*/ 0 w 46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69">
                    <a:moveTo>
                      <a:pt x="4" y="14"/>
                    </a:moveTo>
                    <a:lnTo>
                      <a:pt x="7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17" y="0"/>
                    </a:lnTo>
                    <a:lnTo>
                      <a:pt x="29" y="0"/>
                    </a:lnTo>
                    <a:lnTo>
                      <a:pt x="39" y="4"/>
                    </a:lnTo>
                    <a:lnTo>
                      <a:pt x="42" y="8"/>
                    </a:lnTo>
                    <a:lnTo>
                      <a:pt x="46" y="14"/>
                    </a:lnTo>
                    <a:lnTo>
                      <a:pt x="46" y="20"/>
                    </a:lnTo>
                    <a:lnTo>
                      <a:pt x="42" y="26"/>
                    </a:lnTo>
                    <a:lnTo>
                      <a:pt x="33" y="33"/>
                    </a:lnTo>
                    <a:lnTo>
                      <a:pt x="17" y="39"/>
                    </a:lnTo>
                    <a:lnTo>
                      <a:pt x="11" y="43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5" name="Freeform 13"/>
              <p:cNvSpPr>
                <a:spLocks/>
              </p:cNvSpPr>
              <p:nvPr/>
            </p:nvSpPr>
            <p:spPr bwMode="auto">
              <a:xfrm>
                <a:off x="3429" y="3920"/>
                <a:ext cx="25" cy="39"/>
              </a:xfrm>
              <a:custGeom>
                <a:avLst/>
                <a:gdLst>
                  <a:gd name="T0" fmla="*/ 12 w 25"/>
                  <a:gd name="T1" fmla="*/ 0 h 39"/>
                  <a:gd name="T2" fmla="*/ 19 w 25"/>
                  <a:gd name="T3" fmla="*/ 4 h 39"/>
                  <a:gd name="T4" fmla="*/ 22 w 25"/>
                  <a:gd name="T5" fmla="*/ 8 h 39"/>
                  <a:gd name="T6" fmla="*/ 25 w 25"/>
                  <a:gd name="T7" fmla="*/ 14 h 39"/>
                  <a:gd name="T8" fmla="*/ 25 w 25"/>
                  <a:gd name="T9" fmla="*/ 20 h 39"/>
                  <a:gd name="T10" fmla="*/ 22 w 25"/>
                  <a:gd name="T11" fmla="*/ 26 h 39"/>
                  <a:gd name="T12" fmla="*/ 12 w 25"/>
                  <a:gd name="T13" fmla="*/ 33 h 39"/>
                  <a:gd name="T14" fmla="*/ 0 w 25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9">
                    <a:moveTo>
                      <a:pt x="12" y="0"/>
                    </a:moveTo>
                    <a:lnTo>
                      <a:pt x="19" y="4"/>
                    </a:lnTo>
                    <a:lnTo>
                      <a:pt x="22" y="8"/>
                    </a:lnTo>
                    <a:lnTo>
                      <a:pt x="25" y="14"/>
                    </a:lnTo>
                    <a:lnTo>
                      <a:pt x="25" y="20"/>
                    </a:lnTo>
                    <a:lnTo>
                      <a:pt x="22" y="26"/>
                    </a:lnTo>
                    <a:lnTo>
                      <a:pt x="12" y="33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6" name="Freeform 14"/>
              <p:cNvSpPr>
                <a:spLocks/>
              </p:cNvSpPr>
              <p:nvPr/>
            </p:nvSpPr>
            <p:spPr bwMode="auto">
              <a:xfrm>
                <a:off x="3412" y="3979"/>
                <a:ext cx="46" cy="6"/>
              </a:xfrm>
              <a:custGeom>
                <a:avLst/>
                <a:gdLst>
                  <a:gd name="T0" fmla="*/ 0 w 46"/>
                  <a:gd name="T1" fmla="*/ 4 h 6"/>
                  <a:gd name="T2" fmla="*/ 4 w 46"/>
                  <a:gd name="T3" fmla="*/ 0 h 6"/>
                  <a:gd name="T4" fmla="*/ 11 w 46"/>
                  <a:gd name="T5" fmla="*/ 0 h 6"/>
                  <a:gd name="T6" fmla="*/ 27 w 46"/>
                  <a:gd name="T7" fmla="*/ 6 h 6"/>
                  <a:gd name="T8" fmla="*/ 36 w 46"/>
                  <a:gd name="T9" fmla="*/ 6 h 6"/>
                  <a:gd name="T10" fmla="*/ 42 w 46"/>
                  <a:gd name="T11" fmla="*/ 4 h 6"/>
                  <a:gd name="T12" fmla="*/ 46 w 4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6">
                    <a:moveTo>
                      <a:pt x="0" y="4"/>
                    </a:moveTo>
                    <a:lnTo>
                      <a:pt x="4" y="0"/>
                    </a:lnTo>
                    <a:lnTo>
                      <a:pt x="11" y="0"/>
                    </a:lnTo>
                    <a:lnTo>
                      <a:pt x="27" y="6"/>
                    </a:lnTo>
                    <a:lnTo>
                      <a:pt x="36" y="6"/>
                    </a:lnTo>
                    <a:lnTo>
                      <a:pt x="42" y="4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7" name="Freeform 15"/>
              <p:cNvSpPr>
                <a:spLocks/>
              </p:cNvSpPr>
              <p:nvPr/>
            </p:nvSpPr>
            <p:spPr bwMode="auto">
              <a:xfrm>
                <a:off x="3423" y="3973"/>
                <a:ext cx="35" cy="16"/>
              </a:xfrm>
              <a:custGeom>
                <a:avLst/>
                <a:gdLst>
                  <a:gd name="T0" fmla="*/ 0 w 35"/>
                  <a:gd name="T1" fmla="*/ 6 h 16"/>
                  <a:gd name="T2" fmla="*/ 16 w 35"/>
                  <a:gd name="T3" fmla="*/ 16 h 16"/>
                  <a:gd name="T4" fmla="*/ 28 w 35"/>
                  <a:gd name="T5" fmla="*/ 16 h 16"/>
                  <a:gd name="T6" fmla="*/ 31 w 35"/>
                  <a:gd name="T7" fmla="*/ 12 h 16"/>
                  <a:gd name="T8" fmla="*/ 35 w 35"/>
                  <a:gd name="T9" fmla="*/ 6 h 16"/>
                  <a:gd name="T10" fmla="*/ 35 w 35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2"/>
                    </a:lnTo>
                    <a:lnTo>
                      <a:pt x="35" y="6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8" name="Freeform 16"/>
              <p:cNvSpPr>
                <a:spLocks/>
              </p:cNvSpPr>
              <p:nvPr/>
            </p:nvSpPr>
            <p:spPr bwMode="auto">
              <a:xfrm>
                <a:off x="3478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9" name="Freeform 17"/>
              <p:cNvSpPr>
                <a:spLocks/>
              </p:cNvSpPr>
              <p:nvPr/>
            </p:nvSpPr>
            <p:spPr bwMode="auto">
              <a:xfrm>
                <a:off x="3503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0" name="Freeform 18"/>
              <p:cNvSpPr>
                <a:spLocks/>
              </p:cNvSpPr>
              <p:nvPr/>
            </p:nvSpPr>
            <p:spPr bwMode="auto">
              <a:xfrm>
                <a:off x="3542" y="3920"/>
                <a:ext cx="46" cy="69"/>
              </a:xfrm>
              <a:custGeom>
                <a:avLst/>
                <a:gdLst>
                  <a:gd name="T0" fmla="*/ 20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20 w 46"/>
                  <a:gd name="T15" fmla="*/ 69 h 69"/>
                  <a:gd name="T16" fmla="*/ 26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6 w 46"/>
                  <a:gd name="T31" fmla="*/ 0 h 69"/>
                  <a:gd name="T32" fmla="*/ 20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6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6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20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1" name="Freeform 19"/>
              <p:cNvSpPr>
                <a:spLocks/>
              </p:cNvSpPr>
              <p:nvPr/>
            </p:nvSpPr>
            <p:spPr bwMode="auto">
              <a:xfrm>
                <a:off x="356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2" name="Line 20"/>
              <p:cNvSpPr>
                <a:spLocks noChangeShapeType="1"/>
              </p:cNvSpPr>
              <p:nvPr/>
            </p:nvSpPr>
            <p:spPr bwMode="auto">
              <a:xfrm>
                <a:off x="3908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3" name="Line 21"/>
              <p:cNvSpPr>
                <a:spLocks noChangeShapeType="1"/>
              </p:cNvSpPr>
              <p:nvPr/>
            </p:nvSpPr>
            <p:spPr bwMode="auto">
              <a:xfrm>
                <a:off x="3846" y="3928"/>
                <a:ext cx="1" cy="6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4" name="Line 22"/>
              <p:cNvSpPr>
                <a:spLocks noChangeShapeType="1"/>
              </p:cNvSpPr>
              <p:nvPr/>
            </p:nvSpPr>
            <p:spPr bwMode="auto">
              <a:xfrm>
                <a:off x="3850" y="3920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5" name="Freeform 23"/>
              <p:cNvSpPr>
                <a:spLocks/>
              </p:cNvSpPr>
              <p:nvPr/>
            </p:nvSpPr>
            <p:spPr bwMode="auto">
              <a:xfrm>
                <a:off x="3814" y="3920"/>
                <a:ext cx="52" cy="49"/>
              </a:xfrm>
              <a:custGeom>
                <a:avLst/>
                <a:gdLst>
                  <a:gd name="T0" fmla="*/ 36 w 52"/>
                  <a:gd name="T1" fmla="*/ 0 h 49"/>
                  <a:gd name="T2" fmla="*/ 0 w 52"/>
                  <a:gd name="T3" fmla="*/ 49 h 49"/>
                  <a:gd name="T4" fmla="*/ 52 w 52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2" h="49">
                    <a:moveTo>
                      <a:pt x="36" y="0"/>
                    </a:moveTo>
                    <a:lnTo>
                      <a:pt x="0" y="49"/>
                    </a:lnTo>
                    <a:lnTo>
                      <a:pt x="52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6" name="Line 24"/>
              <p:cNvSpPr>
                <a:spLocks noChangeShapeType="1"/>
              </p:cNvSpPr>
              <p:nvPr/>
            </p:nvSpPr>
            <p:spPr bwMode="auto">
              <a:xfrm>
                <a:off x="3837" y="3989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7" name="Freeform 25"/>
              <p:cNvSpPr>
                <a:spLocks/>
              </p:cNvSpPr>
              <p:nvPr/>
            </p:nvSpPr>
            <p:spPr bwMode="auto">
              <a:xfrm>
                <a:off x="3883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26"/>
              <p:cNvSpPr>
                <a:spLocks/>
              </p:cNvSpPr>
              <p:nvPr/>
            </p:nvSpPr>
            <p:spPr bwMode="auto">
              <a:xfrm>
                <a:off x="390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7 w 16"/>
                  <a:gd name="T3" fmla="*/ 65 h 69"/>
                  <a:gd name="T4" fmla="*/ 10 w 16"/>
                  <a:gd name="T5" fmla="*/ 63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10 w 16"/>
                  <a:gd name="T15" fmla="*/ 8 h 69"/>
                  <a:gd name="T16" fmla="*/ 7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7" y="65"/>
                    </a:lnTo>
                    <a:lnTo>
                      <a:pt x="10" y="63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10" y="8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27"/>
              <p:cNvSpPr>
                <a:spLocks/>
              </p:cNvSpPr>
              <p:nvPr/>
            </p:nvSpPr>
            <p:spPr bwMode="auto">
              <a:xfrm>
                <a:off x="3946" y="3920"/>
                <a:ext cx="47" cy="69"/>
              </a:xfrm>
              <a:custGeom>
                <a:avLst/>
                <a:gdLst>
                  <a:gd name="T0" fmla="*/ 21 w 47"/>
                  <a:gd name="T1" fmla="*/ 0 h 69"/>
                  <a:gd name="T2" fmla="*/ 10 w 47"/>
                  <a:gd name="T3" fmla="*/ 4 h 69"/>
                  <a:gd name="T4" fmla="*/ 4 w 47"/>
                  <a:gd name="T5" fmla="*/ 14 h 69"/>
                  <a:gd name="T6" fmla="*/ 0 w 47"/>
                  <a:gd name="T7" fmla="*/ 30 h 69"/>
                  <a:gd name="T8" fmla="*/ 0 w 47"/>
                  <a:gd name="T9" fmla="*/ 39 h 69"/>
                  <a:gd name="T10" fmla="*/ 4 w 47"/>
                  <a:gd name="T11" fmla="*/ 55 h 69"/>
                  <a:gd name="T12" fmla="*/ 10 w 47"/>
                  <a:gd name="T13" fmla="*/ 65 h 69"/>
                  <a:gd name="T14" fmla="*/ 21 w 47"/>
                  <a:gd name="T15" fmla="*/ 69 h 69"/>
                  <a:gd name="T16" fmla="*/ 27 w 47"/>
                  <a:gd name="T17" fmla="*/ 69 h 69"/>
                  <a:gd name="T18" fmla="*/ 37 w 47"/>
                  <a:gd name="T19" fmla="*/ 65 h 69"/>
                  <a:gd name="T20" fmla="*/ 43 w 47"/>
                  <a:gd name="T21" fmla="*/ 55 h 69"/>
                  <a:gd name="T22" fmla="*/ 47 w 47"/>
                  <a:gd name="T23" fmla="*/ 39 h 69"/>
                  <a:gd name="T24" fmla="*/ 47 w 47"/>
                  <a:gd name="T25" fmla="*/ 30 h 69"/>
                  <a:gd name="T26" fmla="*/ 43 w 47"/>
                  <a:gd name="T27" fmla="*/ 14 h 69"/>
                  <a:gd name="T28" fmla="*/ 37 w 47"/>
                  <a:gd name="T29" fmla="*/ 4 h 69"/>
                  <a:gd name="T30" fmla="*/ 27 w 47"/>
                  <a:gd name="T31" fmla="*/ 0 h 69"/>
                  <a:gd name="T32" fmla="*/ 21 w 47"/>
                  <a:gd name="T33" fmla="*/ 0 h 69"/>
                  <a:gd name="T34" fmla="*/ 14 w 47"/>
                  <a:gd name="T35" fmla="*/ 4 h 69"/>
                  <a:gd name="T36" fmla="*/ 10 w 47"/>
                  <a:gd name="T37" fmla="*/ 8 h 69"/>
                  <a:gd name="T38" fmla="*/ 8 w 47"/>
                  <a:gd name="T39" fmla="*/ 14 h 69"/>
                  <a:gd name="T40" fmla="*/ 4 w 47"/>
                  <a:gd name="T41" fmla="*/ 30 h 69"/>
                  <a:gd name="T42" fmla="*/ 4 w 47"/>
                  <a:gd name="T43" fmla="*/ 39 h 69"/>
                  <a:gd name="T44" fmla="*/ 8 w 47"/>
                  <a:gd name="T45" fmla="*/ 55 h 69"/>
                  <a:gd name="T46" fmla="*/ 10 w 47"/>
                  <a:gd name="T47" fmla="*/ 63 h 69"/>
                  <a:gd name="T48" fmla="*/ 14 w 47"/>
                  <a:gd name="T49" fmla="*/ 65 h 69"/>
                  <a:gd name="T50" fmla="*/ 21 w 47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" h="69">
                    <a:moveTo>
                      <a:pt x="21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1" y="69"/>
                    </a:lnTo>
                    <a:lnTo>
                      <a:pt x="27" y="69"/>
                    </a:lnTo>
                    <a:lnTo>
                      <a:pt x="37" y="65"/>
                    </a:lnTo>
                    <a:lnTo>
                      <a:pt x="43" y="55"/>
                    </a:lnTo>
                    <a:lnTo>
                      <a:pt x="47" y="39"/>
                    </a:lnTo>
                    <a:lnTo>
                      <a:pt x="47" y="30"/>
                    </a:lnTo>
                    <a:lnTo>
                      <a:pt x="43" y="14"/>
                    </a:lnTo>
                    <a:lnTo>
                      <a:pt x="37" y="4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8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8" y="55"/>
                    </a:lnTo>
                    <a:lnTo>
                      <a:pt x="10" y="63"/>
                    </a:lnTo>
                    <a:lnTo>
                      <a:pt x="14" y="65"/>
                    </a:lnTo>
                    <a:lnTo>
                      <a:pt x="21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28"/>
              <p:cNvSpPr>
                <a:spLocks/>
              </p:cNvSpPr>
              <p:nvPr/>
            </p:nvSpPr>
            <p:spPr bwMode="auto">
              <a:xfrm>
                <a:off x="3973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Line 29"/>
              <p:cNvSpPr>
                <a:spLocks noChangeShapeType="1"/>
              </p:cNvSpPr>
              <p:nvPr/>
            </p:nvSpPr>
            <p:spPr bwMode="auto">
              <a:xfrm>
                <a:off x="4314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30"/>
              <p:cNvSpPr>
                <a:spLocks/>
              </p:cNvSpPr>
              <p:nvPr/>
            </p:nvSpPr>
            <p:spPr bwMode="auto">
              <a:xfrm>
                <a:off x="4222" y="3920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7 w 45"/>
                  <a:gd name="T3" fmla="*/ 14 h 69"/>
                  <a:gd name="T4" fmla="*/ 39 w 45"/>
                  <a:gd name="T5" fmla="*/ 16 h 69"/>
                  <a:gd name="T6" fmla="*/ 43 w 45"/>
                  <a:gd name="T7" fmla="*/ 14 h 69"/>
                  <a:gd name="T8" fmla="*/ 43 w 45"/>
                  <a:gd name="T9" fmla="*/ 10 h 69"/>
                  <a:gd name="T10" fmla="*/ 39 w 45"/>
                  <a:gd name="T11" fmla="*/ 4 h 69"/>
                  <a:gd name="T12" fmla="*/ 33 w 45"/>
                  <a:gd name="T13" fmla="*/ 0 h 69"/>
                  <a:gd name="T14" fmla="*/ 23 w 45"/>
                  <a:gd name="T15" fmla="*/ 0 h 69"/>
                  <a:gd name="T16" fmla="*/ 14 w 45"/>
                  <a:gd name="T17" fmla="*/ 4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7 w 45"/>
                  <a:gd name="T33" fmla="*/ 69 h 69"/>
                  <a:gd name="T34" fmla="*/ 37 w 45"/>
                  <a:gd name="T35" fmla="*/ 65 h 69"/>
                  <a:gd name="T36" fmla="*/ 43 w 45"/>
                  <a:gd name="T37" fmla="*/ 59 h 69"/>
                  <a:gd name="T38" fmla="*/ 45 w 45"/>
                  <a:gd name="T39" fmla="*/ 49 h 69"/>
                  <a:gd name="T40" fmla="*/ 45 w 45"/>
                  <a:gd name="T41" fmla="*/ 46 h 69"/>
                  <a:gd name="T42" fmla="*/ 43 w 45"/>
                  <a:gd name="T43" fmla="*/ 36 h 69"/>
                  <a:gd name="T44" fmla="*/ 37 w 45"/>
                  <a:gd name="T45" fmla="*/ 30 h 69"/>
                  <a:gd name="T46" fmla="*/ 27 w 45"/>
                  <a:gd name="T47" fmla="*/ 26 h 69"/>
                  <a:gd name="T48" fmla="*/ 23 w 45"/>
                  <a:gd name="T49" fmla="*/ 26 h 69"/>
                  <a:gd name="T50" fmla="*/ 14 w 45"/>
                  <a:gd name="T51" fmla="*/ 30 h 69"/>
                  <a:gd name="T52" fmla="*/ 6 w 45"/>
                  <a:gd name="T53" fmla="*/ 36 h 69"/>
                  <a:gd name="T54" fmla="*/ 4 w 45"/>
                  <a:gd name="T55" fmla="*/ 4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7" y="14"/>
                    </a:lnTo>
                    <a:lnTo>
                      <a:pt x="39" y="16"/>
                    </a:lnTo>
                    <a:lnTo>
                      <a:pt x="43" y="14"/>
                    </a:lnTo>
                    <a:lnTo>
                      <a:pt x="43" y="10"/>
                    </a:lnTo>
                    <a:lnTo>
                      <a:pt x="39" y="4"/>
                    </a:lnTo>
                    <a:lnTo>
                      <a:pt x="33" y="0"/>
                    </a:lnTo>
                    <a:lnTo>
                      <a:pt x="23" y="0"/>
                    </a:lnTo>
                    <a:lnTo>
                      <a:pt x="14" y="4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7" y="69"/>
                    </a:lnTo>
                    <a:lnTo>
                      <a:pt x="37" y="65"/>
                    </a:lnTo>
                    <a:lnTo>
                      <a:pt x="43" y="59"/>
                    </a:lnTo>
                    <a:lnTo>
                      <a:pt x="45" y="49"/>
                    </a:lnTo>
                    <a:lnTo>
                      <a:pt x="45" y="46"/>
                    </a:lnTo>
                    <a:lnTo>
                      <a:pt x="43" y="36"/>
                    </a:lnTo>
                    <a:lnTo>
                      <a:pt x="37" y="30"/>
                    </a:lnTo>
                    <a:lnTo>
                      <a:pt x="27" y="26"/>
                    </a:lnTo>
                    <a:lnTo>
                      <a:pt x="23" y="26"/>
                    </a:lnTo>
                    <a:lnTo>
                      <a:pt x="14" y="30"/>
                    </a:lnTo>
                    <a:lnTo>
                      <a:pt x="6" y="36"/>
                    </a:lnTo>
                    <a:lnTo>
                      <a:pt x="4" y="46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31"/>
              <p:cNvSpPr>
                <a:spLocks/>
              </p:cNvSpPr>
              <p:nvPr/>
            </p:nvSpPr>
            <p:spPr bwMode="auto">
              <a:xfrm>
                <a:off x="4226" y="3920"/>
                <a:ext cx="19" cy="69"/>
              </a:xfrm>
              <a:custGeom>
                <a:avLst/>
                <a:gdLst>
                  <a:gd name="T0" fmla="*/ 19 w 19"/>
                  <a:gd name="T1" fmla="*/ 0 h 69"/>
                  <a:gd name="T2" fmla="*/ 12 w 19"/>
                  <a:gd name="T3" fmla="*/ 4 h 69"/>
                  <a:gd name="T4" fmla="*/ 6 w 19"/>
                  <a:gd name="T5" fmla="*/ 10 h 69"/>
                  <a:gd name="T6" fmla="*/ 2 w 19"/>
                  <a:gd name="T7" fmla="*/ 16 h 69"/>
                  <a:gd name="T8" fmla="*/ 0 w 19"/>
                  <a:gd name="T9" fmla="*/ 30 h 69"/>
                  <a:gd name="T10" fmla="*/ 0 w 19"/>
                  <a:gd name="T11" fmla="*/ 49 h 69"/>
                  <a:gd name="T12" fmla="*/ 2 w 19"/>
                  <a:gd name="T13" fmla="*/ 59 h 69"/>
                  <a:gd name="T14" fmla="*/ 10 w 19"/>
                  <a:gd name="T15" fmla="*/ 65 h 69"/>
                  <a:gd name="T16" fmla="*/ 16 w 19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69">
                    <a:moveTo>
                      <a:pt x="19" y="0"/>
                    </a:moveTo>
                    <a:lnTo>
                      <a:pt x="12" y="4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10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32"/>
              <p:cNvSpPr>
                <a:spLocks/>
              </p:cNvSpPr>
              <p:nvPr/>
            </p:nvSpPr>
            <p:spPr bwMode="auto">
              <a:xfrm>
                <a:off x="4249" y="3946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2 w 16"/>
                  <a:gd name="T5" fmla="*/ 33 h 43"/>
                  <a:gd name="T6" fmla="*/ 16 w 16"/>
                  <a:gd name="T7" fmla="*/ 23 h 43"/>
                  <a:gd name="T8" fmla="*/ 16 w 16"/>
                  <a:gd name="T9" fmla="*/ 20 h 43"/>
                  <a:gd name="T10" fmla="*/ 12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2" y="33"/>
                    </a:lnTo>
                    <a:lnTo>
                      <a:pt x="16" y="23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33"/>
              <p:cNvSpPr>
                <a:spLocks/>
              </p:cNvSpPr>
              <p:nvPr/>
            </p:nvSpPr>
            <p:spPr bwMode="auto">
              <a:xfrm>
                <a:off x="4287" y="3920"/>
                <a:ext cx="46" cy="69"/>
              </a:xfrm>
              <a:custGeom>
                <a:avLst/>
                <a:gdLst>
                  <a:gd name="T0" fmla="*/ 19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19 w 46"/>
                  <a:gd name="T15" fmla="*/ 69 h 69"/>
                  <a:gd name="T16" fmla="*/ 27 w 46"/>
                  <a:gd name="T17" fmla="*/ 69 h 69"/>
                  <a:gd name="T18" fmla="*/ 35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5 w 46"/>
                  <a:gd name="T29" fmla="*/ 4 h 69"/>
                  <a:gd name="T30" fmla="*/ 27 w 46"/>
                  <a:gd name="T31" fmla="*/ 0 h 69"/>
                  <a:gd name="T32" fmla="*/ 19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19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19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19" y="69"/>
                    </a:lnTo>
                    <a:lnTo>
                      <a:pt x="27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5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34"/>
              <p:cNvSpPr>
                <a:spLocks/>
              </p:cNvSpPr>
              <p:nvPr/>
            </p:nvSpPr>
            <p:spPr bwMode="auto">
              <a:xfrm>
                <a:off x="4314" y="3920"/>
                <a:ext cx="15" cy="69"/>
              </a:xfrm>
              <a:custGeom>
                <a:avLst/>
                <a:gdLst>
                  <a:gd name="T0" fmla="*/ 0 w 15"/>
                  <a:gd name="T1" fmla="*/ 69 h 69"/>
                  <a:gd name="T2" fmla="*/ 6 w 15"/>
                  <a:gd name="T3" fmla="*/ 65 h 69"/>
                  <a:gd name="T4" fmla="*/ 8 w 15"/>
                  <a:gd name="T5" fmla="*/ 63 h 69"/>
                  <a:gd name="T6" fmla="*/ 12 w 15"/>
                  <a:gd name="T7" fmla="*/ 55 h 69"/>
                  <a:gd name="T8" fmla="*/ 15 w 15"/>
                  <a:gd name="T9" fmla="*/ 39 h 69"/>
                  <a:gd name="T10" fmla="*/ 15 w 15"/>
                  <a:gd name="T11" fmla="*/ 30 h 69"/>
                  <a:gd name="T12" fmla="*/ 12 w 15"/>
                  <a:gd name="T13" fmla="*/ 14 h 69"/>
                  <a:gd name="T14" fmla="*/ 8 w 15"/>
                  <a:gd name="T15" fmla="*/ 8 h 69"/>
                  <a:gd name="T16" fmla="*/ 6 w 15"/>
                  <a:gd name="T17" fmla="*/ 4 h 69"/>
                  <a:gd name="T18" fmla="*/ 0 w 15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69">
                    <a:moveTo>
                      <a:pt x="0" y="69"/>
                    </a:moveTo>
                    <a:lnTo>
                      <a:pt x="6" y="65"/>
                    </a:lnTo>
                    <a:lnTo>
                      <a:pt x="8" y="63"/>
                    </a:lnTo>
                    <a:lnTo>
                      <a:pt x="12" y="55"/>
                    </a:lnTo>
                    <a:lnTo>
                      <a:pt x="15" y="39"/>
                    </a:lnTo>
                    <a:lnTo>
                      <a:pt x="15" y="30"/>
                    </a:lnTo>
                    <a:lnTo>
                      <a:pt x="12" y="14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35"/>
              <p:cNvSpPr>
                <a:spLocks/>
              </p:cNvSpPr>
              <p:nvPr/>
            </p:nvSpPr>
            <p:spPr bwMode="auto">
              <a:xfrm>
                <a:off x="4353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36"/>
              <p:cNvSpPr>
                <a:spLocks/>
              </p:cNvSpPr>
              <p:nvPr/>
            </p:nvSpPr>
            <p:spPr bwMode="auto">
              <a:xfrm>
                <a:off x="437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Line 37"/>
              <p:cNvSpPr>
                <a:spLocks noChangeShapeType="1"/>
              </p:cNvSpPr>
              <p:nvPr/>
            </p:nvSpPr>
            <p:spPr bwMode="auto">
              <a:xfrm>
                <a:off x="4719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38"/>
              <p:cNvSpPr>
                <a:spLocks/>
              </p:cNvSpPr>
              <p:nvPr/>
            </p:nvSpPr>
            <p:spPr bwMode="auto">
              <a:xfrm>
                <a:off x="4631" y="3920"/>
                <a:ext cx="39" cy="30"/>
              </a:xfrm>
              <a:custGeom>
                <a:avLst/>
                <a:gdLst>
                  <a:gd name="T0" fmla="*/ 12 w 39"/>
                  <a:gd name="T1" fmla="*/ 0 h 30"/>
                  <a:gd name="T2" fmla="*/ 2 w 39"/>
                  <a:gd name="T3" fmla="*/ 4 h 30"/>
                  <a:gd name="T4" fmla="*/ 0 w 39"/>
                  <a:gd name="T5" fmla="*/ 10 h 30"/>
                  <a:gd name="T6" fmla="*/ 0 w 39"/>
                  <a:gd name="T7" fmla="*/ 20 h 30"/>
                  <a:gd name="T8" fmla="*/ 2 w 39"/>
                  <a:gd name="T9" fmla="*/ 26 h 30"/>
                  <a:gd name="T10" fmla="*/ 12 w 39"/>
                  <a:gd name="T11" fmla="*/ 30 h 30"/>
                  <a:gd name="T12" fmla="*/ 26 w 39"/>
                  <a:gd name="T13" fmla="*/ 30 h 30"/>
                  <a:gd name="T14" fmla="*/ 35 w 39"/>
                  <a:gd name="T15" fmla="*/ 26 h 30"/>
                  <a:gd name="T16" fmla="*/ 39 w 39"/>
                  <a:gd name="T17" fmla="*/ 20 h 30"/>
                  <a:gd name="T18" fmla="*/ 39 w 39"/>
                  <a:gd name="T19" fmla="*/ 10 h 30"/>
                  <a:gd name="T20" fmla="*/ 35 w 39"/>
                  <a:gd name="T21" fmla="*/ 4 h 30"/>
                  <a:gd name="T22" fmla="*/ 26 w 39"/>
                  <a:gd name="T23" fmla="*/ 0 h 30"/>
                  <a:gd name="T24" fmla="*/ 12 w 39"/>
                  <a:gd name="T25" fmla="*/ 0 h 30"/>
                  <a:gd name="T26" fmla="*/ 6 w 39"/>
                  <a:gd name="T27" fmla="*/ 4 h 30"/>
                  <a:gd name="T28" fmla="*/ 2 w 39"/>
                  <a:gd name="T29" fmla="*/ 10 h 30"/>
                  <a:gd name="T30" fmla="*/ 2 w 39"/>
                  <a:gd name="T31" fmla="*/ 20 h 30"/>
                  <a:gd name="T32" fmla="*/ 6 w 39"/>
                  <a:gd name="T33" fmla="*/ 26 h 30"/>
                  <a:gd name="T34" fmla="*/ 12 w 39"/>
                  <a:gd name="T3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30">
                    <a:moveTo>
                      <a:pt x="12" y="0"/>
                    </a:moveTo>
                    <a:lnTo>
                      <a:pt x="2" y="4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12" y="30"/>
                    </a:lnTo>
                    <a:lnTo>
                      <a:pt x="26" y="30"/>
                    </a:lnTo>
                    <a:lnTo>
                      <a:pt x="35" y="26"/>
                    </a:lnTo>
                    <a:lnTo>
                      <a:pt x="39" y="20"/>
                    </a:lnTo>
                    <a:lnTo>
                      <a:pt x="39" y="10"/>
                    </a:lnTo>
                    <a:lnTo>
                      <a:pt x="35" y="4"/>
                    </a:lnTo>
                    <a:lnTo>
                      <a:pt x="26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2" y="20"/>
                    </a:lnTo>
                    <a:lnTo>
                      <a:pt x="6" y="26"/>
                    </a:lnTo>
                    <a:lnTo>
                      <a:pt x="12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39"/>
              <p:cNvSpPr>
                <a:spLocks/>
              </p:cNvSpPr>
              <p:nvPr/>
            </p:nvSpPr>
            <p:spPr bwMode="auto">
              <a:xfrm>
                <a:off x="4657" y="3920"/>
                <a:ext cx="9" cy="30"/>
              </a:xfrm>
              <a:custGeom>
                <a:avLst/>
                <a:gdLst>
                  <a:gd name="T0" fmla="*/ 0 w 9"/>
                  <a:gd name="T1" fmla="*/ 30 h 30"/>
                  <a:gd name="T2" fmla="*/ 6 w 9"/>
                  <a:gd name="T3" fmla="*/ 26 h 30"/>
                  <a:gd name="T4" fmla="*/ 9 w 9"/>
                  <a:gd name="T5" fmla="*/ 20 h 30"/>
                  <a:gd name="T6" fmla="*/ 9 w 9"/>
                  <a:gd name="T7" fmla="*/ 10 h 30"/>
                  <a:gd name="T8" fmla="*/ 6 w 9"/>
                  <a:gd name="T9" fmla="*/ 4 h 30"/>
                  <a:gd name="T10" fmla="*/ 0 w 9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0">
                    <a:moveTo>
                      <a:pt x="0" y="30"/>
                    </a:moveTo>
                    <a:lnTo>
                      <a:pt x="6" y="26"/>
                    </a:lnTo>
                    <a:lnTo>
                      <a:pt x="9" y="20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40"/>
              <p:cNvSpPr>
                <a:spLocks/>
              </p:cNvSpPr>
              <p:nvPr/>
            </p:nvSpPr>
            <p:spPr bwMode="auto">
              <a:xfrm>
                <a:off x="4627" y="3950"/>
                <a:ext cx="45" cy="39"/>
              </a:xfrm>
              <a:custGeom>
                <a:avLst/>
                <a:gdLst>
                  <a:gd name="T0" fmla="*/ 16 w 45"/>
                  <a:gd name="T1" fmla="*/ 0 h 39"/>
                  <a:gd name="T2" fmla="*/ 6 w 45"/>
                  <a:gd name="T3" fmla="*/ 3 h 39"/>
                  <a:gd name="T4" fmla="*/ 4 w 45"/>
                  <a:gd name="T5" fmla="*/ 6 h 39"/>
                  <a:gd name="T6" fmla="*/ 0 w 45"/>
                  <a:gd name="T7" fmla="*/ 13 h 39"/>
                  <a:gd name="T8" fmla="*/ 0 w 45"/>
                  <a:gd name="T9" fmla="*/ 25 h 39"/>
                  <a:gd name="T10" fmla="*/ 4 w 45"/>
                  <a:gd name="T11" fmla="*/ 33 h 39"/>
                  <a:gd name="T12" fmla="*/ 6 w 45"/>
                  <a:gd name="T13" fmla="*/ 35 h 39"/>
                  <a:gd name="T14" fmla="*/ 16 w 45"/>
                  <a:gd name="T15" fmla="*/ 39 h 39"/>
                  <a:gd name="T16" fmla="*/ 30 w 45"/>
                  <a:gd name="T17" fmla="*/ 39 h 39"/>
                  <a:gd name="T18" fmla="*/ 39 w 45"/>
                  <a:gd name="T19" fmla="*/ 35 h 39"/>
                  <a:gd name="T20" fmla="*/ 43 w 45"/>
                  <a:gd name="T21" fmla="*/ 33 h 39"/>
                  <a:gd name="T22" fmla="*/ 45 w 45"/>
                  <a:gd name="T23" fmla="*/ 25 h 39"/>
                  <a:gd name="T24" fmla="*/ 45 w 45"/>
                  <a:gd name="T25" fmla="*/ 13 h 39"/>
                  <a:gd name="T26" fmla="*/ 43 w 45"/>
                  <a:gd name="T27" fmla="*/ 6 h 39"/>
                  <a:gd name="T28" fmla="*/ 39 w 45"/>
                  <a:gd name="T29" fmla="*/ 3 h 39"/>
                  <a:gd name="T30" fmla="*/ 30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6" y="0"/>
                    </a:moveTo>
                    <a:lnTo>
                      <a:pt x="6" y="3"/>
                    </a:lnTo>
                    <a:lnTo>
                      <a:pt x="4" y="6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4" y="33"/>
                    </a:lnTo>
                    <a:lnTo>
                      <a:pt x="6" y="35"/>
                    </a:lnTo>
                    <a:lnTo>
                      <a:pt x="16" y="39"/>
                    </a:lnTo>
                    <a:lnTo>
                      <a:pt x="30" y="39"/>
                    </a:lnTo>
                    <a:lnTo>
                      <a:pt x="39" y="35"/>
                    </a:lnTo>
                    <a:lnTo>
                      <a:pt x="43" y="33"/>
                    </a:lnTo>
                    <a:lnTo>
                      <a:pt x="45" y="25"/>
                    </a:lnTo>
                    <a:lnTo>
                      <a:pt x="45" y="13"/>
                    </a:lnTo>
                    <a:lnTo>
                      <a:pt x="43" y="6"/>
                    </a:lnTo>
                    <a:lnTo>
                      <a:pt x="39" y="3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41"/>
              <p:cNvSpPr>
                <a:spLocks/>
              </p:cNvSpPr>
              <p:nvPr/>
            </p:nvSpPr>
            <p:spPr bwMode="auto">
              <a:xfrm>
                <a:off x="4631" y="3950"/>
                <a:ext cx="12" cy="39"/>
              </a:xfrm>
              <a:custGeom>
                <a:avLst/>
                <a:gdLst>
                  <a:gd name="T0" fmla="*/ 12 w 12"/>
                  <a:gd name="T1" fmla="*/ 0 h 39"/>
                  <a:gd name="T2" fmla="*/ 6 w 12"/>
                  <a:gd name="T3" fmla="*/ 3 h 39"/>
                  <a:gd name="T4" fmla="*/ 2 w 12"/>
                  <a:gd name="T5" fmla="*/ 6 h 39"/>
                  <a:gd name="T6" fmla="*/ 0 w 12"/>
                  <a:gd name="T7" fmla="*/ 13 h 39"/>
                  <a:gd name="T8" fmla="*/ 0 w 12"/>
                  <a:gd name="T9" fmla="*/ 25 h 39"/>
                  <a:gd name="T10" fmla="*/ 2 w 12"/>
                  <a:gd name="T11" fmla="*/ 33 h 39"/>
                  <a:gd name="T12" fmla="*/ 6 w 12"/>
                  <a:gd name="T13" fmla="*/ 35 h 39"/>
                  <a:gd name="T14" fmla="*/ 12 w 12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lnTo>
                      <a:pt x="6" y="3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2" y="33"/>
                    </a:lnTo>
                    <a:lnTo>
                      <a:pt x="6" y="35"/>
                    </a:lnTo>
                    <a:lnTo>
                      <a:pt x="12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42"/>
              <p:cNvSpPr>
                <a:spLocks/>
              </p:cNvSpPr>
              <p:nvPr/>
            </p:nvSpPr>
            <p:spPr bwMode="auto">
              <a:xfrm>
                <a:off x="4657" y="3950"/>
                <a:ext cx="13" cy="39"/>
              </a:xfrm>
              <a:custGeom>
                <a:avLst/>
                <a:gdLst>
                  <a:gd name="T0" fmla="*/ 0 w 13"/>
                  <a:gd name="T1" fmla="*/ 39 h 39"/>
                  <a:gd name="T2" fmla="*/ 6 w 13"/>
                  <a:gd name="T3" fmla="*/ 35 h 39"/>
                  <a:gd name="T4" fmla="*/ 9 w 13"/>
                  <a:gd name="T5" fmla="*/ 33 h 39"/>
                  <a:gd name="T6" fmla="*/ 13 w 13"/>
                  <a:gd name="T7" fmla="*/ 25 h 39"/>
                  <a:gd name="T8" fmla="*/ 13 w 13"/>
                  <a:gd name="T9" fmla="*/ 13 h 39"/>
                  <a:gd name="T10" fmla="*/ 9 w 13"/>
                  <a:gd name="T11" fmla="*/ 6 h 39"/>
                  <a:gd name="T12" fmla="*/ 6 w 13"/>
                  <a:gd name="T13" fmla="*/ 3 h 39"/>
                  <a:gd name="T14" fmla="*/ 0 w 13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9">
                    <a:moveTo>
                      <a:pt x="0" y="39"/>
                    </a:moveTo>
                    <a:lnTo>
                      <a:pt x="6" y="35"/>
                    </a:lnTo>
                    <a:lnTo>
                      <a:pt x="9" y="33"/>
                    </a:lnTo>
                    <a:lnTo>
                      <a:pt x="13" y="25"/>
                    </a:lnTo>
                    <a:lnTo>
                      <a:pt x="13" y="13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43"/>
              <p:cNvSpPr>
                <a:spLocks/>
              </p:cNvSpPr>
              <p:nvPr/>
            </p:nvSpPr>
            <p:spPr bwMode="auto">
              <a:xfrm>
                <a:off x="4692" y="392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4 h 69"/>
                  <a:gd name="T4" fmla="*/ 4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7 w 45"/>
                  <a:gd name="T17" fmla="*/ 69 h 69"/>
                  <a:gd name="T18" fmla="*/ 35 w 45"/>
                  <a:gd name="T19" fmla="*/ 65 h 69"/>
                  <a:gd name="T20" fmla="*/ 43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3 w 45"/>
                  <a:gd name="T27" fmla="*/ 14 h 69"/>
                  <a:gd name="T28" fmla="*/ 35 w 45"/>
                  <a:gd name="T29" fmla="*/ 4 h 69"/>
                  <a:gd name="T30" fmla="*/ 27 w 45"/>
                  <a:gd name="T31" fmla="*/ 0 h 69"/>
                  <a:gd name="T32" fmla="*/ 20 w 45"/>
                  <a:gd name="T33" fmla="*/ 0 h 69"/>
                  <a:gd name="T34" fmla="*/ 13 w 45"/>
                  <a:gd name="T35" fmla="*/ 4 h 69"/>
                  <a:gd name="T36" fmla="*/ 10 w 45"/>
                  <a:gd name="T37" fmla="*/ 8 h 69"/>
                  <a:gd name="T38" fmla="*/ 7 w 45"/>
                  <a:gd name="T39" fmla="*/ 14 h 69"/>
                  <a:gd name="T40" fmla="*/ 4 w 45"/>
                  <a:gd name="T41" fmla="*/ 30 h 69"/>
                  <a:gd name="T42" fmla="*/ 4 w 45"/>
                  <a:gd name="T43" fmla="*/ 39 h 69"/>
                  <a:gd name="T44" fmla="*/ 7 w 45"/>
                  <a:gd name="T45" fmla="*/ 55 h 69"/>
                  <a:gd name="T46" fmla="*/ 10 w 45"/>
                  <a:gd name="T47" fmla="*/ 63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7" y="69"/>
                    </a:lnTo>
                    <a:lnTo>
                      <a:pt x="35" y="65"/>
                    </a:lnTo>
                    <a:lnTo>
                      <a:pt x="43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3" y="14"/>
                    </a:lnTo>
                    <a:lnTo>
                      <a:pt x="35" y="4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44"/>
              <p:cNvSpPr>
                <a:spLocks/>
              </p:cNvSpPr>
              <p:nvPr/>
            </p:nvSpPr>
            <p:spPr bwMode="auto">
              <a:xfrm>
                <a:off x="4719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8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8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8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45"/>
              <p:cNvSpPr>
                <a:spLocks/>
              </p:cNvSpPr>
              <p:nvPr/>
            </p:nvSpPr>
            <p:spPr bwMode="auto">
              <a:xfrm>
                <a:off x="4757" y="3920"/>
                <a:ext cx="46" cy="69"/>
              </a:xfrm>
              <a:custGeom>
                <a:avLst/>
                <a:gdLst>
                  <a:gd name="T0" fmla="*/ 19 w 46"/>
                  <a:gd name="T1" fmla="*/ 0 h 69"/>
                  <a:gd name="T2" fmla="*/ 9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9 w 46"/>
                  <a:gd name="T13" fmla="*/ 65 h 69"/>
                  <a:gd name="T14" fmla="*/ 19 w 46"/>
                  <a:gd name="T15" fmla="*/ 69 h 69"/>
                  <a:gd name="T16" fmla="*/ 25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5 w 46"/>
                  <a:gd name="T31" fmla="*/ 0 h 69"/>
                  <a:gd name="T32" fmla="*/ 19 w 46"/>
                  <a:gd name="T33" fmla="*/ 0 h 69"/>
                  <a:gd name="T34" fmla="*/ 13 w 46"/>
                  <a:gd name="T35" fmla="*/ 4 h 69"/>
                  <a:gd name="T36" fmla="*/ 9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9 w 46"/>
                  <a:gd name="T47" fmla="*/ 63 h 69"/>
                  <a:gd name="T48" fmla="*/ 13 w 46"/>
                  <a:gd name="T49" fmla="*/ 65 h 69"/>
                  <a:gd name="T50" fmla="*/ 19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19" y="0"/>
                    </a:moveTo>
                    <a:lnTo>
                      <a:pt x="9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3" y="4"/>
                    </a:lnTo>
                    <a:lnTo>
                      <a:pt x="9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9" y="63"/>
                    </a:lnTo>
                    <a:lnTo>
                      <a:pt x="13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46"/>
              <p:cNvSpPr>
                <a:spLocks/>
              </p:cNvSpPr>
              <p:nvPr/>
            </p:nvSpPr>
            <p:spPr bwMode="auto">
              <a:xfrm>
                <a:off x="4782" y="3920"/>
                <a:ext cx="17" cy="69"/>
              </a:xfrm>
              <a:custGeom>
                <a:avLst/>
                <a:gdLst>
                  <a:gd name="T0" fmla="*/ 0 w 17"/>
                  <a:gd name="T1" fmla="*/ 69 h 69"/>
                  <a:gd name="T2" fmla="*/ 7 w 17"/>
                  <a:gd name="T3" fmla="*/ 65 h 69"/>
                  <a:gd name="T4" fmla="*/ 11 w 17"/>
                  <a:gd name="T5" fmla="*/ 63 h 69"/>
                  <a:gd name="T6" fmla="*/ 14 w 17"/>
                  <a:gd name="T7" fmla="*/ 55 h 69"/>
                  <a:gd name="T8" fmla="*/ 17 w 17"/>
                  <a:gd name="T9" fmla="*/ 39 h 69"/>
                  <a:gd name="T10" fmla="*/ 17 w 17"/>
                  <a:gd name="T11" fmla="*/ 30 h 69"/>
                  <a:gd name="T12" fmla="*/ 14 w 17"/>
                  <a:gd name="T13" fmla="*/ 14 h 69"/>
                  <a:gd name="T14" fmla="*/ 11 w 17"/>
                  <a:gd name="T15" fmla="*/ 8 h 69"/>
                  <a:gd name="T16" fmla="*/ 7 w 17"/>
                  <a:gd name="T17" fmla="*/ 4 h 69"/>
                  <a:gd name="T18" fmla="*/ 0 w 17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69">
                    <a:moveTo>
                      <a:pt x="0" y="69"/>
                    </a:moveTo>
                    <a:lnTo>
                      <a:pt x="7" y="65"/>
                    </a:lnTo>
                    <a:lnTo>
                      <a:pt x="11" y="63"/>
                    </a:lnTo>
                    <a:lnTo>
                      <a:pt x="14" y="55"/>
                    </a:lnTo>
                    <a:lnTo>
                      <a:pt x="17" y="39"/>
                    </a:lnTo>
                    <a:lnTo>
                      <a:pt x="17" y="30"/>
                    </a:lnTo>
                    <a:lnTo>
                      <a:pt x="14" y="14"/>
                    </a:lnTo>
                    <a:lnTo>
                      <a:pt x="11" y="8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Line 47"/>
              <p:cNvSpPr>
                <a:spLocks noChangeShapeType="1"/>
              </p:cNvSpPr>
              <p:nvPr/>
            </p:nvSpPr>
            <p:spPr bwMode="auto">
              <a:xfrm>
                <a:off x="5123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48"/>
              <p:cNvSpPr>
                <a:spLocks/>
              </p:cNvSpPr>
              <p:nvPr/>
            </p:nvSpPr>
            <p:spPr bwMode="auto">
              <a:xfrm>
                <a:off x="5009" y="3920"/>
                <a:ext cx="17" cy="69"/>
              </a:xfrm>
              <a:custGeom>
                <a:avLst/>
                <a:gdLst>
                  <a:gd name="T0" fmla="*/ 0 w 17"/>
                  <a:gd name="T1" fmla="*/ 14 h 69"/>
                  <a:gd name="T2" fmla="*/ 7 w 17"/>
                  <a:gd name="T3" fmla="*/ 10 h 69"/>
                  <a:gd name="T4" fmla="*/ 17 w 17"/>
                  <a:gd name="T5" fmla="*/ 0 h 69"/>
                  <a:gd name="T6" fmla="*/ 17 w 1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69">
                    <a:moveTo>
                      <a:pt x="0" y="14"/>
                    </a:moveTo>
                    <a:lnTo>
                      <a:pt x="7" y="10"/>
                    </a:lnTo>
                    <a:lnTo>
                      <a:pt x="17" y="0"/>
                    </a:lnTo>
                    <a:lnTo>
                      <a:pt x="1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Line 49"/>
              <p:cNvSpPr>
                <a:spLocks noChangeShapeType="1"/>
              </p:cNvSpPr>
              <p:nvPr/>
            </p:nvSpPr>
            <p:spPr bwMode="auto">
              <a:xfrm>
                <a:off x="5023" y="3924"/>
                <a:ext cx="1" cy="6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Line 50"/>
              <p:cNvSpPr>
                <a:spLocks noChangeShapeType="1"/>
              </p:cNvSpPr>
              <p:nvPr/>
            </p:nvSpPr>
            <p:spPr bwMode="auto">
              <a:xfrm>
                <a:off x="5009" y="3989"/>
                <a:ext cx="3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51"/>
              <p:cNvSpPr>
                <a:spLocks/>
              </p:cNvSpPr>
              <p:nvPr/>
            </p:nvSpPr>
            <p:spPr bwMode="auto">
              <a:xfrm>
                <a:off x="5065" y="392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4 h 69"/>
                  <a:gd name="T4" fmla="*/ 3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3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6 w 45"/>
                  <a:gd name="T29" fmla="*/ 4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4 h 69"/>
                  <a:gd name="T36" fmla="*/ 10 w 45"/>
                  <a:gd name="T37" fmla="*/ 8 h 69"/>
                  <a:gd name="T38" fmla="*/ 6 w 45"/>
                  <a:gd name="T39" fmla="*/ 14 h 69"/>
                  <a:gd name="T40" fmla="*/ 3 w 45"/>
                  <a:gd name="T41" fmla="*/ 30 h 69"/>
                  <a:gd name="T42" fmla="*/ 3 w 45"/>
                  <a:gd name="T43" fmla="*/ 39 h 69"/>
                  <a:gd name="T44" fmla="*/ 6 w 45"/>
                  <a:gd name="T45" fmla="*/ 55 h 69"/>
                  <a:gd name="T46" fmla="*/ 10 w 45"/>
                  <a:gd name="T47" fmla="*/ 63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52"/>
              <p:cNvSpPr>
                <a:spLocks/>
              </p:cNvSpPr>
              <p:nvPr/>
            </p:nvSpPr>
            <p:spPr bwMode="auto">
              <a:xfrm>
                <a:off x="5091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53"/>
              <p:cNvSpPr>
                <a:spLocks/>
              </p:cNvSpPr>
              <p:nvPr/>
            </p:nvSpPr>
            <p:spPr bwMode="auto">
              <a:xfrm>
                <a:off x="5130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10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10 w 45"/>
                  <a:gd name="T13" fmla="*/ 65 h 69"/>
                  <a:gd name="T14" fmla="*/ 18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5 w 45"/>
                  <a:gd name="T29" fmla="*/ 4 h 69"/>
                  <a:gd name="T30" fmla="*/ 26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10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10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10" y="65"/>
                    </a:lnTo>
                    <a:lnTo>
                      <a:pt x="18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5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54"/>
              <p:cNvSpPr>
                <a:spLocks/>
              </p:cNvSpPr>
              <p:nvPr/>
            </p:nvSpPr>
            <p:spPr bwMode="auto">
              <a:xfrm>
                <a:off x="5156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3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9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3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9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55"/>
              <p:cNvSpPr>
                <a:spLocks/>
              </p:cNvSpPr>
              <p:nvPr/>
            </p:nvSpPr>
            <p:spPr bwMode="auto">
              <a:xfrm>
                <a:off x="5195" y="3920"/>
                <a:ext cx="45" cy="69"/>
              </a:xfrm>
              <a:custGeom>
                <a:avLst/>
                <a:gdLst>
                  <a:gd name="T0" fmla="*/ 19 w 45"/>
                  <a:gd name="T1" fmla="*/ 0 h 69"/>
                  <a:gd name="T2" fmla="*/ 9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9 w 45"/>
                  <a:gd name="T13" fmla="*/ 65 h 69"/>
                  <a:gd name="T14" fmla="*/ 19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9 w 45"/>
                  <a:gd name="T33" fmla="*/ 0 h 69"/>
                  <a:gd name="T34" fmla="*/ 12 w 45"/>
                  <a:gd name="T35" fmla="*/ 4 h 69"/>
                  <a:gd name="T36" fmla="*/ 9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9 w 45"/>
                  <a:gd name="T47" fmla="*/ 63 h 69"/>
                  <a:gd name="T48" fmla="*/ 12 w 45"/>
                  <a:gd name="T49" fmla="*/ 65 h 69"/>
                  <a:gd name="T50" fmla="*/ 19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9" y="0"/>
                    </a:moveTo>
                    <a:lnTo>
                      <a:pt x="9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2" y="4"/>
                    </a:lnTo>
                    <a:lnTo>
                      <a:pt x="9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9" y="63"/>
                    </a:lnTo>
                    <a:lnTo>
                      <a:pt x="12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56"/>
              <p:cNvSpPr>
                <a:spLocks/>
              </p:cNvSpPr>
              <p:nvPr/>
            </p:nvSpPr>
            <p:spPr bwMode="auto">
              <a:xfrm>
                <a:off x="5220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Line 57"/>
              <p:cNvSpPr>
                <a:spLocks noChangeShapeType="1"/>
              </p:cNvSpPr>
              <p:nvPr/>
            </p:nvSpPr>
            <p:spPr bwMode="auto">
              <a:xfrm>
                <a:off x="319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Line 58"/>
              <p:cNvSpPr>
                <a:spLocks noChangeShapeType="1"/>
              </p:cNvSpPr>
              <p:nvPr/>
            </p:nvSpPr>
            <p:spPr bwMode="auto">
              <a:xfrm>
                <a:off x="3301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Line 59"/>
              <p:cNvSpPr>
                <a:spLocks noChangeShapeType="1"/>
              </p:cNvSpPr>
              <p:nvPr/>
            </p:nvSpPr>
            <p:spPr bwMode="auto">
              <a:xfrm>
                <a:off x="340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Line 60"/>
              <p:cNvSpPr>
                <a:spLocks noChangeShapeType="1"/>
              </p:cNvSpPr>
              <p:nvPr/>
            </p:nvSpPr>
            <p:spPr bwMode="auto">
              <a:xfrm>
                <a:off x="3604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Line 61"/>
              <p:cNvSpPr>
                <a:spLocks noChangeShapeType="1"/>
              </p:cNvSpPr>
              <p:nvPr/>
            </p:nvSpPr>
            <p:spPr bwMode="auto">
              <a:xfrm>
                <a:off x="3706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Line 62"/>
              <p:cNvSpPr>
                <a:spLocks noChangeShapeType="1"/>
              </p:cNvSpPr>
              <p:nvPr/>
            </p:nvSpPr>
            <p:spPr bwMode="auto">
              <a:xfrm>
                <a:off x="3807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Line 63"/>
              <p:cNvSpPr>
                <a:spLocks noChangeShapeType="1"/>
              </p:cNvSpPr>
              <p:nvPr/>
            </p:nvSpPr>
            <p:spPr bwMode="auto">
              <a:xfrm>
                <a:off x="400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Line 64"/>
              <p:cNvSpPr>
                <a:spLocks noChangeShapeType="1"/>
              </p:cNvSpPr>
              <p:nvPr/>
            </p:nvSpPr>
            <p:spPr bwMode="auto">
              <a:xfrm>
                <a:off x="4111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Line 65"/>
              <p:cNvSpPr>
                <a:spLocks noChangeShapeType="1"/>
              </p:cNvSpPr>
              <p:nvPr/>
            </p:nvSpPr>
            <p:spPr bwMode="auto">
              <a:xfrm>
                <a:off x="421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Line 66"/>
              <p:cNvSpPr>
                <a:spLocks noChangeShapeType="1"/>
              </p:cNvSpPr>
              <p:nvPr/>
            </p:nvSpPr>
            <p:spPr bwMode="auto">
              <a:xfrm>
                <a:off x="4414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Line 67"/>
              <p:cNvSpPr>
                <a:spLocks noChangeShapeType="1"/>
              </p:cNvSpPr>
              <p:nvPr/>
            </p:nvSpPr>
            <p:spPr bwMode="auto">
              <a:xfrm>
                <a:off x="4516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Line 68"/>
              <p:cNvSpPr>
                <a:spLocks noChangeShapeType="1"/>
              </p:cNvSpPr>
              <p:nvPr/>
            </p:nvSpPr>
            <p:spPr bwMode="auto">
              <a:xfrm>
                <a:off x="4617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Line 69"/>
              <p:cNvSpPr>
                <a:spLocks noChangeShapeType="1"/>
              </p:cNvSpPr>
              <p:nvPr/>
            </p:nvSpPr>
            <p:spPr bwMode="auto">
              <a:xfrm>
                <a:off x="481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Line 70"/>
              <p:cNvSpPr>
                <a:spLocks noChangeShapeType="1"/>
              </p:cNvSpPr>
              <p:nvPr/>
            </p:nvSpPr>
            <p:spPr bwMode="auto">
              <a:xfrm>
                <a:off x="4920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Line 71"/>
              <p:cNvSpPr>
                <a:spLocks noChangeShapeType="1"/>
              </p:cNvSpPr>
              <p:nvPr/>
            </p:nvSpPr>
            <p:spPr bwMode="auto">
              <a:xfrm>
                <a:off x="502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72"/>
              <p:cNvSpPr>
                <a:spLocks/>
              </p:cNvSpPr>
              <p:nvPr/>
            </p:nvSpPr>
            <p:spPr bwMode="auto">
              <a:xfrm>
                <a:off x="4101" y="4048"/>
                <a:ext cx="22" cy="68"/>
              </a:xfrm>
              <a:custGeom>
                <a:avLst/>
                <a:gdLst>
                  <a:gd name="T0" fmla="*/ 16 w 22"/>
                  <a:gd name="T1" fmla="*/ 0 h 68"/>
                  <a:gd name="T2" fmla="*/ 3 w 22"/>
                  <a:gd name="T3" fmla="*/ 45 h 68"/>
                  <a:gd name="T4" fmla="*/ 0 w 22"/>
                  <a:gd name="T5" fmla="*/ 58 h 68"/>
                  <a:gd name="T6" fmla="*/ 0 w 22"/>
                  <a:gd name="T7" fmla="*/ 64 h 68"/>
                  <a:gd name="T8" fmla="*/ 3 w 22"/>
                  <a:gd name="T9" fmla="*/ 68 h 68"/>
                  <a:gd name="T10" fmla="*/ 12 w 22"/>
                  <a:gd name="T11" fmla="*/ 68 h 68"/>
                  <a:gd name="T12" fmla="*/ 20 w 22"/>
                  <a:gd name="T13" fmla="*/ 61 h 68"/>
                  <a:gd name="T14" fmla="*/ 22 w 22"/>
                  <a:gd name="T15" fmla="*/ 5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8">
                    <a:moveTo>
                      <a:pt x="16" y="0"/>
                    </a:moveTo>
                    <a:lnTo>
                      <a:pt x="3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68"/>
                    </a:lnTo>
                    <a:lnTo>
                      <a:pt x="20" y="61"/>
                    </a:lnTo>
                    <a:lnTo>
                      <a:pt x="22" y="54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73"/>
              <p:cNvSpPr>
                <a:spLocks/>
              </p:cNvSpPr>
              <p:nvPr/>
            </p:nvSpPr>
            <p:spPr bwMode="auto">
              <a:xfrm>
                <a:off x="4104" y="4048"/>
                <a:ext cx="17" cy="68"/>
              </a:xfrm>
              <a:custGeom>
                <a:avLst/>
                <a:gdLst>
                  <a:gd name="T0" fmla="*/ 17 w 17"/>
                  <a:gd name="T1" fmla="*/ 0 h 68"/>
                  <a:gd name="T2" fmla="*/ 3 w 17"/>
                  <a:gd name="T3" fmla="*/ 45 h 68"/>
                  <a:gd name="T4" fmla="*/ 0 w 17"/>
                  <a:gd name="T5" fmla="*/ 58 h 68"/>
                  <a:gd name="T6" fmla="*/ 0 w 17"/>
                  <a:gd name="T7" fmla="*/ 64 h 68"/>
                  <a:gd name="T8" fmla="*/ 3 w 17"/>
                  <a:gd name="T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68">
                    <a:moveTo>
                      <a:pt x="17" y="0"/>
                    </a:moveTo>
                    <a:lnTo>
                      <a:pt x="3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3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Line 74"/>
              <p:cNvSpPr>
                <a:spLocks noChangeShapeType="1"/>
              </p:cNvSpPr>
              <p:nvPr/>
            </p:nvSpPr>
            <p:spPr bwMode="auto">
              <a:xfrm>
                <a:off x="4107" y="4048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Line 75"/>
              <p:cNvSpPr>
                <a:spLocks noChangeShapeType="1"/>
              </p:cNvSpPr>
              <p:nvPr/>
            </p:nvSpPr>
            <p:spPr bwMode="auto">
              <a:xfrm flipV="1">
                <a:off x="3098" y="949"/>
                <a:ext cx="1" cy="288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Line 76"/>
              <p:cNvSpPr>
                <a:spLocks noChangeShapeType="1"/>
              </p:cNvSpPr>
              <p:nvPr/>
            </p:nvSpPr>
            <p:spPr bwMode="auto">
              <a:xfrm flipH="1">
                <a:off x="3088" y="3829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77"/>
              <p:cNvSpPr>
                <a:spLocks/>
              </p:cNvSpPr>
              <p:nvPr/>
            </p:nvSpPr>
            <p:spPr bwMode="auto">
              <a:xfrm>
                <a:off x="2999" y="376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4 w 45"/>
                  <a:gd name="T5" fmla="*/ 13 h 69"/>
                  <a:gd name="T6" fmla="*/ 0 w 45"/>
                  <a:gd name="T7" fmla="*/ 30 h 69"/>
                  <a:gd name="T8" fmla="*/ 0 w 45"/>
                  <a:gd name="T9" fmla="*/ 38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8 h 69"/>
                  <a:gd name="T24" fmla="*/ 45 w 45"/>
                  <a:gd name="T25" fmla="*/ 30 h 69"/>
                  <a:gd name="T26" fmla="*/ 42 w 45"/>
                  <a:gd name="T27" fmla="*/ 13 h 69"/>
                  <a:gd name="T28" fmla="*/ 35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2 w 45"/>
                  <a:gd name="T35" fmla="*/ 3 h 69"/>
                  <a:gd name="T36" fmla="*/ 10 w 45"/>
                  <a:gd name="T37" fmla="*/ 6 h 69"/>
                  <a:gd name="T38" fmla="*/ 6 w 45"/>
                  <a:gd name="T39" fmla="*/ 13 h 69"/>
                  <a:gd name="T40" fmla="*/ 4 w 45"/>
                  <a:gd name="T41" fmla="*/ 30 h 69"/>
                  <a:gd name="T42" fmla="*/ 4 w 45"/>
                  <a:gd name="T43" fmla="*/ 38 h 69"/>
                  <a:gd name="T44" fmla="*/ 6 w 45"/>
                  <a:gd name="T45" fmla="*/ 55 h 69"/>
                  <a:gd name="T46" fmla="*/ 10 w 45"/>
                  <a:gd name="T47" fmla="*/ 61 h 69"/>
                  <a:gd name="T48" fmla="*/ 12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4" y="13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8"/>
                    </a:lnTo>
                    <a:lnTo>
                      <a:pt x="45" y="30"/>
                    </a:lnTo>
                    <a:lnTo>
                      <a:pt x="42" y="13"/>
                    </a:lnTo>
                    <a:lnTo>
                      <a:pt x="35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3"/>
                    </a:lnTo>
                    <a:lnTo>
                      <a:pt x="10" y="6"/>
                    </a:lnTo>
                    <a:lnTo>
                      <a:pt x="6" y="13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78"/>
              <p:cNvSpPr>
                <a:spLocks/>
              </p:cNvSpPr>
              <p:nvPr/>
            </p:nvSpPr>
            <p:spPr bwMode="auto">
              <a:xfrm>
                <a:off x="3025" y="376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1 h 69"/>
                  <a:gd name="T6" fmla="*/ 13 w 16"/>
                  <a:gd name="T7" fmla="*/ 55 h 69"/>
                  <a:gd name="T8" fmla="*/ 16 w 16"/>
                  <a:gd name="T9" fmla="*/ 38 h 69"/>
                  <a:gd name="T10" fmla="*/ 16 w 16"/>
                  <a:gd name="T11" fmla="*/ 30 h 69"/>
                  <a:gd name="T12" fmla="*/ 13 w 16"/>
                  <a:gd name="T13" fmla="*/ 13 h 69"/>
                  <a:gd name="T14" fmla="*/ 9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8"/>
                    </a:lnTo>
                    <a:lnTo>
                      <a:pt x="16" y="30"/>
                    </a:lnTo>
                    <a:lnTo>
                      <a:pt x="13" y="13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Line 79"/>
              <p:cNvSpPr>
                <a:spLocks noChangeShapeType="1"/>
              </p:cNvSpPr>
              <p:nvPr/>
            </p:nvSpPr>
            <p:spPr bwMode="auto">
              <a:xfrm flipH="1">
                <a:off x="3088" y="3276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80"/>
              <p:cNvSpPr>
                <a:spLocks/>
              </p:cNvSpPr>
              <p:nvPr/>
            </p:nvSpPr>
            <p:spPr bwMode="auto">
              <a:xfrm>
                <a:off x="2999" y="3246"/>
                <a:ext cx="45" cy="69"/>
              </a:xfrm>
              <a:custGeom>
                <a:avLst/>
                <a:gdLst>
                  <a:gd name="T0" fmla="*/ 4 w 45"/>
                  <a:gd name="T1" fmla="*/ 13 h 69"/>
                  <a:gd name="T2" fmla="*/ 6 w 45"/>
                  <a:gd name="T3" fmla="*/ 16 h 69"/>
                  <a:gd name="T4" fmla="*/ 4 w 45"/>
                  <a:gd name="T5" fmla="*/ 20 h 69"/>
                  <a:gd name="T6" fmla="*/ 0 w 45"/>
                  <a:gd name="T7" fmla="*/ 16 h 69"/>
                  <a:gd name="T8" fmla="*/ 0 w 45"/>
                  <a:gd name="T9" fmla="*/ 13 h 69"/>
                  <a:gd name="T10" fmla="*/ 4 w 45"/>
                  <a:gd name="T11" fmla="*/ 7 h 69"/>
                  <a:gd name="T12" fmla="*/ 6 w 45"/>
                  <a:gd name="T13" fmla="*/ 3 h 69"/>
                  <a:gd name="T14" fmla="*/ 16 w 45"/>
                  <a:gd name="T15" fmla="*/ 0 h 69"/>
                  <a:gd name="T16" fmla="*/ 29 w 45"/>
                  <a:gd name="T17" fmla="*/ 0 h 69"/>
                  <a:gd name="T18" fmla="*/ 39 w 45"/>
                  <a:gd name="T19" fmla="*/ 3 h 69"/>
                  <a:gd name="T20" fmla="*/ 42 w 45"/>
                  <a:gd name="T21" fmla="*/ 7 h 69"/>
                  <a:gd name="T22" fmla="*/ 45 w 45"/>
                  <a:gd name="T23" fmla="*/ 13 h 69"/>
                  <a:gd name="T24" fmla="*/ 45 w 45"/>
                  <a:gd name="T25" fmla="*/ 20 h 69"/>
                  <a:gd name="T26" fmla="*/ 42 w 45"/>
                  <a:gd name="T27" fmla="*/ 26 h 69"/>
                  <a:gd name="T28" fmla="*/ 32 w 45"/>
                  <a:gd name="T29" fmla="*/ 32 h 69"/>
                  <a:gd name="T30" fmla="*/ 16 w 45"/>
                  <a:gd name="T31" fmla="*/ 39 h 69"/>
                  <a:gd name="T32" fmla="*/ 10 w 45"/>
                  <a:gd name="T33" fmla="*/ 42 h 69"/>
                  <a:gd name="T34" fmla="*/ 4 w 45"/>
                  <a:gd name="T35" fmla="*/ 49 h 69"/>
                  <a:gd name="T36" fmla="*/ 0 w 45"/>
                  <a:gd name="T37" fmla="*/ 59 h 69"/>
                  <a:gd name="T38" fmla="*/ 0 w 45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4" y="13"/>
                    </a:moveTo>
                    <a:lnTo>
                      <a:pt x="6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4" y="7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3"/>
                    </a:lnTo>
                    <a:lnTo>
                      <a:pt x="42" y="7"/>
                    </a:lnTo>
                    <a:lnTo>
                      <a:pt x="45" y="13"/>
                    </a:lnTo>
                    <a:lnTo>
                      <a:pt x="45" y="20"/>
                    </a:lnTo>
                    <a:lnTo>
                      <a:pt x="42" y="26"/>
                    </a:lnTo>
                    <a:lnTo>
                      <a:pt x="32" y="32"/>
                    </a:lnTo>
                    <a:lnTo>
                      <a:pt x="16" y="39"/>
                    </a:lnTo>
                    <a:lnTo>
                      <a:pt x="10" y="42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81"/>
              <p:cNvSpPr>
                <a:spLocks/>
              </p:cNvSpPr>
              <p:nvPr/>
            </p:nvSpPr>
            <p:spPr bwMode="auto">
              <a:xfrm>
                <a:off x="3015" y="3246"/>
                <a:ext cx="26" cy="39"/>
              </a:xfrm>
              <a:custGeom>
                <a:avLst/>
                <a:gdLst>
                  <a:gd name="T0" fmla="*/ 13 w 26"/>
                  <a:gd name="T1" fmla="*/ 0 h 39"/>
                  <a:gd name="T2" fmla="*/ 19 w 26"/>
                  <a:gd name="T3" fmla="*/ 3 h 39"/>
                  <a:gd name="T4" fmla="*/ 23 w 26"/>
                  <a:gd name="T5" fmla="*/ 7 h 39"/>
                  <a:gd name="T6" fmla="*/ 26 w 26"/>
                  <a:gd name="T7" fmla="*/ 13 h 39"/>
                  <a:gd name="T8" fmla="*/ 26 w 26"/>
                  <a:gd name="T9" fmla="*/ 20 h 39"/>
                  <a:gd name="T10" fmla="*/ 23 w 26"/>
                  <a:gd name="T11" fmla="*/ 26 h 39"/>
                  <a:gd name="T12" fmla="*/ 13 w 26"/>
                  <a:gd name="T13" fmla="*/ 32 h 39"/>
                  <a:gd name="T14" fmla="*/ 0 w 26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9">
                    <a:moveTo>
                      <a:pt x="13" y="0"/>
                    </a:moveTo>
                    <a:lnTo>
                      <a:pt x="19" y="3"/>
                    </a:lnTo>
                    <a:lnTo>
                      <a:pt x="23" y="7"/>
                    </a:lnTo>
                    <a:lnTo>
                      <a:pt x="26" y="13"/>
                    </a:lnTo>
                    <a:lnTo>
                      <a:pt x="26" y="20"/>
                    </a:lnTo>
                    <a:lnTo>
                      <a:pt x="23" y="26"/>
                    </a:lnTo>
                    <a:lnTo>
                      <a:pt x="13" y="32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82"/>
              <p:cNvSpPr>
                <a:spLocks/>
              </p:cNvSpPr>
              <p:nvPr/>
            </p:nvSpPr>
            <p:spPr bwMode="auto">
              <a:xfrm>
                <a:off x="2999" y="3305"/>
                <a:ext cx="45" cy="6"/>
              </a:xfrm>
              <a:custGeom>
                <a:avLst/>
                <a:gdLst>
                  <a:gd name="T0" fmla="*/ 0 w 45"/>
                  <a:gd name="T1" fmla="*/ 3 h 6"/>
                  <a:gd name="T2" fmla="*/ 4 w 45"/>
                  <a:gd name="T3" fmla="*/ 0 h 6"/>
                  <a:gd name="T4" fmla="*/ 10 w 45"/>
                  <a:gd name="T5" fmla="*/ 0 h 6"/>
                  <a:gd name="T6" fmla="*/ 26 w 45"/>
                  <a:gd name="T7" fmla="*/ 6 h 6"/>
                  <a:gd name="T8" fmla="*/ 35 w 45"/>
                  <a:gd name="T9" fmla="*/ 6 h 6"/>
                  <a:gd name="T10" fmla="*/ 42 w 45"/>
                  <a:gd name="T11" fmla="*/ 3 h 6"/>
                  <a:gd name="T12" fmla="*/ 45 w 4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6">
                    <a:moveTo>
                      <a:pt x="0" y="3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6" y="6"/>
                    </a:lnTo>
                    <a:lnTo>
                      <a:pt x="35" y="6"/>
                    </a:lnTo>
                    <a:lnTo>
                      <a:pt x="42" y="3"/>
                    </a:lnTo>
                    <a:lnTo>
                      <a:pt x="4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83"/>
              <p:cNvSpPr>
                <a:spLocks/>
              </p:cNvSpPr>
              <p:nvPr/>
            </p:nvSpPr>
            <p:spPr bwMode="auto">
              <a:xfrm>
                <a:off x="3009" y="3298"/>
                <a:ext cx="35" cy="17"/>
              </a:xfrm>
              <a:custGeom>
                <a:avLst/>
                <a:gdLst>
                  <a:gd name="T0" fmla="*/ 0 w 35"/>
                  <a:gd name="T1" fmla="*/ 7 h 17"/>
                  <a:gd name="T2" fmla="*/ 16 w 35"/>
                  <a:gd name="T3" fmla="*/ 17 h 17"/>
                  <a:gd name="T4" fmla="*/ 29 w 35"/>
                  <a:gd name="T5" fmla="*/ 17 h 17"/>
                  <a:gd name="T6" fmla="*/ 32 w 35"/>
                  <a:gd name="T7" fmla="*/ 13 h 17"/>
                  <a:gd name="T8" fmla="*/ 35 w 35"/>
                  <a:gd name="T9" fmla="*/ 7 h 17"/>
                  <a:gd name="T10" fmla="*/ 35 w 35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0" y="7"/>
                    </a:moveTo>
                    <a:lnTo>
                      <a:pt x="16" y="17"/>
                    </a:lnTo>
                    <a:lnTo>
                      <a:pt x="29" y="17"/>
                    </a:lnTo>
                    <a:lnTo>
                      <a:pt x="32" y="13"/>
                    </a:lnTo>
                    <a:lnTo>
                      <a:pt x="35" y="7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Line 84"/>
              <p:cNvSpPr>
                <a:spLocks noChangeShapeType="1"/>
              </p:cNvSpPr>
              <p:nvPr/>
            </p:nvSpPr>
            <p:spPr bwMode="auto">
              <a:xfrm flipH="1">
                <a:off x="3088" y="2723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Line 85"/>
              <p:cNvSpPr>
                <a:spLocks noChangeShapeType="1"/>
              </p:cNvSpPr>
              <p:nvPr/>
            </p:nvSpPr>
            <p:spPr bwMode="auto">
              <a:xfrm>
                <a:off x="3028" y="2700"/>
                <a:ext cx="1" cy="6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Line 86"/>
              <p:cNvSpPr>
                <a:spLocks noChangeShapeType="1"/>
              </p:cNvSpPr>
              <p:nvPr/>
            </p:nvSpPr>
            <p:spPr bwMode="auto">
              <a:xfrm>
                <a:off x="3031" y="2693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87"/>
              <p:cNvSpPr>
                <a:spLocks/>
              </p:cNvSpPr>
              <p:nvPr/>
            </p:nvSpPr>
            <p:spPr bwMode="auto">
              <a:xfrm>
                <a:off x="2995" y="2693"/>
                <a:ext cx="53" cy="49"/>
              </a:xfrm>
              <a:custGeom>
                <a:avLst/>
                <a:gdLst>
                  <a:gd name="T0" fmla="*/ 36 w 53"/>
                  <a:gd name="T1" fmla="*/ 0 h 49"/>
                  <a:gd name="T2" fmla="*/ 0 w 53"/>
                  <a:gd name="T3" fmla="*/ 49 h 49"/>
                  <a:gd name="T4" fmla="*/ 53 w 53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49">
                    <a:moveTo>
                      <a:pt x="36" y="0"/>
                    </a:moveTo>
                    <a:lnTo>
                      <a:pt x="0" y="49"/>
                    </a:lnTo>
                    <a:lnTo>
                      <a:pt x="53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Line 88"/>
              <p:cNvSpPr>
                <a:spLocks noChangeShapeType="1"/>
              </p:cNvSpPr>
              <p:nvPr/>
            </p:nvSpPr>
            <p:spPr bwMode="auto">
              <a:xfrm>
                <a:off x="3019" y="2762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Line 89"/>
              <p:cNvSpPr>
                <a:spLocks noChangeShapeType="1"/>
              </p:cNvSpPr>
              <p:nvPr/>
            </p:nvSpPr>
            <p:spPr bwMode="auto">
              <a:xfrm flipH="1">
                <a:off x="3088" y="2170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90"/>
              <p:cNvSpPr>
                <a:spLocks/>
              </p:cNvSpPr>
              <p:nvPr/>
            </p:nvSpPr>
            <p:spPr bwMode="auto">
              <a:xfrm>
                <a:off x="2999" y="2140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5 w 45"/>
                  <a:gd name="T3" fmla="*/ 14 h 69"/>
                  <a:gd name="T4" fmla="*/ 39 w 45"/>
                  <a:gd name="T5" fmla="*/ 16 h 69"/>
                  <a:gd name="T6" fmla="*/ 42 w 45"/>
                  <a:gd name="T7" fmla="*/ 14 h 69"/>
                  <a:gd name="T8" fmla="*/ 42 w 45"/>
                  <a:gd name="T9" fmla="*/ 10 h 69"/>
                  <a:gd name="T10" fmla="*/ 39 w 45"/>
                  <a:gd name="T11" fmla="*/ 4 h 69"/>
                  <a:gd name="T12" fmla="*/ 32 w 45"/>
                  <a:gd name="T13" fmla="*/ 0 h 69"/>
                  <a:gd name="T14" fmla="*/ 22 w 45"/>
                  <a:gd name="T15" fmla="*/ 0 h 69"/>
                  <a:gd name="T16" fmla="*/ 12 w 45"/>
                  <a:gd name="T17" fmla="*/ 4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6 w 45"/>
                  <a:gd name="T33" fmla="*/ 69 h 69"/>
                  <a:gd name="T34" fmla="*/ 35 w 45"/>
                  <a:gd name="T35" fmla="*/ 65 h 69"/>
                  <a:gd name="T36" fmla="*/ 42 w 45"/>
                  <a:gd name="T37" fmla="*/ 59 h 69"/>
                  <a:gd name="T38" fmla="*/ 45 w 45"/>
                  <a:gd name="T39" fmla="*/ 49 h 69"/>
                  <a:gd name="T40" fmla="*/ 45 w 45"/>
                  <a:gd name="T41" fmla="*/ 47 h 69"/>
                  <a:gd name="T42" fmla="*/ 42 w 45"/>
                  <a:gd name="T43" fmla="*/ 36 h 69"/>
                  <a:gd name="T44" fmla="*/ 35 w 45"/>
                  <a:gd name="T45" fmla="*/ 30 h 69"/>
                  <a:gd name="T46" fmla="*/ 26 w 45"/>
                  <a:gd name="T47" fmla="*/ 26 h 69"/>
                  <a:gd name="T48" fmla="*/ 22 w 45"/>
                  <a:gd name="T49" fmla="*/ 26 h 69"/>
                  <a:gd name="T50" fmla="*/ 12 w 45"/>
                  <a:gd name="T51" fmla="*/ 30 h 69"/>
                  <a:gd name="T52" fmla="*/ 6 w 45"/>
                  <a:gd name="T53" fmla="*/ 36 h 69"/>
                  <a:gd name="T54" fmla="*/ 4 w 45"/>
                  <a:gd name="T55" fmla="*/ 4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5" y="14"/>
                    </a:lnTo>
                    <a:lnTo>
                      <a:pt x="39" y="16"/>
                    </a:lnTo>
                    <a:lnTo>
                      <a:pt x="42" y="14"/>
                    </a:lnTo>
                    <a:lnTo>
                      <a:pt x="42" y="10"/>
                    </a:lnTo>
                    <a:lnTo>
                      <a:pt x="39" y="4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2" y="4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9"/>
                    </a:lnTo>
                    <a:lnTo>
                      <a:pt x="45" y="49"/>
                    </a:lnTo>
                    <a:lnTo>
                      <a:pt x="45" y="47"/>
                    </a:lnTo>
                    <a:lnTo>
                      <a:pt x="42" y="36"/>
                    </a:lnTo>
                    <a:lnTo>
                      <a:pt x="35" y="30"/>
                    </a:lnTo>
                    <a:lnTo>
                      <a:pt x="26" y="26"/>
                    </a:lnTo>
                    <a:lnTo>
                      <a:pt x="22" y="26"/>
                    </a:lnTo>
                    <a:lnTo>
                      <a:pt x="12" y="30"/>
                    </a:lnTo>
                    <a:lnTo>
                      <a:pt x="6" y="36"/>
                    </a:lnTo>
                    <a:lnTo>
                      <a:pt x="4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91"/>
              <p:cNvSpPr>
                <a:spLocks/>
              </p:cNvSpPr>
              <p:nvPr/>
            </p:nvSpPr>
            <p:spPr bwMode="auto">
              <a:xfrm>
                <a:off x="3003" y="2140"/>
                <a:ext cx="18" cy="69"/>
              </a:xfrm>
              <a:custGeom>
                <a:avLst/>
                <a:gdLst>
                  <a:gd name="T0" fmla="*/ 18 w 18"/>
                  <a:gd name="T1" fmla="*/ 0 h 69"/>
                  <a:gd name="T2" fmla="*/ 12 w 18"/>
                  <a:gd name="T3" fmla="*/ 4 h 69"/>
                  <a:gd name="T4" fmla="*/ 6 w 18"/>
                  <a:gd name="T5" fmla="*/ 10 h 69"/>
                  <a:gd name="T6" fmla="*/ 2 w 18"/>
                  <a:gd name="T7" fmla="*/ 16 h 69"/>
                  <a:gd name="T8" fmla="*/ 0 w 18"/>
                  <a:gd name="T9" fmla="*/ 30 h 69"/>
                  <a:gd name="T10" fmla="*/ 0 w 18"/>
                  <a:gd name="T11" fmla="*/ 49 h 69"/>
                  <a:gd name="T12" fmla="*/ 2 w 18"/>
                  <a:gd name="T13" fmla="*/ 59 h 69"/>
                  <a:gd name="T14" fmla="*/ 8 w 18"/>
                  <a:gd name="T15" fmla="*/ 65 h 69"/>
                  <a:gd name="T16" fmla="*/ 16 w 18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9">
                    <a:moveTo>
                      <a:pt x="18" y="0"/>
                    </a:moveTo>
                    <a:lnTo>
                      <a:pt x="12" y="4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8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92"/>
              <p:cNvSpPr>
                <a:spLocks/>
              </p:cNvSpPr>
              <p:nvPr/>
            </p:nvSpPr>
            <p:spPr bwMode="auto">
              <a:xfrm>
                <a:off x="3025" y="2166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3 w 16"/>
                  <a:gd name="T5" fmla="*/ 33 h 43"/>
                  <a:gd name="T6" fmla="*/ 16 w 16"/>
                  <a:gd name="T7" fmla="*/ 23 h 43"/>
                  <a:gd name="T8" fmla="*/ 16 w 16"/>
                  <a:gd name="T9" fmla="*/ 21 h 43"/>
                  <a:gd name="T10" fmla="*/ 13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3" y="3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Line 93"/>
              <p:cNvSpPr>
                <a:spLocks noChangeShapeType="1"/>
              </p:cNvSpPr>
              <p:nvPr/>
            </p:nvSpPr>
            <p:spPr bwMode="auto">
              <a:xfrm flipH="1">
                <a:off x="3088" y="1617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94"/>
              <p:cNvSpPr>
                <a:spLocks/>
              </p:cNvSpPr>
              <p:nvPr/>
            </p:nvSpPr>
            <p:spPr bwMode="auto">
              <a:xfrm>
                <a:off x="3003" y="1589"/>
                <a:ext cx="38" cy="28"/>
              </a:xfrm>
              <a:custGeom>
                <a:avLst/>
                <a:gdLst>
                  <a:gd name="T0" fmla="*/ 12 w 38"/>
                  <a:gd name="T1" fmla="*/ 0 h 28"/>
                  <a:gd name="T2" fmla="*/ 2 w 38"/>
                  <a:gd name="T3" fmla="*/ 2 h 28"/>
                  <a:gd name="T4" fmla="*/ 0 w 38"/>
                  <a:gd name="T5" fmla="*/ 8 h 28"/>
                  <a:gd name="T6" fmla="*/ 0 w 38"/>
                  <a:gd name="T7" fmla="*/ 18 h 28"/>
                  <a:gd name="T8" fmla="*/ 2 w 38"/>
                  <a:gd name="T9" fmla="*/ 25 h 28"/>
                  <a:gd name="T10" fmla="*/ 12 w 38"/>
                  <a:gd name="T11" fmla="*/ 28 h 28"/>
                  <a:gd name="T12" fmla="*/ 25 w 38"/>
                  <a:gd name="T13" fmla="*/ 28 h 28"/>
                  <a:gd name="T14" fmla="*/ 35 w 38"/>
                  <a:gd name="T15" fmla="*/ 25 h 28"/>
                  <a:gd name="T16" fmla="*/ 38 w 38"/>
                  <a:gd name="T17" fmla="*/ 18 h 28"/>
                  <a:gd name="T18" fmla="*/ 38 w 38"/>
                  <a:gd name="T19" fmla="*/ 8 h 28"/>
                  <a:gd name="T20" fmla="*/ 35 w 38"/>
                  <a:gd name="T21" fmla="*/ 2 h 28"/>
                  <a:gd name="T22" fmla="*/ 25 w 38"/>
                  <a:gd name="T23" fmla="*/ 0 h 28"/>
                  <a:gd name="T24" fmla="*/ 12 w 38"/>
                  <a:gd name="T25" fmla="*/ 0 h 28"/>
                  <a:gd name="T26" fmla="*/ 6 w 38"/>
                  <a:gd name="T27" fmla="*/ 2 h 28"/>
                  <a:gd name="T28" fmla="*/ 2 w 38"/>
                  <a:gd name="T29" fmla="*/ 8 h 28"/>
                  <a:gd name="T30" fmla="*/ 2 w 38"/>
                  <a:gd name="T31" fmla="*/ 18 h 28"/>
                  <a:gd name="T32" fmla="*/ 6 w 38"/>
                  <a:gd name="T33" fmla="*/ 25 h 28"/>
                  <a:gd name="T34" fmla="*/ 12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2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12" y="28"/>
                    </a:lnTo>
                    <a:lnTo>
                      <a:pt x="25" y="28"/>
                    </a:lnTo>
                    <a:lnTo>
                      <a:pt x="35" y="25"/>
                    </a:lnTo>
                    <a:lnTo>
                      <a:pt x="38" y="18"/>
                    </a:lnTo>
                    <a:lnTo>
                      <a:pt x="38" y="8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2" y="8"/>
                    </a:lnTo>
                    <a:lnTo>
                      <a:pt x="2" y="18"/>
                    </a:lnTo>
                    <a:lnTo>
                      <a:pt x="6" y="25"/>
                    </a:lnTo>
                    <a:lnTo>
                      <a:pt x="12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95"/>
              <p:cNvSpPr>
                <a:spLocks/>
              </p:cNvSpPr>
              <p:nvPr/>
            </p:nvSpPr>
            <p:spPr bwMode="auto">
              <a:xfrm>
                <a:off x="3028" y="1589"/>
                <a:ext cx="10" cy="28"/>
              </a:xfrm>
              <a:custGeom>
                <a:avLst/>
                <a:gdLst>
                  <a:gd name="T0" fmla="*/ 0 w 10"/>
                  <a:gd name="T1" fmla="*/ 28 h 28"/>
                  <a:gd name="T2" fmla="*/ 6 w 10"/>
                  <a:gd name="T3" fmla="*/ 25 h 28"/>
                  <a:gd name="T4" fmla="*/ 10 w 10"/>
                  <a:gd name="T5" fmla="*/ 18 h 28"/>
                  <a:gd name="T6" fmla="*/ 10 w 10"/>
                  <a:gd name="T7" fmla="*/ 8 h 28"/>
                  <a:gd name="T8" fmla="*/ 6 w 10"/>
                  <a:gd name="T9" fmla="*/ 2 h 28"/>
                  <a:gd name="T10" fmla="*/ 0 w 10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0" y="28"/>
                    </a:moveTo>
                    <a:lnTo>
                      <a:pt x="6" y="25"/>
                    </a:lnTo>
                    <a:lnTo>
                      <a:pt x="10" y="18"/>
                    </a:lnTo>
                    <a:lnTo>
                      <a:pt x="10" y="8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96"/>
              <p:cNvSpPr>
                <a:spLocks/>
              </p:cNvSpPr>
              <p:nvPr/>
            </p:nvSpPr>
            <p:spPr bwMode="auto">
              <a:xfrm>
                <a:off x="2999" y="1617"/>
                <a:ext cx="45" cy="39"/>
              </a:xfrm>
              <a:custGeom>
                <a:avLst/>
                <a:gdLst>
                  <a:gd name="T0" fmla="*/ 16 w 45"/>
                  <a:gd name="T1" fmla="*/ 0 h 39"/>
                  <a:gd name="T2" fmla="*/ 6 w 45"/>
                  <a:gd name="T3" fmla="*/ 3 h 39"/>
                  <a:gd name="T4" fmla="*/ 4 w 45"/>
                  <a:gd name="T5" fmla="*/ 7 h 39"/>
                  <a:gd name="T6" fmla="*/ 0 w 45"/>
                  <a:gd name="T7" fmla="*/ 13 h 39"/>
                  <a:gd name="T8" fmla="*/ 0 w 45"/>
                  <a:gd name="T9" fmla="*/ 27 h 39"/>
                  <a:gd name="T10" fmla="*/ 4 w 45"/>
                  <a:gd name="T11" fmla="*/ 33 h 39"/>
                  <a:gd name="T12" fmla="*/ 6 w 45"/>
                  <a:gd name="T13" fmla="*/ 36 h 39"/>
                  <a:gd name="T14" fmla="*/ 16 w 45"/>
                  <a:gd name="T15" fmla="*/ 39 h 39"/>
                  <a:gd name="T16" fmla="*/ 29 w 45"/>
                  <a:gd name="T17" fmla="*/ 39 h 39"/>
                  <a:gd name="T18" fmla="*/ 39 w 45"/>
                  <a:gd name="T19" fmla="*/ 36 h 39"/>
                  <a:gd name="T20" fmla="*/ 42 w 45"/>
                  <a:gd name="T21" fmla="*/ 33 h 39"/>
                  <a:gd name="T22" fmla="*/ 45 w 45"/>
                  <a:gd name="T23" fmla="*/ 27 h 39"/>
                  <a:gd name="T24" fmla="*/ 45 w 45"/>
                  <a:gd name="T25" fmla="*/ 13 h 39"/>
                  <a:gd name="T26" fmla="*/ 42 w 45"/>
                  <a:gd name="T27" fmla="*/ 7 h 39"/>
                  <a:gd name="T28" fmla="*/ 39 w 45"/>
                  <a:gd name="T29" fmla="*/ 3 h 39"/>
                  <a:gd name="T30" fmla="*/ 29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6" y="0"/>
                    </a:moveTo>
                    <a:lnTo>
                      <a:pt x="6" y="3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4" y="33"/>
                    </a:lnTo>
                    <a:lnTo>
                      <a:pt x="6" y="36"/>
                    </a:lnTo>
                    <a:lnTo>
                      <a:pt x="16" y="39"/>
                    </a:lnTo>
                    <a:lnTo>
                      <a:pt x="29" y="39"/>
                    </a:lnTo>
                    <a:lnTo>
                      <a:pt x="39" y="36"/>
                    </a:lnTo>
                    <a:lnTo>
                      <a:pt x="42" y="33"/>
                    </a:lnTo>
                    <a:lnTo>
                      <a:pt x="45" y="27"/>
                    </a:lnTo>
                    <a:lnTo>
                      <a:pt x="45" y="13"/>
                    </a:lnTo>
                    <a:lnTo>
                      <a:pt x="42" y="7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97"/>
              <p:cNvSpPr>
                <a:spLocks/>
              </p:cNvSpPr>
              <p:nvPr/>
            </p:nvSpPr>
            <p:spPr bwMode="auto">
              <a:xfrm>
                <a:off x="3003" y="1617"/>
                <a:ext cx="12" cy="39"/>
              </a:xfrm>
              <a:custGeom>
                <a:avLst/>
                <a:gdLst>
                  <a:gd name="T0" fmla="*/ 12 w 12"/>
                  <a:gd name="T1" fmla="*/ 0 h 39"/>
                  <a:gd name="T2" fmla="*/ 6 w 12"/>
                  <a:gd name="T3" fmla="*/ 3 h 39"/>
                  <a:gd name="T4" fmla="*/ 2 w 12"/>
                  <a:gd name="T5" fmla="*/ 7 h 39"/>
                  <a:gd name="T6" fmla="*/ 0 w 12"/>
                  <a:gd name="T7" fmla="*/ 13 h 39"/>
                  <a:gd name="T8" fmla="*/ 0 w 12"/>
                  <a:gd name="T9" fmla="*/ 27 h 39"/>
                  <a:gd name="T10" fmla="*/ 2 w 12"/>
                  <a:gd name="T11" fmla="*/ 33 h 39"/>
                  <a:gd name="T12" fmla="*/ 6 w 12"/>
                  <a:gd name="T13" fmla="*/ 36 h 39"/>
                  <a:gd name="T14" fmla="*/ 12 w 12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lnTo>
                      <a:pt x="6" y="3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2" y="33"/>
                    </a:lnTo>
                    <a:lnTo>
                      <a:pt x="6" y="36"/>
                    </a:lnTo>
                    <a:lnTo>
                      <a:pt x="12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98"/>
              <p:cNvSpPr>
                <a:spLocks/>
              </p:cNvSpPr>
              <p:nvPr/>
            </p:nvSpPr>
            <p:spPr bwMode="auto">
              <a:xfrm>
                <a:off x="3028" y="1617"/>
                <a:ext cx="13" cy="39"/>
              </a:xfrm>
              <a:custGeom>
                <a:avLst/>
                <a:gdLst>
                  <a:gd name="T0" fmla="*/ 0 w 13"/>
                  <a:gd name="T1" fmla="*/ 39 h 39"/>
                  <a:gd name="T2" fmla="*/ 6 w 13"/>
                  <a:gd name="T3" fmla="*/ 36 h 39"/>
                  <a:gd name="T4" fmla="*/ 10 w 13"/>
                  <a:gd name="T5" fmla="*/ 33 h 39"/>
                  <a:gd name="T6" fmla="*/ 13 w 13"/>
                  <a:gd name="T7" fmla="*/ 27 h 39"/>
                  <a:gd name="T8" fmla="*/ 13 w 13"/>
                  <a:gd name="T9" fmla="*/ 13 h 39"/>
                  <a:gd name="T10" fmla="*/ 10 w 13"/>
                  <a:gd name="T11" fmla="*/ 7 h 39"/>
                  <a:gd name="T12" fmla="*/ 6 w 13"/>
                  <a:gd name="T13" fmla="*/ 3 h 39"/>
                  <a:gd name="T14" fmla="*/ 0 w 13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9">
                    <a:moveTo>
                      <a:pt x="0" y="39"/>
                    </a:moveTo>
                    <a:lnTo>
                      <a:pt x="6" y="36"/>
                    </a:lnTo>
                    <a:lnTo>
                      <a:pt x="10" y="33"/>
                    </a:lnTo>
                    <a:lnTo>
                      <a:pt x="13" y="27"/>
                    </a:lnTo>
                    <a:lnTo>
                      <a:pt x="13" y="13"/>
                    </a:lnTo>
                    <a:lnTo>
                      <a:pt x="10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Line 99"/>
              <p:cNvSpPr>
                <a:spLocks noChangeShapeType="1"/>
              </p:cNvSpPr>
              <p:nvPr/>
            </p:nvSpPr>
            <p:spPr bwMode="auto">
              <a:xfrm flipH="1">
                <a:off x="3088" y="1065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100"/>
              <p:cNvSpPr>
                <a:spLocks/>
              </p:cNvSpPr>
              <p:nvPr/>
            </p:nvSpPr>
            <p:spPr bwMode="auto">
              <a:xfrm>
                <a:off x="2944" y="1036"/>
                <a:ext cx="16" cy="68"/>
              </a:xfrm>
              <a:custGeom>
                <a:avLst/>
                <a:gdLst>
                  <a:gd name="T0" fmla="*/ 0 w 16"/>
                  <a:gd name="T1" fmla="*/ 12 h 68"/>
                  <a:gd name="T2" fmla="*/ 6 w 16"/>
                  <a:gd name="T3" fmla="*/ 9 h 68"/>
                  <a:gd name="T4" fmla="*/ 16 w 16"/>
                  <a:gd name="T5" fmla="*/ 0 h 68"/>
                  <a:gd name="T6" fmla="*/ 16 w 16"/>
                  <a:gd name="T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8">
                    <a:moveTo>
                      <a:pt x="0" y="12"/>
                    </a:moveTo>
                    <a:lnTo>
                      <a:pt x="6" y="9"/>
                    </a:lnTo>
                    <a:lnTo>
                      <a:pt x="16" y="0"/>
                    </a:lnTo>
                    <a:lnTo>
                      <a:pt x="16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Line 101"/>
              <p:cNvSpPr>
                <a:spLocks noChangeShapeType="1"/>
              </p:cNvSpPr>
              <p:nvPr/>
            </p:nvSpPr>
            <p:spPr bwMode="auto">
              <a:xfrm>
                <a:off x="2957" y="1038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Line 102"/>
              <p:cNvSpPr>
                <a:spLocks noChangeShapeType="1"/>
              </p:cNvSpPr>
              <p:nvPr/>
            </p:nvSpPr>
            <p:spPr bwMode="auto">
              <a:xfrm>
                <a:off x="2944" y="1104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103"/>
              <p:cNvSpPr>
                <a:spLocks/>
              </p:cNvSpPr>
              <p:nvPr/>
            </p:nvSpPr>
            <p:spPr bwMode="auto">
              <a:xfrm>
                <a:off x="2999" y="1036"/>
                <a:ext cx="45" cy="68"/>
              </a:xfrm>
              <a:custGeom>
                <a:avLst/>
                <a:gdLst>
                  <a:gd name="T0" fmla="*/ 20 w 45"/>
                  <a:gd name="T1" fmla="*/ 0 h 68"/>
                  <a:gd name="T2" fmla="*/ 10 w 45"/>
                  <a:gd name="T3" fmla="*/ 2 h 68"/>
                  <a:gd name="T4" fmla="*/ 4 w 45"/>
                  <a:gd name="T5" fmla="*/ 12 h 68"/>
                  <a:gd name="T6" fmla="*/ 0 w 45"/>
                  <a:gd name="T7" fmla="*/ 29 h 68"/>
                  <a:gd name="T8" fmla="*/ 0 w 45"/>
                  <a:gd name="T9" fmla="*/ 39 h 68"/>
                  <a:gd name="T10" fmla="*/ 4 w 45"/>
                  <a:gd name="T11" fmla="*/ 55 h 68"/>
                  <a:gd name="T12" fmla="*/ 10 w 45"/>
                  <a:gd name="T13" fmla="*/ 64 h 68"/>
                  <a:gd name="T14" fmla="*/ 20 w 45"/>
                  <a:gd name="T15" fmla="*/ 68 h 68"/>
                  <a:gd name="T16" fmla="*/ 26 w 45"/>
                  <a:gd name="T17" fmla="*/ 68 h 68"/>
                  <a:gd name="T18" fmla="*/ 35 w 45"/>
                  <a:gd name="T19" fmla="*/ 64 h 68"/>
                  <a:gd name="T20" fmla="*/ 42 w 45"/>
                  <a:gd name="T21" fmla="*/ 55 h 68"/>
                  <a:gd name="T22" fmla="*/ 45 w 45"/>
                  <a:gd name="T23" fmla="*/ 39 h 68"/>
                  <a:gd name="T24" fmla="*/ 45 w 45"/>
                  <a:gd name="T25" fmla="*/ 29 h 68"/>
                  <a:gd name="T26" fmla="*/ 42 w 45"/>
                  <a:gd name="T27" fmla="*/ 12 h 68"/>
                  <a:gd name="T28" fmla="*/ 35 w 45"/>
                  <a:gd name="T29" fmla="*/ 2 h 68"/>
                  <a:gd name="T30" fmla="*/ 26 w 45"/>
                  <a:gd name="T31" fmla="*/ 0 h 68"/>
                  <a:gd name="T32" fmla="*/ 20 w 45"/>
                  <a:gd name="T33" fmla="*/ 0 h 68"/>
                  <a:gd name="T34" fmla="*/ 12 w 45"/>
                  <a:gd name="T35" fmla="*/ 2 h 68"/>
                  <a:gd name="T36" fmla="*/ 10 w 45"/>
                  <a:gd name="T37" fmla="*/ 6 h 68"/>
                  <a:gd name="T38" fmla="*/ 6 w 45"/>
                  <a:gd name="T39" fmla="*/ 12 h 68"/>
                  <a:gd name="T40" fmla="*/ 4 w 45"/>
                  <a:gd name="T41" fmla="*/ 29 h 68"/>
                  <a:gd name="T42" fmla="*/ 4 w 45"/>
                  <a:gd name="T43" fmla="*/ 39 h 68"/>
                  <a:gd name="T44" fmla="*/ 6 w 45"/>
                  <a:gd name="T45" fmla="*/ 55 h 68"/>
                  <a:gd name="T46" fmla="*/ 10 w 45"/>
                  <a:gd name="T47" fmla="*/ 61 h 68"/>
                  <a:gd name="T48" fmla="*/ 12 w 45"/>
                  <a:gd name="T49" fmla="*/ 64 h 68"/>
                  <a:gd name="T50" fmla="*/ 20 w 45"/>
                  <a:gd name="T51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8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9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4"/>
                    </a:lnTo>
                    <a:lnTo>
                      <a:pt x="20" y="68"/>
                    </a:lnTo>
                    <a:lnTo>
                      <a:pt x="26" y="68"/>
                    </a:lnTo>
                    <a:lnTo>
                      <a:pt x="35" y="64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29"/>
                    </a:lnTo>
                    <a:lnTo>
                      <a:pt x="42" y="12"/>
                    </a:lnTo>
                    <a:lnTo>
                      <a:pt x="35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9"/>
                    </a:lnTo>
                    <a:lnTo>
                      <a:pt x="4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4"/>
                    </a:lnTo>
                    <a:lnTo>
                      <a:pt x="20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104"/>
              <p:cNvSpPr>
                <a:spLocks/>
              </p:cNvSpPr>
              <p:nvPr/>
            </p:nvSpPr>
            <p:spPr bwMode="auto">
              <a:xfrm>
                <a:off x="3025" y="1036"/>
                <a:ext cx="16" cy="68"/>
              </a:xfrm>
              <a:custGeom>
                <a:avLst/>
                <a:gdLst>
                  <a:gd name="T0" fmla="*/ 0 w 16"/>
                  <a:gd name="T1" fmla="*/ 68 h 68"/>
                  <a:gd name="T2" fmla="*/ 6 w 16"/>
                  <a:gd name="T3" fmla="*/ 64 h 68"/>
                  <a:gd name="T4" fmla="*/ 9 w 16"/>
                  <a:gd name="T5" fmla="*/ 61 h 68"/>
                  <a:gd name="T6" fmla="*/ 13 w 16"/>
                  <a:gd name="T7" fmla="*/ 55 h 68"/>
                  <a:gd name="T8" fmla="*/ 16 w 16"/>
                  <a:gd name="T9" fmla="*/ 39 h 68"/>
                  <a:gd name="T10" fmla="*/ 16 w 16"/>
                  <a:gd name="T11" fmla="*/ 29 h 68"/>
                  <a:gd name="T12" fmla="*/ 13 w 16"/>
                  <a:gd name="T13" fmla="*/ 12 h 68"/>
                  <a:gd name="T14" fmla="*/ 9 w 16"/>
                  <a:gd name="T15" fmla="*/ 6 h 68"/>
                  <a:gd name="T16" fmla="*/ 6 w 16"/>
                  <a:gd name="T17" fmla="*/ 2 h 68"/>
                  <a:gd name="T18" fmla="*/ 0 w 16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8">
                    <a:moveTo>
                      <a:pt x="0" y="68"/>
                    </a:moveTo>
                    <a:lnTo>
                      <a:pt x="6" y="64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29"/>
                    </a:lnTo>
                    <a:lnTo>
                      <a:pt x="13" y="12"/>
                    </a:lnTo>
                    <a:lnTo>
                      <a:pt x="9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Line 105"/>
              <p:cNvSpPr>
                <a:spLocks noChangeShapeType="1"/>
              </p:cNvSpPr>
              <p:nvPr/>
            </p:nvSpPr>
            <p:spPr bwMode="auto">
              <a:xfrm flipH="1">
                <a:off x="3093" y="3689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Line 106"/>
              <p:cNvSpPr>
                <a:spLocks noChangeShapeType="1"/>
              </p:cNvSpPr>
              <p:nvPr/>
            </p:nvSpPr>
            <p:spPr bwMode="auto">
              <a:xfrm flipH="1">
                <a:off x="3093" y="3552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Line 107"/>
              <p:cNvSpPr>
                <a:spLocks noChangeShapeType="1"/>
              </p:cNvSpPr>
              <p:nvPr/>
            </p:nvSpPr>
            <p:spPr bwMode="auto">
              <a:xfrm flipH="1">
                <a:off x="3093" y="3414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Line 108"/>
              <p:cNvSpPr>
                <a:spLocks noChangeShapeType="1"/>
              </p:cNvSpPr>
              <p:nvPr/>
            </p:nvSpPr>
            <p:spPr bwMode="auto">
              <a:xfrm flipH="1">
                <a:off x="3093" y="3137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Line 109"/>
              <p:cNvSpPr>
                <a:spLocks noChangeShapeType="1"/>
              </p:cNvSpPr>
              <p:nvPr/>
            </p:nvSpPr>
            <p:spPr bwMode="auto">
              <a:xfrm flipH="1">
                <a:off x="3093" y="2999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Line 110"/>
              <p:cNvSpPr>
                <a:spLocks noChangeShapeType="1"/>
              </p:cNvSpPr>
              <p:nvPr/>
            </p:nvSpPr>
            <p:spPr bwMode="auto">
              <a:xfrm flipH="1">
                <a:off x="3093" y="2861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Line 111"/>
              <p:cNvSpPr>
                <a:spLocks noChangeShapeType="1"/>
              </p:cNvSpPr>
              <p:nvPr/>
            </p:nvSpPr>
            <p:spPr bwMode="auto">
              <a:xfrm flipH="1">
                <a:off x="3093" y="2584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Line 112"/>
              <p:cNvSpPr>
                <a:spLocks noChangeShapeType="1"/>
              </p:cNvSpPr>
              <p:nvPr/>
            </p:nvSpPr>
            <p:spPr bwMode="auto">
              <a:xfrm flipH="1">
                <a:off x="3093" y="2446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Line 113"/>
              <p:cNvSpPr>
                <a:spLocks noChangeShapeType="1"/>
              </p:cNvSpPr>
              <p:nvPr/>
            </p:nvSpPr>
            <p:spPr bwMode="auto">
              <a:xfrm flipH="1">
                <a:off x="3093" y="2308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Line 114"/>
              <p:cNvSpPr>
                <a:spLocks noChangeShapeType="1"/>
              </p:cNvSpPr>
              <p:nvPr/>
            </p:nvSpPr>
            <p:spPr bwMode="auto">
              <a:xfrm flipH="1">
                <a:off x="3093" y="2031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Line 115"/>
              <p:cNvSpPr>
                <a:spLocks noChangeShapeType="1"/>
              </p:cNvSpPr>
              <p:nvPr/>
            </p:nvSpPr>
            <p:spPr bwMode="auto">
              <a:xfrm flipH="1">
                <a:off x="3093" y="1893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Line 116"/>
              <p:cNvSpPr>
                <a:spLocks noChangeShapeType="1"/>
              </p:cNvSpPr>
              <p:nvPr/>
            </p:nvSpPr>
            <p:spPr bwMode="auto">
              <a:xfrm flipH="1">
                <a:off x="3093" y="1755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Line 117"/>
              <p:cNvSpPr>
                <a:spLocks noChangeShapeType="1"/>
              </p:cNvSpPr>
              <p:nvPr/>
            </p:nvSpPr>
            <p:spPr bwMode="auto">
              <a:xfrm flipH="1">
                <a:off x="3093" y="1478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Line 118"/>
              <p:cNvSpPr>
                <a:spLocks noChangeShapeType="1"/>
              </p:cNvSpPr>
              <p:nvPr/>
            </p:nvSpPr>
            <p:spPr bwMode="auto">
              <a:xfrm flipH="1">
                <a:off x="3093" y="1340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Line 119"/>
              <p:cNvSpPr>
                <a:spLocks noChangeShapeType="1"/>
              </p:cNvSpPr>
              <p:nvPr/>
            </p:nvSpPr>
            <p:spPr bwMode="auto">
              <a:xfrm flipH="1">
                <a:off x="3093" y="1203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Line 120"/>
              <p:cNvSpPr>
                <a:spLocks noChangeShapeType="1"/>
              </p:cNvSpPr>
              <p:nvPr/>
            </p:nvSpPr>
            <p:spPr bwMode="auto">
              <a:xfrm>
                <a:off x="2790" y="2569"/>
                <a:ext cx="46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121"/>
              <p:cNvSpPr>
                <a:spLocks/>
              </p:cNvSpPr>
              <p:nvPr/>
            </p:nvSpPr>
            <p:spPr bwMode="auto">
              <a:xfrm>
                <a:off x="2790" y="2565"/>
                <a:ext cx="46" cy="10"/>
              </a:xfrm>
              <a:custGeom>
                <a:avLst/>
                <a:gdLst>
                  <a:gd name="T0" fmla="*/ 0 w 46"/>
                  <a:gd name="T1" fmla="*/ 0 h 10"/>
                  <a:gd name="T2" fmla="*/ 20 w 46"/>
                  <a:gd name="T3" fmla="*/ 4 h 10"/>
                  <a:gd name="T4" fmla="*/ 36 w 46"/>
                  <a:gd name="T5" fmla="*/ 6 h 10"/>
                  <a:gd name="T6" fmla="*/ 46 w 4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0">
                    <a:moveTo>
                      <a:pt x="0" y="0"/>
                    </a:moveTo>
                    <a:lnTo>
                      <a:pt x="20" y="4"/>
                    </a:lnTo>
                    <a:lnTo>
                      <a:pt x="36" y="6"/>
                    </a:lnTo>
                    <a:lnTo>
                      <a:pt x="46" y="1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122"/>
              <p:cNvSpPr>
                <a:spLocks/>
              </p:cNvSpPr>
              <p:nvPr/>
            </p:nvSpPr>
            <p:spPr bwMode="auto">
              <a:xfrm>
                <a:off x="2790" y="2532"/>
                <a:ext cx="26" cy="10"/>
              </a:xfrm>
              <a:custGeom>
                <a:avLst/>
                <a:gdLst>
                  <a:gd name="T0" fmla="*/ 0 w 26"/>
                  <a:gd name="T1" fmla="*/ 0 h 10"/>
                  <a:gd name="T2" fmla="*/ 13 w 26"/>
                  <a:gd name="T3" fmla="*/ 4 h 10"/>
                  <a:gd name="T4" fmla="*/ 26 w 26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lnTo>
                      <a:pt x="13" y="4"/>
                    </a:lnTo>
                    <a:lnTo>
                      <a:pt x="26" y="1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123"/>
              <p:cNvSpPr>
                <a:spLocks/>
              </p:cNvSpPr>
              <p:nvPr/>
            </p:nvSpPr>
            <p:spPr bwMode="auto">
              <a:xfrm>
                <a:off x="2790" y="2530"/>
                <a:ext cx="46" cy="45"/>
              </a:xfrm>
              <a:custGeom>
                <a:avLst/>
                <a:gdLst>
                  <a:gd name="T0" fmla="*/ 0 w 46"/>
                  <a:gd name="T1" fmla="*/ 0 h 45"/>
                  <a:gd name="T2" fmla="*/ 10 w 46"/>
                  <a:gd name="T3" fmla="*/ 2 h 45"/>
                  <a:gd name="T4" fmla="*/ 16 w 46"/>
                  <a:gd name="T5" fmla="*/ 6 h 45"/>
                  <a:gd name="T6" fmla="*/ 26 w 46"/>
                  <a:gd name="T7" fmla="*/ 12 h 45"/>
                  <a:gd name="T8" fmla="*/ 32 w 46"/>
                  <a:gd name="T9" fmla="*/ 19 h 45"/>
                  <a:gd name="T10" fmla="*/ 38 w 46"/>
                  <a:gd name="T11" fmla="*/ 29 h 45"/>
                  <a:gd name="T12" fmla="*/ 42 w 46"/>
                  <a:gd name="T13" fmla="*/ 35 h 45"/>
                  <a:gd name="T14" fmla="*/ 46 w 46"/>
                  <a:gd name="T1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45">
                    <a:moveTo>
                      <a:pt x="0" y="0"/>
                    </a:moveTo>
                    <a:lnTo>
                      <a:pt x="10" y="2"/>
                    </a:lnTo>
                    <a:lnTo>
                      <a:pt x="16" y="6"/>
                    </a:lnTo>
                    <a:lnTo>
                      <a:pt x="26" y="12"/>
                    </a:lnTo>
                    <a:lnTo>
                      <a:pt x="32" y="19"/>
                    </a:lnTo>
                    <a:lnTo>
                      <a:pt x="38" y="29"/>
                    </a:lnTo>
                    <a:lnTo>
                      <a:pt x="42" y="35"/>
                    </a:lnTo>
                    <a:lnTo>
                      <a:pt x="46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Line 124"/>
              <p:cNvSpPr>
                <a:spLocks noChangeShapeType="1"/>
              </p:cNvSpPr>
              <p:nvPr/>
            </p:nvSpPr>
            <p:spPr bwMode="auto">
              <a:xfrm flipV="1">
                <a:off x="2790" y="2565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125"/>
              <p:cNvSpPr>
                <a:spLocks/>
              </p:cNvSpPr>
              <p:nvPr/>
            </p:nvSpPr>
            <p:spPr bwMode="auto">
              <a:xfrm>
                <a:off x="2828" y="2504"/>
                <a:ext cx="24" cy="6"/>
              </a:xfrm>
              <a:custGeom>
                <a:avLst/>
                <a:gdLst>
                  <a:gd name="T0" fmla="*/ 8 w 24"/>
                  <a:gd name="T1" fmla="*/ 2 h 6"/>
                  <a:gd name="T2" fmla="*/ 4 w 24"/>
                  <a:gd name="T3" fmla="*/ 6 h 6"/>
                  <a:gd name="T4" fmla="*/ 0 w 24"/>
                  <a:gd name="T5" fmla="*/ 2 h 6"/>
                  <a:gd name="T6" fmla="*/ 4 w 24"/>
                  <a:gd name="T7" fmla="*/ 0 h 6"/>
                  <a:gd name="T8" fmla="*/ 14 w 24"/>
                  <a:gd name="T9" fmla="*/ 0 h 6"/>
                  <a:gd name="T10" fmla="*/ 20 w 24"/>
                  <a:gd name="T11" fmla="*/ 2 h 6"/>
                  <a:gd name="T12" fmla="*/ 24 w 24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6">
                    <a:moveTo>
                      <a:pt x="8" y="2"/>
                    </a:moveTo>
                    <a:lnTo>
                      <a:pt x="4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6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Line 126"/>
              <p:cNvSpPr>
                <a:spLocks noChangeShapeType="1"/>
              </p:cNvSpPr>
              <p:nvPr/>
            </p:nvSpPr>
            <p:spPr bwMode="auto">
              <a:xfrm>
                <a:off x="2790" y="2422"/>
                <a:ext cx="46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Line 127"/>
              <p:cNvSpPr>
                <a:spLocks noChangeShapeType="1"/>
              </p:cNvSpPr>
              <p:nvPr/>
            </p:nvSpPr>
            <p:spPr bwMode="auto">
              <a:xfrm>
                <a:off x="2790" y="2420"/>
                <a:ext cx="46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128"/>
              <p:cNvSpPr>
                <a:spLocks/>
              </p:cNvSpPr>
              <p:nvPr/>
            </p:nvSpPr>
            <p:spPr bwMode="auto">
              <a:xfrm>
                <a:off x="2790" y="2383"/>
                <a:ext cx="46" cy="37"/>
              </a:xfrm>
              <a:custGeom>
                <a:avLst/>
                <a:gdLst>
                  <a:gd name="T0" fmla="*/ 10 w 46"/>
                  <a:gd name="T1" fmla="*/ 37 h 37"/>
                  <a:gd name="T2" fmla="*/ 3 w 46"/>
                  <a:gd name="T3" fmla="*/ 30 h 37"/>
                  <a:gd name="T4" fmla="*/ 0 w 46"/>
                  <a:gd name="T5" fmla="*/ 20 h 37"/>
                  <a:gd name="T6" fmla="*/ 0 w 46"/>
                  <a:gd name="T7" fmla="*/ 14 h 37"/>
                  <a:gd name="T8" fmla="*/ 3 w 46"/>
                  <a:gd name="T9" fmla="*/ 4 h 37"/>
                  <a:gd name="T10" fmla="*/ 10 w 46"/>
                  <a:gd name="T11" fmla="*/ 0 h 37"/>
                  <a:gd name="T12" fmla="*/ 46 w 4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10" y="37"/>
                    </a:moveTo>
                    <a:lnTo>
                      <a:pt x="3" y="3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3" y="4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129"/>
              <p:cNvSpPr>
                <a:spLocks/>
              </p:cNvSpPr>
              <p:nvPr/>
            </p:nvSpPr>
            <p:spPr bwMode="auto">
              <a:xfrm>
                <a:off x="2790" y="2387"/>
                <a:ext cx="46" cy="10"/>
              </a:xfrm>
              <a:custGeom>
                <a:avLst/>
                <a:gdLst>
                  <a:gd name="T0" fmla="*/ 0 w 46"/>
                  <a:gd name="T1" fmla="*/ 10 h 10"/>
                  <a:gd name="T2" fmla="*/ 3 w 46"/>
                  <a:gd name="T3" fmla="*/ 3 h 10"/>
                  <a:gd name="T4" fmla="*/ 10 w 46"/>
                  <a:gd name="T5" fmla="*/ 0 h 10"/>
                  <a:gd name="T6" fmla="*/ 46 w 4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0">
                    <a:moveTo>
                      <a:pt x="0" y="10"/>
                    </a:moveTo>
                    <a:lnTo>
                      <a:pt x="3" y="3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130"/>
              <p:cNvSpPr>
                <a:spLocks/>
              </p:cNvSpPr>
              <p:nvPr/>
            </p:nvSpPr>
            <p:spPr bwMode="auto">
              <a:xfrm>
                <a:off x="2790" y="2348"/>
                <a:ext cx="46" cy="35"/>
              </a:xfrm>
              <a:custGeom>
                <a:avLst/>
                <a:gdLst>
                  <a:gd name="T0" fmla="*/ 10 w 46"/>
                  <a:gd name="T1" fmla="*/ 35 h 35"/>
                  <a:gd name="T2" fmla="*/ 3 w 46"/>
                  <a:gd name="T3" fmla="*/ 29 h 35"/>
                  <a:gd name="T4" fmla="*/ 0 w 46"/>
                  <a:gd name="T5" fmla="*/ 19 h 35"/>
                  <a:gd name="T6" fmla="*/ 0 w 46"/>
                  <a:gd name="T7" fmla="*/ 13 h 35"/>
                  <a:gd name="T8" fmla="*/ 3 w 46"/>
                  <a:gd name="T9" fmla="*/ 4 h 35"/>
                  <a:gd name="T10" fmla="*/ 10 w 46"/>
                  <a:gd name="T11" fmla="*/ 0 h 35"/>
                  <a:gd name="T12" fmla="*/ 46 w 46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5">
                    <a:moveTo>
                      <a:pt x="10" y="35"/>
                    </a:moveTo>
                    <a:lnTo>
                      <a:pt x="3" y="2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3" y="4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131"/>
              <p:cNvSpPr>
                <a:spLocks/>
              </p:cNvSpPr>
              <p:nvPr/>
            </p:nvSpPr>
            <p:spPr bwMode="auto">
              <a:xfrm>
                <a:off x="2790" y="2352"/>
                <a:ext cx="46" cy="9"/>
              </a:xfrm>
              <a:custGeom>
                <a:avLst/>
                <a:gdLst>
                  <a:gd name="T0" fmla="*/ 0 w 46"/>
                  <a:gd name="T1" fmla="*/ 9 h 9"/>
                  <a:gd name="T2" fmla="*/ 3 w 46"/>
                  <a:gd name="T3" fmla="*/ 2 h 9"/>
                  <a:gd name="T4" fmla="*/ 10 w 46"/>
                  <a:gd name="T5" fmla="*/ 0 h 9"/>
                  <a:gd name="T6" fmla="*/ 46 w 4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9">
                    <a:moveTo>
                      <a:pt x="0" y="9"/>
                    </a:moveTo>
                    <a:lnTo>
                      <a:pt x="3" y="2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Line 132"/>
              <p:cNvSpPr>
                <a:spLocks noChangeShapeType="1"/>
              </p:cNvSpPr>
              <p:nvPr/>
            </p:nvSpPr>
            <p:spPr bwMode="auto">
              <a:xfrm flipV="1">
                <a:off x="2790" y="2420"/>
                <a:ext cx="1" cy="1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Line 133"/>
              <p:cNvSpPr>
                <a:spLocks noChangeShapeType="1"/>
              </p:cNvSpPr>
              <p:nvPr/>
            </p:nvSpPr>
            <p:spPr bwMode="auto">
              <a:xfrm flipV="1">
                <a:off x="2836" y="2410"/>
                <a:ext cx="1" cy="2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Line 134"/>
              <p:cNvSpPr>
                <a:spLocks noChangeShapeType="1"/>
              </p:cNvSpPr>
              <p:nvPr/>
            </p:nvSpPr>
            <p:spPr bwMode="auto">
              <a:xfrm flipV="1">
                <a:off x="2836" y="2375"/>
                <a:ext cx="1" cy="2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Line 135"/>
              <p:cNvSpPr>
                <a:spLocks noChangeShapeType="1"/>
              </p:cNvSpPr>
              <p:nvPr/>
            </p:nvSpPr>
            <p:spPr bwMode="auto">
              <a:xfrm flipV="1">
                <a:off x="2836" y="2338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Line 136"/>
              <p:cNvSpPr>
                <a:spLocks noChangeShapeType="1"/>
              </p:cNvSpPr>
              <p:nvPr/>
            </p:nvSpPr>
            <p:spPr bwMode="auto">
              <a:xfrm>
                <a:off x="2767" y="2316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Line 137"/>
              <p:cNvSpPr>
                <a:spLocks noChangeShapeType="1"/>
              </p:cNvSpPr>
              <p:nvPr/>
            </p:nvSpPr>
            <p:spPr bwMode="auto">
              <a:xfrm>
                <a:off x="2767" y="2312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Line 138"/>
              <p:cNvSpPr>
                <a:spLocks noChangeShapeType="1"/>
              </p:cNvSpPr>
              <p:nvPr/>
            </p:nvSpPr>
            <p:spPr bwMode="auto">
              <a:xfrm>
                <a:off x="2767" y="2274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Line 139"/>
              <p:cNvSpPr>
                <a:spLocks noChangeShapeType="1"/>
              </p:cNvSpPr>
              <p:nvPr/>
            </p:nvSpPr>
            <p:spPr bwMode="auto">
              <a:xfrm>
                <a:off x="2767" y="2270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Line 140"/>
              <p:cNvSpPr>
                <a:spLocks noChangeShapeType="1"/>
              </p:cNvSpPr>
              <p:nvPr/>
            </p:nvSpPr>
            <p:spPr bwMode="auto">
              <a:xfrm flipV="1">
                <a:off x="2767" y="2303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Line 141"/>
              <p:cNvSpPr>
                <a:spLocks noChangeShapeType="1"/>
              </p:cNvSpPr>
              <p:nvPr/>
            </p:nvSpPr>
            <p:spPr bwMode="auto">
              <a:xfrm flipV="1">
                <a:off x="2767" y="2260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Line 142"/>
              <p:cNvSpPr>
                <a:spLocks noChangeShapeType="1"/>
              </p:cNvSpPr>
              <p:nvPr/>
            </p:nvSpPr>
            <p:spPr bwMode="auto">
              <a:xfrm flipV="1">
                <a:off x="2800" y="2274"/>
                <a:ext cx="1" cy="38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Line 143"/>
              <p:cNvSpPr>
                <a:spLocks noChangeShapeType="1"/>
              </p:cNvSpPr>
              <p:nvPr/>
            </p:nvSpPr>
            <p:spPr bwMode="auto">
              <a:xfrm flipV="1">
                <a:off x="2836" y="2303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Line 144"/>
              <p:cNvSpPr>
                <a:spLocks noChangeShapeType="1"/>
              </p:cNvSpPr>
              <p:nvPr/>
            </p:nvSpPr>
            <p:spPr bwMode="auto">
              <a:xfrm flipV="1">
                <a:off x="2836" y="2260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Line 145"/>
              <p:cNvSpPr>
                <a:spLocks noChangeShapeType="1"/>
              </p:cNvSpPr>
              <p:nvPr/>
            </p:nvSpPr>
            <p:spPr bwMode="auto">
              <a:xfrm>
                <a:off x="2790" y="2209"/>
                <a:ext cx="46" cy="3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Line 146"/>
              <p:cNvSpPr>
                <a:spLocks noChangeShapeType="1"/>
              </p:cNvSpPr>
              <p:nvPr/>
            </p:nvSpPr>
            <p:spPr bwMode="auto">
              <a:xfrm>
                <a:off x="2790" y="2205"/>
                <a:ext cx="46" cy="37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147"/>
              <p:cNvSpPr>
                <a:spLocks/>
              </p:cNvSpPr>
              <p:nvPr/>
            </p:nvSpPr>
            <p:spPr bwMode="auto">
              <a:xfrm>
                <a:off x="2790" y="2205"/>
                <a:ext cx="13" cy="39"/>
              </a:xfrm>
              <a:custGeom>
                <a:avLst/>
                <a:gdLst>
                  <a:gd name="T0" fmla="*/ 0 w 13"/>
                  <a:gd name="T1" fmla="*/ 37 h 39"/>
                  <a:gd name="T2" fmla="*/ 13 w 13"/>
                  <a:gd name="T3" fmla="*/ 39 h 39"/>
                  <a:gd name="T4" fmla="*/ 0 w 13"/>
                  <a:gd name="T5" fmla="*/ 39 h 39"/>
                  <a:gd name="T6" fmla="*/ 0 w 13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9">
                    <a:moveTo>
                      <a:pt x="0" y="37"/>
                    </a:moveTo>
                    <a:lnTo>
                      <a:pt x="13" y="39"/>
                    </a:lnTo>
                    <a:lnTo>
                      <a:pt x="0" y="3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148"/>
              <p:cNvSpPr>
                <a:spLocks/>
              </p:cNvSpPr>
              <p:nvPr/>
            </p:nvSpPr>
            <p:spPr bwMode="auto">
              <a:xfrm>
                <a:off x="2822" y="2205"/>
                <a:ext cx="14" cy="39"/>
              </a:xfrm>
              <a:custGeom>
                <a:avLst/>
                <a:gdLst>
                  <a:gd name="T0" fmla="*/ 14 w 14"/>
                  <a:gd name="T1" fmla="*/ 39 h 39"/>
                  <a:gd name="T2" fmla="*/ 14 w 14"/>
                  <a:gd name="T3" fmla="*/ 0 h 39"/>
                  <a:gd name="T4" fmla="*/ 0 w 14"/>
                  <a:gd name="T5" fmla="*/ 0 h 39"/>
                  <a:gd name="T6" fmla="*/ 14 w 14"/>
                  <a:gd name="T7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14" y="39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Line 149"/>
              <p:cNvSpPr>
                <a:spLocks noChangeShapeType="1"/>
              </p:cNvSpPr>
              <p:nvPr/>
            </p:nvSpPr>
            <p:spPr bwMode="auto">
              <a:xfrm>
                <a:off x="3098" y="949"/>
                <a:ext cx="202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Line 150"/>
              <p:cNvSpPr>
                <a:spLocks noChangeShapeType="1"/>
              </p:cNvSpPr>
              <p:nvPr/>
            </p:nvSpPr>
            <p:spPr bwMode="auto">
              <a:xfrm flipV="1">
                <a:off x="314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151"/>
              <p:cNvSpPr>
                <a:spLocks/>
              </p:cNvSpPr>
              <p:nvPr/>
            </p:nvSpPr>
            <p:spPr bwMode="auto">
              <a:xfrm>
                <a:off x="3051" y="818"/>
                <a:ext cx="46" cy="69"/>
              </a:xfrm>
              <a:custGeom>
                <a:avLst/>
                <a:gdLst>
                  <a:gd name="T0" fmla="*/ 4 w 46"/>
                  <a:gd name="T1" fmla="*/ 14 h 69"/>
                  <a:gd name="T2" fmla="*/ 7 w 46"/>
                  <a:gd name="T3" fmla="*/ 16 h 69"/>
                  <a:gd name="T4" fmla="*/ 4 w 46"/>
                  <a:gd name="T5" fmla="*/ 20 h 69"/>
                  <a:gd name="T6" fmla="*/ 0 w 46"/>
                  <a:gd name="T7" fmla="*/ 16 h 69"/>
                  <a:gd name="T8" fmla="*/ 0 w 46"/>
                  <a:gd name="T9" fmla="*/ 14 h 69"/>
                  <a:gd name="T10" fmla="*/ 4 w 46"/>
                  <a:gd name="T11" fmla="*/ 6 h 69"/>
                  <a:gd name="T12" fmla="*/ 7 w 46"/>
                  <a:gd name="T13" fmla="*/ 3 h 69"/>
                  <a:gd name="T14" fmla="*/ 17 w 46"/>
                  <a:gd name="T15" fmla="*/ 0 h 69"/>
                  <a:gd name="T16" fmla="*/ 31 w 46"/>
                  <a:gd name="T17" fmla="*/ 0 h 69"/>
                  <a:gd name="T18" fmla="*/ 39 w 46"/>
                  <a:gd name="T19" fmla="*/ 3 h 69"/>
                  <a:gd name="T20" fmla="*/ 43 w 46"/>
                  <a:gd name="T21" fmla="*/ 6 h 69"/>
                  <a:gd name="T22" fmla="*/ 46 w 46"/>
                  <a:gd name="T23" fmla="*/ 14 h 69"/>
                  <a:gd name="T24" fmla="*/ 46 w 46"/>
                  <a:gd name="T25" fmla="*/ 20 h 69"/>
                  <a:gd name="T26" fmla="*/ 43 w 46"/>
                  <a:gd name="T27" fmla="*/ 26 h 69"/>
                  <a:gd name="T28" fmla="*/ 33 w 46"/>
                  <a:gd name="T29" fmla="*/ 32 h 69"/>
                  <a:gd name="T30" fmla="*/ 17 w 46"/>
                  <a:gd name="T31" fmla="*/ 39 h 69"/>
                  <a:gd name="T32" fmla="*/ 11 w 46"/>
                  <a:gd name="T33" fmla="*/ 42 h 69"/>
                  <a:gd name="T34" fmla="*/ 4 w 46"/>
                  <a:gd name="T35" fmla="*/ 49 h 69"/>
                  <a:gd name="T36" fmla="*/ 0 w 46"/>
                  <a:gd name="T37" fmla="*/ 59 h 69"/>
                  <a:gd name="T38" fmla="*/ 0 w 46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69">
                    <a:moveTo>
                      <a:pt x="4" y="14"/>
                    </a:moveTo>
                    <a:lnTo>
                      <a:pt x="7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7" y="0"/>
                    </a:lnTo>
                    <a:lnTo>
                      <a:pt x="31" y="0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6" y="14"/>
                    </a:lnTo>
                    <a:lnTo>
                      <a:pt x="46" y="20"/>
                    </a:lnTo>
                    <a:lnTo>
                      <a:pt x="43" y="26"/>
                    </a:lnTo>
                    <a:lnTo>
                      <a:pt x="33" y="32"/>
                    </a:lnTo>
                    <a:lnTo>
                      <a:pt x="17" y="39"/>
                    </a:lnTo>
                    <a:lnTo>
                      <a:pt x="11" y="42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152"/>
              <p:cNvSpPr>
                <a:spLocks/>
              </p:cNvSpPr>
              <p:nvPr/>
            </p:nvSpPr>
            <p:spPr bwMode="auto">
              <a:xfrm>
                <a:off x="3068" y="818"/>
                <a:ext cx="26" cy="39"/>
              </a:xfrm>
              <a:custGeom>
                <a:avLst/>
                <a:gdLst>
                  <a:gd name="T0" fmla="*/ 14 w 26"/>
                  <a:gd name="T1" fmla="*/ 0 h 39"/>
                  <a:gd name="T2" fmla="*/ 20 w 26"/>
                  <a:gd name="T3" fmla="*/ 3 h 39"/>
                  <a:gd name="T4" fmla="*/ 22 w 26"/>
                  <a:gd name="T5" fmla="*/ 6 h 39"/>
                  <a:gd name="T6" fmla="*/ 26 w 26"/>
                  <a:gd name="T7" fmla="*/ 14 h 39"/>
                  <a:gd name="T8" fmla="*/ 26 w 26"/>
                  <a:gd name="T9" fmla="*/ 20 h 39"/>
                  <a:gd name="T10" fmla="*/ 22 w 26"/>
                  <a:gd name="T11" fmla="*/ 26 h 39"/>
                  <a:gd name="T12" fmla="*/ 14 w 26"/>
                  <a:gd name="T13" fmla="*/ 32 h 39"/>
                  <a:gd name="T14" fmla="*/ 0 w 26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9">
                    <a:moveTo>
                      <a:pt x="14" y="0"/>
                    </a:moveTo>
                    <a:lnTo>
                      <a:pt x="20" y="3"/>
                    </a:lnTo>
                    <a:lnTo>
                      <a:pt x="22" y="6"/>
                    </a:lnTo>
                    <a:lnTo>
                      <a:pt x="26" y="14"/>
                    </a:lnTo>
                    <a:lnTo>
                      <a:pt x="26" y="20"/>
                    </a:lnTo>
                    <a:lnTo>
                      <a:pt x="22" y="26"/>
                    </a:lnTo>
                    <a:lnTo>
                      <a:pt x="14" y="32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153"/>
              <p:cNvSpPr>
                <a:spLocks/>
              </p:cNvSpPr>
              <p:nvPr/>
            </p:nvSpPr>
            <p:spPr bwMode="auto">
              <a:xfrm>
                <a:off x="3051" y="877"/>
                <a:ext cx="46" cy="6"/>
              </a:xfrm>
              <a:custGeom>
                <a:avLst/>
                <a:gdLst>
                  <a:gd name="T0" fmla="*/ 0 w 46"/>
                  <a:gd name="T1" fmla="*/ 2 h 6"/>
                  <a:gd name="T2" fmla="*/ 4 w 46"/>
                  <a:gd name="T3" fmla="*/ 0 h 6"/>
                  <a:gd name="T4" fmla="*/ 11 w 46"/>
                  <a:gd name="T5" fmla="*/ 0 h 6"/>
                  <a:gd name="T6" fmla="*/ 27 w 46"/>
                  <a:gd name="T7" fmla="*/ 6 h 6"/>
                  <a:gd name="T8" fmla="*/ 37 w 46"/>
                  <a:gd name="T9" fmla="*/ 6 h 6"/>
                  <a:gd name="T10" fmla="*/ 43 w 46"/>
                  <a:gd name="T11" fmla="*/ 2 h 6"/>
                  <a:gd name="T12" fmla="*/ 46 w 4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6">
                    <a:moveTo>
                      <a:pt x="0" y="2"/>
                    </a:moveTo>
                    <a:lnTo>
                      <a:pt x="4" y="0"/>
                    </a:lnTo>
                    <a:lnTo>
                      <a:pt x="11" y="0"/>
                    </a:lnTo>
                    <a:lnTo>
                      <a:pt x="27" y="6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154"/>
              <p:cNvSpPr>
                <a:spLocks/>
              </p:cNvSpPr>
              <p:nvPr/>
            </p:nvSpPr>
            <p:spPr bwMode="auto">
              <a:xfrm>
                <a:off x="3062" y="870"/>
                <a:ext cx="35" cy="17"/>
              </a:xfrm>
              <a:custGeom>
                <a:avLst/>
                <a:gdLst>
                  <a:gd name="T0" fmla="*/ 0 w 35"/>
                  <a:gd name="T1" fmla="*/ 7 h 17"/>
                  <a:gd name="T2" fmla="*/ 16 w 35"/>
                  <a:gd name="T3" fmla="*/ 17 h 17"/>
                  <a:gd name="T4" fmla="*/ 28 w 35"/>
                  <a:gd name="T5" fmla="*/ 17 h 17"/>
                  <a:gd name="T6" fmla="*/ 32 w 35"/>
                  <a:gd name="T7" fmla="*/ 13 h 17"/>
                  <a:gd name="T8" fmla="*/ 35 w 35"/>
                  <a:gd name="T9" fmla="*/ 7 h 17"/>
                  <a:gd name="T10" fmla="*/ 35 w 35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0" y="7"/>
                    </a:moveTo>
                    <a:lnTo>
                      <a:pt x="16" y="17"/>
                    </a:lnTo>
                    <a:lnTo>
                      <a:pt x="28" y="17"/>
                    </a:lnTo>
                    <a:lnTo>
                      <a:pt x="32" y="13"/>
                    </a:lnTo>
                    <a:lnTo>
                      <a:pt x="35" y="7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155"/>
              <p:cNvSpPr>
                <a:spLocks/>
              </p:cNvSpPr>
              <p:nvPr/>
            </p:nvSpPr>
            <p:spPr bwMode="auto">
              <a:xfrm>
                <a:off x="3117" y="818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10 w 45"/>
                  <a:gd name="T3" fmla="*/ 3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10 w 45"/>
                  <a:gd name="T13" fmla="*/ 65 h 69"/>
                  <a:gd name="T14" fmla="*/ 18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5 w 45"/>
                  <a:gd name="T29" fmla="*/ 3 h 69"/>
                  <a:gd name="T30" fmla="*/ 26 w 45"/>
                  <a:gd name="T31" fmla="*/ 0 h 69"/>
                  <a:gd name="T32" fmla="*/ 18 w 45"/>
                  <a:gd name="T33" fmla="*/ 0 h 69"/>
                  <a:gd name="T34" fmla="*/ 12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10" y="3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10" y="65"/>
                    </a:lnTo>
                    <a:lnTo>
                      <a:pt x="18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5" y="3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156"/>
              <p:cNvSpPr>
                <a:spLocks/>
              </p:cNvSpPr>
              <p:nvPr/>
            </p:nvSpPr>
            <p:spPr bwMode="auto">
              <a:xfrm>
                <a:off x="3143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1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9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157"/>
              <p:cNvSpPr>
                <a:spLocks/>
              </p:cNvSpPr>
              <p:nvPr/>
            </p:nvSpPr>
            <p:spPr bwMode="auto">
              <a:xfrm>
                <a:off x="3182" y="818"/>
                <a:ext cx="45" cy="69"/>
              </a:xfrm>
              <a:custGeom>
                <a:avLst/>
                <a:gdLst>
                  <a:gd name="T0" fmla="*/ 19 w 45"/>
                  <a:gd name="T1" fmla="*/ 0 h 69"/>
                  <a:gd name="T2" fmla="*/ 9 w 45"/>
                  <a:gd name="T3" fmla="*/ 3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9 w 45"/>
                  <a:gd name="T13" fmla="*/ 65 h 69"/>
                  <a:gd name="T14" fmla="*/ 19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3 h 69"/>
                  <a:gd name="T30" fmla="*/ 25 w 45"/>
                  <a:gd name="T31" fmla="*/ 0 h 69"/>
                  <a:gd name="T32" fmla="*/ 19 w 45"/>
                  <a:gd name="T33" fmla="*/ 0 h 69"/>
                  <a:gd name="T34" fmla="*/ 12 w 45"/>
                  <a:gd name="T35" fmla="*/ 3 h 69"/>
                  <a:gd name="T36" fmla="*/ 9 w 45"/>
                  <a:gd name="T37" fmla="*/ 6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9 w 45"/>
                  <a:gd name="T47" fmla="*/ 61 h 69"/>
                  <a:gd name="T48" fmla="*/ 12 w 45"/>
                  <a:gd name="T49" fmla="*/ 65 h 69"/>
                  <a:gd name="T50" fmla="*/ 19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9" y="0"/>
                    </a:moveTo>
                    <a:lnTo>
                      <a:pt x="9" y="3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3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2" y="3"/>
                    </a:lnTo>
                    <a:lnTo>
                      <a:pt x="9" y="6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9" y="61"/>
                    </a:lnTo>
                    <a:lnTo>
                      <a:pt x="12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158"/>
              <p:cNvSpPr>
                <a:spLocks/>
              </p:cNvSpPr>
              <p:nvPr/>
            </p:nvSpPr>
            <p:spPr bwMode="auto">
              <a:xfrm>
                <a:off x="3207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1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1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Line 159"/>
              <p:cNvSpPr>
                <a:spLocks noChangeShapeType="1"/>
              </p:cNvSpPr>
              <p:nvPr/>
            </p:nvSpPr>
            <p:spPr bwMode="auto">
              <a:xfrm flipV="1">
                <a:off x="3392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160"/>
              <p:cNvSpPr>
                <a:spLocks/>
              </p:cNvSpPr>
              <p:nvPr/>
            </p:nvSpPr>
            <p:spPr bwMode="auto">
              <a:xfrm>
                <a:off x="3335" y="818"/>
                <a:ext cx="41" cy="30"/>
              </a:xfrm>
              <a:custGeom>
                <a:avLst/>
                <a:gdLst>
                  <a:gd name="T0" fmla="*/ 2 w 41"/>
                  <a:gd name="T1" fmla="*/ 14 h 30"/>
                  <a:gd name="T2" fmla="*/ 6 w 41"/>
                  <a:gd name="T3" fmla="*/ 16 h 30"/>
                  <a:gd name="T4" fmla="*/ 2 w 41"/>
                  <a:gd name="T5" fmla="*/ 20 h 30"/>
                  <a:gd name="T6" fmla="*/ 0 w 41"/>
                  <a:gd name="T7" fmla="*/ 16 h 30"/>
                  <a:gd name="T8" fmla="*/ 0 w 41"/>
                  <a:gd name="T9" fmla="*/ 14 h 30"/>
                  <a:gd name="T10" fmla="*/ 2 w 41"/>
                  <a:gd name="T11" fmla="*/ 6 h 30"/>
                  <a:gd name="T12" fmla="*/ 6 w 41"/>
                  <a:gd name="T13" fmla="*/ 3 h 30"/>
                  <a:gd name="T14" fmla="*/ 16 w 41"/>
                  <a:gd name="T15" fmla="*/ 0 h 30"/>
                  <a:gd name="T16" fmla="*/ 29 w 41"/>
                  <a:gd name="T17" fmla="*/ 0 h 30"/>
                  <a:gd name="T18" fmla="*/ 39 w 41"/>
                  <a:gd name="T19" fmla="*/ 3 h 30"/>
                  <a:gd name="T20" fmla="*/ 41 w 41"/>
                  <a:gd name="T21" fmla="*/ 10 h 30"/>
                  <a:gd name="T22" fmla="*/ 41 w 41"/>
                  <a:gd name="T23" fmla="*/ 20 h 30"/>
                  <a:gd name="T24" fmla="*/ 39 w 41"/>
                  <a:gd name="T25" fmla="*/ 26 h 30"/>
                  <a:gd name="T26" fmla="*/ 29 w 41"/>
                  <a:gd name="T27" fmla="*/ 30 h 30"/>
                  <a:gd name="T28" fmla="*/ 19 w 41"/>
                  <a:gd name="T2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30">
                    <a:moveTo>
                      <a:pt x="2" y="14"/>
                    </a:moveTo>
                    <a:lnTo>
                      <a:pt x="6" y="16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3"/>
                    </a:lnTo>
                    <a:lnTo>
                      <a:pt x="41" y="10"/>
                    </a:lnTo>
                    <a:lnTo>
                      <a:pt x="41" y="20"/>
                    </a:lnTo>
                    <a:lnTo>
                      <a:pt x="39" y="26"/>
                    </a:lnTo>
                    <a:lnTo>
                      <a:pt x="29" y="30"/>
                    </a:lnTo>
                    <a:lnTo>
                      <a:pt x="19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161"/>
              <p:cNvSpPr>
                <a:spLocks/>
              </p:cNvSpPr>
              <p:nvPr/>
            </p:nvSpPr>
            <p:spPr bwMode="auto">
              <a:xfrm>
                <a:off x="3335" y="818"/>
                <a:ext cx="45" cy="69"/>
              </a:xfrm>
              <a:custGeom>
                <a:avLst/>
                <a:gdLst>
                  <a:gd name="T0" fmla="*/ 29 w 45"/>
                  <a:gd name="T1" fmla="*/ 0 h 69"/>
                  <a:gd name="T2" fmla="*/ 35 w 45"/>
                  <a:gd name="T3" fmla="*/ 3 h 69"/>
                  <a:gd name="T4" fmla="*/ 39 w 45"/>
                  <a:gd name="T5" fmla="*/ 10 h 69"/>
                  <a:gd name="T6" fmla="*/ 39 w 45"/>
                  <a:gd name="T7" fmla="*/ 20 h 69"/>
                  <a:gd name="T8" fmla="*/ 35 w 45"/>
                  <a:gd name="T9" fmla="*/ 26 h 69"/>
                  <a:gd name="T10" fmla="*/ 29 w 45"/>
                  <a:gd name="T11" fmla="*/ 30 h 69"/>
                  <a:gd name="T12" fmla="*/ 35 w 45"/>
                  <a:gd name="T13" fmla="*/ 32 h 69"/>
                  <a:gd name="T14" fmla="*/ 41 w 45"/>
                  <a:gd name="T15" fmla="*/ 39 h 69"/>
                  <a:gd name="T16" fmla="*/ 45 w 45"/>
                  <a:gd name="T17" fmla="*/ 45 h 69"/>
                  <a:gd name="T18" fmla="*/ 45 w 45"/>
                  <a:gd name="T19" fmla="*/ 55 h 69"/>
                  <a:gd name="T20" fmla="*/ 41 w 45"/>
                  <a:gd name="T21" fmla="*/ 61 h 69"/>
                  <a:gd name="T22" fmla="*/ 39 w 45"/>
                  <a:gd name="T23" fmla="*/ 65 h 69"/>
                  <a:gd name="T24" fmla="*/ 29 w 45"/>
                  <a:gd name="T25" fmla="*/ 69 h 69"/>
                  <a:gd name="T26" fmla="*/ 16 w 45"/>
                  <a:gd name="T27" fmla="*/ 69 h 69"/>
                  <a:gd name="T28" fmla="*/ 6 w 45"/>
                  <a:gd name="T29" fmla="*/ 65 h 69"/>
                  <a:gd name="T30" fmla="*/ 2 w 45"/>
                  <a:gd name="T31" fmla="*/ 61 h 69"/>
                  <a:gd name="T32" fmla="*/ 0 w 45"/>
                  <a:gd name="T33" fmla="*/ 55 h 69"/>
                  <a:gd name="T34" fmla="*/ 0 w 45"/>
                  <a:gd name="T35" fmla="*/ 52 h 69"/>
                  <a:gd name="T36" fmla="*/ 2 w 45"/>
                  <a:gd name="T37" fmla="*/ 49 h 69"/>
                  <a:gd name="T38" fmla="*/ 6 w 45"/>
                  <a:gd name="T39" fmla="*/ 52 h 69"/>
                  <a:gd name="T40" fmla="*/ 2 w 45"/>
                  <a:gd name="T41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" h="69">
                    <a:moveTo>
                      <a:pt x="29" y="0"/>
                    </a:moveTo>
                    <a:lnTo>
                      <a:pt x="35" y="3"/>
                    </a:lnTo>
                    <a:lnTo>
                      <a:pt x="39" y="10"/>
                    </a:lnTo>
                    <a:lnTo>
                      <a:pt x="39" y="20"/>
                    </a:lnTo>
                    <a:lnTo>
                      <a:pt x="35" y="26"/>
                    </a:lnTo>
                    <a:lnTo>
                      <a:pt x="29" y="30"/>
                    </a:lnTo>
                    <a:lnTo>
                      <a:pt x="35" y="32"/>
                    </a:lnTo>
                    <a:lnTo>
                      <a:pt x="41" y="39"/>
                    </a:lnTo>
                    <a:lnTo>
                      <a:pt x="45" y="45"/>
                    </a:lnTo>
                    <a:lnTo>
                      <a:pt x="45" y="55"/>
                    </a:lnTo>
                    <a:lnTo>
                      <a:pt x="41" y="61"/>
                    </a:lnTo>
                    <a:lnTo>
                      <a:pt x="39" y="65"/>
                    </a:lnTo>
                    <a:lnTo>
                      <a:pt x="29" y="69"/>
                    </a:lnTo>
                    <a:lnTo>
                      <a:pt x="16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162"/>
              <p:cNvSpPr>
                <a:spLocks/>
              </p:cNvSpPr>
              <p:nvPr/>
            </p:nvSpPr>
            <p:spPr bwMode="auto">
              <a:xfrm>
                <a:off x="3364" y="854"/>
                <a:ext cx="12" cy="33"/>
              </a:xfrm>
              <a:custGeom>
                <a:avLst/>
                <a:gdLst>
                  <a:gd name="T0" fmla="*/ 10 w 12"/>
                  <a:gd name="T1" fmla="*/ 0 h 33"/>
                  <a:gd name="T2" fmla="*/ 12 w 12"/>
                  <a:gd name="T3" fmla="*/ 9 h 33"/>
                  <a:gd name="T4" fmla="*/ 12 w 12"/>
                  <a:gd name="T5" fmla="*/ 19 h 33"/>
                  <a:gd name="T6" fmla="*/ 10 w 12"/>
                  <a:gd name="T7" fmla="*/ 25 h 33"/>
                  <a:gd name="T8" fmla="*/ 6 w 12"/>
                  <a:gd name="T9" fmla="*/ 29 h 33"/>
                  <a:gd name="T10" fmla="*/ 0 w 12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10" y="0"/>
                    </a:moveTo>
                    <a:lnTo>
                      <a:pt x="12" y="9"/>
                    </a:lnTo>
                    <a:lnTo>
                      <a:pt x="12" y="19"/>
                    </a:lnTo>
                    <a:lnTo>
                      <a:pt x="10" y="25"/>
                    </a:lnTo>
                    <a:lnTo>
                      <a:pt x="6" y="29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163"/>
              <p:cNvSpPr>
                <a:spLocks/>
              </p:cNvSpPr>
              <p:nvPr/>
            </p:nvSpPr>
            <p:spPr bwMode="auto">
              <a:xfrm>
                <a:off x="3399" y="818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3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3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6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3 w 45"/>
                  <a:gd name="T41" fmla="*/ 30 h 69"/>
                  <a:gd name="T42" fmla="*/ 3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164"/>
              <p:cNvSpPr>
                <a:spLocks/>
              </p:cNvSpPr>
              <p:nvPr/>
            </p:nvSpPr>
            <p:spPr bwMode="auto">
              <a:xfrm>
                <a:off x="3425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1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10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Line 165"/>
              <p:cNvSpPr>
                <a:spLocks noChangeShapeType="1"/>
              </p:cNvSpPr>
              <p:nvPr/>
            </p:nvSpPr>
            <p:spPr bwMode="auto">
              <a:xfrm flipV="1">
                <a:off x="3687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166"/>
              <p:cNvSpPr>
                <a:spLocks/>
              </p:cNvSpPr>
              <p:nvPr/>
            </p:nvSpPr>
            <p:spPr bwMode="auto">
              <a:xfrm>
                <a:off x="3639" y="818"/>
                <a:ext cx="17" cy="69"/>
              </a:xfrm>
              <a:custGeom>
                <a:avLst/>
                <a:gdLst>
                  <a:gd name="T0" fmla="*/ 0 w 17"/>
                  <a:gd name="T1" fmla="*/ 14 h 69"/>
                  <a:gd name="T2" fmla="*/ 7 w 17"/>
                  <a:gd name="T3" fmla="*/ 10 h 69"/>
                  <a:gd name="T4" fmla="*/ 17 w 17"/>
                  <a:gd name="T5" fmla="*/ 0 h 69"/>
                  <a:gd name="T6" fmla="*/ 17 w 1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69">
                    <a:moveTo>
                      <a:pt x="0" y="14"/>
                    </a:moveTo>
                    <a:lnTo>
                      <a:pt x="7" y="10"/>
                    </a:lnTo>
                    <a:lnTo>
                      <a:pt x="17" y="0"/>
                    </a:lnTo>
                    <a:lnTo>
                      <a:pt x="1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Line 167"/>
              <p:cNvSpPr>
                <a:spLocks noChangeShapeType="1"/>
              </p:cNvSpPr>
              <p:nvPr/>
            </p:nvSpPr>
            <p:spPr bwMode="auto">
              <a:xfrm>
                <a:off x="3652" y="821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Line 168"/>
              <p:cNvSpPr>
                <a:spLocks noChangeShapeType="1"/>
              </p:cNvSpPr>
              <p:nvPr/>
            </p:nvSpPr>
            <p:spPr bwMode="auto">
              <a:xfrm>
                <a:off x="3639" y="887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169"/>
              <p:cNvSpPr>
                <a:spLocks/>
              </p:cNvSpPr>
              <p:nvPr/>
            </p:nvSpPr>
            <p:spPr bwMode="auto">
              <a:xfrm>
                <a:off x="3695" y="818"/>
                <a:ext cx="45" cy="69"/>
              </a:xfrm>
              <a:custGeom>
                <a:avLst/>
                <a:gdLst>
                  <a:gd name="T0" fmla="*/ 6 w 45"/>
                  <a:gd name="T1" fmla="*/ 0 h 69"/>
                  <a:gd name="T2" fmla="*/ 0 w 45"/>
                  <a:gd name="T3" fmla="*/ 32 h 69"/>
                  <a:gd name="T4" fmla="*/ 6 w 45"/>
                  <a:gd name="T5" fmla="*/ 26 h 69"/>
                  <a:gd name="T6" fmla="*/ 15 w 45"/>
                  <a:gd name="T7" fmla="*/ 22 h 69"/>
                  <a:gd name="T8" fmla="*/ 25 w 45"/>
                  <a:gd name="T9" fmla="*/ 22 h 69"/>
                  <a:gd name="T10" fmla="*/ 35 w 45"/>
                  <a:gd name="T11" fmla="*/ 26 h 69"/>
                  <a:gd name="T12" fmla="*/ 41 w 45"/>
                  <a:gd name="T13" fmla="*/ 32 h 69"/>
                  <a:gd name="T14" fmla="*/ 45 w 45"/>
                  <a:gd name="T15" fmla="*/ 42 h 69"/>
                  <a:gd name="T16" fmla="*/ 45 w 45"/>
                  <a:gd name="T17" fmla="*/ 49 h 69"/>
                  <a:gd name="T18" fmla="*/ 41 w 45"/>
                  <a:gd name="T19" fmla="*/ 59 h 69"/>
                  <a:gd name="T20" fmla="*/ 35 w 45"/>
                  <a:gd name="T21" fmla="*/ 65 h 69"/>
                  <a:gd name="T22" fmla="*/ 25 w 45"/>
                  <a:gd name="T23" fmla="*/ 69 h 69"/>
                  <a:gd name="T24" fmla="*/ 15 w 45"/>
                  <a:gd name="T25" fmla="*/ 69 h 69"/>
                  <a:gd name="T26" fmla="*/ 6 w 45"/>
                  <a:gd name="T27" fmla="*/ 65 h 69"/>
                  <a:gd name="T28" fmla="*/ 2 w 45"/>
                  <a:gd name="T29" fmla="*/ 61 h 69"/>
                  <a:gd name="T30" fmla="*/ 0 w 45"/>
                  <a:gd name="T31" fmla="*/ 55 h 69"/>
                  <a:gd name="T32" fmla="*/ 0 w 45"/>
                  <a:gd name="T33" fmla="*/ 52 h 69"/>
                  <a:gd name="T34" fmla="*/ 2 w 45"/>
                  <a:gd name="T35" fmla="*/ 49 h 69"/>
                  <a:gd name="T36" fmla="*/ 6 w 45"/>
                  <a:gd name="T37" fmla="*/ 52 h 69"/>
                  <a:gd name="T38" fmla="*/ 2 w 45"/>
                  <a:gd name="T39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5" y="22"/>
                    </a:lnTo>
                    <a:lnTo>
                      <a:pt x="25" y="22"/>
                    </a:lnTo>
                    <a:lnTo>
                      <a:pt x="35" y="26"/>
                    </a:lnTo>
                    <a:lnTo>
                      <a:pt x="41" y="32"/>
                    </a:lnTo>
                    <a:lnTo>
                      <a:pt x="45" y="42"/>
                    </a:lnTo>
                    <a:lnTo>
                      <a:pt x="45" y="49"/>
                    </a:lnTo>
                    <a:lnTo>
                      <a:pt x="41" y="59"/>
                    </a:lnTo>
                    <a:lnTo>
                      <a:pt x="35" y="65"/>
                    </a:lnTo>
                    <a:lnTo>
                      <a:pt x="25" y="69"/>
                    </a:lnTo>
                    <a:lnTo>
                      <a:pt x="15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170"/>
              <p:cNvSpPr>
                <a:spLocks/>
              </p:cNvSpPr>
              <p:nvPr/>
            </p:nvSpPr>
            <p:spPr bwMode="auto">
              <a:xfrm>
                <a:off x="3720" y="840"/>
                <a:ext cx="16" cy="47"/>
              </a:xfrm>
              <a:custGeom>
                <a:avLst/>
                <a:gdLst>
                  <a:gd name="T0" fmla="*/ 0 w 16"/>
                  <a:gd name="T1" fmla="*/ 0 h 47"/>
                  <a:gd name="T2" fmla="*/ 6 w 16"/>
                  <a:gd name="T3" fmla="*/ 4 h 47"/>
                  <a:gd name="T4" fmla="*/ 13 w 16"/>
                  <a:gd name="T5" fmla="*/ 10 h 47"/>
                  <a:gd name="T6" fmla="*/ 16 w 16"/>
                  <a:gd name="T7" fmla="*/ 20 h 47"/>
                  <a:gd name="T8" fmla="*/ 16 w 16"/>
                  <a:gd name="T9" fmla="*/ 27 h 47"/>
                  <a:gd name="T10" fmla="*/ 13 w 16"/>
                  <a:gd name="T11" fmla="*/ 37 h 47"/>
                  <a:gd name="T12" fmla="*/ 6 w 16"/>
                  <a:gd name="T13" fmla="*/ 43 h 47"/>
                  <a:gd name="T14" fmla="*/ 0 w 16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lnTo>
                      <a:pt x="6" y="4"/>
                    </a:lnTo>
                    <a:lnTo>
                      <a:pt x="13" y="10"/>
                    </a:lnTo>
                    <a:lnTo>
                      <a:pt x="16" y="20"/>
                    </a:lnTo>
                    <a:lnTo>
                      <a:pt x="16" y="27"/>
                    </a:lnTo>
                    <a:lnTo>
                      <a:pt x="13" y="37"/>
                    </a:lnTo>
                    <a:lnTo>
                      <a:pt x="6" y="4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Line 171"/>
              <p:cNvSpPr>
                <a:spLocks noChangeShapeType="1"/>
              </p:cNvSpPr>
              <p:nvPr/>
            </p:nvSpPr>
            <p:spPr bwMode="auto">
              <a:xfrm>
                <a:off x="3701" y="818"/>
                <a:ext cx="3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172"/>
              <p:cNvSpPr>
                <a:spLocks/>
              </p:cNvSpPr>
              <p:nvPr/>
            </p:nvSpPr>
            <p:spPr bwMode="auto">
              <a:xfrm>
                <a:off x="3701" y="818"/>
                <a:ext cx="32" cy="3"/>
              </a:xfrm>
              <a:custGeom>
                <a:avLst/>
                <a:gdLst>
                  <a:gd name="T0" fmla="*/ 0 w 32"/>
                  <a:gd name="T1" fmla="*/ 3 h 3"/>
                  <a:gd name="T2" fmla="*/ 16 w 32"/>
                  <a:gd name="T3" fmla="*/ 3 h 3"/>
                  <a:gd name="T4" fmla="*/ 32 w 3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">
                    <a:moveTo>
                      <a:pt x="0" y="3"/>
                    </a:moveTo>
                    <a:lnTo>
                      <a:pt x="16" y="3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Line 173"/>
              <p:cNvSpPr>
                <a:spLocks noChangeShapeType="1"/>
              </p:cNvSpPr>
              <p:nvPr/>
            </p:nvSpPr>
            <p:spPr bwMode="auto">
              <a:xfrm flipV="1">
                <a:off x="398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174"/>
              <p:cNvSpPr>
                <a:spLocks/>
              </p:cNvSpPr>
              <p:nvPr/>
            </p:nvSpPr>
            <p:spPr bwMode="auto">
              <a:xfrm>
                <a:off x="3934" y="818"/>
                <a:ext cx="16" cy="69"/>
              </a:xfrm>
              <a:custGeom>
                <a:avLst/>
                <a:gdLst>
                  <a:gd name="T0" fmla="*/ 0 w 16"/>
                  <a:gd name="T1" fmla="*/ 14 h 69"/>
                  <a:gd name="T2" fmla="*/ 6 w 16"/>
                  <a:gd name="T3" fmla="*/ 10 h 69"/>
                  <a:gd name="T4" fmla="*/ 16 w 16"/>
                  <a:gd name="T5" fmla="*/ 0 h 69"/>
                  <a:gd name="T6" fmla="*/ 16 w 16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9">
                    <a:moveTo>
                      <a:pt x="0" y="14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Line 175"/>
              <p:cNvSpPr>
                <a:spLocks noChangeShapeType="1"/>
              </p:cNvSpPr>
              <p:nvPr/>
            </p:nvSpPr>
            <p:spPr bwMode="auto">
              <a:xfrm>
                <a:off x="3946" y="821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Line 176"/>
              <p:cNvSpPr>
                <a:spLocks noChangeShapeType="1"/>
              </p:cNvSpPr>
              <p:nvPr/>
            </p:nvSpPr>
            <p:spPr bwMode="auto">
              <a:xfrm>
                <a:off x="3934" y="887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77"/>
              <p:cNvSpPr>
                <a:spLocks/>
              </p:cNvSpPr>
              <p:nvPr/>
            </p:nvSpPr>
            <p:spPr bwMode="auto">
              <a:xfrm>
                <a:off x="3989" y="818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4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3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3 w 45"/>
                  <a:gd name="T27" fmla="*/ 14 h 69"/>
                  <a:gd name="T28" fmla="*/ 36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4 w 45"/>
                  <a:gd name="T41" fmla="*/ 30 h 69"/>
                  <a:gd name="T42" fmla="*/ 4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3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3" y="14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78"/>
              <p:cNvSpPr>
                <a:spLocks/>
              </p:cNvSpPr>
              <p:nvPr/>
            </p:nvSpPr>
            <p:spPr bwMode="auto">
              <a:xfrm>
                <a:off x="4015" y="818"/>
                <a:ext cx="17" cy="69"/>
              </a:xfrm>
              <a:custGeom>
                <a:avLst/>
                <a:gdLst>
                  <a:gd name="T0" fmla="*/ 0 w 17"/>
                  <a:gd name="T1" fmla="*/ 69 h 69"/>
                  <a:gd name="T2" fmla="*/ 7 w 17"/>
                  <a:gd name="T3" fmla="*/ 65 h 69"/>
                  <a:gd name="T4" fmla="*/ 10 w 17"/>
                  <a:gd name="T5" fmla="*/ 61 h 69"/>
                  <a:gd name="T6" fmla="*/ 13 w 17"/>
                  <a:gd name="T7" fmla="*/ 55 h 69"/>
                  <a:gd name="T8" fmla="*/ 17 w 17"/>
                  <a:gd name="T9" fmla="*/ 39 h 69"/>
                  <a:gd name="T10" fmla="*/ 17 w 17"/>
                  <a:gd name="T11" fmla="*/ 30 h 69"/>
                  <a:gd name="T12" fmla="*/ 13 w 17"/>
                  <a:gd name="T13" fmla="*/ 14 h 69"/>
                  <a:gd name="T14" fmla="*/ 10 w 17"/>
                  <a:gd name="T15" fmla="*/ 6 h 69"/>
                  <a:gd name="T16" fmla="*/ 7 w 17"/>
                  <a:gd name="T17" fmla="*/ 3 h 69"/>
                  <a:gd name="T18" fmla="*/ 0 w 17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69">
                    <a:moveTo>
                      <a:pt x="0" y="69"/>
                    </a:moveTo>
                    <a:lnTo>
                      <a:pt x="7" y="65"/>
                    </a:lnTo>
                    <a:lnTo>
                      <a:pt x="10" y="61"/>
                    </a:lnTo>
                    <a:lnTo>
                      <a:pt x="13" y="55"/>
                    </a:lnTo>
                    <a:lnTo>
                      <a:pt x="17" y="39"/>
                    </a:lnTo>
                    <a:lnTo>
                      <a:pt x="17" y="30"/>
                    </a:lnTo>
                    <a:lnTo>
                      <a:pt x="13" y="14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Line 179"/>
              <p:cNvSpPr>
                <a:spLocks noChangeShapeType="1"/>
              </p:cNvSpPr>
              <p:nvPr/>
            </p:nvSpPr>
            <p:spPr bwMode="auto">
              <a:xfrm flipV="1">
                <a:off x="4205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80"/>
              <p:cNvSpPr>
                <a:spLocks/>
              </p:cNvSpPr>
              <p:nvPr/>
            </p:nvSpPr>
            <p:spPr bwMode="auto">
              <a:xfrm>
                <a:off x="4181" y="818"/>
                <a:ext cx="40" cy="30"/>
              </a:xfrm>
              <a:custGeom>
                <a:avLst/>
                <a:gdLst>
                  <a:gd name="T0" fmla="*/ 14 w 40"/>
                  <a:gd name="T1" fmla="*/ 0 h 30"/>
                  <a:gd name="T2" fmla="*/ 4 w 40"/>
                  <a:gd name="T3" fmla="*/ 3 h 30"/>
                  <a:gd name="T4" fmla="*/ 0 w 40"/>
                  <a:gd name="T5" fmla="*/ 10 h 30"/>
                  <a:gd name="T6" fmla="*/ 0 w 40"/>
                  <a:gd name="T7" fmla="*/ 20 h 30"/>
                  <a:gd name="T8" fmla="*/ 4 w 40"/>
                  <a:gd name="T9" fmla="*/ 26 h 30"/>
                  <a:gd name="T10" fmla="*/ 14 w 40"/>
                  <a:gd name="T11" fmla="*/ 30 h 30"/>
                  <a:gd name="T12" fmla="*/ 26 w 40"/>
                  <a:gd name="T13" fmla="*/ 30 h 30"/>
                  <a:gd name="T14" fmla="*/ 36 w 40"/>
                  <a:gd name="T15" fmla="*/ 26 h 30"/>
                  <a:gd name="T16" fmla="*/ 40 w 40"/>
                  <a:gd name="T17" fmla="*/ 20 h 30"/>
                  <a:gd name="T18" fmla="*/ 40 w 40"/>
                  <a:gd name="T19" fmla="*/ 10 h 30"/>
                  <a:gd name="T20" fmla="*/ 36 w 40"/>
                  <a:gd name="T21" fmla="*/ 3 h 30"/>
                  <a:gd name="T22" fmla="*/ 26 w 40"/>
                  <a:gd name="T23" fmla="*/ 0 h 30"/>
                  <a:gd name="T24" fmla="*/ 14 w 40"/>
                  <a:gd name="T25" fmla="*/ 0 h 30"/>
                  <a:gd name="T26" fmla="*/ 7 w 40"/>
                  <a:gd name="T27" fmla="*/ 3 h 30"/>
                  <a:gd name="T28" fmla="*/ 4 w 40"/>
                  <a:gd name="T29" fmla="*/ 10 h 30"/>
                  <a:gd name="T30" fmla="*/ 4 w 40"/>
                  <a:gd name="T31" fmla="*/ 20 h 30"/>
                  <a:gd name="T32" fmla="*/ 7 w 40"/>
                  <a:gd name="T33" fmla="*/ 26 h 30"/>
                  <a:gd name="T34" fmla="*/ 14 w 40"/>
                  <a:gd name="T3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0">
                    <a:moveTo>
                      <a:pt x="14" y="0"/>
                    </a:moveTo>
                    <a:lnTo>
                      <a:pt x="4" y="3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4" y="26"/>
                    </a:lnTo>
                    <a:lnTo>
                      <a:pt x="14" y="30"/>
                    </a:lnTo>
                    <a:lnTo>
                      <a:pt x="26" y="30"/>
                    </a:lnTo>
                    <a:lnTo>
                      <a:pt x="36" y="26"/>
                    </a:lnTo>
                    <a:lnTo>
                      <a:pt x="40" y="20"/>
                    </a:lnTo>
                    <a:lnTo>
                      <a:pt x="40" y="10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7" y="3"/>
                    </a:lnTo>
                    <a:lnTo>
                      <a:pt x="4" y="10"/>
                    </a:lnTo>
                    <a:lnTo>
                      <a:pt x="4" y="20"/>
                    </a:lnTo>
                    <a:lnTo>
                      <a:pt x="7" y="26"/>
                    </a:lnTo>
                    <a:lnTo>
                      <a:pt x="14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81"/>
              <p:cNvSpPr>
                <a:spLocks/>
              </p:cNvSpPr>
              <p:nvPr/>
            </p:nvSpPr>
            <p:spPr bwMode="auto">
              <a:xfrm>
                <a:off x="4207" y="818"/>
                <a:ext cx="10" cy="30"/>
              </a:xfrm>
              <a:custGeom>
                <a:avLst/>
                <a:gdLst>
                  <a:gd name="T0" fmla="*/ 0 w 10"/>
                  <a:gd name="T1" fmla="*/ 30 h 30"/>
                  <a:gd name="T2" fmla="*/ 6 w 10"/>
                  <a:gd name="T3" fmla="*/ 26 h 30"/>
                  <a:gd name="T4" fmla="*/ 10 w 10"/>
                  <a:gd name="T5" fmla="*/ 20 h 30"/>
                  <a:gd name="T6" fmla="*/ 10 w 10"/>
                  <a:gd name="T7" fmla="*/ 10 h 30"/>
                  <a:gd name="T8" fmla="*/ 6 w 10"/>
                  <a:gd name="T9" fmla="*/ 3 h 30"/>
                  <a:gd name="T10" fmla="*/ 0 w 10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0">
                    <a:moveTo>
                      <a:pt x="0" y="30"/>
                    </a:moveTo>
                    <a:lnTo>
                      <a:pt x="6" y="26"/>
                    </a:lnTo>
                    <a:lnTo>
                      <a:pt x="10" y="20"/>
                    </a:lnTo>
                    <a:lnTo>
                      <a:pt x="10" y="10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82"/>
              <p:cNvSpPr>
                <a:spLocks/>
              </p:cNvSpPr>
              <p:nvPr/>
            </p:nvSpPr>
            <p:spPr bwMode="auto">
              <a:xfrm>
                <a:off x="4178" y="848"/>
                <a:ext cx="45" cy="39"/>
              </a:xfrm>
              <a:custGeom>
                <a:avLst/>
                <a:gdLst>
                  <a:gd name="T0" fmla="*/ 17 w 45"/>
                  <a:gd name="T1" fmla="*/ 0 h 39"/>
                  <a:gd name="T2" fmla="*/ 7 w 45"/>
                  <a:gd name="T3" fmla="*/ 2 h 39"/>
                  <a:gd name="T4" fmla="*/ 3 w 45"/>
                  <a:gd name="T5" fmla="*/ 6 h 39"/>
                  <a:gd name="T6" fmla="*/ 0 w 45"/>
                  <a:gd name="T7" fmla="*/ 12 h 39"/>
                  <a:gd name="T8" fmla="*/ 0 w 45"/>
                  <a:gd name="T9" fmla="*/ 25 h 39"/>
                  <a:gd name="T10" fmla="*/ 3 w 45"/>
                  <a:gd name="T11" fmla="*/ 31 h 39"/>
                  <a:gd name="T12" fmla="*/ 7 w 45"/>
                  <a:gd name="T13" fmla="*/ 35 h 39"/>
                  <a:gd name="T14" fmla="*/ 17 w 45"/>
                  <a:gd name="T15" fmla="*/ 39 h 39"/>
                  <a:gd name="T16" fmla="*/ 29 w 45"/>
                  <a:gd name="T17" fmla="*/ 39 h 39"/>
                  <a:gd name="T18" fmla="*/ 39 w 45"/>
                  <a:gd name="T19" fmla="*/ 35 h 39"/>
                  <a:gd name="T20" fmla="*/ 43 w 45"/>
                  <a:gd name="T21" fmla="*/ 31 h 39"/>
                  <a:gd name="T22" fmla="*/ 45 w 45"/>
                  <a:gd name="T23" fmla="*/ 25 h 39"/>
                  <a:gd name="T24" fmla="*/ 45 w 45"/>
                  <a:gd name="T25" fmla="*/ 12 h 39"/>
                  <a:gd name="T26" fmla="*/ 43 w 45"/>
                  <a:gd name="T27" fmla="*/ 6 h 39"/>
                  <a:gd name="T28" fmla="*/ 39 w 45"/>
                  <a:gd name="T29" fmla="*/ 2 h 39"/>
                  <a:gd name="T30" fmla="*/ 29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7" y="0"/>
                    </a:moveTo>
                    <a:lnTo>
                      <a:pt x="7" y="2"/>
                    </a:lnTo>
                    <a:lnTo>
                      <a:pt x="3" y="6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7" y="39"/>
                    </a:lnTo>
                    <a:lnTo>
                      <a:pt x="29" y="39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5" y="25"/>
                    </a:lnTo>
                    <a:lnTo>
                      <a:pt x="45" y="12"/>
                    </a:lnTo>
                    <a:lnTo>
                      <a:pt x="43" y="6"/>
                    </a:lnTo>
                    <a:lnTo>
                      <a:pt x="39" y="2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83"/>
              <p:cNvSpPr>
                <a:spLocks/>
              </p:cNvSpPr>
              <p:nvPr/>
            </p:nvSpPr>
            <p:spPr bwMode="auto">
              <a:xfrm>
                <a:off x="4181" y="848"/>
                <a:ext cx="14" cy="39"/>
              </a:xfrm>
              <a:custGeom>
                <a:avLst/>
                <a:gdLst>
                  <a:gd name="T0" fmla="*/ 14 w 14"/>
                  <a:gd name="T1" fmla="*/ 0 h 39"/>
                  <a:gd name="T2" fmla="*/ 7 w 14"/>
                  <a:gd name="T3" fmla="*/ 2 h 39"/>
                  <a:gd name="T4" fmla="*/ 4 w 14"/>
                  <a:gd name="T5" fmla="*/ 6 h 39"/>
                  <a:gd name="T6" fmla="*/ 0 w 14"/>
                  <a:gd name="T7" fmla="*/ 12 h 39"/>
                  <a:gd name="T8" fmla="*/ 0 w 14"/>
                  <a:gd name="T9" fmla="*/ 25 h 39"/>
                  <a:gd name="T10" fmla="*/ 4 w 14"/>
                  <a:gd name="T11" fmla="*/ 31 h 39"/>
                  <a:gd name="T12" fmla="*/ 7 w 14"/>
                  <a:gd name="T13" fmla="*/ 35 h 39"/>
                  <a:gd name="T14" fmla="*/ 14 w 14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lnTo>
                      <a:pt x="7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4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84"/>
              <p:cNvSpPr>
                <a:spLocks/>
              </p:cNvSpPr>
              <p:nvPr/>
            </p:nvSpPr>
            <p:spPr bwMode="auto">
              <a:xfrm>
                <a:off x="4207" y="848"/>
                <a:ext cx="14" cy="39"/>
              </a:xfrm>
              <a:custGeom>
                <a:avLst/>
                <a:gdLst>
                  <a:gd name="T0" fmla="*/ 0 w 14"/>
                  <a:gd name="T1" fmla="*/ 39 h 39"/>
                  <a:gd name="T2" fmla="*/ 6 w 14"/>
                  <a:gd name="T3" fmla="*/ 35 h 39"/>
                  <a:gd name="T4" fmla="*/ 10 w 14"/>
                  <a:gd name="T5" fmla="*/ 31 h 39"/>
                  <a:gd name="T6" fmla="*/ 14 w 14"/>
                  <a:gd name="T7" fmla="*/ 25 h 39"/>
                  <a:gd name="T8" fmla="*/ 14 w 14"/>
                  <a:gd name="T9" fmla="*/ 12 h 39"/>
                  <a:gd name="T10" fmla="*/ 10 w 14"/>
                  <a:gd name="T11" fmla="*/ 6 h 39"/>
                  <a:gd name="T12" fmla="*/ 6 w 14"/>
                  <a:gd name="T13" fmla="*/ 2 h 39"/>
                  <a:gd name="T14" fmla="*/ 0 w 14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0" y="39"/>
                    </a:moveTo>
                    <a:lnTo>
                      <a:pt x="6" y="35"/>
                    </a:lnTo>
                    <a:lnTo>
                      <a:pt x="10" y="31"/>
                    </a:lnTo>
                    <a:lnTo>
                      <a:pt x="14" y="25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Line 185"/>
              <p:cNvSpPr>
                <a:spLocks noChangeShapeType="1"/>
              </p:cNvSpPr>
              <p:nvPr/>
            </p:nvSpPr>
            <p:spPr bwMode="auto">
              <a:xfrm flipV="1">
                <a:off x="436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Line 186"/>
              <p:cNvSpPr>
                <a:spLocks noChangeShapeType="1"/>
              </p:cNvSpPr>
              <p:nvPr/>
            </p:nvSpPr>
            <p:spPr bwMode="auto">
              <a:xfrm>
                <a:off x="4336" y="818"/>
                <a:ext cx="1" cy="2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87"/>
              <p:cNvSpPr>
                <a:spLocks/>
              </p:cNvSpPr>
              <p:nvPr/>
            </p:nvSpPr>
            <p:spPr bwMode="auto">
              <a:xfrm>
                <a:off x="4336" y="818"/>
                <a:ext cx="45" cy="14"/>
              </a:xfrm>
              <a:custGeom>
                <a:avLst/>
                <a:gdLst>
                  <a:gd name="T0" fmla="*/ 0 w 45"/>
                  <a:gd name="T1" fmla="*/ 14 h 14"/>
                  <a:gd name="T2" fmla="*/ 4 w 45"/>
                  <a:gd name="T3" fmla="*/ 6 h 14"/>
                  <a:gd name="T4" fmla="*/ 10 w 45"/>
                  <a:gd name="T5" fmla="*/ 0 h 14"/>
                  <a:gd name="T6" fmla="*/ 17 w 45"/>
                  <a:gd name="T7" fmla="*/ 0 h 14"/>
                  <a:gd name="T8" fmla="*/ 33 w 45"/>
                  <a:gd name="T9" fmla="*/ 10 h 14"/>
                  <a:gd name="T10" fmla="*/ 39 w 45"/>
                  <a:gd name="T11" fmla="*/ 10 h 14"/>
                  <a:gd name="T12" fmla="*/ 43 w 45"/>
                  <a:gd name="T13" fmla="*/ 6 h 14"/>
                  <a:gd name="T14" fmla="*/ 45 w 45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4">
                    <a:moveTo>
                      <a:pt x="0" y="14"/>
                    </a:moveTo>
                    <a:lnTo>
                      <a:pt x="4" y="6"/>
                    </a:lnTo>
                    <a:lnTo>
                      <a:pt x="10" y="0"/>
                    </a:lnTo>
                    <a:lnTo>
                      <a:pt x="17" y="0"/>
                    </a:lnTo>
                    <a:lnTo>
                      <a:pt x="33" y="10"/>
                    </a:lnTo>
                    <a:lnTo>
                      <a:pt x="39" y="10"/>
                    </a:lnTo>
                    <a:lnTo>
                      <a:pt x="43" y="6"/>
                    </a:lnTo>
                    <a:lnTo>
                      <a:pt x="4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88"/>
              <p:cNvSpPr>
                <a:spLocks/>
              </p:cNvSpPr>
              <p:nvPr/>
            </p:nvSpPr>
            <p:spPr bwMode="auto">
              <a:xfrm>
                <a:off x="4340" y="821"/>
                <a:ext cx="29" cy="7"/>
              </a:xfrm>
              <a:custGeom>
                <a:avLst/>
                <a:gdLst>
                  <a:gd name="T0" fmla="*/ 0 w 29"/>
                  <a:gd name="T1" fmla="*/ 3 h 7"/>
                  <a:gd name="T2" fmla="*/ 6 w 29"/>
                  <a:gd name="T3" fmla="*/ 0 h 7"/>
                  <a:gd name="T4" fmla="*/ 13 w 29"/>
                  <a:gd name="T5" fmla="*/ 0 h 7"/>
                  <a:gd name="T6" fmla="*/ 29 w 2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7">
                    <a:moveTo>
                      <a:pt x="0" y="3"/>
                    </a:moveTo>
                    <a:lnTo>
                      <a:pt x="6" y="0"/>
                    </a:lnTo>
                    <a:lnTo>
                      <a:pt x="13" y="0"/>
                    </a:lnTo>
                    <a:lnTo>
                      <a:pt x="29" y="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89"/>
              <p:cNvSpPr>
                <a:spLocks/>
              </p:cNvSpPr>
              <p:nvPr/>
            </p:nvSpPr>
            <p:spPr bwMode="auto">
              <a:xfrm>
                <a:off x="4359" y="818"/>
                <a:ext cx="22" cy="69"/>
              </a:xfrm>
              <a:custGeom>
                <a:avLst/>
                <a:gdLst>
                  <a:gd name="T0" fmla="*/ 22 w 22"/>
                  <a:gd name="T1" fmla="*/ 0 h 69"/>
                  <a:gd name="T2" fmla="*/ 22 w 22"/>
                  <a:gd name="T3" fmla="*/ 10 h 69"/>
                  <a:gd name="T4" fmla="*/ 20 w 22"/>
                  <a:gd name="T5" fmla="*/ 20 h 69"/>
                  <a:gd name="T6" fmla="*/ 6 w 22"/>
                  <a:gd name="T7" fmla="*/ 36 h 69"/>
                  <a:gd name="T8" fmla="*/ 4 w 22"/>
                  <a:gd name="T9" fmla="*/ 42 h 69"/>
                  <a:gd name="T10" fmla="*/ 0 w 22"/>
                  <a:gd name="T11" fmla="*/ 52 h 69"/>
                  <a:gd name="T12" fmla="*/ 0 w 22"/>
                  <a:gd name="T1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69">
                    <a:moveTo>
                      <a:pt x="22" y="0"/>
                    </a:moveTo>
                    <a:lnTo>
                      <a:pt x="22" y="10"/>
                    </a:lnTo>
                    <a:lnTo>
                      <a:pt x="20" y="20"/>
                    </a:lnTo>
                    <a:lnTo>
                      <a:pt x="6" y="36"/>
                    </a:lnTo>
                    <a:lnTo>
                      <a:pt x="4" y="42"/>
                    </a:lnTo>
                    <a:lnTo>
                      <a:pt x="0" y="52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90"/>
              <p:cNvSpPr>
                <a:spLocks/>
              </p:cNvSpPr>
              <p:nvPr/>
            </p:nvSpPr>
            <p:spPr bwMode="auto">
              <a:xfrm>
                <a:off x="4356" y="838"/>
                <a:ext cx="23" cy="49"/>
              </a:xfrm>
              <a:custGeom>
                <a:avLst/>
                <a:gdLst>
                  <a:gd name="T0" fmla="*/ 23 w 23"/>
                  <a:gd name="T1" fmla="*/ 0 h 49"/>
                  <a:gd name="T2" fmla="*/ 7 w 23"/>
                  <a:gd name="T3" fmla="*/ 16 h 49"/>
                  <a:gd name="T4" fmla="*/ 3 w 23"/>
                  <a:gd name="T5" fmla="*/ 22 h 49"/>
                  <a:gd name="T6" fmla="*/ 0 w 23"/>
                  <a:gd name="T7" fmla="*/ 32 h 49"/>
                  <a:gd name="T8" fmla="*/ 0 w 23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9">
                    <a:moveTo>
                      <a:pt x="23" y="0"/>
                    </a:moveTo>
                    <a:lnTo>
                      <a:pt x="7" y="16"/>
                    </a:lnTo>
                    <a:lnTo>
                      <a:pt x="3" y="22"/>
                    </a:lnTo>
                    <a:lnTo>
                      <a:pt x="0" y="32"/>
                    </a:lnTo>
                    <a:lnTo>
                      <a:pt x="0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Line 191"/>
              <p:cNvSpPr>
                <a:spLocks noChangeShapeType="1"/>
              </p:cNvSpPr>
              <p:nvPr/>
            </p:nvSpPr>
            <p:spPr bwMode="auto">
              <a:xfrm flipV="1">
                <a:off x="457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92"/>
              <p:cNvSpPr>
                <a:spLocks/>
              </p:cNvSpPr>
              <p:nvPr/>
            </p:nvSpPr>
            <p:spPr bwMode="auto">
              <a:xfrm>
                <a:off x="4547" y="818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6 w 45"/>
                  <a:gd name="T3" fmla="*/ 14 h 69"/>
                  <a:gd name="T4" fmla="*/ 39 w 45"/>
                  <a:gd name="T5" fmla="*/ 16 h 69"/>
                  <a:gd name="T6" fmla="*/ 42 w 45"/>
                  <a:gd name="T7" fmla="*/ 14 h 69"/>
                  <a:gd name="T8" fmla="*/ 42 w 45"/>
                  <a:gd name="T9" fmla="*/ 10 h 69"/>
                  <a:gd name="T10" fmla="*/ 39 w 45"/>
                  <a:gd name="T11" fmla="*/ 3 h 69"/>
                  <a:gd name="T12" fmla="*/ 32 w 45"/>
                  <a:gd name="T13" fmla="*/ 0 h 69"/>
                  <a:gd name="T14" fmla="*/ 22 w 45"/>
                  <a:gd name="T15" fmla="*/ 0 h 69"/>
                  <a:gd name="T16" fmla="*/ 14 w 45"/>
                  <a:gd name="T17" fmla="*/ 3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6 w 45"/>
                  <a:gd name="T33" fmla="*/ 69 h 69"/>
                  <a:gd name="T34" fmla="*/ 36 w 45"/>
                  <a:gd name="T35" fmla="*/ 65 h 69"/>
                  <a:gd name="T36" fmla="*/ 42 w 45"/>
                  <a:gd name="T37" fmla="*/ 59 h 69"/>
                  <a:gd name="T38" fmla="*/ 45 w 45"/>
                  <a:gd name="T39" fmla="*/ 49 h 69"/>
                  <a:gd name="T40" fmla="*/ 45 w 45"/>
                  <a:gd name="T41" fmla="*/ 45 h 69"/>
                  <a:gd name="T42" fmla="*/ 42 w 45"/>
                  <a:gd name="T43" fmla="*/ 36 h 69"/>
                  <a:gd name="T44" fmla="*/ 36 w 45"/>
                  <a:gd name="T45" fmla="*/ 30 h 69"/>
                  <a:gd name="T46" fmla="*/ 26 w 45"/>
                  <a:gd name="T47" fmla="*/ 26 h 69"/>
                  <a:gd name="T48" fmla="*/ 22 w 45"/>
                  <a:gd name="T49" fmla="*/ 26 h 69"/>
                  <a:gd name="T50" fmla="*/ 14 w 45"/>
                  <a:gd name="T51" fmla="*/ 30 h 69"/>
                  <a:gd name="T52" fmla="*/ 6 w 45"/>
                  <a:gd name="T53" fmla="*/ 36 h 69"/>
                  <a:gd name="T54" fmla="*/ 4 w 45"/>
                  <a:gd name="T55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6" y="14"/>
                    </a:lnTo>
                    <a:lnTo>
                      <a:pt x="39" y="16"/>
                    </a:lnTo>
                    <a:lnTo>
                      <a:pt x="42" y="14"/>
                    </a:lnTo>
                    <a:lnTo>
                      <a:pt x="42" y="10"/>
                    </a:lnTo>
                    <a:lnTo>
                      <a:pt x="39" y="3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4" y="3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9"/>
                    </a:lnTo>
                    <a:lnTo>
                      <a:pt x="45" y="49"/>
                    </a:lnTo>
                    <a:lnTo>
                      <a:pt x="45" y="45"/>
                    </a:lnTo>
                    <a:lnTo>
                      <a:pt x="42" y="36"/>
                    </a:lnTo>
                    <a:lnTo>
                      <a:pt x="36" y="30"/>
                    </a:lnTo>
                    <a:lnTo>
                      <a:pt x="26" y="26"/>
                    </a:lnTo>
                    <a:lnTo>
                      <a:pt x="22" y="26"/>
                    </a:lnTo>
                    <a:lnTo>
                      <a:pt x="14" y="30"/>
                    </a:lnTo>
                    <a:lnTo>
                      <a:pt x="6" y="36"/>
                    </a:lnTo>
                    <a:lnTo>
                      <a:pt x="4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93"/>
              <p:cNvSpPr>
                <a:spLocks/>
              </p:cNvSpPr>
              <p:nvPr/>
            </p:nvSpPr>
            <p:spPr bwMode="auto">
              <a:xfrm>
                <a:off x="4551" y="818"/>
                <a:ext cx="18" cy="69"/>
              </a:xfrm>
              <a:custGeom>
                <a:avLst/>
                <a:gdLst>
                  <a:gd name="T0" fmla="*/ 18 w 18"/>
                  <a:gd name="T1" fmla="*/ 0 h 69"/>
                  <a:gd name="T2" fmla="*/ 12 w 18"/>
                  <a:gd name="T3" fmla="*/ 3 h 69"/>
                  <a:gd name="T4" fmla="*/ 6 w 18"/>
                  <a:gd name="T5" fmla="*/ 10 h 69"/>
                  <a:gd name="T6" fmla="*/ 2 w 18"/>
                  <a:gd name="T7" fmla="*/ 16 h 69"/>
                  <a:gd name="T8" fmla="*/ 0 w 18"/>
                  <a:gd name="T9" fmla="*/ 30 h 69"/>
                  <a:gd name="T10" fmla="*/ 0 w 18"/>
                  <a:gd name="T11" fmla="*/ 49 h 69"/>
                  <a:gd name="T12" fmla="*/ 2 w 18"/>
                  <a:gd name="T13" fmla="*/ 59 h 69"/>
                  <a:gd name="T14" fmla="*/ 10 w 18"/>
                  <a:gd name="T15" fmla="*/ 65 h 69"/>
                  <a:gd name="T16" fmla="*/ 16 w 18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9">
                    <a:moveTo>
                      <a:pt x="18" y="0"/>
                    </a:moveTo>
                    <a:lnTo>
                      <a:pt x="12" y="3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10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94"/>
              <p:cNvSpPr>
                <a:spLocks/>
              </p:cNvSpPr>
              <p:nvPr/>
            </p:nvSpPr>
            <p:spPr bwMode="auto">
              <a:xfrm>
                <a:off x="4573" y="844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3 w 16"/>
                  <a:gd name="T5" fmla="*/ 33 h 43"/>
                  <a:gd name="T6" fmla="*/ 16 w 16"/>
                  <a:gd name="T7" fmla="*/ 23 h 43"/>
                  <a:gd name="T8" fmla="*/ 16 w 16"/>
                  <a:gd name="T9" fmla="*/ 19 h 43"/>
                  <a:gd name="T10" fmla="*/ 13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3" y="33"/>
                    </a:lnTo>
                    <a:lnTo>
                      <a:pt x="16" y="23"/>
                    </a:lnTo>
                    <a:lnTo>
                      <a:pt x="16" y="19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Line 195"/>
              <p:cNvSpPr>
                <a:spLocks noChangeShapeType="1"/>
              </p:cNvSpPr>
              <p:nvPr/>
            </p:nvSpPr>
            <p:spPr bwMode="auto">
              <a:xfrm flipV="1">
                <a:off x="4868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96"/>
              <p:cNvSpPr>
                <a:spLocks/>
              </p:cNvSpPr>
              <p:nvPr/>
            </p:nvSpPr>
            <p:spPr bwMode="auto">
              <a:xfrm>
                <a:off x="4843" y="818"/>
                <a:ext cx="45" cy="69"/>
              </a:xfrm>
              <a:custGeom>
                <a:avLst/>
                <a:gdLst>
                  <a:gd name="T0" fmla="*/ 6 w 45"/>
                  <a:gd name="T1" fmla="*/ 0 h 69"/>
                  <a:gd name="T2" fmla="*/ 0 w 45"/>
                  <a:gd name="T3" fmla="*/ 32 h 69"/>
                  <a:gd name="T4" fmla="*/ 6 w 45"/>
                  <a:gd name="T5" fmla="*/ 26 h 69"/>
                  <a:gd name="T6" fmla="*/ 16 w 45"/>
                  <a:gd name="T7" fmla="*/ 22 h 69"/>
                  <a:gd name="T8" fmla="*/ 25 w 45"/>
                  <a:gd name="T9" fmla="*/ 22 h 69"/>
                  <a:gd name="T10" fmla="*/ 35 w 45"/>
                  <a:gd name="T11" fmla="*/ 26 h 69"/>
                  <a:gd name="T12" fmla="*/ 41 w 45"/>
                  <a:gd name="T13" fmla="*/ 32 h 69"/>
                  <a:gd name="T14" fmla="*/ 45 w 45"/>
                  <a:gd name="T15" fmla="*/ 42 h 69"/>
                  <a:gd name="T16" fmla="*/ 45 w 45"/>
                  <a:gd name="T17" fmla="*/ 49 h 69"/>
                  <a:gd name="T18" fmla="*/ 41 w 45"/>
                  <a:gd name="T19" fmla="*/ 59 h 69"/>
                  <a:gd name="T20" fmla="*/ 35 w 45"/>
                  <a:gd name="T21" fmla="*/ 65 h 69"/>
                  <a:gd name="T22" fmla="*/ 25 w 45"/>
                  <a:gd name="T23" fmla="*/ 69 h 69"/>
                  <a:gd name="T24" fmla="*/ 16 w 45"/>
                  <a:gd name="T25" fmla="*/ 69 h 69"/>
                  <a:gd name="T26" fmla="*/ 6 w 45"/>
                  <a:gd name="T27" fmla="*/ 65 h 69"/>
                  <a:gd name="T28" fmla="*/ 2 w 45"/>
                  <a:gd name="T29" fmla="*/ 61 h 69"/>
                  <a:gd name="T30" fmla="*/ 0 w 45"/>
                  <a:gd name="T31" fmla="*/ 55 h 69"/>
                  <a:gd name="T32" fmla="*/ 0 w 45"/>
                  <a:gd name="T33" fmla="*/ 52 h 69"/>
                  <a:gd name="T34" fmla="*/ 2 w 45"/>
                  <a:gd name="T35" fmla="*/ 49 h 69"/>
                  <a:gd name="T36" fmla="*/ 6 w 45"/>
                  <a:gd name="T37" fmla="*/ 52 h 69"/>
                  <a:gd name="T38" fmla="*/ 2 w 45"/>
                  <a:gd name="T39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6" y="22"/>
                    </a:lnTo>
                    <a:lnTo>
                      <a:pt x="25" y="22"/>
                    </a:lnTo>
                    <a:lnTo>
                      <a:pt x="35" y="26"/>
                    </a:lnTo>
                    <a:lnTo>
                      <a:pt x="41" y="32"/>
                    </a:lnTo>
                    <a:lnTo>
                      <a:pt x="45" y="42"/>
                    </a:lnTo>
                    <a:lnTo>
                      <a:pt x="45" y="49"/>
                    </a:lnTo>
                    <a:lnTo>
                      <a:pt x="41" y="59"/>
                    </a:lnTo>
                    <a:lnTo>
                      <a:pt x="35" y="65"/>
                    </a:lnTo>
                    <a:lnTo>
                      <a:pt x="25" y="69"/>
                    </a:lnTo>
                    <a:lnTo>
                      <a:pt x="16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97"/>
              <p:cNvSpPr>
                <a:spLocks/>
              </p:cNvSpPr>
              <p:nvPr/>
            </p:nvSpPr>
            <p:spPr bwMode="auto">
              <a:xfrm>
                <a:off x="4868" y="840"/>
                <a:ext cx="16" cy="47"/>
              </a:xfrm>
              <a:custGeom>
                <a:avLst/>
                <a:gdLst>
                  <a:gd name="T0" fmla="*/ 0 w 16"/>
                  <a:gd name="T1" fmla="*/ 0 h 47"/>
                  <a:gd name="T2" fmla="*/ 7 w 16"/>
                  <a:gd name="T3" fmla="*/ 4 h 47"/>
                  <a:gd name="T4" fmla="*/ 14 w 16"/>
                  <a:gd name="T5" fmla="*/ 10 h 47"/>
                  <a:gd name="T6" fmla="*/ 16 w 16"/>
                  <a:gd name="T7" fmla="*/ 20 h 47"/>
                  <a:gd name="T8" fmla="*/ 16 w 16"/>
                  <a:gd name="T9" fmla="*/ 27 h 47"/>
                  <a:gd name="T10" fmla="*/ 14 w 16"/>
                  <a:gd name="T11" fmla="*/ 37 h 47"/>
                  <a:gd name="T12" fmla="*/ 7 w 16"/>
                  <a:gd name="T13" fmla="*/ 43 h 47"/>
                  <a:gd name="T14" fmla="*/ 0 w 16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lnTo>
                      <a:pt x="7" y="4"/>
                    </a:lnTo>
                    <a:lnTo>
                      <a:pt x="14" y="10"/>
                    </a:lnTo>
                    <a:lnTo>
                      <a:pt x="16" y="20"/>
                    </a:lnTo>
                    <a:lnTo>
                      <a:pt x="16" y="27"/>
                    </a:lnTo>
                    <a:lnTo>
                      <a:pt x="14" y="37"/>
                    </a:lnTo>
                    <a:lnTo>
                      <a:pt x="7" y="4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Line 198"/>
              <p:cNvSpPr>
                <a:spLocks noChangeShapeType="1"/>
              </p:cNvSpPr>
              <p:nvPr/>
            </p:nvSpPr>
            <p:spPr bwMode="auto">
              <a:xfrm>
                <a:off x="4849" y="818"/>
                <a:ext cx="3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99"/>
              <p:cNvSpPr>
                <a:spLocks/>
              </p:cNvSpPr>
              <p:nvPr/>
            </p:nvSpPr>
            <p:spPr bwMode="auto">
              <a:xfrm>
                <a:off x="4849" y="818"/>
                <a:ext cx="33" cy="3"/>
              </a:xfrm>
              <a:custGeom>
                <a:avLst/>
                <a:gdLst>
                  <a:gd name="T0" fmla="*/ 0 w 33"/>
                  <a:gd name="T1" fmla="*/ 3 h 3"/>
                  <a:gd name="T2" fmla="*/ 16 w 33"/>
                  <a:gd name="T3" fmla="*/ 3 h 3"/>
                  <a:gd name="T4" fmla="*/ 33 w 3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">
                    <a:moveTo>
                      <a:pt x="0" y="3"/>
                    </a:moveTo>
                    <a:lnTo>
                      <a:pt x="16" y="3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200"/>
              <p:cNvSpPr>
                <a:spLocks/>
              </p:cNvSpPr>
              <p:nvPr/>
            </p:nvSpPr>
            <p:spPr bwMode="auto">
              <a:xfrm>
                <a:off x="4004" y="720"/>
                <a:ext cx="45" cy="69"/>
              </a:xfrm>
              <a:custGeom>
                <a:avLst/>
                <a:gdLst>
                  <a:gd name="T0" fmla="*/ 0 w 45"/>
                  <a:gd name="T1" fmla="*/ 0 h 69"/>
                  <a:gd name="T2" fmla="*/ 6 w 45"/>
                  <a:gd name="T3" fmla="*/ 0 h 69"/>
                  <a:gd name="T4" fmla="*/ 13 w 45"/>
                  <a:gd name="T5" fmla="*/ 4 h 69"/>
                  <a:gd name="T6" fmla="*/ 16 w 45"/>
                  <a:gd name="T7" fmla="*/ 7 h 69"/>
                  <a:gd name="T8" fmla="*/ 20 w 45"/>
                  <a:gd name="T9" fmla="*/ 14 h 69"/>
                  <a:gd name="T10" fmla="*/ 39 w 45"/>
                  <a:gd name="T11" fmla="*/ 59 h 69"/>
                  <a:gd name="T12" fmla="*/ 43 w 45"/>
                  <a:gd name="T13" fmla="*/ 65 h 69"/>
                  <a:gd name="T14" fmla="*/ 45 w 45"/>
                  <a:gd name="T15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69">
                    <a:moveTo>
                      <a:pt x="0" y="0"/>
                    </a:moveTo>
                    <a:lnTo>
                      <a:pt x="6" y="0"/>
                    </a:lnTo>
                    <a:lnTo>
                      <a:pt x="13" y="4"/>
                    </a:lnTo>
                    <a:lnTo>
                      <a:pt x="16" y="7"/>
                    </a:lnTo>
                    <a:lnTo>
                      <a:pt x="20" y="14"/>
                    </a:lnTo>
                    <a:lnTo>
                      <a:pt x="39" y="59"/>
                    </a:lnTo>
                    <a:lnTo>
                      <a:pt x="43" y="65"/>
                    </a:lnTo>
                    <a:lnTo>
                      <a:pt x="45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201"/>
              <p:cNvSpPr>
                <a:spLocks/>
              </p:cNvSpPr>
              <p:nvPr/>
            </p:nvSpPr>
            <p:spPr bwMode="auto">
              <a:xfrm>
                <a:off x="4010" y="720"/>
                <a:ext cx="43" cy="69"/>
              </a:xfrm>
              <a:custGeom>
                <a:avLst/>
                <a:gdLst>
                  <a:gd name="T0" fmla="*/ 0 w 43"/>
                  <a:gd name="T1" fmla="*/ 0 h 69"/>
                  <a:gd name="T2" fmla="*/ 7 w 43"/>
                  <a:gd name="T3" fmla="*/ 7 h 69"/>
                  <a:gd name="T4" fmla="*/ 10 w 43"/>
                  <a:gd name="T5" fmla="*/ 14 h 69"/>
                  <a:gd name="T6" fmla="*/ 30 w 43"/>
                  <a:gd name="T7" fmla="*/ 59 h 69"/>
                  <a:gd name="T8" fmla="*/ 33 w 43"/>
                  <a:gd name="T9" fmla="*/ 65 h 69"/>
                  <a:gd name="T10" fmla="*/ 39 w 43"/>
                  <a:gd name="T11" fmla="*/ 69 h 69"/>
                  <a:gd name="T12" fmla="*/ 43 w 43"/>
                  <a:gd name="T1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69">
                    <a:moveTo>
                      <a:pt x="0" y="0"/>
                    </a:moveTo>
                    <a:lnTo>
                      <a:pt x="7" y="7"/>
                    </a:lnTo>
                    <a:lnTo>
                      <a:pt x="10" y="14"/>
                    </a:lnTo>
                    <a:lnTo>
                      <a:pt x="30" y="59"/>
                    </a:lnTo>
                    <a:lnTo>
                      <a:pt x="33" y="65"/>
                    </a:lnTo>
                    <a:lnTo>
                      <a:pt x="39" y="69"/>
                    </a:lnTo>
                    <a:lnTo>
                      <a:pt x="43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Line 202"/>
              <p:cNvSpPr>
                <a:spLocks noChangeShapeType="1"/>
              </p:cNvSpPr>
              <p:nvPr/>
            </p:nvSpPr>
            <p:spPr bwMode="auto">
              <a:xfrm flipH="1">
                <a:off x="4002" y="744"/>
                <a:ext cx="25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Line 203"/>
              <p:cNvSpPr>
                <a:spLocks noChangeShapeType="1"/>
              </p:cNvSpPr>
              <p:nvPr/>
            </p:nvSpPr>
            <p:spPr bwMode="auto">
              <a:xfrm flipH="1">
                <a:off x="4004" y="744"/>
                <a:ext cx="23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Line 204"/>
              <p:cNvSpPr>
                <a:spLocks noChangeShapeType="1"/>
              </p:cNvSpPr>
              <p:nvPr/>
            </p:nvSpPr>
            <p:spPr bwMode="auto">
              <a:xfrm>
                <a:off x="4071" y="773"/>
                <a:ext cx="1" cy="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Line 205"/>
              <p:cNvSpPr>
                <a:spLocks noChangeShapeType="1"/>
              </p:cNvSpPr>
              <p:nvPr/>
            </p:nvSpPr>
            <p:spPr bwMode="auto">
              <a:xfrm>
                <a:off x="4090" y="765"/>
                <a:ext cx="1" cy="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206"/>
              <p:cNvSpPr>
                <a:spLocks/>
              </p:cNvSpPr>
              <p:nvPr/>
            </p:nvSpPr>
            <p:spPr bwMode="auto">
              <a:xfrm>
                <a:off x="4090" y="778"/>
                <a:ext cx="21" cy="28"/>
              </a:xfrm>
              <a:custGeom>
                <a:avLst/>
                <a:gdLst>
                  <a:gd name="T0" fmla="*/ 0 w 21"/>
                  <a:gd name="T1" fmla="*/ 7 h 28"/>
                  <a:gd name="T2" fmla="*/ 4 w 21"/>
                  <a:gd name="T3" fmla="*/ 3 h 28"/>
                  <a:gd name="T4" fmla="*/ 10 w 21"/>
                  <a:gd name="T5" fmla="*/ 0 h 28"/>
                  <a:gd name="T6" fmla="*/ 14 w 21"/>
                  <a:gd name="T7" fmla="*/ 0 h 28"/>
                  <a:gd name="T8" fmla="*/ 20 w 21"/>
                  <a:gd name="T9" fmla="*/ 3 h 28"/>
                  <a:gd name="T10" fmla="*/ 21 w 21"/>
                  <a:gd name="T11" fmla="*/ 7 h 28"/>
                  <a:gd name="T12" fmla="*/ 21 w 2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0" y="7"/>
                    </a:moveTo>
                    <a:lnTo>
                      <a:pt x="4" y="3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21" y="7"/>
                    </a:lnTo>
                    <a:lnTo>
                      <a:pt x="21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207"/>
              <p:cNvSpPr>
                <a:spLocks/>
              </p:cNvSpPr>
              <p:nvPr/>
            </p:nvSpPr>
            <p:spPr bwMode="auto">
              <a:xfrm>
                <a:off x="4104" y="778"/>
                <a:ext cx="6" cy="28"/>
              </a:xfrm>
              <a:custGeom>
                <a:avLst/>
                <a:gdLst>
                  <a:gd name="T0" fmla="*/ 0 w 6"/>
                  <a:gd name="T1" fmla="*/ 0 h 28"/>
                  <a:gd name="T2" fmla="*/ 4 w 6"/>
                  <a:gd name="T3" fmla="*/ 3 h 28"/>
                  <a:gd name="T4" fmla="*/ 6 w 6"/>
                  <a:gd name="T5" fmla="*/ 7 h 28"/>
                  <a:gd name="T6" fmla="*/ 6 w 6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lnTo>
                      <a:pt x="4" y="3"/>
                    </a:lnTo>
                    <a:lnTo>
                      <a:pt x="6" y="7"/>
                    </a:lnTo>
                    <a:lnTo>
                      <a:pt x="6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Line 208"/>
              <p:cNvSpPr>
                <a:spLocks noChangeShapeType="1"/>
              </p:cNvSpPr>
              <p:nvPr/>
            </p:nvSpPr>
            <p:spPr bwMode="auto">
              <a:xfrm>
                <a:off x="4081" y="765"/>
                <a:ext cx="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Line 209"/>
              <p:cNvSpPr>
                <a:spLocks noChangeShapeType="1"/>
              </p:cNvSpPr>
              <p:nvPr/>
            </p:nvSpPr>
            <p:spPr bwMode="auto">
              <a:xfrm>
                <a:off x="4081" y="806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Line 210"/>
              <p:cNvSpPr>
                <a:spLocks noChangeShapeType="1"/>
              </p:cNvSpPr>
              <p:nvPr/>
            </p:nvSpPr>
            <p:spPr bwMode="auto">
              <a:xfrm>
                <a:off x="4104" y="806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211"/>
              <p:cNvSpPr>
                <a:spLocks/>
              </p:cNvSpPr>
              <p:nvPr/>
            </p:nvSpPr>
            <p:spPr bwMode="auto">
              <a:xfrm>
                <a:off x="4134" y="775"/>
                <a:ext cx="6" cy="22"/>
              </a:xfrm>
              <a:custGeom>
                <a:avLst/>
                <a:gdLst>
                  <a:gd name="T0" fmla="*/ 2 w 6"/>
                  <a:gd name="T1" fmla="*/ 6 h 22"/>
                  <a:gd name="T2" fmla="*/ 0 w 6"/>
                  <a:gd name="T3" fmla="*/ 2 h 22"/>
                  <a:gd name="T4" fmla="*/ 2 w 6"/>
                  <a:gd name="T5" fmla="*/ 0 h 22"/>
                  <a:gd name="T6" fmla="*/ 6 w 6"/>
                  <a:gd name="T7" fmla="*/ 2 h 22"/>
                  <a:gd name="T8" fmla="*/ 6 w 6"/>
                  <a:gd name="T9" fmla="*/ 12 h 22"/>
                  <a:gd name="T10" fmla="*/ 2 w 6"/>
                  <a:gd name="T11" fmla="*/ 18 h 22"/>
                  <a:gd name="T12" fmla="*/ 0 w 6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2" y="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Line 212"/>
              <p:cNvSpPr>
                <a:spLocks noChangeShapeType="1"/>
              </p:cNvSpPr>
              <p:nvPr/>
            </p:nvSpPr>
            <p:spPr bwMode="auto">
              <a:xfrm>
                <a:off x="4220" y="712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Line 213"/>
              <p:cNvSpPr>
                <a:spLocks noChangeShapeType="1"/>
              </p:cNvSpPr>
              <p:nvPr/>
            </p:nvSpPr>
            <p:spPr bwMode="auto">
              <a:xfrm>
                <a:off x="4224" y="712"/>
                <a:ext cx="20" cy="5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214"/>
              <p:cNvSpPr>
                <a:spLocks/>
              </p:cNvSpPr>
              <p:nvPr/>
            </p:nvSpPr>
            <p:spPr bwMode="auto">
              <a:xfrm>
                <a:off x="4220" y="712"/>
                <a:ext cx="47" cy="69"/>
              </a:xfrm>
              <a:custGeom>
                <a:avLst/>
                <a:gdLst>
                  <a:gd name="T0" fmla="*/ 0 w 47"/>
                  <a:gd name="T1" fmla="*/ 0 h 69"/>
                  <a:gd name="T2" fmla="*/ 24 w 47"/>
                  <a:gd name="T3" fmla="*/ 69 h 69"/>
                  <a:gd name="T4" fmla="*/ 47 w 47"/>
                  <a:gd name="T5" fmla="*/ 0 h 69"/>
                  <a:gd name="T6" fmla="*/ 47 w 4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69">
                    <a:moveTo>
                      <a:pt x="0" y="0"/>
                    </a:moveTo>
                    <a:lnTo>
                      <a:pt x="24" y="69"/>
                    </a:lnTo>
                    <a:lnTo>
                      <a:pt x="47" y="0"/>
                    </a:lnTo>
                    <a:lnTo>
                      <a:pt x="4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Line 215"/>
              <p:cNvSpPr>
                <a:spLocks noChangeShapeType="1"/>
              </p:cNvSpPr>
              <p:nvPr/>
            </p:nvSpPr>
            <p:spPr bwMode="auto">
              <a:xfrm>
                <a:off x="4269" y="712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Line 216"/>
              <p:cNvSpPr>
                <a:spLocks noChangeShapeType="1"/>
              </p:cNvSpPr>
              <p:nvPr/>
            </p:nvSpPr>
            <p:spPr bwMode="auto">
              <a:xfrm>
                <a:off x="4212" y="712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Line 217"/>
              <p:cNvSpPr>
                <a:spLocks noChangeShapeType="1"/>
              </p:cNvSpPr>
              <p:nvPr/>
            </p:nvSpPr>
            <p:spPr bwMode="auto">
              <a:xfrm>
                <a:off x="4267" y="712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Line 218"/>
              <p:cNvSpPr>
                <a:spLocks noChangeShapeType="1"/>
              </p:cNvSpPr>
              <p:nvPr/>
            </p:nvSpPr>
            <p:spPr bwMode="auto">
              <a:xfrm>
                <a:off x="4212" y="781"/>
                <a:ext cx="18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Line 219"/>
              <p:cNvSpPr>
                <a:spLocks noChangeShapeType="1"/>
              </p:cNvSpPr>
              <p:nvPr/>
            </p:nvSpPr>
            <p:spPr bwMode="auto">
              <a:xfrm>
                <a:off x="4257" y="781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Line 220"/>
              <p:cNvSpPr>
                <a:spLocks noChangeShapeType="1"/>
              </p:cNvSpPr>
              <p:nvPr/>
            </p:nvSpPr>
            <p:spPr bwMode="auto">
              <a:xfrm>
                <a:off x="4302" y="736"/>
                <a:ext cx="1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Line 221"/>
              <p:cNvSpPr>
                <a:spLocks noChangeShapeType="1"/>
              </p:cNvSpPr>
              <p:nvPr/>
            </p:nvSpPr>
            <p:spPr bwMode="auto">
              <a:xfrm>
                <a:off x="4304" y="736"/>
                <a:ext cx="1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222"/>
              <p:cNvSpPr>
                <a:spLocks/>
              </p:cNvSpPr>
              <p:nvPr/>
            </p:nvSpPr>
            <p:spPr bwMode="auto">
              <a:xfrm>
                <a:off x="4304" y="736"/>
                <a:ext cx="37" cy="45"/>
              </a:xfrm>
              <a:custGeom>
                <a:avLst/>
                <a:gdLst>
                  <a:gd name="T0" fmla="*/ 0 w 37"/>
                  <a:gd name="T1" fmla="*/ 9 h 45"/>
                  <a:gd name="T2" fmla="*/ 8 w 37"/>
                  <a:gd name="T3" fmla="*/ 2 h 45"/>
                  <a:gd name="T4" fmla="*/ 17 w 37"/>
                  <a:gd name="T5" fmla="*/ 0 h 45"/>
                  <a:gd name="T6" fmla="*/ 24 w 37"/>
                  <a:gd name="T7" fmla="*/ 0 h 45"/>
                  <a:gd name="T8" fmla="*/ 33 w 37"/>
                  <a:gd name="T9" fmla="*/ 2 h 45"/>
                  <a:gd name="T10" fmla="*/ 37 w 37"/>
                  <a:gd name="T11" fmla="*/ 9 h 45"/>
                  <a:gd name="T12" fmla="*/ 37 w 37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5">
                    <a:moveTo>
                      <a:pt x="0" y="9"/>
                    </a:moveTo>
                    <a:lnTo>
                      <a:pt x="8" y="2"/>
                    </a:lnTo>
                    <a:lnTo>
                      <a:pt x="17" y="0"/>
                    </a:lnTo>
                    <a:lnTo>
                      <a:pt x="24" y="0"/>
                    </a:lnTo>
                    <a:lnTo>
                      <a:pt x="33" y="2"/>
                    </a:lnTo>
                    <a:lnTo>
                      <a:pt x="37" y="9"/>
                    </a:lnTo>
                    <a:lnTo>
                      <a:pt x="37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223"/>
              <p:cNvSpPr>
                <a:spLocks/>
              </p:cNvSpPr>
              <p:nvPr/>
            </p:nvSpPr>
            <p:spPr bwMode="auto">
              <a:xfrm>
                <a:off x="4328" y="736"/>
                <a:ext cx="9" cy="45"/>
              </a:xfrm>
              <a:custGeom>
                <a:avLst/>
                <a:gdLst>
                  <a:gd name="T0" fmla="*/ 0 w 9"/>
                  <a:gd name="T1" fmla="*/ 0 h 45"/>
                  <a:gd name="T2" fmla="*/ 6 w 9"/>
                  <a:gd name="T3" fmla="*/ 2 h 45"/>
                  <a:gd name="T4" fmla="*/ 9 w 9"/>
                  <a:gd name="T5" fmla="*/ 9 h 45"/>
                  <a:gd name="T6" fmla="*/ 9 w 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0" y="0"/>
                    </a:moveTo>
                    <a:lnTo>
                      <a:pt x="6" y="2"/>
                    </a:lnTo>
                    <a:lnTo>
                      <a:pt x="9" y="9"/>
                    </a:lnTo>
                    <a:lnTo>
                      <a:pt x="9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224"/>
              <p:cNvSpPr>
                <a:spLocks/>
              </p:cNvSpPr>
              <p:nvPr/>
            </p:nvSpPr>
            <p:spPr bwMode="auto">
              <a:xfrm>
                <a:off x="4341" y="736"/>
                <a:ext cx="35" cy="45"/>
              </a:xfrm>
              <a:custGeom>
                <a:avLst/>
                <a:gdLst>
                  <a:gd name="T0" fmla="*/ 0 w 35"/>
                  <a:gd name="T1" fmla="*/ 9 h 45"/>
                  <a:gd name="T2" fmla="*/ 6 w 35"/>
                  <a:gd name="T3" fmla="*/ 2 h 45"/>
                  <a:gd name="T4" fmla="*/ 16 w 35"/>
                  <a:gd name="T5" fmla="*/ 0 h 45"/>
                  <a:gd name="T6" fmla="*/ 22 w 35"/>
                  <a:gd name="T7" fmla="*/ 0 h 45"/>
                  <a:gd name="T8" fmla="*/ 32 w 35"/>
                  <a:gd name="T9" fmla="*/ 2 h 45"/>
                  <a:gd name="T10" fmla="*/ 35 w 35"/>
                  <a:gd name="T11" fmla="*/ 9 h 45"/>
                  <a:gd name="T12" fmla="*/ 35 w 35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45">
                    <a:moveTo>
                      <a:pt x="0" y="9"/>
                    </a:moveTo>
                    <a:lnTo>
                      <a:pt x="6" y="2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32" y="2"/>
                    </a:lnTo>
                    <a:lnTo>
                      <a:pt x="35" y="9"/>
                    </a:lnTo>
                    <a:lnTo>
                      <a:pt x="35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225"/>
              <p:cNvSpPr>
                <a:spLocks/>
              </p:cNvSpPr>
              <p:nvPr/>
            </p:nvSpPr>
            <p:spPr bwMode="auto">
              <a:xfrm>
                <a:off x="4363" y="736"/>
                <a:ext cx="10" cy="45"/>
              </a:xfrm>
              <a:custGeom>
                <a:avLst/>
                <a:gdLst>
                  <a:gd name="T0" fmla="*/ 0 w 10"/>
                  <a:gd name="T1" fmla="*/ 0 h 45"/>
                  <a:gd name="T2" fmla="*/ 7 w 10"/>
                  <a:gd name="T3" fmla="*/ 2 h 45"/>
                  <a:gd name="T4" fmla="*/ 10 w 10"/>
                  <a:gd name="T5" fmla="*/ 9 h 45"/>
                  <a:gd name="T6" fmla="*/ 10 w 10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5">
                    <a:moveTo>
                      <a:pt x="0" y="0"/>
                    </a:moveTo>
                    <a:lnTo>
                      <a:pt x="7" y="2"/>
                    </a:lnTo>
                    <a:lnTo>
                      <a:pt x="10" y="9"/>
                    </a:lnTo>
                    <a:lnTo>
                      <a:pt x="10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Line 226"/>
              <p:cNvSpPr>
                <a:spLocks noChangeShapeType="1"/>
              </p:cNvSpPr>
              <p:nvPr/>
            </p:nvSpPr>
            <p:spPr bwMode="auto">
              <a:xfrm>
                <a:off x="4292" y="736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Line 227"/>
              <p:cNvSpPr>
                <a:spLocks noChangeShapeType="1"/>
              </p:cNvSpPr>
              <p:nvPr/>
            </p:nvSpPr>
            <p:spPr bwMode="auto">
              <a:xfrm>
                <a:off x="4292" y="781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Line 228"/>
              <p:cNvSpPr>
                <a:spLocks noChangeShapeType="1"/>
              </p:cNvSpPr>
              <p:nvPr/>
            </p:nvSpPr>
            <p:spPr bwMode="auto">
              <a:xfrm>
                <a:off x="4328" y="781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Line 229"/>
              <p:cNvSpPr>
                <a:spLocks noChangeShapeType="1"/>
              </p:cNvSpPr>
              <p:nvPr/>
            </p:nvSpPr>
            <p:spPr bwMode="auto">
              <a:xfrm>
                <a:off x="4363" y="781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4022" name="Text Box 230"/>
          <p:cNvSpPr txBox="1">
            <a:spLocks noChangeArrowheads="1"/>
          </p:cNvSpPr>
          <p:nvPr/>
        </p:nvSpPr>
        <p:spPr bwMode="auto">
          <a:xfrm>
            <a:off x="762000" y="1295400"/>
            <a:ext cx="35052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endParaRPr lang="en-US" altLang="en-US"/>
          </a:p>
        </p:txBody>
      </p:sp>
      <p:sp>
        <p:nvSpPr>
          <p:cNvPr id="2" name="TextBox 1"/>
          <p:cNvSpPr txBox="1"/>
          <p:nvPr/>
        </p:nvSpPr>
        <p:spPr>
          <a:xfrm>
            <a:off x="8362950" y="4567567"/>
            <a:ext cx="9028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f-mode</a:t>
            </a:r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>
            <a:off x="8444409" y="4149080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 smtClean="0"/>
              <a:t>1</a:t>
            </a:r>
            <a:endParaRPr lang="en-US" baseline="-25000" dirty="0"/>
          </a:p>
        </p:txBody>
      </p:sp>
      <p:sp>
        <p:nvSpPr>
          <p:cNvPr id="233" name="TextBox 232"/>
          <p:cNvSpPr txBox="1"/>
          <p:nvPr/>
        </p:nvSpPr>
        <p:spPr>
          <a:xfrm>
            <a:off x="8424417" y="3789040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/>
              <a:t>2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8418265" y="3501008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/>
              <a:t>3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5785077" y="5703311"/>
            <a:ext cx="204414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</a:t>
            </a:r>
            <a:r>
              <a:rPr lang="en-US" dirty="0" smtClean="0"/>
              <a:t>onvection modes</a:t>
            </a:r>
            <a:endParaRPr lang="en-US" dirty="0"/>
          </a:p>
        </p:txBody>
      </p:sp>
      <p:sp>
        <p:nvSpPr>
          <p:cNvPr id="236" name="TextBox 235"/>
          <p:cNvSpPr txBox="1"/>
          <p:nvPr/>
        </p:nvSpPr>
        <p:spPr>
          <a:xfrm>
            <a:off x="8388424" y="3203684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 smtClean="0"/>
              <a:t>4</a:t>
            </a:r>
            <a:endParaRPr lang="en-US" baseline="-25000" dirty="0"/>
          </a:p>
        </p:txBody>
      </p:sp>
      <p:sp>
        <p:nvSpPr>
          <p:cNvPr id="5" name="TextBox 4"/>
          <p:cNvSpPr txBox="1"/>
          <p:nvPr/>
        </p:nvSpPr>
        <p:spPr>
          <a:xfrm>
            <a:off x="5446554" y="2534603"/>
            <a:ext cx="21339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a</a:t>
            </a:r>
            <a:r>
              <a:rPr lang="en-US" dirty="0" smtClean="0"/>
              <a:t>coustic (p) modes</a:t>
            </a:r>
            <a:endParaRPr lang="en-US" dirty="0"/>
          </a:p>
        </p:txBody>
      </p: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86" name="Object 2"/>
          <p:cNvGraphicFramePr>
            <a:graphicFrameLocks noChangeAspect="1"/>
          </p:cNvGraphicFramePr>
          <p:nvPr/>
        </p:nvGraphicFramePr>
        <p:xfrm>
          <a:off x="468313" y="188913"/>
          <a:ext cx="8167687" cy="1330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708" name="Document" r:id="rId4" imgW="4493476" imgH="732396" progId="Word.Document.8">
                  <p:embed/>
                </p:oleObj>
              </mc:Choice>
              <mc:Fallback>
                <p:oleObj name="Document" r:id="rId4" imgW="4493476" imgH="732396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8313" y="188913"/>
                        <a:ext cx="8167687" cy="1330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1987" name="Group 3"/>
          <p:cNvGrpSpPr>
            <a:grpSpLocks/>
          </p:cNvGrpSpPr>
          <p:nvPr/>
        </p:nvGrpSpPr>
        <p:grpSpPr bwMode="auto">
          <a:xfrm>
            <a:off x="179388" y="1557338"/>
            <a:ext cx="5545137" cy="3816350"/>
            <a:chOff x="476" y="1071"/>
            <a:chExt cx="4996" cy="3164"/>
          </a:xfrm>
        </p:grpSpPr>
        <p:sp>
          <p:nvSpPr>
            <p:cNvPr id="41988" name="AutoShape 4"/>
            <p:cNvSpPr>
              <a:spLocks noChangeAspect="1" noChangeArrowheads="1" noTextEdit="1"/>
            </p:cNvSpPr>
            <p:nvPr/>
          </p:nvSpPr>
          <p:spPr bwMode="auto">
            <a:xfrm>
              <a:off x="476" y="1071"/>
              <a:ext cx="4996" cy="3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989" name="Group 5"/>
            <p:cNvGrpSpPr>
              <a:grpSpLocks/>
            </p:cNvGrpSpPr>
            <p:nvPr/>
          </p:nvGrpSpPr>
          <p:grpSpPr bwMode="auto">
            <a:xfrm>
              <a:off x="608" y="1078"/>
              <a:ext cx="4860" cy="3155"/>
              <a:chOff x="608" y="1078"/>
              <a:chExt cx="4860" cy="3155"/>
            </a:xfrm>
          </p:grpSpPr>
          <p:sp>
            <p:nvSpPr>
              <p:cNvPr id="41990" name="Freeform 6"/>
              <p:cNvSpPr>
                <a:spLocks/>
              </p:cNvSpPr>
              <p:nvPr/>
            </p:nvSpPr>
            <p:spPr bwMode="auto">
              <a:xfrm>
                <a:off x="2602" y="1078"/>
                <a:ext cx="44" cy="55"/>
              </a:xfrm>
              <a:custGeom>
                <a:avLst/>
                <a:gdLst>
                  <a:gd name="T0" fmla="*/ 44 w 44"/>
                  <a:gd name="T1" fmla="*/ 13 h 55"/>
                  <a:gd name="T2" fmla="*/ 41 w 44"/>
                  <a:gd name="T3" fmla="*/ 7 h 55"/>
                  <a:gd name="T4" fmla="*/ 35 w 44"/>
                  <a:gd name="T5" fmla="*/ 2 h 55"/>
                  <a:gd name="T6" fmla="*/ 30 w 44"/>
                  <a:gd name="T7" fmla="*/ 0 h 55"/>
                  <a:gd name="T8" fmla="*/ 17 w 44"/>
                  <a:gd name="T9" fmla="*/ 0 h 55"/>
                  <a:gd name="T10" fmla="*/ 12 w 44"/>
                  <a:gd name="T11" fmla="*/ 2 h 55"/>
                  <a:gd name="T12" fmla="*/ 5 w 44"/>
                  <a:gd name="T13" fmla="*/ 7 h 55"/>
                  <a:gd name="T14" fmla="*/ 3 w 44"/>
                  <a:gd name="T15" fmla="*/ 13 h 55"/>
                  <a:gd name="T16" fmla="*/ 0 w 44"/>
                  <a:gd name="T17" fmla="*/ 22 h 55"/>
                  <a:gd name="T18" fmla="*/ 0 w 44"/>
                  <a:gd name="T19" fmla="*/ 34 h 55"/>
                  <a:gd name="T20" fmla="*/ 3 w 44"/>
                  <a:gd name="T21" fmla="*/ 43 h 55"/>
                  <a:gd name="T22" fmla="*/ 5 w 44"/>
                  <a:gd name="T23" fmla="*/ 48 h 55"/>
                  <a:gd name="T24" fmla="*/ 12 w 44"/>
                  <a:gd name="T25" fmla="*/ 54 h 55"/>
                  <a:gd name="T26" fmla="*/ 17 w 44"/>
                  <a:gd name="T27" fmla="*/ 55 h 55"/>
                  <a:gd name="T28" fmla="*/ 30 w 44"/>
                  <a:gd name="T29" fmla="*/ 55 h 55"/>
                  <a:gd name="T30" fmla="*/ 35 w 44"/>
                  <a:gd name="T31" fmla="*/ 54 h 55"/>
                  <a:gd name="T32" fmla="*/ 41 w 44"/>
                  <a:gd name="T33" fmla="*/ 48 h 55"/>
                  <a:gd name="T34" fmla="*/ 44 w 44"/>
                  <a:gd name="T35" fmla="*/ 43 h 55"/>
                  <a:gd name="T36" fmla="*/ 44 w 44"/>
                  <a:gd name="T37" fmla="*/ 34 h 55"/>
                  <a:gd name="T38" fmla="*/ 30 w 44"/>
                  <a:gd name="T39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55">
                    <a:moveTo>
                      <a:pt x="44" y="13"/>
                    </a:moveTo>
                    <a:lnTo>
                      <a:pt x="41" y="7"/>
                    </a:lnTo>
                    <a:lnTo>
                      <a:pt x="35" y="2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5" y="7"/>
                    </a:lnTo>
                    <a:lnTo>
                      <a:pt x="3" y="13"/>
                    </a:lnTo>
                    <a:lnTo>
                      <a:pt x="0" y="22"/>
                    </a:lnTo>
                    <a:lnTo>
                      <a:pt x="0" y="34"/>
                    </a:lnTo>
                    <a:lnTo>
                      <a:pt x="3" y="43"/>
                    </a:lnTo>
                    <a:lnTo>
                      <a:pt x="5" y="48"/>
                    </a:lnTo>
                    <a:lnTo>
                      <a:pt x="12" y="54"/>
                    </a:lnTo>
                    <a:lnTo>
                      <a:pt x="17" y="55"/>
                    </a:lnTo>
                    <a:lnTo>
                      <a:pt x="30" y="55"/>
                    </a:lnTo>
                    <a:lnTo>
                      <a:pt x="35" y="54"/>
                    </a:lnTo>
                    <a:lnTo>
                      <a:pt x="41" y="48"/>
                    </a:lnTo>
                    <a:lnTo>
                      <a:pt x="44" y="43"/>
                    </a:lnTo>
                    <a:lnTo>
                      <a:pt x="44" y="34"/>
                    </a:lnTo>
                    <a:lnTo>
                      <a:pt x="30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1" name="Freeform 7"/>
              <p:cNvSpPr>
                <a:spLocks/>
              </p:cNvSpPr>
              <p:nvPr/>
            </p:nvSpPr>
            <p:spPr bwMode="auto">
              <a:xfrm>
                <a:off x="2664" y="1078"/>
                <a:ext cx="48" cy="55"/>
              </a:xfrm>
              <a:custGeom>
                <a:avLst/>
                <a:gdLst>
                  <a:gd name="T0" fmla="*/ 18 w 48"/>
                  <a:gd name="T1" fmla="*/ 0 h 55"/>
                  <a:gd name="T2" fmla="*/ 12 w 48"/>
                  <a:gd name="T3" fmla="*/ 2 h 55"/>
                  <a:gd name="T4" fmla="*/ 7 w 48"/>
                  <a:gd name="T5" fmla="*/ 7 h 55"/>
                  <a:gd name="T6" fmla="*/ 4 w 48"/>
                  <a:gd name="T7" fmla="*/ 13 h 55"/>
                  <a:gd name="T8" fmla="*/ 0 w 48"/>
                  <a:gd name="T9" fmla="*/ 22 h 55"/>
                  <a:gd name="T10" fmla="*/ 0 w 48"/>
                  <a:gd name="T11" fmla="*/ 34 h 55"/>
                  <a:gd name="T12" fmla="*/ 4 w 48"/>
                  <a:gd name="T13" fmla="*/ 43 h 55"/>
                  <a:gd name="T14" fmla="*/ 7 w 48"/>
                  <a:gd name="T15" fmla="*/ 48 h 55"/>
                  <a:gd name="T16" fmla="*/ 12 w 48"/>
                  <a:gd name="T17" fmla="*/ 54 h 55"/>
                  <a:gd name="T18" fmla="*/ 18 w 48"/>
                  <a:gd name="T19" fmla="*/ 55 h 55"/>
                  <a:gd name="T20" fmla="*/ 30 w 48"/>
                  <a:gd name="T21" fmla="*/ 55 h 55"/>
                  <a:gd name="T22" fmla="*/ 36 w 48"/>
                  <a:gd name="T23" fmla="*/ 54 h 55"/>
                  <a:gd name="T24" fmla="*/ 43 w 48"/>
                  <a:gd name="T25" fmla="*/ 48 h 55"/>
                  <a:gd name="T26" fmla="*/ 45 w 48"/>
                  <a:gd name="T27" fmla="*/ 43 h 55"/>
                  <a:gd name="T28" fmla="*/ 48 w 48"/>
                  <a:gd name="T29" fmla="*/ 34 h 55"/>
                  <a:gd name="T30" fmla="*/ 48 w 48"/>
                  <a:gd name="T31" fmla="*/ 22 h 55"/>
                  <a:gd name="T32" fmla="*/ 45 w 48"/>
                  <a:gd name="T33" fmla="*/ 13 h 55"/>
                  <a:gd name="T34" fmla="*/ 43 w 48"/>
                  <a:gd name="T35" fmla="*/ 7 h 55"/>
                  <a:gd name="T36" fmla="*/ 36 w 48"/>
                  <a:gd name="T37" fmla="*/ 2 h 55"/>
                  <a:gd name="T38" fmla="*/ 30 w 48"/>
                  <a:gd name="T39" fmla="*/ 0 h 55"/>
                  <a:gd name="T40" fmla="*/ 18 w 48"/>
                  <a:gd name="T4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8" h="55">
                    <a:moveTo>
                      <a:pt x="18" y="0"/>
                    </a:moveTo>
                    <a:lnTo>
                      <a:pt x="12" y="2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0" y="22"/>
                    </a:lnTo>
                    <a:lnTo>
                      <a:pt x="0" y="34"/>
                    </a:lnTo>
                    <a:lnTo>
                      <a:pt x="4" y="43"/>
                    </a:lnTo>
                    <a:lnTo>
                      <a:pt x="7" y="48"/>
                    </a:lnTo>
                    <a:lnTo>
                      <a:pt x="12" y="54"/>
                    </a:lnTo>
                    <a:lnTo>
                      <a:pt x="18" y="55"/>
                    </a:lnTo>
                    <a:lnTo>
                      <a:pt x="30" y="55"/>
                    </a:lnTo>
                    <a:lnTo>
                      <a:pt x="36" y="54"/>
                    </a:lnTo>
                    <a:lnTo>
                      <a:pt x="43" y="48"/>
                    </a:lnTo>
                    <a:lnTo>
                      <a:pt x="45" y="43"/>
                    </a:lnTo>
                    <a:lnTo>
                      <a:pt x="48" y="34"/>
                    </a:lnTo>
                    <a:lnTo>
                      <a:pt x="48" y="22"/>
                    </a:lnTo>
                    <a:lnTo>
                      <a:pt x="45" y="13"/>
                    </a:lnTo>
                    <a:lnTo>
                      <a:pt x="43" y="7"/>
                    </a:lnTo>
                    <a:lnTo>
                      <a:pt x="36" y="2"/>
                    </a:lnTo>
                    <a:lnTo>
                      <a:pt x="30" y="0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2" name="Freeform 8"/>
              <p:cNvSpPr>
                <a:spLocks/>
              </p:cNvSpPr>
              <p:nvPr/>
            </p:nvSpPr>
            <p:spPr bwMode="auto">
              <a:xfrm>
                <a:off x="2733" y="1078"/>
                <a:ext cx="36" cy="55"/>
              </a:xfrm>
              <a:custGeom>
                <a:avLst/>
                <a:gdLst>
                  <a:gd name="T0" fmla="*/ 0 w 36"/>
                  <a:gd name="T1" fmla="*/ 0 h 55"/>
                  <a:gd name="T2" fmla="*/ 0 w 36"/>
                  <a:gd name="T3" fmla="*/ 55 h 55"/>
                  <a:gd name="T4" fmla="*/ 36 w 36"/>
                  <a:gd name="T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55">
                    <a:moveTo>
                      <a:pt x="0" y="0"/>
                    </a:moveTo>
                    <a:lnTo>
                      <a:pt x="0" y="55"/>
                    </a:lnTo>
                    <a:lnTo>
                      <a:pt x="36" y="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3" name="Line 9"/>
              <p:cNvSpPr>
                <a:spLocks noChangeShapeType="1"/>
              </p:cNvSpPr>
              <p:nvPr/>
            </p:nvSpPr>
            <p:spPr bwMode="auto">
              <a:xfrm>
                <a:off x="2783" y="1078"/>
                <a:ext cx="1" cy="5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4" name="Line 10"/>
              <p:cNvSpPr>
                <a:spLocks noChangeShapeType="1"/>
              </p:cNvSpPr>
              <p:nvPr/>
            </p:nvSpPr>
            <p:spPr bwMode="auto">
              <a:xfrm>
                <a:off x="2783" y="10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5" name="Line 11"/>
              <p:cNvSpPr>
                <a:spLocks noChangeShapeType="1"/>
              </p:cNvSpPr>
              <p:nvPr/>
            </p:nvSpPr>
            <p:spPr bwMode="auto">
              <a:xfrm>
                <a:off x="2783" y="1105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6" name="Line 12"/>
              <p:cNvSpPr>
                <a:spLocks noChangeShapeType="1"/>
              </p:cNvSpPr>
              <p:nvPr/>
            </p:nvSpPr>
            <p:spPr bwMode="auto">
              <a:xfrm>
                <a:off x="2885" y="1078"/>
                <a:ext cx="1" cy="5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7" name="Line 13"/>
              <p:cNvSpPr>
                <a:spLocks noChangeShapeType="1"/>
              </p:cNvSpPr>
              <p:nvPr/>
            </p:nvSpPr>
            <p:spPr bwMode="auto">
              <a:xfrm>
                <a:off x="2885" y="1078"/>
                <a:ext cx="37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8" name="Line 14"/>
              <p:cNvSpPr>
                <a:spLocks noChangeShapeType="1"/>
              </p:cNvSpPr>
              <p:nvPr/>
            </p:nvSpPr>
            <p:spPr bwMode="auto">
              <a:xfrm>
                <a:off x="2885" y="1105"/>
                <a:ext cx="2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99" name="Freeform 15"/>
              <p:cNvSpPr>
                <a:spLocks/>
              </p:cNvSpPr>
              <p:nvPr/>
            </p:nvSpPr>
            <p:spPr bwMode="auto">
              <a:xfrm>
                <a:off x="2935" y="1096"/>
                <a:ext cx="39" cy="37"/>
              </a:xfrm>
              <a:custGeom>
                <a:avLst/>
                <a:gdLst>
                  <a:gd name="T0" fmla="*/ 14 w 39"/>
                  <a:gd name="T1" fmla="*/ 0 h 37"/>
                  <a:gd name="T2" fmla="*/ 9 w 39"/>
                  <a:gd name="T3" fmla="*/ 4 h 37"/>
                  <a:gd name="T4" fmla="*/ 3 w 39"/>
                  <a:gd name="T5" fmla="*/ 9 h 37"/>
                  <a:gd name="T6" fmla="*/ 0 w 39"/>
                  <a:gd name="T7" fmla="*/ 16 h 37"/>
                  <a:gd name="T8" fmla="*/ 0 w 39"/>
                  <a:gd name="T9" fmla="*/ 21 h 37"/>
                  <a:gd name="T10" fmla="*/ 3 w 39"/>
                  <a:gd name="T11" fmla="*/ 30 h 37"/>
                  <a:gd name="T12" fmla="*/ 9 w 39"/>
                  <a:gd name="T13" fmla="*/ 36 h 37"/>
                  <a:gd name="T14" fmla="*/ 14 w 39"/>
                  <a:gd name="T15" fmla="*/ 37 h 37"/>
                  <a:gd name="T16" fmla="*/ 23 w 39"/>
                  <a:gd name="T17" fmla="*/ 37 h 37"/>
                  <a:gd name="T18" fmla="*/ 30 w 39"/>
                  <a:gd name="T19" fmla="*/ 36 h 37"/>
                  <a:gd name="T20" fmla="*/ 35 w 39"/>
                  <a:gd name="T21" fmla="*/ 30 h 37"/>
                  <a:gd name="T22" fmla="*/ 39 w 39"/>
                  <a:gd name="T23" fmla="*/ 21 h 37"/>
                  <a:gd name="T24" fmla="*/ 39 w 39"/>
                  <a:gd name="T25" fmla="*/ 16 h 37"/>
                  <a:gd name="T26" fmla="*/ 35 w 39"/>
                  <a:gd name="T27" fmla="*/ 9 h 37"/>
                  <a:gd name="T28" fmla="*/ 30 w 39"/>
                  <a:gd name="T29" fmla="*/ 4 h 37"/>
                  <a:gd name="T30" fmla="*/ 23 w 39"/>
                  <a:gd name="T31" fmla="*/ 0 h 37"/>
                  <a:gd name="T32" fmla="*/ 14 w 39"/>
                  <a:gd name="T3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7">
                    <a:moveTo>
                      <a:pt x="14" y="0"/>
                    </a:moveTo>
                    <a:lnTo>
                      <a:pt x="9" y="4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30"/>
                    </a:lnTo>
                    <a:lnTo>
                      <a:pt x="9" y="36"/>
                    </a:lnTo>
                    <a:lnTo>
                      <a:pt x="14" y="37"/>
                    </a:lnTo>
                    <a:lnTo>
                      <a:pt x="23" y="37"/>
                    </a:lnTo>
                    <a:lnTo>
                      <a:pt x="30" y="36"/>
                    </a:lnTo>
                    <a:lnTo>
                      <a:pt x="35" y="30"/>
                    </a:lnTo>
                    <a:lnTo>
                      <a:pt x="39" y="21"/>
                    </a:lnTo>
                    <a:lnTo>
                      <a:pt x="39" y="16"/>
                    </a:lnTo>
                    <a:lnTo>
                      <a:pt x="35" y="9"/>
                    </a:lnTo>
                    <a:lnTo>
                      <a:pt x="30" y="4"/>
                    </a:lnTo>
                    <a:lnTo>
                      <a:pt x="23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0" name="Freeform 16"/>
              <p:cNvSpPr>
                <a:spLocks/>
              </p:cNvSpPr>
              <p:nvPr/>
            </p:nvSpPr>
            <p:spPr bwMode="auto">
              <a:xfrm>
                <a:off x="2994" y="1096"/>
                <a:ext cx="33" cy="37"/>
              </a:xfrm>
              <a:custGeom>
                <a:avLst/>
                <a:gdLst>
                  <a:gd name="T0" fmla="*/ 0 w 33"/>
                  <a:gd name="T1" fmla="*/ 0 h 37"/>
                  <a:gd name="T2" fmla="*/ 0 w 33"/>
                  <a:gd name="T3" fmla="*/ 27 h 37"/>
                  <a:gd name="T4" fmla="*/ 3 w 33"/>
                  <a:gd name="T5" fmla="*/ 36 h 37"/>
                  <a:gd name="T6" fmla="*/ 9 w 33"/>
                  <a:gd name="T7" fmla="*/ 37 h 37"/>
                  <a:gd name="T8" fmla="*/ 17 w 33"/>
                  <a:gd name="T9" fmla="*/ 37 h 37"/>
                  <a:gd name="T10" fmla="*/ 25 w 33"/>
                  <a:gd name="T11" fmla="*/ 36 h 37"/>
                  <a:gd name="T12" fmla="*/ 33 w 33"/>
                  <a:gd name="T13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7">
                    <a:moveTo>
                      <a:pt x="0" y="0"/>
                    </a:moveTo>
                    <a:lnTo>
                      <a:pt x="0" y="27"/>
                    </a:lnTo>
                    <a:lnTo>
                      <a:pt x="3" y="36"/>
                    </a:lnTo>
                    <a:lnTo>
                      <a:pt x="9" y="37"/>
                    </a:lnTo>
                    <a:lnTo>
                      <a:pt x="17" y="37"/>
                    </a:lnTo>
                    <a:lnTo>
                      <a:pt x="25" y="36"/>
                    </a:lnTo>
                    <a:lnTo>
                      <a:pt x="33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1" name="Line 17"/>
              <p:cNvSpPr>
                <a:spLocks noChangeShapeType="1"/>
              </p:cNvSpPr>
              <p:nvPr/>
            </p:nvSpPr>
            <p:spPr bwMode="auto">
              <a:xfrm>
                <a:off x="3027" y="1096"/>
                <a:ext cx="1" cy="3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2" name="Line 18"/>
              <p:cNvSpPr>
                <a:spLocks noChangeShapeType="1"/>
              </p:cNvSpPr>
              <p:nvPr/>
            </p:nvSpPr>
            <p:spPr bwMode="auto">
              <a:xfrm>
                <a:off x="3051" y="1096"/>
                <a:ext cx="1" cy="3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3" name="Freeform 19"/>
              <p:cNvSpPr>
                <a:spLocks/>
              </p:cNvSpPr>
              <p:nvPr/>
            </p:nvSpPr>
            <p:spPr bwMode="auto">
              <a:xfrm>
                <a:off x="3051" y="1096"/>
                <a:ext cx="23" cy="16"/>
              </a:xfrm>
              <a:custGeom>
                <a:avLst/>
                <a:gdLst>
                  <a:gd name="T0" fmla="*/ 0 w 23"/>
                  <a:gd name="T1" fmla="*/ 16 h 16"/>
                  <a:gd name="T2" fmla="*/ 3 w 23"/>
                  <a:gd name="T3" fmla="*/ 9 h 16"/>
                  <a:gd name="T4" fmla="*/ 9 w 23"/>
                  <a:gd name="T5" fmla="*/ 4 h 16"/>
                  <a:gd name="T6" fmla="*/ 14 w 23"/>
                  <a:gd name="T7" fmla="*/ 0 h 16"/>
                  <a:gd name="T8" fmla="*/ 23 w 23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lnTo>
                      <a:pt x="3" y="9"/>
                    </a:lnTo>
                    <a:lnTo>
                      <a:pt x="9" y="4"/>
                    </a:lnTo>
                    <a:lnTo>
                      <a:pt x="14" y="0"/>
                    </a:lnTo>
                    <a:lnTo>
                      <a:pt x="2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4" name="Line 20"/>
              <p:cNvSpPr>
                <a:spLocks noChangeShapeType="1"/>
              </p:cNvSpPr>
              <p:nvPr/>
            </p:nvSpPr>
            <p:spPr bwMode="auto">
              <a:xfrm>
                <a:off x="3086" y="1078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5" name="Line 21"/>
              <p:cNvSpPr>
                <a:spLocks noChangeShapeType="1"/>
              </p:cNvSpPr>
              <p:nvPr/>
            </p:nvSpPr>
            <p:spPr bwMode="auto">
              <a:xfrm flipV="1">
                <a:off x="3090" y="1078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6" name="Line 22"/>
              <p:cNvSpPr>
                <a:spLocks noChangeShapeType="1"/>
              </p:cNvSpPr>
              <p:nvPr/>
            </p:nvSpPr>
            <p:spPr bwMode="auto">
              <a:xfrm>
                <a:off x="3092" y="1078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7" name="Line 23"/>
              <p:cNvSpPr>
                <a:spLocks noChangeShapeType="1"/>
              </p:cNvSpPr>
              <p:nvPr/>
            </p:nvSpPr>
            <p:spPr bwMode="auto">
              <a:xfrm>
                <a:off x="3086" y="1078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8" name="Line 24"/>
              <p:cNvSpPr>
                <a:spLocks noChangeShapeType="1"/>
              </p:cNvSpPr>
              <p:nvPr/>
            </p:nvSpPr>
            <p:spPr bwMode="auto">
              <a:xfrm>
                <a:off x="3090" y="1096"/>
                <a:ext cx="1" cy="3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9" name="Freeform 25"/>
              <p:cNvSpPr>
                <a:spLocks/>
              </p:cNvSpPr>
              <p:nvPr/>
            </p:nvSpPr>
            <p:spPr bwMode="auto">
              <a:xfrm>
                <a:off x="3109" y="1096"/>
                <a:ext cx="36" cy="37"/>
              </a:xfrm>
              <a:custGeom>
                <a:avLst/>
                <a:gdLst>
                  <a:gd name="T0" fmla="*/ 0 w 36"/>
                  <a:gd name="T1" fmla="*/ 16 h 37"/>
                  <a:gd name="T2" fmla="*/ 36 w 36"/>
                  <a:gd name="T3" fmla="*/ 16 h 37"/>
                  <a:gd name="T4" fmla="*/ 36 w 36"/>
                  <a:gd name="T5" fmla="*/ 11 h 37"/>
                  <a:gd name="T6" fmla="*/ 34 w 36"/>
                  <a:gd name="T7" fmla="*/ 5 h 37"/>
                  <a:gd name="T8" fmla="*/ 31 w 36"/>
                  <a:gd name="T9" fmla="*/ 4 h 37"/>
                  <a:gd name="T10" fmla="*/ 25 w 36"/>
                  <a:gd name="T11" fmla="*/ 0 h 37"/>
                  <a:gd name="T12" fmla="*/ 16 w 36"/>
                  <a:gd name="T13" fmla="*/ 0 h 37"/>
                  <a:gd name="T14" fmla="*/ 9 w 36"/>
                  <a:gd name="T15" fmla="*/ 4 h 37"/>
                  <a:gd name="T16" fmla="*/ 4 w 36"/>
                  <a:gd name="T17" fmla="*/ 9 h 37"/>
                  <a:gd name="T18" fmla="*/ 0 w 36"/>
                  <a:gd name="T19" fmla="*/ 16 h 37"/>
                  <a:gd name="T20" fmla="*/ 0 w 36"/>
                  <a:gd name="T21" fmla="*/ 21 h 37"/>
                  <a:gd name="T22" fmla="*/ 4 w 36"/>
                  <a:gd name="T23" fmla="*/ 30 h 37"/>
                  <a:gd name="T24" fmla="*/ 9 w 36"/>
                  <a:gd name="T25" fmla="*/ 36 h 37"/>
                  <a:gd name="T26" fmla="*/ 16 w 36"/>
                  <a:gd name="T27" fmla="*/ 37 h 37"/>
                  <a:gd name="T28" fmla="*/ 25 w 36"/>
                  <a:gd name="T29" fmla="*/ 37 h 37"/>
                  <a:gd name="T30" fmla="*/ 31 w 36"/>
                  <a:gd name="T31" fmla="*/ 36 h 37"/>
                  <a:gd name="T32" fmla="*/ 36 w 36"/>
                  <a:gd name="T33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37">
                    <a:moveTo>
                      <a:pt x="0" y="16"/>
                    </a:moveTo>
                    <a:lnTo>
                      <a:pt x="36" y="16"/>
                    </a:lnTo>
                    <a:lnTo>
                      <a:pt x="36" y="11"/>
                    </a:lnTo>
                    <a:lnTo>
                      <a:pt x="34" y="5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16" y="0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4" y="30"/>
                    </a:lnTo>
                    <a:lnTo>
                      <a:pt x="9" y="36"/>
                    </a:lnTo>
                    <a:lnTo>
                      <a:pt x="16" y="37"/>
                    </a:lnTo>
                    <a:lnTo>
                      <a:pt x="25" y="37"/>
                    </a:lnTo>
                    <a:lnTo>
                      <a:pt x="31" y="36"/>
                    </a:lnTo>
                    <a:lnTo>
                      <a:pt x="36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0" name="Line 26"/>
              <p:cNvSpPr>
                <a:spLocks noChangeShapeType="1"/>
              </p:cNvSpPr>
              <p:nvPr/>
            </p:nvSpPr>
            <p:spPr bwMode="auto">
              <a:xfrm>
                <a:off x="3166" y="1096"/>
                <a:ext cx="1" cy="3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1" name="Freeform 27"/>
              <p:cNvSpPr>
                <a:spLocks/>
              </p:cNvSpPr>
              <p:nvPr/>
            </p:nvSpPr>
            <p:spPr bwMode="auto">
              <a:xfrm>
                <a:off x="3166" y="1096"/>
                <a:ext cx="25" cy="16"/>
              </a:xfrm>
              <a:custGeom>
                <a:avLst/>
                <a:gdLst>
                  <a:gd name="T0" fmla="*/ 0 w 25"/>
                  <a:gd name="T1" fmla="*/ 16 h 16"/>
                  <a:gd name="T2" fmla="*/ 4 w 25"/>
                  <a:gd name="T3" fmla="*/ 9 h 16"/>
                  <a:gd name="T4" fmla="*/ 9 w 25"/>
                  <a:gd name="T5" fmla="*/ 4 h 16"/>
                  <a:gd name="T6" fmla="*/ 16 w 25"/>
                  <a:gd name="T7" fmla="*/ 0 h 16"/>
                  <a:gd name="T8" fmla="*/ 25 w 2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0" y="16"/>
                    </a:moveTo>
                    <a:lnTo>
                      <a:pt x="4" y="9"/>
                    </a:lnTo>
                    <a:lnTo>
                      <a:pt x="9" y="4"/>
                    </a:lnTo>
                    <a:lnTo>
                      <a:pt x="16" y="0"/>
                    </a:lnTo>
                    <a:lnTo>
                      <a:pt x="2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2" name="Freeform 28"/>
              <p:cNvSpPr>
                <a:spLocks/>
              </p:cNvSpPr>
              <p:nvPr/>
            </p:nvSpPr>
            <p:spPr bwMode="auto">
              <a:xfrm>
                <a:off x="3250" y="1096"/>
                <a:ext cx="32" cy="37"/>
              </a:xfrm>
              <a:custGeom>
                <a:avLst/>
                <a:gdLst>
                  <a:gd name="T0" fmla="*/ 32 w 32"/>
                  <a:gd name="T1" fmla="*/ 9 h 37"/>
                  <a:gd name="T2" fmla="*/ 30 w 32"/>
                  <a:gd name="T3" fmla="*/ 4 h 37"/>
                  <a:gd name="T4" fmla="*/ 22 w 32"/>
                  <a:gd name="T5" fmla="*/ 0 h 37"/>
                  <a:gd name="T6" fmla="*/ 13 w 32"/>
                  <a:gd name="T7" fmla="*/ 0 h 37"/>
                  <a:gd name="T8" fmla="*/ 2 w 32"/>
                  <a:gd name="T9" fmla="*/ 4 h 37"/>
                  <a:gd name="T10" fmla="*/ 0 w 32"/>
                  <a:gd name="T11" fmla="*/ 9 h 37"/>
                  <a:gd name="T12" fmla="*/ 2 w 32"/>
                  <a:gd name="T13" fmla="*/ 14 h 37"/>
                  <a:gd name="T14" fmla="*/ 9 w 32"/>
                  <a:gd name="T15" fmla="*/ 16 h 37"/>
                  <a:gd name="T16" fmla="*/ 23 w 32"/>
                  <a:gd name="T17" fmla="*/ 20 h 37"/>
                  <a:gd name="T18" fmla="*/ 30 w 32"/>
                  <a:gd name="T19" fmla="*/ 21 h 37"/>
                  <a:gd name="T20" fmla="*/ 32 w 32"/>
                  <a:gd name="T21" fmla="*/ 27 h 37"/>
                  <a:gd name="T22" fmla="*/ 32 w 32"/>
                  <a:gd name="T23" fmla="*/ 30 h 37"/>
                  <a:gd name="T24" fmla="*/ 30 w 32"/>
                  <a:gd name="T25" fmla="*/ 36 h 37"/>
                  <a:gd name="T26" fmla="*/ 22 w 32"/>
                  <a:gd name="T27" fmla="*/ 37 h 37"/>
                  <a:gd name="T28" fmla="*/ 13 w 32"/>
                  <a:gd name="T29" fmla="*/ 37 h 37"/>
                  <a:gd name="T30" fmla="*/ 2 w 32"/>
                  <a:gd name="T31" fmla="*/ 36 h 37"/>
                  <a:gd name="T32" fmla="*/ 0 w 32"/>
                  <a:gd name="T33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37">
                    <a:moveTo>
                      <a:pt x="32" y="9"/>
                    </a:moveTo>
                    <a:lnTo>
                      <a:pt x="30" y="4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2" y="14"/>
                    </a:lnTo>
                    <a:lnTo>
                      <a:pt x="9" y="16"/>
                    </a:lnTo>
                    <a:lnTo>
                      <a:pt x="23" y="20"/>
                    </a:lnTo>
                    <a:lnTo>
                      <a:pt x="30" y="21"/>
                    </a:lnTo>
                    <a:lnTo>
                      <a:pt x="32" y="27"/>
                    </a:lnTo>
                    <a:lnTo>
                      <a:pt x="32" y="30"/>
                    </a:lnTo>
                    <a:lnTo>
                      <a:pt x="30" y="36"/>
                    </a:lnTo>
                    <a:lnTo>
                      <a:pt x="22" y="37"/>
                    </a:lnTo>
                    <a:lnTo>
                      <a:pt x="13" y="37"/>
                    </a:lnTo>
                    <a:lnTo>
                      <a:pt x="2" y="3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3" name="Line 29"/>
              <p:cNvSpPr>
                <a:spLocks noChangeShapeType="1"/>
              </p:cNvSpPr>
              <p:nvPr/>
            </p:nvSpPr>
            <p:spPr bwMode="auto">
              <a:xfrm>
                <a:off x="3304" y="1096"/>
                <a:ext cx="1" cy="5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4" name="Freeform 30"/>
              <p:cNvSpPr>
                <a:spLocks/>
              </p:cNvSpPr>
              <p:nvPr/>
            </p:nvSpPr>
            <p:spPr bwMode="auto">
              <a:xfrm>
                <a:off x="3304" y="1096"/>
                <a:ext cx="35" cy="37"/>
              </a:xfrm>
              <a:custGeom>
                <a:avLst/>
                <a:gdLst>
                  <a:gd name="T0" fmla="*/ 0 w 35"/>
                  <a:gd name="T1" fmla="*/ 9 h 37"/>
                  <a:gd name="T2" fmla="*/ 5 w 35"/>
                  <a:gd name="T3" fmla="*/ 4 h 37"/>
                  <a:gd name="T4" fmla="*/ 12 w 35"/>
                  <a:gd name="T5" fmla="*/ 0 h 37"/>
                  <a:gd name="T6" fmla="*/ 21 w 35"/>
                  <a:gd name="T7" fmla="*/ 0 h 37"/>
                  <a:gd name="T8" fmla="*/ 26 w 35"/>
                  <a:gd name="T9" fmla="*/ 4 h 37"/>
                  <a:gd name="T10" fmla="*/ 32 w 35"/>
                  <a:gd name="T11" fmla="*/ 9 h 37"/>
                  <a:gd name="T12" fmla="*/ 35 w 35"/>
                  <a:gd name="T13" fmla="*/ 16 h 37"/>
                  <a:gd name="T14" fmla="*/ 35 w 35"/>
                  <a:gd name="T15" fmla="*/ 21 h 37"/>
                  <a:gd name="T16" fmla="*/ 32 w 35"/>
                  <a:gd name="T17" fmla="*/ 30 h 37"/>
                  <a:gd name="T18" fmla="*/ 26 w 35"/>
                  <a:gd name="T19" fmla="*/ 36 h 37"/>
                  <a:gd name="T20" fmla="*/ 21 w 35"/>
                  <a:gd name="T21" fmla="*/ 37 h 37"/>
                  <a:gd name="T22" fmla="*/ 12 w 35"/>
                  <a:gd name="T23" fmla="*/ 37 h 37"/>
                  <a:gd name="T24" fmla="*/ 5 w 35"/>
                  <a:gd name="T25" fmla="*/ 36 h 37"/>
                  <a:gd name="T26" fmla="*/ 0 w 35"/>
                  <a:gd name="T27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37">
                    <a:moveTo>
                      <a:pt x="0" y="9"/>
                    </a:moveTo>
                    <a:lnTo>
                      <a:pt x="5" y="4"/>
                    </a:lnTo>
                    <a:lnTo>
                      <a:pt x="12" y="0"/>
                    </a:lnTo>
                    <a:lnTo>
                      <a:pt x="21" y="0"/>
                    </a:lnTo>
                    <a:lnTo>
                      <a:pt x="26" y="4"/>
                    </a:lnTo>
                    <a:lnTo>
                      <a:pt x="32" y="9"/>
                    </a:lnTo>
                    <a:lnTo>
                      <a:pt x="35" y="16"/>
                    </a:lnTo>
                    <a:lnTo>
                      <a:pt x="35" y="21"/>
                    </a:lnTo>
                    <a:lnTo>
                      <a:pt x="32" y="30"/>
                    </a:lnTo>
                    <a:lnTo>
                      <a:pt x="26" y="36"/>
                    </a:lnTo>
                    <a:lnTo>
                      <a:pt x="21" y="37"/>
                    </a:lnTo>
                    <a:lnTo>
                      <a:pt x="12" y="37"/>
                    </a:lnTo>
                    <a:lnTo>
                      <a:pt x="5" y="3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5" name="Freeform 31"/>
              <p:cNvSpPr>
                <a:spLocks/>
              </p:cNvSpPr>
              <p:nvPr/>
            </p:nvSpPr>
            <p:spPr bwMode="auto">
              <a:xfrm>
                <a:off x="3357" y="1096"/>
                <a:ext cx="36" cy="37"/>
              </a:xfrm>
              <a:custGeom>
                <a:avLst/>
                <a:gdLst>
                  <a:gd name="T0" fmla="*/ 0 w 36"/>
                  <a:gd name="T1" fmla="*/ 16 h 37"/>
                  <a:gd name="T2" fmla="*/ 36 w 36"/>
                  <a:gd name="T3" fmla="*/ 16 h 37"/>
                  <a:gd name="T4" fmla="*/ 36 w 36"/>
                  <a:gd name="T5" fmla="*/ 11 h 37"/>
                  <a:gd name="T6" fmla="*/ 32 w 36"/>
                  <a:gd name="T7" fmla="*/ 5 h 37"/>
                  <a:gd name="T8" fmla="*/ 30 w 36"/>
                  <a:gd name="T9" fmla="*/ 4 h 37"/>
                  <a:gd name="T10" fmla="*/ 23 w 36"/>
                  <a:gd name="T11" fmla="*/ 0 h 37"/>
                  <a:gd name="T12" fmla="*/ 14 w 36"/>
                  <a:gd name="T13" fmla="*/ 0 h 37"/>
                  <a:gd name="T14" fmla="*/ 9 w 36"/>
                  <a:gd name="T15" fmla="*/ 4 h 37"/>
                  <a:gd name="T16" fmla="*/ 4 w 36"/>
                  <a:gd name="T17" fmla="*/ 9 h 37"/>
                  <a:gd name="T18" fmla="*/ 0 w 36"/>
                  <a:gd name="T19" fmla="*/ 16 h 37"/>
                  <a:gd name="T20" fmla="*/ 0 w 36"/>
                  <a:gd name="T21" fmla="*/ 21 h 37"/>
                  <a:gd name="T22" fmla="*/ 4 w 36"/>
                  <a:gd name="T23" fmla="*/ 30 h 37"/>
                  <a:gd name="T24" fmla="*/ 9 w 36"/>
                  <a:gd name="T25" fmla="*/ 36 h 37"/>
                  <a:gd name="T26" fmla="*/ 14 w 36"/>
                  <a:gd name="T27" fmla="*/ 37 h 37"/>
                  <a:gd name="T28" fmla="*/ 23 w 36"/>
                  <a:gd name="T29" fmla="*/ 37 h 37"/>
                  <a:gd name="T30" fmla="*/ 30 w 36"/>
                  <a:gd name="T31" fmla="*/ 36 h 37"/>
                  <a:gd name="T32" fmla="*/ 36 w 36"/>
                  <a:gd name="T33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37">
                    <a:moveTo>
                      <a:pt x="0" y="16"/>
                    </a:moveTo>
                    <a:lnTo>
                      <a:pt x="36" y="16"/>
                    </a:lnTo>
                    <a:lnTo>
                      <a:pt x="36" y="11"/>
                    </a:lnTo>
                    <a:lnTo>
                      <a:pt x="32" y="5"/>
                    </a:lnTo>
                    <a:lnTo>
                      <a:pt x="30" y="4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4" y="30"/>
                    </a:lnTo>
                    <a:lnTo>
                      <a:pt x="9" y="36"/>
                    </a:lnTo>
                    <a:lnTo>
                      <a:pt x="14" y="37"/>
                    </a:lnTo>
                    <a:lnTo>
                      <a:pt x="23" y="37"/>
                    </a:lnTo>
                    <a:lnTo>
                      <a:pt x="30" y="36"/>
                    </a:lnTo>
                    <a:lnTo>
                      <a:pt x="36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6" name="Freeform 32"/>
              <p:cNvSpPr>
                <a:spLocks/>
              </p:cNvSpPr>
              <p:nvPr/>
            </p:nvSpPr>
            <p:spPr bwMode="auto">
              <a:xfrm>
                <a:off x="3411" y="1096"/>
                <a:ext cx="35" cy="37"/>
              </a:xfrm>
              <a:custGeom>
                <a:avLst/>
                <a:gdLst>
                  <a:gd name="T0" fmla="*/ 35 w 35"/>
                  <a:gd name="T1" fmla="*/ 9 h 37"/>
                  <a:gd name="T2" fmla="*/ 30 w 35"/>
                  <a:gd name="T3" fmla="*/ 4 h 37"/>
                  <a:gd name="T4" fmla="*/ 23 w 35"/>
                  <a:gd name="T5" fmla="*/ 0 h 37"/>
                  <a:gd name="T6" fmla="*/ 14 w 35"/>
                  <a:gd name="T7" fmla="*/ 0 h 37"/>
                  <a:gd name="T8" fmla="*/ 8 w 35"/>
                  <a:gd name="T9" fmla="*/ 4 h 37"/>
                  <a:gd name="T10" fmla="*/ 3 w 35"/>
                  <a:gd name="T11" fmla="*/ 9 h 37"/>
                  <a:gd name="T12" fmla="*/ 0 w 35"/>
                  <a:gd name="T13" fmla="*/ 16 h 37"/>
                  <a:gd name="T14" fmla="*/ 0 w 35"/>
                  <a:gd name="T15" fmla="*/ 21 h 37"/>
                  <a:gd name="T16" fmla="*/ 3 w 35"/>
                  <a:gd name="T17" fmla="*/ 30 h 37"/>
                  <a:gd name="T18" fmla="*/ 8 w 35"/>
                  <a:gd name="T19" fmla="*/ 36 h 37"/>
                  <a:gd name="T20" fmla="*/ 14 w 35"/>
                  <a:gd name="T21" fmla="*/ 37 h 37"/>
                  <a:gd name="T22" fmla="*/ 23 w 35"/>
                  <a:gd name="T23" fmla="*/ 37 h 37"/>
                  <a:gd name="T24" fmla="*/ 30 w 35"/>
                  <a:gd name="T25" fmla="*/ 36 h 37"/>
                  <a:gd name="T26" fmla="*/ 35 w 35"/>
                  <a:gd name="T27" fmla="*/ 3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37">
                    <a:moveTo>
                      <a:pt x="35" y="9"/>
                    </a:moveTo>
                    <a:lnTo>
                      <a:pt x="30" y="4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30"/>
                    </a:lnTo>
                    <a:lnTo>
                      <a:pt x="8" y="36"/>
                    </a:lnTo>
                    <a:lnTo>
                      <a:pt x="14" y="37"/>
                    </a:lnTo>
                    <a:lnTo>
                      <a:pt x="23" y="37"/>
                    </a:lnTo>
                    <a:lnTo>
                      <a:pt x="30" y="36"/>
                    </a:lnTo>
                    <a:lnTo>
                      <a:pt x="35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7" name="Freeform 33"/>
              <p:cNvSpPr>
                <a:spLocks/>
              </p:cNvSpPr>
              <p:nvPr/>
            </p:nvSpPr>
            <p:spPr bwMode="auto">
              <a:xfrm>
                <a:off x="3469" y="1078"/>
                <a:ext cx="16" cy="55"/>
              </a:xfrm>
              <a:custGeom>
                <a:avLst/>
                <a:gdLst>
                  <a:gd name="T0" fmla="*/ 0 w 16"/>
                  <a:gd name="T1" fmla="*/ 0 h 55"/>
                  <a:gd name="T2" fmla="*/ 0 w 16"/>
                  <a:gd name="T3" fmla="*/ 45 h 55"/>
                  <a:gd name="T4" fmla="*/ 4 w 16"/>
                  <a:gd name="T5" fmla="*/ 54 h 55"/>
                  <a:gd name="T6" fmla="*/ 9 w 16"/>
                  <a:gd name="T7" fmla="*/ 55 h 55"/>
                  <a:gd name="T8" fmla="*/ 16 w 16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55">
                    <a:moveTo>
                      <a:pt x="0" y="0"/>
                    </a:moveTo>
                    <a:lnTo>
                      <a:pt x="0" y="45"/>
                    </a:lnTo>
                    <a:lnTo>
                      <a:pt x="4" y="54"/>
                    </a:lnTo>
                    <a:lnTo>
                      <a:pt x="9" y="55"/>
                    </a:lnTo>
                    <a:lnTo>
                      <a:pt x="16" y="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8" name="Line 34"/>
              <p:cNvSpPr>
                <a:spLocks noChangeShapeType="1"/>
              </p:cNvSpPr>
              <p:nvPr/>
            </p:nvSpPr>
            <p:spPr bwMode="auto">
              <a:xfrm>
                <a:off x="3460" y="1096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9" name="Line 35"/>
              <p:cNvSpPr>
                <a:spLocks noChangeShapeType="1"/>
              </p:cNvSpPr>
              <p:nvPr/>
            </p:nvSpPr>
            <p:spPr bwMode="auto">
              <a:xfrm>
                <a:off x="3503" y="1096"/>
                <a:ext cx="1" cy="3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0" name="Freeform 36"/>
              <p:cNvSpPr>
                <a:spLocks/>
              </p:cNvSpPr>
              <p:nvPr/>
            </p:nvSpPr>
            <p:spPr bwMode="auto">
              <a:xfrm>
                <a:off x="3503" y="1096"/>
                <a:ext cx="23" cy="16"/>
              </a:xfrm>
              <a:custGeom>
                <a:avLst/>
                <a:gdLst>
                  <a:gd name="T0" fmla="*/ 0 w 23"/>
                  <a:gd name="T1" fmla="*/ 16 h 16"/>
                  <a:gd name="T2" fmla="*/ 2 w 23"/>
                  <a:gd name="T3" fmla="*/ 9 h 16"/>
                  <a:gd name="T4" fmla="*/ 9 w 23"/>
                  <a:gd name="T5" fmla="*/ 4 h 16"/>
                  <a:gd name="T6" fmla="*/ 14 w 23"/>
                  <a:gd name="T7" fmla="*/ 0 h 16"/>
                  <a:gd name="T8" fmla="*/ 23 w 23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6">
                    <a:moveTo>
                      <a:pt x="0" y="16"/>
                    </a:moveTo>
                    <a:lnTo>
                      <a:pt x="2" y="9"/>
                    </a:lnTo>
                    <a:lnTo>
                      <a:pt x="9" y="4"/>
                    </a:lnTo>
                    <a:lnTo>
                      <a:pt x="14" y="0"/>
                    </a:lnTo>
                    <a:lnTo>
                      <a:pt x="2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1" name="Freeform 37"/>
              <p:cNvSpPr>
                <a:spLocks/>
              </p:cNvSpPr>
              <p:nvPr/>
            </p:nvSpPr>
            <p:spPr bwMode="auto">
              <a:xfrm>
                <a:off x="3541" y="1096"/>
                <a:ext cx="33" cy="37"/>
              </a:xfrm>
              <a:custGeom>
                <a:avLst/>
                <a:gdLst>
                  <a:gd name="T0" fmla="*/ 0 w 33"/>
                  <a:gd name="T1" fmla="*/ 0 h 37"/>
                  <a:gd name="T2" fmla="*/ 0 w 33"/>
                  <a:gd name="T3" fmla="*/ 27 h 37"/>
                  <a:gd name="T4" fmla="*/ 3 w 33"/>
                  <a:gd name="T5" fmla="*/ 36 h 37"/>
                  <a:gd name="T6" fmla="*/ 9 w 33"/>
                  <a:gd name="T7" fmla="*/ 37 h 37"/>
                  <a:gd name="T8" fmla="*/ 17 w 33"/>
                  <a:gd name="T9" fmla="*/ 37 h 37"/>
                  <a:gd name="T10" fmla="*/ 25 w 33"/>
                  <a:gd name="T11" fmla="*/ 36 h 37"/>
                  <a:gd name="T12" fmla="*/ 33 w 33"/>
                  <a:gd name="T13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7">
                    <a:moveTo>
                      <a:pt x="0" y="0"/>
                    </a:moveTo>
                    <a:lnTo>
                      <a:pt x="0" y="27"/>
                    </a:lnTo>
                    <a:lnTo>
                      <a:pt x="3" y="36"/>
                    </a:lnTo>
                    <a:lnTo>
                      <a:pt x="9" y="37"/>
                    </a:lnTo>
                    <a:lnTo>
                      <a:pt x="17" y="37"/>
                    </a:lnTo>
                    <a:lnTo>
                      <a:pt x="25" y="36"/>
                    </a:lnTo>
                    <a:lnTo>
                      <a:pt x="33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2" name="Line 38"/>
              <p:cNvSpPr>
                <a:spLocks noChangeShapeType="1"/>
              </p:cNvSpPr>
              <p:nvPr/>
            </p:nvSpPr>
            <p:spPr bwMode="auto">
              <a:xfrm>
                <a:off x="3574" y="1096"/>
                <a:ext cx="1" cy="3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3" name="Line 39"/>
              <p:cNvSpPr>
                <a:spLocks noChangeShapeType="1"/>
              </p:cNvSpPr>
              <p:nvPr/>
            </p:nvSpPr>
            <p:spPr bwMode="auto">
              <a:xfrm>
                <a:off x="3598" y="1096"/>
                <a:ext cx="1" cy="3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4" name="Freeform 40"/>
              <p:cNvSpPr>
                <a:spLocks/>
              </p:cNvSpPr>
              <p:nvPr/>
            </p:nvSpPr>
            <p:spPr bwMode="auto">
              <a:xfrm>
                <a:off x="3598" y="1096"/>
                <a:ext cx="32" cy="37"/>
              </a:xfrm>
              <a:custGeom>
                <a:avLst/>
                <a:gdLst>
                  <a:gd name="T0" fmla="*/ 0 w 32"/>
                  <a:gd name="T1" fmla="*/ 11 h 37"/>
                  <a:gd name="T2" fmla="*/ 9 w 32"/>
                  <a:gd name="T3" fmla="*/ 4 h 37"/>
                  <a:gd name="T4" fmla="*/ 14 w 32"/>
                  <a:gd name="T5" fmla="*/ 0 h 37"/>
                  <a:gd name="T6" fmla="*/ 23 w 32"/>
                  <a:gd name="T7" fmla="*/ 0 h 37"/>
                  <a:gd name="T8" fmla="*/ 30 w 32"/>
                  <a:gd name="T9" fmla="*/ 4 h 37"/>
                  <a:gd name="T10" fmla="*/ 32 w 32"/>
                  <a:gd name="T11" fmla="*/ 11 h 37"/>
                  <a:gd name="T12" fmla="*/ 32 w 32"/>
                  <a:gd name="T1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7">
                    <a:moveTo>
                      <a:pt x="0" y="11"/>
                    </a:moveTo>
                    <a:lnTo>
                      <a:pt x="9" y="4"/>
                    </a:lnTo>
                    <a:lnTo>
                      <a:pt x="14" y="0"/>
                    </a:lnTo>
                    <a:lnTo>
                      <a:pt x="23" y="0"/>
                    </a:lnTo>
                    <a:lnTo>
                      <a:pt x="30" y="4"/>
                    </a:lnTo>
                    <a:lnTo>
                      <a:pt x="32" y="11"/>
                    </a:lnTo>
                    <a:lnTo>
                      <a:pt x="32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5" name="Freeform 41"/>
              <p:cNvSpPr>
                <a:spLocks/>
              </p:cNvSpPr>
              <p:nvPr/>
            </p:nvSpPr>
            <p:spPr bwMode="auto">
              <a:xfrm>
                <a:off x="3630" y="1096"/>
                <a:ext cx="34" cy="37"/>
              </a:xfrm>
              <a:custGeom>
                <a:avLst/>
                <a:gdLst>
                  <a:gd name="T0" fmla="*/ 0 w 34"/>
                  <a:gd name="T1" fmla="*/ 11 h 37"/>
                  <a:gd name="T2" fmla="*/ 9 w 34"/>
                  <a:gd name="T3" fmla="*/ 4 h 37"/>
                  <a:gd name="T4" fmla="*/ 16 w 34"/>
                  <a:gd name="T5" fmla="*/ 0 h 37"/>
                  <a:gd name="T6" fmla="*/ 25 w 34"/>
                  <a:gd name="T7" fmla="*/ 0 h 37"/>
                  <a:gd name="T8" fmla="*/ 30 w 34"/>
                  <a:gd name="T9" fmla="*/ 4 h 37"/>
                  <a:gd name="T10" fmla="*/ 34 w 34"/>
                  <a:gd name="T11" fmla="*/ 11 h 37"/>
                  <a:gd name="T12" fmla="*/ 34 w 34"/>
                  <a:gd name="T1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7">
                    <a:moveTo>
                      <a:pt x="0" y="11"/>
                    </a:moveTo>
                    <a:lnTo>
                      <a:pt x="9" y="4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30" y="4"/>
                    </a:lnTo>
                    <a:lnTo>
                      <a:pt x="34" y="11"/>
                    </a:lnTo>
                    <a:lnTo>
                      <a:pt x="34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6" name="Line 42"/>
              <p:cNvSpPr>
                <a:spLocks noChangeShapeType="1"/>
              </p:cNvSpPr>
              <p:nvPr/>
            </p:nvSpPr>
            <p:spPr bwMode="auto">
              <a:xfrm>
                <a:off x="886" y="4037"/>
                <a:ext cx="45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7" name="Line 43"/>
              <p:cNvSpPr>
                <a:spLocks noChangeShapeType="1"/>
              </p:cNvSpPr>
              <p:nvPr/>
            </p:nvSpPr>
            <p:spPr bwMode="auto">
              <a:xfrm flipV="1">
                <a:off x="886" y="3980"/>
                <a:ext cx="1" cy="5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8" name="Freeform 44"/>
              <p:cNvSpPr>
                <a:spLocks/>
              </p:cNvSpPr>
              <p:nvPr/>
            </p:nvSpPr>
            <p:spPr bwMode="auto">
              <a:xfrm>
                <a:off x="804" y="4089"/>
                <a:ext cx="11" cy="44"/>
              </a:xfrm>
              <a:custGeom>
                <a:avLst/>
                <a:gdLst>
                  <a:gd name="T0" fmla="*/ 0 w 11"/>
                  <a:gd name="T1" fmla="*/ 9 h 44"/>
                  <a:gd name="T2" fmla="*/ 3 w 11"/>
                  <a:gd name="T3" fmla="*/ 7 h 44"/>
                  <a:gd name="T4" fmla="*/ 11 w 11"/>
                  <a:gd name="T5" fmla="*/ 0 h 44"/>
                  <a:gd name="T6" fmla="*/ 11 w 11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4">
                    <a:moveTo>
                      <a:pt x="0" y="9"/>
                    </a:moveTo>
                    <a:lnTo>
                      <a:pt x="3" y="7"/>
                    </a:lnTo>
                    <a:lnTo>
                      <a:pt x="11" y="0"/>
                    </a:lnTo>
                    <a:lnTo>
                      <a:pt x="11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9" name="Freeform 45"/>
              <p:cNvSpPr>
                <a:spLocks/>
              </p:cNvSpPr>
              <p:nvPr/>
            </p:nvSpPr>
            <p:spPr bwMode="auto">
              <a:xfrm>
                <a:off x="843" y="4089"/>
                <a:ext cx="34" cy="44"/>
              </a:xfrm>
              <a:custGeom>
                <a:avLst/>
                <a:gdLst>
                  <a:gd name="T0" fmla="*/ 29 w 34"/>
                  <a:gd name="T1" fmla="*/ 0 h 44"/>
                  <a:gd name="T2" fmla="*/ 5 w 34"/>
                  <a:gd name="T3" fmla="*/ 0 h 44"/>
                  <a:gd name="T4" fmla="*/ 4 w 34"/>
                  <a:gd name="T5" fmla="*/ 20 h 44"/>
                  <a:gd name="T6" fmla="*/ 5 w 34"/>
                  <a:gd name="T7" fmla="*/ 18 h 44"/>
                  <a:gd name="T8" fmla="*/ 13 w 34"/>
                  <a:gd name="T9" fmla="*/ 14 h 44"/>
                  <a:gd name="T10" fmla="*/ 20 w 34"/>
                  <a:gd name="T11" fmla="*/ 14 h 44"/>
                  <a:gd name="T12" fmla="*/ 27 w 34"/>
                  <a:gd name="T13" fmla="*/ 18 h 44"/>
                  <a:gd name="T14" fmla="*/ 32 w 34"/>
                  <a:gd name="T15" fmla="*/ 21 h 44"/>
                  <a:gd name="T16" fmla="*/ 34 w 34"/>
                  <a:gd name="T17" fmla="*/ 28 h 44"/>
                  <a:gd name="T18" fmla="*/ 34 w 34"/>
                  <a:gd name="T19" fmla="*/ 32 h 44"/>
                  <a:gd name="T20" fmla="*/ 32 w 34"/>
                  <a:gd name="T21" fmla="*/ 37 h 44"/>
                  <a:gd name="T22" fmla="*/ 27 w 34"/>
                  <a:gd name="T23" fmla="*/ 43 h 44"/>
                  <a:gd name="T24" fmla="*/ 20 w 34"/>
                  <a:gd name="T25" fmla="*/ 44 h 44"/>
                  <a:gd name="T26" fmla="*/ 13 w 34"/>
                  <a:gd name="T27" fmla="*/ 44 h 44"/>
                  <a:gd name="T28" fmla="*/ 5 w 34"/>
                  <a:gd name="T29" fmla="*/ 43 h 44"/>
                  <a:gd name="T30" fmla="*/ 4 w 34"/>
                  <a:gd name="T31" fmla="*/ 41 h 44"/>
                  <a:gd name="T32" fmla="*/ 0 w 34"/>
                  <a:gd name="T33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29" y="0"/>
                    </a:moveTo>
                    <a:lnTo>
                      <a:pt x="5" y="0"/>
                    </a:lnTo>
                    <a:lnTo>
                      <a:pt x="4" y="20"/>
                    </a:lnTo>
                    <a:lnTo>
                      <a:pt x="5" y="18"/>
                    </a:lnTo>
                    <a:lnTo>
                      <a:pt x="13" y="14"/>
                    </a:lnTo>
                    <a:lnTo>
                      <a:pt x="20" y="14"/>
                    </a:lnTo>
                    <a:lnTo>
                      <a:pt x="27" y="18"/>
                    </a:lnTo>
                    <a:lnTo>
                      <a:pt x="32" y="21"/>
                    </a:lnTo>
                    <a:lnTo>
                      <a:pt x="34" y="28"/>
                    </a:lnTo>
                    <a:lnTo>
                      <a:pt x="34" y="32"/>
                    </a:lnTo>
                    <a:lnTo>
                      <a:pt x="32" y="37"/>
                    </a:lnTo>
                    <a:lnTo>
                      <a:pt x="27" y="43"/>
                    </a:lnTo>
                    <a:lnTo>
                      <a:pt x="20" y="44"/>
                    </a:lnTo>
                    <a:lnTo>
                      <a:pt x="13" y="44"/>
                    </a:lnTo>
                    <a:lnTo>
                      <a:pt x="5" y="43"/>
                    </a:lnTo>
                    <a:lnTo>
                      <a:pt x="4" y="4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0" name="Freeform 46"/>
              <p:cNvSpPr>
                <a:spLocks/>
              </p:cNvSpPr>
              <p:nvPr/>
            </p:nvSpPr>
            <p:spPr bwMode="auto">
              <a:xfrm>
                <a:off x="891" y="4089"/>
                <a:ext cx="34" cy="44"/>
              </a:xfrm>
              <a:custGeom>
                <a:avLst/>
                <a:gdLst>
                  <a:gd name="T0" fmla="*/ 14 w 34"/>
                  <a:gd name="T1" fmla="*/ 0 h 44"/>
                  <a:gd name="T2" fmla="*/ 7 w 34"/>
                  <a:gd name="T3" fmla="*/ 2 h 44"/>
                  <a:gd name="T4" fmla="*/ 2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2 w 34"/>
                  <a:gd name="T11" fmla="*/ 36 h 44"/>
                  <a:gd name="T12" fmla="*/ 7 w 34"/>
                  <a:gd name="T13" fmla="*/ 43 h 44"/>
                  <a:gd name="T14" fmla="*/ 14 w 34"/>
                  <a:gd name="T15" fmla="*/ 44 h 44"/>
                  <a:gd name="T16" fmla="*/ 20 w 34"/>
                  <a:gd name="T17" fmla="*/ 44 h 44"/>
                  <a:gd name="T18" fmla="*/ 27 w 34"/>
                  <a:gd name="T19" fmla="*/ 43 h 44"/>
                  <a:gd name="T20" fmla="*/ 30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0 w 34"/>
                  <a:gd name="T27" fmla="*/ 9 h 44"/>
                  <a:gd name="T28" fmla="*/ 27 w 34"/>
                  <a:gd name="T29" fmla="*/ 2 h 44"/>
                  <a:gd name="T30" fmla="*/ 20 w 34"/>
                  <a:gd name="T31" fmla="*/ 0 h 44"/>
                  <a:gd name="T32" fmla="*/ 14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4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20" y="44"/>
                    </a:lnTo>
                    <a:lnTo>
                      <a:pt x="27" y="43"/>
                    </a:lnTo>
                    <a:lnTo>
                      <a:pt x="30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0" y="9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1" name="Freeform 47"/>
              <p:cNvSpPr>
                <a:spLocks/>
              </p:cNvSpPr>
              <p:nvPr/>
            </p:nvSpPr>
            <p:spPr bwMode="auto">
              <a:xfrm>
                <a:off x="939" y="4089"/>
                <a:ext cx="32" cy="44"/>
              </a:xfrm>
              <a:custGeom>
                <a:avLst/>
                <a:gdLst>
                  <a:gd name="T0" fmla="*/ 15 w 32"/>
                  <a:gd name="T1" fmla="*/ 0 h 44"/>
                  <a:gd name="T2" fmla="*/ 7 w 32"/>
                  <a:gd name="T3" fmla="*/ 2 h 44"/>
                  <a:gd name="T4" fmla="*/ 2 w 32"/>
                  <a:gd name="T5" fmla="*/ 9 h 44"/>
                  <a:gd name="T6" fmla="*/ 0 w 32"/>
                  <a:gd name="T7" fmla="*/ 20 h 44"/>
                  <a:gd name="T8" fmla="*/ 0 w 32"/>
                  <a:gd name="T9" fmla="*/ 25 h 44"/>
                  <a:gd name="T10" fmla="*/ 2 w 32"/>
                  <a:gd name="T11" fmla="*/ 36 h 44"/>
                  <a:gd name="T12" fmla="*/ 7 w 32"/>
                  <a:gd name="T13" fmla="*/ 43 h 44"/>
                  <a:gd name="T14" fmla="*/ 15 w 32"/>
                  <a:gd name="T15" fmla="*/ 44 h 44"/>
                  <a:gd name="T16" fmla="*/ 18 w 32"/>
                  <a:gd name="T17" fmla="*/ 44 h 44"/>
                  <a:gd name="T18" fmla="*/ 25 w 32"/>
                  <a:gd name="T19" fmla="*/ 43 h 44"/>
                  <a:gd name="T20" fmla="*/ 31 w 32"/>
                  <a:gd name="T21" fmla="*/ 36 h 44"/>
                  <a:gd name="T22" fmla="*/ 32 w 32"/>
                  <a:gd name="T23" fmla="*/ 25 h 44"/>
                  <a:gd name="T24" fmla="*/ 32 w 32"/>
                  <a:gd name="T25" fmla="*/ 20 h 44"/>
                  <a:gd name="T26" fmla="*/ 31 w 32"/>
                  <a:gd name="T27" fmla="*/ 9 h 44"/>
                  <a:gd name="T28" fmla="*/ 25 w 32"/>
                  <a:gd name="T29" fmla="*/ 2 h 44"/>
                  <a:gd name="T30" fmla="*/ 18 w 32"/>
                  <a:gd name="T31" fmla="*/ 0 h 44"/>
                  <a:gd name="T32" fmla="*/ 15 w 32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4">
                    <a:moveTo>
                      <a:pt x="15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7" y="43"/>
                    </a:lnTo>
                    <a:lnTo>
                      <a:pt x="15" y="44"/>
                    </a:lnTo>
                    <a:lnTo>
                      <a:pt x="18" y="44"/>
                    </a:lnTo>
                    <a:lnTo>
                      <a:pt x="25" y="43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2" y="20"/>
                    </a:lnTo>
                    <a:lnTo>
                      <a:pt x="31" y="9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2" name="Line 48"/>
              <p:cNvSpPr>
                <a:spLocks noChangeShapeType="1"/>
              </p:cNvSpPr>
              <p:nvPr/>
            </p:nvSpPr>
            <p:spPr bwMode="auto">
              <a:xfrm flipV="1">
                <a:off x="1636" y="3980"/>
                <a:ext cx="1" cy="5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3" name="Freeform 49"/>
              <p:cNvSpPr>
                <a:spLocks/>
              </p:cNvSpPr>
              <p:nvPr/>
            </p:nvSpPr>
            <p:spPr bwMode="auto">
              <a:xfrm>
                <a:off x="1547" y="4089"/>
                <a:ext cx="32" cy="44"/>
              </a:xfrm>
              <a:custGeom>
                <a:avLst/>
                <a:gdLst>
                  <a:gd name="T0" fmla="*/ 2 w 32"/>
                  <a:gd name="T1" fmla="*/ 11 h 44"/>
                  <a:gd name="T2" fmla="*/ 2 w 32"/>
                  <a:gd name="T3" fmla="*/ 9 h 44"/>
                  <a:gd name="T4" fmla="*/ 3 w 32"/>
                  <a:gd name="T5" fmla="*/ 3 h 44"/>
                  <a:gd name="T6" fmla="*/ 7 w 32"/>
                  <a:gd name="T7" fmla="*/ 2 h 44"/>
                  <a:gd name="T8" fmla="*/ 11 w 32"/>
                  <a:gd name="T9" fmla="*/ 0 h 44"/>
                  <a:gd name="T10" fmla="*/ 21 w 32"/>
                  <a:gd name="T11" fmla="*/ 0 h 44"/>
                  <a:gd name="T12" fmla="*/ 25 w 32"/>
                  <a:gd name="T13" fmla="*/ 2 h 44"/>
                  <a:gd name="T14" fmla="*/ 28 w 32"/>
                  <a:gd name="T15" fmla="*/ 3 h 44"/>
                  <a:gd name="T16" fmla="*/ 30 w 32"/>
                  <a:gd name="T17" fmla="*/ 9 h 44"/>
                  <a:gd name="T18" fmla="*/ 30 w 32"/>
                  <a:gd name="T19" fmla="*/ 12 h 44"/>
                  <a:gd name="T20" fmla="*/ 28 w 32"/>
                  <a:gd name="T21" fmla="*/ 18 h 44"/>
                  <a:gd name="T22" fmla="*/ 23 w 32"/>
                  <a:gd name="T23" fmla="*/ 23 h 44"/>
                  <a:gd name="T24" fmla="*/ 0 w 32"/>
                  <a:gd name="T25" fmla="*/ 44 h 44"/>
                  <a:gd name="T26" fmla="*/ 32 w 32"/>
                  <a:gd name="T2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4">
                    <a:moveTo>
                      <a:pt x="2" y="11"/>
                    </a:moveTo>
                    <a:lnTo>
                      <a:pt x="2" y="9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25" y="2"/>
                    </a:lnTo>
                    <a:lnTo>
                      <a:pt x="28" y="3"/>
                    </a:lnTo>
                    <a:lnTo>
                      <a:pt x="30" y="9"/>
                    </a:lnTo>
                    <a:lnTo>
                      <a:pt x="30" y="12"/>
                    </a:lnTo>
                    <a:lnTo>
                      <a:pt x="28" y="18"/>
                    </a:lnTo>
                    <a:lnTo>
                      <a:pt x="23" y="23"/>
                    </a:lnTo>
                    <a:lnTo>
                      <a:pt x="0" y="44"/>
                    </a:lnTo>
                    <a:lnTo>
                      <a:pt x="3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4" name="Freeform 50"/>
              <p:cNvSpPr>
                <a:spLocks/>
              </p:cNvSpPr>
              <p:nvPr/>
            </p:nvSpPr>
            <p:spPr bwMode="auto">
              <a:xfrm>
                <a:off x="1593" y="4089"/>
                <a:ext cx="34" cy="44"/>
              </a:xfrm>
              <a:custGeom>
                <a:avLst/>
                <a:gdLst>
                  <a:gd name="T0" fmla="*/ 14 w 34"/>
                  <a:gd name="T1" fmla="*/ 0 h 44"/>
                  <a:gd name="T2" fmla="*/ 7 w 34"/>
                  <a:gd name="T3" fmla="*/ 2 h 44"/>
                  <a:gd name="T4" fmla="*/ 4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4 w 34"/>
                  <a:gd name="T11" fmla="*/ 36 h 44"/>
                  <a:gd name="T12" fmla="*/ 7 w 34"/>
                  <a:gd name="T13" fmla="*/ 43 h 44"/>
                  <a:gd name="T14" fmla="*/ 14 w 34"/>
                  <a:gd name="T15" fmla="*/ 44 h 44"/>
                  <a:gd name="T16" fmla="*/ 20 w 34"/>
                  <a:gd name="T17" fmla="*/ 44 h 44"/>
                  <a:gd name="T18" fmla="*/ 27 w 34"/>
                  <a:gd name="T19" fmla="*/ 43 h 44"/>
                  <a:gd name="T20" fmla="*/ 32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2 w 34"/>
                  <a:gd name="T27" fmla="*/ 9 h 44"/>
                  <a:gd name="T28" fmla="*/ 27 w 34"/>
                  <a:gd name="T29" fmla="*/ 2 h 44"/>
                  <a:gd name="T30" fmla="*/ 20 w 34"/>
                  <a:gd name="T31" fmla="*/ 0 h 44"/>
                  <a:gd name="T32" fmla="*/ 14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4" y="0"/>
                    </a:moveTo>
                    <a:lnTo>
                      <a:pt x="7" y="2"/>
                    </a:lnTo>
                    <a:lnTo>
                      <a:pt x="4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20" y="44"/>
                    </a:lnTo>
                    <a:lnTo>
                      <a:pt x="27" y="43"/>
                    </a:lnTo>
                    <a:lnTo>
                      <a:pt x="32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2" y="9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5" name="Freeform 51"/>
              <p:cNvSpPr>
                <a:spLocks/>
              </p:cNvSpPr>
              <p:nvPr/>
            </p:nvSpPr>
            <p:spPr bwMode="auto">
              <a:xfrm>
                <a:off x="1641" y="4089"/>
                <a:ext cx="34" cy="44"/>
              </a:xfrm>
              <a:custGeom>
                <a:avLst/>
                <a:gdLst>
                  <a:gd name="T0" fmla="*/ 15 w 34"/>
                  <a:gd name="T1" fmla="*/ 0 h 44"/>
                  <a:gd name="T2" fmla="*/ 7 w 34"/>
                  <a:gd name="T3" fmla="*/ 2 h 44"/>
                  <a:gd name="T4" fmla="*/ 2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2 w 34"/>
                  <a:gd name="T11" fmla="*/ 36 h 44"/>
                  <a:gd name="T12" fmla="*/ 7 w 34"/>
                  <a:gd name="T13" fmla="*/ 43 h 44"/>
                  <a:gd name="T14" fmla="*/ 15 w 34"/>
                  <a:gd name="T15" fmla="*/ 44 h 44"/>
                  <a:gd name="T16" fmla="*/ 20 w 34"/>
                  <a:gd name="T17" fmla="*/ 44 h 44"/>
                  <a:gd name="T18" fmla="*/ 27 w 34"/>
                  <a:gd name="T19" fmla="*/ 43 h 44"/>
                  <a:gd name="T20" fmla="*/ 31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1 w 34"/>
                  <a:gd name="T27" fmla="*/ 9 h 44"/>
                  <a:gd name="T28" fmla="*/ 27 w 34"/>
                  <a:gd name="T29" fmla="*/ 2 h 44"/>
                  <a:gd name="T30" fmla="*/ 20 w 34"/>
                  <a:gd name="T31" fmla="*/ 0 h 44"/>
                  <a:gd name="T32" fmla="*/ 15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5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7" y="43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7" y="43"/>
                    </a:lnTo>
                    <a:lnTo>
                      <a:pt x="31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1" y="9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6" name="Freeform 52"/>
              <p:cNvSpPr>
                <a:spLocks/>
              </p:cNvSpPr>
              <p:nvPr/>
            </p:nvSpPr>
            <p:spPr bwMode="auto">
              <a:xfrm>
                <a:off x="1689" y="4089"/>
                <a:ext cx="32" cy="44"/>
              </a:xfrm>
              <a:custGeom>
                <a:avLst/>
                <a:gdLst>
                  <a:gd name="T0" fmla="*/ 15 w 32"/>
                  <a:gd name="T1" fmla="*/ 0 h 44"/>
                  <a:gd name="T2" fmla="*/ 7 w 32"/>
                  <a:gd name="T3" fmla="*/ 2 h 44"/>
                  <a:gd name="T4" fmla="*/ 2 w 32"/>
                  <a:gd name="T5" fmla="*/ 9 h 44"/>
                  <a:gd name="T6" fmla="*/ 0 w 32"/>
                  <a:gd name="T7" fmla="*/ 20 h 44"/>
                  <a:gd name="T8" fmla="*/ 0 w 32"/>
                  <a:gd name="T9" fmla="*/ 25 h 44"/>
                  <a:gd name="T10" fmla="*/ 2 w 32"/>
                  <a:gd name="T11" fmla="*/ 36 h 44"/>
                  <a:gd name="T12" fmla="*/ 7 w 32"/>
                  <a:gd name="T13" fmla="*/ 43 h 44"/>
                  <a:gd name="T14" fmla="*/ 15 w 32"/>
                  <a:gd name="T15" fmla="*/ 44 h 44"/>
                  <a:gd name="T16" fmla="*/ 18 w 32"/>
                  <a:gd name="T17" fmla="*/ 44 h 44"/>
                  <a:gd name="T18" fmla="*/ 25 w 32"/>
                  <a:gd name="T19" fmla="*/ 43 h 44"/>
                  <a:gd name="T20" fmla="*/ 31 w 32"/>
                  <a:gd name="T21" fmla="*/ 36 h 44"/>
                  <a:gd name="T22" fmla="*/ 32 w 32"/>
                  <a:gd name="T23" fmla="*/ 25 h 44"/>
                  <a:gd name="T24" fmla="*/ 32 w 32"/>
                  <a:gd name="T25" fmla="*/ 20 h 44"/>
                  <a:gd name="T26" fmla="*/ 31 w 32"/>
                  <a:gd name="T27" fmla="*/ 9 h 44"/>
                  <a:gd name="T28" fmla="*/ 25 w 32"/>
                  <a:gd name="T29" fmla="*/ 2 h 44"/>
                  <a:gd name="T30" fmla="*/ 18 w 32"/>
                  <a:gd name="T31" fmla="*/ 0 h 44"/>
                  <a:gd name="T32" fmla="*/ 15 w 32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4">
                    <a:moveTo>
                      <a:pt x="15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7" y="43"/>
                    </a:lnTo>
                    <a:lnTo>
                      <a:pt x="15" y="44"/>
                    </a:lnTo>
                    <a:lnTo>
                      <a:pt x="18" y="44"/>
                    </a:lnTo>
                    <a:lnTo>
                      <a:pt x="25" y="43"/>
                    </a:lnTo>
                    <a:lnTo>
                      <a:pt x="31" y="36"/>
                    </a:lnTo>
                    <a:lnTo>
                      <a:pt x="32" y="25"/>
                    </a:lnTo>
                    <a:lnTo>
                      <a:pt x="32" y="20"/>
                    </a:lnTo>
                    <a:lnTo>
                      <a:pt x="31" y="9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7" name="Line 53"/>
              <p:cNvSpPr>
                <a:spLocks noChangeShapeType="1"/>
              </p:cNvSpPr>
              <p:nvPr/>
            </p:nvSpPr>
            <p:spPr bwMode="auto">
              <a:xfrm flipV="1">
                <a:off x="2386" y="3980"/>
                <a:ext cx="1" cy="5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8" name="Freeform 54"/>
              <p:cNvSpPr>
                <a:spLocks/>
              </p:cNvSpPr>
              <p:nvPr/>
            </p:nvSpPr>
            <p:spPr bwMode="auto">
              <a:xfrm>
                <a:off x="2297" y="4089"/>
                <a:ext cx="32" cy="44"/>
              </a:xfrm>
              <a:custGeom>
                <a:avLst/>
                <a:gdLst>
                  <a:gd name="T0" fmla="*/ 2 w 32"/>
                  <a:gd name="T1" fmla="*/ 11 h 44"/>
                  <a:gd name="T2" fmla="*/ 2 w 32"/>
                  <a:gd name="T3" fmla="*/ 9 h 44"/>
                  <a:gd name="T4" fmla="*/ 4 w 32"/>
                  <a:gd name="T5" fmla="*/ 3 h 44"/>
                  <a:gd name="T6" fmla="*/ 7 w 32"/>
                  <a:gd name="T7" fmla="*/ 2 h 44"/>
                  <a:gd name="T8" fmla="*/ 11 w 32"/>
                  <a:gd name="T9" fmla="*/ 0 h 44"/>
                  <a:gd name="T10" fmla="*/ 21 w 32"/>
                  <a:gd name="T11" fmla="*/ 0 h 44"/>
                  <a:gd name="T12" fmla="*/ 25 w 32"/>
                  <a:gd name="T13" fmla="*/ 2 h 44"/>
                  <a:gd name="T14" fmla="*/ 28 w 32"/>
                  <a:gd name="T15" fmla="*/ 3 h 44"/>
                  <a:gd name="T16" fmla="*/ 30 w 32"/>
                  <a:gd name="T17" fmla="*/ 9 h 44"/>
                  <a:gd name="T18" fmla="*/ 30 w 32"/>
                  <a:gd name="T19" fmla="*/ 12 h 44"/>
                  <a:gd name="T20" fmla="*/ 28 w 32"/>
                  <a:gd name="T21" fmla="*/ 18 h 44"/>
                  <a:gd name="T22" fmla="*/ 23 w 32"/>
                  <a:gd name="T23" fmla="*/ 23 h 44"/>
                  <a:gd name="T24" fmla="*/ 0 w 32"/>
                  <a:gd name="T25" fmla="*/ 44 h 44"/>
                  <a:gd name="T26" fmla="*/ 32 w 32"/>
                  <a:gd name="T2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4">
                    <a:moveTo>
                      <a:pt x="2" y="11"/>
                    </a:moveTo>
                    <a:lnTo>
                      <a:pt x="2" y="9"/>
                    </a:lnTo>
                    <a:lnTo>
                      <a:pt x="4" y="3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25" y="2"/>
                    </a:lnTo>
                    <a:lnTo>
                      <a:pt x="28" y="3"/>
                    </a:lnTo>
                    <a:lnTo>
                      <a:pt x="30" y="9"/>
                    </a:lnTo>
                    <a:lnTo>
                      <a:pt x="30" y="12"/>
                    </a:lnTo>
                    <a:lnTo>
                      <a:pt x="28" y="18"/>
                    </a:lnTo>
                    <a:lnTo>
                      <a:pt x="23" y="23"/>
                    </a:lnTo>
                    <a:lnTo>
                      <a:pt x="0" y="44"/>
                    </a:lnTo>
                    <a:lnTo>
                      <a:pt x="3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39" name="Freeform 55"/>
              <p:cNvSpPr>
                <a:spLocks/>
              </p:cNvSpPr>
              <p:nvPr/>
            </p:nvSpPr>
            <p:spPr bwMode="auto">
              <a:xfrm>
                <a:off x="2343" y="4089"/>
                <a:ext cx="34" cy="44"/>
              </a:xfrm>
              <a:custGeom>
                <a:avLst/>
                <a:gdLst>
                  <a:gd name="T0" fmla="*/ 29 w 34"/>
                  <a:gd name="T1" fmla="*/ 0 h 44"/>
                  <a:gd name="T2" fmla="*/ 6 w 34"/>
                  <a:gd name="T3" fmla="*/ 0 h 44"/>
                  <a:gd name="T4" fmla="*/ 4 w 34"/>
                  <a:gd name="T5" fmla="*/ 20 h 44"/>
                  <a:gd name="T6" fmla="*/ 6 w 34"/>
                  <a:gd name="T7" fmla="*/ 18 h 44"/>
                  <a:gd name="T8" fmla="*/ 13 w 34"/>
                  <a:gd name="T9" fmla="*/ 14 h 44"/>
                  <a:gd name="T10" fmla="*/ 20 w 34"/>
                  <a:gd name="T11" fmla="*/ 14 h 44"/>
                  <a:gd name="T12" fmla="*/ 27 w 34"/>
                  <a:gd name="T13" fmla="*/ 18 h 44"/>
                  <a:gd name="T14" fmla="*/ 32 w 34"/>
                  <a:gd name="T15" fmla="*/ 21 h 44"/>
                  <a:gd name="T16" fmla="*/ 34 w 34"/>
                  <a:gd name="T17" fmla="*/ 28 h 44"/>
                  <a:gd name="T18" fmla="*/ 34 w 34"/>
                  <a:gd name="T19" fmla="*/ 32 h 44"/>
                  <a:gd name="T20" fmla="*/ 32 w 34"/>
                  <a:gd name="T21" fmla="*/ 37 h 44"/>
                  <a:gd name="T22" fmla="*/ 27 w 34"/>
                  <a:gd name="T23" fmla="*/ 43 h 44"/>
                  <a:gd name="T24" fmla="*/ 20 w 34"/>
                  <a:gd name="T25" fmla="*/ 44 h 44"/>
                  <a:gd name="T26" fmla="*/ 13 w 34"/>
                  <a:gd name="T27" fmla="*/ 44 h 44"/>
                  <a:gd name="T28" fmla="*/ 6 w 34"/>
                  <a:gd name="T29" fmla="*/ 43 h 44"/>
                  <a:gd name="T30" fmla="*/ 4 w 34"/>
                  <a:gd name="T31" fmla="*/ 41 h 44"/>
                  <a:gd name="T32" fmla="*/ 0 w 34"/>
                  <a:gd name="T33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29" y="0"/>
                    </a:moveTo>
                    <a:lnTo>
                      <a:pt x="6" y="0"/>
                    </a:lnTo>
                    <a:lnTo>
                      <a:pt x="4" y="20"/>
                    </a:lnTo>
                    <a:lnTo>
                      <a:pt x="6" y="18"/>
                    </a:lnTo>
                    <a:lnTo>
                      <a:pt x="13" y="14"/>
                    </a:lnTo>
                    <a:lnTo>
                      <a:pt x="20" y="14"/>
                    </a:lnTo>
                    <a:lnTo>
                      <a:pt x="27" y="18"/>
                    </a:lnTo>
                    <a:lnTo>
                      <a:pt x="32" y="21"/>
                    </a:lnTo>
                    <a:lnTo>
                      <a:pt x="34" y="28"/>
                    </a:lnTo>
                    <a:lnTo>
                      <a:pt x="34" y="32"/>
                    </a:lnTo>
                    <a:lnTo>
                      <a:pt x="32" y="37"/>
                    </a:lnTo>
                    <a:lnTo>
                      <a:pt x="27" y="43"/>
                    </a:lnTo>
                    <a:lnTo>
                      <a:pt x="20" y="44"/>
                    </a:lnTo>
                    <a:lnTo>
                      <a:pt x="13" y="44"/>
                    </a:lnTo>
                    <a:lnTo>
                      <a:pt x="6" y="43"/>
                    </a:lnTo>
                    <a:lnTo>
                      <a:pt x="4" y="4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0" name="Freeform 56"/>
              <p:cNvSpPr>
                <a:spLocks/>
              </p:cNvSpPr>
              <p:nvPr/>
            </p:nvSpPr>
            <p:spPr bwMode="auto">
              <a:xfrm>
                <a:off x="2391" y="4089"/>
                <a:ext cx="34" cy="44"/>
              </a:xfrm>
              <a:custGeom>
                <a:avLst/>
                <a:gdLst>
                  <a:gd name="T0" fmla="*/ 15 w 34"/>
                  <a:gd name="T1" fmla="*/ 0 h 44"/>
                  <a:gd name="T2" fmla="*/ 7 w 34"/>
                  <a:gd name="T3" fmla="*/ 2 h 44"/>
                  <a:gd name="T4" fmla="*/ 2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2 w 34"/>
                  <a:gd name="T11" fmla="*/ 36 h 44"/>
                  <a:gd name="T12" fmla="*/ 7 w 34"/>
                  <a:gd name="T13" fmla="*/ 43 h 44"/>
                  <a:gd name="T14" fmla="*/ 15 w 34"/>
                  <a:gd name="T15" fmla="*/ 44 h 44"/>
                  <a:gd name="T16" fmla="*/ 20 w 34"/>
                  <a:gd name="T17" fmla="*/ 44 h 44"/>
                  <a:gd name="T18" fmla="*/ 27 w 34"/>
                  <a:gd name="T19" fmla="*/ 43 h 44"/>
                  <a:gd name="T20" fmla="*/ 31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1 w 34"/>
                  <a:gd name="T27" fmla="*/ 9 h 44"/>
                  <a:gd name="T28" fmla="*/ 27 w 34"/>
                  <a:gd name="T29" fmla="*/ 2 h 44"/>
                  <a:gd name="T30" fmla="*/ 20 w 34"/>
                  <a:gd name="T31" fmla="*/ 0 h 44"/>
                  <a:gd name="T32" fmla="*/ 15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5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7" y="43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7" y="43"/>
                    </a:lnTo>
                    <a:lnTo>
                      <a:pt x="31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1" y="9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1" name="Freeform 57"/>
              <p:cNvSpPr>
                <a:spLocks/>
              </p:cNvSpPr>
              <p:nvPr/>
            </p:nvSpPr>
            <p:spPr bwMode="auto">
              <a:xfrm>
                <a:off x="2439" y="4089"/>
                <a:ext cx="34" cy="44"/>
              </a:xfrm>
              <a:custGeom>
                <a:avLst/>
                <a:gdLst>
                  <a:gd name="T0" fmla="*/ 15 w 34"/>
                  <a:gd name="T1" fmla="*/ 0 h 44"/>
                  <a:gd name="T2" fmla="*/ 8 w 34"/>
                  <a:gd name="T3" fmla="*/ 2 h 44"/>
                  <a:gd name="T4" fmla="*/ 2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2 w 34"/>
                  <a:gd name="T11" fmla="*/ 36 h 44"/>
                  <a:gd name="T12" fmla="*/ 8 w 34"/>
                  <a:gd name="T13" fmla="*/ 43 h 44"/>
                  <a:gd name="T14" fmla="*/ 15 w 34"/>
                  <a:gd name="T15" fmla="*/ 44 h 44"/>
                  <a:gd name="T16" fmla="*/ 18 w 34"/>
                  <a:gd name="T17" fmla="*/ 44 h 44"/>
                  <a:gd name="T18" fmla="*/ 27 w 34"/>
                  <a:gd name="T19" fmla="*/ 43 h 44"/>
                  <a:gd name="T20" fmla="*/ 31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1 w 34"/>
                  <a:gd name="T27" fmla="*/ 9 h 44"/>
                  <a:gd name="T28" fmla="*/ 27 w 34"/>
                  <a:gd name="T29" fmla="*/ 2 h 44"/>
                  <a:gd name="T30" fmla="*/ 18 w 34"/>
                  <a:gd name="T31" fmla="*/ 0 h 44"/>
                  <a:gd name="T32" fmla="*/ 15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5" y="0"/>
                    </a:moveTo>
                    <a:lnTo>
                      <a:pt x="8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8" y="43"/>
                    </a:lnTo>
                    <a:lnTo>
                      <a:pt x="15" y="44"/>
                    </a:lnTo>
                    <a:lnTo>
                      <a:pt x="18" y="44"/>
                    </a:lnTo>
                    <a:lnTo>
                      <a:pt x="27" y="43"/>
                    </a:lnTo>
                    <a:lnTo>
                      <a:pt x="31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1" y="9"/>
                    </a:lnTo>
                    <a:lnTo>
                      <a:pt x="27" y="2"/>
                    </a:lnTo>
                    <a:lnTo>
                      <a:pt x="18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2" name="Line 58"/>
              <p:cNvSpPr>
                <a:spLocks noChangeShapeType="1"/>
              </p:cNvSpPr>
              <p:nvPr/>
            </p:nvSpPr>
            <p:spPr bwMode="auto">
              <a:xfrm flipV="1">
                <a:off x="3136" y="3980"/>
                <a:ext cx="1" cy="5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3" name="Freeform 59"/>
              <p:cNvSpPr>
                <a:spLocks/>
              </p:cNvSpPr>
              <p:nvPr/>
            </p:nvSpPr>
            <p:spPr bwMode="auto">
              <a:xfrm>
                <a:off x="3047" y="4089"/>
                <a:ext cx="32" cy="44"/>
              </a:xfrm>
              <a:custGeom>
                <a:avLst/>
                <a:gdLst>
                  <a:gd name="T0" fmla="*/ 4 w 32"/>
                  <a:gd name="T1" fmla="*/ 0 h 44"/>
                  <a:gd name="T2" fmla="*/ 30 w 32"/>
                  <a:gd name="T3" fmla="*/ 0 h 44"/>
                  <a:gd name="T4" fmla="*/ 16 w 32"/>
                  <a:gd name="T5" fmla="*/ 18 h 44"/>
                  <a:gd name="T6" fmla="*/ 23 w 32"/>
                  <a:gd name="T7" fmla="*/ 18 h 44"/>
                  <a:gd name="T8" fmla="*/ 29 w 32"/>
                  <a:gd name="T9" fmla="*/ 20 h 44"/>
                  <a:gd name="T10" fmla="*/ 30 w 32"/>
                  <a:gd name="T11" fmla="*/ 21 h 44"/>
                  <a:gd name="T12" fmla="*/ 32 w 32"/>
                  <a:gd name="T13" fmla="*/ 28 h 44"/>
                  <a:gd name="T14" fmla="*/ 32 w 32"/>
                  <a:gd name="T15" fmla="*/ 32 h 44"/>
                  <a:gd name="T16" fmla="*/ 30 w 32"/>
                  <a:gd name="T17" fmla="*/ 37 h 44"/>
                  <a:gd name="T18" fmla="*/ 25 w 32"/>
                  <a:gd name="T19" fmla="*/ 43 h 44"/>
                  <a:gd name="T20" fmla="*/ 18 w 32"/>
                  <a:gd name="T21" fmla="*/ 44 h 44"/>
                  <a:gd name="T22" fmla="*/ 11 w 32"/>
                  <a:gd name="T23" fmla="*/ 44 h 44"/>
                  <a:gd name="T24" fmla="*/ 4 w 32"/>
                  <a:gd name="T25" fmla="*/ 43 h 44"/>
                  <a:gd name="T26" fmla="*/ 2 w 32"/>
                  <a:gd name="T27" fmla="*/ 41 h 44"/>
                  <a:gd name="T28" fmla="*/ 0 w 32"/>
                  <a:gd name="T29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4">
                    <a:moveTo>
                      <a:pt x="4" y="0"/>
                    </a:moveTo>
                    <a:lnTo>
                      <a:pt x="30" y="0"/>
                    </a:lnTo>
                    <a:lnTo>
                      <a:pt x="16" y="18"/>
                    </a:lnTo>
                    <a:lnTo>
                      <a:pt x="23" y="18"/>
                    </a:lnTo>
                    <a:lnTo>
                      <a:pt x="29" y="20"/>
                    </a:lnTo>
                    <a:lnTo>
                      <a:pt x="30" y="21"/>
                    </a:lnTo>
                    <a:lnTo>
                      <a:pt x="32" y="28"/>
                    </a:lnTo>
                    <a:lnTo>
                      <a:pt x="32" y="32"/>
                    </a:lnTo>
                    <a:lnTo>
                      <a:pt x="30" y="37"/>
                    </a:lnTo>
                    <a:lnTo>
                      <a:pt x="25" y="43"/>
                    </a:lnTo>
                    <a:lnTo>
                      <a:pt x="18" y="44"/>
                    </a:lnTo>
                    <a:lnTo>
                      <a:pt x="11" y="44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4" name="Freeform 60"/>
              <p:cNvSpPr>
                <a:spLocks/>
              </p:cNvSpPr>
              <p:nvPr/>
            </p:nvSpPr>
            <p:spPr bwMode="auto">
              <a:xfrm>
                <a:off x="3093" y="4089"/>
                <a:ext cx="34" cy="44"/>
              </a:xfrm>
              <a:custGeom>
                <a:avLst/>
                <a:gdLst>
                  <a:gd name="T0" fmla="*/ 15 w 34"/>
                  <a:gd name="T1" fmla="*/ 0 h 44"/>
                  <a:gd name="T2" fmla="*/ 8 w 34"/>
                  <a:gd name="T3" fmla="*/ 2 h 44"/>
                  <a:gd name="T4" fmla="*/ 4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4 w 34"/>
                  <a:gd name="T11" fmla="*/ 36 h 44"/>
                  <a:gd name="T12" fmla="*/ 8 w 34"/>
                  <a:gd name="T13" fmla="*/ 43 h 44"/>
                  <a:gd name="T14" fmla="*/ 15 w 34"/>
                  <a:gd name="T15" fmla="*/ 44 h 44"/>
                  <a:gd name="T16" fmla="*/ 20 w 34"/>
                  <a:gd name="T17" fmla="*/ 44 h 44"/>
                  <a:gd name="T18" fmla="*/ 27 w 34"/>
                  <a:gd name="T19" fmla="*/ 43 h 44"/>
                  <a:gd name="T20" fmla="*/ 32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2 w 34"/>
                  <a:gd name="T27" fmla="*/ 9 h 44"/>
                  <a:gd name="T28" fmla="*/ 27 w 34"/>
                  <a:gd name="T29" fmla="*/ 2 h 44"/>
                  <a:gd name="T30" fmla="*/ 20 w 34"/>
                  <a:gd name="T31" fmla="*/ 0 h 44"/>
                  <a:gd name="T32" fmla="*/ 15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5" y="0"/>
                    </a:moveTo>
                    <a:lnTo>
                      <a:pt x="8" y="2"/>
                    </a:lnTo>
                    <a:lnTo>
                      <a:pt x="4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6"/>
                    </a:lnTo>
                    <a:lnTo>
                      <a:pt x="8" y="43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7" y="43"/>
                    </a:lnTo>
                    <a:lnTo>
                      <a:pt x="32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2" y="9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5" name="Freeform 61"/>
              <p:cNvSpPr>
                <a:spLocks/>
              </p:cNvSpPr>
              <p:nvPr/>
            </p:nvSpPr>
            <p:spPr bwMode="auto">
              <a:xfrm>
                <a:off x="3141" y="4089"/>
                <a:ext cx="34" cy="44"/>
              </a:xfrm>
              <a:custGeom>
                <a:avLst/>
                <a:gdLst>
                  <a:gd name="T0" fmla="*/ 15 w 34"/>
                  <a:gd name="T1" fmla="*/ 0 h 44"/>
                  <a:gd name="T2" fmla="*/ 8 w 34"/>
                  <a:gd name="T3" fmla="*/ 2 h 44"/>
                  <a:gd name="T4" fmla="*/ 2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2 w 34"/>
                  <a:gd name="T11" fmla="*/ 36 h 44"/>
                  <a:gd name="T12" fmla="*/ 8 w 34"/>
                  <a:gd name="T13" fmla="*/ 43 h 44"/>
                  <a:gd name="T14" fmla="*/ 15 w 34"/>
                  <a:gd name="T15" fmla="*/ 44 h 44"/>
                  <a:gd name="T16" fmla="*/ 20 w 34"/>
                  <a:gd name="T17" fmla="*/ 44 h 44"/>
                  <a:gd name="T18" fmla="*/ 27 w 34"/>
                  <a:gd name="T19" fmla="*/ 43 h 44"/>
                  <a:gd name="T20" fmla="*/ 31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1 w 34"/>
                  <a:gd name="T27" fmla="*/ 9 h 44"/>
                  <a:gd name="T28" fmla="*/ 27 w 34"/>
                  <a:gd name="T29" fmla="*/ 2 h 44"/>
                  <a:gd name="T30" fmla="*/ 20 w 34"/>
                  <a:gd name="T31" fmla="*/ 0 h 44"/>
                  <a:gd name="T32" fmla="*/ 15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5" y="0"/>
                    </a:moveTo>
                    <a:lnTo>
                      <a:pt x="8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8" y="43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7" y="43"/>
                    </a:lnTo>
                    <a:lnTo>
                      <a:pt x="31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1" y="9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6" name="Freeform 62"/>
              <p:cNvSpPr>
                <a:spLocks/>
              </p:cNvSpPr>
              <p:nvPr/>
            </p:nvSpPr>
            <p:spPr bwMode="auto">
              <a:xfrm>
                <a:off x="3190" y="4089"/>
                <a:ext cx="32" cy="44"/>
              </a:xfrm>
              <a:custGeom>
                <a:avLst/>
                <a:gdLst>
                  <a:gd name="T0" fmla="*/ 14 w 32"/>
                  <a:gd name="T1" fmla="*/ 0 h 44"/>
                  <a:gd name="T2" fmla="*/ 7 w 32"/>
                  <a:gd name="T3" fmla="*/ 2 h 44"/>
                  <a:gd name="T4" fmla="*/ 1 w 32"/>
                  <a:gd name="T5" fmla="*/ 9 h 44"/>
                  <a:gd name="T6" fmla="*/ 0 w 32"/>
                  <a:gd name="T7" fmla="*/ 20 h 44"/>
                  <a:gd name="T8" fmla="*/ 0 w 32"/>
                  <a:gd name="T9" fmla="*/ 25 h 44"/>
                  <a:gd name="T10" fmla="*/ 1 w 32"/>
                  <a:gd name="T11" fmla="*/ 36 h 44"/>
                  <a:gd name="T12" fmla="*/ 7 w 32"/>
                  <a:gd name="T13" fmla="*/ 43 h 44"/>
                  <a:gd name="T14" fmla="*/ 14 w 32"/>
                  <a:gd name="T15" fmla="*/ 44 h 44"/>
                  <a:gd name="T16" fmla="*/ 17 w 32"/>
                  <a:gd name="T17" fmla="*/ 44 h 44"/>
                  <a:gd name="T18" fmla="*/ 25 w 32"/>
                  <a:gd name="T19" fmla="*/ 43 h 44"/>
                  <a:gd name="T20" fmla="*/ 30 w 32"/>
                  <a:gd name="T21" fmla="*/ 36 h 44"/>
                  <a:gd name="T22" fmla="*/ 32 w 32"/>
                  <a:gd name="T23" fmla="*/ 25 h 44"/>
                  <a:gd name="T24" fmla="*/ 32 w 32"/>
                  <a:gd name="T25" fmla="*/ 20 h 44"/>
                  <a:gd name="T26" fmla="*/ 30 w 32"/>
                  <a:gd name="T27" fmla="*/ 9 h 44"/>
                  <a:gd name="T28" fmla="*/ 25 w 32"/>
                  <a:gd name="T29" fmla="*/ 2 h 44"/>
                  <a:gd name="T30" fmla="*/ 17 w 32"/>
                  <a:gd name="T31" fmla="*/ 0 h 44"/>
                  <a:gd name="T32" fmla="*/ 14 w 32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4">
                    <a:moveTo>
                      <a:pt x="14" y="0"/>
                    </a:moveTo>
                    <a:lnTo>
                      <a:pt x="7" y="2"/>
                    </a:lnTo>
                    <a:lnTo>
                      <a:pt x="1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30" y="36"/>
                    </a:lnTo>
                    <a:lnTo>
                      <a:pt x="32" y="25"/>
                    </a:lnTo>
                    <a:lnTo>
                      <a:pt x="32" y="20"/>
                    </a:lnTo>
                    <a:lnTo>
                      <a:pt x="30" y="9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7" name="Line 63"/>
              <p:cNvSpPr>
                <a:spLocks noChangeShapeType="1"/>
              </p:cNvSpPr>
              <p:nvPr/>
            </p:nvSpPr>
            <p:spPr bwMode="auto">
              <a:xfrm flipV="1">
                <a:off x="3886" y="3980"/>
                <a:ext cx="1" cy="5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8" name="Freeform 64"/>
              <p:cNvSpPr>
                <a:spLocks/>
              </p:cNvSpPr>
              <p:nvPr/>
            </p:nvSpPr>
            <p:spPr bwMode="auto">
              <a:xfrm>
                <a:off x="3797" y="4089"/>
                <a:ext cx="32" cy="44"/>
              </a:xfrm>
              <a:custGeom>
                <a:avLst/>
                <a:gdLst>
                  <a:gd name="T0" fmla="*/ 4 w 32"/>
                  <a:gd name="T1" fmla="*/ 0 h 44"/>
                  <a:gd name="T2" fmla="*/ 30 w 32"/>
                  <a:gd name="T3" fmla="*/ 0 h 44"/>
                  <a:gd name="T4" fmla="*/ 16 w 32"/>
                  <a:gd name="T5" fmla="*/ 18 h 44"/>
                  <a:gd name="T6" fmla="*/ 23 w 32"/>
                  <a:gd name="T7" fmla="*/ 18 h 44"/>
                  <a:gd name="T8" fmla="*/ 29 w 32"/>
                  <a:gd name="T9" fmla="*/ 20 h 44"/>
                  <a:gd name="T10" fmla="*/ 30 w 32"/>
                  <a:gd name="T11" fmla="*/ 21 h 44"/>
                  <a:gd name="T12" fmla="*/ 32 w 32"/>
                  <a:gd name="T13" fmla="*/ 28 h 44"/>
                  <a:gd name="T14" fmla="*/ 32 w 32"/>
                  <a:gd name="T15" fmla="*/ 32 h 44"/>
                  <a:gd name="T16" fmla="*/ 30 w 32"/>
                  <a:gd name="T17" fmla="*/ 37 h 44"/>
                  <a:gd name="T18" fmla="*/ 25 w 32"/>
                  <a:gd name="T19" fmla="*/ 43 h 44"/>
                  <a:gd name="T20" fmla="*/ 18 w 32"/>
                  <a:gd name="T21" fmla="*/ 44 h 44"/>
                  <a:gd name="T22" fmla="*/ 11 w 32"/>
                  <a:gd name="T23" fmla="*/ 44 h 44"/>
                  <a:gd name="T24" fmla="*/ 4 w 32"/>
                  <a:gd name="T25" fmla="*/ 43 h 44"/>
                  <a:gd name="T26" fmla="*/ 2 w 32"/>
                  <a:gd name="T27" fmla="*/ 41 h 44"/>
                  <a:gd name="T28" fmla="*/ 0 w 32"/>
                  <a:gd name="T29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2" h="44">
                    <a:moveTo>
                      <a:pt x="4" y="0"/>
                    </a:moveTo>
                    <a:lnTo>
                      <a:pt x="30" y="0"/>
                    </a:lnTo>
                    <a:lnTo>
                      <a:pt x="16" y="18"/>
                    </a:lnTo>
                    <a:lnTo>
                      <a:pt x="23" y="18"/>
                    </a:lnTo>
                    <a:lnTo>
                      <a:pt x="29" y="20"/>
                    </a:lnTo>
                    <a:lnTo>
                      <a:pt x="30" y="21"/>
                    </a:lnTo>
                    <a:lnTo>
                      <a:pt x="32" y="28"/>
                    </a:lnTo>
                    <a:lnTo>
                      <a:pt x="32" y="32"/>
                    </a:lnTo>
                    <a:lnTo>
                      <a:pt x="30" y="37"/>
                    </a:lnTo>
                    <a:lnTo>
                      <a:pt x="25" y="43"/>
                    </a:lnTo>
                    <a:lnTo>
                      <a:pt x="18" y="44"/>
                    </a:lnTo>
                    <a:lnTo>
                      <a:pt x="11" y="44"/>
                    </a:lnTo>
                    <a:lnTo>
                      <a:pt x="4" y="43"/>
                    </a:lnTo>
                    <a:lnTo>
                      <a:pt x="2" y="4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49" name="Freeform 65"/>
              <p:cNvSpPr>
                <a:spLocks/>
              </p:cNvSpPr>
              <p:nvPr/>
            </p:nvSpPr>
            <p:spPr bwMode="auto">
              <a:xfrm>
                <a:off x="3843" y="4089"/>
                <a:ext cx="34" cy="44"/>
              </a:xfrm>
              <a:custGeom>
                <a:avLst/>
                <a:gdLst>
                  <a:gd name="T0" fmla="*/ 29 w 34"/>
                  <a:gd name="T1" fmla="*/ 0 h 44"/>
                  <a:gd name="T2" fmla="*/ 6 w 34"/>
                  <a:gd name="T3" fmla="*/ 0 h 44"/>
                  <a:gd name="T4" fmla="*/ 4 w 34"/>
                  <a:gd name="T5" fmla="*/ 20 h 44"/>
                  <a:gd name="T6" fmla="*/ 6 w 34"/>
                  <a:gd name="T7" fmla="*/ 18 h 44"/>
                  <a:gd name="T8" fmla="*/ 13 w 34"/>
                  <a:gd name="T9" fmla="*/ 14 h 44"/>
                  <a:gd name="T10" fmla="*/ 20 w 34"/>
                  <a:gd name="T11" fmla="*/ 14 h 44"/>
                  <a:gd name="T12" fmla="*/ 27 w 34"/>
                  <a:gd name="T13" fmla="*/ 18 h 44"/>
                  <a:gd name="T14" fmla="*/ 33 w 34"/>
                  <a:gd name="T15" fmla="*/ 21 h 44"/>
                  <a:gd name="T16" fmla="*/ 34 w 34"/>
                  <a:gd name="T17" fmla="*/ 28 h 44"/>
                  <a:gd name="T18" fmla="*/ 34 w 34"/>
                  <a:gd name="T19" fmla="*/ 32 h 44"/>
                  <a:gd name="T20" fmla="*/ 33 w 34"/>
                  <a:gd name="T21" fmla="*/ 37 h 44"/>
                  <a:gd name="T22" fmla="*/ 27 w 34"/>
                  <a:gd name="T23" fmla="*/ 43 h 44"/>
                  <a:gd name="T24" fmla="*/ 20 w 34"/>
                  <a:gd name="T25" fmla="*/ 44 h 44"/>
                  <a:gd name="T26" fmla="*/ 13 w 34"/>
                  <a:gd name="T27" fmla="*/ 44 h 44"/>
                  <a:gd name="T28" fmla="*/ 6 w 34"/>
                  <a:gd name="T29" fmla="*/ 43 h 44"/>
                  <a:gd name="T30" fmla="*/ 4 w 34"/>
                  <a:gd name="T31" fmla="*/ 41 h 44"/>
                  <a:gd name="T32" fmla="*/ 0 w 34"/>
                  <a:gd name="T33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29" y="0"/>
                    </a:moveTo>
                    <a:lnTo>
                      <a:pt x="6" y="0"/>
                    </a:lnTo>
                    <a:lnTo>
                      <a:pt x="4" y="20"/>
                    </a:lnTo>
                    <a:lnTo>
                      <a:pt x="6" y="18"/>
                    </a:lnTo>
                    <a:lnTo>
                      <a:pt x="13" y="14"/>
                    </a:lnTo>
                    <a:lnTo>
                      <a:pt x="20" y="14"/>
                    </a:lnTo>
                    <a:lnTo>
                      <a:pt x="27" y="18"/>
                    </a:lnTo>
                    <a:lnTo>
                      <a:pt x="33" y="21"/>
                    </a:lnTo>
                    <a:lnTo>
                      <a:pt x="34" y="28"/>
                    </a:lnTo>
                    <a:lnTo>
                      <a:pt x="34" y="32"/>
                    </a:lnTo>
                    <a:lnTo>
                      <a:pt x="33" y="37"/>
                    </a:lnTo>
                    <a:lnTo>
                      <a:pt x="27" y="43"/>
                    </a:lnTo>
                    <a:lnTo>
                      <a:pt x="20" y="44"/>
                    </a:lnTo>
                    <a:lnTo>
                      <a:pt x="13" y="44"/>
                    </a:lnTo>
                    <a:lnTo>
                      <a:pt x="6" y="43"/>
                    </a:lnTo>
                    <a:lnTo>
                      <a:pt x="4" y="4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0" name="Freeform 66"/>
              <p:cNvSpPr>
                <a:spLocks/>
              </p:cNvSpPr>
              <p:nvPr/>
            </p:nvSpPr>
            <p:spPr bwMode="auto">
              <a:xfrm>
                <a:off x="3892" y="4089"/>
                <a:ext cx="33" cy="44"/>
              </a:xfrm>
              <a:custGeom>
                <a:avLst/>
                <a:gdLst>
                  <a:gd name="T0" fmla="*/ 14 w 33"/>
                  <a:gd name="T1" fmla="*/ 0 h 44"/>
                  <a:gd name="T2" fmla="*/ 7 w 33"/>
                  <a:gd name="T3" fmla="*/ 2 h 44"/>
                  <a:gd name="T4" fmla="*/ 1 w 33"/>
                  <a:gd name="T5" fmla="*/ 9 h 44"/>
                  <a:gd name="T6" fmla="*/ 0 w 33"/>
                  <a:gd name="T7" fmla="*/ 20 h 44"/>
                  <a:gd name="T8" fmla="*/ 0 w 33"/>
                  <a:gd name="T9" fmla="*/ 25 h 44"/>
                  <a:gd name="T10" fmla="*/ 1 w 33"/>
                  <a:gd name="T11" fmla="*/ 36 h 44"/>
                  <a:gd name="T12" fmla="*/ 7 w 33"/>
                  <a:gd name="T13" fmla="*/ 43 h 44"/>
                  <a:gd name="T14" fmla="*/ 14 w 33"/>
                  <a:gd name="T15" fmla="*/ 44 h 44"/>
                  <a:gd name="T16" fmla="*/ 19 w 33"/>
                  <a:gd name="T17" fmla="*/ 44 h 44"/>
                  <a:gd name="T18" fmla="*/ 26 w 33"/>
                  <a:gd name="T19" fmla="*/ 43 h 44"/>
                  <a:gd name="T20" fmla="*/ 32 w 33"/>
                  <a:gd name="T21" fmla="*/ 36 h 44"/>
                  <a:gd name="T22" fmla="*/ 33 w 33"/>
                  <a:gd name="T23" fmla="*/ 25 h 44"/>
                  <a:gd name="T24" fmla="*/ 33 w 33"/>
                  <a:gd name="T25" fmla="*/ 20 h 44"/>
                  <a:gd name="T26" fmla="*/ 32 w 33"/>
                  <a:gd name="T27" fmla="*/ 9 h 44"/>
                  <a:gd name="T28" fmla="*/ 26 w 33"/>
                  <a:gd name="T29" fmla="*/ 2 h 44"/>
                  <a:gd name="T30" fmla="*/ 19 w 33"/>
                  <a:gd name="T31" fmla="*/ 0 h 44"/>
                  <a:gd name="T32" fmla="*/ 14 w 33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4">
                    <a:moveTo>
                      <a:pt x="14" y="0"/>
                    </a:moveTo>
                    <a:lnTo>
                      <a:pt x="7" y="2"/>
                    </a:lnTo>
                    <a:lnTo>
                      <a:pt x="1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9" y="44"/>
                    </a:lnTo>
                    <a:lnTo>
                      <a:pt x="26" y="43"/>
                    </a:lnTo>
                    <a:lnTo>
                      <a:pt x="32" y="36"/>
                    </a:lnTo>
                    <a:lnTo>
                      <a:pt x="33" y="25"/>
                    </a:lnTo>
                    <a:lnTo>
                      <a:pt x="33" y="20"/>
                    </a:lnTo>
                    <a:lnTo>
                      <a:pt x="32" y="9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1" name="Freeform 67"/>
              <p:cNvSpPr>
                <a:spLocks/>
              </p:cNvSpPr>
              <p:nvPr/>
            </p:nvSpPr>
            <p:spPr bwMode="auto">
              <a:xfrm>
                <a:off x="3940" y="4089"/>
                <a:ext cx="34" cy="44"/>
              </a:xfrm>
              <a:custGeom>
                <a:avLst/>
                <a:gdLst>
                  <a:gd name="T0" fmla="*/ 14 w 34"/>
                  <a:gd name="T1" fmla="*/ 0 h 44"/>
                  <a:gd name="T2" fmla="*/ 7 w 34"/>
                  <a:gd name="T3" fmla="*/ 2 h 44"/>
                  <a:gd name="T4" fmla="*/ 1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1 w 34"/>
                  <a:gd name="T11" fmla="*/ 36 h 44"/>
                  <a:gd name="T12" fmla="*/ 7 w 34"/>
                  <a:gd name="T13" fmla="*/ 43 h 44"/>
                  <a:gd name="T14" fmla="*/ 14 w 34"/>
                  <a:gd name="T15" fmla="*/ 44 h 44"/>
                  <a:gd name="T16" fmla="*/ 19 w 34"/>
                  <a:gd name="T17" fmla="*/ 44 h 44"/>
                  <a:gd name="T18" fmla="*/ 26 w 34"/>
                  <a:gd name="T19" fmla="*/ 43 h 44"/>
                  <a:gd name="T20" fmla="*/ 30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0 w 34"/>
                  <a:gd name="T27" fmla="*/ 9 h 44"/>
                  <a:gd name="T28" fmla="*/ 26 w 34"/>
                  <a:gd name="T29" fmla="*/ 2 h 44"/>
                  <a:gd name="T30" fmla="*/ 19 w 34"/>
                  <a:gd name="T31" fmla="*/ 0 h 44"/>
                  <a:gd name="T32" fmla="*/ 14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4" y="0"/>
                    </a:moveTo>
                    <a:lnTo>
                      <a:pt x="7" y="2"/>
                    </a:lnTo>
                    <a:lnTo>
                      <a:pt x="1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9" y="44"/>
                    </a:lnTo>
                    <a:lnTo>
                      <a:pt x="26" y="43"/>
                    </a:lnTo>
                    <a:lnTo>
                      <a:pt x="30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0" y="9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2" name="Line 68"/>
              <p:cNvSpPr>
                <a:spLocks noChangeShapeType="1"/>
              </p:cNvSpPr>
              <p:nvPr/>
            </p:nvSpPr>
            <p:spPr bwMode="auto">
              <a:xfrm flipV="1">
                <a:off x="4636" y="3980"/>
                <a:ext cx="1" cy="5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3" name="Freeform 69"/>
              <p:cNvSpPr>
                <a:spLocks/>
              </p:cNvSpPr>
              <p:nvPr/>
            </p:nvSpPr>
            <p:spPr bwMode="auto">
              <a:xfrm>
                <a:off x="4547" y="4089"/>
                <a:ext cx="36" cy="30"/>
              </a:xfrm>
              <a:custGeom>
                <a:avLst/>
                <a:gdLst>
                  <a:gd name="T0" fmla="*/ 23 w 36"/>
                  <a:gd name="T1" fmla="*/ 0 h 30"/>
                  <a:gd name="T2" fmla="*/ 0 w 36"/>
                  <a:gd name="T3" fmla="*/ 30 h 30"/>
                  <a:gd name="T4" fmla="*/ 36 w 36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3" y="0"/>
                    </a:moveTo>
                    <a:lnTo>
                      <a:pt x="0" y="30"/>
                    </a:lnTo>
                    <a:lnTo>
                      <a:pt x="36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4" name="Line 70"/>
              <p:cNvSpPr>
                <a:spLocks noChangeShapeType="1"/>
              </p:cNvSpPr>
              <p:nvPr/>
            </p:nvSpPr>
            <p:spPr bwMode="auto">
              <a:xfrm>
                <a:off x="4570" y="4089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Freeform 71"/>
              <p:cNvSpPr>
                <a:spLocks/>
              </p:cNvSpPr>
              <p:nvPr/>
            </p:nvSpPr>
            <p:spPr bwMode="auto">
              <a:xfrm>
                <a:off x="4594" y="4089"/>
                <a:ext cx="33" cy="44"/>
              </a:xfrm>
              <a:custGeom>
                <a:avLst/>
                <a:gdLst>
                  <a:gd name="T0" fmla="*/ 14 w 33"/>
                  <a:gd name="T1" fmla="*/ 0 h 44"/>
                  <a:gd name="T2" fmla="*/ 7 w 33"/>
                  <a:gd name="T3" fmla="*/ 2 h 44"/>
                  <a:gd name="T4" fmla="*/ 3 w 33"/>
                  <a:gd name="T5" fmla="*/ 9 h 44"/>
                  <a:gd name="T6" fmla="*/ 0 w 33"/>
                  <a:gd name="T7" fmla="*/ 20 h 44"/>
                  <a:gd name="T8" fmla="*/ 0 w 33"/>
                  <a:gd name="T9" fmla="*/ 25 h 44"/>
                  <a:gd name="T10" fmla="*/ 3 w 33"/>
                  <a:gd name="T11" fmla="*/ 36 h 44"/>
                  <a:gd name="T12" fmla="*/ 7 w 33"/>
                  <a:gd name="T13" fmla="*/ 43 h 44"/>
                  <a:gd name="T14" fmla="*/ 14 w 33"/>
                  <a:gd name="T15" fmla="*/ 44 h 44"/>
                  <a:gd name="T16" fmla="*/ 19 w 33"/>
                  <a:gd name="T17" fmla="*/ 44 h 44"/>
                  <a:gd name="T18" fmla="*/ 26 w 33"/>
                  <a:gd name="T19" fmla="*/ 43 h 44"/>
                  <a:gd name="T20" fmla="*/ 32 w 33"/>
                  <a:gd name="T21" fmla="*/ 36 h 44"/>
                  <a:gd name="T22" fmla="*/ 33 w 33"/>
                  <a:gd name="T23" fmla="*/ 25 h 44"/>
                  <a:gd name="T24" fmla="*/ 33 w 33"/>
                  <a:gd name="T25" fmla="*/ 20 h 44"/>
                  <a:gd name="T26" fmla="*/ 32 w 33"/>
                  <a:gd name="T27" fmla="*/ 9 h 44"/>
                  <a:gd name="T28" fmla="*/ 26 w 33"/>
                  <a:gd name="T29" fmla="*/ 2 h 44"/>
                  <a:gd name="T30" fmla="*/ 19 w 33"/>
                  <a:gd name="T31" fmla="*/ 0 h 44"/>
                  <a:gd name="T32" fmla="*/ 14 w 33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4">
                    <a:moveTo>
                      <a:pt x="14" y="0"/>
                    </a:moveTo>
                    <a:lnTo>
                      <a:pt x="7" y="2"/>
                    </a:lnTo>
                    <a:lnTo>
                      <a:pt x="3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9" y="44"/>
                    </a:lnTo>
                    <a:lnTo>
                      <a:pt x="26" y="43"/>
                    </a:lnTo>
                    <a:lnTo>
                      <a:pt x="32" y="36"/>
                    </a:lnTo>
                    <a:lnTo>
                      <a:pt x="33" y="25"/>
                    </a:lnTo>
                    <a:lnTo>
                      <a:pt x="33" y="20"/>
                    </a:lnTo>
                    <a:lnTo>
                      <a:pt x="32" y="9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6" name="Freeform 72"/>
              <p:cNvSpPr>
                <a:spLocks/>
              </p:cNvSpPr>
              <p:nvPr/>
            </p:nvSpPr>
            <p:spPr bwMode="auto">
              <a:xfrm>
                <a:off x="4642" y="4089"/>
                <a:ext cx="34" cy="44"/>
              </a:xfrm>
              <a:custGeom>
                <a:avLst/>
                <a:gdLst>
                  <a:gd name="T0" fmla="*/ 14 w 34"/>
                  <a:gd name="T1" fmla="*/ 0 h 44"/>
                  <a:gd name="T2" fmla="*/ 7 w 34"/>
                  <a:gd name="T3" fmla="*/ 2 h 44"/>
                  <a:gd name="T4" fmla="*/ 1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1 w 34"/>
                  <a:gd name="T11" fmla="*/ 36 h 44"/>
                  <a:gd name="T12" fmla="*/ 7 w 34"/>
                  <a:gd name="T13" fmla="*/ 43 h 44"/>
                  <a:gd name="T14" fmla="*/ 14 w 34"/>
                  <a:gd name="T15" fmla="*/ 44 h 44"/>
                  <a:gd name="T16" fmla="*/ 19 w 34"/>
                  <a:gd name="T17" fmla="*/ 44 h 44"/>
                  <a:gd name="T18" fmla="*/ 26 w 34"/>
                  <a:gd name="T19" fmla="*/ 43 h 44"/>
                  <a:gd name="T20" fmla="*/ 30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0 w 34"/>
                  <a:gd name="T27" fmla="*/ 9 h 44"/>
                  <a:gd name="T28" fmla="*/ 26 w 34"/>
                  <a:gd name="T29" fmla="*/ 2 h 44"/>
                  <a:gd name="T30" fmla="*/ 19 w 34"/>
                  <a:gd name="T31" fmla="*/ 0 h 44"/>
                  <a:gd name="T32" fmla="*/ 14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4" y="0"/>
                    </a:moveTo>
                    <a:lnTo>
                      <a:pt x="7" y="2"/>
                    </a:lnTo>
                    <a:lnTo>
                      <a:pt x="1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9" y="44"/>
                    </a:lnTo>
                    <a:lnTo>
                      <a:pt x="26" y="43"/>
                    </a:lnTo>
                    <a:lnTo>
                      <a:pt x="30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0" y="9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7" name="Freeform 73"/>
              <p:cNvSpPr>
                <a:spLocks/>
              </p:cNvSpPr>
              <p:nvPr/>
            </p:nvSpPr>
            <p:spPr bwMode="auto">
              <a:xfrm>
                <a:off x="4690" y="4089"/>
                <a:ext cx="34" cy="44"/>
              </a:xfrm>
              <a:custGeom>
                <a:avLst/>
                <a:gdLst>
                  <a:gd name="T0" fmla="*/ 14 w 34"/>
                  <a:gd name="T1" fmla="*/ 0 h 44"/>
                  <a:gd name="T2" fmla="*/ 7 w 34"/>
                  <a:gd name="T3" fmla="*/ 2 h 44"/>
                  <a:gd name="T4" fmla="*/ 2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2 w 34"/>
                  <a:gd name="T11" fmla="*/ 36 h 44"/>
                  <a:gd name="T12" fmla="*/ 7 w 34"/>
                  <a:gd name="T13" fmla="*/ 43 h 44"/>
                  <a:gd name="T14" fmla="*/ 14 w 34"/>
                  <a:gd name="T15" fmla="*/ 44 h 44"/>
                  <a:gd name="T16" fmla="*/ 18 w 34"/>
                  <a:gd name="T17" fmla="*/ 44 h 44"/>
                  <a:gd name="T18" fmla="*/ 27 w 34"/>
                  <a:gd name="T19" fmla="*/ 43 h 44"/>
                  <a:gd name="T20" fmla="*/ 30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0 w 34"/>
                  <a:gd name="T27" fmla="*/ 9 h 44"/>
                  <a:gd name="T28" fmla="*/ 27 w 34"/>
                  <a:gd name="T29" fmla="*/ 2 h 44"/>
                  <a:gd name="T30" fmla="*/ 18 w 34"/>
                  <a:gd name="T31" fmla="*/ 0 h 44"/>
                  <a:gd name="T32" fmla="*/ 14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4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7" y="43"/>
                    </a:lnTo>
                    <a:lnTo>
                      <a:pt x="30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0" y="9"/>
                    </a:lnTo>
                    <a:lnTo>
                      <a:pt x="27" y="2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8" name="Line 74"/>
              <p:cNvSpPr>
                <a:spLocks noChangeShapeType="1"/>
              </p:cNvSpPr>
              <p:nvPr/>
            </p:nvSpPr>
            <p:spPr bwMode="auto">
              <a:xfrm flipV="1">
                <a:off x="5388" y="3980"/>
                <a:ext cx="1" cy="5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9" name="Freeform 75"/>
              <p:cNvSpPr>
                <a:spLocks/>
              </p:cNvSpPr>
              <p:nvPr/>
            </p:nvSpPr>
            <p:spPr bwMode="auto">
              <a:xfrm>
                <a:off x="5297" y="4089"/>
                <a:ext cx="36" cy="30"/>
              </a:xfrm>
              <a:custGeom>
                <a:avLst/>
                <a:gdLst>
                  <a:gd name="T0" fmla="*/ 24 w 36"/>
                  <a:gd name="T1" fmla="*/ 0 h 30"/>
                  <a:gd name="T2" fmla="*/ 0 w 36"/>
                  <a:gd name="T3" fmla="*/ 30 h 30"/>
                  <a:gd name="T4" fmla="*/ 36 w 36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0">
                    <a:moveTo>
                      <a:pt x="24" y="0"/>
                    </a:moveTo>
                    <a:lnTo>
                      <a:pt x="0" y="30"/>
                    </a:lnTo>
                    <a:lnTo>
                      <a:pt x="36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0" name="Line 76"/>
              <p:cNvSpPr>
                <a:spLocks noChangeShapeType="1"/>
              </p:cNvSpPr>
              <p:nvPr/>
            </p:nvSpPr>
            <p:spPr bwMode="auto">
              <a:xfrm>
                <a:off x="5321" y="4089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1" name="Freeform 77"/>
              <p:cNvSpPr>
                <a:spLocks/>
              </p:cNvSpPr>
              <p:nvPr/>
            </p:nvSpPr>
            <p:spPr bwMode="auto">
              <a:xfrm>
                <a:off x="5344" y="4089"/>
                <a:ext cx="34" cy="44"/>
              </a:xfrm>
              <a:custGeom>
                <a:avLst/>
                <a:gdLst>
                  <a:gd name="T0" fmla="*/ 30 w 34"/>
                  <a:gd name="T1" fmla="*/ 0 h 44"/>
                  <a:gd name="T2" fmla="*/ 5 w 34"/>
                  <a:gd name="T3" fmla="*/ 0 h 44"/>
                  <a:gd name="T4" fmla="*/ 3 w 34"/>
                  <a:gd name="T5" fmla="*/ 20 h 44"/>
                  <a:gd name="T6" fmla="*/ 5 w 34"/>
                  <a:gd name="T7" fmla="*/ 18 h 44"/>
                  <a:gd name="T8" fmla="*/ 12 w 34"/>
                  <a:gd name="T9" fmla="*/ 14 h 44"/>
                  <a:gd name="T10" fmla="*/ 19 w 34"/>
                  <a:gd name="T11" fmla="*/ 14 h 44"/>
                  <a:gd name="T12" fmla="*/ 26 w 34"/>
                  <a:gd name="T13" fmla="*/ 18 h 44"/>
                  <a:gd name="T14" fmla="*/ 32 w 34"/>
                  <a:gd name="T15" fmla="*/ 21 h 44"/>
                  <a:gd name="T16" fmla="*/ 34 w 34"/>
                  <a:gd name="T17" fmla="*/ 28 h 44"/>
                  <a:gd name="T18" fmla="*/ 34 w 34"/>
                  <a:gd name="T19" fmla="*/ 32 h 44"/>
                  <a:gd name="T20" fmla="*/ 32 w 34"/>
                  <a:gd name="T21" fmla="*/ 37 h 44"/>
                  <a:gd name="T22" fmla="*/ 26 w 34"/>
                  <a:gd name="T23" fmla="*/ 43 h 44"/>
                  <a:gd name="T24" fmla="*/ 19 w 34"/>
                  <a:gd name="T25" fmla="*/ 44 h 44"/>
                  <a:gd name="T26" fmla="*/ 12 w 34"/>
                  <a:gd name="T27" fmla="*/ 44 h 44"/>
                  <a:gd name="T28" fmla="*/ 5 w 34"/>
                  <a:gd name="T29" fmla="*/ 43 h 44"/>
                  <a:gd name="T30" fmla="*/ 3 w 34"/>
                  <a:gd name="T31" fmla="*/ 41 h 44"/>
                  <a:gd name="T32" fmla="*/ 0 w 34"/>
                  <a:gd name="T33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30" y="0"/>
                    </a:moveTo>
                    <a:lnTo>
                      <a:pt x="5" y="0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12" y="14"/>
                    </a:lnTo>
                    <a:lnTo>
                      <a:pt x="19" y="14"/>
                    </a:lnTo>
                    <a:lnTo>
                      <a:pt x="26" y="18"/>
                    </a:lnTo>
                    <a:lnTo>
                      <a:pt x="32" y="21"/>
                    </a:lnTo>
                    <a:lnTo>
                      <a:pt x="34" y="28"/>
                    </a:lnTo>
                    <a:lnTo>
                      <a:pt x="34" y="32"/>
                    </a:lnTo>
                    <a:lnTo>
                      <a:pt x="32" y="37"/>
                    </a:lnTo>
                    <a:lnTo>
                      <a:pt x="26" y="43"/>
                    </a:lnTo>
                    <a:lnTo>
                      <a:pt x="19" y="44"/>
                    </a:lnTo>
                    <a:lnTo>
                      <a:pt x="12" y="44"/>
                    </a:lnTo>
                    <a:lnTo>
                      <a:pt x="5" y="43"/>
                    </a:lnTo>
                    <a:lnTo>
                      <a:pt x="3" y="41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2" name="Freeform 78"/>
              <p:cNvSpPr>
                <a:spLocks/>
              </p:cNvSpPr>
              <p:nvPr/>
            </p:nvSpPr>
            <p:spPr bwMode="auto">
              <a:xfrm>
                <a:off x="5392" y="4089"/>
                <a:ext cx="34" cy="44"/>
              </a:xfrm>
              <a:custGeom>
                <a:avLst/>
                <a:gdLst>
                  <a:gd name="T0" fmla="*/ 14 w 34"/>
                  <a:gd name="T1" fmla="*/ 0 h 44"/>
                  <a:gd name="T2" fmla="*/ 7 w 34"/>
                  <a:gd name="T3" fmla="*/ 2 h 44"/>
                  <a:gd name="T4" fmla="*/ 3 w 34"/>
                  <a:gd name="T5" fmla="*/ 9 h 44"/>
                  <a:gd name="T6" fmla="*/ 0 w 34"/>
                  <a:gd name="T7" fmla="*/ 20 h 44"/>
                  <a:gd name="T8" fmla="*/ 0 w 34"/>
                  <a:gd name="T9" fmla="*/ 25 h 44"/>
                  <a:gd name="T10" fmla="*/ 3 w 34"/>
                  <a:gd name="T11" fmla="*/ 36 h 44"/>
                  <a:gd name="T12" fmla="*/ 7 w 34"/>
                  <a:gd name="T13" fmla="*/ 43 h 44"/>
                  <a:gd name="T14" fmla="*/ 14 w 34"/>
                  <a:gd name="T15" fmla="*/ 44 h 44"/>
                  <a:gd name="T16" fmla="*/ 19 w 34"/>
                  <a:gd name="T17" fmla="*/ 44 h 44"/>
                  <a:gd name="T18" fmla="*/ 27 w 34"/>
                  <a:gd name="T19" fmla="*/ 43 h 44"/>
                  <a:gd name="T20" fmla="*/ 32 w 34"/>
                  <a:gd name="T21" fmla="*/ 36 h 44"/>
                  <a:gd name="T22" fmla="*/ 34 w 34"/>
                  <a:gd name="T23" fmla="*/ 25 h 44"/>
                  <a:gd name="T24" fmla="*/ 34 w 34"/>
                  <a:gd name="T25" fmla="*/ 20 h 44"/>
                  <a:gd name="T26" fmla="*/ 32 w 34"/>
                  <a:gd name="T27" fmla="*/ 9 h 44"/>
                  <a:gd name="T28" fmla="*/ 27 w 34"/>
                  <a:gd name="T29" fmla="*/ 2 h 44"/>
                  <a:gd name="T30" fmla="*/ 19 w 34"/>
                  <a:gd name="T31" fmla="*/ 0 h 44"/>
                  <a:gd name="T32" fmla="*/ 14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4" y="0"/>
                    </a:moveTo>
                    <a:lnTo>
                      <a:pt x="7" y="2"/>
                    </a:lnTo>
                    <a:lnTo>
                      <a:pt x="3" y="9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6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9" y="44"/>
                    </a:lnTo>
                    <a:lnTo>
                      <a:pt x="27" y="43"/>
                    </a:lnTo>
                    <a:lnTo>
                      <a:pt x="32" y="36"/>
                    </a:lnTo>
                    <a:lnTo>
                      <a:pt x="34" y="25"/>
                    </a:lnTo>
                    <a:lnTo>
                      <a:pt x="34" y="20"/>
                    </a:lnTo>
                    <a:lnTo>
                      <a:pt x="32" y="9"/>
                    </a:lnTo>
                    <a:lnTo>
                      <a:pt x="27" y="2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3" name="Line 79"/>
              <p:cNvSpPr>
                <a:spLocks noChangeShapeType="1"/>
              </p:cNvSpPr>
              <p:nvPr/>
            </p:nvSpPr>
            <p:spPr bwMode="auto">
              <a:xfrm flipH="1">
                <a:off x="5447" y="4089"/>
                <a:ext cx="7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4" name="Line 80"/>
              <p:cNvSpPr>
                <a:spLocks noChangeShapeType="1"/>
              </p:cNvSpPr>
              <p:nvPr/>
            </p:nvSpPr>
            <p:spPr bwMode="auto">
              <a:xfrm flipH="1">
                <a:off x="5442" y="4091"/>
                <a:ext cx="5" cy="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5" name="Line 81"/>
              <p:cNvSpPr>
                <a:spLocks noChangeShapeType="1"/>
              </p:cNvSpPr>
              <p:nvPr/>
            </p:nvSpPr>
            <p:spPr bwMode="auto">
              <a:xfrm flipH="1">
                <a:off x="5440" y="4098"/>
                <a:ext cx="2" cy="1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6" name="Line 82"/>
              <p:cNvSpPr>
                <a:spLocks noChangeShapeType="1"/>
              </p:cNvSpPr>
              <p:nvPr/>
            </p:nvSpPr>
            <p:spPr bwMode="auto">
              <a:xfrm>
                <a:off x="5440" y="4109"/>
                <a:ext cx="1" cy="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7" name="Line 83"/>
              <p:cNvSpPr>
                <a:spLocks noChangeShapeType="1"/>
              </p:cNvSpPr>
              <p:nvPr/>
            </p:nvSpPr>
            <p:spPr bwMode="auto">
              <a:xfrm>
                <a:off x="5440" y="4114"/>
                <a:ext cx="2" cy="1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8" name="Line 84"/>
              <p:cNvSpPr>
                <a:spLocks noChangeShapeType="1"/>
              </p:cNvSpPr>
              <p:nvPr/>
            </p:nvSpPr>
            <p:spPr bwMode="auto">
              <a:xfrm>
                <a:off x="5442" y="4125"/>
                <a:ext cx="5" cy="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69" name="Line 85"/>
              <p:cNvSpPr>
                <a:spLocks noChangeShapeType="1"/>
              </p:cNvSpPr>
              <p:nvPr/>
            </p:nvSpPr>
            <p:spPr bwMode="auto">
              <a:xfrm>
                <a:off x="5447" y="4132"/>
                <a:ext cx="7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0" name="Line 86"/>
              <p:cNvSpPr>
                <a:spLocks noChangeShapeType="1"/>
              </p:cNvSpPr>
              <p:nvPr/>
            </p:nvSpPr>
            <p:spPr bwMode="auto">
              <a:xfrm>
                <a:off x="5454" y="4133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1" name="Line 87"/>
              <p:cNvSpPr>
                <a:spLocks noChangeShapeType="1"/>
              </p:cNvSpPr>
              <p:nvPr/>
            </p:nvSpPr>
            <p:spPr bwMode="auto">
              <a:xfrm flipV="1">
                <a:off x="5458" y="4132"/>
                <a:ext cx="7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2" name="Line 88"/>
              <p:cNvSpPr>
                <a:spLocks noChangeShapeType="1"/>
              </p:cNvSpPr>
              <p:nvPr/>
            </p:nvSpPr>
            <p:spPr bwMode="auto">
              <a:xfrm flipV="1">
                <a:off x="5465" y="4128"/>
                <a:ext cx="3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3" name="Line 89"/>
              <p:cNvSpPr>
                <a:spLocks noChangeShapeType="1"/>
              </p:cNvSpPr>
              <p:nvPr/>
            </p:nvSpPr>
            <p:spPr bwMode="auto">
              <a:xfrm flipH="1" flipV="1">
                <a:off x="5465" y="4091"/>
                <a:ext cx="3" cy="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4" name="Line 90"/>
              <p:cNvSpPr>
                <a:spLocks noChangeShapeType="1"/>
              </p:cNvSpPr>
              <p:nvPr/>
            </p:nvSpPr>
            <p:spPr bwMode="auto">
              <a:xfrm flipH="1" flipV="1">
                <a:off x="5458" y="4089"/>
                <a:ext cx="7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5" name="Line 91"/>
              <p:cNvSpPr>
                <a:spLocks noChangeShapeType="1"/>
              </p:cNvSpPr>
              <p:nvPr/>
            </p:nvSpPr>
            <p:spPr bwMode="auto">
              <a:xfrm flipH="1">
                <a:off x="5454" y="4089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6" name="Line 92"/>
              <p:cNvSpPr>
                <a:spLocks noChangeShapeType="1"/>
              </p:cNvSpPr>
              <p:nvPr/>
            </p:nvSpPr>
            <p:spPr bwMode="auto">
              <a:xfrm flipV="1">
                <a:off x="10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7" name="Line 93"/>
              <p:cNvSpPr>
                <a:spLocks noChangeShapeType="1"/>
              </p:cNvSpPr>
              <p:nvPr/>
            </p:nvSpPr>
            <p:spPr bwMode="auto">
              <a:xfrm flipV="1">
                <a:off x="118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8" name="Line 94"/>
              <p:cNvSpPr>
                <a:spLocks noChangeShapeType="1"/>
              </p:cNvSpPr>
              <p:nvPr/>
            </p:nvSpPr>
            <p:spPr bwMode="auto">
              <a:xfrm flipV="1">
                <a:off x="13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9" name="Line 95"/>
              <p:cNvSpPr>
                <a:spLocks noChangeShapeType="1"/>
              </p:cNvSpPr>
              <p:nvPr/>
            </p:nvSpPr>
            <p:spPr bwMode="auto">
              <a:xfrm flipV="1">
                <a:off x="1486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0" name="Line 96"/>
              <p:cNvSpPr>
                <a:spLocks noChangeShapeType="1"/>
              </p:cNvSpPr>
              <p:nvPr/>
            </p:nvSpPr>
            <p:spPr bwMode="auto">
              <a:xfrm flipV="1">
                <a:off x="178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1" name="Line 97"/>
              <p:cNvSpPr>
                <a:spLocks noChangeShapeType="1"/>
              </p:cNvSpPr>
              <p:nvPr/>
            </p:nvSpPr>
            <p:spPr bwMode="auto">
              <a:xfrm flipV="1">
                <a:off x="19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2" name="Line 98"/>
              <p:cNvSpPr>
                <a:spLocks noChangeShapeType="1"/>
              </p:cNvSpPr>
              <p:nvPr/>
            </p:nvSpPr>
            <p:spPr bwMode="auto">
              <a:xfrm flipV="1">
                <a:off x="208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3" name="Line 99"/>
              <p:cNvSpPr>
                <a:spLocks noChangeShapeType="1"/>
              </p:cNvSpPr>
              <p:nvPr/>
            </p:nvSpPr>
            <p:spPr bwMode="auto">
              <a:xfrm flipV="1">
                <a:off x="2236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4" name="Line 100"/>
              <p:cNvSpPr>
                <a:spLocks noChangeShapeType="1"/>
              </p:cNvSpPr>
              <p:nvPr/>
            </p:nvSpPr>
            <p:spPr bwMode="auto">
              <a:xfrm flipV="1">
                <a:off x="25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5" name="Line 101"/>
              <p:cNvSpPr>
                <a:spLocks noChangeShapeType="1"/>
              </p:cNvSpPr>
              <p:nvPr/>
            </p:nvSpPr>
            <p:spPr bwMode="auto">
              <a:xfrm flipV="1">
                <a:off x="268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6" name="Line 102"/>
              <p:cNvSpPr>
                <a:spLocks noChangeShapeType="1"/>
              </p:cNvSpPr>
              <p:nvPr/>
            </p:nvSpPr>
            <p:spPr bwMode="auto">
              <a:xfrm flipV="1">
                <a:off x="28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Line 103"/>
              <p:cNvSpPr>
                <a:spLocks noChangeShapeType="1"/>
              </p:cNvSpPr>
              <p:nvPr/>
            </p:nvSpPr>
            <p:spPr bwMode="auto">
              <a:xfrm flipV="1">
                <a:off x="2986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8" name="Line 104"/>
              <p:cNvSpPr>
                <a:spLocks noChangeShapeType="1"/>
              </p:cNvSpPr>
              <p:nvPr/>
            </p:nvSpPr>
            <p:spPr bwMode="auto">
              <a:xfrm flipV="1">
                <a:off x="3288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" name="Line 105"/>
              <p:cNvSpPr>
                <a:spLocks noChangeShapeType="1"/>
              </p:cNvSpPr>
              <p:nvPr/>
            </p:nvSpPr>
            <p:spPr bwMode="auto">
              <a:xfrm flipV="1">
                <a:off x="34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0" name="Line 106"/>
              <p:cNvSpPr>
                <a:spLocks noChangeShapeType="1"/>
              </p:cNvSpPr>
              <p:nvPr/>
            </p:nvSpPr>
            <p:spPr bwMode="auto">
              <a:xfrm flipV="1">
                <a:off x="358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1" name="Line 107"/>
              <p:cNvSpPr>
                <a:spLocks noChangeShapeType="1"/>
              </p:cNvSpPr>
              <p:nvPr/>
            </p:nvSpPr>
            <p:spPr bwMode="auto">
              <a:xfrm flipV="1">
                <a:off x="37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2" name="Line 108"/>
              <p:cNvSpPr>
                <a:spLocks noChangeShapeType="1"/>
              </p:cNvSpPr>
              <p:nvPr/>
            </p:nvSpPr>
            <p:spPr bwMode="auto">
              <a:xfrm flipV="1">
                <a:off x="4038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3" name="Line 109"/>
              <p:cNvSpPr>
                <a:spLocks noChangeShapeType="1"/>
              </p:cNvSpPr>
              <p:nvPr/>
            </p:nvSpPr>
            <p:spPr bwMode="auto">
              <a:xfrm flipV="1">
                <a:off x="418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4" name="Line 110"/>
              <p:cNvSpPr>
                <a:spLocks noChangeShapeType="1"/>
              </p:cNvSpPr>
              <p:nvPr/>
            </p:nvSpPr>
            <p:spPr bwMode="auto">
              <a:xfrm flipV="1">
                <a:off x="43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5" name="Line 111"/>
              <p:cNvSpPr>
                <a:spLocks noChangeShapeType="1"/>
              </p:cNvSpPr>
              <p:nvPr/>
            </p:nvSpPr>
            <p:spPr bwMode="auto">
              <a:xfrm flipV="1">
                <a:off x="448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6" name="Line 112"/>
              <p:cNvSpPr>
                <a:spLocks noChangeShapeType="1"/>
              </p:cNvSpPr>
              <p:nvPr/>
            </p:nvSpPr>
            <p:spPr bwMode="auto">
              <a:xfrm flipV="1">
                <a:off x="4788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7" name="Line 113"/>
              <p:cNvSpPr>
                <a:spLocks noChangeShapeType="1"/>
              </p:cNvSpPr>
              <p:nvPr/>
            </p:nvSpPr>
            <p:spPr bwMode="auto">
              <a:xfrm flipV="1">
                <a:off x="49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8" name="Line 114"/>
              <p:cNvSpPr>
                <a:spLocks noChangeShapeType="1"/>
              </p:cNvSpPr>
              <p:nvPr/>
            </p:nvSpPr>
            <p:spPr bwMode="auto">
              <a:xfrm flipV="1">
                <a:off x="508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9" name="Line 115"/>
              <p:cNvSpPr>
                <a:spLocks noChangeShapeType="1"/>
              </p:cNvSpPr>
              <p:nvPr/>
            </p:nvSpPr>
            <p:spPr bwMode="auto">
              <a:xfrm flipV="1">
                <a:off x="5237" y="40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Line 116"/>
              <p:cNvSpPr>
                <a:spLocks noChangeShapeType="1"/>
              </p:cNvSpPr>
              <p:nvPr/>
            </p:nvSpPr>
            <p:spPr bwMode="auto">
              <a:xfrm>
                <a:off x="2830" y="417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1" name="Line 117"/>
              <p:cNvSpPr>
                <a:spLocks noChangeShapeType="1"/>
              </p:cNvSpPr>
              <p:nvPr/>
            </p:nvSpPr>
            <p:spPr bwMode="auto">
              <a:xfrm>
                <a:off x="2830" y="4173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2" name="Line 118"/>
              <p:cNvSpPr>
                <a:spLocks noChangeShapeType="1"/>
              </p:cNvSpPr>
              <p:nvPr/>
            </p:nvSpPr>
            <p:spPr bwMode="auto">
              <a:xfrm>
                <a:off x="2830" y="4192"/>
                <a:ext cx="19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Line 119"/>
              <p:cNvSpPr>
                <a:spLocks noChangeShapeType="1"/>
              </p:cNvSpPr>
              <p:nvPr/>
            </p:nvSpPr>
            <p:spPr bwMode="auto">
              <a:xfrm>
                <a:off x="2872" y="418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120"/>
              <p:cNvSpPr>
                <a:spLocks/>
              </p:cNvSpPr>
              <p:nvPr/>
            </p:nvSpPr>
            <p:spPr bwMode="auto">
              <a:xfrm>
                <a:off x="2872" y="4187"/>
                <a:ext cx="20" cy="12"/>
              </a:xfrm>
              <a:custGeom>
                <a:avLst/>
                <a:gdLst>
                  <a:gd name="T0" fmla="*/ 0 w 20"/>
                  <a:gd name="T1" fmla="*/ 12 h 12"/>
                  <a:gd name="T2" fmla="*/ 4 w 20"/>
                  <a:gd name="T3" fmla="*/ 5 h 12"/>
                  <a:gd name="T4" fmla="*/ 8 w 20"/>
                  <a:gd name="T5" fmla="*/ 2 h 12"/>
                  <a:gd name="T6" fmla="*/ 13 w 20"/>
                  <a:gd name="T7" fmla="*/ 0 h 12"/>
                  <a:gd name="T8" fmla="*/ 20 w 20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2">
                    <a:moveTo>
                      <a:pt x="0" y="12"/>
                    </a:moveTo>
                    <a:lnTo>
                      <a:pt x="4" y="5"/>
                    </a:lnTo>
                    <a:lnTo>
                      <a:pt x="8" y="2"/>
                    </a:lnTo>
                    <a:lnTo>
                      <a:pt x="13" y="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121"/>
              <p:cNvSpPr>
                <a:spLocks/>
              </p:cNvSpPr>
              <p:nvPr/>
            </p:nvSpPr>
            <p:spPr bwMode="auto">
              <a:xfrm>
                <a:off x="2901" y="4187"/>
                <a:ext cx="28" cy="28"/>
              </a:xfrm>
              <a:custGeom>
                <a:avLst/>
                <a:gdLst>
                  <a:gd name="T0" fmla="*/ 0 w 28"/>
                  <a:gd name="T1" fmla="*/ 12 h 28"/>
                  <a:gd name="T2" fmla="*/ 28 w 28"/>
                  <a:gd name="T3" fmla="*/ 12 h 28"/>
                  <a:gd name="T4" fmla="*/ 28 w 28"/>
                  <a:gd name="T5" fmla="*/ 7 h 28"/>
                  <a:gd name="T6" fmla="*/ 27 w 28"/>
                  <a:gd name="T7" fmla="*/ 3 h 28"/>
                  <a:gd name="T8" fmla="*/ 25 w 28"/>
                  <a:gd name="T9" fmla="*/ 2 h 28"/>
                  <a:gd name="T10" fmla="*/ 20 w 28"/>
                  <a:gd name="T11" fmla="*/ 0 h 28"/>
                  <a:gd name="T12" fmla="*/ 12 w 28"/>
                  <a:gd name="T13" fmla="*/ 0 h 28"/>
                  <a:gd name="T14" fmla="*/ 7 w 28"/>
                  <a:gd name="T15" fmla="*/ 2 h 28"/>
                  <a:gd name="T16" fmla="*/ 4 w 28"/>
                  <a:gd name="T17" fmla="*/ 5 h 28"/>
                  <a:gd name="T18" fmla="*/ 0 w 28"/>
                  <a:gd name="T19" fmla="*/ 12 h 28"/>
                  <a:gd name="T20" fmla="*/ 0 w 28"/>
                  <a:gd name="T21" fmla="*/ 16 h 28"/>
                  <a:gd name="T22" fmla="*/ 4 w 28"/>
                  <a:gd name="T23" fmla="*/ 23 h 28"/>
                  <a:gd name="T24" fmla="*/ 7 w 28"/>
                  <a:gd name="T25" fmla="*/ 27 h 28"/>
                  <a:gd name="T26" fmla="*/ 12 w 28"/>
                  <a:gd name="T27" fmla="*/ 28 h 28"/>
                  <a:gd name="T28" fmla="*/ 20 w 28"/>
                  <a:gd name="T29" fmla="*/ 28 h 28"/>
                  <a:gd name="T30" fmla="*/ 25 w 28"/>
                  <a:gd name="T31" fmla="*/ 27 h 28"/>
                  <a:gd name="T32" fmla="*/ 28 w 28"/>
                  <a:gd name="T3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0" y="12"/>
                    </a:moveTo>
                    <a:lnTo>
                      <a:pt x="28" y="12"/>
                    </a:lnTo>
                    <a:lnTo>
                      <a:pt x="28" y="7"/>
                    </a:lnTo>
                    <a:lnTo>
                      <a:pt x="27" y="3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4" y="5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4" y="23"/>
                    </a:lnTo>
                    <a:lnTo>
                      <a:pt x="7" y="27"/>
                    </a:lnTo>
                    <a:lnTo>
                      <a:pt x="12" y="28"/>
                    </a:lnTo>
                    <a:lnTo>
                      <a:pt x="20" y="28"/>
                    </a:lnTo>
                    <a:lnTo>
                      <a:pt x="25" y="27"/>
                    </a:lnTo>
                    <a:lnTo>
                      <a:pt x="28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Line 122"/>
              <p:cNvSpPr>
                <a:spLocks noChangeShapeType="1"/>
              </p:cNvSpPr>
              <p:nvPr/>
            </p:nvSpPr>
            <p:spPr bwMode="auto">
              <a:xfrm>
                <a:off x="2972" y="4187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7" name="Freeform 123"/>
              <p:cNvSpPr>
                <a:spLocks/>
              </p:cNvSpPr>
              <p:nvPr/>
            </p:nvSpPr>
            <p:spPr bwMode="auto">
              <a:xfrm>
                <a:off x="2944" y="4187"/>
                <a:ext cx="28" cy="28"/>
              </a:xfrm>
              <a:custGeom>
                <a:avLst/>
                <a:gdLst>
                  <a:gd name="T0" fmla="*/ 28 w 28"/>
                  <a:gd name="T1" fmla="*/ 5 h 28"/>
                  <a:gd name="T2" fmla="*/ 25 w 28"/>
                  <a:gd name="T3" fmla="*/ 2 h 28"/>
                  <a:gd name="T4" fmla="*/ 19 w 28"/>
                  <a:gd name="T5" fmla="*/ 0 h 28"/>
                  <a:gd name="T6" fmla="*/ 12 w 28"/>
                  <a:gd name="T7" fmla="*/ 0 h 28"/>
                  <a:gd name="T8" fmla="*/ 7 w 28"/>
                  <a:gd name="T9" fmla="*/ 2 h 28"/>
                  <a:gd name="T10" fmla="*/ 3 w 28"/>
                  <a:gd name="T11" fmla="*/ 5 h 28"/>
                  <a:gd name="T12" fmla="*/ 0 w 28"/>
                  <a:gd name="T13" fmla="*/ 12 h 28"/>
                  <a:gd name="T14" fmla="*/ 0 w 28"/>
                  <a:gd name="T15" fmla="*/ 16 h 28"/>
                  <a:gd name="T16" fmla="*/ 3 w 28"/>
                  <a:gd name="T17" fmla="*/ 23 h 28"/>
                  <a:gd name="T18" fmla="*/ 7 w 28"/>
                  <a:gd name="T19" fmla="*/ 27 h 28"/>
                  <a:gd name="T20" fmla="*/ 12 w 28"/>
                  <a:gd name="T21" fmla="*/ 28 h 28"/>
                  <a:gd name="T22" fmla="*/ 19 w 28"/>
                  <a:gd name="T23" fmla="*/ 28 h 28"/>
                  <a:gd name="T24" fmla="*/ 25 w 28"/>
                  <a:gd name="T25" fmla="*/ 27 h 28"/>
                  <a:gd name="T26" fmla="*/ 28 w 28"/>
                  <a:gd name="T27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8">
                    <a:moveTo>
                      <a:pt x="28" y="5"/>
                    </a:moveTo>
                    <a:lnTo>
                      <a:pt x="25" y="2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3" y="5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3" y="23"/>
                    </a:lnTo>
                    <a:lnTo>
                      <a:pt x="7" y="27"/>
                    </a:lnTo>
                    <a:lnTo>
                      <a:pt x="12" y="28"/>
                    </a:lnTo>
                    <a:lnTo>
                      <a:pt x="19" y="28"/>
                    </a:lnTo>
                    <a:lnTo>
                      <a:pt x="25" y="27"/>
                    </a:lnTo>
                    <a:lnTo>
                      <a:pt x="28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124"/>
              <p:cNvSpPr>
                <a:spLocks/>
              </p:cNvSpPr>
              <p:nvPr/>
            </p:nvSpPr>
            <p:spPr bwMode="auto">
              <a:xfrm>
                <a:off x="2992" y="4187"/>
                <a:ext cx="27" cy="28"/>
              </a:xfrm>
              <a:custGeom>
                <a:avLst/>
                <a:gdLst>
                  <a:gd name="T0" fmla="*/ 0 w 27"/>
                  <a:gd name="T1" fmla="*/ 0 h 28"/>
                  <a:gd name="T2" fmla="*/ 0 w 27"/>
                  <a:gd name="T3" fmla="*/ 21 h 28"/>
                  <a:gd name="T4" fmla="*/ 2 w 27"/>
                  <a:gd name="T5" fmla="*/ 27 h 28"/>
                  <a:gd name="T6" fmla="*/ 7 w 27"/>
                  <a:gd name="T7" fmla="*/ 28 h 28"/>
                  <a:gd name="T8" fmla="*/ 14 w 27"/>
                  <a:gd name="T9" fmla="*/ 28 h 28"/>
                  <a:gd name="T10" fmla="*/ 19 w 27"/>
                  <a:gd name="T11" fmla="*/ 27 h 28"/>
                  <a:gd name="T12" fmla="*/ 27 w 27"/>
                  <a:gd name="T1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0" y="0"/>
                    </a:moveTo>
                    <a:lnTo>
                      <a:pt x="0" y="21"/>
                    </a:lnTo>
                    <a:lnTo>
                      <a:pt x="2" y="27"/>
                    </a:lnTo>
                    <a:lnTo>
                      <a:pt x="7" y="28"/>
                    </a:lnTo>
                    <a:lnTo>
                      <a:pt x="14" y="28"/>
                    </a:lnTo>
                    <a:lnTo>
                      <a:pt x="19" y="27"/>
                    </a:lnTo>
                    <a:lnTo>
                      <a:pt x="27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9" name="Line 125"/>
              <p:cNvSpPr>
                <a:spLocks noChangeShapeType="1"/>
              </p:cNvSpPr>
              <p:nvPr/>
            </p:nvSpPr>
            <p:spPr bwMode="auto">
              <a:xfrm>
                <a:off x="3019" y="418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126"/>
              <p:cNvSpPr>
                <a:spLocks/>
              </p:cNvSpPr>
              <p:nvPr/>
            </p:nvSpPr>
            <p:spPr bwMode="auto">
              <a:xfrm>
                <a:off x="3035" y="4187"/>
                <a:ext cx="28" cy="28"/>
              </a:xfrm>
              <a:custGeom>
                <a:avLst/>
                <a:gdLst>
                  <a:gd name="T0" fmla="*/ 0 w 28"/>
                  <a:gd name="T1" fmla="*/ 12 h 28"/>
                  <a:gd name="T2" fmla="*/ 28 w 28"/>
                  <a:gd name="T3" fmla="*/ 12 h 28"/>
                  <a:gd name="T4" fmla="*/ 28 w 28"/>
                  <a:gd name="T5" fmla="*/ 7 h 28"/>
                  <a:gd name="T6" fmla="*/ 26 w 28"/>
                  <a:gd name="T7" fmla="*/ 3 h 28"/>
                  <a:gd name="T8" fmla="*/ 23 w 28"/>
                  <a:gd name="T9" fmla="*/ 2 h 28"/>
                  <a:gd name="T10" fmla="*/ 19 w 28"/>
                  <a:gd name="T11" fmla="*/ 0 h 28"/>
                  <a:gd name="T12" fmla="*/ 12 w 28"/>
                  <a:gd name="T13" fmla="*/ 0 h 28"/>
                  <a:gd name="T14" fmla="*/ 7 w 28"/>
                  <a:gd name="T15" fmla="*/ 2 h 28"/>
                  <a:gd name="T16" fmla="*/ 1 w 28"/>
                  <a:gd name="T17" fmla="*/ 5 h 28"/>
                  <a:gd name="T18" fmla="*/ 0 w 28"/>
                  <a:gd name="T19" fmla="*/ 12 h 28"/>
                  <a:gd name="T20" fmla="*/ 0 w 28"/>
                  <a:gd name="T21" fmla="*/ 16 h 28"/>
                  <a:gd name="T22" fmla="*/ 1 w 28"/>
                  <a:gd name="T23" fmla="*/ 23 h 28"/>
                  <a:gd name="T24" fmla="*/ 7 w 28"/>
                  <a:gd name="T25" fmla="*/ 27 h 28"/>
                  <a:gd name="T26" fmla="*/ 12 w 28"/>
                  <a:gd name="T27" fmla="*/ 28 h 28"/>
                  <a:gd name="T28" fmla="*/ 19 w 28"/>
                  <a:gd name="T29" fmla="*/ 28 h 28"/>
                  <a:gd name="T30" fmla="*/ 23 w 28"/>
                  <a:gd name="T31" fmla="*/ 27 h 28"/>
                  <a:gd name="T32" fmla="*/ 28 w 28"/>
                  <a:gd name="T3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0" y="12"/>
                    </a:moveTo>
                    <a:lnTo>
                      <a:pt x="28" y="12"/>
                    </a:lnTo>
                    <a:lnTo>
                      <a:pt x="28" y="7"/>
                    </a:lnTo>
                    <a:lnTo>
                      <a:pt x="26" y="3"/>
                    </a:lnTo>
                    <a:lnTo>
                      <a:pt x="23" y="2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1" y="5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1" y="23"/>
                    </a:lnTo>
                    <a:lnTo>
                      <a:pt x="7" y="27"/>
                    </a:lnTo>
                    <a:lnTo>
                      <a:pt x="12" y="28"/>
                    </a:lnTo>
                    <a:lnTo>
                      <a:pt x="19" y="28"/>
                    </a:lnTo>
                    <a:lnTo>
                      <a:pt x="23" y="27"/>
                    </a:lnTo>
                    <a:lnTo>
                      <a:pt x="28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Line 127"/>
              <p:cNvSpPr>
                <a:spLocks noChangeShapeType="1"/>
              </p:cNvSpPr>
              <p:nvPr/>
            </p:nvSpPr>
            <p:spPr bwMode="auto">
              <a:xfrm>
                <a:off x="3079" y="418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2" name="Freeform 128"/>
              <p:cNvSpPr>
                <a:spLocks/>
              </p:cNvSpPr>
              <p:nvPr/>
            </p:nvSpPr>
            <p:spPr bwMode="auto">
              <a:xfrm>
                <a:off x="3079" y="4187"/>
                <a:ext cx="27" cy="28"/>
              </a:xfrm>
              <a:custGeom>
                <a:avLst/>
                <a:gdLst>
                  <a:gd name="T0" fmla="*/ 0 w 27"/>
                  <a:gd name="T1" fmla="*/ 7 h 28"/>
                  <a:gd name="T2" fmla="*/ 7 w 27"/>
                  <a:gd name="T3" fmla="*/ 2 h 28"/>
                  <a:gd name="T4" fmla="*/ 13 w 27"/>
                  <a:gd name="T5" fmla="*/ 0 h 28"/>
                  <a:gd name="T6" fmla="*/ 20 w 27"/>
                  <a:gd name="T7" fmla="*/ 0 h 28"/>
                  <a:gd name="T8" fmla="*/ 25 w 27"/>
                  <a:gd name="T9" fmla="*/ 2 h 28"/>
                  <a:gd name="T10" fmla="*/ 27 w 27"/>
                  <a:gd name="T11" fmla="*/ 7 h 28"/>
                  <a:gd name="T12" fmla="*/ 27 w 27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8">
                    <a:moveTo>
                      <a:pt x="0" y="7"/>
                    </a:moveTo>
                    <a:lnTo>
                      <a:pt x="7" y="2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5" y="2"/>
                    </a:lnTo>
                    <a:lnTo>
                      <a:pt x="27" y="7"/>
                    </a:lnTo>
                    <a:lnTo>
                      <a:pt x="27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129"/>
              <p:cNvSpPr>
                <a:spLocks/>
              </p:cNvSpPr>
              <p:nvPr/>
            </p:nvSpPr>
            <p:spPr bwMode="auto">
              <a:xfrm>
                <a:off x="3122" y="4187"/>
                <a:ext cx="28" cy="28"/>
              </a:xfrm>
              <a:custGeom>
                <a:avLst/>
                <a:gdLst>
                  <a:gd name="T0" fmla="*/ 28 w 28"/>
                  <a:gd name="T1" fmla="*/ 5 h 28"/>
                  <a:gd name="T2" fmla="*/ 25 w 28"/>
                  <a:gd name="T3" fmla="*/ 2 h 28"/>
                  <a:gd name="T4" fmla="*/ 19 w 28"/>
                  <a:gd name="T5" fmla="*/ 0 h 28"/>
                  <a:gd name="T6" fmla="*/ 12 w 28"/>
                  <a:gd name="T7" fmla="*/ 0 h 28"/>
                  <a:gd name="T8" fmla="*/ 7 w 28"/>
                  <a:gd name="T9" fmla="*/ 2 h 28"/>
                  <a:gd name="T10" fmla="*/ 3 w 28"/>
                  <a:gd name="T11" fmla="*/ 5 h 28"/>
                  <a:gd name="T12" fmla="*/ 0 w 28"/>
                  <a:gd name="T13" fmla="*/ 12 h 28"/>
                  <a:gd name="T14" fmla="*/ 0 w 28"/>
                  <a:gd name="T15" fmla="*/ 16 h 28"/>
                  <a:gd name="T16" fmla="*/ 3 w 28"/>
                  <a:gd name="T17" fmla="*/ 23 h 28"/>
                  <a:gd name="T18" fmla="*/ 7 w 28"/>
                  <a:gd name="T19" fmla="*/ 27 h 28"/>
                  <a:gd name="T20" fmla="*/ 12 w 28"/>
                  <a:gd name="T21" fmla="*/ 28 h 28"/>
                  <a:gd name="T22" fmla="*/ 19 w 28"/>
                  <a:gd name="T23" fmla="*/ 28 h 28"/>
                  <a:gd name="T24" fmla="*/ 25 w 28"/>
                  <a:gd name="T25" fmla="*/ 27 h 28"/>
                  <a:gd name="T26" fmla="*/ 28 w 28"/>
                  <a:gd name="T27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" h="28">
                    <a:moveTo>
                      <a:pt x="28" y="5"/>
                    </a:moveTo>
                    <a:lnTo>
                      <a:pt x="25" y="2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7" y="2"/>
                    </a:lnTo>
                    <a:lnTo>
                      <a:pt x="3" y="5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3" y="23"/>
                    </a:lnTo>
                    <a:lnTo>
                      <a:pt x="7" y="27"/>
                    </a:lnTo>
                    <a:lnTo>
                      <a:pt x="12" y="28"/>
                    </a:lnTo>
                    <a:lnTo>
                      <a:pt x="19" y="28"/>
                    </a:lnTo>
                    <a:lnTo>
                      <a:pt x="25" y="27"/>
                    </a:lnTo>
                    <a:lnTo>
                      <a:pt x="28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130"/>
              <p:cNvSpPr>
                <a:spLocks/>
              </p:cNvSpPr>
              <p:nvPr/>
            </p:nvSpPr>
            <p:spPr bwMode="auto">
              <a:xfrm>
                <a:off x="3163" y="4187"/>
                <a:ext cx="28" cy="28"/>
              </a:xfrm>
              <a:custGeom>
                <a:avLst/>
                <a:gdLst>
                  <a:gd name="T0" fmla="*/ 0 w 28"/>
                  <a:gd name="T1" fmla="*/ 0 h 28"/>
                  <a:gd name="T2" fmla="*/ 14 w 28"/>
                  <a:gd name="T3" fmla="*/ 28 h 28"/>
                  <a:gd name="T4" fmla="*/ 28 w 28"/>
                  <a:gd name="T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8">
                    <a:moveTo>
                      <a:pt x="0" y="0"/>
                    </a:moveTo>
                    <a:lnTo>
                      <a:pt x="14" y="28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131"/>
              <p:cNvSpPr>
                <a:spLocks/>
              </p:cNvSpPr>
              <p:nvPr/>
            </p:nvSpPr>
            <p:spPr bwMode="auto">
              <a:xfrm>
                <a:off x="3161" y="4215"/>
                <a:ext cx="16" cy="18"/>
              </a:xfrm>
              <a:custGeom>
                <a:avLst/>
                <a:gdLst>
                  <a:gd name="T0" fmla="*/ 16 w 16"/>
                  <a:gd name="T1" fmla="*/ 0 h 18"/>
                  <a:gd name="T2" fmla="*/ 11 w 16"/>
                  <a:gd name="T3" fmla="*/ 11 h 18"/>
                  <a:gd name="T4" fmla="*/ 7 w 16"/>
                  <a:gd name="T5" fmla="*/ 16 h 18"/>
                  <a:gd name="T6" fmla="*/ 2 w 16"/>
                  <a:gd name="T7" fmla="*/ 18 h 18"/>
                  <a:gd name="T8" fmla="*/ 0 w 16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lnTo>
                      <a:pt x="11" y="11"/>
                    </a:lnTo>
                    <a:lnTo>
                      <a:pt x="7" y="16"/>
                    </a:lnTo>
                    <a:lnTo>
                      <a:pt x="2" y="18"/>
                    </a:lnTo>
                    <a:lnTo>
                      <a:pt x="0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132"/>
              <p:cNvSpPr>
                <a:spLocks/>
              </p:cNvSpPr>
              <p:nvPr/>
            </p:nvSpPr>
            <p:spPr bwMode="auto">
              <a:xfrm>
                <a:off x="3243" y="4164"/>
                <a:ext cx="18" cy="69"/>
              </a:xfrm>
              <a:custGeom>
                <a:avLst/>
                <a:gdLst>
                  <a:gd name="T0" fmla="*/ 18 w 18"/>
                  <a:gd name="T1" fmla="*/ 0 h 69"/>
                  <a:gd name="T2" fmla="*/ 13 w 18"/>
                  <a:gd name="T3" fmla="*/ 3 h 69"/>
                  <a:gd name="T4" fmla="*/ 7 w 18"/>
                  <a:gd name="T5" fmla="*/ 10 h 69"/>
                  <a:gd name="T6" fmla="*/ 4 w 18"/>
                  <a:gd name="T7" fmla="*/ 18 h 69"/>
                  <a:gd name="T8" fmla="*/ 0 w 18"/>
                  <a:gd name="T9" fmla="*/ 28 h 69"/>
                  <a:gd name="T10" fmla="*/ 0 w 18"/>
                  <a:gd name="T11" fmla="*/ 37 h 69"/>
                  <a:gd name="T12" fmla="*/ 4 w 18"/>
                  <a:gd name="T13" fmla="*/ 48 h 69"/>
                  <a:gd name="T14" fmla="*/ 7 w 18"/>
                  <a:gd name="T15" fmla="*/ 59 h 69"/>
                  <a:gd name="T16" fmla="*/ 13 w 18"/>
                  <a:gd name="T17" fmla="*/ 64 h 69"/>
                  <a:gd name="T18" fmla="*/ 18 w 18"/>
                  <a:gd name="T1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69">
                    <a:moveTo>
                      <a:pt x="18" y="0"/>
                    </a:moveTo>
                    <a:lnTo>
                      <a:pt x="13" y="3"/>
                    </a:lnTo>
                    <a:lnTo>
                      <a:pt x="7" y="10"/>
                    </a:lnTo>
                    <a:lnTo>
                      <a:pt x="4" y="18"/>
                    </a:lnTo>
                    <a:lnTo>
                      <a:pt x="0" y="28"/>
                    </a:lnTo>
                    <a:lnTo>
                      <a:pt x="0" y="37"/>
                    </a:lnTo>
                    <a:lnTo>
                      <a:pt x="4" y="48"/>
                    </a:lnTo>
                    <a:lnTo>
                      <a:pt x="7" y="59"/>
                    </a:lnTo>
                    <a:lnTo>
                      <a:pt x="13" y="64"/>
                    </a:lnTo>
                    <a:lnTo>
                      <a:pt x="18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7" name="Line 133"/>
              <p:cNvSpPr>
                <a:spLocks noChangeShapeType="1"/>
              </p:cNvSpPr>
              <p:nvPr/>
            </p:nvSpPr>
            <p:spPr bwMode="auto">
              <a:xfrm flipH="1">
                <a:off x="3270" y="4187"/>
                <a:ext cx="1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8" name="Line 134"/>
              <p:cNvSpPr>
                <a:spLocks noChangeShapeType="1"/>
              </p:cNvSpPr>
              <p:nvPr/>
            </p:nvSpPr>
            <p:spPr bwMode="auto">
              <a:xfrm flipH="1">
                <a:off x="3273" y="4187"/>
                <a:ext cx="15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9" name="Freeform 135"/>
              <p:cNvSpPr>
                <a:spLocks/>
              </p:cNvSpPr>
              <p:nvPr/>
            </p:nvSpPr>
            <p:spPr bwMode="auto">
              <a:xfrm>
                <a:off x="3282" y="4192"/>
                <a:ext cx="23" cy="23"/>
              </a:xfrm>
              <a:custGeom>
                <a:avLst/>
                <a:gdLst>
                  <a:gd name="T0" fmla="*/ 2 w 23"/>
                  <a:gd name="T1" fmla="*/ 0 h 23"/>
                  <a:gd name="T2" fmla="*/ 0 w 23"/>
                  <a:gd name="T3" fmla="*/ 13 h 23"/>
                  <a:gd name="T4" fmla="*/ 0 w 23"/>
                  <a:gd name="T5" fmla="*/ 20 h 23"/>
                  <a:gd name="T6" fmla="*/ 6 w 23"/>
                  <a:gd name="T7" fmla="*/ 23 h 23"/>
                  <a:gd name="T8" fmla="*/ 9 w 23"/>
                  <a:gd name="T9" fmla="*/ 23 h 23"/>
                  <a:gd name="T10" fmla="*/ 14 w 23"/>
                  <a:gd name="T11" fmla="*/ 22 h 23"/>
                  <a:gd name="T12" fmla="*/ 20 w 23"/>
                  <a:gd name="T13" fmla="*/ 18 h 23"/>
                  <a:gd name="T14" fmla="*/ 23 w 23"/>
                  <a:gd name="T15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3">
                    <a:moveTo>
                      <a:pt x="2" y="0"/>
                    </a:moveTo>
                    <a:lnTo>
                      <a:pt x="0" y="13"/>
                    </a:lnTo>
                    <a:lnTo>
                      <a:pt x="0" y="20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14" y="22"/>
                    </a:lnTo>
                    <a:lnTo>
                      <a:pt x="20" y="18"/>
                    </a:lnTo>
                    <a:lnTo>
                      <a:pt x="23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0" name="Freeform 136"/>
              <p:cNvSpPr>
                <a:spLocks/>
              </p:cNvSpPr>
              <p:nvPr/>
            </p:nvSpPr>
            <p:spPr bwMode="auto">
              <a:xfrm>
                <a:off x="3304" y="4187"/>
                <a:ext cx="16" cy="28"/>
              </a:xfrm>
              <a:custGeom>
                <a:avLst/>
                <a:gdLst>
                  <a:gd name="T0" fmla="*/ 7 w 16"/>
                  <a:gd name="T1" fmla="*/ 0 h 28"/>
                  <a:gd name="T2" fmla="*/ 0 w 16"/>
                  <a:gd name="T3" fmla="*/ 23 h 28"/>
                  <a:gd name="T4" fmla="*/ 0 w 16"/>
                  <a:gd name="T5" fmla="*/ 27 h 28"/>
                  <a:gd name="T6" fmla="*/ 1 w 16"/>
                  <a:gd name="T7" fmla="*/ 28 h 28"/>
                  <a:gd name="T8" fmla="*/ 9 w 16"/>
                  <a:gd name="T9" fmla="*/ 28 h 28"/>
                  <a:gd name="T10" fmla="*/ 14 w 16"/>
                  <a:gd name="T11" fmla="*/ 25 h 28"/>
                  <a:gd name="T12" fmla="*/ 16 w 16"/>
                  <a:gd name="T1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7" y="0"/>
                    </a:moveTo>
                    <a:lnTo>
                      <a:pt x="0" y="23"/>
                    </a:lnTo>
                    <a:lnTo>
                      <a:pt x="0" y="27"/>
                    </a:lnTo>
                    <a:lnTo>
                      <a:pt x="1" y="28"/>
                    </a:lnTo>
                    <a:lnTo>
                      <a:pt x="9" y="28"/>
                    </a:lnTo>
                    <a:lnTo>
                      <a:pt x="14" y="25"/>
                    </a:lnTo>
                    <a:lnTo>
                      <a:pt x="16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1" name="Freeform 137"/>
              <p:cNvSpPr>
                <a:spLocks/>
              </p:cNvSpPr>
              <p:nvPr/>
            </p:nvSpPr>
            <p:spPr bwMode="auto">
              <a:xfrm>
                <a:off x="3305" y="4187"/>
                <a:ext cx="8" cy="28"/>
              </a:xfrm>
              <a:custGeom>
                <a:avLst/>
                <a:gdLst>
                  <a:gd name="T0" fmla="*/ 8 w 8"/>
                  <a:gd name="T1" fmla="*/ 0 h 28"/>
                  <a:gd name="T2" fmla="*/ 0 w 8"/>
                  <a:gd name="T3" fmla="*/ 23 h 28"/>
                  <a:gd name="T4" fmla="*/ 0 w 8"/>
                  <a:gd name="T5" fmla="*/ 27 h 28"/>
                  <a:gd name="T6" fmla="*/ 4 w 8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8">
                    <a:moveTo>
                      <a:pt x="8" y="0"/>
                    </a:moveTo>
                    <a:lnTo>
                      <a:pt x="0" y="23"/>
                    </a:lnTo>
                    <a:lnTo>
                      <a:pt x="0" y="27"/>
                    </a:lnTo>
                    <a:lnTo>
                      <a:pt x="4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2" name="Line 138"/>
              <p:cNvSpPr>
                <a:spLocks noChangeShapeType="1"/>
              </p:cNvSpPr>
              <p:nvPr/>
            </p:nvSpPr>
            <p:spPr bwMode="auto">
              <a:xfrm>
                <a:off x="3332" y="417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3" name="Line 139"/>
              <p:cNvSpPr>
                <a:spLocks noChangeShapeType="1"/>
              </p:cNvSpPr>
              <p:nvPr/>
            </p:nvSpPr>
            <p:spPr bwMode="auto">
              <a:xfrm>
                <a:off x="3366" y="417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4" name="Line 140"/>
              <p:cNvSpPr>
                <a:spLocks noChangeShapeType="1"/>
              </p:cNvSpPr>
              <p:nvPr/>
            </p:nvSpPr>
            <p:spPr bwMode="auto">
              <a:xfrm>
                <a:off x="3332" y="419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5" name="Line 141"/>
              <p:cNvSpPr>
                <a:spLocks noChangeShapeType="1"/>
              </p:cNvSpPr>
              <p:nvPr/>
            </p:nvSpPr>
            <p:spPr bwMode="auto">
              <a:xfrm flipH="1">
                <a:off x="3382" y="4187"/>
                <a:ext cx="27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6" name="Line 142"/>
              <p:cNvSpPr>
                <a:spLocks noChangeShapeType="1"/>
              </p:cNvSpPr>
              <p:nvPr/>
            </p:nvSpPr>
            <p:spPr bwMode="auto">
              <a:xfrm>
                <a:off x="3382" y="4187"/>
                <a:ext cx="27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7" name="Line 143"/>
              <p:cNvSpPr>
                <a:spLocks noChangeShapeType="1"/>
              </p:cNvSpPr>
              <p:nvPr/>
            </p:nvSpPr>
            <p:spPr bwMode="auto">
              <a:xfrm>
                <a:off x="3382" y="4215"/>
                <a:ext cx="27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8" name="Freeform 144"/>
              <p:cNvSpPr>
                <a:spLocks/>
              </p:cNvSpPr>
              <p:nvPr/>
            </p:nvSpPr>
            <p:spPr bwMode="auto">
              <a:xfrm>
                <a:off x="3423" y="4164"/>
                <a:ext cx="16" cy="69"/>
              </a:xfrm>
              <a:custGeom>
                <a:avLst/>
                <a:gdLst>
                  <a:gd name="T0" fmla="*/ 0 w 16"/>
                  <a:gd name="T1" fmla="*/ 0 h 69"/>
                  <a:gd name="T2" fmla="*/ 4 w 16"/>
                  <a:gd name="T3" fmla="*/ 3 h 69"/>
                  <a:gd name="T4" fmla="*/ 9 w 16"/>
                  <a:gd name="T5" fmla="*/ 10 h 69"/>
                  <a:gd name="T6" fmla="*/ 14 w 16"/>
                  <a:gd name="T7" fmla="*/ 18 h 69"/>
                  <a:gd name="T8" fmla="*/ 16 w 16"/>
                  <a:gd name="T9" fmla="*/ 28 h 69"/>
                  <a:gd name="T10" fmla="*/ 16 w 16"/>
                  <a:gd name="T11" fmla="*/ 37 h 69"/>
                  <a:gd name="T12" fmla="*/ 14 w 16"/>
                  <a:gd name="T13" fmla="*/ 48 h 69"/>
                  <a:gd name="T14" fmla="*/ 9 w 16"/>
                  <a:gd name="T15" fmla="*/ 59 h 69"/>
                  <a:gd name="T16" fmla="*/ 4 w 16"/>
                  <a:gd name="T17" fmla="*/ 64 h 69"/>
                  <a:gd name="T18" fmla="*/ 0 w 16"/>
                  <a:gd name="T1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0"/>
                    </a:moveTo>
                    <a:lnTo>
                      <a:pt x="4" y="3"/>
                    </a:lnTo>
                    <a:lnTo>
                      <a:pt x="9" y="10"/>
                    </a:lnTo>
                    <a:lnTo>
                      <a:pt x="14" y="18"/>
                    </a:lnTo>
                    <a:lnTo>
                      <a:pt x="16" y="28"/>
                    </a:lnTo>
                    <a:lnTo>
                      <a:pt x="16" y="37"/>
                    </a:lnTo>
                    <a:lnTo>
                      <a:pt x="14" y="48"/>
                    </a:lnTo>
                    <a:lnTo>
                      <a:pt x="9" y="59"/>
                    </a:lnTo>
                    <a:lnTo>
                      <a:pt x="4" y="64"/>
                    </a:lnTo>
                    <a:lnTo>
                      <a:pt x="0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Line 145"/>
              <p:cNvSpPr>
                <a:spLocks noChangeShapeType="1"/>
              </p:cNvSpPr>
              <p:nvPr/>
            </p:nvSpPr>
            <p:spPr bwMode="auto">
              <a:xfrm>
                <a:off x="886" y="1171"/>
                <a:ext cx="45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Line 146"/>
              <p:cNvSpPr>
                <a:spLocks noChangeShapeType="1"/>
              </p:cNvSpPr>
              <p:nvPr/>
            </p:nvSpPr>
            <p:spPr bwMode="auto">
              <a:xfrm>
                <a:off x="886" y="1171"/>
                <a:ext cx="1" cy="5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Line 147"/>
              <p:cNvSpPr>
                <a:spLocks noChangeShapeType="1"/>
              </p:cNvSpPr>
              <p:nvPr/>
            </p:nvSpPr>
            <p:spPr bwMode="auto">
              <a:xfrm>
                <a:off x="1636" y="1171"/>
                <a:ext cx="1" cy="5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Line 148"/>
              <p:cNvSpPr>
                <a:spLocks noChangeShapeType="1"/>
              </p:cNvSpPr>
              <p:nvPr/>
            </p:nvSpPr>
            <p:spPr bwMode="auto">
              <a:xfrm>
                <a:off x="2386" y="1171"/>
                <a:ext cx="1" cy="5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3" name="Line 149"/>
              <p:cNvSpPr>
                <a:spLocks noChangeShapeType="1"/>
              </p:cNvSpPr>
              <p:nvPr/>
            </p:nvSpPr>
            <p:spPr bwMode="auto">
              <a:xfrm>
                <a:off x="3136" y="1171"/>
                <a:ext cx="1" cy="5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4" name="Line 150"/>
              <p:cNvSpPr>
                <a:spLocks noChangeShapeType="1"/>
              </p:cNvSpPr>
              <p:nvPr/>
            </p:nvSpPr>
            <p:spPr bwMode="auto">
              <a:xfrm>
                <a:off x="3886" y="1171"/>
                <a:ext cx="1" cy="5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5" name="Line 151"/>
              <p:cNvSpPr>
                <a:spLocks noChangeShapeType="1"/>
              </p:cNvSpPr>
              <p:nvPr/>
            </p:nvSpPr>
            <p:spPr bwMode="auto">
              <a:xfrm>
                <a:off x="4636" y="1171"/>
                <a:ext cx="1" cy="5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Line 152"/>
              <p:cNvSpPr>
                <a:spLocks noChangeShapeType="1"/>
              </p:cNvSpPr>
              <p:nvPr/>
            </p:nvSpPr>
            <p:spPr bwMode="auto">
              <a:xfrm>
                <a:off x="5388" y="1171"/>
                <a:ext cx="1" cy="5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Line 153"/>
              <p:cNvSpPr>
                <a:spLocks noChangeShapeType="1"/>
              </p:cNvSpPr>
              <p:nvPr/>
            </p:nvSpPr>
            <p:spPr bwMode="auto">
              <a:xfrm>
                <a:off x="10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Line 154"/>
              <p:cNvSpPr>
                <a:spLocks noChangeShapeType="1"/>
              </p:cNvSpPr>
              <p:nvPr/>
            </p:nvSpPr>
            <p:spPr bwMode="auto">
              <a:xfrm>
                <a:off x="118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Line 155"/>
              <p:cNvSpPr>
                <a:spLocks noChangeShapeType="1"/>
              </p:cNvSpPr>
              <p:nvPr/>
            </p:nvSpPr>
            <p:spPr bwMode="auto">
              <a:xfrm>
                <a:off x="13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Line 156"/>
              <p:cNvSpPr>
                <a:spLocks noChangeShapeType="1"/>
              </p:cNvSpPr>
              <p:nvPr/>
            </p:nvSpPr>
            <p:spPr bwMode="auto">
              <a:xfrm>
                <a:off x="1486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Line 157"/>
              <p:cNvSpPr>
                <a:spLocks noChangeShapeType="1"/>
              </p:cNvSpPr>
              <p:nvPr/>
            </p:nvSpPr>
            <p:spPr bwMode="auto">
              <a:xfrm>
                <a:off x="178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Line 158"/>
              <p:cNvSpPr>
                <a:spLocks noChangeShapeType="1"/>
              </p:cNvSpPr>
              <p:nvPr/>
            </p:nvSpPr>
            <p:spPr bwMode="auto">
              <a:xfrm>
                <a:off x="19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Line 159"/>
              <p:cNvSpPr>
                <a:spLocks noChangeShapeType="1"/>
              </p:cNvSpPr>
              <p:nvPr/>
            </p:nvSpPr>
            <p:spPr bwMode="auto">
              <a:xfrm>
                <a:off x="208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Line 160"/>
              <p:cNvSpPr>
                <a:spLocks noChangeShapeType="1"/>
              </p:cNvSpPr>
              <p:nvPr/>
            </p:nvSpPr>
            <p:spPr bwMode="auto">
              <a:xfrm>
                <a:off x="2236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Line 161"/>
              <p:cNvSpPr>
                <a:spLocks noChangeShapeType="1"/>
              </p:cNvSpPr>
              <p:nvPr/>
            </p:nvSpPr>
            <p:spPr bwMode="auto">
              <a:xfrm>
                <a:off x="25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Line 162"/>
              <p:cNvSpPr>
                <a:spLocks noChangeShapeType="1"/>
              </p:cNvSpPr>
              <p:nvPr/>
            </p:nvSpPr>
            <p:spPr bwMode="auto">
              <a:xfrm>
                <a:off x="268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Line 163"/>
              <p:cNvSpPr>
                <a:spLocks noChangeShapeType="1"/>
              </p:cNvSpPr>
              <p:nvPr/>
            </p:nvSpPr>
            <p:spPr bwMode="auto">
              <a:xfrm>
                <a:off x="28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Line 164"/>
              <p:cNvSpPr>
                <a:spLocks noChangeShapeType="1"/>
              </p:cNvSpPr>
              <p:nvPr/>
            </p:nvSpPr>
            <p:spPr bwMode="auto">
              <a:xfrm>
                <a:off x="2986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Line 165"/>
              <p:cNvSpPr>
                <a:spLocks noChangeShapeType="1"/>
              </p:cNvSpPr>
              <p:nvPr/>
            </p:nvSpPr>
            <p:spPr bwMode="auto">
              <a:xfrm>
                <a:off x="3288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0" name="Line 166"/>
              <p:cNvSpPr>
                <a:spLocks noChangeShapeType="1"/>
              </p:cNvSpPr>
              <p:nvPr/>
            </p:nvSpPr>
            <p:spPr bwMode="auto">
              <a:xfrm>
                <a:off x="34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1" name="Line 167"/>
              <p:cNvSpPr>
                <a:spLocks noChangeShapeType="1"/>
              </p:cNvSpPr>
              <p:nvPr/>
            </p:nvSpPr>
            <p:spPr bwMode="auto">
              <a:xfrm>
                <a:off x="358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Line 168"/>
              <p:cNvSpPr>
                <a:spLocks noChangeShapeType="1"/>
              </p:cNvSpPr>
              <p:nvPr/>
            </p:nvSpPr>
            <p:spPr bwMode="auto">
              <a:xfrm>
                <a:off x="37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Line 169"/>
              <p:cNvSpPr>
                <a:spLocks noChangeShapeType="1"/>
              </p:cNvSpPr>
              <p:nvPr/>
            </p:nvSpPr>
            <p:spPr bwMode="auto">
              <a:xfrm>
                <a:off x="4038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Line 170"/>
              <p:cNvSpPr>
                <a:spLocks noChangeShapeType="1"/>
              </p:cNvSpPr>
              <p:nvPr/>
            </p:nvSpPr>
            <p:spPr bwMode="auto">
              <a:xfrm>
                <a:off x="418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Line 171"/>
              <p:cNvSpPr>
                <a:spLocks noChangeShapeType="1"/>
              </p:cNvSpPr>
              <p:nvPr/>
            </p:nvSpPr>
            <p:spPr bwMode="auto">
              <a:xfrm>
                <a:off x="43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Line 172"/>
              <p:cNvSpPr>
                <a:spLocks noChangeShapeType="1"/>
              </p:cNvSpPr>
              <p:nvPr/>
            </p:nvSpPr>
            <p:spPr bwMode="auto">
              <a:xfrm>
                <a:off x="448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Line 173"/>
              <p:cNvSpPr>
                <a:spLocks noChangeShapeType="1"/>
              </p:cNvSpPr>
              <p:nvPr/>
            </p:nvSpPr>
            <p:spPr bwMode="auto">
              <a:xfrm>
                <a:off x="4788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Line 174"/>
              <p:cNvSpPr>
                <a:spLocks noChangeShapeType="1"/>
              </p:cNvSpPr>
              <p:nvPr/>
            </p:nvSpPr>
            <p:spPr bwMode="auto">
              <a:xfrm>
                <a:off x="49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Line 175"/>
              <p:cNvSpPr>
                <a:spLocks noChangeShapeType="1"/>
              </p:cNvSpPr>
              <p:nvPr/>
            </p:nvSpPr>
            <p:spPr bwMode="auto">
              <a:xfrm>
                <a:off x="508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0" name="Line 176"/>
              <p:cNvSpPr>
                <a:spLocks noChangeShapeType="1"/>
              </p:cNvSpPr>
              <p:nvPr/>
            </p:nvSpPr>
            <p:spPr bwMode="auto">
              <a:xfrm>
                <a:off x="5237" y="117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Line 177"/>
              <p:cNvSpPr>
                <a:spLocks noChangeShapeType="1"/>
              </p:cNvSpPr>
              <p:nvPr/>
            </p:nvSpPr>
            <p:spPr bwMode="auto">
              <a:xfrm flipV="1">
                <a:off x="886" y="1171"/>
                <a:ext cx="1" cy="28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2" name="Line 178"/>
              <p:cNvSpPr>
                <a:spLocks noChangeShapeType="1"/>
              </p:cNvSpPr>
              <p:nvPr/>
            </p:nvSpPr>
            <p:spPr bwMode="auto">
              <a:xfrm>
                <a:off x="886" y="4037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179"/>
              <p:cNvSpPr>
                <a:spLocks/>
              </p:cNvSpPr>
              <p:nvPr/>
            </p:nvSpPr>
            <p:spPr bwMode="auto">
              <a:xfrm>
                <a:off x="608" y="3994"/>
                <a:ext cx="32" cy="43"/>
              </a:xfrm>
              <a:custGeom>
                <a:avLst/>
                <a:gdLst>
                  <a:gd name="T0" fmla="*/ 14 w 32"/>
                  <a:gd name="T1" fmla="*/ 0 h 43"/>
                  <a:gd name="T2" fmla="*/ 7 w 32"/>
                  <a:gd name="T3" fmla="*/ 2 h 43"/>
                  <a:gd name="T4" fmla="*/ 2 w 32"/>
                  <a:gd name="T5" fmla="*/ 8 h 43"/>
                  <a:gd name="T6" fmla="*/ 0 w 32"/>
                  <a:gd name="T7" fmla="*/ 18 h 43"/>
                  <a:gd name="T8" fmla="*/ 0 w 32"/>
                  <a:gd name="T9" fmla="*/ 25 h 43"/>
                  <a:gd name="T10" fmla="*/ 2 w 32"/>
                  <a:gd name="T11" fmla="*/ 36 h 43"/>
                  <a:gd name="T12" fmla="*/ 7 w 32"/>
                  <a:gd name="T13" fmla="*/ 41 h 43"/>
                  <a:gd name="T14" fmla="*/ 14 w 32"/>
                  <a:gd name="T15" fmla="*/ 43 h 43"/>
                  <a:gd name="T16" fmla="*/ 18 w 32"/>
                  <a:gd name="T17" fmla="*/ 43 h 43"/>
                  <a:gd name="T18" fmla="*/ 25 w 32"/>
                  <a:gd name="T19" fmla="*/ 41 h 43"/>
                  <a:gd name="T20" fmla="*/ 30 w 32"/>
                  <a:gd name="T21" fmla="*/ 36 h 43"/>
                  <a:gd name="T22" fmla="*/ 32 w 32"/>
                  <a:gd name="T23" fmla="*/ 25 h 43"/>
                  <a:gd name="T24" fmla="*/ 32 w 32"/>
                  <a:gd name="T25" fmla="*/ 18 h 43"/>
                  <a:gd name="T26" fmla="*/ 30 w 32"/>
                  <a:gd name="T27" fmla="*/ 8 h 43"/>
                  <a:gd name="T28" fmla="*/ 25 w 32"/>
                  <a:gd name="T29" fmla="*/ 2 h 43"/>
                  <a:gd name="T30" fmla="*/ 18 w 32"/>
                  <a:gd name="T31" fmla="*/ 0 h 43"/>
                  <a:gd name="T32" fmla="*/ 14 w 32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3">
                    <a:moveTo>
                      <a:pt x="14" y="0"/>
                    </a:moveTo>
                    <a:lnTo>
                      <a:pt x="7" y="2"/>
                    </a:lnTo>
                    <a:lnTo>
                      <a:pt x="2" y="8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7" y="41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25" y="41"/>
                    </a:lnTo>
                    <a:lnTo>
                      <a:pt x="30" y="36"/>
                    </a:lnTo>
                    <a:lnTo>
                      <a:pt x="32" y="25"/>
                    </a:lnTo>
                    <a:lnTo>
                      <a:pt x="32" y="18"/>
                    </a:lnTo>
                    <a:lnTo>
                      <a:pt x="30" y="8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180"/>
              <p:cNvSpPr>
                <a:spLocks/>
              </p:cNvSpPr>
              <p:nvPr/>
            </p:nvSpPr>
            <p:spPr bwMode="auto">
              <a:xfrm>
                <a:off x="658" y="4034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5" name="Freeform 181"/>
              <p:cNvSpPr>
                <a:spLocks/>
              </p:cNvSpPr>
              <p:nvPr/>
            </p:nvSpPr>
            <p:spPr bwMode="auto">
              <a:xfrm>
                <a:off x="679" y="3994"/>
                <a:ext cx="32" cy="43"/>
              </a:xfrm>
              <a:custGeom>
                <a:avLst/>
                <a:gdLst>
                  <a:gd name="T0" fmla="*/ 14 w 32"/>
                  <a:gd name="T1" fmla="*/ 0 h 43"/>
                  <a:gd name="T2" fmla="*/ 7 w 32"/>
                  <a:gd name="T3" fmla="*/ 2 h 43"/>
                  <a:gd name="T4" fmla="*/ 2 w 32"/>
                  <a:gd name="T5" fmla="*/ 8 h 43"/>
                  <a:gd name="T6" fmla="*/ 0 w 32"/>
                  <a:gd name="T7" fmla="*/ 18 h 43"/>
                  <a:gd name="T8" fmla="*/ 0 w 32"/>
                  <a:gd name="T9" fmla="*/ 25 h 43"/>
                  <a:gd name="T10" fmla="*/ 2 w 32"/>
                  <a:gd name="T11" fmla="*/ 36 h 43"/>
                  <a:gd name="T12" fmla="*/ 7 w 32"/>
                  <a:gd name="T13" fmla="*/ 41 h 43"/>
                  <a:gd name="T14" fmla="*/ 14 w 32"/>
                  <a:gd name="T15" fmla="*/ 43 h 43"/>
                  <a:gd name="T16" fmla="*/ 18 w 32"/>
                  <a:gd name="T17" fmla="*/ 43 h 43"/>
                  <a:gd name="T18" fmla="*/ 25 w 32"/>
                  <a:gd name="T19" fmla="*/ 41 h 43"/>
                  <a:gd name="T20" fmla="*/ 30 w 32"/>
                  <a:gd name="T21" fmla="*/ 36 h 43"/>
                  <a:gd name="T22" fmla="*/ 32 w 32"/>
                  <a:gd name="T23" fmla="*/ 25 h 43"/>
                  <a:gd name="T24" fmla="*/ 32 w 32"/>
                  <a:gd name="T25" fmla="*/ 18 h 43"/>
                  <a:gd name="T26" fmla="*/ 30 w 32"/>
                  <a:gd name="T27" fmla="*/ 8 h 43"/>
                  <a:gd name="T28" fmla="*/ 25 w 32"/>
                  <a:gd name="T29" fmla="*/ 2 h 43"/>
                  <a:gd name="T30" fmla="*/ 18 w 32"/>
                  <a:gd name="T31" fmla="*/ 0 h 43"/>
                  <a:gd name="T32" fmla="*/ 14 w 32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3">
                    <a:moveTo>
                      <a:pt x="14" y="0"/>
                    </a:moveTo>
                    <a:lnTo>
                      <a:pt x="7" y="2"/>
                    </a:lnTo>
                    <a:lnTo>
                      <a:pt x="2" y="8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2" y="36"/>
                    </a:lnTo>
                    <a:lnTo>
                      <a:pt x="7" y="41"/>
                    </a:lnTo>
                    <a:lnTo>
                      <a:pt x="14" y="43"/>
                    </a:lnTo>
                    <a:lnTo>
                      <a:pt x="18" y="43"/>
                    </a:lnTo>
                    <a:lnTo>
                      <a:pt x="25" y="41"/>
                    </a:lnTo>
                    <a:lnTo>
                      <a:pt x="30" y="36"/>
                    </a:lnTo>
                    <a:lnTo>
                      <a:pt x="32" y="25"/>
                    </a:lnTo>
                    <a:lnTo>
                      <a:pt x="32" y="18"/>
                    </a:lnTo>
                    <a:lnTo>
                      <a:pt x="30" y="8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182"/>
              <p:cNvSpPr>
                <a:spLocks/>
              </p:cNvSpPr>
              <p:nvPr/>
            </p:nvSpPr>
            <p:spPr bwMode="auto">
              <a:xfrm>
                <a:off x="725" y="3994"/>
                <a:ext cx="34" cy="43"/>
              </a:xfrm>
              <a:custGeom>
                <a:avLst/>
                <a:gdLst>
                  <a:gd name="T0" fmla="*/ 15 w 34"/>
                  <a:gd name="T1" fmla="*/ 0 h 43"/>
                  <a:gd name="T2" fmla="*/ 8 w 34"/>
                  <a:gd name="T3" fmla="*/ 2 h 43"/>
                  <a:gd name="T4" fmla="*/ 4 w 34"/>
                  <a:gd name="T5" fmla="*/ 8 h 43"/>
                  <a:gd name="T6" fmla="*/ 0 w 34"/>
                  <a:gd name="T7" fmla="*/ 18 h 43"/>
                  <a:gd name="T8" fmla="*/ 0 w 34"/>
                  <a:gd name="T9" fmla="*/ 25 h 43"/>
                  <a:gd name="T10" fmla="*/ 4 w 34"/>
                  <a:gd name="T11" fmla="*/ 36 h 43"/>
                  <a:gd name="T12" fmla="*/ 8 w 34"/>
                  <a:gd name="T13" fmla="*/ 41 h 43"/>
                  <a:gd name="T14" fmla="*/ 15 w 34"/>
                  <a:gd name="T15" fmla="*/ 43 h 43"/>
                  <a:gd name="T16" fmla="*/ 20 w 34"/>
                  <a:gd name="T17" fmla="*/ 43 h 43"/>
                  <a:gd name="T18" fmla="*/ 27 w 34"/>
                  <a:gd name="T19" fmla="*/ 41 h 43"/>
                  <a:gd name="T20" fmla="*/ 33 w 34"/>
                  <a:gd name="T21" fmla="*/ 36 h 43"/>
                  <a:gd name="T22" fmla="*/ 34 w 34"/>
                  <a:gd name="T23" fmla="*/ 25 h 43"/>
                  <a:gd name="T24" fmla="*/ 34 w 34"/>
                  <a:gd name="T25" fmla="*/ 18 h 43"/>
                  <a:gd name="T26" fmla="*/ 33 w 34"/>
                  <a:gd name="T27" fmla="*/ 8 h 43"/>
                  <a:gd name="T28" fmla="*/ 27 w 34"/>
                  <a:gd name="T29" fmla="*/ 2 h 43"/>
                  <a:gd name="T30" fmla="*/ 20 w 34"/>
                  <a:gd name="T31" fmla="*/ 0 h 43"/>
                  <a:gd name="T32" fmla="*/ 15 w 34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3">
                    <a:moveTo>
                      <a:pt x="15" y="0"/>
                    </a:moveTo>
                    <a:lnTo>
                      <a:pt x="8" y="2"/>
                    </a:lnTo>
                    <a:lnTo>
                      <a:pt x="4" y="8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4" y="36"/>
                    </a:lnTo>
                    <a:lnTo>
                      <a:pt x="8" y="41"/>
                    </a:lnTo>
                    <a:lnTo>
                      <a:pt x="15" y="43"/>
                    </a:lnTo>
                    <a:lnTo>
                      <a:pt x="20" y="43"/>
                    </a:lnTo>
                    <a:lnTo>
                      <a:pt x="27" y="41"/>
                    </a:lnTo>
                    <a:lnTo>
                      <a:pt x="33" y="36"/>
                    </a:lnTo>
                    <a:lnTo>
                      <a:pt x="34" y="25"/>
                    </a:lnTo>
                    <a:lnTo>
                      <a:pt x="34" y="18"/>
                    </a:lnTo>
                    <a:lnTo>
                      <a:pt x="33" y="8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183"/>
              <p:cNvSpPr>
                <a:spLocks/>
              </p:cNvSpPr>
              <p:nvPr/>
            </p:nvSpPr>
            <p:spPr bwMode="auto">
              <a:xfrm>
                <a:off x="774" y="3994"/>
                <a:ext cx="33" cy="43"/>
              </a:xfrm>
              <a:custGeom>
                <a:avLst/>
                <a:gdLst>
                  <a:gd name="T0" fmla="*/ 14 w 33"/>
                  <a:gd name="T1" fmla="*/ 0 h 43"/>
                  <a:gd name="T2" fmla="*/ 7 w 33"/>
                  <a:gd name="T3" fmla="*/ 2 h 43"/>
                  <a:gd name="T4" fmla="*/ 1 w 33"/>
                  <a:gd name="T5" fmla="*/ 8 h 43"/>
                  <a:gd name="T6" fmla="*/ 0 w 33"/>
                  <a:gd name="T7" fmla="*/ 18 h 43"/>
                  <a:gd name="T8" fmla="*/ 0 w 33"/>
                  <a:gd name="T9" fmla="*/ 25 h 43"/>
                  <a:gd name="T10" fmla="*/ 1 w 33"/>
                  <a:gd name="T11" fmla="*/ 36 h 43"/>
                  <a:gd name="T12" fmla="*/ 7 w 33"/>
                  <a:gd name="T13" fmla="*/ 41 h 43"/>
                  <a:gd name="T14" fmla="*/ 14 w 33"/>
                  <a:gd name="T15" fmla="*/ 43 h 43"/>
                  <a:gd name="T16" fmla="*/ 19 w 33"/>
                  <a:gd name="T17" fmla="*/ 43 h 43"/>
                  <a:gd name="T18" fmla="*/ 26 w 33"/>
                  <a:gd name="T19" fmla="*/ 41 h 43"/>
                  <a:gd name="T20" fmla="*/ 30 w 33"/>
                  <a:gd name="T21" fmla="*/ 36 h 43"/>
                  <a:gd name="T22" fmla="*/ 33 w 33"/>
                  <a:gd name="T23" fmla="*/ 25 h 43"/>
                  <a:gd name="T24" fmla="*/ 33 w 33"/>
                  <a:gd name="T25" fmla="*/ 18 h 43"/>
                  <a:gd name="T26" fmla="*/ 30 w 33"/>
                  <a:gd name="T27" fmla="*/ 8 h 43"/>
                  <a:gd name="T28" fmla="*/ 26 w 33"/>
                  <a:gd name="T29" fmla="*/ 2 h 43"/>
                  <a:gd name="T30" fmla="*/ 19 w 33"/>
                  <a:gd name="T31" fmla="*/ 0 h 43"/>
                  <a:gd name="T32" fmla="*/ 14 w 33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3">
                    <a:moveTo>
                      <a:pt x="14" y="0"/>
                    </a:moveTo>
                    <a:lnTo>
                      <a:pt x="7" y="2"/>
                    </a:lnTo>
                    <a:lnTo>
                      <a:pt x="1" y="8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7" y="41"/>
                    </a:lnTo>
                    <a:lnTo>
                      <a:pt x="14" y="43"/>
                    </a:lnTo>
                    <a:lnTo>
                      <a:pt x="19" y="43"/>
                    </a:lnTo>
                    <a:lnTo>
                      <a:pt x="26" y="41"/>
                    </a:lnTo>
                    <a:lnTo>
                      <a:pt x="30" y="36"/>
                    </a:lnTo>
                    <a:lnTo>
                      <a:pt x="33" y="25"/>
                    </a:lnTo>
                    <a:lnTo>
                      <a:pt x="33" y="18"/>
                    </a:lnTo>
                    <a:lnTo>
                      <a:pt x="30" y="8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184"/>
              <p:cNvSpPr>
                <a:spLocks/>
              </p:cNvSpPr>
              <p:nvPr/>
            </p:nvSpPr>
            <p:spPr bwMode="auto">
              <a:xfrm>
                <a:off x="822" y="3994"/>
                <a:ext cx="32" cy="43"/>
              </a:xfrm>
              <a:custGeom>
                <a:avLst/>
                <a:gdLst>
                  <a:gd name="T0" fmla="*/ 14 w 32"/>
                  <a:gd name="T1" fmla="*/ 0 h 43"/>
                  <a:gd name="T2" fmla="*/ 7 w 32"/>
                  <a:gd name="T3" fmla="*/ 2 h 43"/>
                  <a:gd name="T4" fmla="*/ 1 w 32"/>
                  <a:gd name="T5" fmla="*/ 8 h 43"/>
                  <a:gd name="T6" fmla="*/ 0 w 32"/>
                  <a:gd name="T7" fmla="*/ 18 h 43"/>
                  <a:gd name="T8" fmla="*/ 0 w 32"/>
                  <a:gd name="T9" fmla="*/ 25 h 43"/>
                  <a:gd name="T10" fmla="*/ 1 w 32"/>
                  <a:gd name="T11" fmla="*/ 36 h 43"/>
                  <a:gd name="T12" fmla="*/ 7 w 32"/>
                  <a:gd name="T13" fmla="*/ 41 h 43"/>
                  <a:gd name="T14" fmla="*/ 14 w 32"/>
                  <a:gd name="T15" fmla="*/ 43 h 43"/>
                  <a:gd name="T16" fmla="*/ 17 w 32"/>
                  <a:gd name="T17" fmla="*/ 43 h 43"/>
                  <a:gd name="T18" fmla="*/ 25 w 32"/>
                  <a:gd name="T19" fmla="*/ 41 h 43"/>
                  <a:gd name="T20" fmla="*/ 30 w 32"/>
                  <a:gd name="T21" fmla="*/ 36 h 43"/>
                  <a:gd name="T22" fmla="*/ 32 w 32"/>
                  <a:gd name="T23" fmla="*/ 25 h 43"/>
                  <a:gd name="T24" fmla="*/ 32 w 32"/>
                  <a:gd name="T25" fmla="*/ 18 h 43"/>
                  <a:gd name="T26" fmla="*/ 30 w 32"/>
                  <a:gd name="T27" fmla="*/ 8 h 43"/>
                  <a:gd name="T28" fmla="*/ 25 w 32"/>
                  <a:gd name="T29" fmla="*/ 2 h 43"/>
                  <a:gd name="T30" fmla="*/ 17 w 32"/>
                  <a:gd name="T31" fmla="*/ 0 h 43"/>
                  <a:gd name="T32" fmla="*/ 14 w 32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3">
                    <a:moveTo>
                      <a:pt x="14" y="0"/>
                    </a:moveTo>
                    <a:lnTo>
                      <a:pt x="7" y="2"/>
                    </a:lnTo>
                    <a:lnTo>
                      <a:pt x="1" y="8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1" y="36"/>
                    </a:lnTo>
                    <a:lnTo>
                      <a:pt x="7" y="41"/>
                    </a:lnTo>
                    <a:lnTo>
                      <a:pt x="14" y="43"/>
                    </a:lnTo>
                    <a:lnTo>
                      <a:pt x="17" y="43"/>
                    </a:lnTo>
                    <a:lnTo>
                      <a:pt x="25" y="41"/>
                    </a:lnTo>
                    <a:lnTo>
                      <a:pt x="30" y="36"/>
                    </a:lnTo>
                    <a:lnTo>
                      <a:pt x="32" y="25"/>
                    </a:lnTo>
                    <a:lnTo>
                      <a:pt x="32" y="18"/>
                    </a:lnTo>
                    <a:lnTo>
                      <a:pt x="30" y="8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Line 185"/>
              <p:cNvSpPr>
                <a:spLocks noChangeShapeType="1"/>
              </p:cNvSpPr>
              <p:nvPr/>
            </p:nvSpPr>
            <p:spPr bwMode="auto">
              <a:xfrm>
                <a:off x="886" y="3465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0" name="Freeform 186"/>
              <p:cNvSpPr>
                <a:spLocks/>
              </p:cNvSpPr>
              <p:nvPr/>
            </p:nvSpPr>
            <p:spPr bwMode="auto">
              <a:xfrm>
                <a:off x="608" y="3446"/>
                <a:ext cx="32" cy="44"/>
              </a:xfrm>
              <a:custGeom>
                <a:avLst/>
                <a:gdLst>
                  <a:gd name="T0" fmla="*/ 14 w 32"/>
                  <a:gd name="T1" fmla="*/ 0 h 44"/>
                  <a:gd name="T2" fmla="*/ 7 w 32"/>
                  <a:gd name="T3" fmla="*/ 2 h 44"/>
                  <a:gd name="T4" fmla="*/ 2 w 32"/>
                  <a:gd name="T5" fmla="*/ 9 h 44"/>
                  <a:gd name="T6" fmla="*/ 0 w 32"/>
                  <a:gd name="T7" fmla="*/ 19 h 44"/>
                  <a:gd name="T8" fmla="*/ 0 w 32"/>
                  <a:gd name="T9" fmla="*/ 25 h 44"/>
                  <a:gd name="T10" fmla="*/ 2 w 32"/>
                  <a:gd name="T11" fmla="*/ 35 h 44"/>
                  <a:gd name="T12" fmla="*/ 7 w 32"/>
                  <a:gd name="T13" fmla="*/ 43 h 44"/>
                  <a:gd name="T14" fmla="*/ 14 w 32"/>
                  <a:gd name="T15" fmla="*/ 44 h 44"/>
                  <a:gd name="T16" fmla="*/ 18 w 32"/>
                  <a:gd name="T17" fmla="*/ 44 h 44"/>
                  <a:gd name="T18" fmla="*/ 25 w 32"/>
                  <a:gd name="T19" fmla="*/ 43 h 44"/>
                  <a:gd name="T20" fmla="*/ 30 w 32"/>
                  <a:gd name="T21" fmla="*/ 35 h 44"/>
                  <a:gd name="T22" fmla="*/ 32 w 32"/>
                  <a:gd name="T23" fmla="*/ 25 h 44"/>
                  <a:gd name="T24" fmla="*/ 32 w 32"/>
                  <a:gd name="T25" fmla="*/ 19 h 44"/>
                  <a:gd name="T26" fmla="*/ 30 w 32"/>
                  <a:gd name="T27" fmla="*/ 9 h 44"/>
                  <a:gd name="T28" fmla="*/ 25 w 32"/>
                  <a:gd name="T29" fmla="*/ 2 h 44"/>
                  <a:gd name="T30" fmla="*/ 18 w 32"/>
                  <a:gd name="T31" fmla="*/ 0 h 44"/>
                  <a:gd name="T32" fmla="*/ 14 w 32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4">
                    <a:moveTo>
                      <a:pt x="14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5" y="43"/>
                    </a:lnTo>
                    <a:lnTo>
                      <a:pt x="30" y="35"/>
                    </a:lnTo>
                    <a:lnTo>
                      <a:pt x="32" y="25"/>
                    </a:lnTo>
                    <a:lnTo>
                      <a:pt x="32" y="19"/>
                    </a:lnTo>
                    <a:lnTo>
                      <a:pt x="30" y="9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1" name="Freeform 187"/>
              <p:cNvSpPr>
                <a:spLocks/>
              </p:cNvSpPr>
              <p:nvPr/>
            </p:nvSpPr>
            <p:spPr bwMode="auto">
              <a:xfrm>
                <a:off x="658" y="3487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2" name="Freeform 188"/>
              <p:cNvSpPr>
                <a:spLocks/>
              </p:cNvSpPr>
              <p:nvPr/>
            </p:nvSpPr>
            <p:spPr bwMode="auto">
              <a:xfrm>
                <a:off x="679" y="3446"/>
                <a:ext cx="32" cy="44"/>
              </a:xfrm>
              <a:custGeom>
                <a:avLst/>
                <a:gdLst>
                  <a:gd name="T0" fmla="*/ 14 w 32"/>
                  <a:gd name="T1" fmla="*/ 0 h 44"/>
                  <a:gd name="T2" fmla="*/ 7 w 32"/>
                  <a:gd name="T3" fmla="*/ 2 h 44"/>
                  <a:gd name="T4" fmla="*/ 2 w 32"/>
                  <a:gd name="T5" fmla="*/ 9 h 44"/>
                  <a:gd name="T6" fmla="*/ 0 w 32"/>
                  <a:gd name="T7" fmla="*/ 19 h 44"/>
                  <a:gd name="T8" fmla="*/ 0 w 32"/>
                  <a:gd name="T9" fmla="*/ 25 h 44"/>
                  <a:gd name="T10" fmla="*/ 2 w 32"/>
                  <a:gd name="T11" fmla="*/ 35 h 44"/>
                  <a:gd name="T12" fmla="*/ 7 w 32"/>
                  <a:gd name="T13" fmla="*/ 43 h 44"/>
                  <a:gd name="T14" fmla="*/ 14 w 32"/>
                  <a:gd name="T15" fmla="*/ 44 h 44"/>
                  <a:gd name="T16" fmla="*/ 18 w 32"/>
                  <a:gd name="T17" fmla="*/ 44 h 44"/>
                  <a:gd name="T18" fmla="*/ 25 w 32"/>
                  <a:gd name="T19" fmla="*/ 43 h 44"/>
                  <a:gd name="T20" fmla="*/ 30 w 32"/>
                  <a:gd name="T21" fmla="*/ 35 h 44"/>
                  <a:gd name="T22" fmla="*/ 32 w 32"/>
                  <a:gd name="T23" fmla="*/ 25 h 44"/>
                  <a:gd name="T24" fmla="*/ 32 w 32"/>
                  <a:gd name="T25" fmla="*/ 19 h 44"/>
                  <a:gd name="T26" fmla="*/ 30 w 32"/>
                  <a:gd name="T27" fmla="*/ 9 h 44"/>
                  <a:gd name="T28" fmla="*/ 25 w 32"/>
                  <a:gd name="T29" fmla="*/ 2 h 44"/>
                  <a:gd name="T30" fmla="*/ 18 w 32"/>
                  <a:gd name="T31" fmla="*/ 0 h 44"/>
                  <a:gd name="T32" fmla="*/ 14 w 32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4">
                    <a:moveTo>
                      <a:pt x="14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5" y="43"/>
                    </a:lnTo>
                    <a:lnTo>
                      <a:pt x="30" y="35"/>
                    </a:lnTo>
                    <a:lnTo>
                      <a:pt x="32" y="25"/>
                    </a:lnTo>
                    <a:lnTo>
                      <a:pt x="32" y="19"/>
                    </a:lnTo>
                    <a:lnTo>
                      <a:pt x="30" y="9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3" name="Freeform 189"/>
              <p:cNvSpPr>
                <a:spLocks/>
              </p:cNvSpPr>
              <p:nvPr/>
            </p:nvSpPr>
            <p:spPr bwMode="auto">
              <a:xfrm>
                <a:off x="725" y="3446"/>
                <a:ext cx="34" cy="44"/>
              </a:xfrm>
              <a:custGeom>
                <a:avLst/>
                <a:gdLst>
                  <a:gd name="T0" fmla="*/ 15 w 34"/>
                  <a:gd name="T1" fmla="*/ 0 h 44"/>
                  <a:gd name="T2" fmla="*/ 8 w 34"/>
                  <a:gd name="T3" fmla="*/ 2 h 44"/>
                  <a:gd name="T4" fmla="*/ 4 w 34"/>
                  <a:gd name="T5" fmla="*/ 9 h 44"/>
                  <a:gd name="T6" fmla="*/ 0 w 34"/>
                  <a:gd name="T7" fmla="*/ 19 h 44"/>
                  <a:gd name="T8" fmla="*/ 0 w 34"/>
                  <a:gd name="T9" fmla="*/ 25 h 44"/>
                  <a:gd name="T10" fmla="*/ 4 w 34"/>
                  <a:gd name="T11" fmla="*/ 35 h 44"/>
                  <a:gd name="T12" fmla="*/ 8 w 34"/>
                  <a:gd name="T13" fmla="*/ 43 h 44"/>
                  <a:gd name="T14" fmla="*/ 15 w 34"/>
                  <a:gd name="T15" fmla="*/ 44 h 44"/>
                  <a:gd name="T16" fmla="*/ 20 w 34"/>
                  <a:gd name="T17" fmla="*/ 44 h 44"/>
                  <a:gd name="T18" fmla="*/ 27 w 34"/>
                  <a:gd name="T19" fmla="*/ 43 h 44"/>
                  <a:gd name="T20" fmla="*/ 33 w 34"/>
                  <a:gd name="T21" fmla="*/ 35 h 44"/>
                  <a:gd name="T22" fmla="*/ 34 w 34"/>
                  <a:gd name="T23" fmla="*/ 25 h 44"/>
                  <a:gd name="T24" fmla="*/ 34 w 34"/>
                  <a:gd name="T25" fmla="*/ 19 h 44"/>
                  <a:gd name="T26" fmla="*/ 33 w 34"/>
                  <a:gd name="T27" fmla="*/ 9 h 44"/>
                  <a:gd name="T28" fmla="*/ 27 w 34"/>
                  <a:gd name="T29" fmla="*/ 2 h 44"/>
                  <a:gd name="T30" fmla="*/ 20 w 34"/>
                  <a:gd name="T31" fmla="*/ 0 h 44"/>
                  <a:gd name="T32" fmla="*/ 15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5" y="0"/>
                    </a:moveTo>
                    <a:lnTo>
                      <a:pt x="8" y="2"/>
                    </a:lnTo>
                    <a:lnTo>
                      <a:pt x="4" y="9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4" y="35"/>
                    </a:lnTo>
                    <a:lnTo>
                      <a:pt x="8" y="43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7" y="43"/>
                    </a:lnTo>
                    <a:lnTo>
                      <a:pt x="33" y="35"/>
                    </a:lnTo>
                    <a:lnTo>
                      <a:pt x="34" y="25"/>
                    </a:lnTo>
                    <a:lnTo>
                      <a:pt x="34" y="19"/>
                    </a:lnTo>
                    <a:lnTo>
                      <a:pt x="33" y="9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4" name="Freeform 190"/>
              <p:cNvSpPr>
                <a:spLocks/>
              </p:cNvSpPr>
              <p:nvPr/>
            </p:nvSpPr>
            <p:spPr bwMode="auto">
              <a:xfrm>
                <a:off x="774" y="3446"/>
                <a:ext cx="33" cy="44"/>
              </a:xfrm>
              <a:custGeom>
                <a:avLst/>
                <a:gdLst>
                  <a:gd name="T0" fmla="*/ 14 w 33"/>
                  <a:gd name="T1" fmla="*/ 0 h 44"/>
                  <a:gd name="T2" fmla="*/ 7 w 33"/>
                  <a:gd name="T3" fmla="*/ 2 h 44"/>
                  <a:gd name="T4" fmla="*/ 1 w 33"/>
                  <a:gd name="T5" fmla="*/ 9 h 44"/>
                  <a:gd name="T6" fmla="*/ 0 w 33"/>
                  <a:gd name="T7" fmla="*/ 19 h 44"/>
                  <a:gd name="T8" fmla="*/ 0 w 33"/>
                  <a:gd name="T9" fmla="*/ 25 h 44"/>
                  <a:gd name="T10" fmla="*/ 1 w 33"/>
                  <a:gd name="T11" fmla="*/ 35 h 44"/>
                  <a:gd name="T12" fmla="*/ 7 w 33"/>
                  <a:gd name="T13" fmla="*/ 43 h 44"/>
                  <a:gd name="T14" fmla="*/ 14 w 33"/>
                  <a:gd name="T15" fmla="*/ 44 h 44"/>
                  <a:gd name="T16" fmla="*/ 19 w 33"/>
                  <a:gd name="T17" fmla="*/ 44 h 44"/>
                  <a:gd name="T18" fmla="*/ 26 w 33"/>
                  <a:gd name="T19" fmla="*/ 43 h 44"/>
                  <a:gd name="T20" fmla="*/ 30 w 33"/>
                  <a:gd name="T21" fmla="*/ 35 h 44"/>
                  <a:gd name="T22" fmla="*/ 33 w 33"/>
                  <a:gd name="T23" fmla="*/ 25 h 44"/>
                  <a:gd name="T24" fmla="*/ 33 w 33"/>
                  <a:gd name="T25" fmla="*/ 19 h 44"/>
                  <a:gd name="T26" fmla="*/ 30 w 33"/>
                  <a:gd name="T27" fmla="*/ 9 h 44"/>
                  <a:gd name="T28" fmla="*/ 26 w 33"/>
                  <a:gd name="T29" fmla="*/ 2 h 44"/>
                  <a:gd name="T30" fmla="*/ 19 w 33"/>
                  <a:gd name="T31" fmla="*/ 0 h 44"/>
                  <a:gd name="T32" fmla="*/ 14 w 33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4">
                    <a:moveTo>
                      <a:pt x="14" y="0"/>
                    </a:moveTo>
                    <a:lnTo>
                      <a:pt x="7" y="2"/>
                    </a:lnTo>
                    <a:lnTo>
                      <a:pt x="1" y="9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1" y="35"/>
                    </a:lnTo>
                    <a:lnTo>
                      <a:pt x="7" y="43"/>
                    </a:lnTo>
                    <a:lnTo>
                      <a:pt x="14" y="44"/>
                    </a:lnTo>
                    <a:lnTo>
                      <a:pt x="19" y="44"/>
                    </a:lnTo>
                    <a:lnTo>
                      <a:pt x="26" y="43"/>
                    </a:lnTo>
                    <a:lnTo>
                      <a:pt x="30" y="35"/>
                    </a:lnTo>
                    <a:lnTo>
                      <a:pt x="33" y="25"/>
                    </a:lnTo>
                    <a:lnTo>
                      <a:pt x="33" y="19"/>
                    </a:lnTo>
                    <a:lnTo>
                      <a:pt x="30" y="9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5" name="Freeform 191"/>
              <p:cNvSpPr>
                <a:spLocks/>
              </p:cNvSpPr>
              <p:nvPr/>
            </p:nvSpPr>
            <p:spPr bwMode="auto">
              <a:xfrm>
                <a:off x="822" y="3446"/>
                <a:ext cx="32" cy="44"/>
              </a:xfrm>
              <a:custGeom>
                <a:avLst/>
                <a:gdLst>
                  <a:gd name="T0" fmla="*/ 1 w 32"/>
                  <a:gd name="T1" fmla="*/ 10 h 44"/>
                  <a:gd name="T2" fmla="*/ 1 w 32"/>
                  <a:gd name="T3" fmla="*/ 9 h 44"/>
                  <a:gd name="T4" fmla="*/ 3 w 32"/>
                  <a:gd name="T5" fmla="*/ 5 h 44"/>
                  <a:gd name="T6" fmla="*/ 7 w 32"/>
                  <a:gd name="T7" fmla="*/ 2 h 44"/>
                  <a:gd name="T8" fmla="*/ 10 w 32"/>
                  <a:gd name="T9" fmla="*/ 0 h 44"/>
                  <a:gd name="T10" fmla="*/ 21 w 32"/>
                  <a:gd name="T11" fmla="*/ 0 h 44"/>
                  <a:gd name="T12" fmla="*/ 25 w 32"/>
                  <a:gd name="T13" fmla="*/ 2 h 44"/>
                  <a:gd name="T14" fmla="*/ 28 w 32"/>
                  <a:gd name="T15" fmla="*/ 5 h 44"/>
                  <a:gd name="T16" fmla="*/ 30 w 32"/>
                  <a:gd name="T17" fmla="*/ 9 h 44"/>
                  <a:gd name="T18" fmla="*/ 30 w 32"/>
                  <a:gd name="T19" fmla="*/ 12 h 44"/>
                  <a:gd name="T20" fmla="*/ 28 w 32"/>
                  <a:gd name="T21" fmla="*/ 18 h 44"/>
                  <a:gd name="T22" fmla="*/ 23 w 32"/>
                  <a:gd name="T23" fmla="*/ 23 h 44"/>
                  <a:gd name="T24" fmla="*/ 0 w 32"/>
                  <a:gd name="T25" fmla="*/ 44 h 44"/>
                  <a:gd name="T26" fmla="*/ 32 w 32"/>
                  <a:gd name="T2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44">
                    <a:moveTo>
                      <a:pt x="1" y="10"/>
                    </a:moveTo>
                    <a:lnTo>
                      <a:pt x="1" y="9"/>
                    </a:lnTo>
                    <a:lnTo>
                      <a:pt x="3" y="5"/>
                    </a:lnTo>
                    <a:lnTo>
                      <a:pt x="7" y="2"/>
                    </a:lnTo>
                    <a:lnTo>
                      <a:pt x="10" y="0"/>
                    </a:lnTo>
                    <a:lnTo>
                      <a:pt x="21" y="0"/>
                    </a:lnTo>
                    <a:lnTo>
                      <a:pt x="25" y="2"/>
                    </a:lnTo>
                    <a:lnTo>
                      <a:pt x="28" y="5"/>
                    </a:lnTo>
                    <a:lnTo>
                      <a:pt x="30" y="9"/>
                    </a:lnTo>
                    <a:lnTo>
                      <a:pt x="30" y="12"/>
                    </a:lnTo>
                    <a:lnTo>
                      <a:pt x="28" y="18"/>
                    </a:lnTo>
                    <a:lnTo>
                      <a:pt x="23" y="23"/>
                    </a:lnTo>
                    <a:lnTo>
                      <a:pt x="0" y="44"/>
                    </a:lnTo>
                    <a:lnTo>
                      <a:pt x="3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6" name="Line 192"/>
              <p:cNvSpPr>
                <a:spLocks noChangeShapeType="1"/>
              </p:cNvSpPr>
              <p:nvPr/>
            </p:nvSpPr>
            <p:spPr bwMode="auto">
              <a:xfrm>
                <a:off x="886" y="2892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7" name="Freeform 193"/>
              <p:cNvSpPr>
                <a:spLocks/>
              </p:cNvSpPr>
              <p:nvPr/>
            </p:nvSpPr>
            <p:spPr bwMode="auto">
              <a:xfrm>
                <a:off x="608" y="2872"/>
                <a:ext cx="32" cy="45"/>
              </a:xfrm>
              <a:custGeom>
                <a:avLst/>
                <a:gdLst>
                  <a:gd name="T0" fmla="*/ 14 w 32"/>
                  <a:gd name="T1" fmla="*/ 0 h 45"/>
                  <a:gd name="T2" fmla="*/ 7 w 32"/>
                  <a:gd name="T3" fmla="*/ 2 h 45"/>
                  <a:gd name="T4" fmla="*/ 2 w 32"/>
                  <a:gd name="T5" fmla="*/ 9 h 45"/>
                  <a:gd name="T6" fmla="*/ 0 w 32"/>
                  <a:gd name="T7" fmla="*/ 20 h 45"/>
                  <a:gd name="T8" fmla="*/ 0 w 32"/>
                  <a:gd name="T9" fmla="*/ 27 h 45"/>
                  <a:gd name="T10" fmla="*/ 2 w 32"/>
                  <a:gd name="T11" fmla="*/ 36 h 45"/>
                  <a:gd name="T12" fmla="*/ 7 w 32"/>
                  <a:gd name="T13" fmla="*/ 43 h 45"/>
                  <a:gd name="T14" fmla="*/ 14 w 32"/>
                  <a:gd name="T15" fmla="*/ 45 h 45"/>
                  <a:gd name="T16" fmla="*/ 18 w 32"/>
                  <a:gd name="T17" fmla="*/ 45 h 45"/>
                  <a:gd name="T18" fmla="*/ 25 w 32"/>
                  <a:gd name="T19" fmla="*/ 43 h 45"/>
                  <a:gd name="T20" fmla="*/ 30 w 32"/>
                  <a:gd name="T21" fmla="*/ 36 h 45"/>
                  <a:gd name="T22" fmla="*/ 32 w 32"/>
                  <a:gd name="T23" fmla="*/ 27 h 45"/>
                  <a:gd name="T24" fmla="*/ 32 w 32"/>
                  <a:gd name="T25" fmla="*/ 20 h 45"/>
                  <a:gd name="T26" fmla="*/ 30 w 32"/>
                  <a:gd name="T27" fmla="*/ 9 h 45"/>
                  <a:gd name="T28" fmla="*/ 25 w 32"/>
                  <a:gd name="T29" fmla="*/ 2 h 45"/>
                  <a:gd name="T30" fmla="*/ 18 w 32"/>
                  <a:gd name="T31" fmla="*/ 0 h 45"/>
                  <a:gd name="T32" fmla="*/ 14 w 32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5">
                    <a:moveTo>
                      <a:pt x="14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2" y="36"/>
                    </a:lnTo>
                    <a:lnTo>
                      <a:pt x="7" y="43"/>
                    </a:lnTo>
                    <a:lnTo>
                      <a:pt x="14" y="45"/>
                    </a:lnTo>
                    <a:lnTo>
                      <a:pt x="18" y="45"/>
                    </a:lnTo>
                    <a:lnTo>
                      <a:pt x="25" y="43"/>
                    </a:lnTo>
                    <a:lnTo>
                      <a:pt x="30" y="36"/>
                    </a:lnTo>
                    <a:lnTo>
                      <a:pt x="32" y="27"/>
                    </a:lnTo>
                    <a:lnTo>
                      <a:pt x="32" y="20"/>
                    </a:lnTo>
                    <a:lnTo>
                      <a:pt x="30" y="9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8" name="Freeform 194"/>
              <p:cNvSpPr>
                <a:spLocks/>
              </p:cNvSpPr>
              <p:nvPr/>
            </p:nvSpPr>
            <p:spPr bwMode="auto">
              <a:xfrm>
                <a:off x="658" y="2913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79" name="Freeform 195"/>
              <p:cNvSpPr>
                <a:spLocks/>
              </p:cNvSpPr>
              <p:nvPr/>
            </p:nvSpPr>
            <p:spPr bwMode="auto">
              <a:xfrm>
                <a:off x="679" y="2872"/>
                <a:ext cx="32" cy="45"/>
              </a:xfrm>
              <a:custGeom>
                <a:avLst/>
                <a:gdLst>
                  <a:gd name="T0" fmla="*/ 14 w 32"/>
                  <a:gd name="T1" fmla="*/ 0 h 45"/>
                  <a:gd name="T2" fmla="*/ 7 w 32"/>
                  <a:gd name="T3" fmla="*/ 2 h 45"/>
                  <a:gd name="T4" fmla="*/ 2 w 32"/>
                  <a:gd name="T5" fmla="*/ 9 h 45"/>
                  <a:gd name="T6" fmla="*/ 0 w 32"/>
                  <a:gd name="T7" fmla="*/ 20 h 45"/>
                  <a:gd name="T8" fmla="*/ 0 w 32"/>
                  <a:gd name="T9" fmla="*/ 27 h 45"/>
                  <a:gd name="T10" fmla="*/ 2 w 32"/>
                  <a:gd name="T11" fmla="*/ 36 h 45"/>
                  <a:gd name="T12" fmla="*/ 7 w 32"/>
                  <a:gd name="T13" fmla="*/ 43 h 45"/>
                  <a:gd name="T14" fmla="*/ 14 w 32"/>
                  <a:gd name="T15" fmla="*/ 45 h 45"/>
                  <a:gd name="T16" fmla="*/ 18 w 32"/>
                  <a:gd name="T17" fmla="*/ 45 h 45"/>
                  <a:gd name="T18" fmla="*/ 25 w 32"/>
                  <a:gd name="T19" fmla="*/ 43 h 45"/>
                  <a:gd name="T20" fmla="*/ 30 w 32"/>
                  <a:gd name="T21" fmla="*/ 36 h 45"/>
                  <a:gd name="T22" fmla="*/ 32 w 32"/>
                  <a:gd name="T23" fmla="*/ 27 h 45"/>
                  <a:gd name="T24" fmla="*/ 32 w 32"/>
                  <a:gd name="T25" fmla="*/ 20 h 45"/>
                  <a:gd name="T26" fmla="*/ 30 w 32"/>
                  <a:gd name="T27" fmla="*/ 9 h 45"/>
                  <a:gd name="T28" fmla="*/ 25 w 32"/>
                  <a:gd name="T29" fmla="*/ 2 h 45"/>
                  <a:gd name="T30" fmla="*/ 18 w 32"/>
                  <a:gd name="T31" fmla="*/ 0 h 45"/>
                  <a:gd name="T32" fmla="*/ 14 w 32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5">
                    <a:moveTo>
                      <a:pt x="14" y="0"/>
                    </a:moveTo>
                    <a:lnTo>
                      <a:pt x="7" y="2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2" y="36"/>
                    </a:lnTo>
                    <a:lnTo>
                      <a:pt x="7" y="43"/>
                    </a:lnTo>
                    <a:lnTo>
                      <a:pt x="14" y="45"/>
                    </a:lnTo>
                    <a:lnTo>
                      <a:pt x="18" y="45"/>
                    </a:lnTo>
                    <a:lnTo>
                      <a:pt x="25" y="43"/>
                    </a:lnTo>
                    <a:lnTo>
                      <a:pt x="30" y="36"/>
                    </a:lnTo>
                    <a:lnTo>
                      <a:pt x="32" y="27"/>
                    </a:lnTo>
                    <a:lnTo>
                      <a:pt x="32" y="20"/>
                    </a:lnTo>
                    <a:lnTo>
                      <a:pt x="30" y="9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0" name="Freeform 196"/>
              <p:cNvSpPr>
                <a:spLocks/>
              </p:cNvSpPr>
              <p:nvPr/>
            </p:nvSpPr>
            <p:spPr bwMode="auto">
              <a:xfrm>
                <a:off x="725" y="2872"/>
                <a:ext cx="34" cy="45"/>
              </a:xfrm>
              <a:custGeom>
                <a:avLst/>
                <a:gdLst>
                  <a:gd name="T0" fmla="*/ 15 w 34"/>
                  <a:gd name="T1" fmla="*/ 0 h 45"/>
                  <a:gd name="T2" fmla="*/ 8 w 34"/>
                  <a:gd name="T3" fmla="*/ 2 h 45"/>
                  <a:gd name="T4" fmla="*/ 4 w 34"/>
                  <a:gd name="T5" fmla="*/ 9 h 45"/>
                  <a:gd name="T6" fmla="*/ 0 w 34"/>
                  <a:gd name="T7" fmla="*/ 20 h 45"/>
                  <a:gd name="T8" fmla="*/ 0 w 34"/>
                  <a:gd name="T9" fmla="*/ 27 h 45"/>
                  <a:gd name="T10" fmla="*/ 4 w 34"/>
                  <a:gd name="T11" fmla="*/ 36 h 45"/>
                  <a:gd name="T12" fmla="*/ 8 w 34"/>
                  <a:gd name="T13" fmla="*/ 43 h 45"/>
                  <a:gd name="T14" fmla="*/ 15 w 34"/>
                  <a:gd name="T15" fmla="*/ 45 h 45"/>
                  <a:gd name="T16" fmla="*/ 20 w 34"/>
                  <a:gd name="T17" fmla="*/ 45 h 45"/>
                  <a:gd name="T18" fmla="*/ 27 w 34"/>
                  <a:gd name="T19" fmla="*/ 43 h 45"/>
                  <a:gd name="T20" fmla="*/ 33 w 34"/>
                  <a:gd name="T21" fmla="*/ 36 h 45"/>
                  <a:gd name="T22" fmla="*/ 34 w 34"/>
                  <a:gd name="T23" fmla="*/ 27 h 45"/>
                  <a:gd name="T24" fmla="*/ 34 w 34"/>
                  <a:gd name="T25" fmla="*/ 20 h 45"/>
                  <a:gd name="T26" fmla="*/ 33 w 34"/>
                  <a:gd name="T27" fmla="*/ 9 h 45"/>
                  <a:gd name="T28" fmla="*/ 27 w 34"/>
                  <a:gd name="T29" fmla="*/ 2 h 45"/>
                  <a:gd name="T30" fmla="*/ 20 w 34"/>
                  <a:gd name="T31" fmla="*/ 0 h 45"/>
                  <a:gd name="T32" fmla="*/ 15 w 34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5">
                    <a:moveTo>
                      <a:pt x="15" y="0"/>
                    </a:moveTo>
                    <a:lnTo>
                      <a:pt x="8" y="2"/>
                    </a:lnTo>
                    <a:lnTo>
                      <a:pt x="4" y="9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4" y="36"/>
                    </a:lnTo>
                    <a:lnTo>
                      <a:pt x="8" y="43"/>
                    </a:lnTo>
                    <a:lnTo>
                      <a:pt x="15" y="45"/>
                    </a:lnTo>
                    <a:lnTo>
                      <a:pt x="20" y="45"/>
                    </a:lnTo>
                    <a:lnTo>
                      <a:pt x="27" y="43"/>
                    </a:lnTo>
                    <a:lnTo>
                      <a:pt x="33" y="36"/>
                    </a:lnTo>
                    <a:lnTo>
                      <a:pt x="34" y="27"/>
                    </a:lnTo>
                    <a:lnTo>
                      <a:pt x="34" y="20"/>
                    </a:lnTo>
                    <a:lnTo>
                      <a:pt x="33" y="9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1" name="Freeform 197"/>
              <p:cNvSpPr>
                <a:spLocks/>
              </p:cNvSpPr>
              <p:nvPr/>
            </p:nvSpPr>
            <p:spPr bwMode="auto">
              <a:xfrm>
                <a:off x="774" y="2872"/>
                <a:ext cx="33" cy="45"/>
              </a:xfrm>
              <a:custGeom>
                <a:avLst/>
                <a:gdLst>
                  <a:gd name="T0" fmla="*/ 14 w 33"/>
                  <a:gd name="T1" fmla="*/ 0 h 45"/>
                  <a:gd name="T2" fmla="*/ 7 w 33"/>
                  <a:gd name="T3" fmla="*/ 2 h 45"/>
                  <a:gd name="T4" fmla="*/ 1 w 33"/>
                  <a:gd name="T5" fmla="*/ 9 h 45"/>
                  <a:gd name="T6" fmla="*/ 0 w 33"/>
                  <a:gd name="T7" fmla="*/ 20 h 45"/>
                  <a:gd name="T8" fmla="*/ 0 w 33"/>
                  <a:gd name="T9" fmla="*/ 27 h 45"/>
                  <a:gd name="T10" fmla="*/ 1 w 33"/>
                  <a:gd name="T11" fmla="*/ 36 h 45"/>
                  <a:gd name="T12" fmla="*/ 7 w 33"/>
                  <a:gd name="T13" fmla="*/ 43 h 45"/>
                  <a:gd name="T14" fmla="*/ 14 w 33"/>
                  <a:gd name="T15" fmla="*/ 45 h 45"/>
                  <a:gd name="T16" fmla="*/ 19 w 33"/>
                  <a:gd name="T17" fmla="*/ 45 h 45"/>
                  <a:gd name="T18" fmla="*/ 26 w 33"/>
                  <a:gd name="T19" fmla="*/ 43 h 45"/>
                  <a:gd name="T20" fmla="*/ 30 w 33"/>
                  <a:gd name="T21" fmla="*/ 36 h 45"/>
                  <a:gd name="T22" fmla="*/ 33 w 33"/>
                  <a:gd name="T23" fmla="*/ 27 h 45"/>
                  <a:gd name="T24" fmla="*/ 33 w 33"/>
                  <a:gd name="T25" fmla="*/ 20 h 45"/>
                  <a:gd name="T26" fmla="*/ 30 w 33"/>
                  <a:gd name="T27" fmla="*/ 9 h 45"/>
                  <a:gd name="T28" fmla="*/ 26 w 33"/>
                  <a:gd name="T29" fmla="*/ 2 h 45"/>
                  <a:gd name="T30" fmla="*/ 19 w 33"/>
                  <a:gd name="T31" fmla="*/ 0 h 45"/>
                  <a:gd name="T32" fmla="*/ 14 w 33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5">
                    <a:moveTo>
                      <a:pt x="14" y="0"/>
                    </a:moveTo>
                    <a:lnTo>
                      <a:pt x="7" y="2"/>
                    </a:lnTo>
                    <a:lnTo>
                      <a:pt x="1" y="9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1" y="36"/>
                    </a:lnTo>
                    <a:lnTo>
                      <a:pt x="7" y="43"/>
                    </a:lnTo>
                    <a:lnTo>
                      <a:pt x="14" y="45"/>
                    </a:lnTo>
                    <a:lnTo>
                      <a:pt x="19" y="45"/>
                    </a:lnTo>
                    <a:lnTo>
                      <a:pt x="26" y="43"/>
                    </a:lnTo>
                    <a:lnTo>
                      <a:pt x="30" y="36"/>
                    </a:lnTo>
                    <a:lnTo>
                      <a:pt x="33" y="27"/>
                    </a:lnTo>
                    <a:lnTo>
                      <a:pt x="33" y="20"/>
                    </a:lnTo>
                    <a:lnTo>
                      <a:pt x="30" y="9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2" name="Freeform 198"/>
              <p:cNvSpPr>
                <a:spLocks/>
              </p:cNvSpPr>
              <p:nvPr/>
            </p:nvSpPr>
            <p:spPr bwMode="auto">
              <a:xfrm>
                <a:off x="822" y="2872"/>
                <a:ext cx="35" cy="30"/>
              </a:xfrm>
              <a:custGeom>
                <a:avLst/>
                <a:gdLst>
                  <a:gd name="T0" fmla="*/ 23 w 35"/>
                  <a:gd name="T1" fmla="*/ 0 h 30"/>
                  <a:gd name="T2" fmla="*/ 0 w 35"/>
                  <a:gd name="T3" fmla="*/ 30 h 30"/>
                  <a:gd name="T4" fmla="*/ 35 w 35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30">
                    <a:moveTo>
                      <a:pt x="23" y="0"/>
                    </a:moveTo>
                    <a:lnTo>
                      <a:pt x="0" y="30"/>
                    </a:lnTo>
                    <a:lnTo>
                      <a:pt x="35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3" name="Line 199"/>
              <p:cNvSpPr>
                <a:spLocks noChangeShapeType="1"/>
              </p:cNvSpPr>
              <p:nvPr/>
            </p:nvSpPr>
            <p:spPr bwMode="auto">
              <a:xfrm>
                <a:off x="845" y="2872"/>
                <a:ext cx="1" cy="4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4" name="Line 200"/>
              <p:cNvSpPr>
                <a:spLocks noChangeShapeType="1"/>
              </p:cNvSpPr>
              <p:nvPr/>
            </p:nvSpPr>
            <p:spPr bwMode="auto">
              <a:xfrm>
                <a:off x="886" y="2318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5" name="Freeform 201"/>
              <p:cNvSpPr>
                <a:spLocks/>
              </p:cNvSpPr>
              <p:nvPr/>
            </p:nvSpPr>
            <p:spPr bwMode="auto">
              <a:xfrm>
                <a:off x="608" y="2298"/>
                <a:ext cx="32" cy="45"/>
              </a:xfrm>
              <a:custGeom>
                <a:avLst/>
                <a:gdLst>
                  <a:gd name="T0" fmla="*/ 14 w 32"/>
                  <a:gd name="T1" fmla="*/ 0 h 45"/>
                  <a:gd name="T2" fmla="*/ 7 w 32"/>
                  <a:gd name="T3" fmla="*/ 4 h 45"/>
                  <a:gd name="T4" fmla="*/ 2 w 32"/>
                  <a:gd name="T5" fmla="*/ 9 h 45"/>
                  <a:gd name="T6" fmla="*/ 0 w 32"/>
                  <a:gd name="T7" fmla="*/ 20 h 45"/>
                  <a:gd name="T8" fmla="*/ 0 w 32"/>
                  <a:gd name="T9" fmla="*/ 27 h 45"/>
                  <a:gd name="T10" fmla="*/ 2 w 32"/>
                  <a:gd name="T11" fmla="*/ 38 h 45"/>
                  <a:gd name="T12" fmla="*/ 7 w 32"/>
                  <a:gd name="T13" fmla="*/ 43 h 45"/>
                  <a:gd name="T14" fmla="*/ 14 w 32"/>
                  <a:gd name="T15" fmla="*/ 45 h 45"/>
                  <a:gd name="T16" fmla="*/ 18 w 32"/>
                  <a:gd name="T17" fmla="*/ 45 h 45"/>
                  <a:gd name="T18" fmla="*/ 25 w 32"/>
                  <a:gd name="T19" fmla="*/ 43 h 45"/>
                  <a:gd name="T20" fmla="*/ 30 w 32"/>
                  <a:gd name="T21" fmla="*/ 38 h 45"/>
                  <a:gd name="T22" fmla="*/ 32 w 32"/>
                  <a:gd name="T23" fmla="*/ 27 h 45"/>
                  <a:gd name="T24" fmla="*/ 32 w 32"/>
                  <a:gd name="T25" fmla="*/ 20 h 45"/>
                  <a:gd name="T26" fmla="*/ 30 w 32"/>
                  <a:gd name="T27" fmla="*/ 9 h 45"/>
                  <a:gd name="T28" fmla="*/ 25 w 32"/>
                  <a:gd name="T29" fmla="*/ 4 h 45"/>
                  <a:gd name="T30" fmla="*/ 18 w 32"/>
                  <a:gd name="T31" fmla="*/ 0 h 45"/>
                  <a:gd name="T32" fmla="*/ 14 w 32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5">
                    <a:moveTo>
                      <a:pt x="14" y="0"/>
                    </a:moveTo>
                    <a:lnTo>
                      <a:pt x="7" y="4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2" y="38"/>
                    </a:lnTo>
                    <a:lnTo>
                      <a:pt x="7" y="43"/>
                    </a:lnTo>
                    <a:lnTo>
                      <a:pt x="14" y="45"/>
                    </a:lnTo>
                    <a:lnTo>
                      <a:pt x="18" y="45"/>
                    </a:lnTo>
                    <a:lnTo>
                      <a:pt x="25" y="43"/>
                    </a:lnTo>
                    <a:lnTo>
                      <a:pt x="30" y="38"/>
                    </a:lnTo>
                    <a:lnTo>
                      <a:pt x="32" y="27"/>
                    </a:lnTo>
                    <a:lnTo>
                      <a:pt x="32" y="20"/>
                    </a:lnTo>
                    <a:lnTo>
                      <a:pt x="30" y="9"/>
                    </a:lnTo>
                    <a:lnTo>
                      <a:pt x="25" y="4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6" name="Freeform 202"/>
              <p:cNvSpPr>
                <a:spLocks/>
              </p:cNvSpPr>
              <p:nvPr/>
            </p:nvSpPr>
            <p:spPr bwMode="auto">
              <a:xfrm>
                <a:off x="658" y="233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7" name="Freeform 203"/>
              <p:cNvSpPr>
                <a:spLocks/>
              </p:cNvSpPr>
              <p:nvPr/>
            </p:nvSpPr>
            <p:spPr bwMode="auto">
              <a:xfrm>
                <a:off x="679" y="2298"/>
                <a:ext cx="32" cy="45"/>
              </a:xfrm>
              <a:custGeom>
                <a:avLst/>
                <a:gdLst>
                  <a:gd name="T0" fmla="*/ 14 w 32"/>
                  <a:gd name="T1" fmla="*/ 0 h 45"/>
                  <a:gd name="T2" fmla="*/ 7 w 32"/>
                  <a:gd name="T3" fmla="*/ 4 h 45"/>
                  <a:gd name="T4" fmla="*/ 2 w 32"/>
                  <a:gd name="T5" fmla="*/ 9 h 45"/>
                  <a:gd name="T6" fmla="*/ 0 w 32"/>
                  <a:gd name="T7" fmla="*/ 20 h 45"/>
                  <a:gd name="T8" fmla="*/ 0 w 32"/>
                  <a:gd name="T9" fmla="*/ 27 h 45"/>
                  <a:gd name="T10" fmla="*/ 2 w 32"/>
                  <a:gd name="T11" fmla="*/ 38 h 45"/>
                  <a:gd name="T12" fmla="*/ 7 w 32"/>
                  <a:gd name="T13" fmla="*/ 43 h 45"/>
                  <a:gd name="T14" fmla="*/ 14 w 32"/>
                  <a:gd name="T15" fmla="*/ 45 h 45"/>
                  <a:gd name="T16" fmla="*/ 18 w 32"/>
                  <a:gd name="T17" fmla="*/ 45 h 45"/>
                  <a:gd name="T18" fmla="*/ 25 w 32"/>
                  <a:gd name="T19" fmla="*/ 43 h 45"/>
                  <a:gd name="T20" fmla="*/ 30 w 32"/>
                  <a:gd name="T21" fmla="*/ 38 h 45"/>
                  <a:gd name="T22" fmla="*/ 32 w 32"/>
                  <a:gd name="T23" fmla="*/ 27 h 45"/>
                  <a:gd name="T24" fmla="*/ 32 w 32"/>
                  <a:gd name="T25" fmla="*/ 20 h 45"/>
                  <a:gd name="T26" fmla="*/ 30 w 32"/>
                  <a:gd name="T27" fmla="*/ 9 h 45"/>
                  <a:gd name="T28" fmla="*/ 25 w 32"/>
                  <a:gd name="T29" fmla="*/ 4 h 45"/>
                  <a:gd name="T30" fmla="*/ 18 w 32"/>
                  <a:gd name="T31" fmla="*/ 0 h 45"/>
                  <a:gd name="T32" fmla="*/ 14 w 32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5">
                    <a:moveTo>
                      <a:pt x="14" y="0"/>
                    </a:moveTo>
                    <a:lnTo>
                      <a:pt x="7" y="4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2" y="38"/>
                    </a:lnTo>
                    <a:lnTo>
                      <a:pt x="7" y="43"/>
                    </a:lnTo>
                    <a:lnTo>
                      <a:pt x="14" y="45"/>
                    </a:lnTo>
                    <a:lnTo>
                      <a:pt x="18" y="45"/>
                    </a:lnTo>
                    <a:lnTo>
                      <a:pt x="25" y="43"/>
                    </a:lnTo>
                    <a:lnTo>
                      <a:pt x="30" y="38"/>
                    </a:lnTo>
                    <a:lnTo>
                      <a:pt x="32" y="27"/>
                    </a:lnTo>
                    <a:lnTo>
                      <a:pt x="32" y="20"/>
                    </a:lnTo>
                    <a:lnTo>
                      <a:pt x="30" y="9"/>
                    </a:lnTo>
                    <a:lnTo>
                      <a:pt x="25" y="4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88" name="Freeform 204"/>
              <p:cNvSpPr>
                <a:spLocks/>
              </p:cNvSpPr>
              <p:nvPr/>
            </p:nvSpPr>
            <p:spPr bwMode="auto">
              <a:xfrm>
                <a:off x="725" y="2298"/>
                <a:ext cx="34" cy="45"/>
              </a:xfrm>
              <a:custGeom>
                <a:avLst/>
                <a:gdLst>
                  <a:gd name="T0" fmla="*/ 15 w 34"/>
                  <a:gd name="T1" fmla="*/ 0 h 45"/>
                  <a:gd name="T2" fmla="*/ 8 w 34"/>
                  <a:gd name="T3" fmla="*/ 4 h 45"/>
                  <a:gd name="T4" fmla="*/ 4 w 34"/>
                  <a:gd name="T5" fmla="*/ 9 h 45"/>
                  <a:gd name="T6" fmla="*/ 0 w 34"/>
                  <a:gd name="T7" fmla="*/ 20 h 45"/>
                  <a:gd name="T8" fmla="*/ 0 w 34"/>
                  <a:gd name="T9" fmla="*/ 27 h 45"/>
                  <a:gd name="T10" fmla="*/ 4 w 34"/>
                  <a:gd name="T11" fmla="*/ 38 h 45"/>
                  <a:gd name="T12" fmla="*/ 8 w 34"/>
                  <a:gd name="T13" fmla="*/ 43 h 45"/>
                  <a:gd name="T14" fmla="*/ 15 w 34"/>
                  <a:gd name="T15" fmla="*/ 45 h 45"/>
                  <a:gd name="T16" fmla="*/ 20 w 34"/>
                  <a:gd name="T17" fmla="*/ 45 h 45"/>
                  <a:gd name="T18" fmla="*/ 27 w 34"/>
                  <a:gd name="T19" fmla="*/ 43 h 45"/>
                  <a:gd name="T20" fmla="*/ 33 w 34"/>
                  <a:gd name="T21" fmla="*/ 38 h 45"/>
                  <a:gd name="T22" fmla="*/ 34 w 34"/>
                  <a:gd name="T23" fmla="*/ 27 h 45"/>
                  <a:gd name="T24" fmla="*/ 34 w 34"/>
                  <a:gd name="T25" fmla="*/ 20 h 45"/>
                  <a:gd name="T26" fmla="*/ 33 w 34"/>
                  <a:gd name="T27" fmla="*/ 9 h 45"/>
                  <a:gd name="T28" fmla="*/ 27 w 34"/>
                  <a:gd name="T29" fmla="*/ 4 h 45"/>
                  <a:gd name="T30" fmla="*/ 20 w 34"/>
                  <a:gd name="T31" fmla="*/ 0 h 45"/>
                  <a:gd name="T32" fmla="*/ 15 w 34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5">
                    <a:moveTo>
                      <a:pt x="15" y="0"/>
                    </a:moveTo>
                    <a:lnTo>
                      <a:pt x="8" y="4"/>
                    </a:lnTo>
                    <a:lnTo>
                      <a:pt x="4" y="9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4" y="38"/>
                    </a:lnTo>
                    <a:lnTo>
                      <a:pt x="8" y="43"/>
                    </a:lnTo>
                    <a:lnTo>
                      <a:pt x="15" y="45"/>
                    </a:lnTo>
                    <a:lnTo>
                      <a:pt x="20" y="45"/>
                    </a:lnTo>
                    <a:lnTo>
                      <a:pt x="27" y="43"/>
                    </a:lnTo>
                    <a:lnTo>
                      <a:pt x="33" y="38"/>
                    </a:lnTo>
                    <a:lnTo>
                      <a:pt x="34" y="27"/>
                    </a:lnTo>
                    <a:lnTo>
                      <a:pt x="34" y="20"/>
                    </a:lnTo>
                    <a:lnTo>
                      <a:pt x="33" y="9"/>
                    </a:lnTo>
                    <a:lnTo>
                      <a:pt x="27" y="4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189" name="Group 205"/>
            <p:cNvGrpSpPr>
              <a:grpSpLocks/>
            </p:cNvGrpSpPr>
            <p:nvPr/>
          </p:nvGrpSpPr>
          <p:grpSpPr bwMode="auto">
            <a:xfrm>
              <a:off x="478" y="1171"/>
              <a:ext cx="4911" cy="2867"/>
              <a:chOff x="478" y="1171"/>
              <a:chExt cx="4911" cy="2867"/>
            </a:xfrm>
          </p:grpSpPr>
          <p:sp>
            <p:nvSpPr>
              <p:cNvPr id="42190" name="Freeform 206"/>
              <p:cNvSpPr>
                <a:spLocks/>
              </p:cNvSpPr>
              <p:nvPr/>
            </p:nvSpPr>
            <p:spPr bwMode="auto">
              <a:xfrm>
                <a:off x="774" y="2298"/>
                <a:ext cx="33" cy="45"/>
              </a:xfrm>
              <a:custGeom>
                <a:avLst/>
                <a:gdLst>
                  <a:gd name="T0" fmla="*/ 14 w 33"/>
                  <a:gd name="T1" fmla="*/ 0 h 45"/>
                  <a:gd name="T2" fmla="*/ 7 w 33"/>
                  <a:gd name="T3" fmla="*/ 4 h 45"/>
                  <a:gd name="T4" fmla="*/ 1 w 33"/>
                  <a:gd name="T5" fmla="*/ 9 h 45"/>
                  <a:gd name="T6" fmla="*/ 0 w 33"/>
                  <a:gd name="T7" fmla="*/ 20 h 45"/>
                  <a:gd name="T8" fmla="*/ 0 w 33"/>
                  <a:gd name="T9" fmla="*/ 27 h 45"/>
                  <a:gd name="T10" fmla="*/ 1 w 33"/>
                  <a:gd name="T11" fmla="*/ 38 h 45"/>
                  <a:gd name="T12" fmla="*/ 7 w 33"/>
                  <a:gd name="T13" fmla="*/ 43 h 45"/>
                  <a:gd name="T14" fmla="*/ 14 w 33"/>
                  <a:gd name="T15" fmla="*/ 45 h 45"/>
                  <a:gd name="T16" fmla="*/ 19 w 33"/>
                  <a:gd name="T17" fmla="*/ 45 h 45"/>
                  <a:gd name="T18" fmla="*/ 26 w 33"/>
                  <a:gd name="T19" fmla="*/ 43 h 45"/>
                  <a:gd name="T20" fmla="*/ 30 w 33"/>
                  <a:gd name="T21" fmla="*/ 38 h 45"/>
                  <a:gd name="T22" fmla="*/ 33 w 33"/>
                  <a:gd name="T23" fmla="*/ 27 h 45"/>
                  <a:gd name="T24" fmla="*/ 33 w 33"/>
                  <a:gd name="T25" fmla="*/ 20 h 45"/>
                  <a:gd name="T26" fmla="*/ 30 w 33"/>
                  <a:gd name="T27" fmla="*/ 9 h 45"/>
                  <a:gd name="T28" fmla="*/ 26 w 33"/>
                  <a:gd name="T29" fmla="*/ 4 h 45"/>
                  <a:gd name="T30" fmla="*/ 19 w 33"/>
                  <a:gd name="T31" fmla="*/ 0 h 45"/>
                  <a:gd name="T32" fmla="*/ 14 w 33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5">
                    <a:moveTo>
                      <a:pt x="14" y="0"/>
                    </a:moveTo>
                    <a:lnTo>
                      <a:pt x="7" y="4"/>
                    </a:lnTo>
                    <a:lnTo>
                      <a:pt x="1" y="9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1" y="38"/>
                    </a:lnTo>
                    <a:lnTo>
                      <a:pt x="7" y="43"/>
                    </a:lnTo>
                    <a:lnTo>
                      <a:pt x="14" y="45"/>
                    </a:lnTo>
                    <a:lnTo>
                      <a:pt x="19" y="45"/>
                    </a:lnTo>
                    <a:lnTo>
                      <a:pt x="26" y="43"/>
                    </a:lnTo>
                    <a:lnTo>
                      <a:pt x="30" y="38"/>
                    </a:lnTo>
                    <a:lnTo>
                      <a:pt x="33" y="27"/>
                    </a:lnTo>
                    <a:lnTo>
                      <a:pt x="33" y="20"/>
                    </a:lnTo>
                    <a:lnTo>
                      <a:pt x="30" y="9"/>
                    </a:lnTo>
                    <a:lnTo>
                      <a:pt x="26" y="4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1" name="Freeform 207"/>
              <p:cNvSpPr>
                <a:spLocks/>
              </p:cNvSpPr>
              <p:nvPr/>
            </p:nvSpPr>
            <p:spPr bwMode="auto">
              <a:xfrm>
                <a:off x="823" y="2298"/>
                <a:ext cx="31" cy="45"/>
              </a:xfrm>
              <a:custGeom>
                <a:avLst/>
                <a:gdLst>
                  <a:gd name="T0" fmla="*/ 29 w 31"/>
                  <a:gd name="T1" fmla="*/ 8 h 45"/>
                  <a:gd name="T2" fmla="*/ 27 w 31"/>
                  <a:gd name="T3" fmla="*/ 4 h 45"/>
                  <a:gd name="T4" fmla="*/ 20 w 31"/>
                  <a:gd name="T5" fmla="*/ 0 h 45"/>
                  <a:gd name="T6" fmla="*/ 15 w 31"/>
                  <a:gd name="T7" fmla="*/ 0 h 45"/>
                  <a:gd name="T8" fmla="*/ 8 w 31"/>
                  <a:gd name="T9" fmla="*/ 4 h 45"/>
                  <a:gd name="T10" fmla="*/ 2 w 31"/>
                  <a:gd name="T11" fmla="*/ 9 h 45"/>
                  <a:gd name="T12" fmla="*/ 0 w 31"/>
                  <a:gd name="T13" fmla="*/ 20 h 45"/>
                  <a:gd name="T14" fmla="*/ 0 w 31"/>
                  <a:gd name="T15" fmla="*/ 31 h 45"/>
                  <a:gd name="T16" fmla="*/ 2 w 31"/>
                  <a:gd name="T17" fmla="*/ 40 h 45"/>
                  <a:gd name="T18" fmla="*/ 8 w 31"/>
                  <a:gd name="T19" fmla="*/ 43 h 45"/>
                  <a:gd name="T20" fmla="*/ 15 w 31"/>
                  <a:gd name="T21" fmla="*/ 45 h 45"/>
                  <a:gd name="T22" fmla="*/ 16 w 31"/>
                  <a:gd name="T23" fmla="*/ 45 h 45"/>
                  <a:gd name="T24" fmla="*/ 24 w 31"/>
                  <a:gd name="T25" fmla="*/ 43 h 45"/>
                  <a:gd name="T26" fmla="*/ 29 w 31"/>
                  <a:gd name="T27" fmla="*/ 40 h 45"/>
                  <a:gd name="T28" fmla="*/ 31 w 31"/>
                  <a:gd name="T29" fmla="*/ 33 h 45"/>
                  <a:gd name="T30" fmla="*/ 31 w 31"/>
                  <a:gd name="T31" fmla="*/ 31 h 45"/>
                  <a:gd name="T32" fmla="*/ 29 w 31"/>
                  <a:gd name="T33" fmla="*/ 25 h 45"/>
                  <a:gd name="T34" fmla="*/ 24 w 31"/>
                  <a:gd name="T35" fmla="*/ 20 h 45"/>
                  <a:gd name="T36" fmla="*/ 16 w 31"/>
                  <a:gd name="T37" fmla="*/ 18 h 45"/>
                  <a:gd name="T38" fmla="*/ 15 w 31"/>
                  <a:gd name="T39" fmla="*/ 18 h 45"/>
                  <a:gd name="T40" fmla="*/ 8 w 31"/>
                  <a:gd name="T41" fmla="*/ 20 h 45"/>
                  <a:gd name="T42" fmla="*/ 2 w 31"/>
                  <a:gd name="T43" fmla="*/ 25 h 45"/>
                  <a:gd name="T44" fmla="*/ 0 w 31"/>
                  <a:gd name="T45" fmla="*/ 3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1" h="45">
                    <a:moveTo>
                      <a:pt x="29" y="8"/>
                    </a:moveTo>
                    <a:lnTo>
                      <a:pt x="27" y="4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8" y="4"/>
                    </a:lnTo>
                    <a:lnTo>
                      <a:pt x="2" y="9"/>
                    </a:lnTo>
                    <a:lnTo>
                      <a:pt x="0" y="20"/>
                    </a:lnTo>
                    <a:lnTo>
                      <a:pt x="0" y="31"/>
                    </a:lnTo>
                    <a:lnTo>
                      <a:pt x="2" y="40"/>
                    </a:lnTo>
                    <a:lnTo>
                      <a:pt x="8" y="43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24" y="43"/>
                    </a:lnTo>
                    <a:lnTo>
                      <a:pt x="29" y="40"/>
                    </a:lnTo>
                    <a:lnTo>
                      <a:pt x="31" y="33"/>
                    </a:lnTo>
                    <a:lnTo>
                      <a:pt x="31" y="31"/>
                    </a:lnTo>
                    <a:lnTo>
                      <a:pt x="29" y="25"/>
                    </a:lnTo>
                    <a:lnTo>
                      <a:pt x="24" y="20"/>
                    </a:lnTo>
                    <a:lnTo>
                      <a:pt x="16" y="18"/>
                    </a:lnTo>
                    <a:lnTo>
                      <a:pt x="15" y="18"/>
                    </a:lnTo>
                    <a:lnTo>
                      <a:pt x="8" y="20"/>
                    </a:lnTo>
                    <a:lnTo>
                      <a:pt x="2" y="25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2" name="Line 208"/>
              <p:cNvSpPr>
                <a:spLocks noChangeShapeType="1"/>
              </p:cNvSpPr>
              <p:nvPr/>
            </p:nvSpPr>
            <p:spPr bwMode="auto">
              <a:xfrm>
                <a:off x="886" y="1744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3" name="Freeform 209"/>
              <p:cNvSpPr>
                <a:spLocks/>
              </p:cNvSpPr>
              <p:nvPr/>
            </p:nvSpPr>
            <p:spPr bwMode="auto">
              <a:xfrm>
                <a:off x="608" y="1727"/>
                <a:ext cx="32" cy="44"/>
              </a:xfrm>
              <a:custGeom>
                <a:avLst/>
                <a:gdLst>
                  <a:gd name="T0" fmla="*/ 14 w 32"/>
                  <a:gd name="T1" fmla="*/ 0 h 44"/>
                  <a:gd name="T2" fmla="*/ 7 w 32"/>
                  <a:gd name="T3" fmla="*/ 1 h 44"/>
                  <a:gd name="T4" fmla="*/ 2 w 32"/>
                  <a:gd name="T5" fmla="*/ 7 h 44"/>
                  <a:gd name="T6" fmla="*/ 0 w 32"/>
                  <a:gd name="T7" fmla="*/ 17 h 44"/>
                  <a:gd name="T8" fmla="*/ 0 w 32"/>
                  <a:gd name="T9" fmla="*/ 25 h 44"/>
                  <a:gd name="T10" fmla="*/ 2 w 32"/>
                  <a:gd name="T11" fmla="*/ 35 h 44"/>
                  <a:gd name="T12" fmla="*/ 7 w 32"/>
                  <a:gd name="T13" fmla="*/ 41 h 44"/>
                  <a:gd name="T14" fmla="*/ 14 w 32"/>
                  <a:gd name="T15" fmla="*/ 44 h 44"/>
                  <a:gd name="T16" fmla="*/ 18 w 32"/>
                  <a:gd name="T17" fmla="*/ 44 h 44"/>
                  <a:gd name="T18" fmla="*/ 25 w 32"/>
                  <a:gd name="T19" fmla="*/ 41 h 44"/>
                  <a:gd name="T20" fmla="*/ 30 w 32"/>
                  <a:gd name="T21" fmla="*/ 35 h 44"/>
                  <a:gd name="T22" fmla="*/ 32 w 32"/>
                  <a:gd name="T23" fmla="*/ 25 h 44"/>
                  <a:gd name="T24" fmla="*/ 32 w 32"/>
                  <a:gd name="T25" fmla="*/ 17 h 44"/>
                  <a:gd name="T26" fmla="*/ 30 w 32"/>
                  <a:gd name="T27" fmla="*/ 7 h 44"/>
                  <a:gd name="T28" fmla="*/ 25 w 32"/>
                  <a:gd name="T29" fmla="*/ 1 h 44"/>
                  <a:gd name="T30" fmla="*/ 18 w 32"/>
                  <a:gd name="T31" fmla="*/ 0 h 44"/>
                  <a:gd name="T32" fmla="*/ 14 w 32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4">
                    <a:moveTo>
                      <a:pt x="14" y="0"/>
                    </a:moveTo>
                    <a:lnTo>
                      <a:pt x="7" y="1"/>
                    </a:lnTo>
                    <a:lnTo>
                      <a:pt x="2" y="7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7" y="41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5" y="41"/>
                    </a:lnTo>
                    <a:lnTo>
                      <a:pt x="30" y="35"/>
                    </a:lnTo>
                    <a:lnTo>
                      <a:pt x="32" y="25"/>
                    </a:lnTo>
                    <a:lnTo>
                      <a:pt x="32" y="17"/>
                    </a:lnTo>
                    <a:lnTo>
                      <a:pt x="30" y="7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4" name="Freeform 210"/>
              <p:cNvSpPr>
                <a:spLocks/>
              </p:cNvSpPr>
              <p:nvPr/>
            </p:nvSpPr>
            <p:spPr bwMode="auto">
              <a:xfrm>
                <a:off x="658" y="1766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2 h 5"/>
                  <a:gd name="T4" fmla="*/ 2 w 3"/>
                  <a:gd name="T5" fmla="*/ 5 h 5"/>
                  <a:gd name="T6" fmla="*/ 3 w 3"/>
                  <a:gd name="T7" fmla="*/ 2 h 5"/>
                  <a:gd name="T8" fmla="*/ 2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5" name="Freeform 211"/>
              <p:cNvSpPr>
                <a:spLocks/>
              </p:cNvSpPr>
              <p:nvPr/>
            </p:nvSpPr>
            <p:spPr bwMode="auto">
              <a:xfrm>
                <a:off x="679" y="1727"/>
                <a:ext cx="32" cy="44"/>
              </a:xfrm>
              <a:custGeom>
                <a:avLst/>
                <a:gdLst>
                  <a:gd name="T0" fmla="*/ 14 w 32"/>
                  <a:gd name="T1" fmla="*/ 0 h 44"/>
                  <a:gd name="T2" fmla="*/ 7 w 32"/>
                  <a:gd name="T3" fmla="*/ 1 h 44"/>
                  <a:gd name="T4" fmla="*/ 2 w 32"/>
                  <a:gd name="T5" fmla="*/ 7 h 44"/>
                  <a:gd name="T6" fmla="*/ 0 w 32"/>
                  <a:gd name="T7" fmla="*/ 17 h 44"/>
                  <a:gd name="T8" fmla="*/ 0 w 32"/>
                  <a:gd name="T9" fmla="*/ 25 h 44"/>
                  <a:gd name="T10" fmla="*/ 2 w 32"/>
                  <a:gd name="T11" fmla="*/ 35 h 44"/>
                  <a:gd name="T12" fmla="*/ 7 w 32"/>
                  <a:gd name="T13" fmla="*/ 41 h 44"/>
                  <a:gd name="T14" fmla="*/ 14 w 32"/>
                  <a:gd name="T15" fmla="*/ 44 h 44"/>
                  <a:gd name="T16" fmla="*/ 18 w 32"/>
                  <a:gd name="T17" fmla="*/ 44 h 44"/>
                  <a:gd name="T18" fmla="*/ 25 w 32"/>
                  <a:gd name="T19" fmla="*/ 41 h 44"/>
                  <a:gd name="T20" fmla="*/ 30 w 32"/>
                  <a:gd name="T21" fmla="*/ 35 h 44"/>
                  <a:gd name="T22" fmla="*/ 32 w 32"/>
                  <a:gd name="T23" fmla="*/ 25 h 44"/>
                  <a:gd name="T24" fmla="*/ 32 w 32"/>
                  <a:gd name="T25" fmla="*/ 17 h 44"/>
                  <a:gd name="T26" fmla="*/ 30 w 32"/>
                  <a:gd name="T27" fmla="*/ 7 h 44"/>
                  <a:gd name="T28" fmla="*/ 25 w 32"/>
                  <a:gd name="T29" fmla="*/ 1 h 44"/>
                  <a:gd name="T30" fmla="*/ 18 w 32"/>
                  <a:gd name="T31" fmla="*/ 0 h 44"/>
                  <a:gd name="T32" fmla="*/ 14 w 32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4">
                    <a:moveTo>
                      <a:pt x="14" y="0"/>
                    </a:moveTo>
                    <a:lnTo>
                      <a:pt x="7" y="1"/>
                    </a:lnTo>
                    <a:lnTo>
                      <a:pt x="2" y="7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7" y="41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5" y="41"/>
                    </a:lnTo>
                    <a:lnTo>
                      <a:pt x="30" y="35"/>
                    </a:lnTo>
                    <a:lnTo>
                      <a:pt x="32" y="25"/>
                    </a:lnTo>
                    <a:lnTo>
                      <a:pt x="32" y="17"/>
                    </a:lnTo>
                    <a:lnTo>
                      <a:pt x="30" y="7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6" name="Freeform 212"/>
              <p:cNvSpPr>
                <a:spLocks/>
              </p:cNvSpPr>
              <p:nvPr/>
            </p:nvSpPr>
            <p:spPr bwMode="auto">
              <a:xfrm>
                <a:off x="725" y="1727"/>
                <a:ext cx="34" cy="44"/>
              </a:xfrm>
              <a:custGeom>
                <a:avLst/>
                <a:gdLst>
                  <a:gd name="T0" fmla="*/ 15 w 34"/>
                  <a:gd name="T1" fmla="*/ 0 h 44"/>
                  <a:gd name="T2" fmla="*/ 8 w 34"/>
                  <a:gd name="T3" fmla="*/ 1 h 44"/>
                  <a:gd name="T4" fmla="*/ 4 w 34"/>
                  <a:gd name="T5" fmla="*/ 7 h 44"/>
                  <a:gd name="T6" fmla="*/ 0 w 34"/>
                  <a:gd name="T7" fmla="*/ 17 h 44"/>
                  <a:gd name="T8" fmla="*/ 0 w 34"/>
                  <a:gd name="T9" fmla="*/ 25 h 44"/>
                  <a:gd name="T10" fmla="*/ 4 w 34"/>
                  <a:gd name="T11" fmla="*/ 35 h 44"/>
                  <a:gd name="T12" fmla="*/ 8 w 34"/>
                  <a:gd name="T13" fmla="*/ 41 h 44"/>
                  <a:gd name="T14" fmla="*/ 15 w 34"/>
                  <a:gd name="T15" fmla="*/ 44 h 44"/>
                  <a:gd name="T16" fmla="*/ 20 w 34"/>
                  <a:gd name="T17" fmla="*/ 44 h 44"/>
                  <a:gd name="T18" fmla="*/ 27 w 34"/>
                  <a:gd name="T19" fmla="*/ 41 h 44"/>
                  <a:gd name="T20" fmla="*/ 33 w 34"/>
                  <a:gd name="T21" fmla="*/ 35 h 44"/>
                  <a:gd name="T22" fmla="*/ 34 w 34"/>
                  <a:gd name="T23" fmla="*/ 25 h 44"/>
                  <a:gd name="T24" fmla="*/ 34 w 34"/>
                  <a:gd name="T25" fmla="*/ 17 h 44"/>
                  <a:gd name="T26" fmla="*/ 33 w 34"/>
                  <a:gd name="T27" fmla="*/ 7 h 44"/>
                  <a:gd name="T28" fmla="*/ 27 w 34"/>
                  <a:gd name="T29" fmla="*/ 1 h 44"/>
                  <a:gd name="T30" fmla="*/ 20 w 34"/>
                  <a:gd name="T31" fmla="*/ 0 h 44"/>
                  <a:gd name="T32" fmla="*/ 15 w 34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4">
                    <a:moveTo>
                      <a:pt x="15" y="0"/>
                    </a:moveTo>
                    <a:lnTo>
                      <a:pt x="8" y="1"/>
                    </a:lnTo>
                    <a:lnTo>
                      <a:pt x="4" y="7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4" y="35"/>
                    </a:lnTo>
                    <a:lnTo>
                      <a:pt x="8" y="41"/>
                    </a:lnTo>
                    <a:lnTo>
                      <a:pt x="15" y="44"/>
                    </a:lnTo>
                    <a:lnTo>
                      <a:pt x="20" y="44"/>
                    </a:lnTo>
                    <a:lnTo>
                      <a:pt x="27" y="41"/>
                    </a:lnTo>
                    <a:lnTo>
                      <a:pt x="33" y="35"/>
                    </a:lnTo>
                    <a:lnTo>
                      <a:pt x="34" y="25"/>
                    </a:lnTo>
                    <a:lnTo>
                      <a:pt x="34" y="17"/>
                    </a:lnTo>
                    <a:lnTo>
                      <a:pt x="33" y="7"/>
                    </a:lnTo>
                    <a:lnTo>
                      <a:pt x="27" y="1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7" name="Freeform 213"/>
              <p:cNvSpPr>
                <a:spLocks/>
              </p:cNvSpPr>
              <p:nvPr/>
            </p:nvSpPr>
            <p:spPr bwMode="auto">
              <a:xfrm>
                <a:off x="774" y="1727"/>
                <a:ext cx="33" cy="44"/>
              </a:xfrm>
              <a:custGeom>
                <a:avLst/>
                <a:gdLst>
                  <a:gd name="T0" fmla="*/ 14 w 33"/>
                  <a:gd name="T1" fmla="*/ 0 h 44"/>
                  <a:gd name="T2" fmla="*/ 7 w 33"/>
                  <a:gd name="T3" fmla="*/ 1 h 44"/>
                  <a:gd name="T4" fmla="*/ 1 w 33"/>
                  <a:gd name="T5" fmla="*/ 7 h 44"/>
                  <a:gd name="T6" fmla="*/ 0 w 33"/>
                  <a:gd name="T7" fmla="*/ 17 h 44"/>
                  <a:gd name="T8" fmla="*/ 0 w 33"/>
                  <a:gd name="T9" fmla="*/ 25 h 44"/>
                  <a:gd name="T10" fmla="*/ 1 w 33"/>
                  <a:gd name="T11" fmla="*/ 35 h 44"/>
                  <a:gd name="T12" fmla="*/ 7 w 33"/>
                  <a:gd name="T13" fmla="*/ 41 h 44"/>
                  <a:gd name="T14" fmla="*/ 14 w 33"/>
                  <a:gd name="T15" fmla="*/ 44 h 44"/>
                  <a:gd name="T16" fmla="*/ 19 w 33"/>
                  <a:gd name="T17" fmla="*/ 44 h 44"/>
                  <a:gd name="T18" fmla="*/ 26 w 33"/>
                  <a:gd name="T19" fmla="*/ 41 h 44"/>
                  <a:gd name="T20" fmla="*/ 30 w 33"/>
                  <a:gd name="T21" fmla="*/ 35 h 44"/>
                  <a:gd name="T22" fmla="*/ 33 w 33"/>
                  <a:gd name="T23" fmla="*/ 25 h 44"/>
                  <a:gd name="T24" fmla="*/ 33 w 33"/>
                  <a:gd name="T25" fmla="*/ 17 h 44"/>
                  <a:gd name="T26" fmla="*/ 30 w 33"/>
                  <a:gd name="T27" fmla="*/ 7 h 44"/>
                  <a:gd name="T28" fmla="*/ 26 w 33"/>
                  <a:gd name="T29" fmla="*/ 1 h 44"/>
                  <a:gd name="T30" fmla="*/ 19 w 33"/>
                  <a:gd name="T31" fmla="*/ 0 h 44"/>
                  <a:gd name="T32" fmla="*/ 14 w 33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4">
                    <a:moveTo>
                      <a:pt x="14" y="0"/>
                    </a:moveTo>
                    <a:lnTo>
                      <a:pt x="7" y="1"/>
                    </a:lnTo>
                    <a:lnTo>
                      <a:pt x="1" y="7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1" y="35"/>
                    </a:lnTo>
                    <a:lnTo>
                      <a:pt x="7" y="41"/>
                    </a:lnTo>
                    <a:lnTo>
                      <a:pt x="14" y="44"/>
                    </a:lnTo>
                    <a:lnTo>
                      <a:pt x="19" y="44"/>
                    </a:lnTo>
                    <a:lnTo>
                      <a:pt x="26" y="41"/>
                    </a:lnTo>
                    <a:lnTo>
                      <a:pt x="30" y="35"/>
                    </a:lnTo>
                    <a:lnTo>
                      <a:pt x="33" y="25"/>
                    </a:lnTo>
                    <a:lnTo>
                      <a:pt x="33" y="17"/>
                    </a:lnTo>
                    <a:lnTo>
                      <a:pt x="30" y="7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8" name="Freeform 214"/>
              <p:cNvSpPr>
                <a:spLocks/>
              </p:cNvSpPr>
              <p:nvPr/>
            </p:nvSpPr>
            <p:spPr bwMode="auto">
              <a:xfrm>
                <a:off x="822" y="1727"/>
                <a:ext cx="32" cy="44"/>
              </a:xfrm>
              <a:custGeom>
                <a:avLst/>
                <a:gdLst>
                  <a:gd name="T0" fmla="*/ 10 w 32"/>
                  <a:gd name="T1" fmla="*/ 0 h 44"/>
                  <a:gd name="T2" fmla="*/ 3 w 32"/>
                  <a:gd name="T3" fmla="*/ 1 h 44"/>
                  <a:gd name="T4" fmla="*/ 1 w 32"/>
                  <a:gd name="T5" fmla="*/ 5 h 44"/>
                  <a:gd name="T6" fmla="*/ 1 w 32"/>
                  <a:gd name="T7" fmla="*/ 10 h 44"/>
                  <a:gd name="T8" fmla="*/ 3 w 32"/>
                  <a:gd name="T9" fmla="*/ 14 h 44"/>
                  <a:gd name="T10" fmla="*/ 9 w 32"/>
                  <a:gd name="T11" fmla="*/ 16 h 44"/>
                  <a:gd name="T12" fmla="*/ 17 w 32"/>
                  <a:gd name="T13" fmla="*/ 17 h 44"/>
                  <a:gd name="T14" fmla="*/ 25 w 32"/>
                  <a:gd name="T15" fmla="*/ 19 h 44"/>
                  <a:gd name="T16" fmla="*/ 30 w 32"/>
                  <a:gd name="T17" fmla="*/ 25 h 44"/>
                  <a:gd name="T18" fmla="*/ 32 w 32"/>
                  <a:gd name="T19" fmla="*/ 28 h 44"/>
                  <a:gd name="T20" fmla="*/ 32 w 32"/>
                  <a:gd name="T21" fmla="*/ 35 h 44"/>
                  <a:gd name="T22" fmla="*/ 30 w 32"/>
                  <a:gd name="T23" fmla="*/ 39 h 44"/>
                  <a:gd name="T24" fmla="*/ 28 w 32"/>
                  <a:gd name="T25" fmla="*/ 41 h 44"/>
                  <a:gd name="T26" fmla="*/ 21 w 32"/>
                  <a:gd name="T27" fmla="*/ 44 h 44"/>
                  <a:gd name="T28" fmla="*/ 10 w 32"/>
                  <a:gd name="T29" fmla="*/ 44 h 44"/>
                  <a:gd name="T30" fmla="*/ 3 w 32"/>
                  <a:gd name="T31" fmla="*/ 41 h 44"/>
                  <a:gd name="T32" fmla="*/ 1 w 32"/>
                  <a:gd name="T33" fmla="*/ 39 h 44"/>
                  <a:gd name="T34" fmla="*/ 0 w 32"/>
                  <a:gd name="T35" fmla="*/ 35 h 44"/>
                  <a:gd name="T36" fmla="*/ 0 w 32"/>
                  <a:gd name="T37" fmla="*/ 28 h 44"/>
                  <a:gd name="T38" fmla="*/ 1 w 32"/>
                  <a:gd name="T39" fmla="*/ 25 h 44"/>
                  <a:gd name="T40" fmla="*/ 7 w 32"/>
                  <a:gd name="T41" fmla="*/ 19 h 44"/>
                  <a:gd name="T42" fmla="*/ 14 w 32"/>
                  <a:gd name="T43" fmla="*/ 17 h 44"/>
                  <a:gd name="T44" fmla="*/ 23 w 32"/>
                  <a:gd name="T45" fmla="*/ 16 h 44"/>
                  <a:gd name="T46" fmla="*/ 28 w 32"/>
                  <a:gd name="T47" fmla="*/ 14 h 44"/>
                  <a:gd name="T48" fmla="*/ 30 w 32"/>
                  <a:gd name="T49" fmla="*/ 10 h 44"/>
                  <a:gd name="T50" fmla="*/ 30 w 32"/>
                  <a:gd name="T51" fmla="*/ 5 h 44"/>
                  <a:gd name="T52" fmla="*/ 28 w 32"/>
                  <a:gd name="T53" fmla="*/ 1 h 44"/>
                  <a:gd name="T54" fmla="*/ 21 w 32"/>
                  <a:gd name="T55" fmla="*/ 0 h 44"/>
                  <a:gd name="T56" fmla="*/ 10 w 32"/>
                  <a:gd name="T57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44">
                    <a:moveTo>
                      <a:pt x="10" y="0"/>
                    </a:moveTo>
                    <a:lnTo>
                      <a:pt x="3" y="1"/>
                    </a:lnTo>
                    <a:lnTo>
                      <a:pt x="1" y="5"/>
                    </a:lnTo>
                    <a:lnTo>
                      <a:pt x="1" y="10"/>
                    </a:lnTo>
                    <a:lnTo>
                      <a:pt x="3" y="14"/>
                    </a:lnTo>
                    <a:lnTo>
                      <a:pt x="9" y="16"/>
                    </a:lnTo>
                    <a:lnTo>
                      <a:pt x="17" y="17"/>
                    </a:lnTo>
                    <a:lnTo>
                      <a:pt x="25" y="19"/>
                    </a:lnTo>
                    <a:lnTo>
                      <a:pt x="30" y="25"/>
                    </a:lnTo>
                    <a:lnTo>
                      <a:pt x="32" y="28"/>
                    </a:lnTo>
                    <a:lnTo>
                      <a:pt x="32" y="35"/>
                    </a:lnTo>
                    <a:lnTo>
                      <a:pt x="30" y="39"/>
                    </a:lnTo>
                    <a:lnTo>
                      <a:pt x="28" y="41"/>
                    </a:lnTo>
                    <a:lnTo>
                      <a:pt x="21" y="44"/>
                    </a:lnTo>
                    <a:lnTo>
                      <a:pt x="10" y="44"/>
                    </a:lnTo>
                    <a:lnTo>
                      <a:pt x="3" y="41"/>
                    </a:lnTo>
                    <a:lnTo>
                      <a:pt x="1" y="39"/>
                    </a:lnTo>
                    <a:lnTo>
                      <a:pt x="0" y="35"/>
                    </a:lnTo>
                    <a:lnTo>
                      <a:pt x="0" y="28"/>
                    </a:lnTo>
                    <a:lnTo>
                      <a:pt x="1" y="25"/>
                    </a:lnTo>
                    <a:lnTo>
                      <a:pt x="7" y="19"/>
                    </a:lnTo>
                    <a:lnTo>
                      <a:pt x="14" y="17"/>
                    </a:lnTo>
                    <a:lnTo>
                      <a:pt x="23" y="16"/>
                    </a:lnTo>
                    <a:lnTo>
                      <a:pt x="28" y="14"/>
                    </a:lnTo>
                    <a:lnTo>
                      <a:pt x="30" y="10"/>
                    </a:lnTo>
                    <a:lnTo>
                      <a:pt x="30" y="5"/>
                    </a:lnTo>
                    <a:lnTo>
                      <a:pt x="28" y="1"/>
                    </a:lnTo>
                    <a:lnTo>
                      <a:pt x="21" y="0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99" name="Line 215"/>
              <p:cNvSpPr>
                <a:spLocks noChangeShapeType="1"/>
              </p:cNvSpPr>
              <p:nvPr/>
            </p:nvSpPr>
            <p:spPr bwMode="auto">
              <a:xfrm>
                <a:off x="886" y="1171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0" name="Freeform 216"/>
              <p:cNvSpPr>
                <a:spLocks/>
              </p:cNvSpPr>
              <p:nvPr/>
            </p:nvSpPr>
            <p:spPr bwMode="auto">
              <a:xfrm>
                <a:off x="608" y="1173"/>
                <a:ext cx="32" cy="42"/>
              </a:xfrm>
              <a:custGeom>
                <a:avLst/>
                <a:gdLst>
                  <a:gd name="T0" fmla="*/ 14 w 32"/>
                  <a:gd name="T1" fmla="*/ 0 h 42"/>
                  <a:gd name="T2" fmla="*/ 7 w 32"/>
                  <a:gd name="T3" fmla="*/ 1 h 42"/>
                  <a:gd name="T4" fmla="*/ 2 w 32"/>
                  <a:gd name="T5" fmla="*/ 7 h 42"/>
                  <a:gd name="T6" fmla="*/ 0 w 32"/>
                  <a:gd name="T7" fmla="*/ 17 h 42"/>
                  <a:gd name="T8" fmla="*/ 0 w 32"/>
                  <a:gd name="T9" fmla="*/ 24 h 42"/>
                  <a:gd name="T10" fmla="*/ 2 w 32"/>
                  <a:gd name="T11" fmla="*/ 35 h 42"/>
                  <a:gd name="T12" fmla="*/ 7 w 32"/>
                  <a:gd name="T13" fmla="*/ 41 h 42"/>
                  <a:gd name="T14" fmla="*/ 14 w 32"/>
                  <a:gd name="T15" fmla="*/ 42 h 42"/>
                  <a:gd name="T16" fmla="*/ 18 w 32"/>
                  <a:gd name="T17" fmla="*/ 42 h 42"/>
                  <a:gd name="T18" fmla="*/ 25 w 32"/>
                  <a:gd name="T19" fmla="*/ 41 h 42"/>
                  <a:gd name="T20" fmla="*/ 30 w 32"/>
                  <a:gd name="T21" fmla="*/ 35 h 42"/>
                  <a:gd name="T22" fmla="*/ 32 w 32"/>
                  <a:gd name="T23" fmla="*/ 24 h 42"/>
                  <a:gd name="T24" fmla="*/ 32 w 32"/>
                  <a:gd name="T25" fmla="*/ 17 h 42"/>
                  <a:gd name="T26" fmla="*/ 30 w 32"/>
                  <a:gd name="T27" fmla="*/ 7 h 42"/>
                  <a:gd name="T28" fmla="*/ 25 w 32"/>
                  <a:gd name="T29" fmla="*/ 1 h 42"/>
                  <a:gd name="T30" fmla="*/ 18 w 32"/>
                  <a:gd name="T31" fmla="*/ 0 h 42"/>
                  <a:gd name="T32" fmla="*/ 14 w 32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2">
                    <a:moveTo>
                      <a:pt x="14" y="0"/>
                    </a:moveTo>
                    <a:lnTo>
                      <a:pt x="7" y="1"/>
                    </a:lnTo>
                    <a:lnTo>
                      <a:pt x="2" y="7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2" y="35"/>
                    </a:lnTo>
                    <a:lnTo>
                      <a:pt x="7" y="41"/>
                    </a:lnTo>
                    <a:lnTo>
                      <a:pt x="14" y="42"/>
                    </a:lnTo>
                    <a:lnTo>
                      <a:pt x="18" y="42"/>
                    </a:lnTo>
                    <a:lnTo>
                      <a:pt x="25" y="41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2" y="17"/>
                    </a:lnTo>
                    <a:lnTo>
                      <a:pt x="30" y="7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1" name="Freeform 217"/>
              <p:cNvSpPr>
                <a:spLocks/>
              </p:cNvSpPr>
              <p:nvPr/>
            </p:nvSpPr>
            <p:spPr bwMode="auto">
              <a:xfrm>
                <a:off x="658" y="1212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2" name="Freeform 218"/>
              <p:cNvSpPr>
                <a:spLocks/>
              </p:cNvSpPr>
              <p:nvPr/>
            </p:nvSpPr>
            <p:spPr bwMode="auto">
              <a:xfrm>
                <a:off x="679" y="1173"/>
                <a:ext cx="32" cy="42"/>
              </a:xfrm>
              <a:custGeom>
                <a:avLst/>
                <a:gdLst>
                  <a:gd name="T0" fmla="*/ 14 w 32"/>
                  <a:gd name="T1" fmla="*/ 0 h 42"/>
                  <a:gd name="T2" fmla="*/ 7 w 32"/>
                  <a:gd name="T3" fmla="*/ 1 h 42"/>
                  <a:gd name="T4" fmla="*/ 2 w 32"/>
                  <a:gd name="T5" fmla="*/ 7 h 42"/>
                  <a:gd name="T6" fmla="*/ 0 w 32"/>
                  <a:gd name="T7" fmla="*/ 17 h 42"/>
                  <a:gd name="T8" fmla="*/ 0 w 32"/>
                  <a:gd name="T9" fmla="*/ 24 h 42"/>
                  <a:gd name="T10" fmla="*/ 2 w 32"/>
                  <a:gd name="T11" fmla="*/ 35 h 42"/>
                  <a:gd name="T12" fmla="*/ 7 w 32"/>
                  <a:gd name="T13" fmla="*/ 41 h 42"/>
                  <a:gd name="T14" fmla="*/ 14 w 32"/>
                  <a:gd name="T15" fmla="*/ 42 h 42"/>
                  <a:gd name="T16" fmla="*/ 18 w 32"/>
                  <a:gd name="T17" fmla="*/ 42 h 42"/>
                  <a:gd name="T18" fmla="*/ 25 w 32"/>
                  <a:gd name="T19" fmla="*/ 41 h 42"/>
                  <a:gd name="T20" fmla="*/ 30 w 32"/>
                  <a:gd name="T21" fmla="*/ 35 h 42"/>
                  <a:gd name="T22" fmla="*/ 32 w 32"/>
                  <a:gd name="T23" fmla="*/ 24 h 42"/>
                  <a:gd name="T24" fmla="*/ 32 w 32"/>
                  <a:gd name="T25" fmla="*/ 17 h 42"/>
                  <a:gd name="T26" fmla="*/ 30 w 32"/>
                  <a:gd name="T27" fmla="*/ 7 h 42"/>
                  <a:gd name="T28" fmla="*/ 25 w 32"/>
                  <a:gd name="T29" fmla="*/ 1 h 42"/>
                  <a:gd name="T30" fmla="*/ 18 w 32"/>
                  <a:gd name="T31" fmla="*/ 0 h 42"/>
                  <a:gd name="T32" fmla="*/ 14 w 32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2">
                    <a:moveTo>
                      <a:pt x="14" y="0"/>
                    </a:moveTo>
                    <a:lnTo>
                      <a:pt x="7" y="1"/>
                    </a:lnTo>
                    <a:lnTo>
                      <a:pt x="2" y="7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2" y="35"/>
                    </a:lnTo>
                    <a:lnTo>
                      <a:pt x="7" y="41"/>
                    </a:lnTo>
                    <a:lnTo>
                      <a:pt x="14" y="42"/>
                    </a:lnTo>
                    <a:lnTo>
                      <a:pt x="18" y="42"/>
                    </a:lnTo>
                    <a:lnTo>
                      <a:pt x="25" y="41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2" y="17"/>
                    </a:lnTo>
                    <a:lnTo>
                      <a:pt x="30" y="7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3" name="Freeform 219"/>
              <p:cNvSpPr>
                <a:spLocks/>
              </p:cNvSpPr>
              <p:nvPr/>
            </p:nvSpPr>
            <p:spPr bwMode="auto">
              <a:xfrm>
                <a:off x="725" y="1173"/>
                <a:ext cx="34" cy="42"/>
              </a:xfrm>
              <a:custGeom>
                <a:avLst/>
                <a:gdLst>
                  <a:gd name="T0" fmla="*/ 15 w 34"/>
                  <a:gd name="T1" fmla="*/ 0 h 42"/>
                  <a:gd name="T2" fmla="*/ 8 w 34"/>
                  <a:gd name="T3" fmla="*/ 1 h 42"/>
                  <a:gd name="T4" fmla="*/ 4 w 34"/>
                  <a:gd name="T5" fmla="*/ 7 h 42"/>
                  <a:gd name="T6" fmla="*/ 0 w 34"/>
                  <a:gd name="T7" fmla="*/ 17 h 42"/>
                  <a:gd name="T8" fmla="*/ 0 w 34"/>
                  <a:gd name="T9" fmla="*/ 24 h 42"/>
                  <a:gd name="T10" fmla="*/ 4 w 34"/>
                  <a:gd name="T11" fmla="*/ 35 h 42"/>
                  <a:gd name="T12" fmla="*/ 8 w 34"/>
                  <a:gd name="T13" fmla="*/ 41 h 42"/>
                  <a:gd name="T14" fmla="*/ 15 w 34"/>
                  <a:gd name="T15" fmla="*/ 42 h 42"/>
                  <a:gd name="T16" fmla="*/ 20 w 34"/>
                  <a:gd name="T17" fmla="*/ 42 h 42"/>
                  <a:gd name="T18" fmla="*/ 27 w 34"/>
                  <a:gd name="T19" fmla="*/ 41 h 42"/>
                  <a:gd name="T20" fmla="*/ 33 w 34"/>
                  <a:gd name="T21" fmla="*/ 35 h 42"/>
                  <a:gd name="T22" fmla="*/ 34 w 34"/>
                  <a:gd name="T23" fmla="*/ 24 h 42"/>
                  <a:gd name="T24" fmla="*/ 34 w 34"/>
                  <a:gd name="T25" fmla="*/ 17 h 42"/>
                  <a:gd name="T26" fmla="*/ 33 w 34"/>
                  <a:gd name="T27" fmla="*/ 7 h 42"/>
                  <a:gd name="T28" fmla="*/ 27 w 34"/>
                  <a:gd name="T29" fmla="*/ 1 h 42"/>
                  <a:gd name="T30" fmla="*/ 20 w 34"/>
                  <a:gd name="T31" fmla="*/ 0 h 42"/>
                  <a:gd name="T32" fmla="*/ 15 w 34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2">
                    <a:moveTo>
                      <a:pt x="15" y="0"/>
                    </a:moveTo>
                    <a:lnTo>
                      <a:pt x="8" y="1"/>
                    </a:lnTo>
                    <a:lnTo>
                      <a:pt x="4" y="7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4" y="35"/>
                    </a:lnTo>
                    <a:lnTo>
                      <a:pt x="8" y="41"/>
                    </a:lnTo>
                    <a:lnTo>
                      <a:pt x="15" y="42"/>
                    </a:lnTo>
                    <a:lnTo>
                      <a:pt x="20" y="42"/>
                    </a:lnTo>
                    <a:lnTo>
                      <a:pt x="27" y="41"/>
                    </a:lnTo>
                    <a:lnTo>
                      <a:pt x="33" y="35"/>
                    </a:lnTo>
                    <a:lnTo>
                      <a:pt x="34" y="24"/>
                    </a:lnTo>
                    <a:lnTo>
                      <a:pt x="34" y="17"/>
                    </a:lnTo>
                    <a:lnTo>
                      <a:pt x="33" y="7"/>
                    </a:lnTo>
                    <a:lnTo>
                      <a:pt x="27" y="1"/>
                    </a:lnTo>
                    <a:lnTo>
                      <a:pt x="20" y="0"/>
                    </a:lnTo>
                    <a:lnTo>
                      <a:pt x="1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4" name="Freeform 220"/>
              <p:cNvSpPr>
                <a:spLocks/>
              </p:cNvSpPr>
              <p:nvPr/>
            </p:nvSpPr>
            <p:spPr bwMode="auto">
              <a:xfrm>
                <a:off x="781" y="1173"/>
                <a:ext cx="12" cy="42"/>
              </a:xfrm>
              <a:custGeom>
                <a:avLst/>
                <a:gdLst>
                  <a:gd name="T0" fmla="*/ 0 w 12"/>
                  <a:gd name="T1" fmla="*/ 7 h 42"/>
                  <a:gd name="T2" fmla="*/ 5 w 12"/>
                  <a:gd name="T3" fmla="*/ 5 h 42"/>
                  <a:gd name="T4" fmla="*/ 12 w 12"/>
                  <a:gd name="T5" fmla="*/ 0 h 42"/>
                  <a:gd name="T6" fmla="*/ 12 w 12"/>
                  <a:gd name="T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42">
                    <a:moveTo>
                      <a:pt x="0" y="7"/>
                    </a:moveTo>
                    <a:lnTo>
                      <a:pt x="5" y="5"/>
                    </a:lnTo>
                    <a:lnTo>
                      <a:pt x="12" y="0"/>
                    </a:lnTo>
                    <a:lnTo>
                      <a:pt x="12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5" name="Freeform 221"/>
              <p:cNvSpPr>
                <a:spLocks/>
              </p:cNvSpPr>
              <p:nvPr/>
            </p:nvSpPr>
            <p:spPr bwMode="auto">
              <a:xfrm>
                <a:off x="822" y="1173"/>
                <a:ext cx="32" cy="42"/>
              </a:xfrm>
              <a:custGeom>
                <a:avLst/>
                <a:gdLst>
                  <a:gd name="T0" fmla="*/ 14 w 32"/>
                  <a:gd name="T1" fmla="*/ 0 h 42"/>
                  <a:gd name="T2" fmla="*/ 7 w 32"/>
                  <a:gd name="T3" fmla="*/ 1 h 42"/>
                  <a:gd name="T4" fmla="*/ 1 w 32"/>
                  <a:gd name="T5" fmla="*/ 7 h 42"/>
                  <a:gd name="T6" fmla="*/ 0 w 32"/>
                  <a:gd name="T7" fmla="*/ 17 h 42"/>
                  <a:gd name="T8" fmla="*/ 0 w 32"/>
                  <a:gd name="T9" fmla="*/ 24 h 42"/>
                  <a:gd name="T10" fmla="*/ 1 w 32"/>
                  <a:gd name="T11" fmla="*/ 35 h 42"/>
                  <a:gd name="T12" fmla="*/ 7 w 32"/>
                  <a:gd name="T13" fmla="*/ 41 h 42"/>
                  <a:gd name="T14" fmla="*/ 14 w 32"/>
                  <a:gd name="T15" fmla="*/ 42 h 42"/>
                  <a:gd name="T16" fmla="*/ 17 w 32"/>
                  <a:gd name="T17" fmla="*/ 42 h 42"/>
                  <a:gd name="T18" fmla="*/ 25 w 32"/>
                  <a:gd name="T19" fmla="*/ 41 h 42"/>
                  <a:gd name="T20" fmla="*/ 30 w 32"/>
                  <a:gd name="T21" fmla="*/ 35 h 42"/>
                  <a:gd name="T22" fmla="*/ 32 w 32"/>
                  <a:gd name="T23" fmla="*/ 24 h 42"/>
                  <a:gd name="T24" fmla="*/ 32 w 32"/>
                  <a:gd name="T25" fmla="*/ 17 h 42"/>
                  <a:gd name="T26" fmla="*/ 30 w 32"/>
                  <a:gd name="T27" fmla="*/ 7 h 42"/>
                  <a:gd name="T28" fmla="*/ 25 w 32"/>
                  <a:gd name="T29" fmla="*/ 1 h 42"/>
                  <a:gd name="T30" fmla="*/ 17 w 32"/>
                  <a:gd name="T31" fmla="*/ 0 h 42"/>
                  <a:gd name="T32" fmla="*/ 14 w 32"/>
                  <a:gd name="T3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2">
                    <a:moveTo>
                      <a:pt x="14" y="0"/>
                    </a:moveTo>
                    <a:lnTo>
                      <a:pt x="7" y="1"/>
                    </a:lnTo>
                    <a:lnTo>
                      <a:pt x="1" y="7"/>
                    </a:lnTo>
                    <a:lnTo>
                      <a:pt x="0" y="17"/>
                    </a:lnTo>
                    <a:lnTo>
                      <a:pt x="0" y="24"/>
                    </a:lnTo>
                    <a:lnTo>
                      <a:pt x="1" y="35"/>
                    </a:lnTo>
                    <a:lnTo>
                      <a:pt x="7" y="41"/>
                    </a:lnTo>
                    <a:lnTo>
                      <a:pt x="14" y="42"/>
                    </a:lnTo>
                    <a:lnTo>
                      <a:pt x="17" y="42"/>
                    </a:lnTo>
                    <a:lnTo>
                      <a:pt x="25" y="41"/>
                    </a:lnTo>
                    <a:lnTo>
                      <a:pt x="30" y="35"/>
                    </a:lnTo>
                    <a:lnTo>
                      <a:pt x="32" y="24"/>
                    </a:lnTo>
                    <a:lnTo>
                      <a:pt x="32" y="17"/>
                    </a:lnTo>
                    <a:lnTo>
                      <a:pt x="30" y="7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6" name="Line 222"/>
              <p:cNvSpPr>
                <a:spLocks noChangeShapeType="1"/>
              </p:cNvSpPr>
              <p:nvPr/>
            </p:nvSpPr>
            <p:spPr bwMode="auto">
              <a:xfrm>
                <a:off x="886" y="3895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7" name="Line 223"/>
              <p:cNvSpPr>
                <a:spLocks noChangeShapeType="1"/>
              </p:cNvSpPr>
              <p:nvPr/>
            </p:nvSpPr>
            <p:spPr bwMode="auto">
              <a:xfrm>
                <a:off x="886" y="375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8" name="Line 224"/>
              <p:cNvSpPr>
                <a:spLocks noChangeShapeType="1"/>
              </p:cNvSpPr>
              <p:nvPr/>
            </p:nvSpPr>
            <p:spPr bwMode="auto">
              <a:xfrm>
                <a:off x="886" y="3608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09" name="Line 225"/>
              <p:cNvSpPr>
                <a:spLocks noChangeShapeType="1"/>
              </p:cNvSpPr>
              <p:nvPr/>
            </p:nvSpPr>
            <p:spPr bwMode="auto">
              <a:xfrm>
                <a:off x="886" y="3321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0" name="Line 226"/>
              <p:cNvSpPr>
                <a:spLocks noChangeShapeType="1"/>
              </p:cNvSpPr>
              <p:nvPr/>
            </p:nvSpPr>
            <p:spPr bwMode="auto">
              <a:xfrm>
                <a:off x="886" y="317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1" name="Line 227"/>
              <p:cNvSpPr>
                <a:spLocks noChangeShapeType="1"/>
              </p:cNvSpPr>
              <p:nvPr/>
            </p:nvSpPr>
            <p:spPr bwMode="auto">
              <a:xfrm>
                <a:off x="886" y="3034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Line 228"/>
              <p:cNvSpPr>
                <a:spLocks noChangeShapeType="1"/>
              </p:cNvSpPr>
              <p:nvPr/>
            </p:nvSpPr>
            <p:spPr bwMode="auto">
              <a:xfrm>
                <a:off x="886" y="2747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Line 229"/>
              <p:cNvSpPr>
                <a:spLocks noChangeShapeType="1"/>
              </p:cNvSpPr>
              <p:nvPr/>
            </p:nvSpPr>
            <p:spPr bwMode="auto">
              <a:xfrm>
                <a:off x="886" y="2605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Line 230"/>
              <p:cNvSpPr>
                <a:spLocks noChangeShapeType="1"/>
              </p:cNvSpPr>
              <p:nvPr/>
            </p:nvSpPr>
            <p:spPr bwMode="auto">
              <a:xfrm>
                <a:off x="886" y="246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5" name="Line 231"/>
              <p:cNvSpPr>
                <a:spLocks noChangeShapeType="1"/>
              </p:cNvSpPr>
              <p:nvPr/>
            </p:nvSpPr>
            <p:spPr bwMode="auto">
              <a:xfrm>
                <a:off x="886" y="2176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Line 232"/>
              <p:cNvSpPr>
                <a:spLocks noChangeShapeType="1"/>
              </p:cNvSpPr>
              <p:nvPr/>
            </p:nvSpPr>
            <p:spPr bwMode="auto">
              <a:xfrm>
                <a:off x="886" y="2031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Line 233"/>
              <p:cNvSpPr>
                <a:spLocks noChangeShapeType="1"/>
              </p:cNvSpPr>
              <p:nvPr/>
            </p:nvSpPr>
            <p:spPr bwMode="auto">
              <a:xfrm>
                <a:off x="886" y="188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8" name="Line 234"/>
              <p:cNvSpPr>
                <a:spLocks noChangeShapeType="1"/>
              </p:cNvSpPr>
              <p:nvPr/>
            </p:nvSpPr>
            <p:spPr bwMode="auto">
              <a:xfrm>
                <a:off x="886" y="160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9" name="Line 235"/>
              <p:cNvSpPr>
                <a:spLocks noChangeShapeType="1"/>
              </p:cNvSpPr>
              <p:nvPr/>
            </p:nvSpPr>
            <p:spPr bwMode="auto">
              <a:xfrm>
                <a:off x="886" y="1458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0" name="Line 236"/>
              <p:cNvSpPr>
                <a:spLocks noChangeShapeType="1"/>
              </p:cNvSpPr>
              <p:nvPr/>
            </p:nvSpPr>
            <p:spPr bwMode="auto">
              <a:xfrm>
                <a:off x="886" y="1315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1" name="Line 237"/>
              <p:cNvSpPr>
                <a:spLocks noChangeShapeType="1"/>
              </p:cNvSpPr>
              <p:nvPr/>
            </p:nvSpPr>
            <p:spPr bwMode="auto">
              <a:xfrm>
                <a:off x="485" y="2804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2" name="Freeform 238"/>
              <p:cNvSpPr>
                <a:spLocks/>
              </p:cNvSpPr>
              <p:nvPr/>
            </p:nvSpPr>
            <p:spPr bwMode="auto">
              <a:xfrm>
                <a:off x="485" y="2774"/>
                <a:ext cx="27" cy="30"/>
              </a:xfrm>
              <a:custGeom>
                <a:avLst/>
                <a:gdLst>
                  <a:gd name="T0" fmla="*/ 0 w 27"/>
                  <a:gd name="T1" fmla="*/ 30 h 30"/>
                  <a:gd name="T2" fmla="*/ 0 w 27"/>
                  <a:gd name="T3" fmla="*/ 11 h 30"/>
                  <a:gd name="T4" fmla="*/ 2 w 27"/>
                  <a:gd name="T5" fmla="*/ 5 h 30"/>
                  <a:gd name="T6" fmla="*/ 3 w 27"/>
                  <a:gd name="T7" fmla="*/ 2 h 30"/>
                  <a:gd name="T8" fmla="*/ 9 w 27"/>
                  <a:gd name="T9" fmla="*/ 0 h 30"/>
                  <a:gd name="T10" fmla="*/ 16 w 27"/>
                  <a:gd name="T11" fmla="*/ 0 h 30"/>
                  <a:gd name="T12" fmla="*/ 21 w 27"/>
                  <a:gd name="T13" fmla="*/ 2 h 30"/>
                  <a:gd name="T14" fmla="*/ 23 w 27"/>
                  <a:gd name="T15" fmla="*/ 5 h 30"/>
                  <a:gd name="T16" fmla="*/ 27 w 27"/>
                  <a:gd name="T17" fmla="*/ 11 h 30"/>
                  <a:gd name="T18" fmla="*/ 27 w 27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30">
                    <a:moveTo>
                      <a:pt x="0" y="30"/>
                    </a:moveTo>
                    <a:lnTo>
                      <a:pt x="0" y="11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21" y="2"/>
                    </a:lnTo>
                    <a:lnTo>
                      <a:pt x="23" y="5"/>
                    </a:lnTo>
                    <a:lnTo>
                      <a:pt x="27" y="11"/>
                    </a:lnTo>
                    <a:lnTo>
                      <a:pt x="27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3" name="Freeform 239"/>
              <p:cNvSpPr>
                <a:spLocks/>
              </p:cNvSpPr>
              <p:nvPr/>
            </p:nvSpPr>
            <p:spPr bwMode="auto">
              <a:xfrm>
                <a:off x="501" y="2735"/>
                <a:ext cx="34" cy="27"/>
              </a:xfrm>
              <a:custGeom>
                <a:avLst/>
                <a:gdLst>
                  <a:gd name="T0" fmla="*/ 0 w 34"/>
                  <a:gd name="T1" fmla="*/ 16 h 27"/>
                  <a:gd name="T2" fmla="*/ 2 w 34"/>
                  <a:gd name="T3" fmla="*/ 21 h 27"/>
                  <a:gd name="T4" fmla="*/ 7 w 34"/>
                  <a:gd name="T5" fmla="*/ 25 h 27"/>
                  <a:gd name="T6" fmla="*/ 14 w 34"/>
                  <a:gd name="T7" fmla="*/ 27 h 27"/>
                  <a:gd name="T8" fmla="*/ 20 w 34"/>
                  <a:gd name="T9" fmla="*/ 27 h 27"/>
                  <a:gd name="T10" fmla="*/ 27 w 34"/>
                  <a:gd name="T11" fmla="*/ 25 h 27"/>
                  <a:gd name="T12" fmla="*/ 32 w 34"/>
                  <a:gd name="T13" fmla="*/ 21 h 27"/>
                  <a:gd name="T14" fmla="*/ 34 w 34"/>
                  <a:gd name="T15" fmla="*/ 16 h 27"/>
                  <a:gd name="T16" fmla="*/ 34 w 34"/>
                  <a:gd name="T17" fmla="*/ 11 h 27"/>
                  <a:gd name="T18" fmla="*/ 32 w 34"/>
                  <a:gd name="T19" fmla="*/ 5 h 27"/>
                  <a:gd name="T20" fmla="*/ 27 w 34"/>
                  <a:gd name="T21" fmla="*/ 2 h 27"/>
                  <a:gd name="T22" fmla="*/ 20 w 34"/>
                  <a:gd name="T23" fmla="*/ 0 h 27"/>
                  <a:gd name="T24" fmla="*/ 14 w 34"/>
                  <a:gd name="T25" fmla="*/ 0 h 27"/>
                  <a:gd name="T26" fmla="*/ 7 w 34"/>
                  <a:gd name="T27" fmla="*/ 2 h 27"/>
                  <a:gd name="T28" fmla="*/ 2 w 34"/>
                  <a:gd name="T29" fmla="*/ 5 h 27"/>
                  <a:gd name="T30" fmla="*/ 0 w 34"/>
                  <a:gd name="T31" fmla="*/ 11 h 27"/>
                  <a:gd name="T32" fmla="*/ 0 w 34"/>
                  <a:gd name="T33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7">
                    <a:moveTo>
                      <a:pt x="0" y="16"/>
                    </a:moveTo>
                    <a:lnTo>
                      <a:pt x="2" y="21"/>
                    </a:lnTo>
                    <a:lnTo>
                      <a:pt x="7" y="25"/>
                    </a:lnTo>
                    <a:lnTo>
                      <a:pt x="14" y="27"/>
                    </a:lnTo>
                    <a:lnTo>
                      <a:pt x="20" y="27"/>
                    </a:lnTo>
                    <a:lnTo>
                      <a:pt x="27" y="25"/>
                    </a:lnTo>
                    <a:lnTo>
                      <a:pt x="32" y="21"/>
                    </a:lnTo>
                    <a:lnTo>
                      <a:pt x="34" y="16"/>
                    </a:lnTo>
                    <a:lnTo>
                      <a:pt x="34" y="11"/>
                    </a:lnTo>
                    <a:lnTo>
                      <a:pt x="32" y="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7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4" name="Freeform 240"/>
              <p:cNvSpPr>
                <a:spLocks/>
              </p:cNvSpPr>
              <p:nvPr/>
            </p:nvSpPr>
            <p:spPr bwMode="auto">
              <a:xfrm>
                <a:off x="501" y="2689"/>
                <a:ext cx="34" cy="33"/>
              </a:xfrm>
              <a:custGeom>
                <a:avLst/>
                <a:gdLst>
                  <a:gd name="T0" fmla="*/ 0 w 34"/>
                  <a:gd name="T1" fmla="*/ 33 h 33"/>
                  <a:gd name="T2" fmla="*/ 34 w 34"/>
                  <a:gd name="T3" fmla="*/ 25 h 33"/>
                  <a:gd name="T4" fmla="*/ 0 w 34"/>
                  <a:gd name="T5" fmla="*/ 16 h 33"/>
                  <a:gd name="T6" fmla="*/ 34 w 34"/>
                  <a:gd name="T7" fmla="*/ 7 h 33"/>
                  <a:gd name="T8" fmla="*/ 0 w 34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0" y="33"/>
                    </a:moveTo>
                    <a:lnTo>
                      <a:pt x="34" y="25"/>
                    </a:lnTo>
                    <a:lnTo>
                      <a:pt x="0" y="16"/>
                    </a:lnTo>
                    <a:lnTo>
                      <a:pt x="34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5" name="Freeform 241"/>
              <p:cNvSpPr>
                <a:spLocks/>
              </p:cNvSpPr>
              <p:nvPr/>
            </p:nvSpPr>
            <p:spPr bwMode="auto">
              <a:xfrm>
                <a:off x="501" y="2649"/>
                <a:ext cx="34" cy="27"/>
              </a:xfrm>
              <a:custGeom>
                <a:avLst/>
                <a:gdLst>
                  <a:gd name="T0" fmla="*/ 14 w 34"/>
                  <a:gd name="T1" fmla="*/ 27 h 27"/>
                  <a:gd name="T2" fmla="*/ 14 w 34"/>
                  <a:gd name="T3" fmla="*/ 0 h 27"/>
                  <a:gd name="T4" fmla="*/ 11 w 34"/>
                  <a:gd name="T5" fmla="*/ 0 h 27"/>
                  <a:gd name="T6" fmla="*/ 5 w 34"/>
                  <a:gd name="T7" fmla="*/ 4 h 27"/>
                  <a:gd name="T8" fmla="*/ 2 w 34"/>
                  <a:gd name="T9" fmla="*/ 6 h 27"/>
                  <a:gd name="T10" fmla="*/ 0 w 34"/>
                  <a:gd name="T11" fmla="*/ 9 h 27"/>
                  <a:gd name="T12" fmla="*/ 0 w 34"/>
                  <a:gd name="T13" fmla="*/ 16 h 27"/>
                  <a:gd name="T14" fmla="*/ 2 w 34"/>
                  <a:gd name="T15" fmla="*/ 20 h 27"/>
                  <a:gd name="T16" fmla="*/ 7 w 34"/>
                  <a:gd name="T17" fmla="*/ 24 h 27"/>
                  <a:gd name="T18" fmla="*/ 14 w 34"/>
                  <a:gd name="T19" fmla="*/ 27 h 27"/>
                  <a:gd name="T20" fmla="*/ 20 w 34"/>
                  <a:gd name="T21" fmla="*/ 27 h 27"/>
                  <a:gd name="T22" fmla="*/ 27 w 34"/>
                  <a:gd name="T23" fmla="*/ 24 h 27"/>
                  <a:gd name="T24" fmla="*/ 32 w 34"/>
                  <a:gd name="T25" fmla="*/ 20 h 27"/>
                  <a:gd name="T26" fmla="*/ 34 w 34"/>
                  <a:gd name="T27" fmla="*/ 16 h 27"/>
                  <a:gd name="T28" fmla="*/ 34 w 34"/>
                  <a:gd name="T29" fmla="*/ 9 h 27"/>
                  <a:gd name="T30" fmla="*/ 32 w 34"/>
                  <a:gd name="T31" fmla="*/ 6 h 27"/>
                  <a:gd name="T32" fmla="*/ 27 w 34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7">
                    <a:moveTo>
                      <a:pt x="14" y="27"/>
                    </a:moveTo>
                    <a:lnTo>
                      <a:pt x="14" y="0"/>
                    </a:lnTo>
                    <a:lnTo>
                      <a:pt x="11" y="0"/>
                    </a:lnTo>
                    <a:lnTo>
                      <a:pt x="5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7" y="24"/>
                    </a:lnTo>
                    <a:lnTo>
                      <a:pt x="14" y="27"/>
                    </a:lnTo>
                    <a:lnTo>
                      <a:pt x="20" y="27"/>
                    </a:lnTo>
                    <a:lnTo>
                      <a:pt x="27" y="24"/>
                    </a:lnTo>
                    <a:lnTo>
                      <a:pt x="32" y="20"/>
                    </a:lnTo>
                    <a:lnTo>
                      <a:pt x="34" y="16"/>
                    </a:lnTo>
                    <a:lnTo>
                      <a:pt x="34" y="9"/>
                    </a:lnTo>
                    <a:lnTo>
                      <a:pt x="32" y="6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6" name="Line 242"/>
              <p:cNvSpPr>
                <a:spLocks noChangeShapeType="1"/>
              </p:cNvSpPr>
              <p:nvPr/>
            </p:nvSpPr>
            <p:spPr bwMode="auto">
              <a:xfrm>
                <a:off x="501" y="263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7" name="Freeform 243"/>
              <p:cNvSpPr>
                <a:spLocks/>
              </p:cNvSpPr>
              <p:nvPr/>
            </p:nvSpPr>
            <p:spPr bwMode="auto">
              <a:xfrm>
                <a:off x="501" y="2619"/>
                <a:ext cx="14" cy="16"/>
              </a:xfrm>
              <a:custGeom>
                <a:avLst/>
                <a:gdLst>
                  <a:gd name="T0" fmla="*/ 14 w 14"/>
                  <a:gd name="T1" fmla="*/ 16 h 16"/>
                  <a:gd name="T2" fmla="*/ 7 w 14"/>
                  <a:gd name="T3" fmla="*/ 14 h 16"/>
                  <a:gd name="T4" fmla="*/ 2 w 14"/>
                  <a:gd name="T5" fmla="*/ 11 h 16"/>
                  <a:gd name="T6" fmla="*/ 0 w 14"/>
                  <a:gd name="T7" fmla="*/ 5 h 16"/>
                  <a:gd name="T8" fmla="*/ 0 w 14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4" y="16"/>
                    </a:moveTo>
                    <a:lnTo>
                      <a:pt x="7" y="14"/>
                    </a:lnTo>
                    <a:lnTo>
                      <a:pt x="2" y="11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8" name="Line 244"/>
              <p:cNvSpPr>
                <a:spLocks noChangeShapeType="1"/>
              </p:cNvSpPr>
              <p:nvPr/>
            </p:nvSpPr>
            <p:spPr bwMode="auto">
              <a:xfrm>
                <a:off x="478" y="2562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29" name="Line 245"/>
              <p:cNvSpPr>
                <a:spLocks noChangeShapeType="1"/>
              </p:cNvSpPr>
              <p:nvPr/>
            </p:nvSpPr>
            <p:spPr bwMode="auto">
              <a:xfrm>
                <a:off x="480" y="2564"/>
                <a:ext cx="7" cy="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0" name="Line 246"/>
              <p:cNvSpPr>
                <a:spLocks noChangeShapeType="1"/>
              </p:cNvSpPr>
              <p:nvPr/>
            </p:nvSpPr>
            <p:spPr bwMode="auto">
              <a:xfrm>
                <a:off x="487" y="2567"/>
                <a:ext cx="9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1" name="Line 247"/>
              <p:cNvSpPr>
                <a:spLocks noChangeShapeType="1"/>
              </p:cNvSpPr>
              <p:nvPr/>
            </p:nvSpPr>
            <p:spPr bwMode="auto">
              <a:xfrm>
                <a:off x="496" y="2573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2" name="Line 248"/>
              <p:cNvSpPr>
                <a:spLocks noChangeShapeType="1"/>
              </p:cNvSpPr>
              <p:nvPr/>
            </p:nvSpPr>
            <p:spPr bwMode="auto">
              <a:xfrm>
                <a:off x="508" y="2575"/>
                <a:ext cx="1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3" name="Line 249"/>
              <p:cNvSpPr>
                <a:spLocks noChangeShapeType="1"/>
              </p:cNvSpPr>
              <p:nvPr/>
            </p:nvSpPr>
            <p:spPr bwMode="auto">
              <a:xfrm flipV="1">
                <a:off x="519" y="2573"/>
                <a:ext cx="10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4" name="Line 250"/>
              <p:cNvSpPr>
                <a:spLocks noChangeShapeType="1"/>
              </p:cNvSpPr>
              <p:nvPr/>
            </p:nvSpPr>
            <p:spPr bwMode="auto">
              <a:xfrm flipV="1">
                <a:off x="529" y="2567"/>
                <a:ext cx="13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5" name="Line 251"/>
              <p:cNvSpPr>
                <a:spLocks noChangeShapeType="1"/>
              </p:cNvSpPr>
              <p:nvPr/>
            </p:nvSpPr>
            <p:spPr bwMode="auto">
              <a:xfrm flipV="1">
                <a:off x="542" y="2564"/>
                <a:ext cx="7" cy="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6" name="Line 252"/>
              <p:cNvSpPr>
                <a:spLocks noChangeShapeType="1"/>
              </p:cNvSpPr>
              <p:nvPr/>
            </p:nvSpPr>
            <p:spPr bwMode="auto">
              <a:xfrm flipV="1">
                <a:off x="549" y="2560"/>
                <a:ext cx="5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7" name="Line 253"/>
              <p:cNvSpPr>
                <a:spLocks noChangeShapeType="1"/>
              </p:cNvSpPr>
              <p:nvPr/>
            </p:nvSpPr>
            <p:spPr bwMode="auto">
              <a:xfrm>
                <a:off x="501" y="252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8" name="Freeform 254"/>
              <p:cNvSpPr>
                <a:spLocks/>
              </p:cNvSpPr>
              <p:nvPr/>
            </p:nvSpPr>
            <p:spPr bwMode="auto">
              <a:xfrm>
                <a:off x="501" y="2521"/>
                <a:ext cx="34" cy="25"/>
              </a:xfrm>
              <a:custGeom>
                <a:avLst/>
                <a:gdLst>
                  <a:gd name="T0" fmla="*/ 7 w 34"/>
                  <a:gd name="T1" fmla="*/ 0 h 25"/>
                  <a:gd name="T2" fmla="*/ 2 w 34"/>
                  <a:gd name="T3" fmla="*/ 6 h 25"/>
                  <a:gd name="T4" fmla="*/ 0 w 34"/>
                  <a:gd name="T5" fmla="*/ 9 h 25"/>
                  <a:gd name="T6" fmla="*/ 0 w 34"/>
                  <a:gd name="T7" fmla="*/ 16 h 25"/>
                  <a:gd name="T8" fmla="*/ 2 w 34"/>
                  <a:gd name="T9" fmla="*/ 20 h 25"/>
                  <a:gd name="T10" fmla="*/ 7 w 34"/>
                  <a:gd name="T11" fmla="*/ 23 h 25"/>
                  <a:gd name="T12" fmla="*/ 14 w 34"/>
                  <a:gd name="T13" fmla="*/ 25 h 25"/>
                  <a:gd name="T14" fmla="*/ 20 w 34"/>
                  <a:gd name="T15" fmla="*/ 25 h 25"/>
                  <a:gd name="T16" fmla="*/ 27 w 34"/>
                  <a:gd name="T17" fmla="*/ 23 h 25"/>
                  <a:gd name="T18" fmla="*/ 32 w 34"/>
                  <a:gd name="T19" fmla="*/ 20 h 25"/>
                  <a:gd name="T20" fmla="*/ 34 w 34"/>
                  <a:gd name="T21" fmla="*/ 16 h 25"/>
                  <a:gd name="T22" fmla="*/ 34 w 34"/>
                  <a:gd name="T23" fmla="*/ 9 h 25"/>
                  <a:gd name="T24" fmla="*/ 32 w 34"/>
                  <a:gd name="T25" fmla="*/ 6 h 25"/>
                  <a:gd name="T26" fmla="*/ 27 w 34"/>
                  <a:gd name="T2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" h="25">
                    <a:moveTo>
                      <a:pt x="7" y="0"/>
                    </a:moveTo>
                    <a:lnTo>
                      <a:pt x="2" y="6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7" y="23"/>
                    </a:lnTo>
                    <a:lnTo>
                      <a:pt x="14" y="25"/>
                    </a:lnTo>
                    <a:lnTo>
                      <a:pt x="20" y="25"/>
                    </a:lnTo>
                    <a:lnTo>
                      <a:pt x="27" y="23"/>
                    </a:lnTo>
                    <a:lnTo>
                      <a:pt x="32" y="20"/>
                    </a:lnTo>
                    <a:lnTo>
                      <a:pt x="34" y="16"/>
                    </a:lnTo>
                    <a:lnTo>
                      <a:pt x="34" y="9"/>
                    </a:lnTo>
                    <a:lnTo>
                      <a:pt x="32" y="6"/>
                    </a:lnTo>
                    <a:lnTo>
                      <a:pt x="27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39" name="Freeform 255"/>
              <p:cNvSpPr>
                <a:spLocks/>
              </p:cNvSpPr>
              <p:nvPr/>
            </p:nvSpPr>
            <p:spPr bwMode="auto">
              <a:xfrm>
                <a:off x="529" y="2500"/>
                <a:ext cx="6" cy="5"/>
              </a:xfrm>
              <a:custGeom>
                <a:avLst/>
                <a:gdLst>
                  <a:gd name="T0" fmla="*/ 0 w 6"/>
                  <a:gd name="T1" fmla="*/ 3 h 5"/>
                  <a:gd name="T2" fmla="*/ 4 w 6"/>
                  <a:gd name="T3" fmla="*/ 5 h 5"/>
                  <a:gd name="T4" fmla="*/ 6 w 6"/>
                  <a:gd name="T5" fmla="*/ 3 h 5"/>
                  <a:gd name="T6" fmla="*/ 4 w 6"/>
                  <a:gd name="T7" fmla="*/ 0 h 5"/>
                  <a:gd name="T8" fmla="*/ 0 w 6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lnTo>
                      <a:pt x="4" y="5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0" name="Freeform 256"/>
              <p:cNvSpPr>
                <a:spLocks/>
              </p:cNvSpPr>
              <p:nvPr/>
            </p:nvSpPr>
            <p:spPr bwMode="auto">
              <a:xfrm>
                <a:off x="501" y="2461"/>
                <a:ext cx="34" cy="23"/>
              </a:xfrm>
              <a:custGeom>
                <a:avLst/>
                <a:gdLst>
                  <a:gd name="T0" fmla="*/ 0 w 34"/>
                  <a:gd name="T1" fmla="*/ 23 h 23"/>
                  <a:gd name="T2" fmla="*/ 25 w 34"/>
                  <a:gd name="T3" fmla="*/ 23 h 23"/>
                  <a:gd name="T4" fmla="*/ 32 w 34"/>
                  <a:gd name="T5" fmla="*/ 21 h 23"/>
                  <a:gd name="T6" fmla="*/ 34 w 34"/>
                  <a:gd name="T7" fmla="*/ 16 h 23"/>
                  <a:gd name="T8" fmla="*/ 34 w 34"/>
                  <a:gd name="T9" fmla="*/ 10 h 23"/>
                  <a:gd name="T10" fmla="*/ 32 w 34"/>
                  <a:gd name="T11" fmla="*/ 5 h 23"/>
                  <a:gd name="T12" fmla="*/ 25 w 34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23">
                    <a:moveTo>
                      <a:pt x="0" y="23"/>
                    </a:moveTo>
                    <a:lnTo>
                      <a:pt x="25" y="23"/>
                    </a:lnTo>
                    <a:lnTo>
                      <a:pt x="32" y="21"/>
                    </a:lnTo>
                    <a:lnTo>
                      <a:pt x="34" y="16"/>
                    </a:lnTo>
                    <a:lnTo>
                      <a:pt x="34" y="10"/>
                    </a:lnTo>
                    <a:lnTo>
                      <a:pt x="32" y="5"/>
                    </a:lnTo>
                    <a:lnTo>
                      <a:pt x="2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1" name="Line 257"/>
              <p:cNvSpPr>
                <a:spLocks noChangeShapeType="1"/>
              </p:cNvSpPr>
              <p:nvPr/>
            </p:nvSpPr>
            <p:spPr bwMode="auto">
              <a:xfrm>
                <a:off x="501" y="246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2" name="Freeform 258"/>
              <p:cNvSpPr>
                <a:spLocks/>
              </p:cNvSpPr>
              <p:nvPr/>
            </p:nvSpPr>
            <p:spPr bwMode="auto">
              <a:xfrm>
                <a:off x="529" y="2439"/>
                <a:ext cx="6" cy="4"/>
              </a:xfrm>
              <a:custGeom>
                <a:avLst/>
                <a:gdLst>
                  <a:gd name="T0" fmla="*/ 0 w 6"/>
                  <a:gd name="T1" fmla="*/ 2 h 4"/>
                  <a:gd name="T2" fmla="*/ 4 w 6"/>
                  <a:gd name="T3" fmla="*/ 4 h 4"/>
                  <a:gd name="T4" fmla="*/ 6 w 6"/>
                  <a:gd name="T5" fmla="*/ 2 h 4"/>
                  <a:gd name="T6" fmla="*/ 4 w 6"/>
                  <a:gd name="T7" fmla="*/ 0 h 4"/>
                  <a:gd name="T8" fmla="*/ 0 w 6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lnTo>
                      <a:pt x="4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3" name="Line 259"/>
              <p:cNvSpPr>
                <a:spLocks noChangeShapeType="1"/>
              </p:cNvSpPr>
              <p:nvPr/>
            </p:nvSpPr>
            <p:spPr bwMode="auto">
              <a:xfrm flipV="1">
                <a:off x="478" y="2420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4" name="Line 260"/>
              <p:cNvSpPr>
                <a:spLocks noChangeShapeType="1"/>
              </p:cNvSpPr>
              <p:nvPr/>
            </p:nvSpPr>
            <p:spPr bwMode="auto">
              <a:xfrm flipV="1">
                <a:off x="480" y="2416"/>
                <a:ext cx="7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5" name="Line 261"/>
              <p:cNvSpPr>
                <a:spLocks noChangeShapeType="1"/>
              </p:cNvSpPr>
              <p:nvPr/>
            </p:nvSpPr>
            <p:spPr bwMode="auto">
              <a:xfrm flipV="1">
                <a:off x="487" y="2412"/>
                <a:ext cx="9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6" name="Line 262"/>
              <p:cNvSpPr>
                <a:spLocks noChangeShapeType="1"/>
              </p:cNvSpPr>
              <p:nvPr/>
            </p:nvSpPr>
            <p:spPr bwMode="auto">
              <a:xfrm flipV="1">
                <a:off x="496" y="2411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7" name="Line 263"/>
              <p:cNvSpPr>
                <a:spLocks noChangeShapeType="1"/>
              </p:cNvSpPr>
              <p:nvPr/>
            </p:nvSpPr>
            <p:spPr bwMode="auto">
              <a:xfrm>
                <a:off x="508" y="2411"/>
                <a:ext cx="1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8" name="Line 264"/>
              <p:cNvSpPr>
                <a:spLocks noChangeShapeType="1"/>
              </p:cNvSpPr>
              <p:nvPr/>
            </p:nvSpPr>
            <p:spPr bwMode="auto">
              <a:xfrm>
                <a:off x="519" y="2411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9" name="Line 265"/>
              <p:cNvSpPr>
                <a:spLocks noChangeShapeType="1"/>
              </p:cNvSpPr>
              <p:nvPr/>
            </p:nvSpPr>
            <p:spPr bwMode="auto">
              <a:xfrm>
                <a:off x="529" y="2412"/>
                <a:ext cx="13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0" name="Line 266"/>
              <p:cNvSpPr>
                <a:spLocks noChangeShapeType="1"/>
              </p:cNvSpPr>
              <p:nvPr/>
            </p:nvSpPr>
            <p:spPr bwMode="auto">
              <a:xfrm>
                <a:off x="542" y="2416"/>
                <a:ext cx="7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Line 267"/>
              <p:cNvSpPr>
                <a:spLocks noChangeShapeType="1"/>
              </p:cNvSpPr>
              <p:nvPr/>
            </p:nvSpPr>
            <p:spPr bwMode="auto">
              <a:xfrm>
                <a:off x="549" y="2420"/>
                <a:ext cx="5" cy="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Line 268"/>
              <p:cNvSpPr>
                <a:spLocks noChangeShapeType="1"/>
              </p:cNvSpPr>
              <p:nvPr/>
            </p:nvSpPr>
            <p:spPr bwMode="auto">
              <a:xfrm flipV="1">
                <a:off x="5388" y="1171"/>
                <a:ext cx="1" cy="28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Line 269"/>
              <p:cNvSpPr>
                <a:spLocks noChangeShapeType="1"/>
              </p:cNvSpPr>
              <p:nvPr/>
            </p:nvSpPr>
            <p:spPr bwMode="auto">
              <a:xfrm flipH="1">
                <a:off x="5297" y="4037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Line 270"/>
              <p:cNvSpPr>
                <a:spLocks noChangeShapeType="1"/>
              </p:cNvSpPr>
              <p:nvPr/>
            </p:nvSpPr>
            <p:spPr bwMode="auto">
              <a:xfrm flipH="1">
                <a:off x="5297" y="3465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5" name="Line 271"/>
              <p:cNvSpPr>
                <a:spLocks noChangeShapeType="1"/>
              </p:cNvSpPr>
              <p:nvPr/>
            </p:nvSpPr>
            <p:spPr bwMode="auto">
              <a:xfrm flipH="1">
                <a:off x="5297" y="2892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6" name="Line 272"/>
              <p:cNvSpPr>
                <a:spLocks noChangeShapeType="1"/>
              </p:cNvSpPr>
              <p:nvPr/>
            </p:nvSpPr>
            <p:spPr bwMode="auto">
              <a:xfrm flipH="1">
                <a:off x="5297" y="2318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Line 273"/>
              <p:cNvSpPr>
                <a:spLocks noChangeShapeType="1"/>
              </p:cNvSpPr>
              <p:nvPr/>
            </p:nvSpPr>
            <p:spPr bwMode="auto">
              <a:xfrm flipH="1">
                <a:off x="5297" y="1744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Line 274"/>
              <p:cNvSpPr>
                <a:spLocks noChangeShapeType="1"/>
              </p:cNvSpPr>
              <p:nvPr/>
            </p:nvSpPr>
            <p:spPr bwMode="auto">
              <a:xfrm flipH="1">
                <a:off x="5297" y="1171"/>
                <a:ext cx="9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Line 275"/>
              <p:cNvSpPr>
                <a:spLocks noChangeShapeType="1"/>
              </p:cNvSpPr>
              <p:nvPr/>
            </p:nvSpPr>
            <p:spPr bwMode="auto">
              <a:xfrm flipH="1">
                <a:off x="5342" y="3895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Line 276"/>
              <p:cNvSpPr>
                <a:spLocks noChangeShapeType="1"/>
              </p:cNvSpPr>
              <p:nvPr/>
            </p:nvSpPr>
            <p:spPr bwMode="auto">
              <a:xfrm flipH="1">
                <a:off x="5342" y="375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Line 277"/>
              <p:cNvSpPr>
                <a:spLocks noChangeShapeType="1"/>
              </p:cNvSpPr>
              <p:nvPr/>
            </p:nvSpPr>
            <p:spPr bwMode="auto">
              <a:xfrm flipH="1">
                <a:off x="5342" y="3608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Line 278"/>
              <p:cNvSpPr>
                <a:spLocks noChangeShapeType="1"/>
              </p:cNvSpPr>
              <p:nvPr/>
            </p:nvSpPr>
            <p:spPr bwMode="auto">
              <a:xfrm flipH="1">
                <a:off x="5342" y="3321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Line 279"/>
              <p:cNvSpPr>
                <a:spLocks noChangeShapeType="1"/>
              </p:cNvSpPr>
              <p:nvPr/>
            </p:nvSpPr>
            <p:spPr bwMode="auto">
              <a:xfrm flipH="1">
                <a:off x="5342" y="317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Line 280"/>
              <p:cNvSpPr>
                <a:spLocks noChangeShapeType="1"/>
              </p:cNvSpPr>
              <p:nvPr/>
            </p:nvSpPr>
            <p:spPr bwMode="auto">
              <a:xfrm flipH="1">
                <a:off x="5342" y="3034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5" name="Line 281"/>
              <p:cNvSpPr>
                <a:spLocks noChangeShapeType="1"/>
              </p:cNvSpPr>
              <p:nvPr/>
            </p:nvSpPr>
            <p:spPr bwMode="auto">
              <a:xfrm flipH="1">
                <a:off x="5342" y="2747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Line 282"/>
              <p:cNvSpPr>
                <a:spLocks noChangeShapeType="1"/>
              </p:cNvSpPr>
              <p:nvPr/>
            </p:nvSpPr>
            <p:spPr bwMode="auto">
              <a:xfrm flipH="1">
                <a:off x="5342" y="2605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7" name="Line 283"/>
              <p:cNvSpPr>
                <a:spLocks noChangeShapeType="1"/>
              </p:cNvSpPr>
              <p:nvPr/>
            </p:nvSpPr>
            <p:spPr bwMode="auto">
              <a:xfrm flipH="1">
                <a:off x="5342" y="246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Line 284"/>
              <p:cNvSpPr>
                <a:spLocks noChangeShapeType="1"/>
              </p:cNvSpPr>
              <p:nvPr/>
            </p:nvSpPr>
            <p:spPr bwMode="auto">
              <a:xfrm flipH="1">
                <a:off x="5342" y="2176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Line 285"/>
              <p:cNvSpPr>
                <a:spLocks noChangeShapeType="1"/>
              </p:cNvSpPr>
              <p:nvPr/>
            </p:nvSpPr>
            <p:spPr bwMode="auto">
              <a:xfrm flipH="1">
                <a:off x="5342" y="2031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Line 286"/>
              <p:cNvSpPr>
                <a:spLocks noChangeShapeType="1"/>
              </p:cNvSpPr>
              <p:nvPr/>
            </p:nvSpPr>
            <p:spPr bwMode="auto">
              <a:xfrm flipH="1">
                <a:off x="5342" y="188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1" name="Line 287"/>
              <p:cNvSpPr>
                <a:spLocks noChangeShapeType="1"/>
              </p:cNvSpPr>
              <p:nvPr/>
            </p:nvSpPr>
            <p:spPr bwMode="auto">
              <a:xfrm flipH="1">
                <a:off x="5342" y="160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Line 288"/>
              <p:cNvSpPr>
                <a:spLocks noChangeShapeType="1"/>
              </p:cNvSpPr>
              <p:nvPr/>
            </p:nvSpPr>
            <p:spPr bwMode="auto">
              <a:xfrm flipH="1">
                <a:off x="5342" y="1458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Line 289"/>
              <p:cNvSpPr>
                <a:spLocks noChangeShapeType="1"/>
              </p:cNvSpPr>
              <p:nvPr/>
            </p:nvSpPr>
            <p:spPr bwMode="auto">
              <a:xfrm flipH="1">
                <a:off x="5342" y="1315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290"/>
              <p:cNvSpPr>
                <a:spLocks/>
              </p:cNvSpPr>
              <p:nvPr/>
            </p:nvSpPr>
            <p:spPr bwMode="auto">
              <a:xfrm>
                <a:off x="886" y="4030"/>
                <a:ext cx="18" cy="7"/>
              </a:xfrm>
              <a:custGeom>
                <a:avLst/>
                <a:gdLst>
                  <a:gd name="T0" fmla="*/ 2 w 18"/>
                  <a:gd name="T1" fmla="*/ 7 h 7"/>
                  <a:gd name="T2" fmla="*/ 2 w 18"/>
                  <a:gd name="T3" fmla="*/ 7 h 7"/>
                  <a:gd name="T4" fmla="*/ 2 w 18"/>
                  <a:gd name="T5" fmla="*/ 7 h 7"/>
                  <a:gd name="T6" fmla="*/ 2 w 18"/>
                  <a:gd name="T7" fmla="*/ 7 h 7"/>
                  <a:gd name="T8" fmla="*/ 2 w 18"/>
                  <a:gd name="T9" fmla="*/ 5 h 7"/>
                  <a:gd name="T10" fmla="*/ 2 w 18"/>
                  <a:gd name="T11" fmla="*/ 7 h 7"/>
                  <a:gd name="T12" fmla="*/ 2 w 18"/>
                  <a:gd name="T13" fmla="*/ 7 h 7"/>
                  <a:gd name="T14" fmla="*/ 3 w 18"/>
                  <a:gd name="T15" fmla="*/ 7 h 7"/>
                  <a:gd name="T16" fmla="*/ 3 w 18"/>
                  <a:gd name="T17" fmla="*/ 7 h 7"/>
                  <a:gd name="T18" fmla="*/ 3 w 18"/>
                  <a:gd name="T19" fmla="*/ 7 h 7"/>
                  <a:gd name="T20" fmla="*/ 3 w 18"/>
                  <a:gd name="T21" fmla="*/ 7 h 7"/>
                  <a:gd name="T22" fmla="*/ 3 w 18"/>
                  <a:gd name="T23" fmla="*/ 7 h 7"/>
                  <a:gd name="T24" fmla="*/ 5 w 18"/>
                  <a:gd name="T25" fmla="*/ 7 h 7"/>
                  <a:gd name="T26" fmla="*/ 5 w 18"/>
                  <a:gd name="T27" fmla="*/ 7 h 7"/>
                  <a:gd name="T28" fmla="*/ 5 w 18"/>
                  <a:gd name="T29" fmla="*/ 7 h 7"/>
                  <a:gd name="T30" fmla="*/ 5 w 18"/>
                  <a:gd name="T31" fmla="*/ 5 h 7"/>
                  <a:gd name="T32" fmla="*/ 5 w 18"/>
                  <a:gd name="T33" fmla="*/ 7 h 7"/>
                  <a:gd name="T34" fmla="*/ 5 w 18"/>
                  <a:gd name="T35" fmla="*/ 7 h 7"/>
                  <a:gd name="T36" fmla="*/ 5 w 18"/>
                  <a:gd name="T37" fmla="*/ 7 h 7"/>
                  <a:gd name="T38" fmla="*/ 7 w 18"/>
                  <a:gd name="T39" fmla="*/ 7 h 7"/>
                  <a:gd name="T40" fmla="*/ 7 w 18"/>
                  <a:gd name="T41" fmla="*/ 7 h 7"/>
                  <a:gd name="T42" fmla="*/ 7 w 18"/>
                  <a:gd name="T43" fmla="*/ 7 h 7"/>
                  <a:gd name="T44" fmla="*/ 7 w 18"/>
                  <a:gd name="T45" fmla="*/ 7 h 7"/>
                  <a:gd name="T46" fmla="*/ 7 w 18"/>
                  <a:gd name="T47" fmla="*/ 7 h 7"/>
                  <a:gd name="T48" fmla="*/ 7 w 18"/>
                  <a:gd name="T49" fmla="*/ 7 h 7"/>
                  <a:gd name="T50" fmla="*/ 9 w 18"/>
                  <a:gd name="T51" fmla="*/ 7 h 7"/>
                  <a:gd name="T52" fmla="*/ 9 w 18"/>
                  <a:gd name="T53" fmla="*/ 7 h 7"/>
                  <a:gd name="T54" fmla="*/ 9 w 18"/>
                  <a:gd name="T55" fmla="*/ 7 h 7"/>
                  <a:gd name="T56" fmla="*/ 9 w 18"/>
                  <a:gd name="T57" fmla="*/ 7 h 7"/>
                  <a:gd name="T58" fmla="*/ 9 w 18"/>
                  <a:gd name="T59" fmla="*/ 7 h 7"/>
                  <a:gd name="T60" fmla="*/ 9 w 18"/>
                  <a:gd name="T61" fmla="*/ 7 h 7"/>
                  <a:gd name="T62" fmla="*/ 9 w 18"/>
                  <a:gd name="T63" fmla="*/ 7 h 7"/>
                  <a:gd name="T64" fmla="*/ 10 w 18"/>
                  <a:gd name="T65" fmla="*/ 7 h 7"/>
                  <a:gd name="T66" fmla="*/ 10 w 18"/>
                  <a:gd name="T67" fmla="*/ 7 h 7"/>
                  <a:gd name="T68" fmla="*/ 10 w 18"/>
                  <a:gd name="T69" fmla="*/ 5 h 7"/>
                  <a:gd name="T70" fmla="*/ 10 w 18"/>
                  <a:gd name="T71" fmla="*/ 7 h 7"/>
                  <a:gd name="T72" fmla="*/ 10 w 18"/>
                  <a:gd name="T73" fmla="*/ 7 h 7"/>
                  <a:gd name="T74" fmla="*/ 12 w 18"/>
                  <a:gd name="T75" fmla="*/ 7 h 7"/>
                  <a:gd name="T76" fmla="*/ 12 w 18"/>
                  <a:gd name="T77" fmla="*/ 7 h 7"/>
                  <a:gd name="T78" fmla="*/ 12 w 18"/>
                  <a:gd name="T79" fmla="*/ 5 h 7"/>
                  <a:gd name="T80" fmla="*/ 12 w 18"/>
                  <a:gd name="T81" fmla="*/ 7 h 7"/>
                  <a:gd name="T82" fmla="*/ 12 w 18"/>
                  <a:gd name="T83" fmla="*/ 7 h 7"/>
                  <a:gd name="T84" fmla="*/ 12 w 18"/>
                  <a:gd name="T85" fmla="*/ 7 h 7"/>
                  <a:gd name="T86" fmla="*/ 12 w 18"/>
                  <a:gd name="T87" fmla="*/ 7 h 7"/>
                  <a:gd name="T88" fmla="*/ 14 w 18"/>
                  <a:gd name="T89" fmla="*/ 7 h 7"/>
                  <a:gd name="T90" fmla="*/ 14 w 18"/>
                  <a:gd name="T91" fmla="*/ 7 h 7"/>
                  <a:gd name="T92" fmla="*/ 14 w 18"/>
                  <a:gd name="T93" fmla="*/ 7 h 7"/>
                  <a:gd name="T94" fmla="*/ 14 w 18"/>
                  <a:gd name="T95" fmla="*/ 5 h 7"/>
                  <a:gd name="T96" fmla="*/ 14 w 18"/>
                  <a:gd name="T97" fmla="*/ 5 h 7"/>
                  <a:gd name="T98" fmla="*/ 14 w 18"/>
                  <a:gd name="T99" fmla="*/ 7 h 7"/>
                  <a:gd name="T100" fmla="*/ 16 w 18"/>
                  <a:gd name="T101" fmla="*/ 7 h 7"/>
                  <a:gd name="T102" fmla="*/ 16 w 18"/>
                  <a:gd name="T103" fmla="*/ 7 h 7"/>
                  <a:gd name="T104" fmla="*/ 16 w 18"/>
                  <a:gd name="T105" fmla="*/ 4 h 7"/>
                  <a:gd name="T106" fmla="*/ 16 w 18"/>
                  <a:gd name="T107" fmla="*/ 7 h 7"/>
                  <a:gd name="T108" fmla="*/ 16 w 18"/>
                  <a:gd name="T109" fmla="*/ 7 h 7"/>
                  <a:gd name="T110" fmla="*/ 16 w 18"/>
                  <a:gd name="T111" fmla="*/ 5 h 7"/>
                  <a:gd name="T112" fmla="*/ 16 w 18"/>
                  <a:gd name="T113" fmla="*/ 5 h 7"/>
                  <a:gd name="T114" fmla="*/ 18 w 18"/>
                  <a:gd name="T115" fmla="*/ 7 h 7"/>
                  <a:gd name="T116" fmla="*/ 18 w 18"/>
                  <a:gd name="T117" fmla="*/ 7 h 7"/>
                  <a:gd name="T118" fmla="*/ 18 w 18"/>
                  <a:gd name="T119" fmla="*/ 7 h 7"/>
                  <a:gd name="T120" fmla="*/ 18 w 18"/>
                  <a:gd name="T121" fmla="*/ 5 h 7"/>
                  <a:gd name="T122" fmla="*/ 18 w 18"/>
                  <a:gd name="T1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0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5" name="Freeform 291"/>
              <p:cNvSpPr>
                <a:spLocks/>
              </p:cNvSpPr>
              <p:nvPr/>
            </p:nvSpPr>
            <p:spPr bwMode="auto">
              <a:xfrm>
                <a:off x="904" y="4034"/>
                <a:ext cx="17" cy="3"/>
              </a:xfrm>
              <a:custGeom>
                <a:avLst/>
                <a:gdLst>
                  <a:gd name="T0" fmla="*/ 1 w 17"/>
                  <a:gd name="T1" fmla="*/ 3 h 3"/>
                  <a:gd name="T2" fmla="*/ 1 w 17"/>
                  <a:gd name="T3" fmla="*/ 1 h 3"/>
                  <a:gd name="T4" fmla="*/ 1 w 17"/>
                  <a:gd name="T5" fmla="*/ 3 h 3"/>
                  <a:gd name="T6" fmla="*/ 1 w 17"/>
                  <a:gd name="T7" fmla="*/ 1 h 3"/>
                  <a:gd name="T8" fmla="*/ 1 w 17"/>
                  <a:gd name="T9" fmla="*/ 3 h 3"/>
                  <a:gd name="T10" fmla="*/ 1 w 17"/>
                  <a:gd name="T11" fmla="*/ 3 h 3"/>
                  <a:gd name="T12" fmla="*/ 3 w 17"/>
                  <a:gd name="T13" fmla="*/ 3 h 3"/>
                  <a:gd name="T14" fmla="*/ 3 w 17"/>
                  <a:gd name="T15" fmla="*/ 1 h 3"/>
                  <a:gd name="T16" fmla="*/ 3 w 17"/>
                  <a:gd name="T17" fmla="*/ 3 h 3"/>
                  <a:gd name="T18" fmla="*/ 3 w 17"/>
                  <a:gd name="T19" fmla="*/ 3 h 3"/>
                  <a:gd name="T20" fmla="*/ 3 w 17"/>
                  <a:gd name="T21" fmla="*/ 3 h 3"/>
                  <a:gd name="T22" fmla="*/ 3 w 17"/>
                  <a:gd name="T23" fmla="*/ 3 h 3"/>
                  <a:gd name="T24" fmla="*/ 5 w 17"/>
                  <a:gd name="T25" fmla="*/ 3 h 3"/>
                  <a:gd name="T26" fmla="*/ 5 w 17"/>
                  <a:gd name="T27" fmla="*/ 3 h 3"/>
                  <a:gd name="T28" fmla="*/ 5 w 17"/>
                  <a:gd name="T29" fmla="*/ 3 h 3"/>
                  <a:gd name="T30" fmla="*/ 5 w 17"/>
                  <a:gd name="T31" fmla="*/ 1 h 3"/>
                  <a:gd name="T32" fmla="*/ 5 w 17"/>
                  <a:gd name="T33" fmla="*/ 3 h 3"/>
                  <a:gd name="T34" fmla="*/ 5 w 17"/>
                  <a:gd name="T35" fmla="*/ 3 h 3"/>
                  <a:gd name="T36" fmla="*/ 7 w 17"/>
                  <a:gd name="T37" fmla="*/ 3 h 3"/>
                  <a:gd name="T38" fmla="*/ 7 w 17"/>
                  <a:gd name="T39" fmla="*/ 3 h 3"/>
                  <a:gd name="T40" fmla="*/ 7 w 17"/>
                  <a:gd name="T41" fmla="*/ 3 h 3"/>
                  <a:gd name="T42" fmla="*/ 7 w 17"/>
                  <a:gd name="T43" fmla="*/ 3 h 3"/>
                  <a:gd name="T44" fmla="*/ 7 w 17"/>
                  <a:gd name="T45" fmla="*/ 3 h 3"/>
                  <a:gd name="T46" fmla="*/ 7 w 17"/>
                  <a:gd name="T47" fmla="*/ 3 h 3"/>
                  <a:gd name="T48" fmla="*/ 9 w 17"/>
                  <a:gd name="T49" fmla="*/ 3 h 3"/>
                  <a:gd name="T50" fmla="*/ 9 w 17"/>
                  <a:gd name="T51" fmla="*/ 1 h 3"/>
                  <a:gd name="T52" fmla="*/ 9 w 17"/>
                  <a:gd name="T53" fmla="*/ 3 h 3"/>
                  <a:gd name="T54" fmla="*/ 9 w 17"/>
                  <a:gd name="T55" fmla="*/ 3 h 3"/>
                  <a:gd name="T56" fmla="*/ 9 w 17"/>
                  <a:gd name="T57" fmla="*/ 3 h 3"/>
                  <a:gd name="T58" fmla="*/ 9 w 17"/>
                  <a:gd name="T59" fmla="*/ 3 h 3"/>
                  <a:gd name="T60" fmla="*/ 9 w 17"/>
                  <a:gd name="T61" fmla="*/ 3 h 3"/>
                  <a:gd name="T62" fmla="*/ 10 w 17"/>
                  <a:gd name="T63" fmla="*/ 3 h 3"/>
                  <a:gd name="T64" fmla="*/ 10 w 17"/>
                  <a:gd name="T65" fmla="*/ 3 h 3"/>
                  <a:gd name="T66" fmla="*/ 10 w 17"/>
                  <a:gd name="T67" fmla="*/ 1 h 3"/>
                  <a:gd name="T68" fmla="*/ 10 w 17"/>
                  <a:gd name="T69" fmla="*/ 3 h 3"/>
                  <a:gd name="T70" fmla="*/ 10 w 17"/>
                  <a:gd name="T71" fmla="*/ 3 h 3"/>
                  <a:gd name="T72" fmla="*/ 10 w 17"/>
                  <a:gd name="T73" fmla="*/ 3 h 3"/>
                  <a:gd name="T74" fmla="*/ 10 w 17"/>
                  <a:gd name="T75" fmla="*/ 3 h 3"/>
                  <a:gd name="T76" fmla="*/ 12 w 17"/>
                  <a:gd name="T77" fmla="*/ 3 h 3"/>
                  <a:gd name="T78" fmla="*/ 12 w 17"/>
                  <a:gd name="T79" fmla="*/ 3 h 3"/>
                  <a:gd name="T80" fmla="*/ 12 w 17"/>
                  <a:gd name="T81" fmla="*/ 3 h 3"/>
                  <a:gd name="T82" fmla="*/ 12 w 17"/>
                  <a:gd name="T83" fmla="*/ 0 h 3"/>
                  <a:gd name="T84" fmla="*/ 12 w 17"/>
                  <a:gd name="T85" fmla="*/ 3 h 3"/>
                  <a:gd name="T86" fmla="*/ 12 w 17"/>
                  <a:gd name="T87" fmla="*/ 3 h 3"/>
                  <a:gd name="T88" fmla="*/ 14 w 17"/>
                  <a:gd name="T89" fmla="*/ 3 h 3"/>
                  <a:gd name="T90" fmla="*/ 14 w 17"/>
                  <a:gd name="T91" fmla="*/ 1 h 3"/>
                  <a:gd name="T92" fmla="*/ 14 w 17"/>
                  <a:gd name="T93" fmla="*/ 3 h 3"/>
                  <a:gd name="T94" fmla="*/ 14 w 17"/>
                  <a:gd name="T95" fmla="*/ 3 h 3"/>
                  <a:gd name="T96" fmla="*/ 14 w 17"/>
                  <a:gd name="T97" fmla="*/ 3 h 3"/>
                  <a:gd name="T98" fmla="*/ 14 w 17"/>
                  <a:gd name="T99" fmla="*/ 3 h 3"/>
                  <a:gd name="T100" fmla="*/ 16 w 17"/>
                  <a:gd name="T101" fmla="*/ 3 h 3"/>
                  <a:gd name="T102" fmla="*/ 16 w 17"/>
                  <a:gd name="T103" fmla="*/ 3 h 3"/>
                  <a:gd name="T104" fmla="*/ 16 w 17"/>
                  <a:gd name="T105" fmla="*/ 3 h 3"/>
                  <a:gd name="T106" fmla="*/ 16 w 17"/>
                  <a:gd name="T107" fmla="*/ 3 h 3"/>
                  <a:gd name="T108" fmla="*/ 16 w 17"/>
                  <a:gd name="T109" fmla="*/ 3 h 3"/>
                  <a:gd name="T110" fmla="*/ 16 w 17"/>
                  <a:gd name="T111" fmla="*/ 3 h 3"/>
                  <a:gd name="T112" fmla="*/ 17 w 17"/>
                  <a:gd name="T113" fmla="*/ 1 h 3"/>
                  <a:gd name="T114" fmla="*/ 17 w 17"/>
                  <a:gd name="T115" fmla="*/ 3 h 3"/>
                  <a:gd name="T116" fmla="*/ 17 w 17"/>
                  <a:gd name="T117" fmla="*/ 3 h 3"/>
                  <a:gd name="T118" fmla="*/ 17 w 17"/>
                  <a:gd name="T119" fmla="*/ 3 h 3"/>
                  <a:gd name="T120" fmla="*/ 17 w 17"/>
                  <a:gd name="T121" fmla="*/ 3 h 3"/>
                  <a:gd name="T122" fmla="*/ 17 w 17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6" name="Freeform 292"/>
              <p:cNvSpPr>
                <a:spLocks/>
              </p:cNvSpPr>
              <p:nvPr/>
            </p:nvSpPr>
            <p:spPr bwMode="auto">
              <a:xfrm>
                <a:off x="921" y="4032"/>
                <a:ext cx="20" cy="5"/>
              </a:xfrm>
              <a:custGeom>
                <a:avLst/>
                <a:gdLst>
                  <a:gd name="T0" fmla="*/ 2 w 20"/>
                  <a:gd name="T1" fmla="*/ 3 h 5"/>
                  <a:gd name="T2" fmla="*/ 2 w 20"/>
                  <a:gd name="T3" fmla="*/ 5 h 5"/>
                  <a:gd name="T4" fmla="*/ 2 w 20"/>
                  <a:gd name="T5" fmla="*/ 5 h 5"/>
                  <a:gd name="T6" fmla="*/ 2 w 20"/>
                  <a:gd name="T7" fmla="*/ 5 h 5"/>
                  <a:gd name="T8" fmla="*/ 2 w 20"/>
                  <a:gd name="T9" fmla="*/ 5 h 5"/>
                  <a:gd name="T10" fmla="*/ 2 w 20"/>
                  <a:gd name="T11" fmla="*/ 5 h 5"/>
                  <a:gd name="T12" fmla="*/ 2 w 20"/>
                  <a:gd name="T13" fmla="*/ 5 h 5"/>
                  <a:gd name="T14" fmla="*/ 4 w 20"/>
                  <a:gd name="T15" fmla="*/ 3 h 5"/>
                  <a:gd name="T16" fmla="*/ 4 w 20"/>
                  <a:gd name="T17" fmla="*/ 3 h 5"/>
                  <a:gd name="T18" fmla="*/ 4 w 20"/>
                  <a:gd name="T19" fmla="*/ 5 h 5"/>
                  <a:gd name="T20" fmla="*/ 4 w 20"/>
                  <a:gd name="T21" fmla="*/ 5 h 5"/>
                  <a:gd name="T22" fmla="*/ 4 w 20"/>
                  <a:gd name="T23" fmla="*/ 5 h 5"/>
                  <a:gd name="T24" fmla="*/ 6 w 20"/>
                  <a:gd name="T25" fmla="*/ 5 h 5"/>
                  <a:gd name="T26" fmla="*/ 6 w 20"/>
                  <a:gd name="T27" fmla="*/ 5 h 5"/>
                  <a:gd name="T28" fmla="*/ 6 w 20"/>
                  <a:gd name="T29" fmla="*/ 5 h 5"/>
                  <a:gd name="T30" fmla="*/ 6 w 20"/>
                  <a:gd name="T31" fmla="*/ 5 h 5"/>
                  <a:gd name="T32" fmla="*/ 6 w 20"/>
                  <a:gd name="T33" fmla="*/ 5 h 5"/>
                  <a:gd name="T34" fmla="*/ 6 w 20"/>
                  <a:gd name="T35" fmla="*/ 5 h 5"/>
                  <a:gd name="T36" fmla="*/ 6 w 20"/>
                  <a:gd name="T37" fmla="*/ 5 h 5"/>
                  <a:gd name="T38" fmla="*/ 8 w 20"/>
                  <a:gd name="T39" fmla="*/ 5 h 5"/>
                  <a:gd name="T40" fmla="*/ 8 w 20"/>
                  <a:gd name="T41" fmla="*/ 5 h 5"/>
                  <a:gd name="T42" fmla="*/ 8 w 20"/>
                  <a:gd name="T43" fmla="*/ 5 h 5"/>
                  <a:gd name="T44" fmla="*/ 8 w 20"/>
                  <a:gd name="T45" fmla="*/ 5 h 5"/>
                  <a:gd name="T46" fmla="*/ 8 w 20"/>
                  <a:gd name="T47" fmla="*/ 5 h 5"/>
                  <a:gd name="T48" fmla="*/ 8 w 20"/>
                  <a:gd name="T49" fmla="*/ 5 h 5"/>
                  <a:gd name="T50" fmla="*/ 9 w 20"/>
                  <a:gd name="T51" fmla="*/ 5 h 5"/>
                  <a:gd name="T52" fmla="*/ 9 w 20"/>
                  <a:gd name="T53" fmla="*/ 5 h 5"/>
                  <a:gd name="T54" fmla="*/ 9 w 20"/>
                  <a:gd name="T55" fmla="*/ 5 h 5"/>
                  <a:gd name="T56" fmla="*/ 9 w 20"/>
                  <a:gd name="T57" fmla="*/ 5 h 5"/>
                  <a:gd name="T58" fmla="*/ 9 w 20"/>
                  <a:gd name="T59" fmla="*/ 3 h 5"/>
                  <a:gd name="T60" fmla="*/ 9 w 20"/>
                  <a:gd name="T61" fmla="*/ 5 h 5"/>
                  <a:gd name="T62" fmla="*/ 11 w 20"/>
                  <a:gd name="T63" fmla="*/ 5 h 5"/>
                  <a:gd name="T64" fmla="*/ 11 w 20"/>
                  <a:gd name="T65" fmla="*/ 5 h 5"/>
                  <a:gd name="T66" fmla="*/ 11 w 20"/>
                  <a:gd name="T67" fmla="*/ 5 h 5"/>
                  <a:gd name="T68" fmla="*/ 11 w 20"/>
                  <a:gd name="T69" fmla="*/ 5 h 5"/>
                  <a:gd name="T70" fmla="*/ 11 w 20"/>
                  <a:gd name="T71" fmla="*/ 5 h 5"/>
                  <a:gd name="T72" fmla="*/ 11 w 20"/>
                  <a:gd name="T73" fmla="*/ 5 h 5"/>
                  <a:gd name="T74" fmla="*/ 13 w 20"/>
                  <a:gd name="T75" fmla="*/ 3 h 5"/>
                  <a:gd name="T76" fmla="*/ 13 w 20"/>
                  <a:gd name="T77" fmla="*/ 5 h 5"/>
                  <a:gd name="T78" fmla="*/ 13 w 20"/>
                  <a:gd name="T79" fmla="*/ 5 h 5"/>
                  <a:gd name="T80" fmla="*/ 13 w 20"/>
                  <a:gd name="T81" fmla="*/ 5 h 5"/>
                  <a:gd name="T82" fmla="*/ 13 w 20"/>
                  <a:gd name="T83" fmla="*/ 5 h 5"/>
                  <a:gd name="T84" fmla="*/ 13 w 20"/>
                  <a:gd name="T85" fmla="*/ 5 h 5"/>
                  <a:gd name="T86" fmla="*/ 15 w 20"/>
                  <a:gd name="T87" fmla="*/ 5 h 5"/>
                  <a:gd name="T88" fmla="*/ 15 w 20"/>
                  <a:gd name="T89" fmla="*/ 5 h 5"/>
                  <a:gd name="T90" fmla="*/ 15 w 20"/>
                  <a:gd name="T91" fmla="*/ 5 h 5"/>
                  <a:gd name="T92" fmla="*/ 15 w 20"/>
                  <a:gd name="T93" fmla="*/ 5 h 5"/>
                  <a:gd name="T94" fmla="*/ 15 w 20"/>
                  <a:gd name="T95" fmla="*/ 5 h 5"/>
                  <a:gd name="T96" fmla="*/ 15 w 20"/>
                  <a:gd name="T97" fmla="*/ 5 h 5"/>
                  <a:gd name="T98" fmla="*/ 16 w 20"/>
                  <a:gd name="T99" fmla="*/ 5 h 5"/>
                  <a:gd name="T100" fmla="*/ 16 w 20"/>
                  <a:gd name="T101" fmla="*/ 5 h 5"/>
                  <a:gd name="T102" fmla="*/ 16 w 20"/>
                  <a:gd name="T103" fmla="*/ 5 h 5"/>
                  <a:gd name="T104" fmla="*/ 16 w 20"/>
                  <a:gd name="T105" fmla="*/ 5 h 5"/>
                  <a:gd name="T106" fmla="*/ 16 w 20"/>
                  <a:gd name="T107" fmla="*/ 5 h 5"/>
                  <a:gd name="T108" fmla="*/ 16 w 20"/>
                  <a:gd name="T109" fmla="*/ 5 h 5"/>
                  <a:gd name="T110" fmla="*/ 18 w 20"/>
                  <a:gd name="T111" fmla="*/ 5 h 5"/>
                  <a:gd name="T112" fmla="*/ 18 w 20"/>
                  <a:gd name="T113" fmla="*/ 5 h 5"/>
                  <a:gd name="T114" fmla="*/ 18 w 20"/>
                  <a:gd name="T115" fmla="*/ 3 h 5"/>
                  <a:gd name="T116" fmla="*/ 18 w 20"/>
                  <a:gd name="T117" fmla="*/ 3 h 5"/>
                  <a:gd name="T118" fmla="*/ 18 w 20"/>
                  <a:gd name="T119" fmla="*/ 5 h 5"/>
                  <a:gd name="T120" fmla="*/ 18 w 20"/>
                  <a:gd name="T121" fmla="*/ 5 h 5"/>
                  <a:gd name="T122" fmla="*/ 20 w 20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2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7" name="Freeform 293"/>
              <p:cNvSpPr>
                <a:spLocks/>
              </p:cNvSpPr>
              <p:nvPr/>
            </p:nvSpPr>
            <p:spPr bwMode="auto">
              <a:xfrm>
                <a:off x="941" y="4028"/>
                <a:ext cx="18" cy="9"/>
              </a:xfrm>
              <a:custGeom>
                <a:avLst/>
                <a:gdLst>
                  <a:gd name="T0" fmla="*/ 0 w 18"/>
                  <a:gd name="T1" fmla="*/ 9 h 9"/>
                  <a:gd name="T2" fmla="*/ 0 w 18"/>
                  <a:gd name="T3" fmla="*/ 9 h 9"/>
                  <a:gd name="T4" fmla="*/ 0 w 18"/>
                  <a:gd name="T5" fmla="*/ 9 h 9"/>
                  <a:gd name="T6" fmla="*/ 0 w 18"/>
                  <a:gd name="T7" fmla="*/ 9 h 9"/>
                  <a:gd name="T8" fmla="*/ 0 w 18"/>
                  <a:gd name="T9" fmla="*/ 9 h 9"/>
                  <a:gd name="T10" fmla="*/ 2 w 18"/>
                  <a:gd name="T11" fmla="*/ 9 h 9"/>
                  <a:gd name="T12" fmla="*/ 2 w 18"/>
                  <a:gd name="T13" fmla="*/ 9 h 9"/>
                  <a:gd name="T14" fmla="*/ 2 w 18"/>
                  <a:gd name="T15" fmla="*/ 9 h 9"/>
                  <a:gd name="T16" fmla="*/ 2 w 18"/>
                  <a:gd name="T17" fmla="*/ 9 h 9"/>
                  <a:gd name="T18" fmla="*/ 2 w 18"/>
                  <a:gd name="T19" fmla="*/ 9 h 9"/>
                  <a:gd name="T20" fmla="*/ 2 w 18"/>
                  <a:gd name="T21" fmla="*/ 9 h 9"/>
                  <a:gd name="T22" fmla="*/ 2 w 18"/>
                  <a:gd name="T23" fmla="*/ 9 h 9"/>
                  <a:gd name="T24" fmla="*/ 4 w 18"/>
                  <a:gd name="T25" fmla="*/ 7 h 9"/>
                  <a:gd name="T26" fmla="*/ 4 w 18"/>
                  <a:gd name="T27" fmla="*/ 9 h 9"/>
                  <a:gd name="T28" fmla="*/ 4 w 18"/>
                  <a:gd name="T29" fmla="*/ 7 h 9"/>
                  <a:gd name="T30" fmla="*/ 4 w 18"/>
                  <a:gd name="T31" fmla="*/ 9 h 9"/>
                  <a:gd name="T32" fmla="*/ 4 w 18"/>
                  <a:gd name="T33" fmla="*/ 7 h 9"/>
                  <a:gd name="T34" fmla="*/ 4 w 18"/>
                  <a:gd name="T35" fmla="*/ 9 h 9"/>
                  <a:gd name="T36" fmla="*/ 5 w 18"/>
                  <a:gd name="T37" fmla="*/ 9 h 9"/>
                  <a:gd name="T38" fmla="*/ 5 w 18"/>
                  <a:gd name="T39" fmla="*/ 9 h 9"/>
                  <a:gd name="T40" fmla="*/ 5 w 18"/>
                  <a:gd name="T41" fmla="*/ 9 h 9"/>
                  <a:gd name="T42" fmla="*/ 5 w 18"/>
                  <a:gd name="T43" fmla="*/ 7 h 9"/>
                  <a:gd name="T44" fmla="*/ 5 w 18"/>
                  <a:gd name="T45" fmla="*/ 9 h 9"/>
                  <a:gd name="T46" fmla="*/ 5 w 18"/>
                  <a:gd name="T47" fmla="*/ 7 h 9"/>
                  <a:gd name="T48" fmla="*/ 5 w 18"/>
                  <a:gd name="T49" fmla="*/ 9 h 9"/>
                  <a:gd name="T50" fmla="*/ 7 w 18"/>
                  <a:gd name="T51" fmla="*/ 9 h 9"/>
                  <a:gd name="T52" fmla="*/ 7 w 18"/>
                  <a:gd name="T53" fmla="*/ 9 h 9"/>
                  <a:gd name="T54" fmla="*/ 7 w 18"/>
                  <a:gd name="T55" fmla="*/ 9 h 9"/>
                  <a:gd name="T56" fmla="*/ 7 w 18"/>
                  <a:gd name="T57" fmla="*/ 9 h 9"/>
                  <a:gd name="T58" fmla="*/ 7 w 18"/>
                  <a:gd name="T59" fmla="*/ 9 h 9"/>
                  <a:gd name="T60" fmla="*/ 9 w 18"/>
                  <a:gd name="T61" fmla="*/ 9 h 9"/>
                  <a:gd name="T62" fmla="*/ 9 w 18"/>
                  <a:gd name="T63" fmla="*/ 7 h 9"/>
                  <a:gd name="T64" fmla="*/ 9 w 18"/>
                  <a:gd name="T65" fmla="*/ 9 h 9"/>
                  <a:gd name="T66" fmla="*/ 9 w 18"/>
                  <a:gd name="T67" fmla="*/ 9 h 9"/>
                  <a:gd name="T68" fmla="*/ 9 w 18"/>
                  <a:gd name="T69" fmla="*/ 9 h 9"/>
                  <a:gd name="T70" fmla="*/ 9 w 18"/>
                  <a:gd name="T71" fmla="*/ 9 h 9"/>
                  <a:gd name="T72" fmla="*/ 9 w 18"/>
                  <a:gd name="T73" fmla="*/ 9 h 9"/>
                  <a:gd name="T74" fmla="*/ 11 w 18"/>
                  <a:gd name="T75" fmla="*/ 7 h 9"/>
                  <a:gd name="T76" fmla="*/ 11 w 18"/>
                  <a:gd name="T77" fmla="*/ 9 h 9"/>
                  <a:gd name="T78" fmla="*/ 11 w 18"/>
                  <a:gd name="T79" fmla="*/ 9 h 9"/>
                  <a:gd name="T80" fmla="*/ 11 w 18"/>
                  <a:gd name="T81" fmla="*/ 9 h 9"/>
                  <a:gd name="T82" fmla="*/ 11 w 18"/>
                  <a:gd name="T83" fmla="*/ 9 h 9"/>
                  <a:gd name="T84" fmla="*/ 11 w 18"/>
                  <a:gd name="T85" fmla="*/ 9 h 9"/>
                  <a:gd name="T86" fmla="*/ 13 w 18"/>
                  <a:gd name="T87" fmla="*/ 9 h 9"/>
                  <a:gd name="T88" fmla="*/ 13 w 18"/>
                  <a:gd name="T89" fmla="*/ 9 h 9"/>
                  <a:gd name="T90" fmla="*/ 13 w 18"/>
                  <a:gd name="T91" fmla="*/ 4 h 9"/>
                  <a:gd name="T92" fmla="*/ 13 w 18"/>
                  <a:gd name="T93" fmla="*/ 9 h 9"/>
                  <a:gd name="T94" fmla="*/ 13 w 18"/>
                  <a:gd name="T95" fmla="*/ 9 h 9"/>
                  <a:gd name="T96" fmla="*/ 13 w 18"/>
                  <a:gd name="T97" fmla="*/ 9 h 9"/>
                  <a:gd name="T98" fmla="*/ 14 w 18"/>
                  <a:gd name="T99" fmla="*/ 9 h 9"/>
                  <a:gd name="T100" fmla="*/ 14 w 18"/>
                  <a:gd name="T101" fmla="*/ 9 h 9"/>
                  <a:gd name="T102" fmla="*/ 14 w 18"/>
                  <a:gd name="T103" fmla="*/ 9 h 9"/>
                  <a:gd name="T104" fmla="*/ 14 w 18"/>
                  <a:gd name="T105" fmla="*/ 7 h 9"/>
                  <a:gd name="T106" fmla="*/ 14 w 18"/>
                  <a:gd name="T107" fmla="*/ 9 h 9"/>
                  <a:gd name="T108" fmla="*/ 14 w 18"/>
                  <a:gd name="T109" fmla="*/ 9 h 9"/>
                  <a:gd name="T110" fmla="*/ 16 w 18"/>
                  <a:gd name="T111" fmla="*/ 9 h 9"/>
                  <a:gd name="T112" fmla="*/ 16 w 18"/>
                  <a:gd name="T113" fmla="*/ 9 h 9"/>
                  <a:gd name="T114" fmla="*/ 16 w 18"/>
                  <a:gd name="T115" fmla="*/ 9 h 9"/>
                  <a:gd name="T116" fmla="*/ 16 w 18"/>
                  <a:gd name="T117" fmla="*/ 9 h 9"/>
                  <a:gd name="T118" fmla="*/ 16 w 18"/>
                  <a:gd name="T119" fmla="*/ 9 h 9"/>
                  <a:gd name="T120" fmla="*/ 16 w 18"/>
                  <a:gd name="T121" fmla="*/ 7 h 9"/>
                  <a:gd name="T122" fmla="*/ 18 w 18"/>
                  <a:gd name="T1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9">
                    <a:moveTo>
                      <a:pt x="0" y="4"/>
                    </a:move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2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6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4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8" name="Freeform 294"/>
              <p:cNvSpPr>
                <a:spLocks/>
              </p:cNvSpPr>
              <p:nvPr/>
            </p:nvSpPr>
            <p:spPr bwMode="auto">
              <a:xfrm>
                <a:off x="959" y="4027"/>
                <a:ext cx="18" cy="10"/>
              </a:xfrm>
              <a:custGeom>
                <a:avLst/>
                <a:gdLst>
                  <a:gd name="T0" fmla="*/ 0 w 18"/>
                  <a:gd name="T1" fmla="*/ 10 h 10"/>
                  <a:gd name="T2" fmla="*/ 0 w 18"/>
                  <a:gd name="T3" fmla="*/ 10 h 10"/>
                  <a:gd name="T4" fmla="*/ 0 w 18"/>
                  <a:gd name="T5" fmla="*/ 5 h 10"/>
                  <a:gd name="T6" fmla="*/ 0 w 18"/>
                  <a:gd name="T7" fmla="*/ 8 h 10"/>
                  <a:gd name="T8" fmla="*/ 0 w 18"/>
                  <a:gd name="T9" fmla="*/ 10 h 10"/>
                  <a:gd name="T10" fmla="*/ 2 w 18"/>
                  <a:gd name="T11" fmla="*/ 10 h 10"/>
                  <a:gd name="T12" fmla="*/ 2 w 18"/>
                  <a:gd name="T13" fmla="*/ 10 h 10"/>
                  <a:gd name="T14" fmla="*/ 2 w 18"/>
                  <a:gd name="T15" fmla="*/ 10 h 10"/>
                  <a:gd name="T16" fmla="*/ 2 w 18"/>
                  <a:gd name="T17" fmla="*/ 10 h 10"/>
                  <a:gd name="T18" fmla="*/ 2 w 18"/>
                  <a:gd name="T19" fmla="*/ 10 h 10"/>
                  <a:gd name="T20" fmla="*/ 2 w 18"/>
                  <a:gd name="T21" fmla="*/ 10 h 10"/>
                  <a:gd name="T22" fmla="*/ 2 w 18"/>
                  <a:gd name="T23" fmla="*/ 10 h 10"/>
                  <a:gd name="T24" fmla="*/ 3 w 18"/>
                  <a:gd name="T25" fmla="*/ 10 h 10"/>
                  <a:gd name="T26" fmla="*/ 3 w 18"/>
                  <a:gd name="T27" fmla="*/ 10 h 10"/>
                  <a:gd name="T28" fmla="*/ 3 w 18"/>
                  <a:gd name="T29" fmla="*/ 10 h 10"/>
                  <a:gd name="T30" fmla="*/ 3 w 18"/>
                  <a:gd name="T31" fmla="*/ 10 h 10"/>
                  <a:gd name="T32" fmla="*/ 3 w 18"/>
                  <a:gd name="T33" fmla="*/ 10 h 10"/>
                  <a:gd name="T34" fmla="*/ 3 w 18"/>
                  <a:gd name="T35" fmla="*/ 10 h 10"/>
                  <a:gd name="T36" fmla="*/ 5 w 18"/>
                  <a:gd name="T37" fmla="*/ 10 h 10"/>
                  <a:gd name="T38" fmla="*/ 5 w 18"/>
                  <a:gd name="T39" fmla="*/ 10 h 10"/>
                  <a:gd name="T40" fmla="*/ 5 w 18"/>
                  <a:gd name="T41" fmla="*/ 10 h 10"/>
                  <a:gd name="T42" fmla="*/ 5 w 18"/>
                  <a:gd name="T43" fmla="*/ 10 h 10"/>
                  <a:gd name="T44" fmla="*/ 5 w 18"/>
                  <a:gd name="T45" fmla="*/ 10 h 10"/>
                  <a:gd name="T46" fmla="*/ 5 w 18"/>
                  <a:gd name="T47" fmla="*/ 8 h 10"/>
                  <a:gd name="T48" fmla="*/ 7 w 18"/>
                  <a:gd name="T49" fmla="*/ 10 h 10"/>
                  <a:gd name="T50" fmla="*/ 7 w 18"/>
                  <a:gd name="T51" fmla="*/ 10 h 10"/>
                  <a:gd name="T52" fmla="*/ 7 w 18"/>
                  <a:gd name="T53" fmla="*/ 10 h 10"/>
                  <a:gd name="T54" fmla="*/ 7 w 18"/>
                  <a:gd name="T55" fmla="*/ 10 h 10"/>
                  <a:gd name="T56" fmla="*/ 7 w 18"/>
                  <a:gd name="T57" fmla="*/ 10 h 10"/>
                  <a:gd name="T58" fmla="*/ 7 w 18"/>
                  <a:gd name="T59" fmla="*/ 8 h 10"/>
                  <a:gd name="T60" fmla="*/ 7 w 18"/>
                  <a:gd name="T61" fmla="*/ 8 h 10"/>
                  <a:gd name="T62" fmla="*/ 9 w 18"/>
                  <a:gd name="T63" fmla="*/ 10 h 10"/>
                  <a:gd name="T64" fmla="*/ 9 w 18"/>
                  <a:gd name="T65" fmla="*/ 10 h 10"/>
                  <a:gd name="T66" fmla="*/ 9 w 18"/>
                  <a:gd name="T67" fmla="*/ 10 h 10"/>
                  <a:gd name="T68" fmla="*/ 9 w 18"/>
                  <a:gd name="T69" fmla="*/ 10 h 10"/>
                  <a:gd name="T70" fmla="*/ 9 w 18"/>
                  <a:gd name="T71" fmla="*/ 10 h 10"/>
                  <a:gd name="T72" fmla="*/ 9 w 18"/>
                  <a:gd name="T73" fmla="*/ 10 h 10"/>
                  <a:gd name="T74" fmla="*/ 11 w 18"/>
                  <a:gd name="T75" fmla="*/ 10 h 10"/>
                  <a:gd name="T76" fmla="*/ 11 w 18"/>
                  <a:gd name="T77" fmla="*/ 10 h 10"/>
                  <a:gd name="T78" fmla="*/ 11 w 18"/>
                  <a:gd name="T79" fmla="*/ 10 h 10"/>
                  <a:gd name="T80" fmla="*/ 11 w 18"/>
                  <a:gd name="T81" fmla="*/ 10 h 10"/>
                  <a:gd name="T82" fmla="*/ 11 w 18"/>
                  <a:gd name="T83" fmla="*/ 10 h 10"/>
                  <a:gd name="T84" fmla="*/ 11 w 18"/>
                  <a:gd name="T85" fmla="*/ 10 h 10"/>
                  <a:gd name="T86" fmla="*/ 12 w 18"/>
                  <a:gd name="T87" fmla="*/ 7 h 10"/>
                  <a:gd name="T88" fmla="*/ 12 w 18"/>
                  <a:gd name="T89" fmla="*/ 10 h 10"/>
                  <a:gd name="T90" fmla="*/ 12 w 18"/>
                  <a:gd name="T91" fmla="*/ 10 h 10"/>
                  <a:gd name="T92" fmla="*/ 12 w 18"/>
                  <a:gd name="T93" fmla="*/ 10 h 10"/>
                  <a:gd name="T94" fmla="*/ 12 w 18"/>
                  <a:gd name="T95" fmla="*/ 10 h 10"/>
                  <a:gd name="T96" fmla="*/ 12 w 18"/>
                  <a:gd name="T97" fmla="*/ 10 h 10"/>
                  <a:gd name="T98" fmla="*/ 14 w 18"/>
                  <a:gd name="T99" fmla="*/ 10 h 10"/>
                  <a:gd name="T100" fmla="*/ 14 w 18"/>
                  <a:gd name="T101" fmla="*/ 10 h 10"/>
                  <a:gd name="T102" fmla="*/ 14 w 18"/>
                  <a:gd name="T103" fmla="*/ 8 h 10"/>
                  <a:gd name="T104" fmla="*/ 14 w 18"/>
                  <a:gd name="T105" fmla="*/ 10 h 10"/>
                  <a:gd name="T106" fmla="*/ 14 w 18"/>
                  <a:gd name="T107" fmla="*/ 10 h 10"/>
                  <a:gd name="T108" fmla="*/ 14 w 18"/>
                  <a:gd name="T109" fmla="*/ 10 h 10"/>
                  <a:gd name="T110" fmla="*/ 14 w 18"/>
                  <a:gd name="T111" fmla="*/ 10 h 10"/>
                  <a:gd name="T112" fmla="*/ 16 w 18"/>
                  <a:gd name="T113" fmla="*/ 10 h 10"/>
                  <a:gd name="T114" fmla="*/ 16 w 18"/>
                  <a:gd name="T115" fmla="*/ 10 h 10"/>
                  <a:gd name="T116" fmla="*/ 16 w 18"/>
                  <a:gd name="T117" fmla="*/ 10 h 10"/>
                  <a:gd name="T118" fmla="*/ 16 w 18"/>
                  <a:gd name="T119" fmla="*/ 10 h 10"/>
                  <a:gd name="T120" fmla="*/ 16 w 18"/>
                  <a:gd name="T121" fmla="*/ 10 h 10"/>
                  <a:gd name="T122" fmla="*/ 16 w 18"/>
                  <a:gd name="T1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9" name="Freeform 295"/>
              <p:cNvSpPr>
                <a:spLocks/>
              </p:cNvSpPr>
              <p:nvPr/>
            </p:nvSpPr>
            <p:spPr bwMode="auto">
              <a:xfrm>
                <a:off x="977" y="4032"/>
                <a:ext cx="17" cy="5"/>
              </a:xfrm>
              <a:custGeom>
                <a:avLst/>
                <a:gdLst>
                  <a:gd name="T0" fmla="*/ 0 w 17"/>
                  <a:gd name="T1" fmla="*/ 5 h 5"/>
                  <a:gd name="T2" fmla="*/ 0 w 17"/>
                  <a:gd name="T3" fmla="*/ 5 h 5"/>
                  <a:gd name="T4" fmla="*/ 0 w 17"/>
                  <a:gd name="T5" fmla="*/ 5 h 5"/>
                  <a:gd name="T6" fmla="*/ 0 w 17"/>
                  <a:gd name="T7" fmla="*/ 5 h 5"/>
                  <a:gd name="T8" fmla="*/ 0 w 17"/>
                  <a:gd name="T9" fmla="*/ 5 h 5"/>
                  <a:gd name="T10" fmla="*/ 1 w 17"/>
                  <a:gd name="T11" fmla="*/ 5 h 5"/>
                  <a:gd name="T12" fmla="*/ 1 w 17"/>
                  <a:gd name="T13" fmla="*/ 5 h 5"/>
                  <a:gd name="T14" fmla="*/ 1 w 17"/>
                  <a:gd name="T15" fmla="*/ 5 h 5"/>
                  <a:gd name="T16" fmla="*/ 1 w 17"/>
                  <a:gd name="T17" fmla="*/ 5 h 5"/>
                  <a:gd name="T18" fmla="*/ 1 w 17"/>
                  <a:gd name="T19" fmla="*/ 5 h 5"/>
                  <a:gd name="T20" fmla="*/ 1 w 17"/>
                  <a:gd name="T21" fmla="*/ 5 h 5"/>
                  <a:gd name="T22" fmla="*/ 1 w 17"/>
                  <a:gd name="T23" fmla="*/ 3 h 5"/>
                  <a:gd name="T24" fmla="*/ 3 w 17"/>
                  <a:gd name="T25" fmla="*/ 5 h 5"/>
                  <a:gd name="T26" fmla="*/ 3 w 17"/>
                  <a:gd name="T27" fmla="*/ 5 h 5"/>
                  <a:gd name="T28" fmla="*/ 3 w 17"/>
                  <a:gd name="T29" fmla="*/ 5 h 5"/>
                  <a:gd name="T30" fmla="*/ 3 w 17"/>
                  <a:gd name="T31" fmla="*/ 5 h 5"/>
                  <a:gd name="T32" fmla="*/ 3 w 17"/>
                  <a:gd name="T33" fmla="*/ 5 h 5"/>
                  <a:gd name="T34" fmla="*/ 3 w 17"/>
                  <a:gd name="T35" fmla="*/ 5 h 5"/>
                  <a:gd name="T36" fmla="*/ 5 w 17"/>
                  <a:gd name="T37" fmla="*/ 5 h 5"/>
                  <a:gd name="T38" fmla="*/ 5 w 17"/>
                  <a:gd name="T39" fmla="*/ 5 h 5"/>
                  <a:gd name="T40" fmla="*/ 5 w 17"/>
                  <a:gd name="T41" fmla="*/ 2 h 5"/>
                  <a:gd name="T42" fmla="*/ 5 w 17"/>
                  <a:gd name="T43" fmla="*/ 5 h 5"/>
                  <a:gd name="T44" fmla="*/ 5 w 17"/>
                  <a:gd name="T45" fmla="*/ 5 h 5"/>
                  <a:gd name="T46" fmla="*/ 5 w 17"/>
                  <a:gd name="T47" fmla="*/ 5 h 5"/>
                  <a:gd name="T48" fmla="*/ 5 w 17"/>
                  <a:gd name="T49" fmla="*/ 5 h 5"/>
                  <a:gd name="T50" fmla="*/ 7 w 17"/>
                  <a:gd name="T51" fmla="*/ 5 h 5"/>
                  <a:gd name="T52" fmla="*/ 7 w 17"/>
                  <a:gd name="T53" fmla="*/ 5 h 5"/>
                  <a:gd name="T54" fmla="*/ 7 w 17"/>
                  <a:gd name="T55" fmla="*/ 5 h 5"/>
                  <a:gd name="T56" fmla="*/ 7 w 17"/>
                  <a:gd name="T57" fmla="*/ 3 h 5"/>
                  <a:gd name="T58" fmla="*/ 7 w 17"/>
                  <a:gd name="T59" fmla="*/ 5 h 5"/>
                  <a:gd name="T60" fmla="*/ 9 w 17"/>
                  <a:gd name="T61" fmla="*/ 5 h 5"/>
                  <a:gd name="T62" fmla="*/ 9 w 17"/>
                  <a:gd name="T63" fmla="*/ 5 h 5"/>
                  <a:gd name="T64" fmla="*/ 9 w 17"/>
                  <a:gd name="T65" fmla="*/ 5 h 5"/>
                  <a:gd name="T66" fmla="*/ 9 w 17"/>
                  <a:gd name="T67" fmla="*/ 5 h 5"/>
                  <a:gd name="T68" fmla="*/ 9 w 17"/>
                  <a:gd name="T69" fmla="*/ 5 h 5"/>
                  <a:gd name="T70" fmla="*/ 9 w 17"/>
                  <a:gd name="T71" fmla="*/ 5 h 5"/>
                  <a:gd name="T72" fmla="*/ 10 w 17"/>
                  <a:gd name="T73" fmla="*/ 5 h 5"/>
                  <a:gd name="T74" fmla="*/ 10 w 17"/>
                  <a:gd name="T75" fmla="*/ 5 h 5"/>
                  <a:gd name="T76" fmla="*/ 10 w 17"/>
                  <a:gd name="T77" fmla="*/ 5 h 5"/>
                  <a:gd name="T78" fmla="*/ 10 w 17"/>
                  <a:gd name="T79" fmla="*/ 5 h 5"/>
                  <a:gd name="T80" fmla="*/ 10 w 17"/>
                  <a:gd name="T81" fmla="*/ 5 h 5"/>
                  <a:gd name="T82" fmla="*/ 10 w 17"/>
                  <a:gd name="T83" fmla="*/ 5 h 5"/>
                  <a:gd name="T84" fmla="*/ 10 w 17"/>
                  <a:gd name="T85" fmla="*/ 5 h 5"/>
                  <a:gd name="T86" fmla="*/ 12 w 17"/>
                  <a:gd name="T87" fmla="*/ 5 h 5"/>
                  <a:gd name="T88" fmla="*/ 12 w 17"/>
                  <a:gd name="T89" fmla="*/ 5 h 5"/>
                  <a:gd name="T90" fmla="*/ 12 w 17"/>
                  <a:gd name="T91" fmla="*/ 5 h 5"/>
                  <a:gd name="T92" fmla="*/ 12 w 17"/>
                  <a:gd name="T93" fmla="*/ 2 h 5"/>
                  <a:gd name="T94" fmla="*/ 12 w 17"/>
                  <a:gd name="T95" fmla="*/ 5 h 5"/>
                  <a:gd name="T96" fmla="*/ 12 w 17"/>
                  <a:gd name="T97" fmla="*/ 5 h 5"/>
                  <a:gd name="T98" fmla="*/ 12 w 17"/>
                  <a:gd name="T99" fmla="*/ 5 h 5"/>
                  <a:gd name="T100" fmla="*/ 14 w 17"/>
                  <a:gd name="T101" fmla="*/ 5 h 5"/>
                  <a:gd name="T102" fmla="*/ 14 w 17"/>
                  <a:gd name="T103" fmla="*/ 3 h 5"/>
                  <a:gd name="T104" fmla="*/ 14 w 17"/>
                  <a:gd name="T105" fmla="*/ 5 h 5"/>
                  <a:gd name="T106" fmla="*/ 14 w 17"/>
                  <a:gd name="T107" fmla="*/ 5 h 5"/>
                  <a:gd name="T108" fmla="*/ 14 w 17"/>
                  <a:gd name="T109" fmla="*/ 5 h 5"/>
                  <a:gd name="T110" fmla="*/ 16 w 17"/>
                  <a:gd name="T111" fmla="*/ 3 h 5"/>
                  <a:gd name="T112" fmla="*/ 16 w 17"/>
                  <a:gd name="T113" fmla="*/ 5 h 5"/>
                  <a:gd name="T114" fmla="*/ 16 w 17"/>
                  <a:gd name="T115" fmla="*/ 5 h 5"/>
                  <a:gd name="T116" fmla="*/ 16 w 17"/>
                  <a:gd name="T117" fmla="*/ 3 h 5"/>
                  <a:gd name="T118" fmla="*/ 16 w 17"/>
                  <a:gd name="T119" fmla="*/ 5 h 5"/>
                  <a:gd name="T120" fmla="*/ 16 w 17"/>
                  <a:gd name="T121" fmla="*/ 5 h 5"/>
                  <a:gd name="T122" fmla="*/ 16 w 17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2" y="0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0" name="Freeform 296"/>
              <p:cNvSpPr>
                <a:spLocks/>
              </p:cNvSpPr>
              <p:nvPr/>
            </p:nvSpPr>
            <p:spPr bwMode="auto">
              <a:xfrm>
                <a:off x="994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5 h 5"/>
                  <a:gd name="T4" fmla="*/ 0 w 18"/>
                  <a:gd name="T5" fmla="*/ 5 h 5"/>
                  <a:gd name="T6" fmla="*/ 0 w 18"/>
                  <a:gd name="T7" fmla="*/ 5 h 5"/>
                  <a:gd name="T8" fmla="*/ 0 w 18"/>
                  <a:gd name="T9" fmla="*/ 3 h 5"/>
                  <a:gd name="T10" fmla="*/ 0 w 18"/>
                  <a:gd name="T11" fmla="*/ 5 h 5"/>
                  <a:gd name="T12" fmla="*/ 2 w 18"/>
                  <a:gd name="T13" fmla="*/ 5 h 5"/>
                  <a:gd name="T14" fmla="*/ 2 w 18"/>
                  <a:gd name="T15" fmla="*/ 5 h 5"/>
                  <a:gd name="T16" fmla="*/ 2 w 18"/>
                  <a:gd name="T17" fmla="*/ 5 h 5"/>
                  <a:gd name="T18" fmla="*/ 2 w 18"/>
                  <a:gd name="T19" fmla="*/ 5 h 5"/>
                  <a:gd name="T20" fmla="*/ 2 w 18"/>
                  <a:gd name="T21" fmla="*/ 5 h 5"/>
                  <a:gd name="T22" fmla="*/ 2 w 18"/>
                  <a:gd name="T23" fmla="*/ 5 h 5"/>
                  <a:gd name="T24" fmla="*/ 4 w 18"/>
                  <a:gd name="T25" fmla="*/ 5 h 5"/>
                  <a:gd name="T26" fmla="*/ 4 w 18"/>
                  <a:gd name="T27" fmla="*/ 5 h 5"/>
                  <a:gd name="T28" fmla="*/ 4 w 18"/>
                  <a:gd name="T29" fmla="*/ 5 h 5"/>
                  <a:gd name="T30" fmla="*/ 4 w 18"/>
                  <a:gd name="T31" fmla="*/ 5 h 5"/>
                  <a:gd name="T32" fmla="*/ 4 w 18"/>
                  <a:gd name="T33" fmla="*/ 5 h 5"/>
                  <a:gd name="T34" fmla="*/ 4 w 18"/>
                  <a:gd name="T35" fmla="*/ 5 h 5"/>
                  <a:gd name="T36" fmla="*/ 6 w 18"/>
                  <a:gd name="T37" fmla="*/ 5 h 5"/>
                  <a:gd name="T38" fmla="*/ 6 w 18"/>
                  <a:gd name="T39" fmla="*/ 5 h 5"/>
                  <a:gd name="T40" fmla="*/ 6 w 18"/>
                  <a:gd name="T41" fmla="*/ 5 h 5"/>
                  <a:gd name="T42" fmla="*/ 6 w 18"/>
                  <a:gd name="T43" fmla="*/ 5 h 5"/>
                  <a:gd name="T44" fmla="*/ 6 w 18"/>
                  <a:gd name="T45" fmla="*/ 5 h 5"/>
                  <a:gd name="T46" fmla="*/ 6 w 18"/>
                  <a:gd name="T47" fmla="*/ 5 h 5"/>
                  <a:gd name="T48" fmla="*/ 8 w 18"/>
                  <a:gd name="T49" fmla="*/ 5 h 5"/>
                  <a:gd name="T50" fmla="*/ 8 w 18"/>
                  <a:gd name="T51" fmla="*/ 5 h 5"/>
                  <a:gd name="T52" fmla="*/ 8 w 18"/>
                  <a:gd name="T53" fmla="*/ 5 h 5"/>
                  <a:gd name="T54" fmla="*/ 8 w 18"/>
                  <a:gd name="T55" fmla="*/ 5 h 5"/>
                  <a:gd name="T56" fmla="*/ 8 w 18"/>
                  <a:gd name="T57" fmla="*/ 5 h 5"/>
                  <a:gd name="T58" fmla="*/ 8 w 18"/>
                  <a:gd name="T59" fmla="*/ 5 h 5"/>
                  <a:gd name="T60" fmla="*/ 8 w 18"/>
                  <a:gd name="T61" fmla="*/ 5 h 5"/>
                  <a:gd name="T62" fmla="*/ 9 w 18"/>
                  <a:gd name="T63" fmla="*/ 5 h 5"/>
                  <a:gd name="T64" fmla="*/ 9 w 18"/>
                  <a:gd name="T65" fmla="*/ 5 h 5"/>
                  <a:gd name="T66" fmla="*/ 9 w 18"/>
                  <a:gd name="T67" fmla="*/ 5 h 5"/>
                  <a:gd name="T68" fmla="*/ 9 w 18"/>
                  <a:gd name="T69" fmla="*/ 5 h 5"/>
                  <a:gd name="T70" fmla="*/ 9 w 18"/>
                  <a:gd name="T71" fmla="*/ 5 h 5"/>
                  <a:gd name="T72" fmla="*/ 9 w 18"/>
                  <a:gd name="T73" fmla="*/ 5 h 5"/>
                  <a:gd name="T74" fmla="*/ 11 w 18"/>
                  <a:gd name="T75" fmla="*/ 5 h 5"/>
                  <a:gd name="T76" fmla="*/ 11 w 18"/>
                  <a:gd name="T77" fmla="*/ 5 h 5"/>
                  <a:gd name="T78" fmla="*/ 11 w 18"/>
                  <a:gd name="T79" fmla="*/ 5 h 5"/>
                  <a:gd name="T80" fmla="*/ 11 w 18"/>
                  <a:gd name="T81" fmla="*/ 5 h 5"/>
                  <a:gd name="T82" fmla="*/ 11 w 18"/>
                  <a:gd name="T83" fmla="*/ 5 h 5"/>
                  <a:gd name="T84" fmla="*/ 11 w 18"/>
                  <a:gd name="T85" fmla="*/ 3 h 5"/>
                  <a:gd name="T86" fmla="*/ 13 w 18"/>
                  <a:gd name="T87" fmla="*/ 5 h 5"/>
                  <a:gd name="T88" fmla="*/ 13 w 18"/>
                  <a:gd name="T89" fmla="*/ 5 h 5"/>
                  <a:gd name="T90" fmla="*/ 13 w 18"/>
                  <a:gd name="T91" fmla="*/ 5 h 5"/>
                  <a:gd name="T92" fmla="*/ 13 w 18"/>
                  <a:gd name="T93" fmla="*/ 5 h 5"/>
                  <a:gd name="T94" fmla="*/ 13 w 18"/>
                  <a:gd name="T95" fmla="*/ 5 h 5"/>
                  <a:gd name="T96" fmla="*/ 13 w 18"/>
                  <a:gd name="T97" fmla="*/ 5 h 5"/>
                  <a:gd name="T98" fmla="*/ 15 w 18"/>
                  <a:gd name="T99" fmla="*/ 5 h 5"/>
                  <a:gd name="T100" fmla="*/ 15 w 18"/>
                  <a:gd name="T101" fmla="*/ 5 h 5"/>
                  <a:gd name="T102" fmla="*/ 15 w 18"/>
                  <a:gd name="T103" fmla="*/ 5 h 5"/>
                  <a:gd name="T104" fmla="*/ 15 w 18"/>
                  <a:gd name="T105" fmla="*/ 5 h 5"/>
                  <a:gd name="T106" fmla="*/ 15 w 18"/>
                  <a:gd name="T107" fmla="*/ 3 h 5"/>
                  <a:gd name="T108" fmla="*/ 15 w 18"/>
                  <a:gd name="T109" fmla="*/ 3 h 5"/>
                  <a:gd name="T110" fmla="*/ 17 w 18"/>
                  <a:gd name="T111" fmla="*/ 5 h 5"/>
                  <a:gd name="T112" fmla="*/ 17 w 18"/>
                  <a:gd name="T113" fmla="*/ 5 h 5"/>
                  <a:gd name="T114" fmla="*/ 17 w 18"/>
                  <a:gd name="T115" fmla="*/ 5 h 5"/>
                  <a:gd name="T116" fmla="*/ 17 w 18"/>
                  <a:gd name="T117" fmla="*/ 5 h 5"/>
                  <a:gd name="T118" fmla="*/ 17 w 18"/>
                  <a:gd name="T119" fmla="*/ 5 h 5"/>
                  <a:gd name="T120" fmla="*/ 17 w 18"/>
                  <a:gd name="T121" fmla="*/ 5 h 5"/>
                  <a:gd name="T122" fmla="*/ 17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2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1" name="Freeform 297"/>
              <p:cNvSpPr>
                <a:spLocks/>
              </p:cNvSpPr>
              <p:nvPr/>
            </p:nvSpPr>
            <p:spPr bwMode="auto">
              <a:xfrm>
                <a:off x="1012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0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2 w 18"/>
                  <a:gd name="T21" fmla="*/ 1 h 3"/>
                  <a:gd name="T22" fmla="*/ 2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1 h 3"/>
                  <a:gd name="T32" fmla="*/ 4 w 18"/>
                  <a:gd name="T33" fmla="*/ 1 h 3"/>
                  <a:gd name="T34" fmla="*/ 4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6 w 18"/>
                  <a:gd name="T41" fmla="*/ 3 h 3"/>
                  <a:gd name="T42" fmla="*/ 6 w 18"/>
                  <a:gd name="T43" fmla="*/ 3 h 3"/>
                  <a:gd name="T44" fmla="*/ 6 w 18"/>
                  <a:gd name="T45" fmla="*/ 3 h 3"/>
                  <a:gd name="T46" fmla="*/ 6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7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9 w 18"/>
                  <a:gd name="T71" fmla="*/ 3 h 3"/>
                  <a:gd name="T72" fmla="*/ 11 w 18"/>
                  <a:gd name="T73" fmla="*/ 1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3 h 3"/>
                  <a:gd name="T82" fmla="*/ 11 w 18"/>
                  <a:gd name="T83" fmla="*/ 3 h 3"/>
                  <a:gd name="T84" fmla="*/ 11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3 w 18"/>
                  <a:gd name="T91" fmla="*/ 3 h 3"/>
                  <a:gd name="T92" fmla="*/ 13 w 18"/>
                  <a:gd name="T93" fmla="*/ 3 h 3"/>
                  <a:gd name="T94" fmla="*/ 13 w 18"/>
                  <a:gd name="T95" fmla="*/ 3 h 3"/>
                  <a:gd name="T96" fmla="*/ 13 w 18"/>
                  <a:gd name="T97" fmla="*/ 3 h 3"/>
                  <a:gd name="T98" fmla="*/ 15 w 18"/>
                  <a:gd name="T99" fmla="*/ 3 h 3"/>
                  <a:gd name="T100" fmla="*/ 15 w 18"/>
                  <a:gd name="T101" fmla="*/ 3 h 3"/>
                  <a:gd name="T102" fmla="*/ 15 w 18"/>
                  <a:gd name="T103" fmla="*/ 3 h 3"/>
                  <a:gd name="T104" fmla="*/ 15 w 18"/>
                  <a:gd name="T105" fmla="*/ 3 h 3"/>
                  <a:gd name="T106" fmla="*/ 15 w 18"/>
                  <a:gd name="T107" fmla="*/ 3 h 3"/>
                  <a:gd name="T108" fmla="*/ 15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6 w 18"/>
                  <a:gd name="T119" fmla="*/ 3 h 3"/>
                  <a:gd name="T120" fmla="*/ 16 w 18"/>
                  <a:gd name="T121" fmla="*/ 1 h 3"/>
                  <a:gd name="T122" fmla="*/ 16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2" name="Freeform 298"/>
              <p:cNvSpPr>
                <a:spLocks/>
              </p:cNvSpPr>
              <p:nvPr/>
            </p:nvSpPr>
            <p:spPr bwMode="auto">
              <a:xfrm>
                <a:off x="1030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5 h 5"/>
                  <a:gd name="T4" fmla="*/ 0 w 18"/>
                  <a:gd name="T5" fmla="*/ 5 h 5"/>
                  <a:gd name="T6" fmla="*/ 0 w 18"/>
                  <a:gd name="T7" fmla="*/ 5 h 5"/>
                  <a:gd name="T8" fmla="*/ 0 w 18"/>
                  <a:gd name="T9" fmla="*/ 3 h 5"/>
                  <a:gd name="T10" fmla="*/ 2 w 18"/>
                  <a:gd name="T11" fmla="*/ 5 h 5"/>
                  <a:gd name="T12" fmla="*/ 2 w 18"/>
                  <a:gd name="T13" fmla="*/ 5 h 5"/>
                  <a:gd name="T14" fmla="*/ 2 w 18"/>
                  <a:gd name="T15" fmla="*/ 3 h 5"/>
                  <a:gd name="T16" fmla="*/ 2 w 18"/>
                  <a:gd name="T17" fmla="*/ 5 h 5"/>
                  <a:gd name="T18" fmla="*/ 2 w 18"/>
                  <a:gd name="T19" fmla="*/ 5 h 5"/>
                  <a:gd name="T20" fmla="*/ 2 w 18"/>
                  <a:gd name="T21" fmla="*/ 3 h 5"/>
                  <a:gd name="T22" fmla="*/ 2 w 18"/>
                  <a:gd name="T23" fmla="*/ 3 h 5"/>
                  <a:gd name="T24" fmla="*/ 4 w 18"/>
                  <a:gd name="T25" fmla="*/ 5 h 5"/>
                  <a:gd name="T26" fmla="*/ 4 w 18"/>
                  <a:gd name="T27" fmla="*/ 5 h 5"/>
                  <a:gd name="T28" fmla="*/ 4 w 18"/>
                  <a:gd name="T29" fmla="*/ 5 h 5"/>
                  <a:gd name="T30" fmla="*/ 4 w 18"/>
                  <a:gd name="T31" fmla="*/ 5 h 5"/>
                  <a:gd name="T32" fmla="*/ 4 w 18"/>
                  <a:gd name="T33" fmla="*/ 5 h 5"/>
                  <a:gd name="T34" fmla="*/ 4 w 18"/>
                  <a:gd name="T35" fmla="*/ 5 h 5"/>
                  <a:gd name="T36" fmla="*/ 5 w 18"/>
                  <a:gd name="T37" fmla="*/ 5 h 5"/>
                  <a:gd name="T38" fmla="*/ 5 w 18"/>
                  <a:gd name="T39" fmla="*/ 5 h 5"/>
                  <a:gd name="T40" fmla="*/ 5 w 18"/>
                  <a:gd name="T41" fmla="*/ 5 h 5"/>
                  <a:gd name="T42" fmla="*/ 5 w 18"/>
                  <a:gd name="T43" fmla="*/ 5 h 5"/>
                  <a:gd name="T44" fmla="*/ 5 w 18"/>
                  <a:gd name="T45" fmla="*/ 5 h 5"/>
                  <a:gd name="T46" fmla="*/ 5 w 18"/>
                  <a:gd name="T47" fmla="*/ 5 h 5"/>
                  <a:gd name="T48" fmla="*/ 7 w 18"/>
                  <a:gd name="T49" fmla="*/ 5 h 5"/>
                  <a:gd name="T50" fmla="*/ 7 w 18"/>
                  <a:gd name="T51" fmla="*/ 5 h 5"/>
                  <a:gd name="T52" fmla="*/ 7 w 18"/>
                  <a:gd name="T53" fmla="*/ 5 h 5"/>
                  <a:gd name="T54" fmla="*/ 7 w 18"/>
                  <a:gd name="T55" fmla="*/ 5 h 5"/>
                  <a:gd name="T56" fmla="*/ 7 w 18"/>
                  <a:gd name="T57" fmla="*/ 5 h 5"/>
                  <a:gd name="T58" fmla="*/ 7 w 18"/>
                  <a:gd name="T59" fmla="*/ 5 h 5"/>
                  <a:gd name="T60" fmla="*/ 9 w 18"/>
                  <a:gd name="T61" fmla="*/ 3 h 5"/>
                  <a:gd name="T62" fmla="*/ 9 w 18"/>
                  <a:gd name="T63" fmla="*/ 5 h 5"/>
                  <a:gd name="T64" fmla="*/ 9 w 18"/>
                  <a:gd name="T65" fmla="*/ 3 h 5"/>
                  <a:gd name="T66" fmla="*/ 9 w 18"/>
                  <a:gd name="T67" fmla="*/ 5 h 5"/>
                  <a:gd name="T68" fmla="*/ 9 w 18"/>
                  <a:gd name="T69" fmla="*/ 5 h 5"/>
                  <a:gd name="T70" fmla="*/ 9 w 18"/>
                  <a:gd name="T71" fmla="*/ 5 h 5"/>
                  <a:gd name="T72" fmla="*/ 9 w 18"/>
                  <a:gd name="T73" fmla="*/ 5 h 5"/>
                  <a:gd name="T74" fmla="*/ 11 w 18"/>
                  <a:gd name="T75" fmla="*/ 5 h 5"/>
                  <a:gd name="T76" fmla="*/ 11 w 18"/>
                  <a:gd name="T77" fmla="*/ 5 h 5"/>
                  <a:gd name="T78" fmla="*/ 11 w 18"/>
                  <a:gd name="T79" fmla="*/ 5 h 5"/>
                  <a:gd name="T80" fmla="*/ 11 w 18"/>
                  <a:gd name="T81" fmla="*/ 3 h 5"/>
                  <a:gd name="T82" fmla="*/ 13 w 18"/>
                  <a:gd name="T83" fmla="*/ 5 h 5"/>
                  <a:gd name="T84" fmla="*/ 13 w 18"/>
                  <a:gd name="T85" fmla="*/ 5 h 5"/>
                  <a:gd name="T86" fmla="*/ 13 w 18"/>
                  <a:gd name="T87" fmla="*/ 5 h 5"/>
                  <a:gd name="T88" fmla="*/ 13 w 18"/>
                  <a:gd name="T89" fmla="*/ 5 h 5"/>
                  <a:gd name="T90" fmla="*/ 13 w 18"/>
                  <a:gd name="T91" fmla="*/ 5 h 5"/>
                  <a:gd name="T92" fmla="*/ 13 w 18"/>
                  <a:gd name="T93" fmla="*/ 5 h 5"/>
                  <a:gd name="T94" fmla="*/ 13 w 18"/>
                  <a:gd name="T95" fmla="*/ 5 h 5"/>
                  <a:gd name="T96" fmla="*/ 14 w 18"/>
                  <a:gd name="T97" fmla="*/ 3 h 5"/>
                  <a:gd name="T98" fmla="*/ 14 w 18"/>
                  <a:gd name="T99" fmla="*/ 3 h 5"/>
                  <a:gd name="T100" fmla="*/ 14 w 18"/>
                  <a:gd name="T101" fmla="*/ 5 h 5"/>
                  <a:gd name="T102" fmla="*/ 14 w 18"/>
                  <a:gd name="T103" fmla="*/ 5 h 5"/>
                  <a:gd name="T104" fmla="*/ 14 w 18"/>
                  <a:gd name="T105" fmla="*/ 5 h 5"/>
                  <a:gd name="T106" fmla="*/ 14 w 18"/>
                  <a:gd name="T107" fmla="*/ 5 h 5"/>
                  <a:gd name="T108" fmla="*/ 16 w 18"/>
                  <a:gd name="T109" fmla="*/ 5 h 5"/>
                  <a:gd name="T110" fmla="*/ 16 w 18"/>
                  <a:gd name="T111" fmla="*/ 5 h 5"/>
                  <a:gd name="T112" fmla="*/ 16 w 18"/>
                  <a:gd name="T113" fmla="*/ 5 h 5"/>
                  <a:gd name="T114" fmla="*/ 16 w 18"/>
                  <a:gd name="T115" fmla="*/ 5 h 5"/>
                  <a:gd name="T116" fmla="*/ 16 w 18"/>
                  <a:gd name="T117" fmla="*/ 5 h 5"/>
                  <a:gd name="T118" fmla="*/ 16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3" name="Freeform 299"/>
              <p:cNvSpPr>
                <a:spLocks/>
              </p:cNvSpPr>
              <p:nvPr/>
            </p:nvSpPr>
            <p:spPr bwMode="auto">
              <a:xfrm>
                <a:off x="1048" y="4023"/>
                <a:ext cx="18" cy="14"/>
              </a:xfrm>
              <a:custGeom>
                <a:avLst/>
                <a:gdLst>
                  <a:gd name="T0" fmla="*/ 0 w 18"/>
                  <a:gd name="T1" fmla="*/ 14 h 14"/>
                  <a:gd name="T2" fmla="*/ 0 w 18"/>
                  <a:gd name="T3" fmla="*/ 11 h 14"/>
                  <a:gd name="T4" fmla="*/ 0 w 18"/>
                  <a:gd name="T5" fmla="*/ 14 h 14"/>
                  <a:gd name="T6" fmla="*/ 0 w 18"/>
                  <a:gd name="T7" fmla="*/ 14 h 14"/>
                  <a:gd name="T8" fmla="*/ 2 w 18"/>
                  <a:gd name="T9" fmla="*/ 14 h 14"/>
                  <a:gd name="T10" fmla="*/ 2 w 18"/>
                  <a:gd name="T11" fmla="*/ 14 h 14"/>
                  <a:gd name="T12" fmla="*/ 2 w 18"/>
                  <a:gd name="T13" fmla="*/ 14 h 14"/>
                  <a:gd name="T14" fmla="*/ 2 w 18"/>
                  <a:gd name="T15" fmla="*/ 14 h 14"/>
                  <a:gd name="T16" fmla="*/ 2 w 18"/>
                  <a:gd name="T17" fmla="*/ 14 h 14"/>
                  <a:gd name="T18" fmla="*/ 2 w 18"/>
                  <a:gd name="T19" fmla="*/ 14 h 14"/>
                  <a:gd name="T20" fmla="*/ 4 w 18"/>
                  <a:gd name="T21" fmla="*/ 14 h 14"/>
                  <a:gd name="T22" fmla="*/ 4 w 18"/>
                  <a:gd name="T23" fmla="*/ 14 h 14"/>
                  <a:gd name="T24" fmla="*/ 4 w 18"/>
                  <a:gd name="T25" fmla="*/ 14 h 14"/>
                  <a:gd name="T26" fmla="*/ 4 w 18"/>
                  <a:gd name="T27" fmla="*/ 14 h 14"/>
                  <a:gd name="T28" fmla="*/ 4 w 18"/>
                  <a:gd name="T29" fmla="*/ 14 h 14"/>
                  <a:gd name="T30" fmla="*/ 4 w 18"/>
                  <a:gd name="T31" fmla="*/ 11 h 14"/>
                  <a:gd name="T32" fmla="*/ 4 w 18"/>
                  <a:gd name="T33" fmla="*/ 14 h 14"/>
                  <a:gd name="T34" fmla="*/ 5 w 18"/>
                  <a:gd name="T35" fmla="*/ 14 h 14"/>
                  <a:gd name="T36" fmla="*/ 5 w 18"/>
                  <a:gd name="T37" fmla="*/ 14 h 14"/>
                  <a:gd name="T38" fmla="*/ 5 w 18"/>
                  <a:gd name="T39" fmla="*/ 14 h 14"/>
                  <a:gd name="T40" fmla="*/ 5 w 18"/>
                  <a:gd name="T41" fmla="*/ 14 h 14"/>
                  <a:gd name="T42" fmla="*/ 5 w 18"/>
                  <a:gd name="T43" fmla="*/ 14 h 14"/>
                  <a:gd name="T44" fmla="*/ 5 w 18"/>
                  <a:gd name="T45" fmla="*/ 14 h 14"/>
                  <a:gd name="T46" fmla="*/ 7 w 18"/>
                  <a:gd name="T47" fmla="*/ 14 h 14"/>
                  <a:gd name="T48" fmla="*/ 7 w 18"/>
                  <a:gd name="T49" fmla="*/ 12 h 14"/>
                  <a:gd name="T50" fmla="*/ 7 w 18"/>
                  <a:gd name="T51" fmla="*/ 11 h 14"/>
                  <a:gd name="T52" fmla="*/ 7 w 18"/>
                  <a:gd name="T53" fmla="*/ 14 h 14"/>
                  <a:gd name="T54" fmla="*/ 7 w 18"/>
                  <a:gd name="T55" fmla="*/ 14 h 14"/>
                  <a:gd name="T56" fmla="*/ 7 w 18"/>
                  <a:gd name="T57" fmla="*/ 14 h 14"/>
                  <a:gd name="T58" fmla="*/ 7 w 18"/>
                  <a:gd name="T59" fmla="*/ 12 h 14"/>
                  <a:gd name="T60" fmla="*/ 9 w 18"/>
                  <a:gd name="T61" fmla="*/ 12 h 14"/>
                  <a:gd name="T62" fmla="*/ 9 w 18"/>
                  <a:gd name="T63" fmla="*/ 9 h 14"/>
                  <a:gd name="T64" fmla="*/ 9 w 18"/>
                  <a:gd name="T65" fmla="*/ 14 h 14"/>
                  <a:gd name="T66" fmla="*/ 9 w 18"/>
                  <a:gd name="T67" fmla="*/ 14 h 14"/>
                  <a:gd name="T68" fmla="*/ 9 w 18"/>
                  <a:gd name="T69" fmla="*/ 14 h 14"/>
                  <a:gd name="T70" fmla="*/ 9 w 18"/>
                  <a:gd name="T71" fmla="*/ 14 h 14"/>
                  <a:gd name="T72" fmla="*/ 11 w 18"/>
                  <a:gd name="T73" fmla="*/ 14 h 14"/>
                  <a:gd name="T74" fmla="*/ 11 w 18"/>
                  <a:gd name="T75" fmla="*/ 14 h 14"/>
                  <a:gd name="T76" fmla="*/ 11 w 18"/>
                  <a:gd name="T77" fmla="*/ 14 h 14"/>
                  <a:gd name="T78" fmla="*/ 11 w 18"/>
                  <a:gd name="T79" fmla="*/ 14 h 14"/>
                  <a:gd name="T80" fmla="*/ 11 w 18"/>
                  <a:gd name="T81" fmla="*/ 14 h 14"/>
                  <a:gd name="T82" fmla="*/ 11 w 18"/>
                  <a:gd name="T83" fmla="*/ 14 h 14"/>
                  <a:gd name="T84" fmla="*/ 12 w 18"/>
                  <a:gd name="T85" fmla="*/ 14 h 14"/>
                  <a:gd name="T86" fmla="*/ 12 w 18"/>
                  <a:gd name="T87" fmla="*/ 14 h 14"/>
                  <a:gd name="T88" fmla="*/ 12 w 18"/>
                  <a:gd name="T89" fmla="*/ 14 h 14"/>
                  <a:gd name="T90" fmla="*/ 12 w 18"/>
                  <a:gd name="T91" fmla="*/ 12 h 14"/>
                  <a:gd name="T92" fmla="*/ 12 w 18"/>
                  <a:gd name="T93" fmla="*/ 14 h 14"/>
                  <a:gd name="T94" fmla="*/ 12 w 18"/>
                  <a:gd name="T95" fmla="*/ 14 h 14"/>
                  <a:gd name="T96" fmla="*/ 14 w 18"/>
                  <a:gd name="T97" fmla="*/ 12 h 14"/>
                  <a:gd name="T98" fmla="*/ 14 w 18"/>
                  <a:gd name="T99" fmla="*/ 14 h 14"/>
                  <a:gd name="T100" fmla="*/ 14 w 18"/>
                  <a:gd name="T101" fmla="*/ 12 h 14"/>
                  <a:gd name="T102" fmla="*/ 14 w 18"/>
                  <a:gd name="T103" fmla="*/ 14 h 14"/>
                  <a:gd name="T104" fmla="*/ 14 w 18"/>
                  <a:gd name="T105" fmla="*/ 14 h 14"/>
                  <a:gd name="T106" fmla="*/ 14 w 18"/>
                  <a:gd name="T107" fmla="*/ 14 h 14"/>
                  <a:gd name="T108" fmla="*/ 16 w 18"/>
                  <a:gd name="T109" fmla="*/ 14 h 14"/>
                  <a:gd name="T110" fmla="*/ 16 w 18"/>
                  <a:gd name="T111" fmla="*/ 14 h 14"/>
                  <a:gd name="T112" fmla="*/ 16 w 18"/>
                  <a:gd name="T113" fmla="*/ 14 h 14"/>
                  <a:gd name="T114" fmla="*/ 16 w 18"/>
                  <a:gd name="T115" fmla="*/ 14 h 14"/>
                  <a:gd name="T116" fmla="*/ 16 w 18"/>
                  <a:gd name="T117" fmla="*/ 14 h 14"/>
                  <a:gd name="T118" fmla="*/ 16 w 18"/>
                  <a:gd name="T119" fmla="*/ 14 h 14"/>
                  <a:gd name="T120" fmla="*/ 18 w 18"/>
                  <a:gd name="T121" fmla="*/ 14 h 14"/>
                  <a:gd name="T122" fmla="*/ 18 w 18"/>
                  <a:gd name="T12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5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0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4" name="Freeform 300"/>
              <p:cNvSpPr>
                <a:spLocks/>
              </p:cNvSpPr>
              <p:nvPr/>
            </p:nvSpPr>
            <p:spPr bwMode="auto">
              <a:xfrm>
                <a:off x="1066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1 h 3"/>
                  <a:gd name="T4" fmla="*/ 0 w 18"/>
                  <a:gd name="T5" fmla="*/ 3 h 3"/>
                  <a:gd name="T6" fmla="*/ 0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1 h 3"/>
                  <a:gd name="T18" fmla="*/ 2 w 18"/>
                  <a:gd name="T19" fmla="*/ 3 h 3"/>
                  <a:gd name="T20" fmla="*/ 3 w 18"/>
                  <a:gd name="T21" fmla="*/ 1 h 3"/>
                  <a:gd name="T22" fmla="*/ 3 w 18"/>
                  <a:gd name="T23" fmla="*/ 3 h 3"/>
                  <a:gd name="T24" fmla="*/ 3 w 18"/>
                  <a:gd name="T25" fmla="*/ 3 h 3"/>
                  <a:gd name="T26" fmla="*/ 3 w 18"/>
                  <a:gd name="T27" fmla="*/ 1 h 3"/>
                  <a:gd name="T28" fmla="*/ 3 w 18"/>
                  <a:gd name="T29" fmla="*/ 3 h 3"/>
                  <a:gd name="T30" fmla="*/ 3 w 18"/>
                  <a:gd name="T31" fmla="*/ 3 h 3"/>
                  <a:gd name="T32" fmla="*/ 3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7 w 18"/>
                  <a:gd name="T45" fmla="*/ 1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1 h 3"/>
                  <a:gd name="T52" fmla="*/ 7 w 18"/>
                  <a:gd name="T53" fmla="*/ 3 h 3"/>
                  <a:gd name="T54" fmla="*/ 7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1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10 w 18"/>
                  <a:gd name="T71" fmla="*/ 3 h 3"/>
                  <a:gd name="T72" fmla="*/ 10 w 18"/>
                  <a:gd name="T73" fmla="*/ 3 h 3"/>
                  <a:gd name="T74" fmla="*/ 10 w 18"/>
                  <a:gd name="T75" fmla="*/ 3 h 3"/>
                  <a:gd name="T76" fmla="*/ 10 w 18"/>
                  <a:gd name="T77" fmla="*/ 3 h 3"/>
                  <a:gd name="T78" fmla="*/ 10 w 18"/>
                  <a:gd name="T79" fmla="*/ 3 h 3"/>
                  <a:gd name="T80" fmla="*/ 10 w 18"/>
                  <a:gd name="T81" fmla="*/ 3 h 3"/>
                  <a:gd name="T82" fmla="*/ 10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2 w 18"/>
                  <a:gd name="T91" fmla="*/ 3 h 3"/>
                  <a:gd name="T92" fmla="*/ 12 w 18"/>
                  <a:gd name="T93" fmla="*/ 3 h 3"/>
                  <a:gd name="T94" fmla="*/ 12 w 18"/>
                  <a:gd name="T95" fmla="*/ 3 h 3"/>
                  <a:gd name="T96" fmla="*/ 14 w 18"/>
                  <a:gd name="T97" fmla="*/ 3 h 3"/>
                  <a:gd name="T98" fmla="*/ 14 w 18"/>
                  <a:gd name="T99" fmla="*/ 1 h 3"/>
                  <a:gd name="T100" fmla="*/ 14 w 18"/>
                  <a:gd name="T101" fmla="*/ 3 h 3"/>
                  <a:gd name="T102" fmla="*/ 14 w 18"/>
                  <a:gd name="T103" fmla="*/ 3 h 3"/>
                  <a:gd name="T104" fmla="*/ 14 w 18"/>
                  <a:gd name="T105" fmla="*/ 3 h 3"/>
                  <a:gd name="T106" fmla="*/ 14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1 h 3"/>
                  <a:gd name="T116" fmla="*/ 16 w 18"/>
                  <a:gd name="T117" fmla="*/ 1 h 3"/>
                  <a:gd name="T118" fmla="*/ 16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5" name="Freeform 301"/>
              <p:cNvSpPr>
                <a:spLocks/>
              </p:cNvSpPr>
              <p:nvPr/>
            </p:nvSpPr>
            <p:spPr bwMode="auto">
              <a:xfrm>
                <a:off x="1084" y="4034"/>
                <a:ext cx="17" cy="3"/>
              </a:xfrm>
              <a:custGeom>
                <a:avLst/>
                <a:gdLst>
                  <a:gd name="T0" fmla="*/ 0 w 17"/>
                  <a:gd name="T1" fmla="*/ 3 h 3"/>
                  <a:gd name="T2" fmla="*/ 0 w 17"/>
                  <a:gd name="T3" fmla="*/ 3 h 3"/>
                  <a:gd name="T4" fmla="*/ 0 w 17"/>
                  <a:gd name="T5" fmla="*/ 3 h 3"/>
                  <a:gd name="T6" fmla="*/ 0 w 17"/>
                  <a:gd name="T7" fmla="*/ 3 h 3"/>
                  <a:gd name="T8" fmla="*/ 1 w 17"/>
                  <a:gd name="T9" fmla="*/ 3 h 3"/>
                  <a:gd name="T10" fmla="*/ 1 w 17"/>
                  <a:gd name="T11" fmla="*/ 3 h 3"/>
                  <a:gd name="T12" fmla="*/ 1 w 17"/>
                  <a:gd name="T13" fmla="*/ 3 h 3"/>
                  <a:gd name="T14" fmla="*/ 1 w 17"/>
                  <a:gd name="T15" fmla="*/ 3 h 3"/>
                  <a:gd name="T16" fmla="*/ 1 w 17"/>
                  <a:gd name="T17" fmla="*/ 3 h 3"/>
                  <a:gd name="T18" fmla="*/ 1 w 17"/>
                  <a:gd name="T19" fmla="*/ 3 h 3"/>
                  <a:gd name="T20" fmla="*/ 3 w 17"/>
                  <a:gd name="T21" fmla="*/ 3 h 3"/>
                  <a:gd name="T22" fmla="*/ 3 w 17"/>
                  <a:gd name="T23" fmla="*/ 3 h 3"/>
                  <a:gd name="T24" fmla="*/ 3 w 17"/>
                  <a:gd name="T25" fmla="*/ 3 h 3"/>
                  <a:gd name="T26" fmla="*/ 3 w 17"/>
                  <a:gd name="T27" fmla="*/ 3 h 3"/>
                  <a:gd name="T28" fmla="*/ 3 w 17"/>
                  <a:gd name="T29" fmla="*/ 3 h 3"/>
                  <a:gd name="T30" fmla="*/ 3 w 17"/>
                  <a:gd name="T31" fmla="*/ 3 h 3"/>
                  <a:gd name="T32" fmla="*/ 5 w 17"/>
                  <a:gd name="T33" fmla="*/ 3 h 3"/>
                  <a:gd name="T34" fmla="*/ 5 w 17"/>
                  <a:gd name="T35" fmla="*/ 3 h 3"/>
                  <a:gd name="T36" fmla="*/ 5 w 17"/>
                  <a:gd name="T37" fmla="*/ 3 h 3"/>
                  <a:gd name="T38" fmla="*/ 5 w 17"/>
                  <a:gd name="T39" fmla="*/ 3 h 3"/>
                  <a:gd name="T40" fmla="*/ 5 w 17"/>
                  <a:gd name="T41" fmla="*/ 0 h 3"/>
                  <a:gd name="T42" fmla="*/ 5 w 17"/>
                  <a:gd name="T43" fmla="*/ 3 h 3"/>
                  <a:gd name="T44" fmla="*/ 5 w 17"/>
                  <a:gd name="T45" fmla="*/ 1 h 3"/>
                  <a:gd name="T46" fmla="*/ 7 w 17"/>
                  <a:gd name="T47" fmla="*/ 3 h 3"/>
                  <a:gd name="T48" fmla="*/ 7 w 17"/>
                  <a:gd name="T49" fmla="*/ 3 h 3"/>
                  <a:gd name="T50" fmla="*/ 7 w 17"/>
                  <a:gd name="T51" fmla="*/ 3 h 3"/>
                  <a:gd name="T52" fmla="*/ 7 w 17"/>
                  <a:gd name="T53" fmla="*/ 3 h 3"/>
                  <a:gd name="T54" fmla="*/ 7 w 17"/>
                  <a:gd name="T55" fmla="*/ 3 h 3"/>
                  <a:gd name="T56" fmla="*/ 7 w 17"/>
                  <a:gd name="T57" fmla="*/ 3 h 3"/>
                  <a:gd name="T58" fmla="*/ 8 w 17"/>
                  <a:gd name="T59" fmla="*/ 3 h 3"/>
                  <a:gd name="T60" fmla="*/ 8 w 17"/>
                  <a:gd name="T61" fmla="*/ 3 h 3"/>
                  <a:gd name="T62" fmla="*/ 8 w 17"/>
                  <a:gd name="T63" fmla="*/ 3 h 3"/>
                  <a:gd name="T64" fmla="*/ 8 w 17"/>
                  <a:gd name="T65" fmla="*/ 3 h 3"/>
                  <a:gd name="T66" fmla="*/ 8 w 17"/>
                  <a:gd name="T67" fmla="*/ 1 h 3"/>
                  <a:gd name="T68" fmla="*/ 8 w 17"/>
                  <a:gd name="T69" fmla="*/ 3 h 3"/>
                  <a:gd name="T70" fmla="*/ 10 w 17"/>
                  <a:gd name="T71" fmla="*/ 3 h 3"/>
                  <a:gd name="T72" fmla="*/ 10 w 17"/>
                  <a:gd name="T73" fmla="*/ 3 h 3"/>
                  <a:gd name="T74" fmla="*/ 10 w 17"/>
                  <a:gd name="T75" fmla="*/ 3 h 3"/>
                  <a:gd name="T76" fmla="*/ 10 w 17"/>
                  <a:gd name="T77" fmla="*/ 3 h 3"/>
                  <a:gd name="T78" fmla="*/ 10 w 17"/>
                  <a:gd name="T79" fmla="*/ 3 h 3"/>
                  <a:gd name="T80" fmla="*/ 10 w 17"/>
                  <a:gd name="T81" fmla="*/ 3 h 3"/>
                  <a:gd name="T82" fmla="*/ 12 w 17"/>
                  <a:gd name="T83" fmla="*/ 3 h 3"/>
                  <a:gd name="T84" fmla="*/ 12 w 17"/>
                  <a:gd name="T85" fmla="*/ 3 h 3"/>
                  <a:gd name="T86" fmla="*/ 12 w 17"/>
                  <a:gd name="T87" fmla="*/ 3 h 3"/>
                  <a:gd name="T88" fmla="*/ 12 w 17"/>
                  <a:gd name="T89" fmla="*/ 3 h 3"/>
                  <a:gd name="T90" fmla="*/ 12 w 17"/>
                  <a:gd name="T91" fmla="*/ 3 h 3"/>
                  <a:gd name="T92" fmla="*/ 12 w 17"/>
                  <a:gd name="T93" fmla="*/ 3 h 3"/>
                  <a:gd name="T94" fmla="*/ 12 w 17"/>
                  <a:gd name="T95" fmla="*/ 3 h 3"/>
                  <a:gd name="T96" fmla="*/ 14 w 17"/>
                  <a:gd name="T97" fmla="*/ 3 h 3"/>
                  <a:gd name="T98" fmla="*/ 14 w 17"/>
                  <a:gd name="T99" fmla="*/ 3 h 3"/>
                  <a:gd name="T100" fmla="*/ 14 w 17"/>
                  <a:gd name="T101" fmla="*/ 3 h 3"/>
                  <a:gd name="T102" fmla="*/ 14 w 17"/>
                  <a:gd name="T103" fmla="*/ 3 h 3"/>
                  <a:gd name="T104" fmla="*/ 14 w 17"/>
                  <a:gd name="T105" fmla="*/ 3 h 3"/>
                  <a:gd name="T106" fmla="*/ 14 w 17"/>
                  <a:gd name="T107" fmla="*/ 3 h 3"/>
                  <a:gd name="T108" fmla="*/ 16 w 17"/>
                  <a:gd name="T109" fmla="*/ 1 h 3"/>
                  <a:gd name="T110" fmla="*/ 16 w 17"/>
                  <a:gd name="T111" fmla="*/ 3 h 3"/>
                  <a:gd name="T112" fmla="*/ 16 w 17"/>
                  <a:gd name="T113" fmla="*/ 3 h 3"/>
                  <a:gd name="T114" fmla="*/ 16 w 17"/>
                  <a:gd name="T115" fmla="*/ 3 h 3"/>
                  <a:gd name="T116" fmla="*/ 16 w 17"/>
                  <a:gd name="T117" fmla="*/ 1 h 3"/>
                  <a:gd name="T118" fmla="*/ 16 w 17"/>
                  <a:gd name="T119" fmla="*/ 3 h 3"/>
                  <a:gd name="T120" fmla="*/ 17 w 17"/>
                  <a:gd name="T121" fmla="*/ 1 h 3"/>
                  <a:gd name="T122" fmla="*/ 17 w 17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6" name="Freeform 302"/>
              <p:cNvSpPr>
                <a:spLocks/>
              </p:cNvSpPr>
              <p:nvPr/>
            </p:nvSpPr>
            <p:spPr bwMode="auto">
              <a:xfrm>
                <a:off x="1101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4 w 18"/>
                  <a:gd name="T21" fmla="*/ 1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4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6 w 18"/>
                  <a:gd name="T41" fmla="*/ 3 h 3"/>
                  <a:gd name="T42" fmla="*/ 6 w 18"/>
                  <a:gd name="T43" fmla="*/ 3 h 3"/>
                  <a:gd name="T44" fmla="*/ 8 w 18"/>
                  <a:gd name="T45" fmla="*/ 3 h 3"/>
                  <a:gd name="T46" fmla="*/ 8 w 18"/>
                  <a:gd name="T47" fmla="*/ 3 h 3"/>
                  <a:gd name="T48" fmla="*/ 8 w 18"/>
                  <a:gd name="T49" fmla="*/ 3 h 3"/>
                  <a:gd name="T50" fmla="*/ 8 w 18"/>
                  <a:gd name="T51" fmla="*/ 1 h 3"/>
                  <a:gd name="T52" fmla="*/ 8 w 18"/>
                  <a:gd name="T53" fmla="*/ 3 h 3"/>
                  <a:gd name="T54" fmla="*/ 8 w 18"/>
                  <a:gd name="T55" fmla="*/ 3 h 3"/>
                  <a:gd name="T56" fmla="*/ 8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1 h 3"/>
                  <a:gd name="T68" fmla="*/ 9 w 18"/>
                  <a:gd name="T69" fmla="*/ 3 h 3"/>
                  <a:gd name="T70" fmla="*/ 11 w 18"/>
                  <a:gd name="T71" fmla="*/ 3 h 3"/>
                  <a:gd name="T72" fmla="*/ 11 w 18"/>
                  <a:gd name="T73" fmla="*/ 1 h 3"/>
                  <a:gd name="T74" fmla="*/ 11 w 18"/>
                  <a:gd name="T75" fmla="*/ 1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3 h 3"/>
                  <a:gd name="T82" fmla="*/ 13 w 18"/>
                  <a:gd name="T83" fmla="*/ 1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3 w 18"/>
                  <a:gd name="T91" fmla="*/ 3 h 3"/>
                  <a:gd name="T92" fmla="*/ 13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3 h 3"/>
                  <a:gd name="T102" fmla="*/ 15 w 18"/>
                  <a:gd name="T103" fmla="*/ 3 h 3"/>
                  <a:gd name="T104" fmla="*/ 15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6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7" name="Freeform 303"/>
              <p:cNvSpPr>
                <a:spLocks/>
              </p:cNvSpPr>
              <p:nvPr/>
            </p:nvSpPr>
            <p:spPr bwMode="auto">
              <a:xfrm>
                <a:off x="1119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5 h 5"/>
                  <a:gd name="T4" fmla="*/ 0 w 18"/>
                  <a:gd name="T5" fmla="*/ 5 h 5"/>
                  <a:gd name="T6" fmla="*/ 0 w 18"/>
                  <a:gd name="T7" fmla="*/ 5 h 5"/>
                  <a:gd name="T8" fmla="*/ 2 w 18"/>
                  <a:gd name="T9" fmla="*/ 5 h 5"/>
                  <a:gd name="T10" fmla="*/ 2 w 18"/>
                  <a:gd name="T11" fmla="*/ 5 h 5"/>
                  <a:gd name="T12" fmla="*/ 2 w 18"/>
                  <a:gd name="T13" fmla="*/ 5 h 5"/>
                  <a:gd name="T14" fmla="*/ 2 w 18"/>
                  <a:gd name="T15" fmla="*/ 5 h 5"/>
                  <a:gd name="T16" fmla="*/ 2 w 18"/>
                  <a:gd name="T17" fmla="*/ 5 h 5"/>
                  <a:gd name="T18" fmla="*/ 2 w 18"/>
                  <a:gd name="T19" fmla="*/ 5 h 5"/>
                  <a:gd name="T20" fmla="*/ 4 w 18"/>
                  <a:gd name="T21" fmla="*/ 5 h 5"/>
                  <a:gd name="T22" fmla="*/ 4 w 18"/>
                  <a:gd name="T23" fmla="*/ 5 h 5"/>
                  <a:gd name="T24" fmla="*/ 4 w 18"/>
                  <a:gd name="T25" fmla="*/ 5 h 5"/>
                  <a:gd name="T26" fmla="*/ 4 w 18"/>
                  <a:gd name="T27" fmla="*/ 5 h 5"/>
                  <a:gd name="T28" fmla="*/ 4 w 18"/>
                  <a:gd name="T29" fmla="*/ 5 h 5"/>
                  <a:gd name="T30" fmla="*/ 4 w 18"/>
                  <a:gd name="T31" fmla="*/ 5 h 5"/>
                  <a:gd name="T32" fmla="*/ 6 w 18"/>
                  <a:gd name="T33" fmla="*/ 5 h 5"/>
                  <a:gd name="T34" fmla="*/ 6 w 18"/>
                  <a:gd name="T35" fmla="*/ 5 h 5"/>
                  <a:gd name="T36" fmla="*/ 6 w 18"/>
                  <a:gd name="T37" fmla="*/ 5 h 5"/>
                  <a:gd name="T38" fmla="*/ 6 w 18"/>
                  <a:gd name="T39" fmla="*/ 5 h 5"/>
                  <a:gd name="T40" fmla="*/ 6 w 18"/>
                  <a:gd name="T41" fmla="*/ 5 h 5"/>
                  <a:gd name="T42" fmla="*/ 6 w 18"/>
                  <a:gd name="T43" fmla="*/ 5 h 5"/>
                  <a:gd name="T44" fmla="*/ 6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7 w 18"/>
                  <a:gd name="T51" fmla="*/ 5 h 5"/>
                  <a:gd name="T52" fmla="*/ 7 w 18"/>
                  <a:gd name="T53" fmla="*/ 5 h 5"/>
                  <a:gd name="T54" fmla="*/ 7 w 18"/>
                  <a:gd name="T55" fmla="*/ 5 h 5"/>
                  <a:gd name="T56" fmla="*/ 7 w 18"/>
                  <a:gd name="T57" fmla="*/ 5 h 5"/>
                  <a:gd name="T58" fmla="*/ 9 w 18"/>
                  <a:gd name="T59" fmla="*/ 5 h 5"/>
                  <a:gd name="T60" fmla="*/ 9 w 18"/>
                  <a:gd name="T61" fmla="*/ 0 h 5"/>
                  <a:gd name="T62" fmla="*/ 9 w 18"/>
                  <a:gd name="T63" fmla="*/ 5 h 5"/>
                  <a:gd name="T64" fmla="*/ 9 w 18"/>
                  <a:gd name="T65" fmla="*/ 5 h 5"/>
                  <a:gd name="T66" fmla="*/ 9 w 18"/>
                  <a:gd name="T67" fmla="*/ 5 h 5"/>
                  <a:gd name="T68" fmla="*/ 9 w 18"/>
                  <a:gd name="T69" fmla="*/ 5 h 5"/>
                  <a:gd name="T70" fmla="*/ 11 w 18"/>
                  <a:gd name="T71" fmla="*/ 3 h 5"/>
                  <a:gd name="T72" fmla="*/ 11 w 18"/>
                  <a:gd name="T73" fmla="*/ 5 h 5"/>
                  <a:gd name="T74" fmla="*/ 11 w 18"/>
                  <a:gd name="T75" fmla="*/ 5 h 5"/>
                  <a:gd name="T76" fmla="*/ 11 w 18"/>
                  <a:gd name="T77" fmla="*/ 5 h 5"/>
                  <a:gd name="T78" fmla="*/ 11 w 18"/>
                  <a:gd name="T79" fmla="*/ 3 h 5"/>
                  <a:gd name="T80" fmla="*/ 11 w 18"/>
                  <a:gd name="T81" fmla="*/ 5 h 5"/>
                  <a:gd name="T82" fmla="*/ 13 w 18"/>
                  <a:gd name="T83" fmla="*/ 3 h 5"/>
                  <a:gd name="T84" fmla="*/ 13 w 18"/>
                  <a:gd name="T85" fmla="*/ 5 h 5"/>
                  <a:gd name="T86" fmla="*/ 13 w 18"/>
                  <a:gd name="T87" fmla="*/ 5 h 5"/>
                  <a:gd name="T88" fmla="*/ 13 w 18"/>
                  <a:gd name="T89" fmla="*/ 5 h 5"/>
                  <a:gd name="T90" fmla="*/ 13 w 18"/>
                  <a:gd name="T91" fmla="*/ 5 h 5"/>
                  <a:gd name="T92" fmla="*/ 13 w 18"/>
                  <a:gd name="T93" fmla="*/ 5 h 5"/>
                  <a:gd name="T94" fmla="*/ 14 w 18"/>
                  <a:gd name="T95" fmla="*/ 5 h 5"/>
                  <a:gd name="T96" fmla="*/ 14 w 18"/>
                  <a:gd name="T97" fmla="*/ 5 h 5"/>
                  <a:gd name="T98" fmla="*/ 14 w 18"/>
                  <a:gd name="T99" fmla="*/ 5 h 5"/>
                  <a:gd name="T100" fmla="*/ 14 w 18"/>
                  <a:gd name="T101" fmla="*/ 5 h 5"/>
                  <a:gd name="T102" fmla="*/ 14 w 18"/>
                  <a:gd name="T103" fmla="*/ 5 h 5"/>
                  <a:gd name="T104" fmla="*/ 14 w 18"/>
                  <a:gd name="T105" fmla="*/ 5 h 5"/>
                  <a:gd name="T106" fmla="*/ 14 w 18"/>
                  <a:gd name="T107" fmla="*/ 2 h 5"/>
                  <a:gd name="T108" fmla="*/ 16 w 18"/>
                  <a:gd name="T109" fmla="*/ 5 h 5"/>
                  <a:gd name="T110" fmla="*/ 16 w 18"/>
                  <a:gd name="T111" fmla="*/ 5 h 5"/>
                  <a:gd name="T112" fmla="*/ 16 w 18"/>
                  <a:gd name="T113" fmla="*/ 5 h 5"/>
                  <a:gd name="T114" fmla="*/ 16 w 18"/>
                  <a:gd name="T115" fmla="*/ 5 h 5"/>
                  <a:gd name="T116" fmla="*/ 16 w 18"/>
                  <a:gd name="T117" fmla="*/ 5 h 5"/>
                  <a:gd name="T118" fmla="*/ 18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8" name="Freeform 304"/>
              <p:cNvSpPr>
                <a:spLocks/>
              </p:cNvSpPr>
              <p:nvPr/>
            </p:nvSpPr>
            <p:spPr bwMode="auto">
              <a:xfrm>
                <a:off x="1137" y="4030"/>
                <a:ext cx="18" cy="7"/>
              </a:xfrm>
              <a:custGeom>
                <a:avLst/>
                <a:gdLst>
                  <a:gd name="T0" fmla="*/ 0 w 18"/>
                  <a:gd name="T1" fmla="*/ 7 h 7"/>
                  <a:gd name="T2" fmla="*/ 0 w 18"/>
                  <a:gd name="T3" fmla="*/ 7 h 7"/>
                  <a:gd name="T4" fmla="*/ 0 w 18"/>
                  <a:gd name="T5" fmla="*/ 7 h 7"/>
                  <a:gd name="T6" fmla="*/ 2 w 18"/>
                  <a:gd name="T7" fmla="*/ 7 h 7"/>
                  <a:gd name="T8" fmla="*/ 2 w 18"/>
                  <a:gd name="T9" fmla="*/ 7 h 7"/>
                  <a:gd name="T10" fmla="*/ 2 w 18"/>
                  <a:gd name="T11" fmla="*/ 7 h 7"/>
                  <a:gd name="T12" fmla="*/ 2 w 18"/>
                  <a:gd name="T13" fmla="*/ 7 h 7"/>
                  <a:gd name="T14" fmla="*/ 2 w 18"/>
                  <a:gd name="T15" fmla="*/ 7 h 7"/>
                  <a:gd name="T16" fmla="*/ 2 w 18"/>
                  <a:gd name="T17" fmla="*/ 7 h 7"/>
                  <a:gd name="T18" fmla="*/ 4 w 18"/>
                  <a:gd name="T19" fmla="*/ 7 h 7"/>
                  <a:gd name="T20" fmla="*/ 4 w 18"/>
                  <a:gd name="T21" fmla="*/ 7 h 7"/>
                  <a:gd name="T22" fmla="*/ 4 w 18"/>
                  <a:gd name="T23" fmla="*/ 7 h 7"/>
                  <a:gd name="T24" fmla="*/ 4 w 18"/>
                  <a:gd name="T25" fmla="*/ 7 h 7"/>
                  <a:gd name="T26" fmla="*/ 4 w 18"/>
                  <a:gd name="T27" fmla="*/ 5 h 7"/>
                  <a:gd name="T28" fmla="*/ 4 w 18"/>
                  <a:gd name="T29" fmla="*/ 5 h 7"/>
                  <a:gd name="T30" fmla="*/ 4 w 18"/>
                  <a:gd name="T31" fmla="*/ 5 h 7"/>
                  <a:gd name="T32" fmla="*/ 5 w 18"/>
                  <a:gd name="T33" fmla="*/ 7 h 7"/>
                  <a:gd name="T34" fmla="*/ 5 w 18"/>
                  <a:gd name="T35" fmla="*/ 7 h 7"/>
                  <a:gd name="T36" fmla="*/ 5 w 18"/>
                  <a:gd name="T37" fmla="*/ 7 h 7"/>
                  <a:gd name="T38" fmla="*/ 5 w 18"/>
                  <a:gd name="T39" fmla="*/ 7 h 7"/>
                  <a:gd name="T40" fmla="*/ 5 w 18"/>
                  <a:gd name="T41" fmla="*/ 5 h 7"/>
                  <a:gd name="T42" fmla="*/ 7 w 18"/>
                  <a:gd name="T43" fmla="*/ 7 h 7"/>
                  <a:gd name="T44" fmla="*/ 7 w 18"/>
                  <a:gd name="T45" fmla="*/ 7 h 7"/>
                  <a:gd name="T46" fmla="*/ 7 w 18"/>
                  <a:gd name="T47" fmla="*/ 7 h 7"/>
                  <a:gd name="T48" fmla="*/ 7 w 18"/>
                  <a:gd name="T49" fmla="*/ 7 h 7"/>
                  <a:gd name="T50" fmla="*/ 7 w 18"/>
                  <a:gd name="T51" fmla="*/ 5 h 7"/>
                  <a:gd name="T52" fmla="*/ 7 w 18"/>
                  <a:gd name="T53" fmla="*/ 5 h 7"/>
                  <a:gd name="T54" fmla="*/ 7 w 18"/>
                  <a:gd name="T55" fmla="*/ 7 h 7"/>
                  <a:gd name="T56" fmla="*/ 9 w 18"/>
                  <a:gd name="T57" fmla="*/ 7 h 7"/>
                  <a:gd name="T58" fmla="*/ 9 w 18"/>
                  <a:gd name="T59" fmla="*/ 7 h 7"/>
                  <a:gd name="T60" fmla="*/ 9 w 18"/>
                  <a:gd name="T61" fmla="*/ 5 h 7"/>
                  <a:gd name="T62" fmla="*/ 9 w 18"/>
                  <a:gd name="T63" fmla="*/ 7 h 7"/>
                  <a:gd name="T64" fmla="*/ 9 w 18"/>
                  <a:gd name="T65" fmla="*/ 7 h 7"/>
                  <a:gd name="T66" fmla="*/ 9 w 18"/>
                  <a:gd name="T67" fmla="*/ 5 h 7"/>
                  <a:gd name="T68" fmla="*/ 9 w 18"/>
                  <a:gd name="T69" fmla="*/ 7 h 7"/>
                  <a:gd name="T70" fmla="*/ 11 w 18"/>
                  <a:gd name="T71" fmla="*/ 7 h 7"/>
                  <a:gd name="T72" fmla="*/ 11 w 18"/>
                  <a:gd name="T73" fmla="*/ 4 h 7"/>
                  <a:gd name="T74" fmla="*/ 11 w 18"/>
                  <a:gd name="T75" fmla="*/ 7 h 7"/>
                  <a:gd name="T76" fmla="*/ 11 w 18"/>
                  <a:gd name="T77" fmla="*/ 5 h 7"/>
                  <a:gd name="T78" fmla="*/ 11 w 18"/>
                  <a:gd name="T79" fmla="*/ 7 h 7"/>
                  <a:gd name="T80" fmla="*/ 11 w 18"/>
                  <a:gd name="T81" fmla="*/ 5 h 7"/>
                  <a:gd name="T82" fmla="*/ 12 w 18"/>
                  <a:gd name="T83" fmla="*/ 4 h 7"/>
                  <a:gd name="T84" fmla="*/ 12 w 18"/>
                  <a:gd name="T85" fmla="*/ 7 h 7"/>
                  <a:gd name="T86" fmla="*/ 12 w 18"/>
                  <a:gd name="T87" fmla="*/ 7 h 7"/>
                  <a:gd name="T88" fmla="*/ 12 w 18"/>
                  <a:gd name="T89" fmla="*/ 4 h 7"/>
                  <a:gd name="T90" fmla="*/ 12 w 18"/>
                  <a:gd name="T91" fmla="*/ 7 h 7"/>
                  <a:gd name="T92" fmla="*/ 12 w 18"/>
                  <a:gd name="T93" fmla="*/ 7 h 7"/>
                  <a:gd name="T94" fmla="*/ 14 w 18"/>
                  <a:gd name="T95" fmla="*/ 7 h 7"/>
                  <a:gd name="T96" fmla="*/ 14 w 18"/>
                  <a:gd name="T97" fmla="*/ 7 h 7"/>
                  <a:gd name="T98" fmla="*/ 14 w 18"/>
                  <a:gd name="T99" fmla="*/ 7 h 7"/>
                  <a:gd name="T100" fmla="*/ 14 w 18"/>
                  <a:gd name="T101" fmla="*/ 7 h 7"/>
                  <a:gd name="T102" fmla="*/ 14 w 18"/>
                  <a:gd name="T103" fmla="*/ 5 h 7"/>
                  <a:gd name="T104" fmla="*/ 14 w 18"/>
                  <a:gd name="T105" fmla="*/ 7 h 7"/>
                  <a:gd name="T106" fmla="*/ 14 w 18"/>
                  <a:gd name="T107" fmla="*/ 7 h 7"/>
                  <a:gd name="T108" fmla="*/ 16 w 18"/>
                  <a:gd name="T109" fmla="*/ 5 h 7"/>
                  <a:gd name="T110" fmla="*/ 16 w 18"/>
                  <a:gd name="T111" fmla="*/ 7 h 7"/>
                  <a:gd name="T112" fmla="*/ 16 w 18"/>
                  <a:gd name="T113" fmla="*/ 7 h 7"/>
                  <a:gd name="T114" fmla="*/ 16 w 18"/>
                  <a:gd name="T115" fmla="*/ 7 h 7"/>
                  <a:gd name="T116" fmla="*/ 16 w 18"/>
                  <a:gd name="T117" fmla="*/ 7 h 7"/>
                  <a:gd name="T118" fmla="*/ 16 w 18"/>
                  <a:gd name="T119" fmla="*/ 7 h 7"/>
                  <a:gd name="T120" fmla="*/ 18 w 18"/>
                  <a:gd name="T121" fmla="*/ 7 h 7"/>
                  <a:gd name="T122" fmla="*/ 18 w 18"/>
                  <a:gd name="T1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0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89" name="Freeform 305"/>
              <p:cNvSpPr>
                <a:spLocks/>
              </p:cNvSpPr>
              <p:nvPr/>
            </p:nvSpPr>
            <p:spPr bwMode="auto">
              <a:xfrm>
                <a:off x="1155" y="4027"/>
                <a:ext cx="18" cy="10"/>
              </a:xfrm>
              <a:custGeom>
                <a:avLst/>
                <a:gdLst>
                  <a:gd name="T0" fmla="*/ 0 w 18"/>
                  <a:gd name="T1" fmla="*/ 8 h 10"/>
                  <a:gd name="T2" fmla="*/ 0 w 18"/>
                  <a:gd name="T3" fmla="*/ 10 h 10"/>
                  <a:gd name="T4" fmla="*/ 0 w 18"/>
                  <a:gd name="T5" fmla="*/ 10 h 10"/>
                  <a:gd name="T6" fmla="*/ 0 w 18"/>
                  <a:gd name="T7" fmla="*/ 10 h 10"/>
                  <a:gd name="T8" fmla="*/ 2 w 18"/>
                  <a:gd name="T9" fmla="*/ 10 h 10"/>
                  <a:gd name="T10" fmla="*/ 2 w 18"/>
                  <a:gd name="T11" fmla="*/ 10 h 10"/>
                  <a:gd name="T12" fmla="*/ 2 w 18"/>
                  <a:gd name="T13" fmla="*/ 10 h 10"/>
                  <a:gd name="T14" fmla="*/ 2 w 18"/>
                  <a:gd name="T15" fmla="*/ 10 h 10"/>
                  <a:gd name="T16" fmla="*/ 2 w 18"/>
                  <a:gd name="T17" fmla="*/ 10 h 10"/>
                  <a:gd name="T18" fmla="*/ 2 w 18"/>
                  <a:gd name="T19" fmla="*/ 10 h 10"/>
                  <a:gd name="T20" fmla="*/ 3 w 18"/>
                  <a:gd name="T21" fmla="*/ 10 h 10"/>
                  <a:gd name="T22" fmla="*/ 3 w 18"/>
                  <a:gd name="T23" fmla="*/ 10 h 10"/>
                  <a:gd name="T24" fmla="*/ 3 w 18"/>
                  <a:gd name="T25" fmla="*/ 10 h 10"/>
                  <a:gd name="T26" fmla="*/ 3 w 18"/>
                  <a:gd name="T27" fmla="*/ 10 h 10"/>
                  <a:gd name="T28" fmla="*/ 3 w 18"/>
                  <a:gd name="T29" fmla="*/ 10 h 10"/>
                  <a:gd name="T30" fmla="*/ 3 w 18"/>
                  <a:gd name="T31" fmla="*/ 10 h 10"/>
                  <a:gd name="T32" fmla="*/ 5 w 18"/>
                  <a:gd name="T33" fmla="*/ 10 h 10"/>
                  <a:gd name="T34" fmla="*/ 5 w 18"/>
                  <a:gd name="T35" fmla="*/ 10 h 10"/>
                  <a:gd name="T36" fmla="*/ 5 w 18"/>
                  <a:gd name="T37" fmla="*/ 10 h 10"/>
                  <a:gd name="T38" fmla="*/ 5 w 18"/>
                  <a:gd name="T39" fmla="*/ 10 h 10"/>
                  <a:gd name="T40" fmla="*/ 5 w 18"/>
                  <a:gd name="T41" fmla="*/ 10 h 10"/>
                  <a:gd name="T42" fmla="*/ 5 w 18"/>
                  <a:gd name="T43" fmla="*/ 10 h 10"/>
                  <a:gd name="T44" fmla="*/ 7 w 18"/>
                  <a:gd name="T45" fmla="*/ 10 h 10"/>
                  <a:gd name="T46" fmla="*/ 7 w 18"/>
                  <a:gd name="T47" fmla="*/ 8 h 10"/>
                  <a:gd name="T48" fmla="*/ 7 w 18"/>
                  <a:gd name="T49" fmla="*/ 8 h 10"/>
                  <a:gd name="T50" fmla="*/ 7 w 18"/>
                  <a:gd name="T51" fmla="*/ 10 h 10"/>
                  <a:gd name="T52" fmla="*/ 7 w 18"/>
                  <a:gd name="T53" fmla="*/ 10 h 10"/>
                  <a:gd name="T54" fmla="*/ 7 w 18"/>
                  <a:gd name="T55" fmla="*/ 10 h 10"/>
                  <a:gd name="T56" fmla="*/ 7 w 18"/>
                  <a:gd name="T57" fmla="*/ 10 h 10"/>
                  <a:gd name="T58" fmla="*/ 9 w 18"/>
                  <a:gd name="T59" fmla="*/ 10 h 10"/>
                  <a:gd name="T60" fmla="*/ 9 w 18"/>
                  <a:gd name="T61" fmla="*/ 10 h 10"/>
                  <a:gd name="T62" fmla="*/ 9 w 18"/>
                  <a:gd name="T63" fmla="*/ 10 h 10"/>
                  <a:gd name="T64" fmla="*/ 9 w 18"/>
                  <a:gd name="T65" fmla="*/ 10 h 10"/>
                  <a:gd name="T66" fmla="*/ 9 w 18"/>
                  <a:gd name="T67" fmla="*/ 10 h 10"/>
                  <a:gd name="T68" fmla="*/ 9 w 18"/>
                  <a:gd name="T69" fmla="*/ 10 h 10"/>
                  <a:gd name="T70" fmla="*/ 11 w 18"/>
                  <a:gd name="T71" fmla="*/ 10 h 10"/>
                  <a:gd name="T72" fmla="*/ 11 w 18"/>
                  <a:gd name="T73" fmla="*/ 10 h 10"/>
                  <a:gd name="T74" fmla="*/ 11 w 18"/>
                  <a:gd name="T75" fmla="*/ 10 h 10"/>
                  <a:gd name="T76" fmla="*/ 11 w 18"/>
                  <a:gd name="T77" fmla="*/ 10 h 10"/>
                  <a:gd name="T78" fmla="*/ 11 w 18"/>
                  <a:gd name="T79" fmla="*/ 10 h 10"/>
                  <a:gd name="T80" fmla="*/ 11 w 18"/>
                  <a:gd name="T81" fmla="*/ 10 h 10"/>
                  <a:gd name="T82" fmla="*/ 12 w 18"/>
                  <a:gd name="T83" fmla="*/ 1 h 10"/>
                  <a:gd name="T84" fmla="*/ 12 w 18"/>
                  <a:gd name="T85" fmla="*/ 10 h 10"/>
                  <a:gd name="T86" fmla="*/ 12 w 18"/>
                  <a:gd name="T87" fmla="*/ 8 h 10"/>
                  <a:gd name="T88" fmla="*/ 12 w 18"/>
                  <a:gd name="T89" fmla="*/ 10 h 10"/>
                  <a:gd name="T90" fmla="*/ 12 w 18"/>
                  <a:gd name="T91" fmla="*/ 10 h 10"/>
                  <a:gd name="T92" fmla="*/ 12 w 18"/>
                  <a:gd name="T93" fmla="*/ 10 h 10"/>
                  <a:gd name="T94" fmla="*/ 12 w 18"/>
                  <a:gd name="T95" fmla="*/ 10 h 10"/>
                  <a:gd name="T96" fmla="*/ 14 w 18"/>
                  <a:gd name="T97" fmla="*/ 10 h 10"/>
                  <a:gd name="T98" fmla="*/ 14 w 18"/>
                  <a:gd name="T99" fmla="*/ 10 h 10"/>
                  <a:gd name="T100" fmla="*/ 14 w 18"/>
                  <a:gd name="T101" fmla="*/ 10 h 10"/>
                  <a:gd name="T102" fmla="*/ 14 w 18"/>
                  <a:gd name="T103" fmla="*/ 10 h 10"/>
                  <a:gd name="T104" fmla="*/ 14 w 18"/>
                  <a:gd name="T105" fmla="*/ 10 h 10"/>
                  <a:gd name="T106" fmla="*/ 16 w 18"/>
                  <a:gd name="T107" fmla="*/ 10 h 10"/>
                  <a:gd name="T108" fmla="*/ 16 w 18"/>
                  <a:gd name="T109" fmla="*/ 10 h 10"/>
                  <a:gd name="T110" fmla="*/ 16 w 18"/>
                  <a:gd name="T111" fmla="*/ 10 h 10"/>
                  <a:gd name="T112" fmla="*/ 16 w 18"/>
                  <a:gd name="T113" fmla="*/ 10 h 10"/>
                  <a:gd name="T114" fmla="*/ 16 w 18"/>
                  <a:gd name="T115" fmla="*/ 10 h 10"/>
                  <a:gd name="T116" fmla="*/ 16 w 18"/>
                  <a:gd name="T117" fmla="*/ 10 h 10"/>
                  <a:gd name="T118" fmla="*/ 16 w 18"/>
                  <a:gd name="T119" fmla="*/ 10 h 10"/>
                  <a:gd name="T120" fmla="*/ 18 w 18"/>
                  <a:gd name="T121" fmla="*/ 10 h 10"/>
                  <a:gd name="T122" fmla="*/ 18 w 18"/>
                  <a:gd name="T12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5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5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5"/>
                    </a:lnTo>
                    <a:lnTo>
                      <a:pt x="11" y="8"/>
                    </a:lnTo>
                    <a:lnTo>
                      <a:pt x="11" y="1"/>
                    </a:lnTo>
                    <a:lnTo>
                      <a:pt x="11" y="5"/>
                    </a:lnTo>
                    <a:lnTo>
                      <a:pt x="12" y="10"/>
                    </a:lnTo>
                    <a:lnTo>
                      <a:pt x="12" y="1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1"/>
                    </a:lnTo>
                    <a:lnTo>
                      <a:pt x="12" y="10"/>
                    </a:lnTo>
                    <a:lnTo>
                      <a:pt x="12" y="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0" name="Freeform 306"/>
              <p:cNvSpPr>
                <a:spLocks/>
              </p:cNvSpPr>
              <p:nvPr/>
            </p:nvSpPr>
            <p:spPr bwMode="auto">
              <a:xfrm>
                <a:off x="1173" y="4032"/>
                <a:ext cx="17" cy="5"/>
              </a:xfrm>
              <a:custGeom>
                <a:avLst/>
                <a:gdLst>
                  <a:gd name="T0" fmla="*/ 0 w 17"/>
                  <a:gd name="T1" fmla="*/ 5 h 5"/>
                  <a:gd name="T2" fmla="*/ 0 w 17"/>
                  <a:gd name="T3" fmla="*/ 5 h 5"/>
                  <a:gd name="T4" fmla="*/ 0 w 17"/>
                  <a:gd name="T5" fmla="*/ 5 h 5"/>
                  <a:gd name="T6" fmla="*/ 1 w 17"/>
                  <a:gd name="T7" fmla="*/ 5 h 5"/>
                  <a:gd name="T8" fmla="*/ 1 w 17"/>
                  <a:gd name="T9" fmla="*/ 3 h 5"/>
                  <a:gd name="T10" fmla="*/ 1 w 17"/>
                  <a:gd name="T11" fmla="*/ 5 h 5"/>
                  <a:gd name="T12" fmla="*/ 1 w 17"/>
                  <a:gd name="T13" fmla="*/ 3 h 5"/>
                  <a:gd name="T14" fmla="*/ 1 w 17"/>
                  <a:gd name="T15" fmla="*/ 5 h 5"/>
                  <a:gd name="T16" fmla="*/ 1 w 17"/>
                  <a:gd name="T17" fmla="*/ 5 h 5"/>
                  <a:gd name="T18" fmla="*/ 3 w 17"/>
                  <a:gd name="T19" fmla="*/ 5 h 5"/>
                  <a:gd name="T20" fmla="*/ 3 w 17"/>
                  <a:gd name="T21" fmla="*/ 5 h 5"/>
                  <a:gd name="T22" fmla="*/ 3 w 17"/>
                  <a:gd name="T23" fmla="*/ 5 h 5"/>
                  <a:gd name="T24" fmla="*/ 3 w 17"/>
                  <a:gd name="T25" fmla="*/ 5 h 5"/>
                  <a:gd name="T26" fmla="*/ 3 w 17"/>
                  <a:gd name="T27" fmla="*/ 5 h 5"/>
                  <a:gd name="T28" fmla="*/ 3 w 17"/>
                  <a:gd name="T29" fmla="*/ 5 h 5"/>
                  <a:gd name="T30" fmla="*/ 3 w 17"/>
                  <a:gd name="T31" fmla="*/ 5 h 5"/>
                  <a:gd name="T32" fmla="*/ 5 w 17"/>
                  <a:gd name="T33" fmla="*/ 5 h 5"/>
                  <a:gd name="T34" fmla="*/ 5 w 17"/>
                  <a:gd name="T35" fmla="*/ 5 h 5"/>
                  <a:gd name="T36" fmla="*/ 5 w 17"/>
                  <a:gd name="T37" fmla="*/ 5 h 5"/>
                  <a:gd name="T38" fmla="*/ 5 w 17"/>
                  <a:gd name="T39" fmla="*/ 5 h 5"/>
                  <a:gd name="T40" fmla="*/ 5 w 17"/>
                  <a:gd name="T41" fmla="*/ 5 h 5"/>
                  <a:gd name="T42" fmla="*/ 5 w 17"/>
                  <a:gd name="T43" fmla="*/ 5 h 5"/>
                  <a:gd name="T44" fmla="*/ 7 w 17"/>
                  <a:gd name="T45" fmla="*/ 5 h 5"/>
                  <a:gd name="T46" fmla="*/ 7 w 17"/>
                  <a:gd name="T47" fmla="*/ 5 h 5"/>
                  <a:gd name="T48" fmla="*/ 7 w 17"/>
                  <a:gd name="T49" fmla="*/ 5 h 5"/>
                  <a:gd name="T50" fmla="*/ 7 w 17"/>
                  <a:gd name="T51" fmla="*/ 5 h 5"/>
                  <a:gd name="T52" fmla="*/ 7 w 17"/>
                  <a:gd name="T53" fmla="*/ 5 h 5"/>
                  <a:gd name="T54" fmla="*/ 9 w 17"/>
                  <a:gd name="T55" fmla="*/ 5 h 5"/>
                  <a:gd name="T56" fmla="*/ 9 w 17"/>
                  <a:gd name="T57" fmla="*/ 5 h 5"/>
                  <a:gd name="T58" fmla="*/ 9 w 17"/>
                  <a:gd name="T59" fmla="*/ 5 h 5"/>
                  <a:gd name="T60" fmla="*/ 9 w 17"/>
                  <a:gd name="T61" fmla="*/ 5 h 5"/>
                  <a:gd name="T62" fmla="*/ 9 w 17"/>
                  <a:gd name="T63" fmla="*/ 3 h 5"/>
                  <a:gd name="T64" fmla="*/ 9 w 17"/>
                  <a:gd name="T65" fmla="*/ 5 h 5"/>
                  <a:gd name="T66" fmla="*/ 9 w 17"/>
                  <a:gd name="T67" fmla="*/ 5 h 5"/>
                  <a:gd name="T68" fmla="*/ 10 w 17"/>
                  <a:gd name="T69" fmla="*/ 5 h 5"/>
                  <a:gd name="T70" fmla="*/ 10 w 17"/>
                  <a:gd name="T71" fmla="*/ 5 h 5"/>
                  <a:gd name="T72" fmla="*/ 10 w 17"/>
                  <a:gd name="T73" fmla="*/ 5 h 5"/>
                  <a:gd name="T74" fmla="*/ 10 w 17"/>
                  <a:gd name="T75" fmla="*/ 5 h 5"/>
                  <a:gd name="T76" fmla="*/ 10 w 17"/>
                  <a:gd name="T77" fmla="*/ 5 h 5"/>
                  <a:gd name="T78" fmla="*/ 10 w 17"/>
                  <a:gd name="T79" fmla="*/ 5 h 5"/>
                  <a:gd name="T80" fmla="*/ 12 w 17"/>
                  <a:gd name="T81" fmla="*/ 3 h 5"/>
                  <a:gd name="T82" fmla="*/ 12 w 17"/>
                  <a:gd name="T83" fmla="*/ 5 h 5"/>
                  <a:gd name="T84" fmla="*/ 12 w 17"/>
                  <a:gd name="T85" fmla="*/ 5 h 5"/>
                  <a:gd name="T86" fmla="*/ 12 w 17"/>
                  <a:gd name="T87" fmla="*/ 5 h 5"/>
                  <a:gd name="T88" fmla="*/ 12 w 17"/>
                  <a:gd name="T89" fmla="*/ 5 h 5"/>
                  <a:gd name="T90" fmla="*/ 12 w 17"/>
                  <a:gd name="T91" fmla="*/ 5 h 5"/>
                  <a:gd name="T92" fmla="*/ 14 w 17"/>
                  <a:gd name="T93" fmla="*/ 5 h 5"/>
                  <a:gd name="T94" fmla="*/ 14 w 17"/>
                  <a:gd name="T95" fmla="*/ 5 h 5"/>
                  <a:gd name="T96" fmla="*/ 14 w 17"/>
                  <a:gd name="T97" fmla="*/ 5 h 5"/>
                  <a:gd name="T98" fmla="*/ 14 w 17"/>
                  <a:gd name="T99" fmla="*/ 5 h 5"/>
                  <a:gd name="T100" fmla="*/ 14 w 17"/>
                  <a:gd name="T101" fmla="*/ 5 h 5"/>
                  <a:gd name="T102" fmla="*/ 16 w 17"/>
                  <a:gd name="T103" fmla="*/ 5 h 5"/>
                  <a:gd name="T104" fmla="*/ 16 w 17"/>
                  <a:gd name="T105" fmla="*/ 5 h 5"/>
                  <a:gd name="T106" fmla="*/ 16 w 17"/>
                  <a:gd name="T107" fmla="*/ 5 h 5"/>
                  <a:gd name="T108" fmla="*/ 16 w 17"/>
                  <a:gd name="T109" fmla="*/ 5 h 5"/>
                  <a:gd name="T110" fmla="*/ 16 w 17"/>
                  <a:gd name="T111" fmla="*/ 5 h 5"/>
                  <a:gd name="T112" fmla="*/ 16 w 17"/>
                  <a:gd name="T113" fmla="*/ 5 h 5"/>
                  <a:gd name="T114" fmla="*/ 16 w 17"/>
                  <a:gd name="T115" fmla="*/ 5 h 5"/>
                  <a:gd name="T116" fmla="*/ 17 w 17"/>
                  <a:gd name="T117" fmla="*/ 2 h 5"/>
                  <a:gd name="T118" fmla="*/ 17 w 17"/>
                  <a:gd name="T119" fmla="*/ 5 h 5"/>
                  <a:gd name="T120" fmla="*/ 17 w 17"/>
                  <a:gd name="T121" fmla="*/ 5 h 5"/>
                  <a:gd name="T122" fmla="*/ 17 w 17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2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1" name="Freeform 307"/>
              <p:cNvSpPr>
                <a:spLocks/>
              </p:cNvSpPr>
              <p:nvPr/>
            </p:nvSpPr>
            <p:spPr bwMode="auto">
              <a:xfrm>
                <a:off x="1190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2 w 18"/>
                  <a:gd name="T5" fmla="*/ 3 h 3"/>
                  <a:gd name="T6" fmla="*/ 2 w 18"/>
                  <a:gd name="T7" fmla="*/ 1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4 w 18"/>
                  <a:gd name="T15" fmla="*/ 3 h 3"/>
                  <a:gd name="T16" fmla="*/ 4 w 18"/>
                  <a:gd name="T17" fmla="*/ 3 h 3"/>
                  <a:gd name="T18" fmla="*/ 4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6 w 18"/>
                  <a:gd name="T27" fmla="*/ 3 h 3"/>
                  <a:gd name="T28" fmla="*/ 6 w 18"/>
                  <a:gd name="T29" fmla="*/ 3 h 3"/>
                  <a:gd name="T30" fmla="*/ 6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8 w 18"/>
                  <a:gd name="T41" fmla="*/ 3 h 3"/>
                  <a:gd name="T42" fmla="*/ 8 w 18"/>
                  <a:gd name="T43" fmla="*/ 3 h 3"/>
                  <a:gd name="T44" fmla="*/ 8 w 18"/>
                  <a:gd name="T45" fmla="*/ 3 h 3"/>
                  <a:gd name="T46" fmla="*/ 8 w 18"/>
                  <a:gd name="T47" fmla="*/ 3 h 3"/>
                  <a:gd name="T48" fmla="*/ 8 w 18"/>
                  <a:gd name="T49" fmla="*/ 3 h 3"/>
                  <a:gd name="T50" fmla="*/ 8 w 18"/>
                  <a:gd name="T51" fmla="*/ 3 h 3"/>
                  <a:gd name="T52" fmla="*/ 9 w 18"/>
                  <a:gd name="T53" fmla="*/ 1 h 3"/>
                  <a:gd name="T54" fmla="*/ 9 w 18"/>
                  <a:gd name="T55" fmla="*/ 3 h 3"/>
                  <a:gd name="T56" fmla="*/ 9 w 18"/>
                  <a:gd name="T57" fmla="*/ 1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11 w 18"/>
                  <a:gd name="T65" fmla="*/ 3 h 3"/>
                  <a:gd name="T66" fmla="*/ 11 w 18"/>
                  <a:gd name="T67" fmla="*/ 1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3 w 18"/>
                  <a:gd name="T77" fmla="*/ 3 h 3"/>
                  <a:gd name="T78" fmla="*/ 13 w 18"/>
                  <a:gd name="T79" fmla="*/ 3 h 3"/>
                  <a:gd name="T80" fmla="*/ 13 w 18"/>
                  <a:gd name="T81" fmla="*/ 3 h 3"/>
                  <a:gd name="T82" fmla="*/ 13 w 18"/>
                  <a:gd name="T83" fmla="*/ 3 h 3"/>
                  <a:gd name="T84" fmla="*/ 13 w 18"/>
                  <a:gd name="T85" fmla="*/ 1 h 3"/>
                  <a:gd name="T86" fmla="*/ 13 w 18"/>
                  <a:gd name="T87" fmla="*/ 3 h 3"/>
                  <a:gd name="T88" fmla="*/ 15 w 18"/>
                  <a:gd name="T89" fmla="*/ 3 h 3"/>
                  <a:gd name="T90" fmla="*/ 15 w 18"/>
                  <a:gd name="T91" fmla="*/ 3 h 3"/>
                  <a:gd name="T92" fmla="*/ 15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1 h 3"/>
                  <a:gd name="T102" fmla="*/ 17 w 18"/>
                  <a:gd name="T103" fmla="*/ 3 h 3"/>
                  <a:gd name="T104" fmla="*/ 17 w 18"/>
                  <a:gd name="T105" fmla="*/ 3 h 3"/>
                  <a:gd name="T106" fmla="*/ 17 w 18"/>
                  <a:gd name="T107" fmla="*/ 3 h 3"/>
                  <a:gd name="T108" fmla="*/ 17 w 18"/>
                  <a:gd name="T109" fmla="*/ 3 h 3"/>
                  <a:gd name="T110" fmla="*/ 17 w 18"/>
                  <a:gd name="T111" fmla="*/ 3 h 3"/>
                  <a:gd name="T112" fmla="*/ 17 w 18"/>
                  <a:gd name="T113" fmla="*/ 3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2" name="Freeform 308"/>
              <p:cNvSpPr>
                <a:spLocks/>
              </p:cNvSpPr>
              <p:nvPr/>
            </p:nvSpPr>
            <p:spPr bwMode="auto">
              <a:xfrm>
                <a:off x="1208" y="4032"/>
                <a:ext cx="20" cy="5"/>
              </a:xfrm>
              <a:custGeom>
                <a:avLst/>
                <a:gdLst>
                  <a:gd name="T0" fmla="*/ 2 w 20"/>
                  <a:gd name="T1" fmla="*/ 5 h 5"/>
                  <a:gd name="T2" fmla="*/ 2 w 20"/>
                  <a:gd name="T3" fmla="*/ 5 h 5"/>
                  <a:gd name="T4" fmla="*/ 2 w 20"/>
                  <a:gd name="T5" fmla="*/ 5 h 5"/>
                  <a:gd name="T6" fmla="*/ 2 w 20"/>
                  <a:gd name="T7" fmla="*/ 5 h 5"/>
                  <a:gd name="T8" fmla="*/ 2 w 20"/>
                  <a:gd name="T9" fmla="*/ 5 h 5"/>
                  <a:gd name="T10" fmla="*/ 2 w 20"/>
                  <a:gd name="T11" fmla="*/ 5 h 5"/>
                  <a:gd name="T12" fmla="*/ 2 w 20"/>
                  <a:gd name="T13" fmla="*/ 5 h 5"/>
                  <a:gd name="T14" fmla="*/ 4 w 20"/>
                  <a:gd name="T15" fmla="*/ 3 h 5"/>
                  <a:gd name="T16" fmla="*/ 4 w 20"/>
                  <a:gd name="T17" fmla="*/ 3 h 5"/>
                  <a:gd name="T18" fmla="*/ 4 w 20"/>
                  <a:gd name="T19" fmla="*/ 5 h 5"/>
                  <a:gd name="T20" fmla="*/ 4 w 20"/>
                  <a:gd name="T21" fmla="*/ 5 h 5"/>
                  <a:gd name="T22" fmla="*/ 4 w 20"/>
                  <a:gd name="T23" fmla="*/ 5 h 5"/>
                  <a:gd name="T24" fmla="*/ 4 w 20"/>
                  <a:gd name="T25" fmla="*/ 5 h 5"/>
                  <a:gd name="T26" fmla="*/ 6 w 20"/>
                  <a:gd name="T27" fmla="*/ 5 h 5"/>
                  <a:gd name="T28" fmla="*/ 6 w 20"/>
                  <a:gd name="T29" fmla="*/ 5 h 5"/>
                  <a:gd name="T30" fmla="*/ 6 w 20"/>
                  <a:gd name="T31" fmla="*/ 3 h 5"/>
                  <a:gd name="T32" fmla="*/ 6 w 20"/>
                  <a:gd name="T33" fmla="*/ 5 h 5"/>
                  <a:gd name="T34" fmla="*/ 6 w 20"/>
                  <a:gd name="T35" fmla="*/ 5 h 5"/>
                  <a:gd name="T36" fmla="*/ 6 w 20"/>
                  <a:gd name="T37" fmla="*/ 5 h 5"/>
                  <a:gd name="T38" fmla="*/ 7 w 20"/>
                  <a:gd name="T39" fmla="*/ 5 h 5"/>
                  <a:gd name="T40" fmla="*/ 7 w 20"/>
                  <a:gd name="T41" fmla="*/ 5 h 5"/>
                  <a:gd name="T42" fmla="*/ 7 w 20"/>
                  <a:gd name="T43" fmla="*/ 5 h 5"/>
                  <a:gd name="T44" fmla="*/ 7 w 20"/>
                  <a:gd name="T45" fmla="*/ 5 h 5"/>
                  <a:gd name="T46" fmla="*/ 7 w 20"/>
                  <a:gd name="T47" fmla="*/ 5 h 5"/>
                  <a:gd name="T48" fmla="*/ 9 w 20"/>
                  <a:gd name="T49" fmla="*/ 5 h 5"/>
                  <a:gd name="T50" fmla="*/ 9 w 20"/>
                  <a:gd name="T51" fmla="*/ 5 h 5"/>
                  <a:gd name="T52" fmla="*/ 9 w 20"/>
                  <a:gd name="T53" fmla="*/ 5 h 5"/>
                  <a:gd name="T54" fmla="*/ 9 w 20"/>
                  <a:gd name="T55" fmla="*/ 5 h 5"/>
                  <a:gd name="T56" fmla="*/ 9 w 20"/>
                  <a:gd name="T57" fmla="*/ 3 h 5"/>
                  <a:gd name="T58" fmla="*/ 9 w 20"/>
                  <a:gd name="T59" fmla="*/ 5 h 5"/>
                  <a:gd name="T60" fmla="*/ 9 w 20"/>
                  <a:gd name="T61" fmla="*/ 5 h 5"/>
                  <a:gd name="T62" fmla="*/ 11 w 20"/>
                  <a:gd name="T63" fmla="*/ 5 h 5"/>
                  <a:gd name="T64" fmla="*/ 11 w 20"/>
                  <a:gd name="T65" fmla="*/ 5 h 5"/>
                  <a:gd name="T66" fmla="*/ 11 w 20"/>
                  <a:gd name="T67" fmla="*/ 5 h 5"/>
                  <a:gd name="T68" fmla="*/ 11 w 20"/>
                  <a:gd name="T69" fmla="*/ 5 h 5"/>
                  <a:gd name="T70" fmla="*/ 11 w 20"/>
                  <a:gd name="T71" fmla="*/ 5 h 5"/>
                  <a:gd name="T72" fmla="*/ 11 w 20"/>
                  <a:gd name="T73" fmla="*/ 5 h 5"/>
                  <a:gd name="T74" fmla="*/ 13 w 20"/>
                  <a:gd name="T75" fmla="*/ 5 h 5"/>
                  <a:gd name="T76" fmla="*/ 13 w 20"/>
                  <a:gd name="T77" fmla="*/ 3 h 5"/>
                  <a:gd name="T78" fmla="*/ 13 w 20"/>
                  <a:gd name="T79" fmla="*/ 5 h 5"/>
                  <a:gd name="T80" fmla="*/ 13 w 20"/>
                  <a:gd name="T81" fmla="*/ 5 h 5"/>
                  <a:gd name="T82" fmla="*/ 13 w 20"/>
                  <a:gd name="T83" fmla="*/ 5 h 5"/>
                  <a:gd name="T84" fmla="*/ 13 w 20"/>
                  <a:gd name="T85" fmla="*/ 5 h 5"/>
                  <a:gd name="T86" fmla="*/ 15 w 20"/>
                  <a:gd name="T87" fmla="*/ 5 h 5"/>
                  <a:gd name="T88" fmla="*/ 15 w 20"/>
                  <a:gd name="T89" fmla="*/ 5 h 5"/>
                  <a:gd name="T90" fmla="*/ 15 w 20"/>
                  <a:gd name="T91" fmla="*/ 5 h 5"/>
                  <a:gd name="T92" fmla="*/ 15 w 20"/>
                  <a:gd name="T93" fmla="*/ 5 h 5"/>
                  <a:gd name="T94" fmla="*/ 15 w 20"/>
                  <a:gd name="T95" fmla="*/ 5 h 5"/>
                  <a:gd name="T96" fmla="*/ 15 w 20"/>
                  <a:gd name="T97" fmla="*/ 2 h 5"/>
                  <a:gd name="T98" fmla="*/ 16 w 20"/>
                  <a:gd name="T99" fmla="*/ 5 h 5"/>
                  <a:gd name="T100" fmla="*/ 16 w 20"/>
                  <a:gd name="T101" fmla="*/ 5 h 5"/>
                  <a:gd name="T102" fmla="*/ 16 w 20"/>
                  <a:gd name="T103" fmla="*/ 5 h 5"/>
                  <a:gd name="T104" fmla="*/ 16 w 20"/>
                  <a:gd name="T105" fmla="*/ 5 h 5"/>
                  <a:gd name="T106" fmla="*/ 16 w 20"/>
                  <a:gd name="T107" fmla="*/ 5 h 5"/>
                  <a:gd name="T108" fmla="*/ 16 w 20"/>
                  <a:gd name="T109" fmla="*/ 5 h 5"/>
                  <a:gd name="T110" fmla="*/ 18 w 20"/>
                  <a:gd name="T111" fmla="*/ 5 h 5"/>
                  <a:gd name="T112" fmla="*/ 18 w 20"/>
                  <a:gd name="T113" fmla="*/ 5 h 5"/>
                  <a:gd name="T114" fmla="*/ 18 w 20"/>
                  <a:gd name="T115" fmla="*/ 5 h 5"/>
                  <a:gd name="T116" fmla="*/ 18 w 20"/>
                  <a:gd name="T117" fmla="*/ 5 h 5"/>
                  <a:gd name="T118" fmla="*/ 18 w 20"/>
                  <a:gd name="T119" fmla="*/ 5 h 5"/>
                  <a:gd name="T120" fmla="*/ 18 w 20"/>
                  <a:gd name="T121" fmla="*/ 5 h 5"/>
                  <a:gd name="T122" fmla="*/ 18 w 20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" name="Freeform 309"/>
              <p:cNvSpPr>
                <a:spLocks/>
              </p:cNvSpPr>
              <p:nvPr/>
            </p:nvSpPr>
            <p:spPr bwMode="auto">
              <a:xfrm>
                <a:off x="1228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5 h 5"/>
                  <a:gd name="T4" fmla="*/ 0 w 18"/>
                  <a:gd name="T5" fmla="*/ 5 h 5"/>
                  <a:gd name="T6" fmla="*/ 0 w 18"/>
                  <a:gd name="T7" fmla="*/ 5 h 5"/>
                  <a:gd name="T8" fmla="*/ 0 w 18"/>
                  <a:gd name="T9" fmla="*/ 5 h 5"/>
                  <a:gd name="T10" fmla="*/ 0 w 18"/>
                  <a:gd name="T11" fmla="*/ 5 h 5"/>
                  <a:gd name="T12" fmla="*/ 2 w 18"/>
                  <a:gd name="T13" fmla="*/ 5 h 5"/>
                  <a:gd name="T14" fmla="*/ 2 w 18"/>
                  <a:gd name="T15" fmla="*/ 5 h 5"/>
                  <a:gd name="T16" fmla="*/ 2 w 18"/>
                  <a:gd name="T17" fmla="*/ 5 h 5"/>
                  <a:gd name="T18" fmla="*/ 2 w 18"/>
                  <a:gd name="T19" fmla="*/ 5 h 5"/>
                  <a:gd name="T20" fmla="*/ 2 w 18"/>
                  <a:gd name="T21" fmla="*/ 3 h 5"/>
                  <a:gd name="T22" fmla="*/ 3 w 18"/>
                  <a:gd name="T23" fmla="*/ 5 h 5"/>
                  <a:gd name="T24" fmla="*/ 3 w 18"/>
                  <a:gd name="T25" fmla="*/ 5 h 5"/>
                  <a:gd name="T26" fmla="*/ 3 w 18"/>
                  <a:gd name="T27" fmla="*/ 5 h 5"/>
                  <a:gd name="T28" fmla="*/ 3 w 18"/>
                  <a:gd name="T29" fmla="*/ 3 h 5"/>
                  <a:gd name="T30" fmla="*/ 3 w 18"/>
                  <a:gd name="T31" fmla="*/ 5 h 5"/>
                  <a:gd name="T32" fmla="*/ 3 w 18"/>
                  <a:gd name="T33" fmla="*/ 5 h 5"/>
                  <a:gd name="T34" fmla="*/ 5 w 18"/>
                  <a:gd name="T35" fmla="*/ 5 h 5"/>
                  <a:gd name="T36" fmla="*/ 5 w 18"/>
                  <a:gd name="T37" fmla="*/ 5 h 5"/>
                  <a:gd name="T38" fmla="*/ 5 w 18"/>
                  <a:gd name="T39" fmla="*/ 5 h 5"/>
                  <a:gd name="T40" fmla="*/ 5 w 18"/>
                  <a:gd name="T41" fmla="*/ 5 h 5"/>
                  <a:gd name="T42" fmla="*/ 5 w 18"/>
                  <a:gd name="T43" fmla="*/ 5 h 5"/>
                  <a:gd name="T44" fmla="*/ 5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7 w 18"/>
                  <a:gd name="T51" fmla="*/ 5 h 5"/>
                  <a:gd name="T52" fmla="*/ 7 w 18"/>
                  <a:gd name="T53" fmla="*/ 5 h 5"/>
                  <a:gd name="T54" fmla="*/ 7 w 18"/>
                  <a:gd name="T55" fmla="*/ 5 h 5"/>
                  <a:gd name="T56" fmla="*/ 7 w 18"/>
                  <a:gd name="T57" fmla="*/ 5 h 5"/>
                  <a:gd name="T58" fmla="*/ 7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9 w 18"/>
                  <a:gd name="T65" fmla="*/ 5 h 5"/>
                  <a:gd name="T66" fmla="*/ 9 w 18"/>
                  <a:gd name="T67" fmla="*/ 5 h 5"/>
                  <a:gd name="T68" fmla="*/ 9 w 18"/>
                  <a:gd name="T69" fmla="*/ 5 h 5"/>
                  <a:gd name="T70" fmla="*/ 9 w 18"/>
                  <a:gd name="T71" fmla="*/ 5 h 5"/>
                  <a:gd name="T72" fmla="*/ 11 w 18"/>
                  <a:gd name="T73" fmla="*/ 5 h 5"/>
                  <a:gd name="T74" fmla="*/ 11 w 18"/>
                  <a:gd name="T75" fmla="*/ 5 h 5"/>
                  <a:gd name="T76" fmla="*/ 11 w 18"/>
                  <a:gd name="T77" fmla="*/ 5 h 5"/>
                  <a:gd name="T78" fmla="*/ 11 w 18"/>
                  <a:gd name="T79" fmla="*/ 5 h 5"/>
                  <a:gd name="T80" fmla="*/ 11 w 18"/>
                  <a:gd name="T81" fmla="*/ 5 h 5"/>
                  <a:gd name="T82" fmla="*/ 11 w 18"/>
                  <a:gd name="T83" fmla="*/ 5 h 5"/>
                  <a:gd name="T84" fmla="*/ 12 w 18"/>
                  <a:gd name="T85" fmla="*/ 5 h 5"/>
                  <a:gd name="T86" fmla="*/ 12 w 18"/>
                  <a:gd name="T87" fmla="*/ 5 h 5"/>
                  <a:gd name="T88" fmla="*/ 12 w 18"/>
                  <a:gd name="T89" fmla="*/ 5 h 5"/>
                  <a:gd name="T90" fmla="*/ 12 w 18"/>
                  <a:gd name="T91" fmla="*/ 5 h 5"/>
                  <a:gd name="T92" fmla="*/ 12 w 18"/>
                  <a:gd name="T93" fmla="*/ 5 h 5"/>
                  <a:gd name="T94" fmla="*/ 12 w 18"/>
                  <a:gd name="T95" fmla="*/ 5 h 5"/>
                  <a:gd name="T96" fmla="*/ 14 w 18"/>
                  <a:gd name="T97" fmla="*/ 5 h 5"/>
                  <a:gd name="T98" fmla="*/ 14 w 18"/>
                  <a:gd name="T99" fmla="*/ 5 h 5"/>
                  <a:gd name="T100" fmla="*/ 14 w 18"/>
                  <a:gd name="T101" fmla="*/ 5 h 5"/>
                  <a:gd name="T102" fmla="*/ 14 w 18"/>
                  <a:gd name="T103" fmla="*/ 5 h 5"/>
                  <a:gd name="T104" fmla="*/ 14 w 18"/>
                  <a:gd name="T105" fmla="*/ 5 h 5"/>
                  <a:gd name="T106" fmla="*/ 14 w 18"/>
                  <a:gd name="T107" fmla="*/ 3 h 5"/>
                  <a:gd name="T108" fmla="*/ 14 w 18"/>
                  <a:gd name="T109" fmla="*/ 5 h 5"/>
                  <a:gd name="T110" fmla="*/ 16 w 18"/>
                  <a:gd name="T111" fmla="*/ 5 h 5"/>
                  <a:gd name="T112" fmla="*/ 16 w 18"/>
                  <a:gd name="T113" fmla="*/ 5 h 5"/>
                  <a:gd name="T114" fmla="*/ 16 w 18"/>
                  <a:gd name="T115" fmla="*/ 5 h 5"/>
                  <a:gd name="T116" fmla="*/ 16 w 18"/>
                  <a:gd name="T117" fmla="*/ 5 h 5"/>
                  <a:gd name="T118" fmla="*/ 16 w 18"/>
                  <a:gd name="T119" fmla="*/ 5 h 5"/>
                  <a:gd name="T120" fmla="*/ 16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0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4" name="Freeform 310"/>
              <p:cNvSpPr>
                <a:spLocks/>
              </p:cNvSpPr>
              <p:nvPr/>
            </p:nvSpPr>
            <p:spPr bwMode="auto">
              <a:xfrm>
                <a:off x="1246" y="4016"/>
                <a:ext cx="18" cy="21"/>
              </a:xfrm>
              <a:custGeom>
                <a:avLst/>
                <a:gdLst>
                  <a:gd name="T0" fmla="*/ 0 w 18"/>
                  <a:gd name="T1" fmla="*/ 21 h 21"/>
                  <a:gd name="T2" fmla="*/ 0 w 18"/>
                  <a:gd name="T3" fmla="*/ 21 h 21"/>
                  <a:gd name="T4" fmla="*/ 0 w 18"/>
                  <a:gd name="T5" fmla="*/ 21 h 21"/>
                  <a:gd name="T6" fmla="*/ 0 w 18"/>
                  <a:gd name="T7" fmla="*/ 21 h 21"/>
                  <a:gd name="T8" fmla="*/ 0 w 18"/>
                  <a:gd name="T9" fmla="*/ 21 h 21"/>
                  <a:gd name="T10" fmla="*/ 1 w 18"/>
                  <a:gd name="T11" fmla="*/ 21 h 21"/>
                  <a:gd name="T12" fmla="*/ 1 w 18"/>
                  <a:gd name="T13" fmla="*/ 19 h 21"/>
                  <a:gd name="T14" fmla="*/ 1 w 18"/>
                  <a:gd name="T15" fmla="*/ 21 h 21"/>
                  <a:gd name="T16" fmla="*/ 1 w 18"/>
                  <a:gd name="T17" fmla="*/ 21 h 21"/>
                  <a:gd name="T18" fmla="*/ 1 w 18"/>
                  <a:gd name="T19" fmla="*/ 21 h 21"/>
                  <a:gd name="T20" fmla="*/ 1 w 18"/>
                  <a:gd name="T21" fmla="*/ 21 h 21"/>
                  <a:gd name="T22" fmla="*/ 3 w 18"/>
                  <a:gd name="T23" fmla="*/ 21 h 21"/>
                  <a:gd name="T24" fmla="*/ 3 w 18"/>
                  <a:gd name="T25" fmla="*/ 21 h 21"/>
                  <a:gd name="T26" fmla="*/ 3 w 18"/>
                  <a:gd name="T27" fmla="*/ 21 h 21"/>
                  <a:gd name="T28" fmla="*/ 3 w 18"/>
                  <a:gd name="T29" fmla="*/ 21 h 21"/>
                  <a:gd name="T30" fmla="*/ 3 w 18"/>
                  <a:gd name="T31" fmla="*/ 21 h 21"/>
                  <a:gd name="T32" fmla="*/ 3 w 18"/>
                  <a:gd name="T33" fmla="*/ 21 h 21"/>
                  <a:gd name="T34" fmla="*/ 3 w 18"/>
                  <a:gd name="T35" fmla="*/ 21 h 21"/>
                  <a:gd name="T36" fmla="*/ 5 w 18"/>
                  <a:gd name="T37" fmla="*/ 21 h 21"/>
                  <a:gd name="T38" fmla="*/ 5 w 18"/>
                  <a:gd name="T39" fmla="*/ 21 h 21"/>
                  <a:gd name="T40" fmla="*/ 5 w 18"/>
                  <a:gd name="T41" fmla="*/ 21 h 21"/>
                  <a:gd name="T42" fmla="*/ 5 w 18"/>
                  <a:gd name="T43" fmla="*/ 21 h 21"/>
                  <a:gd name="T44" fmla="*/ 5 w 18"/>
                  <a:gd name="T45" fmla="*/ 19 h 21"/>
                  <a:gd name="T46" fmla="*/ 5 w 18"/>
                  <a:gd name="T47" fmla="*/ 21 h 21"/>
                  <a:gd name="T48" fmla="*/ 7 w 18"/>
                  <a:gd name="T49" fmla="*/ 21 h 21"/>
                  <a:gd name="T50" fmla="*/ 7 w 18"/>
                  <a:gd name="T51" fmla="*/ 19 h 21"/>
                  <a:gd name="T52" fmla="*/ 7 w 18"/>
                  <a:gd name="T53" fmla="*/ 21 h 21"/>
                  <a:gd name="T54" fmla="*/ 7 w 18"/>
                  <a:gd name="T55" fmla="*/ 21 h 21"/>
                  <a:gd name="T56" fmla="*/ 7 w 18"/>
                  <a:gd name="T57" fmla="*/ 21 h 21"/>
                  <a:gd name="T58" fmla="*/ 7 w 18"/>
                  <a:gd name="T59" fmla="*/ 21 h 21"/>
                  <a:gd name="T60" fmla="*/ 9 w 18"/>
                  <a:gd name="T61" fmla="*/ 21 h 21"/>
                  <a:gd name="T62" fmla="*/ 9 w 18"/>
                  <a:gd name="T63" fmla="*/ 21 h 21"/>
                  <a:gd name="T64" fmla="*/ 9 w 18"/>
                  <a:gd name="T65" fmla="*/ 21 h 21"/>
                  <a:gd name="T66" fmla="*/ 9 w 18"/>
                  <a:gd name="T67" fmla="*/ 21 h 21"/>
                  <a:gd name="T68" fmla="*/ 9 w 18"/>
                  <a:gd name="T69" fmla="*/ 21 h 21"/>
                  <a:gd name="T70" fmla="*/ 9 w 18"/>
                  <a:gd name="T71" fmla="*/ 19 h 21"/>
                  <a:gd name="T72" fmla="*/ 10 w 18"/>
                  <a:gd name="T73" fmla="*/ 21 h 21"/>
                  <a:gd name="T74" fmla="*/ 10 w 18"/>
                  <a:gd name="T75" fmla="*/ 19 h 21"/>
                  <a:gd name="T76" fmla="*/ 10 w 18"/>
                  <a:gd name="T77" fmla="*/ 21 h 21"/>
                  <a:gd name="T78" fmla="*/ 10 w 18"/>
                  <a:gd name="T79" fmla="*/ 21 h 21"/>
                  <a:gd name="T80" fmla="*/ 10 w 18"/>
                  <a:gd name="T81" fmla="*/ 21 h 21"/>
                  <a:gd name="T82" fmla="*/ 10 w 18"/>
                  <a:gd name="T83" fmla="*/ 21 h 21"/>
                  <a:gd name="T84" fmla="*/ 12 w 18"/>
                  <a:gd name="T85" fmla="*/ 19 h 21"/>
                  <a:gd name="T86" fmla="*/ 12 w 18"/>
                  <a:gd name="T87" fmla="*/ 21 h 21"/>
                  <a:gd name="T88" fmla="*/ 12 w 18"/>
                  <a:gd name="T89" fmla="*/ 21 h 21"/>
                  <a:gd name="T90" fmla="*/ 12 w 18"/>
                  <a:gd name="T91" fmla="*/ 19 h 21"/>
                  <a:gd name="T92" fmla="*/ 12 w 18"/>
                  <a:gd name="T93" fmla="*/ 21 h 21"/>
                  <a:gd name="T94" fmla="*/ 12 w 18"/>
                  <a:gd name="T95" fmla="*/ 21 h 21"/>
                  <a:gd name="T96" fmla="*/ 14 w 18"/>
                  <a:gd name="T97" fmla="*/ 21 h 21"/>
                  <a:gd name="T98" fmla="*/ 14 w 18"/>
                  <a:gd name="T99" fmla="*/ 19 h 21"/>
                  <a:gd name="T100" fmla="*/ 14 w 18"/>
                  <a:gd name="T101" fmla="*/ 16 h 21"/>
                  <a:gd name="T102" fmla="*/ 14 w 18"/>
                  <a:gd name="T103" fmla="*/ 18 h 21"/>
                  <a:gd name="T104" fmla="*/ 14 w 18"/>
                  <a:gd name="T105" fmla="*/ 19 h 21"/>
                  <a:gd name="T106" fmla="*/ 14 w 18"/>
                  <a:gd name="T107" fmla="*/ 18 h 21"/>
                  <a:gd name="T108" fmla="*/ 16 w 18"/>
                  <a:gd name="T109" fmla="*/ 21 h 21"/>
                  <a:gd name="T110" fmla="*/ 16 w 18"/>
                  <a:gd name="T111" fmla="*/ 0 h 21"/>
                  <a:gd name="T112" fmla="*/ 16 w 18"/>
                  <a:gd name="T113" fmla="*/ 21 h 21"/>
                  <a:gd name="T114" fmla="*/ 16 w 18"/>
                  <a:gd name="T115" fmla="*/ 21 h 21"/>
                  <a:gd name="T116" fmla="*/ 16 w 18"/>
                  <a:gd name="T117" fmla="*/ 21 h 21"/>
                  <a:gd name="T118" fmla="*/ 16 w 18"/>
                  <a:gd name="T119" fmla="*/ 21 h 21"/>
                  <a:gd name="T120" fmla="*/ 16 w 18"/>
                  <a:gd name="T121" fmla="*/ 21 h 21"/>
                  <a:gd name="T122" fmla="*/ 18 w 18"/>
                  <a:gd name="T12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19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3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8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18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8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19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14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4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6" y="11"/>
                    </a:lnTo>
                    <a:lnTo>
                      <a:pt x="16" y="11"/>
                    </a:lnTo>
                    <a:lnTo>
                      <a:pt x="16" y="19"/>
                    </a:lnTo>
                    <a:lnTo>
                      <a:pt x="16" y="0"/>
                    </a:lnTo>
                    <a:lnTo>
                      <a:pt x="16" y="21"/>
                    </a:lnTo>
                    <a:lnTo>
                      <a:pt x="16" y="11"/>
                    </a:lnTo>
                    <a:lnTo>
                      <a:pt x="16" y="12"/>
                    </a:lnTo>
                    <a:lnTo>
                      <a:pt x="16" y="21"/>
                    </a:lnTo>
                    <a:lnTo>
                      <a:pt x="16" y="11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6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8" y="19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19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19"/>
                    </a:lnTo>
                    <a:lnTo>
                      <a:pt x="18" y="21"/>
                    </a:lnTo>
                    <a:lnTo>
                      <a:pt x="18" y="21"/>
                    </a:lnTo>
                    <a:lnTo>
                      <a:pt x="18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5" name="Freeform 311"/>
              <p:cNvSpPr>
                <a:spLocks/>
              </p:cNvSpPr>
              <p:nvPr/>
            </p:nvSpPr>
            <p:spPr bwMode="auto">
              <a:xfrm>
                <a:off x="1264" y="4034"/>
                <a:ext cx="17" cy="3"/>
              </a:xfrm>
              <a:custGeom>
                <a:avLst/>
                <a:gdLst>
                  <a:gd name="T0" fmla="*/ 0 w 17"/>
                  <a:gd name="T1" fmla="*/ 3 h 3"/>
                  <a:gd name="T2" fmla="*/ 0 w 17"/>
                  <a:gd name="T3" fmla="*/ 3 h 3"/>
                  <a:gd name="T4" fmla="*/ 0 w 17"/>
                  <a:gd name="T5" fmla="*/ 3 h 3"/>
                  <a:gd name="T6" fmla="*/ 0 w 17"/>
                  <a:gd name="T7" fmla="*/ 1 h 3"/>
                  <a:gd name="T8" fmla="*/ 0 w 17"/>
                  <a:gd name="T9" fmla="*/ 3 h 3"/>
                  <a:gd name="T10" fmla="*/ 1 w 17"/>
                  <a:gd name="T11" fmla="*/ 3 h 3"/>
                  <a:gd name="T12" fmla="*/ 1 w 17"/>
                  <a:gd name="T13" fmla="*/ 3 h 3"/>
                  <a:gd name="T14" fmla="*/ 1 w 17"/>
                  <a:gd name="T15" fmla="*/ 3 h 3"/>
                  <a:gd name="T16" fmla="*/ 1 w 17"/>
                  <a:gd name="T17" fmla="*/ 1 h 3"/>
                  <a:gd name="T18" fmla="*/ 1 w 17"/>
                  <a:gd name="T19" fmla="*/ 3 h 3"/>
                  <a:gd name="T20" fmla="*/ 1 w 17"/>
                  <a:gd name="T21" fmla="*/ 3 h 3"/>
                  <a:gd name="T22" fmla="*/ 3 w 17"/>
                  <a:gd name="T23" fmla="*/ 3 h 3"/>
                  <a:gd name="T24" fmla="*/ 3 w 17"/>
                  <a:gd name="T25" fmla="*/ 1 h 3"/>
                  <a:gd name="T26" fmla="*/ 3 w 17"/>
                  <a:gd name="T27" fmla="*/ 3 h 3"/>
                  <a:gd name="T28" fmla="*/ 3 w 17"/>
                  <a:gd name="T29" fmla="*/ 3 h 3"/>
                  <a:gd name="T30" fmla="*/ 3 w 17"/>
                  <a:gd name="T31" fmla="*/ 3 h 3"/>
                  <a:gd name="T32" fmla="*/ 3 w 17"/>
                  <a:gd name="T33" fmla="*/ 3 h 3"/>
                  <a:gd name="T34" fmla="*/ 5 w 17"/>
                  <a:gd name="T35" fmla="*/ 3 h 3"/>
                  <a:gd name="T36" fmla="*/ 5 w 17"/>
                  <a:gd name="T37" fmla="*/ 3 h 3"/>
                  <a:gd name="T38" fmla="*/ 5 w 17"/>
                  <a:gd name="T39" fmla="*/ 3 h 3"/>
                  <a:gd name="T40" fmla="*/ 5 w 17"/>
                  <a:gd name="T41" fmla="*/ 3 h 3"/>
                  <a:gd name="T42" fmla="*/ 5 w 17"/>
                  <a:gd name="T43" fmla="*/ 3 h 3"/>
                  <a:gd name="T44" fmla="*/ 5 w 17"/>
                  <a:gd name="T45" fmla="*/ 1 h 3"/>
                  <a:gd name="T46" fmla="*/ 7 w 17"/>
                  <a:gd name="T47" fmla="*/ 3 h 3"/>
                  <a:gd name="T48" fmla="*/ 7 w 17"/>
                  <a:gd name="T49" fmla="*/ 3 h 3"/>
                  <a:gd name="T50" fmla="*/ 7 w 17"/>
                  <a:gd name="T51" fmla="*/ 1 h 3"/>
                  <a:gd name="T52" fmla="*/ 7 w 17"/>
                  <a:gd name="T53" fmla="*/ 3 h 3"/>
                  <a:gd name="T54" fmla="*/ 7 w 17"/>
                  <a:gd name="T55" fmla="*/ 3 h 3"/>
                  <a:gd name="T56" fmla="*/ 7 w 17"/>
                  <a:gd name="T57" fmla="*/ 3 h 3"/>
                  <a:gd name="T58" fmla="*/ 7 w 17"/>
                  <a:gd name="T59" fmla="*/ 3 h 3"/>
                  <a:gd name="T60" fmla="*/ 8 w 17"/>
                  <a:gd name="T61" fmla="*/ 3 h 3"/>
                  <a:gd name="T62" fmla="*/ 8 w 17"/>
                  <a:gd name="T63" fmla="*/ 3 h 3"/>
                  <a:gd name="T64" fmla="*/ 8 w 17"/>
                  <a:gd name="T65" fmla="*/ 3 h 3"/>
                  <a:gd name="T66" fmla="*/ 8 w 17"/>
                  <a:gd name="T67" fmla="*/ 1 h 3"/>
                  <a:gd name="T68" fmla="*/ 8 w 17"/>
                  <a:gd name="T69" fmla="*/ 3 h 3"/>
                  <a:gd name="T70" fmla="*/ 8 w 17"/>
                  <a:gd name="T71" fmla="*/ 3 h 3"/>
                  <a:gd name="T72" fmla="*/ 10 w 17"/>
                  <a:gd name="T73" fmla="*/ 3 h 3"/>
                  <a:gd name="T74" fmla="*/ 10 w 17"/>
                  <a:gd name="T75" fmla="*/ 3 h 3"/>
                  <a:gd name="T76" fmla="*/ 10 w 17"/>
                  <a:gd name="T77" fmla="*/ 3 h 3"/>
                  <a:gd name="T78" fmla="*/ 10 w 17"/>
                  <a:gd name="T79" fmla="*/ 3 h 3"/>
                  <a:gd name="T80" fmla="*/ 10 w 17"/>
                  <a:gd name="T81" fmla="*/ 3 h 3"/>
                  <a:gd name="T82" fmla="*/ 10 w 17"/>
                  <a:gd name="T83" fmla="*/ 3 h 3"/>
                  <a:gd name="T84" fmla="*/ 12 w 17"/>
                  <a:gd name="T85" fmla="*/ 3 h 3"/>
                  <a:gd name="T86" fmla="*/ 12 w 17"/>
                  <a:gd name="T87" fmla="*/ 3 h 3"/>
                  <a:gd name="T88" fmla="*/ 12 w 17"/>
                  <a:gd name="T89" fmla="*/ 3 h 3"/>
                  <a:gd name="T90" fmla="*/ 12 w 17"/>
                  <a:gd name="T91" fmla="*/ 3 h 3"/>
                  <a:gd name="T92" fmla="*/ 12 w 17"/>
                  <a:gd name="T93" fmla="*/ 3 h 3"/>
                  <a:gd name="T94" fmla="*/ 12 w 17"/>
                  <a:gd name="T95" fmla="*/ 3 h 3"/>
                  <a:gd name="T96" fmla="*/ 14 w 17"/>
                  <a:gd name="T97" fmla="*/ 3 h 3"/>
                  <a:gd name="T98" fmla="*/ 14 w 17"/>
                  <a:gd name="T99" fmla="*/ 3 h 3"/>
                  <a:gd name="T100" fmla="*/ 14 w 17"/>
                  <a:gd name="T101" fmla="*/ 3 h 3"/>
                  <a:gd name="T102" fmla="*/ 14 w 17"/>
                  <a:gd name="T103" fmla="*/ 3 h 3"/>
                  <a:gd name="T104" fmla="*/ 14 w 17"/>
                  <a:gd name="T105" fmla="*/ 1 h 3"/>
                  <a:gd name="T106" fmla="*/ 14 w 17"/>
                  <a:gd name="T107" fmla="*/ 3 h 3"/>
                  <a:gd name="T108" fmla="*/ 16 w 17"/>
                  <a:gd name="T109" fmla="*/ 3 h 3"/>
                  <a:gd name="T110" fmla="*/ 16 w 17"/>
                  <a:gd name="T111" fmla="*/ 3 h 3"/>
                  <a:gd name="T112" fmla="*/ 16 w 17"/>
                  <a:gd name="T113" fmla="*/ 3 h 3"/>
                  <a:gd name="T114" fmla="*/ 16 w 17"/>
                  <a:gd name="T115" fmla="*/ 3 h 3"/>
                  <a:gd name="T116" fmla="*/ 16 w 17"/>
                  <a:gd name="T117" fmla="*/ 3 h 3"/>
                  <a:gd name="T118" fmla="*/ 16 w 17"/>
                  <a:gd name="T119" fmla="*/ 3 h 3"/>
                  <a:gd name="T120" fmla="*/ 16 w 17"/>
                  <a:gd name="T121" fmla="*/ 3 h 3"/>
                  <a:gd name="T122" fmla="*/ 17 w 17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" name="Freeform 312"/>
              <p:cNvSpPr>
                <a:spLocks/>
              </p:cNvSpPr>
              <p:nvPr/>
            </p:nvSpPr>
            <p:spPr bwMode="auto">
              <a:xfrm>
                <a:off x="1281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2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4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6 w 18"/>
                  <a:gd name="T41" fmla="*/ 3 h 3"/>
                  <a:gd name="T42" fmla="*/ 6 w 18"/>
                  <a:gd name="T43" fmla="*/ 3 h 3"/>
                  <a:gd name="T44" fmla="*/ 6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1 h 3"/>
                  <a:gd name="T66" fmla="*/ 9 w 18"/>
                  <a:gd name="T67" fmla="*/ 3 h 3"/>
                  <a:gd name="T68" fmla="*/ 9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1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1 h 3"/>
                  <a:gd name="T88" fmla="*/ 13 w 18"/>
                  <a:gd name="T89" fmla="*/ 1 h 3"/>
                  <a:gd name="T90" fmla="*/ 13 w 18"/>
                  <a:gd name="T91" fmla="*/ 3 h 3"/>
                  <a:gd name="T92" fmla="*/ 13 w 18"/>
                  <a:gd name="T93" fmla="*/ 3 h 3"/>
                  <a:gd name="T94" fmla="*/ 15 w 18"/>
                  <a:gd name="T95" fmla="*/ 3 h 3"/>
                  <a:gd name="T96" fmla="*/ 15 w 18"/>
                  <a:gd name="T97" fmla="*/ 1 h 3"/>
                  <a:gd name="T98" fmla="*/ 15 w 18"/>
                  <a:gd name="T99" fmla="*/ 3 h 3"/>
                  <a:gd name="T100" fmla="*/ 15 w 18"/>
                  <a:gd name="T101" fmla="*/ 3 h 3"/>
                  <a:gd name="T102" fmla="*/ 15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7" name="Freeform 313"/>
              <p:cNvSpPr>
                <a:spLocks/>
              </p:cNvSpPr>
              <p:nvPr/>
            </p:nvSpPr>
            <p:spPr bwMode="auto">
              <a:xfrm>
                <a:off x="1299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1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1 h 3"/>
                  <a:gd name="T16" fmla="*/ 2 w 18"/>
                  <a:gd name="T17" fmla="*/ 1 h 3"/>
                  <a:gd name="T18" fmla="*/ 4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6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7 w 18"/>
                  <a:gd name="T41" fmla="*/ 3 h 3"/>
                  <a:gd name="T42" fmla="*/ 7 w 18"/>
                  <a:gd name="T43" fmla="*/ 3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9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11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1 h 3"/>
                  <a:gd name="T76" fmla="*/ 11 w 18"/>
                  <a:gd name="T77" fmla="*/ 1 h 3"/>
                  <a:gd name="T78" fmla="*/ 13 w 18"/>
                  <a:gd name="T79" fmla="*/ 3 h 3"/>
                  <a:gd name="T80" fmla="*/ 13 w 18"/>
                  <a:gd name="T81" fmla="*/ 3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3 w 18"/>
                  <a:gd name="T91" fmla="*/ 3 h 3"/>
                  <a:gd name="T92" fmla="*/ 14 w 18"/>
                  <a:gd name="T93" fmla="*/ 3 h 3"/>
                  <a:gd name="T94" fmla="*/ 14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1 h 3"/>
                  <a:gd name="T102" fmla="*/ 14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8" name="Freeform 314"/>
              <p:cNvSpPr>
                <a:spLocks/>
              </p:cNvSpPr>
              <p:nvPr/>
            </p:nvSpPr>
            <p:spPr bwMode="auto">
              <a:xfrm>
                <a:off x="1317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2 w 18"/>
                  <a:gd name="T3" fmla="*/ 3 h 3"/>
                  <a:gd name="T4" fmla="*/ 2 w 18"/>
                  <a:gd name="T5" fmla="*/ 3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4 w 18"/>
                  <a:gd name="T15" fmla="*/ 3 h 3"/>
                  <a:gd name="T16" fmla="*/ 4 w 18"/>
                  <a:gd name="T17" fmla="*/ 1 h 3"/>
                  <a:gd name="T18" fmla="*/ 4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5 w 18"/>
                  <a:gd name="T29" fmla="*/ 3 h 3"/>
                  <a:gd name="T30" fmla="*/ 5 w 18"/>
                  <a:gd name="T31" fmla="*/ 3 h 3"/>
                  <a:gd name="T32" fmla="*/ 5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7 w 18"/>
                  <a:gd name="T41" fmla="*/ 3 h 3"/>
                  <a:gd name="T42" fmla="*/ 7 w 18"/>
                  <a:gd name="T43" fmla="*/ 1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9 w 18"/>
                  <a:gd name="T53" fmla="*/ 3 h 3"/>
                  <a:gd name="T54" fmla="*/ 9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1 h 3"/>
                  <a:gd name="T64" fmla="*/ 9 w 18"/>
                  <a:gd name="T65" fmla="*/ 3 h 3"/>
                  <a:gd name="T66" fmla="*/ 11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2 w 18"/>
                  <a:gd name="T77" fmla="*/ 3 h 3"/>
                  <a:gd name="T78" fmla="*/ 12 w 18"/>
                  <a:gd name="T79" fmla="*/ 3 h 3"/>
                  <a:gd name="T80" fmla="*/ 12 w 18"/>
                  <a:gd name="T81" fmla="*/ 3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4 w 18"/>
                  <a:gd name="T91" fmla="*/ 3 h 3"/>
                  <a:gd name="T92" fmla="*/ 14 w 18"/>
                  <a:gd name="T93" fmla="*/ 3 h 3"/>
                  <a:gd name="T94" fmla="*/ 14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6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9" name="Freeform 315"/>
              <p:cNvSpPr>
                <a:spLocks/>
              </p:cNvSpPr>
              <p:nvPr/>
            </p:nvSpPr>
            <p:spPr bwMode="auto">
              <a:xfrm>
                <a:off x="1335" y="4028"/>
                <a:ext cx="18" cy="9"/>
              </a:xfrm>
              <a:custGeom>
                <a:avLst/>
                <a:gdLst>
                  <a:gd name="T0" fmla="*/ 2 w 18"/>
                  <a:gd name="T1" fmla="*/ 9 h 9"/>
                  <a:gd name="T2" fmla="*/ 2 w 18"/>
                  <a:gd name="T3" fmla="*/ 9 h 9"/>
                  <a:gd name="T4" fmla="*/ 2 w 18"/>
                  <a:gd name="T5" fmla="*/ 9 h 9"/>
                  <a:gd name="T6" fmla="*/ 2 w 18"/>
                  <a:gd name="T7" fmla="*/ 9 h 9"/>
                  <a:gd name="T8" fmla="*/ 2 w 18"/>
                  <a:gd name="T9" fmla="*/ 9 h 9"/>
                  <a:gd name="T10" fmla="*/ 2 w 18"/>
                  <a:gd name="T11" fmla="*/ 7 h 9"/>
                  <a:gd name="T12" fmla="*/ 2 w 18"/>
                  <a:gd name="T13" fmla="*/ 9 h 9"/>
                  <a:gd name="T14" fmla="*/ 3 w 18"/>
                  <a:gd name="T15" fmla="*/ 9 h 9"/>
                  <a:gd name="T16" fmla="*/ 3 w 18"/>
                  <a:gd name="T17" fmla="*/ 9 h 9"/>
                  <a:gd name="T18" fmla="*/ 3 w 18"/>
                  <a:gd name="T19" fmla="*/ 9 h 9"/>
                  <a:gd name="T20" fmla="*/ 3 w 18"/>
                  <a:gd name="T21" fmla="*/ 9 h 9"/>
                  <a:gd name="T22" fmla="*/ 3 w 18"/>
                  <a:gd name="T23" fmla="*/ 9 h 9"/>
                  <a:gd name="T24" fmla="*/ 5 w 18"/>
                  <a:gd name="T25" fmla="*/ 9 h 9"/>
                  <a:gd name="T26" fmla="*/ 5 w 18"/>
                  <a:gd name="T27" fmla="*/ 9 h 9"/>
                  <a:gd name="T28" fmla="*/ 5 w 18"/>
                  <a:gd name="T29" fmla="*/ 9 h 9"/>
                  <a:gd name="T30" fmla="*/ 5 w 18"/>
                  <a:gd name="T31" fmla="*/ 9 h 9"/>
                  <a:gd name="T32" fmla="*/ 5 w 18"/>
                  <a:gd name="T33" fmla="*/ 9 h 9"/>
                  <a:gd name="T34" fmla="*/ 5 w 18"/>
                  <a:gd name="T35" fmla="*/ 9 h 9"/>
                  <a:gd name="T36" fmla="*/ 7 w 18"/>
                  <a:gd name="T37" fmla="*/ 9 h 9"/>
                  <a:gd name="T38" fmla="*/ 7 w 18"/>
                  <a:gd name="T39" fmla="*/ 9 h 9"/>
                  <a:gd name="T40" fmla="*/ 7 w 18"/>
                  <a:gd name="T41" fmla="*/ 9 h 9"/>
                  <a:gd name="T42" fmla="*/ 7 w 18"/>
                  <a:gd name="T43" fmla="*/ 7 h 9"/>
                  <a:gd name="T44" fmla="*/ 7 w 18"/>
                  <a:gd name="T45" fmla="*/ 9 h 9"/>
                  <a:gd name="T46" fmla="*/ 7 w 18"/>
                  <a:gd name="T47" fmla="*/ 9 h 9"/>
                  <a:gd name="T48" fmla="*/ 7 w 18"/>
                  <a:gd name="T49" fmla="*/ 9 h 9"/>
                  <a:gd name="T50" fmla="*/ 9 w 18"/>
                  <a:gd name="T51" fmla="*/ 9 h 9"/>
                  <a:gd name="T52" fmla="*/ 9 w 18"/>
                  <a:gd name="T53" fmla="*/ 9 h 9"/>
                  <a:gd name="T54" fmla="*/ 9 w 18"/>
                  <a:gd name="T55" fmla="*/ 9 h 9"/>
                  <a:gd name="T56" fmla="*/ 9 w 18"/>
                  <a:gd name="T57" fmla="*/ 9 h 9"/>
                  <a:gd name="T58" fmla="*/ 9 w 18"/>
                  <a:gd name="T59" fmla="*/ 9 h 9"/>
                  <a:gd name="T60" fmla="*/ 9 w 18"/>
                  <a:gd name="T61" fmla="*/ 9 h 9"/>
                  <a:gd name="T62" fmla="*/ 10 w 18"/>
                  <a:gd name="T63" fmla="*/ 7 h 9"/>
                  <a:gd name="T64" fmla="*/ 10 w 18"/>
                  <a:gd name="T65" fmla="*/ 9 h 9"/>
                  <a:gd name="T66" fmla="*/ 10 w 18"/>
                  <a:gd name="T67" fmla="*/ 9 h 9"/>
                  <a:gd name="T68" fmla="*/ 10 w 18"/>
                  <a:gd name="T69" fmla="*/ 9 h 9"/>
                  <a:gd name="T70" fmla="*/ 10 w 18"/>
                  <a:gd name="T71" fmla="*/ 9 h 9"/>
                  <a:gd name="T72" fmla="*/ 10 w 18"/>
                  <a:gd name="T73" fmla="*/ 9 h 9"/>
                  <a:gd name="T74" fmla="*/ 12 w 18"/>
                  <a:gd name="T75" fmla="*/ 9 h 9"/>
                  <a:gd name="T76" fmla="*/ 12 w 18"/>
                  <a:gd name="T77" fmla="*/ 9 h 9"/>
                  <a:gd name="T78" fmla="*/ 12 w 18"/>
                  <a:gd name="T79" fmla="*/ 9 h 9"/>
                  <a:gd name="T80" fmla="*/ 12 w 18"/>
                  <a:gd name="T81" fmla="*/ 9 h 9"/>
                  <a:gd name="T82" fmla="*/ 12 w 18"/>
                  <a:gd name="T83" fmla="*/ 7 h 9"/>
                  <a:gd name="T84" fmla="*/ 12 w 18"/>
                  <a:gd name="T85" fmla="*/ 9 h 9"/>
                  <a:gd name="T86" fmla="*/ 14 w 18"/>
                  <a:gd name="T87" fmla="*/ 9 h 9"/>
                  <a:gd name="T88" fmla="*/ 14 w 18"/>
                  <a:gd name="T89" fmla="*/ 9 h 9"/>
                  <a:gd name="T90" fmla="*/ 14 w 18"/>
                  <a:gd name="T91" fmla="*/ 9 h 9"/>
                  <a:gd name="T92" fmla="*/ 14 w 18"/>
                  <a:gd name="T93" fmla="*/ 9 h 9"/>
                  <a:gd name="T94" fmla="*/ 14 w 18"/>
                  <a:gd name="T95" fmla="*/ 9 h 9"/>
                  <a:gd name="T96" fmla="*/ 14 w 18"/>
                  <a:gd name="T97" fmla="*/ 9 h 9"/>
                  <a:gd name="T98" fmla="*/ 16 w 18"/>
                  <a:gd name="T99" fmla="*/ 9 h 9"/>
                  <a:gd name="T100" fmla="*/ 16 w 18"/>
                  <a:gd name="T101" fmla="*/ 7 h 9"/>
                  <a:gd name="T102" fmla="*/ 16 w 18"/>
                  <a:gd name="T103" fmla="*/ 9 h 9"/>
                  <a:gd name="T104" fmla="*/ 16 w 18"/>
                  <a:gd name="T105" fmla="*/ 7 h 9"/>
                  <a:gd name="T106" fmla="*/ 16 w 18"/>
                  <a:gd name="T107" fmla="*/ 7 h 9"/>
                  <a:gd name="T108" fmla="*/ 16 w 18"/>
                  <a:gd name="T109" fmla="*/ 7 h 9"/>
                  <a:gd name="T110" fmla="*/ 16 w 18"/>
                  <a:gd name="T111" fmla="*/ 9 h 9"/>
                  <a:gd name="T112" fmla="*/ 18 w 18"/>
                  <a:gd name="T113" fmla="*/ 9 h 9"/>
                  <a:gd name="T114" fmla="*/ 18 w 18"/>
                  <a:gd name="T115" fmla="*/ 9 h 9"/>
                  <a:gd name="T116" fmla="*/ 18 w 18"/>
                  <a:gd name="T117" fmla="*/ 7 h 9"/>
                  <a:gd name="T118" fmla="*/ 18 w 18"/>
                  <a:gd name="T119" fmla="*/ 9 h 9"/>
                  <a:gd name="T120" fmla="*/ 18 w 18"/>
                  <a:gd name="T121" fmla="*/ 9 h 9"/>
                  <a:gd name="T122" fmla="*/ 18 w 18"/>
                  <a:gd name="T1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7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6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7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5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6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2" y="7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7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6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0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2"/>
                    </a:lnTo>
                    <a:lnTo>
                      <a:pt x="18" y="9"/>
                    </a:lnTo>
                    <a:lnTo>
                      <a:pt x="18" y="0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0" name="Freeform 316"/>
              <p:cNvSpPr>
                <a:spLocks/>
              </p:cNvSpPr>
              <p:nvPr/>
            </p:nvSpPr>
            <p:spPr bwMode="auto">
              <a:xfrm>
                <a:off x="1354" y="4014"/>
                <a:ext cx="16" cy="23"/>
              </a:xfrm>
              <a:custGeom>
                <a:avLst/>
                <a:gdLst>
                  <a:gd name="T0" fmla="*/ 0 w 16"/>
                  <a:gd name="T1" fmla="*/ 23 h 23"/>
                  <a:gd name="T2" fmla="*/ 0 w 16"/>
                  <a:gd name="T3" fmla="*/ 23 h 23"/>
                  <a:gd name="T4" fmla="*/ 0 w 16"/>
                  <a:gd name="T5" fmla="*/ 23 h 23"/>
                  <a:gd name="T6" fmla="*/ 0 w 16"/>
                  <a:gd name="T7" fmla="*/ 23 h 23"/>
                  <a:gd name="T8" fmla="*/ 0 w 16"/>
                  <a:gd name="T9" fmla="*/ 23 h 23"/>
                  <a:gd name="T10" fmla="*/ 0 w 16"/>
                  <a:gd name="T11" fmla="*/ 23 h 23"/>
                  <a:gd name="T12" fmla="*/ 2 w 16"/>
                  <a:gd name="T13" fmla="*/ 23 h 23"/>
                  <a:gd name="T14" fmla="*/ 2 w 16"/>
                  <a:gd name="T15" fmla="*/ 23 h 23"/>
                  <a:gd name="T16" fmla="*/ 2 w 16"/>
                  <a:gd name="T17" fmla="*/ 23 h 23"/>
                  <a:gd name="T18" fmla="*/ 2 w 16"/>
                  <a:gd name="T19" fmla="*/ 23 h 23"/>
                  <a:gd name="T20" fmla="*/ 2 w 16"/>
                  <a:gd name="T21" fmla="*/ 23 h 23"/>
                  <a:gd name="T22" fmla="*/ 2 w 16"/>
                  <a:gd name="T23" fmla="*/ 23 h 23"/>
                  <a:gd name="T24" fmla="*/ 4 w 16"/>
                  <a:gd name="T25" fmla="*/ 23 h 23"/>
                  <a:gd name="T26" fmla="*/ 4 w 16"/>
                  <a:gd name="T27" fmla="*/ 23 h 23"/>
                  <a:gd name="T28" fmla="*/ 4 w 16"/>
                  <a:gd name="T29" fmla="*/ 23 h 23"/>
                  <a:gd name="T30" fmla="*/ 4 w 16"/>
                  <a:gd name="T31" fmla="*/ 23 h 23"/>
                  <a:gd name="T32" fmla="*/ 4 w 16"/>
                  <a:gd name="T33" fmla="*/ 23 h 23"/>
                  <a:gd name="T34" fmla="*/ 4 w 16"/>
                  <a:gd name="T35" fmla="*/ 23 h 23"/>
                  <a:gd name="T36" fmla="*/ 6 w 16"/>
                  <a:gd name="T37" fmla="*/ 23 h 23"/>
                  <a:gd name="T38" fmla="*/ 6 w 16"/>
                  <a:gd name="T39" fmla="*/ 23 h 23"/>
                  <a:gd name="T40" fmla="*/ 6 w 16"/>
                  <a:gd name="T41" fmla="*/ 23 h 23"/>
                  <a:gd name="T42" fmla="*/ 6 w 16"/>
                  <a:gd name="T43" fmla="*/ 23 h 23"/>
                  <a:gd name="T44" fmla="*/ 6 w 16"/>
                  <a:gd name="T45" fmla="*/ 21 h 23"/>
                  <a:gd name="T46" fmla="*/ 6 w 16"/>
                  <a:gd name="T47" fmla="*/ 21 h 23"/>
                  <a:gd name="T48" fmla="*/ 6 w 16"/>
                  <a:gd name="T49" fmla="*/ 23 h 23"/>
                  <a:gd name="T50" fmla="*/ 8 w 16"/>
                  <a:gd name="T51" fmla="*/ 23 h 23"/>
                  <a:gd name="T52" fmla="*/ 8 w 16"/>
                  <a:gd name="T53" fmla="*/ 23 h 23"/>
                  <a:gd name="T54" fmla="*/ 8 w 16"/>
                  <a:gd name="T55" fmla="*/ 23 h 23"/>
                  <a:gd name="T56" fmla="*/ 8 w 16"/>
                  <a:gd name="T57" fmla="*/ 21 h 23"/>
                  <a:gd name="T58" fmla="*/ 8 w 16"/>
                  <a:gd name="T59" fmla="*/ 23 h 23"/>
                  <a:gd name="T60" fmla="*/ 9 w 16"/>
                  <a:gd name="T61" fmla="*/ 23 h 23"/>
                  <a:gd name="T62" fmla="*/ 9 w 16"/>
                  <a:gd name="T63" fmla="*/ 23 h 23"/>
                  <a:gd name="T64" fmla="*/ 9 w 16"/>
                  <a:gd name="T65" fmla="*/ 23 h 23"/>
                  <a:gd name="T66" fmla="*/ 9 w 16"/>
                  <a:gd name="T67" fmla="*/ 18 h 23"/>
                  <a:gd name="T68" fmla="*/ 9 w 16"/>
                  <a:gd name="T69" fmla="*/ 23 h 23"/>
                  <a:gd name="T70" fmla="*/ 9 w 16"/>
                  <a:gd name="T71" fmla="*/ 23 h 23"/>
                  <a:gd name="T72" fmla="*/ 9 w 16"/>
                  <a:gd name="T73" fmla="*/ 23 h 23"/>
                  <a:gd name="T74" fmla="*/ 11 w 16"/>
                  <a:gd name="T75" fmla="*/ 23 h 23"/>
                  <a:gd name="T76" fmla="*/ 11 w 16"/>
                  <a:gd name="T77" fmla="*/ 23 h 23"/>
                  <a:gd name="T78" fmla="*/ 11 w 16"/>
                  <a:gd name="T79" fmla="*/ 23 h 23"/>
                  <a:gd name="T80" fmla="*/ 11 w 16"/>
                  <a:gd name="T81" fmla="*/ 21 h 23"/>
                  <a:gd name="T82" fmla="*/ 11 w 16"/>
                  <a:gd name="T83" fmla="*/ 23 h 23"/>
                  <a:gd name="T84" fmla="*/ 11 w 16"/>
                  <a:gd name="T85" fmla="*/ 23 h 23"/>
                  <a:gd name="T86" fmla="*/ 13 w 16"/>
                  <a:gd name="T87" fmla="*/ 23 h 23"/>
                  <a:gd name="T88" fmla="*/ 13 w 16"/>
                  <a:gd name="T89" fmla="*/ 23 h 23"/>
                  <a:gd name="T90" fmla="*/ 13 w 16"/>
                  <a:gd name="T91" fmla="*/ 23 h 23"/>
                  <a:gd name="T92" fmla="*/ 13 w 16"/>
                  <a:gd name="T93" fmla="*/ 23 h 23"/>
                  <a:gd name="T94" fmla="*/ 13 w 16"/>
                  <a:gd name="T95" fmla="*/ 23 h 23"/>
                  <a:gd name="T96" fmla="*/ 13 w 16"/>
                  <a:gd name="T97" fmla="*/ 21 h 23"/>
                  <a:gd name="T98" fmla="*/ 13 w 16"/>
                  <a:gd name="T99" fmla="*/ 23 h 23"/>
                  <a:gd name="T100" fmla="*/ 15 w 16"/>
                  <a:gd name="T101" fmla="*/ 23 h 23"/>
                  <a:gd name="T102" fmla="*/ 15 w 16"/>
                  <a:gd name="T103" fmla="*/ 23 h 23"/>
                  <a:gd name="T104" fmla="*/ 15 w 16"/>
                  <a:gd name="T105" fmla="*/ 23 h 23"/>
                  <a:gd name="T106" fmla="*/ 15 w 16"/>
                  <a:gd name="T107" fmla="*/ 23 h 23"/>
                  <a:gd name="T108" fmla="*/ 15 w 16"/>
                  <a:gd name="T109" fmla="*/ 21 h 23"/>
                  <a:gd name="T110" fmla="*/ 16 w 16"/>
                  <a:gd name="T111" fmla="*/ 23 h 23"/>
                  <a:gd name="T112" fmla="*/ 16 w 16"/>
                  <a:gd name="T113" fmla="*/ 21 h 23"/>
                  <a:gd name="T114" fmla="*/ 16 w 16"/>
                  <a:gd name="T115" fmla="*/ 0 h 23"/>
                  <a:gd name="T116" fmla="*/ 16 w 16"/>
                  <a:gd name="T117" fmla="*/ 23 h 23"/>
                  <a:gd name="T118" fmla="*/ 16 w 16"/>
                  <a:gd name="T119" fmla="*/ 23 h 23"/>
                  <a:gd name="T120" fmla="*/ 16 w 16"/>
                  <a:gd name="T121" fmla="*/ 23 h 23"/>
                  <a:gd name="T122" fmla="*/ 16 w 16"/>
                  <a:gd name="T12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lnTo>
                      <a:pt x="0" y="20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18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1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18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0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1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1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18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0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5" y="16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16"/>
                    </a:lnTo>
                    <a:lnTo>
                      <a:pt x="16" y="23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4"/>
                    </a:lnTo>
                    <a:lnTo>
                      <a:pt x="16" y="11"/>
                    </a:lnTo>
                    <a:lnTo>
                      <a:pt x="16" y="21"/>
                    </a:lnTo>
                    <a:lnTo>
                      <a:pt x="16" y="14"/>
                    </a:lnTo>
                    <a:lnTo>
                      <a:pt x="16" y="23"/>
                    </a:lnTo>
                    <a:lnTo>
                      <a:pt x="16" y="13"/>
                    </a:lnTo>
                    <a:lnTo>
                      <a:pt x="16" y="20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16"/>
                    </a:lnTo>
                    <a:lnTo>
                      <a:pt x="16" y="7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6" y="0"/>
                    </a:lnTo>
                    <a:lnTo>
                      <a:pt x="16" y="20"/>
                    </a:lnTo>
                    <a:lnTo>
                      <a:pt x="16" y="5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6" y="16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14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0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1" name="Freeform 317"/>
              <p:cNvSpPr>
                <a:spLocks/>
              </p:cNvSpPr>
              <p:nvPr/>
            </p:nvSpPr>
            <p:spPr bwMode="auto">
              <a:xfrm>
                <a:off x="1370" y="4034"/>
                <a:ext cx="20" cy="3"/>
              </a:xfrm>
              <a:custGeom>
                <a:avLst/>
                <a:gdLst>
                  <a:gd name="T0" fmla="*/ 2 w 20"/>
                  <a:gd name="T1" fmla="*/ 3 h 3"/>
                  <a:gd name="T2" fmla="*/ 2 w 20"/>
                  <a:gd name="T3" fmla="*/ 3 h 3"/>
                  <a:gd name="T4" fmla="*/ 2 w 20"/>
                  <a:gd name="T5" fmla="*/ 3 h 3"/>
                  <a:gd name="T6" fmla="*/ 2 w 20"/>
                  <a:gd name="T7" fmla="*/ 3 h 3"/>
                  <a:gd name="T8" fmla="*/ 2 w 20"/>
                  <a:gd name="T9" fmla="*/ 3 h 3"/>
                  <a:gd name="T10" fmla="*/ 2 w 20"/>
                  <a:gd name="T11" fmla="*/ 3 h 3"/>
                  <a:gd name="T12" fmla="*/ 4 w 20"/>
                  <a:gd name="T13" fmla="*/ 3 h 3"/>
                  <a:gd name="T14" fmla="*/ 4 w 20"/>
                  <a:gd name="T15" fmla="*/ 3 h 3"/>
                  <a:gd name="T16" fmla="*/ 4 w 20"/>
                  <a:gd name="T17" fmla="*/ 3 h 3"/>
                  <a:gd name="T18" fmla="*/ 4 w 20"/>
                  <a:gd name="T19" fmla="*/ 3 h 3"/>
                  <a:gd name="T20" fmla="*/ 4 w 20"/>
                  <a:gd name="T21" fmla="*/ 3 h 3"/>
                  <a:gd name="T22" fmla="*/ 4 w 20"/>
                  <a:gd name="T23" fmla="*/ 3 h 3"/>
                  <a:gd name="T24" fmla="*/ 6 w 20"/>
                  <a:gd name="T25" fmla="*/ 3 h 3"/>
                  <a:gd name="T26" fmla="*/ 6 w 20"/>
                  <a:gd name="T27" fmla="*/ 3 h 3"/>
                  <a:gd name="T28" fmla="*/ 6 w 20"/>
                  <a:gd name="T29" fmla="*/ 3 h 3"/>
                  <a:gd name="T30" fmla="*/ 6 w 20"/>
                  <a:gd name="T31" fmla="*/ 3 h 3"/>
                  <a:gd name="T32" fmla="*/ 6 w 20"/>
                  <a:gd name="T33" fmla="*/ 3 h 3"/>
                  <a:gd name="T34" fmla="*/ 6 w 20"/>
                  <a:gd name="T35" fmla="*/ 1 h 3"/>
                  <a:gd name="T36" fmla="*/ 8 w 20"/>
                  <a:gd name="T37" fmla="*/ 3 h 3"/>
                  <a:gd name="T38" fmla="*/ 8 w 20"/>
                  <a:gd name="T39" fmla="*/ 3 h 3"/>
                  <a:gd name="T40" fmla="*/ 8 w 20"/>
                  <a:gd name="T41" fmla="*/ 3 h 3"/>
                  <a:gd name="T42" fmla="*/ 8 w 20"/>
                  <a:gd name="T43" fmla="*/ 3 h 3"/>
                  <a:gd name="T44" fmla="*/ 8 w 20"/>
                  <a:gd name="T45" fmla="*/ 3 h 3"/>
                  <a:gd name="T46" fmla="*/ 8 w 20"/>
                  <a:gd name="T47" fmla="*/ 3 h 3"/>
                  <a:gd name="T48" fmla="*/ 9 w 20"/>
                  <a:gd name="T49" fmla="*/ 3 h 3"/>
                  <a:gd name="T50" fmla="*/ 9 w 20"/>
                  <a:gd name="T51" fmla="*/ 3 h 3"/>
                  <a:gd name="T52" fmla="*/ 9 w 20"/>
                  <a:gd name="T53" fmla="*/ 1 h 3"/>
                  <a:gd name="T54" fmla="*/ 9 w 20"/>
                  <a:gd name="T55" fmla="*/ 3 h 3"/>
                  <a:gd name="T56" fmla="*/ 9 w 20"/>
                  <a:gd name="T57" fmla="*/ 3 h 3"/>
                  <a:gd name="T58" fmla="*/ 9 w 20"/>
                  <a:gd name="T59" fmla="*/ 3 h 3"/>
                  <a:gd name="T60" fmla="*/ 11 w 20"/>
                  <a:gd name="T61" fmla="*/ 3 h 3"/>
                  <a:gd name="T62" fmla="*/ 11 w 20"/>
                  <a:gd name="T63" fmla="*/ 3 h 3"/>
                  <a:gd name="T64" fmla="*/ 11 w 20"/>
                  <a:gd name="T65" fmla="*/ 3 h 3"/>
                  <a:gd name="T66" fmla="*/ 11 w 20"/>
                  <a:gd name="T67" fmla="*/ 3 h 3"/>
                  <a:gd name="T68" fmla="*/ 11 w 20"/>
                  <a:gd name="T69" fmla="*/ 3 h 3"/>
                  <a:gd name="T70" fmla="*/ 11 w 20"/>
                  <a:gd name="T71" fmla="*/ 3 h 3"/>
                  <a:gd name="T72" fmla="*/ 13 w 20"/>
                  <a:gd name="T73" fmla="*/ 3 h 3"/>
                  <a:gd name="T74" fmla="*/ 13 w 20"/>
                  <a:gd name="T75" fmla="*/ 3 h 3"/>
                  <a:gd name="T76" fmla="*/ 13 w 20"/>
                  <a:gd name="T77" fmla="*/ 3 h 3"/>
                  <a:gd name="T78" fmla="*/ 13 w 20"/>
                  <a:gd name="T79" fmla="*/ 3 h 3"/>
                  <a:gd name="T80" fmla="*/ 13 w 20"/>
                  <a:gd name="T81" fmla="*/ 3 h 3"/>
                  <a:gd name="T82" fmla="*/ 13 w 20"/>
                  <a:gd name="T83" fmla="*/ 3 h 3"/>
                  <a:gd name="T84" fmla="*/ 15 w 20"/>
                  <a:gd name="T85" fmla="*/ 3 h 3"/>
                  <a:gd name="T86" fmla="*/ 15 w 20"/>
                  <a:gd name="T87" fmla="*/ 3 h 3"/>
                  <a:gd name="T88" fmla="*/ 15 w 20"/>
                  <a:gd name="T89" fmla="*/ 3 h 3"/>
                  <a:gd name="T90" fmla="*/ 15 w 20"/>
                  <a:gd name="T91" fmla="*/ 0 h 3"/>
                  <a:gd name="T92" fmla="*/ 15 w 20"/>
                  <a:gd name="T93" fmla="*/ 3 h 3"/>
                  <a:gd name="T94" fmla="*/ 15 w 20"/>
                  <a:gd name="T95" fmla="*/ 3 h 3"/>
                  <a:gd name="T96" fmla="*/ 16 w 20"/>
                  <a:gd name="T97" fmla="*/ 3 h 3"/>
                  <a:gd name="T98" fmla="*/ 16 w 20"/>
                  <a:gd name="T99" fmla="*/ 3 h 3"/>
                  <a:gd name="T100" fmla="*/ 16 w 20"/>
                  <a:gd name="T101" fmla="*/ 1 h 3"/>
                  <a:gd name="T102" fmla="*/ 16 w 20"/>
                  <a:gd name="T103" fmla="*/ 3 h 3"/>
                  <a:gd name="T104" fmla="*/ 16 w 20"/>
                  <a:gd name="T105" fmla="*/ 3 h 3"/>
                  <a:gd name="T106" fmla="*/ 16 w 20"/>
                  <a:gd name="T107" fmla="*/ 3 h 3"/>
                  <a:gd name="T108" fmla="*/ 18 w 20"/>
                  <a:gd name="T109" fmla="*/ 3 h 3"/>
                  <a:gd name="T110" fmla="*/ 18 w 20"/>
                  <a:gd name="T111" fmla="*/ 3 h 3"/>
                  <a:gd name="T112" fmla="*/ 18 w 20"/>
                  <a:gd name="T113" fmla="*/ 3 h 3"/>
                  <a:gd name="T114" fmla="*/ 18 w 20"/>
                  <a:gd name="T115" fmla="*/ 3 h 3"/>
                  <a:gd name="T116" fmla="*/ 18 w 20"/>
                  <a:gd name="T117" fmla="*/ 3 h 3"/>
                  <a:gd name="T118" fmla="*/ 18 w 20"/>
                  <a:gd name="T119" fmla="*/ 1 h 3"/>
                  <a:gd name="T120" fmla="*/ 18 w 20"/>
                  <a:gd name="T121" fmla="*/ 3 h 3"/>
                  <a:gd name="T122" fmla="*/ 20 w 20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2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2" name="Freeform 318"/>
              <p:cNvSpPr>
                <a:spLocks/>
              </p:cNvSpPr>
              <p:nvPr/>
            </p:nvSpPr>
            <p:spPr bwMode="auto">
              <a:xfrm>
                <a:off x="1390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5 h 5"/>
                  <a:gd name="T4" fmla="*/ 0 w 18"/>
                  <a:gd name="T5" fmla="*/ 5 h 5"/>
                  <a:gd name="T6" fmla="*/ 2 w 18"/>
                  <a:gd name="T7" fmla="*/ 5 h 5"/>
                  <a:gd name="T8" fmla="*/ 2 w 18"/>
                  <a:gd name="T9" fmla="*/ 5 h 5"/>
                  <a:gd name="T10" fmla="*/ 2 w 18"/>
                  <a:gd name="T11" fmla="*/ 5 h 5"/>
                  <a:gd name="T12" fmla="*/ 2 w 18"/>
                  <a:gd name="T13" fmla="*/ 5 h 5"/>
                  <a:gd name="T14" fmla="*/ 2 w 18"/>
                  <a:gd name="T15" fmla="*/ 5 h 5"/>
                  <a:gd name="T16" fmla="*/ 2 w 18"/>
                  <a:gd name="T17" fmla="*/ 5 h 5"/>
                  <a:gd name="T18" fmla="*/ 2 w 18"/>
                  <a:gd name="T19" fmla="*/ 5 h 5"/>
                  <a:gd name="T20" fmla="*/ 4 w 18"/>
                  <a:gd name="T21" fmla="*/ 5 h 5"/>
                  <a:gd name="T22" fmla="*/ 4 w 18"/>
                  <a:gd name="T23" fmla="*/ 5 h 5"/>
                  <a:gd name="T24" fmla="*/ 4 w 18"/>
                  <a:gd name="T25" fmla="*/ 5 h 5"/>
                  <a:gd name="T26" fmla="*/ 4 w 18"/>
                  <a:gd name="T27" fmla="*/ 5 h 5"/>
                  <a:gd name="T28" fmla="*/ 4 w 18"/>
                  <a:gd name="T29" fmla="*/ 5 h 5"/>
                  <a:gd name="T30" fmla="*/ 4 w 18"/>
                  <a:gd name="T31" fmla="*/ 5 h 5"/>
                  <a:gd name="T32" fmla="*/ 4 w 18"/>
                  <a:gd name="T33" fmla="*/ 5 h 5"/>
                  <a:gd name="T34" fmla="*/ 5 w 18"/>
                  <a:gd name="T35" fmla="*/ 5 h 5"/>
                  <a:gd name="T36" fmla="*/ 5 w 18"/>
                  <a:gd name="T37" fmla="*/ 5 h 5"/>
                  <a:gd name="T38" fmla="*/ 5 w 18"/>
                  <a:gd name="T39" fmla="*/ 5 h 5"/>
                  <a:gd name="T40" fmla="*/ 5 w 18"/>
                  <a:gd name="T41" fmla="*/ 5 h 5"/>
                  <a:gd name="T42" fmla="*/ 5 w 18"/>
                  <a:gd name="T43" fmla="*/ 5 h 5"/>
                  <a:gd name="T44" fmla="*/ 5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7 w 18"/>
                  <a:gd name="T51" fmla="*/ 3 h 5"/>
                  <a:gd name="T52" fmla="*/ 7 w 18"/>
                  <a:gd name="T53" fmla="*/ 5 h 5"/>
                  <a:gd name="T54" fmla="*/ 7 w 18"/>
                  <a:gd name="T55" fmla="*/ 5 h 5"/>
                  <a:gd name="T56" fmla="*/ 7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9 w 18"/>
                  <a:gd name="T65" fmla="*/ 5 h 5"/>
                  <a:gd name="T66" fmla="*/ 9 w 18"/>
                  <a:gd name="T67" fmla="*/ 5 h 5"/>
                  <a:gd name="T68" fmla="*/ 9 w 18"/>
                  <a:gd name="T69" fmla="*/ 5 h 5"/>
                  <a:gd name="T70" fmla="*/ 9 w 18"/>
                  <a:gd name="T71" fmla="*/ 5 h 5"/>
                  <a:gd name="T72" fmla="*/ 11 w 18"/>
                  <a:gd name="T73" fmla="*/ 5 h 5"/>
                  <a:gd name="T74" fmla="*/ 11 w 18"/>
                  <a:gd name="T75" fmla="*/ 5 h 5"/>
                  <a:gd name="T76" fmla="*/ 11 w 18"/>
                  <a:gd name="T77" fmla="*/ 5 h 5"/>
                  <a:gd name="T78" fmla="*/ 11 w 18"/>
                  <a:gd name="T79" fmla="*/ 5 h 5"/>
                  <a:gd name="T80" fmla="*/ 11 w 18"/>
                  <a:gd name="T81" fmla="*/ 5 h 5"/>
                  <a:gd name="T82" fmla="*/ 11 w 18"/>
                  <a:gd name="T83" fmla="*/ 5 h 5"/>
                  <a:gd name="T84" fmla="*/ 13 w 18"/>
                  <a:gd name="T85" fmla="*/ 5 h 5"/>
                  <a:gd name="T86" fmla="*/ 13 w 18"/>
                  <a:gd name="T87" fmla="*/ 5 h 5"/>
                  <a:gd name="T88" fmla="*/ 13 w 18"/>
                  <a:gd name="T89" fmla="*/ 5 h 5"/>
                  <a:gd name="T90" fmla="*/ 13 w 18"/>
                  <a:gd name="T91" fmla="*/ 5 h 5"/>
                  <a:gd name="T92" fmla="*/ 13 w 18"/>
                  <a:gd name="T93" fmla="*/ 5 h 5"/>
                  <a:gd name="T94" fmla="*/ 13 w 18"/>
                  <a:gd name="T95" fmla="*/ 5 h 5"/>
                  <a:gd name="T96" fmla="*/ 14 w 18"/>
                  <a:gd name="T97" fmla="*/ 5 h 5"/>
                  <a:gd name="T98" fmla="*/ 14 w 18"/>
                  <a:gd name="T99" fmla="*/ 5 h 5"/>
                  <a:gd name="T100" fmla="*/ 14 w 18"/>
                  <a:gd name="T101" fmla="*/ 5 h 5"/>
                  <a:gd name="T102" fmla="*/ 14 w 18"/>
                  <a:gd name="T103" fmla="*/ 5 h 5"/>
                  <a:gd name="T104" fmla="*/ 14 w 18"/>
                  <a:gd name="T105" fmla="*/ 5 h 5"/>
                  <a:gd name="T106" fmla="*/ 14 w 18"/>
                  <a:gd name="T107" fmla="*/ 5 h 5"/>
                  <a:gd name="T108" fmla="*/ 16 w 18"/>
                  <a:gd name="T109" fmla="*/ 3 h 5"/>
                  <a:gd name="T110" fmla="*/ 16 w 18"/>
                  <a:gd name="T111" fmla="*/ 5 h 5"/>
                  <a:gd name="T112" fmla="*/ 16 w 18"/>
                  <a:gd name="T113" fmla="*/ 5 h 5"/>
                  <a:gd name="T114" fmla="*/ 16 w 18"/>
                  <a:gd name="T115" fmla="*/ 5 h 5"/>
                  <a:gd name="T116" fmla="*/ 16 w 18"/>
                  <a:gd name="T117" fmla="*/ 5 h 5"/>
                  <a:gd name="T118" fmla="*/ 16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3" name="Freeform 319"/>
              <p:cNvSpPr>
                <a:spLocks/>
              </p:cNvSpPr>
              <p:nvPr/>
            </p:nvSpPr>
            <p:spPr bwMode="auto">
              <a:xfrm>
                <a:off x="1408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1 h 3"/>
                  <a:gd name="T4" fmla="*/ 0 w 18"/>
                  <a:gd name="T5" fmla="*/ 3 h 3"/>
                  <a:gd name="T6" fmla="*/ 0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3 w 18"/>
                  <a:gd name="T21" fmla="*/ 3 h 3"/>
                  <a:gd name="T22" fmla="*/ 3 w 18"/>
                  <a:gd name="T23" fmla="*/ 3 h 3"/>
                  <a:gd name="T24" fmla="*/ 3 w 18"/>
                  <a:gd name="T25" fmla="*/ 1 h 3"/>
                  <a:gd name="T26" fmla="*/ 3 w 18"/>
                  <a:gd name="T27" fmla="*/ 3 h 3"/>
                  <a:gd name="T28" fmla="*/ 3 w 18"/>
                  <a:gd name="T29" fmla="*/ 1 h 3"/>
                  <a:gd name="T30" fmla="*/ 5 w 18"/>
                  <a:gd name="T31" fmla="*/ 3 h 3"/>
                  <a:gd name="T32" fmla="*/ 5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7 w 18"/>
                  <a:gd name="T43" fmla="*/ 3 h 3"/>
                  <a:gd name="T44" fmla="*/ 7 w 18"/>
                  <a:gd name="T45" fmla="*/ 3 h 3"/>
                  <a:gd name="T46" fmla="*/ 7 w 18"/>
                  <a:gd name="T47" fmla="*/ 1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1 h 3"/>
                  <a:gd name="T54" fmla="*/ 7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2 w 18"/>
                  <a:gd name="T79" fmla="*/ 3 h 3"/>
                  <a:gd name="T80" fmla="*/ 12 w 18"/>
                  <a:gd name="T81" fmla="*/ 3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2 w 18"/>
                  <a:gd name="T91" fmla="*/ 3 h 3"/>
                  <a:gd name="T92" fmla="*/ 14 w 18"/>
                  <a:gd name="T93" fmla="*/ 3 h 3"/>
                  <a:gd name="T94" fmla="*/ 14 w 18"/>
                  <a:gd name="T95" fmla="*/ 1 h 3"/>
                  <a:gd name="T96" fmla="*/ 14 w 18"/>
                  <a:gd name="T97" fmla="*/ 1 h 3"/>
                  <a:gd name="T98" fmla="*/ 14 w 18"/>
                  <a:gd name="T99" fmla="*/ 3 h 3"/>
                  <a:gd name="T100" fmla="*/ 14 w 18"/>
                  <a:gd name="T101" fmla="*/ 3 h 3"/>
                  <a:gd name="T102" fmla="*/ 14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8 w 18"/>
                  <a:gd name="T117" fmla="*/ 1 h 3"/>
                  <a:gd name="T118" fmla="*/ 18 w 18"/>
                  <a:gd name="T119" fmla="*/ 3 h 3"/>
                  <a:gd name="T120" fmla="*/ 18 w 18"/>
                  <a:gd name="T121" fmla="*/ 1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4" name="Freeform 320"/>
              <p:cNvSpPr>
                <a:spLocks/>
              </p:cNvSpPr>
              <p:nvPr/>
            </p:nvSpPr>
            <p:spPr bwMode="auto">
              <a:xfrm>
                <a:off x="1426" y="4032"/>
                <a:ext cx="17" cy="5"/>
              </a:xfrm>
              <a:custGeom>
                <a:avLst/>
                <a:gdLst>
                  <a:gd name="T0" fmla="*/ 0 w 17"/>
                  <a:gd name="T1" fmla="*/ 3 h 5"/>
                  <a:gd name="T2" fmla="*/ 1 w 17"/>
                  <a:gd name="T3" fmla="*/ 5 h 5"/>
                  <a:gd name="T4" fmla="*/ 1 w 17"/>
                  <a:gd name="T5" fmla="*/ 5 h 5"/>
                  <a:gd name="T6" fmla="*/ 1 w 17"/>
                  <a:gd name="T7" fmla="*/ 5 h 5"/>
                  <a:gd name="T8" fmla="*/ 1 w 17"/>
                  <a:gd name="T9" fmla="*/ 5 h 5"/>
                  <a:gd name="T10" fmla="*/ 1 w 17"/>
                  <a:gd name="T11" fmla="*/ 5 h 5"/>
                  <a:gd name="T12" fmla="*/ 1 w 17"/>
                  <a:gd name="T13" fmla="*/ 5 h 5"/>
                  <a:gd name="T14" fmla="*/ 3 w 17"/>
                  <a:gd name="T15" fmla="*/ 5 h 5"/>
                  <a:gd name="T16" fmla="*/ 3 w 17"/>
                  <a:gd name="T17" fmla="*/ 5 h 5"/>
                  <a:gd name="T18" fmla="*/ 3 w 17"/>
                  <a:gd name="T19" fmla="*/ 5 h 5"/>
                  <a:gd name="T20" fmla="*/ 3 w 17"/>
                  <a:gd name="T21" fmla="*/ 5 h 5"/>
                  <a:gd name="T22" fmla="*/ 3 w 17"/>
                  <a:gd name="T23" fmla="*/ 5 h 5"/>
                  <a:gd name="T24" fmla="*/ 3 w 17"/>
                  <a:gd name="T25" fmla="*/ 5 h 5"/>
                  <a:gd name="T26" fmla="*/ 3 w 17"/>
                  <a:gd name="T27" fmla="*/ 5 h 5"/>
                  <a:gd name="T28" fmla="*/ 5 w 17"/>
                  <a:gd name="T29" fmla="*/ 3 h 5"/>
                  <a:gd name="T30" fmla="*/ 5 w 17"/>
                  <a:gd name="T31" fmla="*/ 5 h 5"/>
                  <a:gd name="T32" fmla="*/ 5 w 17"/>
                  <a:gd name="T33" fmla="*/ 3 h 5"/>
                  <a:gd name="T34" fmla="*/ 5 w 17"/>
                  <a:gd name="T35" fmla="*/ 5 h 5"/>
                  <a:gd name="T36" fmla="*/ 5 w 17"/>
                  <a:gd name="T37" fmla="*/ 5 h 5"/>
                  <a:gd name="T38" fmla="*/ 5 w 17"/>
                  <a:gd name="T39" fmla="*/ 5 h 5"/>
                  <a:gd name="T40" fmla="*/ 7 w 17"/>
                  <a:gd name="T41" fmla="*/ 3 h 5"/>
                  <a:gd name="T42" fmla="*/ 7 w 17"/>
                  <a:gd name="T43" fmla="*/ 5 h 5"/>
                  <a:gd name="T44" fmla="*/ 7 w 17"/>
                  <a:gd name="T45" fmla="*/ 5 h 5"/>
                  <a:gd name="T46" fmla="*/ 7 w 17"/>
                  <a:gd name="T47" fmla="*/ 5 h 5"/>
                  <a:gd name="T48" fmla="*/ 7 w 17"/>
                  <a:gd name="T49" fmla="*/ 5 h 5"/>
                  <a:gd name="T50" fmla="*/ 7 w 17"/>
                  <a:gd name="T51" fmla="*/ 5 h 5"/>
                  <a:gd name="T52" fmla="*/ 9 w 17"/>
                  <a:gd name="T53" fmla="*/ 5 h 5"/>
                  <a:gd name="T54" fmla="*/ 9 w 17"/>
                  <a:gd name="T55" fmla="*/ 5 h 5"/>
                  <a:gd name="T56" fmla="*/ 9 w 17"/>
                  <a:gd name="T57" fmla="*/ 5 h 5"/>
                  <a:gd name="T58" fmla="*/ 9 w 17"/>
                  <a:gd name="T59" fmla="*/ 5 h 5"/>
                  <a:gd name="T60" fmla="*/ 9 w 17"/>
                  <a:gd name="T61" fmla="*/ 3 h 5"/>
                  <a:gd name="T62" fmla="*/ 9 w 17"/>
                  <a:gd name="T63" fmla="*/ 5 h 5"/>
                  <a:gd name="T64" fmla="*/ 10 w 17"/>
                  <a:gd name="T65" fmla="*/ 5 h 5"/>
                  <a:gd name="T66" fmla="*/ 10 w 17"/>
                  <a:gd name="T67" fmla="*/ 5 h 5"/>
                  <a:gd name="T68" fmla="*/ 10 w 17"/>
                  <a:gd name="T69" fmla="*/ 3 h 5"/>
                  <a:gd name="T70" fmla="*/ 10 w 17"/>
                  <a:gd name="T71" fmla="*/ 5 h 5"/>
                  <a:gd name="T72" fmla="*/ 10 w 17"/>
                  <a:gd name="T73" fmla="*/ 3 h 5"/>
                  <a:gd name="T74" fmla="*/ 10 w 17"/>
                  <a:gd name="T75" fmla="*/ 5 h 5"/>
                  <a:gd name="T76" fmla="*/ 10 w 17"/>
                  <a:gd name="T77" fmla="*/ 5 h 5"/>
                  <a:gd name="T78" fmla="*/ 12 w 17"/>
                  <a:gd name="T79" fmla="*/ 5 h 5"/>
                  <a:gd name="T80" fmla="*/ 12 w 17"/>
                  <a:gd name="T81" fmla="*/ 3 h 5"/>
                  <a:gd name="T82" fmla="*/ 12 w 17"/>
                  <a:gd name="T83" fmla="*/ 5 h 5"/>
                  <a:gd name="T84" fmla="*/ 12 w 17"/>
                  <a:gd name="T85" fmla="*/ 5 h 5"/>
                  <a:gd name="T86" fmla="*/ 12 w 17"/>
                  <a:gd name="T87" fmla="*/ 5 h 5"/>
                  <a:gd name="T88" fmla="*/ 12 w 17"/>
                  <a:gd name="T89" fmla="*/ 5 h 5"/>
                  <a:gd name="T90" fmla="*/ 14 w 17"/>
                  <a:gd name="T91" fmla="*/ 5 h 5"/>
                  <a:gd name="T92" fmla="*/ 14 w 17"/>
                  <a:gd name="T93" fmla="*/ 5 h 5"/>
                  <a:gd name="T94" fmla="*/ 14 w 17"/>
                  <a:gd name="T95" fmla="*/ 5 h 5"/>
                  <a:gd name="T96" fmla="*/ 14 w 17"/>
                  <a:gd name="T97" fmla="*/ 5 h 5"/>
                  <a:gd name="T98" fmla="*/ 14 w 17"/>
                  <a:gd name="T99" fmla="*/ 5 h 5"/>
                  <a:gd name="T100" fmla="*/ 14 w 17"/>
                  <a:gd name="T101" fmla="*/ 5 h 5"/>
                  <a:gd name="T102" fmla="*/ 16 w 17"/>
                  <a:gd name="T103" fmla="*/ 5 h 5"/>
                  <a:gd name="T104" fmla="*/ 16 w 17"/>
                  <a:gd name="T105" fmla="*/ 5 h 5"/>
                  <a:gd name="T106" fmla="*/ 16 w 17"/>
                  <a:gd name="T107" fmla="*/ 3 h 5"/>
                  <a:gd name="T108" fmla="*/ 16 w 17"/>
                  <a:gd name="T109" fmla="*/ 5 h 5"/>
                  <a:gd name="T110" fmla="*/ 16 w 17"/>
                  <a:gd name="T111" fmla="*/ 5 h 5"/>
                  <a:gd name="T112" fmla="*/ 16 w 17"/>
                  <a:gd name="T113" fmla="*/ 5 h 5"/>
                  <a:gd name="T114" fmla="*/ 17 w 17"/>
                  <a:gd name="T115" fmla="*/ 5 h 5"/>
                  <a:gd name="T116" fmla="*/ 17 w 17"/>
                  <a:gd name="T117" fmla="*/ 5 h 5"/>
                  <a:gd name="T118" fmla="*/ 17 w 17"/>
                  <a:gd name="T119" fmla="*/ 5 h 5"/>
                  <a:gd name="T120" fmla="*/ 17 w 17"/>
                  <a:gd name="T121" fmla="*/ 5 h 5"/>
                  <a:gd name="T122" fmla="*/ 17 w 17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5" name="Freeform 321"/>
              <p:cNvSpPr>
                <a:spLocks/>
              </p:cNvSpPr>
              <p:nvPr/>
            </p:nvSpPr>
            <p:spPr bwMode="auto">
              <a:xfrm>
                <a:off x="1443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2 w 18"/>
                  <a:gd name="T3" fmla="*/ 5 h 5"/>
                  <a:gd name="T4" fmla="*/ 2 w 18"/>
                  <a:gd name="T5" fmla="*/ 5 h 5"/>
                  <a:gd name="T6" fmla="*/ 2 w 18"/>
                  <a:gd name="T7" fmla="*/ 5 h 5"/>
                  <a:gd name="T8" fmla="*/ 2 w 18"/>
                  <a:gd name="T9" fmla="*/ 5 h 5"/>
                  <a:gd name="T10" fmla="*/ 2 w 18"/>
                  <a:gd name="T11" fmla="*/ 5 h 5"/>
                  <a:gd name="T12" fmla="*/ 2 w 18"/>
                  <a:gd name="T13" fmla="*/ 5 h 5"/>
                  <a:gd name="T14" fmla="*/ 4 w 18"/>
                  <a:gd name="T15" fmla="*/ 3 h 5"/>
                  <a:gd name="T16" fmla="*/ 4 w 18"/>
                  <a:gd name="T17" fmla="*/ 5 h 5"/>
                  <a:gd name="T18" fmla="*/ 4 w 18"/>
                  <a:gd name="T19" fmla="*/ 5 h 5"/>
                  <a:gd name="T20" fmla="*/ 4 w 18"/>
                  <a:gd name="T21" fmla="*/ 5 h 5"/>
                  <a:gd name="T22" fmla="*/ 4 w 18"/>
                  <a:gd name="T23" fmla="*/ 5 h 5"/>
                  <a:gd name="T24" fmla="*/ 4 w 18"/>
                  <a:gd name="T25" fmla="*/ 5 h 5"/>
                  <a:gd name="T26" fmla="*/ 6 w 18"/>
                  <a:gd name="T27" fmla="*/ 5 h 5"/>
                  <a:gd name="T28" fmla="*/ 6 w 18"/>
                  <a:gd name="T29" fmla="*/ 5 h 5"/>
                  <a:gd name="T30" fmla="*/ 6 w 18"/>
                  <a:gd name="T31" fmla="*/ 5 h 5"/>
                  <a:gd name="T32" fmla="*/ 6 w 18"/>
                  <a:gd name="T33" fmla="*/ 5 h 5"/>
                  <a:gd name="T34" fmla="*/ 6 w 18"/>
                  <a:gd name="T35" fmla="*/ 5 h 5"/>
                  <a:gd name="T36" fmla="*/ 6 w 18"/>
                  <a:gd name="T37" fmla="*/ 3 h 5"/>
                  <a:gd name="T38" fmla="*/ 8 w 18"/>
                  <a:gd name="T39" fmla="*/ 3 h 5"/>
                  <a:gd name="T40" fmla="*/ 8 w 18"/>
                  <a:gd name="T41" fmla="*/ 5 h 5"/>
                  <a:gd name="T42" fmla="*/ 8 w 18"/>
                  <a:gd name="T43" fmla="*/ 3 h 5"/>
                  <a:gd name="T44" fmla="*/ 8 w 18"/>
                  <a:gd name="T45" fmla="*/ 5 h 5"/>
                  <a:gd name="T46" fmla="*/ 8 w 18"/>
                  <a:gd name="T47" fmla="*/ 5 h 5"/>
                  <a:gd name="T48" fmla="*/ 8 w 18"/>
                  <a:gd name="T49" fmla="*/ 5 h 5"/>
                  <a:gd name="T50" fmla="*/ 9 w 18"/>
                  <a:gd name="T51" fmla="*/ 5 h 5"/>
                  <a:gd name="T52" fmla="*/ 9 w 18"/>
                  <a:gd name="T53" fmla="*/ 5 h 5"/>
                  <a:gd name="T54" fmla="*/ 9 w 18"/>
                  <a:gd name="T55" fmla="*/ 5 h 5"/>
                  <a:gd name="T56" fmla="*/ 9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11 w 18"/>
                  <a:gd name="T65" fmla="*/ 5 h 5"/>
                  <a:gd name="T66" fmla="*/ 11 w 18"/>
                  <a:gd name="T67" fmla="*/ 5 h 5"/>
                  <a:gd name="T68" fmla="*/ 11 w 18"/>
                  <a:gd name="T69" fmla="*/ 5 h 5"/>
                  <a:gd name="T70" fmla="*/ 11 w 18"/>
                  <a:gd name="T71" fmla="*/ 5 h 5"/>
                  <a:gd name="T72" fmla="*/ 11 w 18"/>
                  <a:gd name="T73" fmla="*/ 5 h 5"/>
                  <a:gd name="T74" fmla="*/ 11 w 18"/>
                  <a:gd name="T75" fmla="*/ 5 h 5"/>
                  <a:gd name="T76" fmla="*/ 13 w 18"/>
                  <a:gd name="T77" fmla="*/ 3 h 5"/>
                  <a:gd name="T78" fmla="*/ 13 w 18"/>
                  <a:gd name="T79" fmla="*/ 5 h 5"/>
                  <a:gd name="T80" fmla="*/ 13 w 18"/>
                  <a:gd name="T81" fmla="*/ 5 h 5"/>
                  <a:gd name="T82" fmla="*/ 13 w 18"/>
                  <a:gd name="T83" fmla="*/ 5 h 5"/>
                  <a:gd name="T84" fmla="*/ 13 w 18"/>
                  <a:gd name="T85" fmla="*/ 5 h 5"/>
                  <a:gd name="T86" fmla="*/ 13 w 18"/>
                  <a:gd name="T87" fmla="*/ 5 h 5"/>
                  <a:gd name="T88" fmla="*/ 15 w 18"/>
                  <a:gd name="T89" fmla="*/ 5 h 5"/>
                  <a:gd name="T90" fmla="*/ 15 w 18"/>
                  <a:gd name="T91" fmla="*/ 5 h 5"/>
                  <a:gd name="T92" fmla="*/ 15 w 18"/>
                  <a:gd name="T93" fmla="*/ 5 h 5"/>
                  <a:gd name="T94" fmla="*/ 15 w 18"/>
                  <a:gd name="T95" fmla="*/ 5 h 5"/>
                  <a:gd name="T96" fmla="*/ 15 w 18"/>
                  <a:gd name="T97" fmla="*/ 5 h 5"/>
                  <a:gd name="T98" fmla="*/ 15 w 18"/>
                  <a:gd name="T99" fmla="*/ 5 h 5"/>
                  <a:gd name="T100" fmla="*/ 17 w 18"/>
                  <a:gd name="T101" fmla="*/ 5 h 5"/>
                  <a:gd name="T102" fmla="*/ 17 w 18"/>
                  <a:gd name="T103" fmla="*/ 5 h 5"/>
                  <a:gd name="T104" fmla="*/ 17 w 18"/>
                  <a:gd name="T105" fmla="*/ 5 h 5"/>
                  <a:gd name="T106" fmla="*/ 17 w 18"/>
                  <a:gd name="T107" fmla="*/ 5 h 5"/>
                  <a:gd name="T108" fmla="*/ 17 w 18"/>
                  <a:gd name="T109" fmla="*/ 5 h 5"/>
                  <a:gd name="T110" fmla="*/ 17 w 18"/>
                  <a:gd name="T111" fmla="*/ 5 h 5"/>
                  <a:gd name="T112" fmla="*/ 18 w 18"/>
                  <a:gd name="T113" fmla="*/ 5 h 5"/>
                  <a:gd name="T114" fmla="*/ 18 w 18"/>
                  <a:gd name="T115" fmla="*/ 5 h 5"/>
                  <a:gd name="T116" fmla="*/ 18 w 18"/>
                  <a:gd name="T117" fmla="*/ 5 h 5"/>
                  <a:gd name="T118" fmla="*/ 18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6" name="Freeform 322"/>
              <p:cNvSpPr>
                <a:spLocks/>
              </p:cNvSpPr>
              <p:nvPr/>
            </p:nvSpPr>
            <p:spPr bwMode="auto">
              <a:xfrm>
                <a:off x="1461" y="4007"/>
                <a:ext cx="20" cy="30"/>
              </a:xfrm>
              <a:custGeom>
                <a:avLst/>
                <a:gdLst>
                  <a:gd name="T0" fmla="*/ 2 w 20"/>
                  <a:gd name="T1" fmla="*/ 28 h 30"/>
                  <a:gd name="T2" fmla="*/ 2 w 20"/>
                  <a:gd name="T3" fmla="*/ 30 h 30"/>
                  <a:gd name="T4" fmla="*/ 2 w 20"/>
                  <a:gd name="T5" fmla="*/ 28 h 30"/>
                  <a:gd name="T6" fmla="*/ 2 w 20"/>
                  <a:gd name="T7" fmla="*/ 27 h 30"/>
                  <a:gd name="T8" fmla="*/ 2 w 20"/>
                  <a:gd name="T9" fmla="*/ 30 h 30"/>
                  <a:gd name="T10" fmla="*/ 2 w 20"/>
                  <a:gd name="T11" fmla="*/ 27 h 30"/>
                  <a:gd name="T12" fmla="*/ 4 w 20"/>
                  <a:gd name="T13" fmla="*/ 27 h 30"/>
                  <a:gd name="T14" fmla="*/ 4 w 20"/>
                  <a:gd name="T15" fmla="*/ 18 h 30"/>
                  <a:gd name="T16" fmla="*/ 4 w 20"/>
                  <a:gd name="T17" fmla="*/ 23 h 30"/>
                  <a:gd name="T18" fmla="*/ 4 w 20"/>
                  <a:gd name="T19" fmla="*/ 25 h 30"/>
                  <a:gd name="T20" fmla="*/ 4 w 20"/>
                  <a:gd name="T21" fmla="*/ 28 h 30"/>
                  <a:gd name="T22" fmla="*/ 4 w 20"/>
                  <a:gd name="T23" fmla="*/ 28 h 30"/>
                  <a:gd name="T24" fmla="*/ 4 w 20"/>
                  <a:gd name="T25" fmla="*/ 30 h 30"/>
                  <a:gd name="T26" fmla="*/ 6 w 20"/>
                  <a:gd name="T27" fmla="*/ 30 h 30"/>
                  <a:gd name="T28" fmla="*/ 6 w 20"/>
                  <a:gd name="T29" fmla="*/ 30 h 30"/>
                  <a:gd name="T30" fmla="*/ 6 w 20"/>
                  <a:gd name="T31" fmla="*/ 30 h 30"/>
                  <a:gd name="T32" fmla="*/ 6 w 20"/>
                  <a:gd name="T33" fmla="*/ 30 h 30"/>
                  <a:gd name="T34" fmla="*/ 6 w 20"/>
                  <a:gd name="T35" fmla="*/ 30 h 30"/>
                  <a:gd name="T36" fmla="*/ 6 w 20"/>
                  <a:gd name="T37" fmla="*/ 30 h 30"/>
                  <a:gd name="T38" fmla="*/ 7 w 20"/>
                  <a:gd name="T39" fmla="*/ 30 h 30"/>
                  <a:gd name="T40" fmla="*/ 7 w 20"/>
                  <a:gd name="T41" fmla="*/ 30 h 30"/>
                  <a:gd name="T42" fmla="*/ 7 w 20"/>
                  <a:gd name="T43" fmla="*/ 30 h 30"/>
                  <a:gd name="T44" fmla="*/ 7 w 20"/>
                  <a:gd name="T45" fmla="*/ 30 h 30"/>
                  <a:gd name="T46" fmla="*/ 7 w 20"/>
                  <a:gd name="T47" fmla="*/ 30 h 30"/>
                  <a:gd name="T48" fmla="*/ 7 w 20"/>
                  <a:gd name="T49" fmla="*/ 28 h 30"/>
                  <a:gd name="T50" fmla="*/ 9 w 20"/>
                  <a:gd name="T51" fmla="*/ 30 h 30"/>
                  <a:gd name="T52" fmla="*/ 9 w 20"/>
                  <a:gd name="T53" fmla="*/ 30 h 30"/>
                  <a:gd name="T54" fmla="*/ 9 w 20"/>
                  <a:gd name="T55" fmla="*/ 30 h 30"/>
                  <a:gd name="T56" fmla="*/ 9 w 20"/>
                  <a:gd name="T57" fmla="*/ 30 h 30"/>
                  <a:gd name="T58" fmla="*/ 9 w 20"/>
                  <a:gd name="T59" fmla="*/ 30 h 30"/>
                  <a:gd name="T60" fmla="*/ 9 w 20"/>
                  <a:gd name="T61" fmla="*/ 30 h 30"/>
                  <a:gd name="T62" fmla="*/ 11 w 20"/>
                  <a:gd name="T63" fmla="*/ 30 h 30"/>
                  <a:gd name="T64" fmla="*/ 11 w 20"/>
                  <a:gd name="T65" fmla="*/ 30 h 30"/>
                  <a:gd name="T66" fmla="*/ 11 w 20"/>
                  <a:gd name="T67" fmla="*/ 30 h 30"/>
                  <a:gd name="T68" fmla="*/ 11 w 20"/>
                  <a:gd name="T69" fmla="*/ 30 h 30"/>
                  <a:gd name="T70" fmla="*/ 11 w 20"/>
                  <a:gd name="T71" fmla="*/ 28 h 30"/>
                  <a:gd name="T72" fmla="*/ 11 w 20"/>
                  <a:gd name="T73" fmla="*/ 30 h 30"/>
                  <a:gd name="T74" fmla="*/ 13 w 20"/>
                  <a:gd name="T75" fmla="*/ 30 h 30"/>
                  <a:gd name="T76" fmla="*/ 13 w 20"/>
                  <a:gd name="T77" fmla="*/ 30 h 30"/>
                  <a:gd name="T78" fmla="*/ 13 w 20"/>
                  <a:gd name="T79" fmla="*/ 30 h 30"/>
                  <a:gd name="T80" fmla="*/ 13 w 20"/>
                  <a:gd name="T81" fmla="*/ 30 h 30"/>
                  <a:gd name="T82" fmla="*/ 13 w 20"/>
                  <a:gd name="T83" fmla="*/ 30 h 30"/>
                  <a:gd name="T84" fmla="*/ 13 w 20"/>
                  <a:gd name="T85" fmla="*/ 30 h 30"/>
                  <a:gd name="T86" fmla="*/ 13 w 20"/>
                  <a:gd name="T87" fmla="*/ 30 h 30"/>
                  <a:gd name="T88" fmla="*/ 15 w 20"/>
                  <a:gd name="T89" fmla="*/ 30 h 30"/>
                  <a:gd name="T90" fmla="*/ 15 w 20"/>
                  <a:gd name="T91" fmla="*/ 30 h 30"/>
                  <a:gd name="T92" fmla="*/ 15 w 20"/>
                  <a:gd name="T93" fmla="*/ 28 h 30"/>
                  <a:gd name="T94" fmla="*/ 15 w 20"/>
                  <a:gd name="T95" fmla="*/ 30 h 30"/>
                  <a:gd name="T96" fmla="*/ 15 w 20"/>
                  <a:gd name="T97" fmla="*/ 28 h 30"/>
                  <a:gd name="T98" fmla="*/ 15 w 20"/>
                  <a:gd name="T99" fmla="*/ 30 h 30"/>
                  <a:gd name="T100" fmla="*/ 16 w 20"/>
                  <a:gd name="T101" fmla="*/ 30 h 30"/>
                  <a:gd name="T102" fmla="*/ 16 w 20"/>
                  <a:gd name="T103" fmla="*/ 30 h 30"/>
                  <a:gd name="T104" fmla="*/ 16 w 20"/>
                  <a:gd name="T105" fmla="*/ 30 h 30"/>
                  <a:gd name="T106" fmla="*/ 16 w 20"/>
                  <a:gd name="T107" fmla="*/ 30 h 30"/>
                  <a:gd name="T108" fmla="*/ 16 w 20"/>
                  <a:gd name="T109" fmla="*/ 30 h 30"/>
                  <a:gd name="T110" fmla="*/ 18 w 20"/>
                  <a:gd name="T111" fmla="*/ 30 h 30"/>
                  <a:gd name="T112" fmla="*/ 18 w 20"/>
                  <a:gd name="T113" fmla="*/ 30 h 30"/>
                  <a:gd name="T114" fmla="*/ 18 w 20"/>
                  <a:gd name="T115" fmla="*/ 30 h 30"/>
                  <a:gd name="T116" fmla="*/ 18 w 20"/>
                  <a:gd name="T117" fmla="*/ 30 h 30"/>
                  <a:gd name="T118" fmla="*/ 18 w 20"/>
                  <a:gd name="T119" fmla="*/ 30 h 30"/>
                  <a:gd name="T120" fmla="*/ 18 w 20"/>
                  <a:gd name="T121" fmla="*/ 30 h 30"/>
                  <a:gd name="T122" fmla="*/ 18 w 20"/>
                  <a:gd name="T12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21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5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2" y="30"/>
                    </a:lnTo>
                    <a:lnTo>
                      <a:pt x="2" y="23"/>
                    </a:lnTo>
                    <a:lnTo>
                      <a:pt x="2" y="27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3"/>
                    </a:lnTo>
                    <a:lnTo>
                      <a:pt x="2" y="27"/>
                    </a:lnTo>
                    <a:lnTo>
                      <a:pt x="2" y="30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30"/>
                    </a:lnTo>
                    <a:lnTo>
                      <a:pt x="2" y="25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30"/>
                    </a:lnTo>
                    <a:lnTo>
                      <a:pt x="2" y="27"/>
                    </a:lnTo>
                    <a:lnTo>
                      <a:pt x="2" y="18"/>
                    </a:lnTo>
                    <a:lnTo>
                      <a:pt x="2" y="23"/>
                    </a:lnTo>
                    <a:lnTo>
                      <a:pt x="2" y="27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12"/>
                    </a:lnTo>
                    <a:lnTo>
                      <a:pt x="2" y="27"/>
                    </a:lnTo>
                    <a:lnTo>
                      <a:pt x="2" y="0"/>
                    </a:lnTo>
                    <a:lnTo>
                      <a:pt x="2" y="28"/>
                    </a:lnTo>
                    <a:lnTo>
                      <a:pt x="2" y="0"/>
                    </a:lnTo>
                    <a:lnTo>
                      <a:pt x="2" y="30"/>
                    </a:lnTo>
                    <a:lnTo>
                      <a:pt x="2" y="21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30"/>
                    </a:lnTo>
                    <a:lnTo>
                      <a:pt x="4" y="21"/>
                    </a:lnTo>
                    <a:lnTo>
                      <a:pt x="4" y="27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18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7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1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3"/>
                    </a:lnTo>
                    <a:lnTo>
                      <a:pt x="4" y="16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4" y="23"/>
                    </a:lnTo>
                    <a:lnTo>
                      <a:pt x="4" y="2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28"/>
                    </a:lnTo>
                    <a:lnTo>
                      <a:pt x="4" y="16"/>
                    </a:lnTo>
                    <a:lnTo>
                      <a:pt x="4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4" y="20"/>
                    </a:lnTo>
                    <a:lnTo>
                      <a:pt x="4" y="28"/>
                    </a:lnTo>
                    <a:lnTo>
                      <a:pt x="4" y="21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28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7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7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7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28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28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30"/>
                    </a:lnTo>
                    <a:lnTo>
                      <a:pt x="20" y="28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0" y="27"/>
                    </a:lnTo>
                    <a:lnTo>
                      <a:pt x="2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7" name="Freeform 323"/>
              <p:cNvSpPr>
                <a:spLocks/>
              </p:cNvSpPr>
              <p:nvPr/>
            </p:nvSpPr>
            <p:spPr bwMode="auto">
              <a:xfrm>
                <a:off x="1481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0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2 w 18"/>
                  <a:gd name="T21" fmla="*/ 3 h 3"/>
                  <a:gd name="T22" fmla="*/ 2 w 18"/>
                  <a:gd name="T23" fmla="*/ 3 h 3"/>
                  <a:gd name="T24" fmla="*/ 3 w 18"/>
                  <a:gd name="T25" fmla="*/ 3 h 3"/>
                  <a:gd name="T26" fmla="*/ 3 w 18"/>
                  <a:gd name="T27" fmla="*/ 3 h 3"/>
                  <a:gd name="T28" fmla="*/ 3 w 18"/>
                  <a:gd name="T29" fmla="*/ 3 h 3"/>
                  <a:gd name="T30" fmla="*/ 3 w 18"/>
                  <a:gd name="T31" fmla="*/ 3 h 3"/>
                  <a:gd name="T32" fmla="*/ 3 w 18"/>
                  <a:gd name="T33" fmla="*/ 3 h 3"/>
                  <a:gd name="T34" fmla="*/ 5 w 18"/>
                  <a:gd name="T35" fmla="*/ 3 h 3"/>
                  <a:gd name="T36" fmla="*/ 5 w 18"/>
                  <a:gd name="T37" fmla="*/ 1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5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7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9 w 18"/>
                  <a:gd name="T71" fmla="*/ 3 h 3"/>
                  <a:gd name="T72" fmla="*/ 11 w 18"/>
                  <a:gd name="T73" fmla="*/ 3 h 3"/>
                  <a:gd name="T74" fmla="*/ 11 w 18"/>
                  <a:gd name="T75" fmla="*/ 1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3 h 3"/>
                  <a:gd name="T82" fmla="*/ 11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1 h 3"/>
                  <a:gd name="T90" fmla="*/ 12 w 18"/>
                  <a:gd name="T91" fmla="*/ 3 h 3"/>
                  <a:gd name="T92" fmla="*/ 12 w 18"/>
                  <a:gd name="T93" fmla="*/ 3 h 3"/>
                  <a:gd name="T94" fmla="*/ 12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4 w 18"/>
                  <a:gd name="T103" fmla="*/ 1 h 3"/>
                  <a:gd name="T104" fmla="*/ 14 w 18"/>
                  <a:gd name="T105" fmla="*/ 3 h 3"/>
                  <a:gd name="T106" fmla="*/ 14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1 h 3"/>
                  <a:gd name="T118" fmla="*/ 16 w 18"/>
                  <a:gd name="T119" fmla="*/ 3 h 3"/>
                  <a:gd name="T120" fmla="*/ 16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8" name="Freeform 324"/>
              <p:cNvSpPr>
                <a:spLocks/>
              </p:cNvSpPr>
              <p:nvPr/>
            </p:nvSpPr>
            <p:spPr bwMode="auto">
              <a:xfrm>
                <a:off x="1499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2 w 18"/>
                  <a:gd name="T7" fmla="*/ 0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3 w 18"/>
                  <a:gd name="T21" fmla="*/ 3 h 3"/>
                  <a:gd name="T22" fmla="*/ 3 w 18"/>
                  <a:gd name="T23" fmla="*/ 3 h 3"/>
                  <a:gd name="T24" fmla="*/ 3 w 18"/>
                  <a:gd name="T25" fmla="*/ 3 h 3"/>
                  <a:gd name="T26" fmla="*/ 3 w 18"/>
                  <a:gd name="T27" fmla="*/ 3 h 3"/>
                  <a:gd name="T28" fmla="*/ 3 w 18"/>
                  <a:gd name="T29" fmla="*/ 3 h 3"/>
                  <a:gd name="T30" fmla="*/ 3 w 18"/>
                  <a:gd name="T31" fmla="*/ 3 h 3"/>
                  <a:gd name="T32" fmla="*/ 3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5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9 w 18"/>
                  <a:gd name="T57" fmla="*/ 3 h 3"/>
                  <a:gd name="T58" fmla="*/ 9 w 18"/>
                  <a:gd name="T59" fmla="*/ 1 h 3"/>
                  <a:gd name="T60" fmla="*/ 9 w 18"/>
                  <a:gd name="T61" fmla="*/ 1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10 w 18"/>
                  <a:gd name="T71" fmla="*/ 3 h 3"/>
                  <a:gd name="T72" fmla="*/ 10 w 18"/>
                  <a:gd name="T73" fmla="*/ 3 h 3"/>
                  <a:gd name="T74" fmla="*/ 10 w 18"/>
                  <a:gd name="T75" fmla="*/ 3 h 3"/>
                  <a:gd name="T76" fmla="*/ 10 w 18"/>
                  <a:gd name="T77" fmla="*/ 3 h 3"/>
                  <a:gd name="T78" fmla="*/ 10 w 18"/>
                  <a:gd name="T79" fmla="*/ 3 h 3"/>
                  <a:gd name="T80" fmla="*/ 10 w 18"/>
                  <a:gd name="T81" fmla="*/ 3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1 h 3"/>
                  <a:gd name="T90" fmla="*/ 12 w 18"/>
                  <a:gd name="T91" fmla="*/ 3 h 3"/>
                  <a:gd name="T92" fmla="*/ 12 w 18"/>
                  <a:gd name="T93" fmla="*/ 1 h 3"/>
                  <a:gd name="T94" fmla="*/ 14 w 18"/>
                  <a:gd name="T95" fmla="*/ 1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4 w 18"/>
                  <a:gd name="T103" fmla="*/ 3 h 3"/>
                  <a:gd name="T104" fmla="*/ 14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1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09" name="Freeform 325"/>
              <p:cNvSpPr>
                <a:spLocks/>
              </p:cNvSpPr>
              <p:nvPr/>
            </p:nvSpPr>
            <p:spPr bwMode="auto">
              <a:xfrm>
                <a:off x="1517" y="4034"/>
                <a:ext cx="17" cy="3"/>
              </a:xfrm>
              <a:custGeom>
                <a:avLst/>
                <a:gdLst>
                  <a:gd name="T0" fmla="*/ 0 w 17"/>
                  <a:gd name="T1" fmla="*/ 3 h 3"/>
                  <a:gd name="T2" fmla="*/ 0 w 17"/>
                  <a:gd name="T3" fmla="*/ 3 h 3"/>
                  <a:gd name="T4" fmla="*/ 0 w 17"/>
                  <a:gd name="T5" fmla="*/ 3 h 3"/>
                  <a:gd name="T6" fmla="*/ 1 w 17"/>
                  <a:gd name="T7" fmla="*/ 3 h 3"/>
                  <a:gd name="T8" fmla="*/ 1 w 17"/>
                  <a:gd name="T9" fmla="*/ 3 h 3"/>
                  <a:gd name="T10" fmla="*/ 1 w 17"/>
                  <a:gd name="T11" fmla="*/ 3 h 3"/>
                  <a:gd name="T12" fmla="*/ 1 w 17"/>
                  <a:gd name="T13" fmla="*/ 3 h 3"/>
                  <a:gd name="T14" fmla="*/ 1 w 17"/>
                  <a:gd name="T15" fmla="*/ 3 h 3"/>
                  <a:gd name="T16" fmla="*/ 1 w 17"/>
                  <a:gd name="T17" fmla="*/ 3 h 3"/>
                  <a:gd name="T18" fmla="*/ 3 w 17"/>
                  <a:gd name="T19" fmla="*/ 1 h 3"/>
                  <a:gd name="T20" fmla="*/ 3 w 17"/>
                  <a:gd name="T21" fmla="*/ 1 h 3"/>
                  <a:gd name="T22" fmla="*/ 3 w 17"/>
                  <a:gd name="T23" fmla="*/ 1 h 3"/>
                  <a:gd name="T24" fmla="*/ 3 w 17"/>
                  <a:gd name="T25" fmla="*/ 3 h 3"/>
                  <a:gd name="T26" fmla="*/ 3 w 17"/>
                  <a:gd name="T27" fmla="*/ 3 h 3"/>
                  <a:gd name="T28" fmla="*/ 3 w 17"/>
                  <a:gd name="T29" fmla="*/ 3 h 3"/>
                  <a:gd name="T30" fmla="*/ 5 w 17"/>
                  <a:gd name="T31" fmla="*/ 3 h 3"/>
                  <a:gd name="T32" fmla="*/ 5 w 17"/>
                  <a:gd name="T33" fmla="*/ 3 h 3"/>
                  <a:gd name="T34" fmla="*/ 5 w 17"/>
                  <a:gd name="T35" fmla="*/ 3 h 3"/>
                  <a:gd name="T36" fmla="*/ 5 w 17"/>
                  <a:gd name="T37" fmla="*/ 0 h 3"/>
                  <a:gd name="T38" fmla="*/ 5 w 17"/>
                  <a:gd name="T39" fmla="*/ 3 h 3"/>
                  <a:gd name="T40" fmla="*/ 5 w 17"/>
                  <a:gd name="T41" fmla="*/ 3 h 3"/>
                  <a:gd name="T42" fmla="*/ 5 w 17"/>
                  <a:gd name="T43" fmla="*/ 3 h 3"/>
                  <a:gd name="T44" fmla="*/ 7 w 17"/>
                  <a:gd name="T45" fmla="*/ 3 h 3"/>
                  <a:gd name="T46" fmla="*/ 7 w 17"/>
                  <a:gd name="T47" fmla="*/ 3 h 3"/>
                  <a:gd name="T48" fmla="*/ 7 w 17"/>
                  <a:gd name="T49" fmla="*/ 3 h 3"/>
                  <a:gd name="T50" fmla="*/ 7 w 17"/>
                  <a:gd name="T51" fmla="*/ 3 h 3"/>
                  <a:gd name="T52" fmla="*/ 7 w 17"/>
                  <a:gd name="T53" fmla="*/ 3 h 3"/>
                  <a:gd name="T54" fmla="*/ 7 w 17"/>
                  <a:gd name="T55" fmla="*/ 3 h 3"/>
                  <a:gd name="T56" fmla="*/ 8 w 17"/>
                  <a:gd name="T57" fmla="*/ 1 h 3"/>
                  <a:gd name="T58" fmla="*/ 8 w 17"/>
                  <a:gd name="T59" fmla="*/ 3 h 3"/>
                  <a:gd name="T60" fmla="*/ 8 w 17"/>
                  <a:gd name="T61" fmla="*/ 3 h 3"/>
                  <a:gd name="T62" fmla="*/ 8 w 17"/>
                  <a:gd name="T63" fmla="*/ 1 h 3"/>
                  <a:gd name="T64" fmla="*/ 8 w 17"/>
                  <a:gd name="T65" fmla="*/ 3 h 3"/>
                  <a:gd name="T66" fmla="*/ 8 w 17"/>
                  <a:gd name="T67" fmla="*/ 3 h 3"/>
                  <a:gd name="T68" fmla="*/ 10 w 17"/>
                  <a:gd name="T69" fmla="*/ 3 h 3"/>
                  <a:gd name="T70" fmla="*/ 10 w 17"/>
                  <a:gd name="T71" fmla="*/ 3 h 3"/>
                  <a:gd name="T72" fmla="*/ 10 w 17"/>
                  <a:gd name="T73" fmla="*/ 3 h 3"/>
                  <a:gd name="T74" fmla="*/ 10 w 17"/>
                  <a:gd name="T75" fmla="*/ 3 h 3"/>
                  <a:gd name="T76" fmla="*/ 10 w 17"/>
                  <a:gd name="T77" fmla="*/ 1 h 3"/>
                  <a:gd name="T78" fmla="*/ 10 w 17"/>
                  <a:gd name="T79" fmla="*/ 3 h 3"/>
                  <a:gd name="T80" fmla="*/ 12 w 17"/>
                  <a:gd name="T81" fmla="*/ 3 h 3"/>
                  <a:gd name="T82" fmla="*/ 12 w 17"/>
                  <a:gd name="T83" fmla="*/ 3 h 3"/>
                  <a:gd name="T84" fmla="*/ 12 w 17"/>
                  <a:gd name="T85" fmla="*/ 3 h 3"/>
                  <a:gd name="T86" fmla="*/ 12 w 17"/>
                  <a:gd name="T87" fmla="*/ 1 h 3"/>
                  <a:gd name="T88" fmla="*/ 12 w 17"/>
                  <a:gd name="T89" fmla="*/ 3 h 3"/>
                  <a:gd name="T90" fmla="*/ 12 w 17"/>
                  <a:gd name="T91" fmla="*/ 3 h 3"/>
                  <a:gd name="T92" fmla="*/ 14 w 17"/>
                  <a:gd name="T93" fmla="*/ 3 h 3"/>
                  <a:gd name="T94" fmla="*/ 14 w 17"/>
                  <a:gd name="T95" fmla="*/ 3 h 3"/>
                  <a:gd name="T96" fmla="*/ 14 w 17"/>
                  <a:gd name="T97" fmla="*/ 3 h 3"/>
                  <a:gd name="T98" fmla="*/ 14 w 17"/>
                  <a:gd name="T99" fmla="*/ 3 h 3"/>
                  <a:gd name="T100" fmla="*/ 14 w 17"/>
                  <a:gd name="T101" fmla="*/ 3 h 3"/>
                  <a:gd name="T102" fmla="*/ 14 w 17"/>
                  <a:gd name="T103" fmla="*/ 3 h 3"/>
                  <a:gd name="T104" fmla="*/ 14 w 17"/>
                  <a:gd name="T105" fmla="*/ 3 h 3"/>
                  <a:gd name="T106" fmla="*/ 16 w 17"/>
                  <a:gd name="T107" fmla="*/ 3 h 3"/>
                  <a:gd name="T108" fmla="*/ 16 w 17"/>
                  <a:gd name="T109" fmla="*/ 1 h 3"/>
                  <a:gd name="T110" fmla="*/ 16 w 17"/>
                  <a:gd name="T111" fmla="*/ 3 h 3"/>
                  <a:gd name="T112" fmla="*/ 16 w 17"/>
                  <a:gd name="T113" fmla="*/ 3 h 3"/>
                  <a:gd name="T114" fmla="*/ 16 w 17"/>
                  <a:gd name="T115" fmla="*/ 3 h 3"/>
                  <a:gd name="T116" fmla="*/ 16 w 17"/>
                  <a:gd name="T117" fmla="*/ 3 h 3"/>
                  <a:gd name="T118" fmla="*/ 17 w 17"/>
                  <a:gd name="T119" fmla="*/ 3 h 3"/>
                  <a:gd name="T120" fmla="*/ 17 w 17"/>
                  <a:gd name="T121" fmla="*/ 3 h 3"/>
                  <a:gd name="T122" fmla="*/ 17 w 17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0" name="Freeform 326"/>
              <p:cNvSpPr>
                <a:spLocks/>
              </p:cNvSpPr>
              <p:nvPr/>
            </p:nvSpPr>
            <p:spPr bwMode="auto">
              <a:xfrm>
                <a:off x="1534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2 w 18"/>
                  <a:gd name="T5" fmla="*/ 3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4 w 18"/>
                  <a:gd name="T17" fmla="*/ 3 h 3"/>
                  <a:gd name="T18" fmla="*/ 4 w 18"/>
                  <a:gd name="T19" fmla="*/ 1 h 3"/>
                  <a:gd name="T20" fmla="*/ 4 w 18"/>
                  <a:gd name="T21" fmla="*/ 1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1 h 3"/>
                  <a:gd name="T30" fmla="*/ 6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6 w 18"/>
                  <a:gd name="T41" fmla="*/ 3 h 3"/>
                  <a:gd name="T42" fmla="*/ 7 w 18"/>
                  <a:gd name="T43" fmla="*/ 3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9 w 18"/>
                  <a:gd name="T55" fmla="*/ 3 h 3"/>
                  <a:gd name="T56" fmla="*/ 9 w 18"/>
                  <a:gd name="T57" fmla="*/ 1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11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1 h 3"/>
                  <a:gd name="T76" fmla="*/ 11 w 18"/>
                  <a:gd name="T77" fmla="*/ 3 h 3"/>
                  <a:gd name="T78" fmla="*/ 13 w 18"/>
                  <a:gd name="T79" fmla="*/ 3 h 3"/>
                  <a:gd name="T80" fmla="*/ 13 w 18"/>
                  <a:gd name="T81" fmla="*/ 3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5 w 18"/>
                  <a:gd name="T91" fmla="*/ 3 h 3"/>
                  <a:gd name="T92" fmla="*/ 15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3 h 3"/>
                  <a:gd name="T102" fmla="*/ 15 w 18"/>
                  <a:gd name="T103" fmla="*/ 1 h 3"/>
                  <a:gd name="T104" fmla="*/ 16 w 18"/>
                  <a:gd name="T105" fmla="*/ 3 h 3"/>
                  <a:gd name="T106" fmla="*/ 16 w 18"/>
                  <a:gd name="T107" fmla="*/ 0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1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327"/>
              <p:cNvSpPr>
                <a:spLocks/>
              </p:cNvSpPr>
              <p:nvPr/>
            </p:nvSpPr>
            <p:spPr bwMode="auto">
              <a:xfrm>
                <a:off x="1552" y="4023"/>
                <a:ext cx="18" cy="14"/>
              </a:xfrm>
              <a:custGeom>
                <a:avLst/>
                <a:gdLst>
                  <a:gd name="T0" fmla="*/ 0 w 18"/>
                  <a:gd name="T1" fmla="*/ 14 h 14"/>
                  <a:gd name="T2" fmla="*/ 2 w 18"/>
                  <a:gd name="T3" fmla="*/ 14 h 14"/>
                  <a:gd name="T4" fmla="*/ 2 w 18"/>
                  <a:gd name="T5" fmla="*/ 14 h 14"/>
                  <a:gd name="T6" fmla="*/ 2 w 18"/>
                  <a:gd name="T7" fmla="*/ 14 h 14"/>
                  <a:gd name="T8" fmla="*/ 2 w 18"/>
                  <a:gd name="T9" fmla="*/ 12 h 14"/>
                  <a:gd name="T10" fmla="*/ 2 w 18"/>
                  <a:gd name="T11" fmla="*/ 9 h 14"/>
                  <a:gd name="T12" fmla="*/ 2 w 18"/>
                  <a:gd name="T13" fmla="*/ 11 h 14"/>
                  <a:gd name="T14" fmla="*/ 2 w 18"/>
                  <a:gd name="T15" fmla="*/ 7 h 14"/>
                  <a:gd name="T16" fmla="*/ 4 w 18"/>
                  <a:gd name="T17" fmla="*/ 12 h 14"/>
                  <a:gd name="T18" fmla="*/ 4 w 18"/>
                  <a:gd name="T19" fmla="*/ 9 h 14"/>
                  <a:gd name="T20" fmla="*/ 4 w 18"/>
                  <a:gd name="T21" fmla="*/ 12 h 14"/>
                  <a:gd name="T22" fmla="*/ 4 w 18"/>
                  <a:gd name="T23" fmla="*/ 9 h 14"/>
                  <a:gd name="T24" fmla="*/ 4 w 18"/>
                  <a:gd name="T25" fmla="*/ 14 h 14"/>
                  <a:gd name="T26" fmla="*/ 4 w 18"/>
                  <a:gd name="T27" fmla="*/ 12 h 14"/>
                  <a:gd name="T28" fmla="*/ 6 w 18"/>
                  <a:gd name="T29" fmla="*/ 5 h 14"/>
                  <a:gd name="T30" fmla="*/ 6 w 18"/>
                  <a:gd name="T31" fmla="*/ 14 h 14"/>
                  <a:gd name="T32" fmla="*/ 6 w 18"/>
                  <a:gd name="T33" fmla="*/ 12 h 14"/>
                  <a:gd name="T34" fmla="*/ 6 w 18"/>
                  <a:gd name="T35" fmla="*/ 12 h 14"/>
                  <a:gd name="T36" fmla="*/ 6 w 18"/>
                  <a:gd name="T37" fmla="*/ 14 h 14"/>
                  <a:gd name="T38" fmla="*/ 6 w 18"/>
                  <a:gd name="T39" fmla="*/ 14 h 14"/>
                  <a:gd name="T40" fmla="*/ 6 w 18"/>
                  <a:gd name="T41" fmla="*/ 14 h 14"/>
                  <a:gd name="T42" fmla="*/ 7 w 18"/>
                  <a:gd name="T43" fmla="*/ 14 h 14"/>
                  <a:gd name="T44" fmla="*/ 7 w 18"/>
                  <a:gd name="T45" fmla="*/ 14 h 14"/>
                  <a:gd name="T46" fmla="*/ 7 w 18"/>
                  <a:gd name="T47" fmla="*/ 12 h 14"/>
                  <a:gd name="T48" fmla="*/ 7 w 18"/>
                  <a:gd name="T49" fmla="*/ 14 h 14"/>
                  <a:gd name="T50" fmla="*/ 7 w 18"/>
                  <a:gd name="T51" fmla="*/ 14 h 14"/>
                  <a:gd name="T52" fmla="*/ 7 w 18"/>
                  <a:gd name="T53" fmla="*/ 14 h 14"/>
                  <a:gd name="T54" fmla="*/ 9 w 18"/>
                  <a:gd name="T55" fmla="*/ 14 h 14"/>
                  <a:gd name="T56" fmla="*/ 9 w 18"/>
                  <a:gd name="T57" fmla="*/ 14 h 14"/>
                  <a:gd name="T58" fmla="*/ 9 w 18"/>
                  <a:gd name="T59" fmla="*/ 14 h 14"/>
                  <a:gd name="T60" fmla="*/ 9 w 18"/>
                  <a:gd name="T61" fmla="*/ 14 h 14"/>
                  <a:gd name="T62" fmla="*/ 9 w 18"/>
                  <a:gd name="T63" fmla="*/ 14 h 14"/>
                  <a:gd name="T64" fmla="*/ 9 w 18"/>
                  <a:gd name="T65" fmla="*/ 14 h 14"/>
                  <a:gd name="T66" fmla="*/ 9 w 18"/>
                  <a:gd name="T67" fmla="*/ 14 h 14"/>
                  <a:gd name="T68" fmla="*/ 11 w 18"/>
                  <a:gd name="T69" fmla="*/ 14 h 14"/>
                  <a:gd name="T70" fmla="*/ 11 w 18"/>
                  <a:gd name="T71" fmla="*/ 14 h 14"/>
                  <a:gd name="T72" fmla="*/ 11 w 18"/>
                  <a:gd name="T73" fmla="*/ 14 h 14"/>
                  <a:gd name="T74" fmla="*/ 11 w 18"/>
                  <a:gd name="T75" fmla="*/ 14 h 14"/>
                  <a:gd name="T76" fmla="*/ 11 w 18"/>
                  <a:gd name="T77" fmla="*/ 14 h 14"/>
                  <a:gd name="T78" fmla="*/ 11 w 18"/>
                  <a:gd name="T79" fmla="*/ 14 h 14"/>
                  <a:gd name="T80" fmla="*/ 13 w 18"/>
                  <a:gd name="T81" fmla="*/ 14 h 14"/>
                  <a:gd name="T82" fmla="*/ 13 w 18"/>
                  <a:gd name="T83" fmla="*/ 14 h 14"/>
                  <a:gd name="T84" fmla="*/ 13 w 18"/>
                  <a:gd name="T85" fmla="*/ 14 h 14"/>
                  <a:gd name="T86" fmla="*/ 13 w 18"/>
                  <a:gd name="T87" fmla="*/ 14 h 14"/>
                  <a:gd name="T88" fmla="*/ 13 w 18"/>
                  <a:gd name="T89" fmla="*/ 14 h 14"/>
                  <a:gd name="T90" fmla="*/ 13 w 18"/>
                  <a:gd name="T91" fmla="*/ 14 h 14"/>
                  <a:gd name="T92" fmla="*/ 14 w 18"/>
                  <a:gd name="T93" fmla="*/ 14 h 14"/>
                  <a:gd name="T94" fmla="*/ 14 w 18"/>
                  <a:gd name="T95" fmla="*/ 14 h 14"/>
                  <a:gd name="T96" fmla="*/ 14 w 18"/>
                  <a:gd name="T97" fmla="*/ 14 h 14"/>
                  <a:gd name="T98" fmla="*/ 14 w 18"/>
                  <a:gd name="T99" fmla="*/ 14 h 14"/>
                  <a:gd name="T100" fmla="*/ 14 w 18"/>
                  <a:gd name="T101" fmla="*/ 14 h 14"/>
                  <a:gd name="T102" fmla="*/ 14 w 18"/>
                  <a:gd name="T103" fmla="*/ 14 h 14"/>
                  <a:gd name="T104" fmla="*/ 16 w 18"/>
                  <a:gd name="T105" fmla="*/ 14 h 14"/>
                  <a:gd name="T106" fmla="*/ 16 w 18"/>
                  <a:gd name="T107" fmla="*/ 12 h 14"/>
                  <a:gd name="T108" fmla="*/ 16 w 18"/>
                  <a:gd name="T109" fmla="*/ 14 h 14"/>
                  <a:gd name="T110" fmla="*/ 16 w 18"/>
                  <a:gd name="T111" fmla="*/ 14 h 14"/>
                  <a:gd name="T112" fmla="*/ 16 w 18"/>
                  <a:gd name="T113" fmla="*/ 14 h 14"/>
                  <a:gd name="T114" fmla="*/ 16 w 18"/>
                  <a:gd name="T115" fmla="*/ 14 h 14"/>
                  <a:gd name="T116" fmla="*/ 16 w 18"/>
                  <a:gd name="T117" fmla="*/ 14 h 14"/>
                  <a:gd name="T118" fmla="*/ 18 w 18"/>
                  <a:gd name="T119" fmla="*/ 14 h 14"/>
                  <a:gd name="T120" fmla="*/ 18 w 18"/>
                  <a:gd name="T121" fmla="*/ 12 h 14"/>
                  <a:gd name="T122" fmla="*/ 18 w 18"/>
                  <a:gd name="T12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4">
                    <a:moveTo>
                      <a:pt x="0" y="12"/>
                    </a:move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2" y="9"/>
                    </a:lnTo>
                    <a:lnTo>
                      <a:pt x="2" y="11"/>
                    </a:lnTo>
                    <a:lnTo>
                      <a:pt x="2" y="0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7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2" y="11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0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4"/>
                    </a:lnTo>
                    <a:lnTo>
                      <a:pt x="4" y="5"/>
                    </a:lnTo>
                    <a:lnTo>
                      <a:pt x="4" y="14"/>
                    </a:lnTo>
                    <a:lnTo>
                      <a:pt x="4" y="9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14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9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4"/>
                    </a:lnTo>
                    <a:lnTo>
                      <a:pt x="4" y="7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4" y="12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5"/>
                    </a:lnTo>
                    <a:lnTo>
                      <a:pt x="6" y="14"/>
                    </a:lnTo>
                    <a:lnTo>
                      <a:pt x="6" y="5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1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1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7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1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328"/>
              <p:cNvSpPr>
                <a:spLocks/>
              </p:cNvSpPr>
              <p:nvPr/>
            </p:nvSpPr>
            <p:spPr bwMode="auto">
              <a:xfrm>
                <a:off x="1570" y="3978"/>
                <a:ext cx="18" cy="59"/>
              </a:xfrm>
              <a:custGeom>
                <a:avLst/>
                <a:gdLst>
                  <a:gd name="T0" fmla="*/ 0 w 18"/>
                  <a:gd name="T1" fmla="*/ 59 h 59"/>
                  <a:gd name="T2" fmla="*/ 0 w 18"/>
                  <a:gd name="T3" fmla="*/ 59 h 59"/>
                  <a:gd name="T4" fmla="*/ 0 w 18"/>
                  <a:gd name="T5" fmla="*/ 57 h 59"/>
                  <a:gd name="T6" fmla="*/ 2 w 18"/>
                  <a:gd name="T7" fmla="*/ 59 h 59"/>
                  <a:gd name="T8" fmla="*/ 2 w 18"/>
                  <a:gd name="T9" fmla="*/ 59 h 59"/>
                  <a:gd name="T10" fmla="*/ 2 w 18"/>
                  <a:gd name="T11" fmla="*/ 59 h 59"/>
                  <a:gd name="T12" fmla="*/ 2 w 18"/>
                  <a:gd name="T13" fmla="*/ 59 h 59"/>
                  <a:gd name="T14" fmla="*/ 2 w 18"/>
                  <a:gd name="T15" fmla="*/ 56 h 59"/>
                  <a:gd name="T16" fmla="*/ 2 w 18"/>
                  <a:gd name="T17" fmla="*/ 59 h 59"/>
                  <a:gd name="T18" fmla="*/ 4 w 18"/>
                  <a:gd name="T19" fmla="*/ 40 h 59"/>
                  <a:gd name="T20" fmla="*/ 4 w 18"/>
                  <a:gd name="T21" fmla="*/ 56 h 59"/>
                  <a:gd name="T22" fmla="*/ 4 w 18"/>
                  <a:gd name="T23" fmla="*/ 54 h 59"/>
                  <a:gd name="T24" fmla="*/ 4 w 18"/>
                  <a:gd name="T25" fmla="*/ 59 h 59"/>
                  <a:gd name="T26" fmla="*/ 4 w 18"/>
                  <a:gd name="T27" fmla="*/ 59 h 59"/>
                  <a:gd name="T28" fmla="*/ 4 w 18"/>
                  <a:gd name="T29" fmla="*/ 59 h 59"/>
                  <a:gd name="T30" fmla="*/ 4 w 18"/>
                  <a:gd name="T31" fmla="*/ 59 h 59"/>
                  <a:gd name="T32" fmla="*/ 5 w 18"/>
                  <a:gd name="T33" fmla="*/ 56 h 59"/>
                  <a:gd name="T34" fmla="*/ 5 w 18"/>
                  <a:gd name="T35" fmla="*/ 59 h 59"/>
                  <a:gd name="T36" fmla="*/ 5 w 18"/>
                  <a:gd name="T37" fmla="*/ 59 h 59"/>
                  <a:gd name="T38" fmla="*/ 5 w 18"/>
                  <a:gd name="T39" fmla="*/ 59 h 59"/>
                  <a:gd name="T40" fmla="*/ 5 w 18"/>
                  <a:gd name="T41" fmla="*/ 59 h 59"/>
                  <a:gd name="T42" fmla="*/ 5 w 18"/>
                  <a:gd name="T43" fmla="*/ 57 h 59"/>
                  <a:gd name="T44" fmla="*/ 7 w 18"/>
                  <a:gd name="T45" fmla="*/ 59 h 59"/>
                  <a:gd name="T46" fmla="*/ 7 w 18"/>
                  <a:gd name="T47" fmla="*/ 59 h 59"/>
                  <a:gd name="T48" fmla="*/ 7 w 18"/>
                  <a:gd name="T49" fmla="*/ 59 h 59"/>
                  <a:gd name="T50" fmla="*/ 7 w 18"/>
                  <a:gd name="T51" fmla="*/ 59 h 59"/>
                  <a:gd name="T52" fmla="*/ 7 w 18"/>
                  <a:gd name="T53" fmla="*/ 59 h 59"/>
                  <a:gd name="T54" fmla="*/ 7 w 18"/>
                  <a:gd name="T55" fmla="*/ 57 h 59"/>
                  <a:gd name="T56" fmla="*/ 7 w 18"/>
                  <a:gd name="T57" fmla="*/ 57 h 59"/>
                  <a:gd name="T58" fmla="*/ 9 w 18"/>
                  <a:gd name="T59" fmla="*/ 59 h 59"/>
                  <a:gd name="T60" fmla="*/ 9 w 18"/>
                  <a:gd name="T61" fmla="*/ 59 h 59"/>
                  <a:gd name="T62" fmla="*/ 9 w 18"/>
                  <a:gd name="T63" fmla="*/ 59 h 59"/>
                  <a:gd name="T64" fmla="*/ 9 w 18"/>
                  <a:gd name="T65" fmla="*/ 59 h 59"/>
                  <a:gd name="T66" fmla="*/ 9 w 18"/>
                  <a:gd name="T67" fmla="*/ 59 h 59"/>
                  <a:gd name="T68" fmla="*/ 9 w 18"/>
                  <a:gd name="T69" fmla="*/ 59 h 59"/>
                  <a:gd name="T70" fmla="*/ 11 w 18"/>
                  <a:gd name="T71" fmla="*/ 59 h 59"/>
                  <a:gd name="T72" fmla="*/ 11 w 18"/>
                  <a:gd name="T73" fmla="*/ 57 h 59"/>
                  <a:gd name="T74" fmla="*/ 11 w 18"/>
                  <a:gd name="T75" fmla="*/ 59 h 59"/>
                  <a:gd name="T76" fmla="*/ 11 w 18"/>
                  <a:gd name="T77" fmla="*/ 59 h 59"/>
                  <a:gd name="T78" fmla="*/ 11 w 18"/>
                  <a:gd name="T79" fmla="*/ 59 h 59"/>
                  <a:gd name="T80" fmla="*/ 11 w 18"/>
                  <a:gd name="T81" fmla="*/ 59 h 59"/>
                  <a:gd name="T82" fmla="*/ 12 w 18"/>
                  <a:gd name="T83" fmla="*/ 59 h 59"/>
                  <a:gd name="T84" fmla="*/ 12 w 18"/>
                  <a:gd name="T85" fmla="*/ 59 h 59"/>
                  <a:gd name="T86" fmla="*/ 12 w 18"/>
                  <a:gd name="T87" fmla="*/ 59 h 59"/>
                  <a:gd name="T88" fmla="*/ 12 w 18"/>
                  <a:gd name="T89" fmla="*/ 59 h 59"/>
                  <a:gd name="T90" fmla="*/ 12 w 18"/>
                  <a:gd name="T91" fmla="*/ 59 h 59"/>
                  <a:gd name="T92" fmla="*/ 12 w 18"/>
                  <a:gd name="T93" fmla="*/ 57 h 59"/>
                  <a:gd name="T94" fmla="*/ 14 w 18"/>
                  <a:gd name="T95" fmla="*/ 59 h 59"/>
                  <a:gd name="T96" fmla="*/ 14 w 18"/>
                  <a:gd name="T97" fmla="*/ 57 h 59"/>
                  <a:gd name="T98" fmla="*/ 14 w 18"/>
                  <a:gd name="T99" fmla="*/ 59 h 59"/>
                  <a:gd name="T100" fmla="*/ 14 w 18"/>
                  <a:gd name="T101" fmla="*/ 59 h 59"/>
                  <a:gd name="T102" fmla="*/ 14 w 18"/>
                  <a:gd name="T103" fmla="*/ 59 h 59"/>
                  <a:gd name="T104" fmla="*/ 14 w 18"/>
                  <a:gd name="T105" fmla="*/ 57 h 59"/>
                  <a:gd name="T106" fmla="*/ 16 w 18"/>
                  <a:gd name="T107" fmla="*/ 59 h 59"/>
                  <a:gd name="T108" fmla="*/ 16 w 18"/>
                  <a:gd name="T109" fmla="*/ 59 h 59"/>
                  <a:gd name="T110" fmla="*/ 16 w 18"/>
                  <a:gd name="T111" fmla="*/ 57 h 59"/>
                  <a:gd name="T112" fmla="*/ 16 w 18"/>
                  <a:gd name="T113" fmla="*/ 59 h 59"/>
                  <a:gd name="T114" fmla="*/ 16 w 18"/>
                  <a:gd name="T115" fmla="*/ 59 h 59"/>
                  <a:gd name="T116" fmla="*/ 16 w 18"/>
                  <a:gd name="T117" fmla="*/ 59 h 59"/>
                  <a:gd name="T118" fmla="*/ 18 w 18"/>
                  <a:gd name="T119" fmla="*/ 59 h 59"/>
                  <a:gd name="T120" fmla="*/ 18 w 18"/>
                  <a:gd name="T121" fmla="*/ 59 h 59"/>
                  <a:gd name="T122" fmla="*/ 18 w 18"/>
                  <a:gd name="T12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9">
                    <a:moveTo>
                      <a:pt x="0" y="59"/>
                    </a:move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2"/>
                    </a:lnTo>
                    <a:lnTo>
                      <a:pt x="2" y="54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2" y="5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2" y="52"/>
                    </a:lnTo>
                    <a:lnTo>
                      <a:pt x="2" y="54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2" y="54"/>
                    </a:lnTo>
                    <a:lnTo>
                      <a:pt x="2" y="59"/>
                    </a:lnTo>
                    <a:lnTo>
                      <a:pt x="2" y="56"/>
                    </a:lnTo>
                    <a:lnTo>
                      <a:pt x="2" y="43"/>
                    </a:lnTo>
                    <a:lnTo>
                      <a:pt x="2" y="52"/>
                    </a:lnTo>
                    <a:lnTo>
                      <a:pt x="2" y="57"/>
                    </a:lnTo>
                    <a:lnTo>
                      <a:pt x="4" y="56"/>
                    </a:lnTo>
                    <a:lnTo>
                      <a:pt x="4" y="43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4" y="47"/>
                    </a:lnTo>
                    <a:lnTo>
                      <a:pt x="4" y="49"/>
                    </a:lnTo>
                    <a:lnTo>
                      <a:pt x="4" y="57"/>
                    </a:lnTo>
                    <a:lnTo>
                      <a:pt x="4" y="40"/>
                    </a:lnTo>
                    <a:lnTo>
                      <a:pt x="4" y="54"/>
                    </a:lnTo>
                    <a:lnTo>
                      <a:pt x="4" y="59"/>
                    </a:lnTo>
                    <a:lnTo>
                      <a:pt x="4" y="0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52"/>
                    </a:lnTo>
                    <a:lnTo>
                      <a:pt x="4" y="57"/>
                    </a:lnTo>
                    <a:lnTo>
                      <a:pt x="4" y="29"/>
                    </a:lnTo>
                    <a:lnTo>
                      <a:pt x="4" y="57"/>
                    </a:lnTo>
                    <a:lnTo>
                      <a:pt x="4" y="40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4" y="56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4"/>
                    </a:lnTo>
                    <a:lnTo>
                      <a:pt x="4" y="56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4"/>
                    </a:lnTo>
                    <a:lnTo>
                      <a:pt x="4" y="59"/>
                    </a:lnTo>
                    <a:lnTo>
                      <a:pt x="4" y="54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2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4" y="56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4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4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4" y="59"/>
                    </a:lnTo>
                    <a:lnTo>
                      <a:pt x="5" y="59"/>
                    </a:lnTo>
                    <a:lnTo>
                      <a:pt x="5" y="56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6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6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6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11" y="57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7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7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7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4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7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6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7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7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  <a:lnTo>
                      <a:pt x="18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329"/>
              <p:cNvSpPr>
                <a:spLocks/>
              </p:cNvSpPr>
              <p:nvPr/>
            </p:nvSpPr>
            <p:spPr bwMode="auto">
              <a:xfrm>
                <a:off x="1588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3 h 5"/>
                  <a:gd name="T4" fmla="*/ 0 w 18"/>
                  <a:gd name="T5" fmla="*/ 5 h 5"/>
                  <a:gd name="T6" fmla="*/ 2 w 18"/>
                  <a:gd name="T7" fmla="*/ 5 h 5"/>
                  <a:gd name="T8" fmla="*/ 2 w 18"/>
                  <a:gd name="T9" fmla="*/ 5 h 5"/>
                  <a:gd name="T10" fmla="*/ 2 w 18"/>
                  <a:gd name="T11" fmla="*/ 3 h 5"/>
                  <a:gd name="T12" fmla="*/ 2 w 18"/>
                  <a:gd name="T13" fmla="*/ 5 h 5"/>
                  <a:gd name="T14" fmla="*/ 2 w 18"/>
                  <a:gd name="T15" fmla="*/ 5 h 5"/>
                  <a:gd name="T16" fmla="*/ 2 w 18"/>
                  <a:gd name="T17" fmla="*/ 3 h 5"/>
                  <a:gd name="T18" fmla="*/ 3 w 18"/>
                  <a:gd name="T19" fmla="*/ 3 h 5"/>
                  <a:gd name="T20" fmla="*/ 3 w 18"/>
                  <a:gd name="T21" fmla="*/ 5 h 5"/>
                  <a:gd name="T22" fmla="*/ 3 w 18"/>
                  <a:gd name="T23" fmla="*/ 5 h 5"/>
                  <a:gd name="T24" fmla="*/ 3 w 18"/>
                  <a:gd name="T25" fmla="*/ 2 h 5"/>
                  <a:gd name="T26" fmla="*/ 3 w 18"/>
                  <a:gd name="T27" fmla="*/ 5 h 5"/>
                  <a:gd name="T28" fmla="*/ 3 w 18"/>
                  <a:gd name="T29" fmla="*/ 5 h 5"/>
                  <a:gd name="T30" fmla="*/ 3 w 18"/>
                  <a:gd name="T31" fmla="*/ 5 h 5"/>
                  <a:gd name="T32" fmla="*/ 5 w 18"/>
                  <a:gd name="T33" fmla="*/ 5 h 5"/>
                  <a:gd name="T34" fmla="*/ 5 w 18"/>
                  <a:gd name="T35" fmla="*/ 5 h 5"/>
                  <a:gd name="T36" fmla="*/ 5 w 18"/>
                  <a:gd name="T37" fmla="*/ 5 h 5"/>
                  <a:gd name="T38" fmla="*/ 5 w 18"/>
                  <a:gd name="T39" fmla="*/ 5 h 5"/>
                  <a:gd name="T40" fmla="*/ 5 w 18"/>
                  <a:gd name="T41" fmla="*/ 5 h 5"/>
                  <a:gd name="T42" fmla="*/ 7 w 18"/>
                  <a:gd name="T43" fmla="*/ 3 h 5"/>
                  <a:gd name="T44" fmla="*/ 7 w 18"/>
                  <a:gd name="T45" fmla="*/ 5 h 5"/>
                  <a:gd name="T46" fmla="*/ 7 w 18"/>
                  <a:gd name="T47" fmla="*/ 3 h 5"/>
                  <a:gd name="T48" fmla="*/ 7 w 18"/>
                  <a:gd name="T49" fmla="*/ 5 h 5"/>
                  <a:gd name="T50" fmla="*/ 7 w 18"/>
                  <a:gd name="T51" fmla="*/ 5 h 5"/>
                  <a:gd name="T52" fmla="*/ 7 w 18"/>
                  <a:gd name="T53" fmla="*/ 5 h 5"/>
                  <a:gd name="T54" fmla="*/ 7 w 18"/>
                  <a:gd name="T55" fmla="*/ 5 h 5"/>
                  <a:gd name="T56" fmla="*/ 9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9 w 18"/>
                  <a:gd name="T65" fmla="*/ 5 h 5"/>
                  <a:gd name="T66" fmla="*/ 9 w 18"/>
                  <a:gd name="T67" fmla="*/ 5 h 5"/>
                  <a:gd name="T68" fmla="*/ 10 w 18"/>
                  <a:gd name="T69" fmla="*/ 5 h 5"/>
                  <a:gd name="T70" fmla="*/ 10 w 18"/>
                  <a:gd name="T71" fmla="*/ 3 h 5"/>
                  <a:gd name="T72" fmla="*/ 10 w 18"/>
                  <a:gd name="T73" fmla="*/ 5 h 5"/>
                  <a:gd name="T74" fmla="*/ 10 w 18"/>
                  <a:gd name="T75" fmla="*/ 5 h 5"/>
                  <a:gd name="T76" fmla="*/ 10 w 18"/>
                  <a:gd name="T77" fmla="*/ 5 h 5"/>
                  <a:gd name="T78" fmla="*/ 10 w 18"/>
                  <a:gd name="T79" fmla="*/ 5 h 5"/>
                  <a:gd name="T80" fmla="*/ 12 w 18"/>
                  <a:gd name="T81" fmla="*/ 3 h 5"/>
                  <a:gd name="T82" fmla="*/ 12 w 18"/>
                  <a:gd name="T83" fmla="*/ 5 h 5"/>
                  <a:gd name="T84" fmla="*/ 12 w 18"/>
                  <a:gd name="T85" fmla="*/ 5 h 5"/>
                  <a:gd name="T86" fmla="*/ 12 w 18"/>
                  <a:gd name="T87" fmla="*/ 5 h 5"/>
                  <a:gd name="T88" fmla="*/ 12 w 18"/>
                  <a:gd name="T89" fmla="*/ 5 h 5"/>
                  <a:gd name="T90" fmla="*/ 12 w 18"/>
                  <a:gd name="T91" fmla="*/ 5 h 5"/>
                  <a:gd name="T92" fmla="*/ 14 w 18"/>
                  <a:gd name="T93" fmla="*/ 5 h 5"/>
                  <a:gd name="T94" fmla="*/ 14 w 18"/>
                  <a:gd name="T95" fmla="*/ 5 h 5"/>
                  <a:gd name="T96" fmla="*/ 14 w 18"/>
                  <a:gd name="T97" fmla="*/ 5 h 5"/>
                  <a:gd name="T98" fmla="*/ 14 w 18"/>
                  <a:gd name="T99" fmla="*/ 5 h 5"/>
                  <a:gd name="T100" fmla="*/ 14 w 18"/>
                  <a:gd name="T101" fmla="*/ 5 h 5"/>
                  <a:gd name="T102" fmla="*/ 14 w 18"/>
                  <a:gd name="T103" fmla="*/ 5 h 5"/>
                  <a:gd name="T104" fmla="*/ 16 w 18"/>
                  <a:gd name="T105" fmla="*/ 5 h 5"/>
                  <a:gd name="T106" fmla="*/ 16 w 18"/>
                  <a:gd name="T107" fmla="*/ 5 h 5"/>
                  <a:gd name="T108" fmla="*/ 16 w 18"/>
                  <a:gd name="T109" fmla="*/ 5 h 5"/>
                  <a:gd name="T110" fmla="*/ 16 w 18"/>
                  <a:gd name="T111" fmla="*/ 5 h 5"/>
                  <a:gd name="T112" fmla="*/ 16 w 18"/>
                  <a:gd name="T113" fmla="*/ 5 h 5"/>
                  <a:gd name="T114" fmla="*/ 16 w 18"/>
                  <a:gd name="T115" fmla="*/ 3 h 5"/>
                  <a:gd name="T116" fmla="*/ 16 w 18"/>
                  <a:gd name="T117" fmla="*/ 5 h 5"/>
                  <a:gd name="T118" fmla="*/ 18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330"/>
              <p:cNvSpPr>
                <a:spLocks/>
              </p:cNvSpPr>
              <p:nvPr/>
            </p:nvSpPr>
            <p:spPr bwMode="auto">
              <a:xfrm>
                <a:off x="1606" y="4034"/>
                <a:ext cx="17" cy="3"/>
              </a:xfrm>
              <a:custGeom>
                <a:avLst/>
                <a:gdLst>
                  <a:gd name="T0" fmla="*/ 0 w 17"/>
                  <a:gd name="T1" fmla="*/ 3 h 3"/>
                  <a:gd name="T2" fmla="*/ 0 w 17"/>
                  <a:gd name="T3" fmla="*/ 3 h 3"/>
                  <a:gd name="T4" fmla="*/ 1 w 17"/>
                  <a:gd name="T5" fmla="*/ 3 h 3"/>
                  <a:gd name="T6" fmla="*/ 1 w 17"/>
                  <a:gd name="T7" fmla="*/ 3 h 3"/>
                  <a:gd name="T8" fmla="*/ 1 w 17"/>
                  <a:gd name="T9" fmla="*/ 3 h 3"/>
                  <a:gd name="T10" fmla="*/ 1 w 17"/>
                  <a:gd name="T11" fmla="*/ 3 h 3"/>
                  <a:gd name="T12" fmla="*/ 1 w 17"/>
                  <a:gd name="T13" fmla="*/ 1 h 3"/>
                  <a:gd name="T14" fmla="*/ 1 w 17"/>
                  <a:gd name="T15" fmla="*/ 3 h 3"/>
                  <a:gd name="T16" fmla="*/ 3 w 17"/>
                  <a:gd name="T17" fmla="*/ 3 h 3"/>
                  <a:gd name="T18" fmla="*/ 3 w 17"/>
                  <a:gd name="T19" fmla="*/ 3 h 3"/>
                  <a:gd name="T20" fmla="*/ 3 w 17"/>
                  <a:gd name="T21" fmla="*/ 3 h 3"/>
                  <a:gd name="T22" fmla="*/ 3 w 17"/>
                  <a:gd name="T23" fmla="*/ 3 h 3"/>
                  <a:gd name="T24" fmla="*/ 3 w 17"/>
                  <a:gd name="T25" fmla="*/ 3 h 3"/>
                  <a:gd name="T26" fmla="*/ 3 w 17"/>
                  <a:gd name="T27" fmla="*/ 3 h 3"/>
                  <a:gd name="T28" fmla="*/ 5 w 17"/>
                  <a:gd name="T29" fmla="*/ 3 h 3"/>
                  <a:gd name="T30" fmla="*/ 5 w 17"/>
                  <a:gd name="T31" fmla="*/ 3 h 3"/>
                  <a:gd name="T32" fmla="*/ 5 w 17"/>
                  <a:gd name="T33" fmla="*/ 3 h 3"/>
                  <a:gd name="T34" fmla="*/ 5 w 17"/>
                  <a:gd name="T35" fmla="*/ 3 h 3"/>
                  <a:gd name="T36" fmla="*/ 5 w 17"/>
                  <a:gd name="T37" fmla="*/ 3 h 3"/>
                  <a:gd name="T38" fmla="*/ 5 w 17"/>
                  <a:gd name="T39" fmla="*/ 3 h 3"/>
                  <a:gd name="T40" fmla="*/ 5 w 17"/>
                  <a:gd name="T41" fmla="*/ 3 h 3"/>
                  <a:gd name="T42" fmla="*/ 7 w 17"/>
                  <a:gd name="T43" fmla="*/ 3 h 3"/>
                  <a:gd name="T44" fmla="*/ 7 w 17"/>
                  <a:gd name="T45" fmla="*/ 3 h 3"/>
                  <a:gd name="T46" fmla="*/ 7 w 17"/>
                  <a:gd name="T47" fmla="*/ 1 h 3"/>
                  <a:gd name="T48" fmla="*/ 7 w 17"/>
                  <a:gd name="T49" fmla="*/ 1 h 3"/>
                  <a:gd name="T50" fmla="*/ 7 w 17"/>
                  <a:gd name="T51" fmla="*/ 3 h 3"/>
                  <a:gd name="T52" fmla="*/ 7 w 17"/>
                  <a:gd name="T53" fmla="*/ 3 h 3"/>
                  <a:gd name="T54" fmla="*/ 9 w 17"/>
                  <a:gd name="T55" fmla="*/ 3 h 3"/>
                  <a:gd name="T56" fmla="*/ 9 w 17"/>
                  <a:gd name="T57" fmla="*/ 3 h 3"/>
                  <a:gd name="T58" fmla="*/ 9 w 17"/>
                  <a:gd name="T59" fmla="*/ 1 h 3"/>
                  <a:gd name="T60" fmla="*/ 9 w 17"/>
                  <a:gd name="T61" fmla="*/ 3 h 3"/>
                  <a:gd name="T62" fmla="*/ 9 w 17"/>
                  <a:gd name="T63" fmla="*/ 3 h 3"/>
                  <a:gd name="T64" fmla="*/ 9 w 17"/>
                  <a:gd name="T65" fmla="*/ 3 h 3"/>
                  <a:gd name="T66" fmla="*/ 10 w 17"/>
                  <a:gd name="T67" fmla="*/ 3 h 3"/>
                  <a:gd name="T68" fmla="*/ 10 w 17"/>
                  <a:gd name="T69" fmla="*/ 3 h 3"/>
                  <a:gd name="T70" fmla="*/ 10 w 17"/>
                  <a:gd name="T71" fmla="*/ 3 h 3"/>
                  <a:gd name="T72" fmla="*/ 10 w 17"/>
                  <a:gd name="T73" fmla="*/ 3 h 3"/>
                  <a:gd name="T74" fmla="*/ 10 w 17"/>
                  <a:gd name="T75" fmla="*/ 3 h 3"/>
                  <a:gd name="T76" fmla="*/ 10 w 17"/>
                  <a:gd name="T77" fmla="*/ 3 h 3"/>
                  <a:gd name="T78" fmla="*/ 12 w 17"/>
                  <a:gd name="T79" fmla="*/ 3 h 3"/>
                  <a:gd name="T80" fmla="*/ 12 w 17"/>
                  <a:gd name="T81" fmla="*/ 3 h 3"/>
                  <a:gd name="T82" fmla="*/ 12 w 17"/>
                  <a:gd name="T83" fmla="*/ 3 h 3"/>
                  <a:gd name="T84" fmla="*/ 12 w 17"/>
                  <a:gd name="T85" fmla="*/ 3 h 3"/>
                  <a:gd name="T86" fmla="*/ 12 w 17"/>
                  <a:gd name="T87" fmla="*/ 3 h 3"/>
                  <a:gd name="T88" fmla="*/ 12 w 17"/>
                  <a:gd name="T89" fmla="*/ 3 h 3"/>
                  <a:gd name="T90" fmla="*/ 12 w 17"/>
                  <a:gd name="T91" fmla="*/ 3 h 3"/>
                  <a:gd name="T92" fmla="*/ 14 w 17"/>
                  <a:gd name="T93" fmla="*/ 3 h 3"/>
                  <a:gd name="T94" fmla="*/ 14 w 17"/>
                  <a:gd name="T95" fmla="*/ 1 h 3"/>
                  <a:gd name="T96" fmla="*/ 14 w 17"/>
                  <a:gd name="T97" fmla="*/ 3 h 3"/>
                  <a:gd name="T98" fmla="*/ 14 w 17"/>
                  <a:gd name="T99" fmla="*/ 3 h 3"/>
                  <a:gd name="T100" fmla="*/ 14 w 17"/>
                  <a:gd name="T101" fmla="*/ 3 h 3"/>
                  <a:gd name="T102" fmla="*/ 14 w 17"/>
                  <a:gd name="T103" fmla="*/ 3 h 3"/>
                  <a:gd name="T104" fmla="*/ 16 w 17"/>
                  <a:gd name="T105" fmla="*/ 3 h 3"/>
                  <a:gd name="T106" fmla="*/ 16 w 17"/>
                  <a:gd name="T107" fmla="*/ 3 h 3"/>
                  <a:gd name="T108" fmla="*/ 16 w 17"/>
                  <a:gd name="T109" fmla="*/ 3 h 3"/>
                  <a:gd name="T110" fmla="*/ 16 w 17"/>
                  <a:gd name="T111" fmla="*/ 3 h 3"/>
                  <a:gd name="T112" fmla="*/ 16 w 17"/>
                  <a:gd name="T113" fmla="*/ 3 h 3"/>
                  <a:gd name="T114" fmla="*/ 16 w 17"/>
                  <a:gd name="T115" fmla="*/ 3 h 3"/>
                  <a:gd name="T116" fmla="*/ 17 w 17"/>
                  <a:gd name="T117" fmla="*/ 3 h 3"/>
                  <a:gd name="T118" fmla="*/ 17 w 17"/>
                  <a:gd name="T119" fmla="*/ 3 h 3"/>
                  <a:gd name="T120" fmla="*/ 17 w 17"/>
                  <a:gd name="T121" fmla="*/ 3 h 3"/>
                  <a:gd name="T122" fmla="*/ 17 w 17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331"/>
              <p:cNvSpPr>
                <a:spLocks/>
              </p:cNvSpPr>
              <p:nvPr/>
            </p:nvSpPr>
            <p:spPr bwMode="auto">
              <a:xfrm>
                <a:off x="1623" y="4030"/>
                <a:ext cx="18" cy="7"/>
              </a:xfrm>
              <a:custGeom>
                <a:avLst/>
                <a:gdLst>
                  <a:gd name="T0" fmla="*/ 0 w 18"/>
                  <a:gd name="T1" fmla="*/ 7 h 7"/>
                  <a:gd name="T2" fmla="*/ 0 w 18"/>
                  <a:gd name="T3" fmla="*/ 7 h 7"/>
                  <a:gd name="T4" fmla="*/ 2 w 18"/>
                  <a:gd name="T5" fmla="*/ 7 h 7"/>
                  <a:gd name="T6" fmla="*/ 2 w 18"/>
                  <a:gd name="T7" fmla="*/ 7 h 7"/>
                  <a:gd name="T8" fmla="*/ 2 w 18"/>
                  <a:gd name="T9" fmla="*/ 7 h 7"/>
                  <a:gd name="T10" fmla="*/ 2 w 18"/>
                  <a:gd name="T11" fmla="*/ 7 h 7"/>
                  <a:gd name="T12" fmla="*/ 2 w 18"/>
                  <a:gd name="T13" fmla="*/ 7 h 7"/>
                  <a:gd name="T14" fmla="*/ 2 w 18"/>
                  <a:gd name="T15" fmla="*/ 7 h 7"/>
                  <a:gd name="T16" fmla="*/ 4 w 18"/>
                  <a:gd name="T17" fmla="*/ 7 h 7"/>
                  <a:gd name="T18" fmla="*/ 4 w 18"/>
                  <a:gd name="T19" fmla="*/ 7 h 7"/>
                  <a:gd name="T20" fmla="*/ 4 w 18"/>
                  <a:gd name="T21" fmla="*/ 7 h 7"/>
                  <a:gd name="T22" fmla="*/ 4 w 18"/>
                  <a:gd name="T23" fmla="*/ 7 h 7"/>
                  <a:gd name="T24" fmla="*/ 4 w 18"/>
                  <a:gd name="T25" fmla="*/ 7 h 7"/>
                  <a:gd name="T26" fmla="*/ 4 w 18"/>
                  <a:gd name="T27" fmla="*/ 7 h 7"/>
                  <a:gd name="T28" fmla="*/ 6 w 18"/>
                  <a:gd name="T29" fmla="*/ 7 h 7"/>
                  <a:gd name="T30" fmla="*/ 6 w 18"/>
                  <a:gd name="T31" fmla="*/ 7 h 7"/>
                  <a:gd name="T32" fmla="*/ 6 w 18"/>
                  <a:gd name="T33" fmla="*/ 2 h 7"/>
                  <a:gd name="T34" fmla="*/ 6 w 18"/>
                  <a:gd name="T35" fmla="*/ 5 h 7"/>
                  <a:gd name="T36" fmla="*/ 6 w 18"/>
                  <a:gd name="T37" fmla="*/ 7 h 7"/>
                  <a:gd name="T38" fmla="*/ 6 w 18"/>
                  <a:gd name="T39" fmla="*/ 5 h 7"/>
                  <a:gd name="T40" fmla="*/ 8 w 18"/>
                  <a:gd name="T41" fmla="*/ 7 h 7"/>
                  <a:gd name="T42" fmla="*/ 8 w 18"/>
                  <a:gd name="T43" fmla="*/ 7 h 7"/>
                  <a:gd name="T44" fmla="*/ 8 w 18"/>
                  <a:gd name="T45" fmla="*/ 7 h 7"/>
                  <a:gd name="T46" fmla="*/ 8 w 18"/>
                  <a:gd name="T47" fmla="*/ 7 h 7"/>
                  <a:gd name="T48" fmla="*/ 8 w 18"/>
                  <a:gd name="T49" fmla="*/ 7 h 7"/>
                  <a:gd name="T50" fmla="*/ 8 w 18"/>
                  <a:gd name="T51" fmla="*/ 7 h 7"/>
                  <a:gd name="T52" fmla="*/ 9 w 18"/>
                  <a:gd name="T53" fmla="*/ 7 h 7"/>
                  <a:gd name="T54" fmla="*/ 9 w 18"/>
                  <a:gd name="T55" fmla="*/ 7 h 7"/>
                  <a:gd name="T56" fmla="*/ 9 w 18"/>
                  <a:gd name="T57" fmla="*/ 5 h 7"/>
                  <a:gd name="T58" fmla="*/ 9 w 18"/>
                  <a:gd name="T59" fmla="*/ 5 h 7"/>
                  <a:gd name="T60" fmla="*/ 9 w 18"/>
                  <a:gd name="T61" fmla="*/ 7 h 7"/>
                  <a:gd name="T62" fmla="*/ 9 w 18"/>
                  <a:gd name="T63" fmla="*/ 7 h 7"/>
                  <a:gd name="T64" fmla="*/ 9 w 18"/>
                  <a:gd name="T65" fmla="*/ 7 h 7"/>
                  <a:gd name="T66" fmla="*/ 11 w 18"/>
                  <a:gd name="T67" fmla="*/ 7 h 7"/>
                  <a:gd name="T68" fmla="*/ 11 w 18"/>
                  <a:gd name="T69" fmla="*/ 7 h 7"/>
                  <a:gd name="T70" fmla="*/ 11 w 18"/>
                  <a:gd name="T71" fmla="*/ 7 h 7"/>
                  <a:gd name="T72" fmla="*/ 11 w 18"/>
                  <a:gd name="T73" fmla="*/ 7 h 7"/>
                  <a:gd name="T74" fmla="*/ 11 w 18"/>
                  <a:gd name="T75" fmla="*/ 7 h 7"/>
                  <a:gd name="T76" fmla="*/ 11 w 18"/>
                  <a:gd name="T77" fmla="*/ 7 h 7"/>
                  <a:gd name="T78" fmla="*/ 13 w 18"/>
                  <a:gd name="T79" fmla="*/ 7 h 7"/>
                  <a:gd name="T80" fmla="*/ 13 w 18"/>
                  <a:gd name="T81" fmla="*/ 7 h 7"/>
                  <a:gd name="T82" fmla="*/ 13 w 18"/>
                  <a:gd name="T83" fmla="*/ 7 h 7"/>
                  <a:gd name="T84" fmla="*/ 13 w 18"/>
                  <a:gd name="T85" fmla="*/ 7 h 7"/>
                  <a:gd name="T86" fmla="*/ 13 w 18"/>
                  <a:gd name="T87" fmla="*/ 5 h 7"/>
                  <a:gd name="T88" fmla="*/ 15 w 18"/>
                  <a:gd name="T89" fmla="*/ 7 h 7"/>
                  <a:gd name="T90" fmla="*/ 15 w 18"/>
                  <a:gd name="T91" fmla="*/ 7 h 7"/>
                  <a:gd name="T92" fmla="*/ 15 w 18"/>
                  <a:gd name="T93" fmla="*/ 7 h 7"/>
                  <a:gd name="T94" fmla="*/ 15 w 18"/>
                  <a:gd name="T95" fmla="*/ 7 h 7"/>
                  <a:gd name="T96" fmla="*/ 15 w 18"/>
                  <a:gd name="T97" fmla="*/ 7 h 7"/>
                  <a:gd name="T98" fmla="*/ 15 w 18"/>
                  <a:gd name="T99" fmla="*/ 7 h 7"/>
                  <a:gd name="T100" fmla="*/ 15 w 18"/>
                  <a:gd name="T101" fmla="*/ 7 h 7"/>
                  <a:gd name="T102" fmla="*/ 16 w 18"/>
                  <a:gd name="T103" fmla="*/ 7 h 7"/>
                  <a:gd name="T104" fmla="*/ 16 w 18"/>
                  <a:gd name="T105" fmla="*/ 7 h 7"/>
                  <a:gd name="T106" fmla="*/ 16 w 18"/>
                  <a:gd name="T107" fmla="*/ 7 h 7"/>
                  <a:gd name="T108" fmla="*/ 16 w 18"/>
                  <a:gd name="T109" fmla="*/ 7 h 7"/>
                  <a:gd name="T110" fmla="*/ 16 w 18"/>
                  <a:gd name="T111" fmla="*/ 7 h 7"/>
                  <a:gd name="T112" fmla="*/ 16 w 18"/>
                  <a:gd name="T113" fmla="*/ 7 h 7"/>
                  <a:gd name="T114" fmla="*/ 16 w 18"/>
                  <a:gd name="T115" fmla="*/ 7 h 7"/>
                  <a:gd name="T116" fmla="*/ 18 w 18"/>
                  <a:gd name="T117" fmla="*/ 7 h 7"/>
                  <a:gd name="T118" fmla="*/ 18 w 18"/>
                  <a:gd name="T119" fmla="*/ 7 h 7"/>
                  <a:gd name="T120" fmla="*/ 18 w 18"/>
                  <a:gd name="T121" fmla="*/ 7 h 7"/>
                  <a:gd name="T122" fmla="*/ 18 w 18"/>
                  <a:gd name="T1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2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3" y="2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4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0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5" y="4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332"/>
              <p:cNvSpPr>
                <a:spLocks/>
              </p:cNvSpPr>
              <p:nvPr/>
            </p:nvSpPr>
            <p:spPr bwMode="auto">
              <a:xfrm>
                <a:off x="1641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2 w 18"/>
                  <a:gd name="T3" fmla="*/ 3 h 3"/>
                  <a:gd name="T4" fmla="*/ 2 w 18"/>
                  <a:gd name="T5" fmla="*/ 3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4 w 18"/>
                  <a:gd name="T15" fmla="*/ 3 h 3"/>
                  <a:gd name="T16" fmla="*/ 4 w 18"/>
                  <a:gd name="T17" fmla="*/ 3 h 3"/>
                  <a:gd name="T18" fmla="*/ 4 w 18"/>
                  <a:gd name="T19" fmla="*/ 3 h 3"/>
                  <a:gd name="T20" fmla="*/ 4 w 18"/>
                  <a:gd name="T21" fmla="*/ 1 h 3"/>
                  <a:gd name="T22" fmla="*/ 4 w 18"/>
                  <a:gd name="T23" fmla="*/ 3 h 3"/>
                  <a:gd name="T24" fmla="*/ 4 w 18"/>
                  <a:gd name="T25" fmla="*/ 3 h 3"/>
                  <a:gd name="T26" fmla="*/ 6 w 18"/>
                  <a:gd name="T27" fmla="*/ 3 h 3"/>
                  <a:gd name="T28" fmla="*/ 6 w 18"/>
                  <a:gd name="T29" fmla="*/ 3 h 3"/>
                  <a:gd name="T30" fmla="*/ 6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7 w 18"/>
                  <a:gd name="T41" fmla="*/ 3 h 3"/>
                  <a:gd name="T42" fmla="*/ 7 w 18"/>
                  <a:gd name="T43" fmla="*/ 3 h 3"/>
                  <a:gd name="T44" fmla="*/ 7 w 18"/>
                  <a:gd name="T45" fmla="*/ 3 h 3"/>
                  <a:gd name="T46" fmla="*/ 7 w 18"/>
                  <a:gd name="T47" fmla="*/ 1 h 3"/>
                  <a:gd name="T48" fmla="*/ 7 w 18"/>
                  <a:gd name="T49" fmla="*/ 3 h 3"/>
                  <a:gd name="T50" fmla="*/ 7 w 18"/>
                  <a:gd name="T51" fmla="*/ 3 h 3"/>
                  <a:gd name="T52" fmla="*/ 9 w 18"/>
                  <a:gd name="T53" fmla="*/ 3 h 3"/>
                  <a:gd name="T54" fmla="*/ 9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11 w 18"/>
                  <a:gd name="T63" fmla="*/ 3 h 3"/>
                  <a:gd name="T64" fmla="*/ 11 w 18"/>
                  <a:gd name="T65" fmla="*/ 3 h 3"/>
                  <a:gd name="T66" fmla="*/ 11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3 w 18"/>
                  <a:gd name="T77" fmla="*/ 3 h 3"/>
                  <a:gd name="T78" fmla="*/ 13 w 18"/>
                  <a:gd name="T79" fmla="*/ 3 h 3"/>
                  <a:gd name="T80" fmla="*/ 13 w 18"/>
                  <a:gd name="T81" fmla="*/ 3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5 w 18"/>
                  <a:gd name="T89" fmla="*/ 3 h 3"/>
                  <a:gd name="T90" fmla="*/ 15 w 18"/>
                  <a:gd name="T91" fmla="*/ 3 h 3"/>
                  <a:gd name="T92" fmla="*/ 15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1 h 3"/>
                  <a:gd name="T100" fmla="*/ 16 w 18"/>
                  <a:gd name="T101" fmla="*/ 3 h 3"/>
                  <a:gd name="T102" fmla="*/ 16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8 w 18"/>
                  <a:gd name="T113" fmla="*/ 3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333"/>
              <p:cNvSpPr>
                <a:spLocks/>
              </p:cNvSpPr>
              <p:nvPr/>
            </p:nvSpPr>
            <p:spPr bwMode="auto">
              <a:xfrm>
                <a:off x="1659" y="3968"/>
                <a:ext cx="18" cy="69"/>
              </a:xfrm>
              <a:custGeom>
                <a:avLst/>
                <a:gdLst>
                  <a:gd name="T0" fmla="*/ 2 w 18"/>
                  <a:gd name="T1" fmla="*/ 69 h 69"/>
                  <a:gd name="T2" fmla="*/ 2 w 18"/>
                  <a:gd name="T3" fmla="*/ 69 h 69"/>
                  <a:gd name="T4" fmla="*/ 2 w 18"/>
                  <a:gd name="T5" fmla="*/ 69 h 69"/>
                  <a:gd name="T6" fmla="*/ 2 w 18"/>
                  <a:gd name="T7" fmla="*/ 69 h 69"/>
                  <a:gd name="T8" fmla="*/ 2 w 18"/>
                  <a:gd name="T9" fmla="*/ 69 h 69"/>
                  <a:gd name="T10" fmla="*/ 2 w 18"/>
                  <a:gd name="T11" fmla="*/ 69 h 69"/>
                  <a:gd name="T12" fmla="*/ 4 w 18"/>
                  <a:gd name="T13" fmla="*/ 69 h 69"/>
                  <a:gd name="T14" fmla="*/ 4 w 18"/>
                  <a:gd name="T15" fmla="*/ 69 h 69"/>
                  <a:gd name="T16" fmla="*/ 4 w 18"/>
                  <a:gd name="T17" fmla="*/ 69 h 69"/>
                  <a:gd name="T18" fmla="*/ 4 w 18"/>
                  <a:gd name="T19" fmla="*/ 67 h 69"/>
                  <a:gd name="T20" fmla="*/ 4 w 18"/>
                  <a:gd name="T21" fmla="*/ 69 h 69"/>
                  <a:gd name="T22" fmla="*/ 4 w 18"/>
                  <a:gd name="T23" fmla="*/ 69 h 69"/>
                  <a:gd name="T24" fmla="*/ 4 w 18"/>
                  <a:gd name="T25" fmla="*/ 69 h 69"/>
                  <a:gd name="T26" fmla="*/ 5 w 18"/>
                  <a:gd name="T27" fmla="*/ 69 h 69"/>
                  <a:gd name="T28" fmla="*/ 5 w 18"/>
                  <a:gd name="T29" fmla="*/ 69 h 69"/>
                  <a:gd name="T30" fmla="*/ 5 w 18"/>
                  <a:gd name="T31" fmla="*/ 69 h 69"/>
                  <a:gd name="T32" fmla="*/ 5 w 18"/>
                  <a:gd name="T33" fmla="*/ 69 h 69"/>
                  <a:gd name="T34" fmla="*/ 5 w 18"/>
                  <a:gd name="T35" fmla="*/ 69 h 69"/>
                  <a:gd name="T36" fmla="*/ 5 w 18"/>
                  <a:gd name="T37" fmla="*/ 69 h 69"/>
                  <a:gd name="T38" fmla="*/ 7 w 18"/>
                  <a:gd name="T39" fmla="*/ 69 h 69"/>
                  <a:gd name="T40" fmla="*/ 7 w 18"/>
                  <a:gd name="T41" fmla="*/ 67 h 69"/>
                  <a:gd name="T42" fmla="*/ 7 w 18"/>
                  <a:gd name="T43" fmla="*/ 69 h 69"/>
                  <a:gd name="T44" fmla="*/ 7 w 18"/>
                  <a:gd name="T45" fmla="*/ 69 h 69"/>
                  <a:gd name="T46" fmla="*/ 7 w 18"/>
                  <a:gd name="T47" fmla="*/ 69 h 69"/>
                  <a:gd name="T48" fmla="*/ 7 w 18"/>
                  <a:gd name="T49" fmla="*/ 67 h 69"/>
                  <a:gd name="T50" fmla="*/ 9 w 18"/>
                  <a:gd name="T51" fmla="*/ 51 h 69"/>
                  <a:gd name="T52" fmla="*/ 9 w 18"/>
                  <a:gd name="T53" fmla="*/ 59 h 69"/>
                  <a:gd name="T54" fmla="*/ 9 w 18"/>
                  <a:gd name="T55" fmla="*/ 60 h 69"/>
                  <a:gd name="T56" fmla="*/ 9 w 18"/>
                  <a:gd name="T57" fmla="*/ 64 h 69"/>
                  <a:gd name="T58" fmla="*/ 9 w 18"/>
                  <a:gd name="T59" fmla="*/ 66 h 69"/>
                  <a:gd name="T60" fmla="*/ 9 w 18"/>
                  <a:gd name="T61" fmla="*/ 60 h 69"/>
                  <a:gd name="T62" fmla="*/ 9 w 18"/>
                  <a:gd name="T63" fmla="*/ 67 h 69"/>
                  <a:gd name="T64" fmla="*/ 11 w 18"/>
                  <a:gd name="T65" fmla="*/ 69 h 69"/>
                  <a:gd name="T66" fmla="*/ 11 w 18"/>
                  <a:gd name="T67" fmla="*/ 69 h 69"/>
                  <a:gd name="T68" fmla="*/ 11 w 18"/>
                  <a:gd name="T69" fmla="*/ 67 h 69"/>
                  <a:gd name="T70" fmla="*/ 11 w 18"/>
                  <a:gd name="T71" fmla="*/ 69 h 69"/>
                  <a:gd name="T72" fmla="*/ 11 w 18"/>
                  <a:gd name="T73" fmla="*/ 69 h 69"/>
                  <a:gd name="T74" fmla="*/ 11 w 18"/>
                  <a:gd name="T75" fmla="*/ 69 h 69"/>
                  <a:gd name="T76" fmla="*/ 11 w 18"/>
                  <a:gd name="T77" fmla="*/ 69 h 69"/>
                  <a:gd name="T78" fmla="*/ 13 w 18"/>
                  <a:gd name="T79" fmla="*/ 67 h 69"/>
                  <a:gd name="T80" fmla="*/ 13 w 18"/>
                  <a:gd name="T81" fmla="*/ 69 h 69"/>
                  <a:gd name="T82" fmla="*/ 13 w 18"/>
                  <a:gd name="T83" fmla="*/ 67 h 69"/>
                  <a:gd name="T84" fmla="*/ 13 w 18"/>
                  <a:gd name="T85" fmla="*/ 69 h 69"/>
                  <a:gd name="T86" fmla="*/ 13 w 18"/>
                  <a:gd name="T87" fmla="*/ 69 h 69"/>
                  <a:gd name="T88" fmla="*/ 13 w 18"/>
                  <a:gd name="T89" fmla="*/ 69 h 69"/>
                  <a:gd name="T90" fmla="*/ 14 w 18"/>
                  <a:gd name="T91" fmla="*/ 69 h 69"/>
                  <a:gd name="T92" fmla="*/ 14 w 18"/>
                  <a:gd name="T93" fmla="*/ 69 h 69"/>
                  <a:gd name="T94" fmla="*/ 14 w 18"/>
                  <a:gd name="T95" fmla="*/ 69 h 69"/>
                  <a:gd name="T96" fmla="*/ 14 w 18"/>
                  <a:gd name="T97" fmla="*/ 69 h 69"/>
                  <a:gd name="T98" fmla="*/ 14 w 18"/>
                  <a:gd name="T99" fmla="*/ 69 h 69"/>
                  <a:gd name="T100" fmla="*/ 14 w 18"/>
                  <a:gd name="T101" fmla="*/ 69 h 69"/>
                  <a:gd name="T102" fmla="*/ 16 w 18"/>
                  <a:gd name="T103" fmla="*/ 69 h 69"/>
                  <a:gd name="T104" fmla="*/ 16 w 18"/>
                  <a:gd name="T105" fmla="*/ 67 h 69"/>
                  <a:gd name="T106" fmla="*/ 16 w 18"/>
                  <a:gd name="T107" fmla="*/ 69 h 69"/>
                  <a:gd name="T108" fmla="*/ 16 w 18"/>
                  <a:gd name="T109" fmla="*/ 69 h 69"/>
                  <a:gd name="T110" fmla="*/ 16 w 18"/>
                  <a:gd name="T111" fmla="*/ 69 h 69"/>
                  <a:gd name="T112" fmla="*/ 16 w 18"/>
                  <a:gd name="T113" fmla="*/ 69 h 69"/>
                  <a:gd name="T114" fmla="*/ 16 w 18"/>
                  <a:gd name="T115" fmla="*/ 69 h 69"/>
                  <a:gd name="T116" fmla="*/ 18 w 18"/>
                  <a:gd name="T117" fmla="*/ 69 h 69"/>
                  <a:gd name="T118" fmla="*/ 18 w 18"/>
                  <a:gd name="T119" fmla="*/ 69 h 69"/>
                  <a:gd name="T120" fmla="*/ 18 w 18"/>
                  <a:gd name="T121" fmla="*/ 69 h 69"/>
                  <a:gd name="T122" fmla="*/ 18 w 18"/>
                  <a:gd name="T12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69">
                    <a:moveTo>
                      <a:pt x="0" y="69"/>
                    </a:moveTo>
                    <a:lnTo>
                      <a:pt x="0" y="67"/>
                    </a:lnTo>
                    <a:lnTo>
                      <a:pt x="0" y="67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7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4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6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6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6"/>
                    </a:lnTo>
                    <a:lnTo>
                      <a:pt x="7" y="69"/>
                    </a:lnTo>
                    <a:lnTo>
                      <a:pt x="7" y="66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6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7" y="57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6"/>
                    </a:lnTo>
                    <a:lnTo>
                      <a:pt x="7" y="67"/>
                    </a:lnTo>
                    <a:lnTo>
                      <a:pt x="7" y="64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4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0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4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7" y="59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7" y="66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7" y="67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9" y="60"/>
                    </a:lnTo>
                    <a:lnTo>
                      <a:pt x="9" y="67"/>
                    </a:lnTo>
                    <a:lnTo>
                      <a:pt x="9" y="51"/>
                    </a:lnTo>
                    <a:lnTo>
                      <a:pt x="9" y="44"/>
                    </a:lnTo>
                    <a:lnTo>
                      <a:pt x="9" y="59"/>
                    </a:lnTo>
                    <a:lnTo>
                      <a:pt x="9" y="41"/>
                    </a:lnTo>
                    <a:lnTo>
                      <a:pt x="9" y="18"/>
                    </a:lnTo>
                    <a:lnTo>
                      <a:pt x="9" y="57"/>
                    </a:lnTo>
                    <a:lnTo>
                      <a:pt x="9" y="69"/>
                    </a:lnTo>
                    <a:lnTo>
                      <a:pt x="9" y="66"/>
                    </a:lnTo>
                    <a:lnTo>
                      <a:pt x="9" y="62"/>
                    </a:lnTo>
                    <a:lnTo>
                      <a:pt x="9" y="50"/>
                    </a:lnTo>
                    <a:lnTo>
                      <a:pt x="9" y="53"/>
                    </a:lnTo>
                    <a:lnTo>
                      <a:pt x="9" y="57"/>
                    </a:lnTo>
                    <a:lnTo>
                      <a:pt x="9" y="59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4"/>
                    </a:lnTo>
                    <a:lnTo>
                      <a:pt x="9" y="67"/>
                    </a:lnTo>
                    <a:lnTo>
                      <a:pt x="9" y="62"/>
                    </a:lnTo>
                    <a:lnTo>
                      <a:pt x="9" y="66"/>
                    </a:lnTo>
                    <a:lnTo>
                      <a:pt x="9" y="0"/>
                    </a:lnTo>
                    <a:lnTo>
                      <a:pt x="9" y="60"/>
                    </a:lnTo>
                    <a:lnTo>
                      <a:pt x="9" y="62"/>
                    </a:lnTo>
                    <a:lnTo>
                      <a:pt x="9" y="62"/>
                    </a:lnTo>
                    <a:lnTo>
                      <a:pt x="9" y="64"/>
                    </a:lnTo>
                    <a:lnTo>
                      <a:pt x="9" y="60"/>
                    </a:lnTo>
                    <a:lnTo>
                      <a:pt x="9" y="66"/>
                    </a:lnTo>
                    <a:lnTo>
                      <a:pt x="9" y="60"/>
                    </a:lnTo>
                    <a:lnTo>
                      <a:pt x="9" y="66"/>
                    </a:lnTo>
                    <a:lnTo>
                      <a:pt x="9" y="62"/>
                    </a:lnTo>
                    <a:lnTo>
                      <a:pt x="9" y="59"/>
                    </a:lnTo>
                    <a:lnTo>
                      <a:pt x="9" y="67"/>
                    </a:lnTo>
                    <a:lnTo>
                      <a:pt x="9" y="67"/>
                    </a:lnTo>
                    <a:lnTo>
                      <a:pt x="9" y="64"/>
                    </a:lnTo>
                    <a:lnTo>
                      <a:pt x="9" y="57"/>
                    </a:lnTo>
                    <a:lnTo>
                      <a:pt x="9" y="64"/>
                    </a:lnTo>
                    <a:lnTo>
                      <a:pt x="9" y="67"/>
                    </a:lnTo>
                    <a:lnTo>
                      <a:pt x="9" y="64"/>
                    </a:lnTo>
                    <a:lnTo>
                      <a:pt x="9" y="67"/>
                    </a:lnTo>
                    <a:lnTo>
                      <a:pt x="9" y="69"/>
                    </a:lnTo>
                    <a:lnTo>
                      <a:pt x="9" y="64"/>
                    </a:lnTo>
                    <a:lnTo>
                      <a:pt x="9" y="69"/>
                    </a:lnTo>
                    <a:lnTo>
                      <a:pt x="9" y="60"/>
                    </a:lnTo>
                    <a:lnTo>
                      <a:pt x="9" y="55"/>
                    </a:lnTo>
                    <a:lnTo>
                      <a:pt x="9" y="69"/>
                    </a:lnTo>
                    <a:lnTo>
                      <a:pt x="9" y="64"/>
                    </a:lnTo>
                    <a:lnTo>
                      <a:pt x="9" y="69"/>
                    </a:lnTo>
                    <a:lnTo>
                      <a:pt x="9" y="69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44"/>
                    </a:lnTo>
                    <a:lnTo>
                      <a:pt x="9" y="67"/>
                    </a:lnTo>
                    <a:lnTo>
                      <a:pt x="9" y="69"/>
                    </a:lnTo>
                    <a:lnTo>
                      <a:pt x="9" y="67"/>
                    </a:lnTo>
                    <a:lnTo>
                      <a:pt x="9" y="55"/>
                    </a:lnTo>
                    <a:lnTo>
                      <a:pt x="9" y="28"/>
                    </a:lnTo>
                    <a:lnTo>
                      <a:pt x="9" y="67"/>
                    </a:lnTo>
                    <a:lnTo>
                      <a:pt x="9" y="59"/>
                    </a:lnTo>
                    <a:lnTo>
                      <a:pt x="9" y="67"/>
                    </a:lnTo>
                    <a:lnTo>
                      <a:pt x="9" y="64"/>
                    </a:lnTo>
                    <a:lnTo>
                      <a:pt x="9" y="66"/>
                    </a:lnTo>
                    <a:lnTo>
                      <a:pt x="9" y="60"/>
                    </a:lnTo>
                    <a:lnTo>
                      <a:pt x="9" y="64"/>
                    </a:lnTo>
                    <a:lnTo>
                      <a:pt x="9" y="60"/>
                    </a:lnTo>
                    <a:lnTo>
                      <a:pt x="9" y="62"/>
                    </a:lnTo>
                    <a:lnTo>
                      <a:pt x="9" y="67"/>
                    </a:lnTo>
                    <a:lnTo>
                      <a:pt x="9" y="62"/>
                    </a:lnTo>
                    <a:lnTo>
                      <a:pt x="9" y="69"/>
                    </a:lnTo>
                    <a:lnTo>
                      <a:pt x="9" y="51"/>
                    </a:lnTo>
                    <a:lnTo>
                      <a:pt x="9" y="48"/>
                    </a:lnTo>
                    <a:lnTo>
                      <a:pt x="9" y="62"/>
                    </a:lnTo>
                    <a:lnTo>
                      <a:pt x="9" y="67"/>
                    </a:lnTo>
                    <a:lnTo>
                      <a:pt x="9" y="43"/>
                    </a:lnTo>
                    <a:lnTo>
                      <a:pt x="9" y="67"/>
                    </a:lnTo>
                    <a:lnTo>
                      <a:pt x="9" y="69"/>
                    </a:lnTo>
                    <a:lnTo>
                      <a:pt x="9" y="67"/>
                    </a:lnTo>
                    <a:lnTo>
                      <a:pt x="9" y="69"/>
                    </a:lnTo>
                    <a:lnTo>
                      <a:pt x="9" y="66"/>
                    </a:lnTo>
                    <a:lnTo>
                      <a:pt x="9" y="53"/>
                    </a:lnTo>
                    <a:lnTo>
                      <a:pt x="9" y="67"/>
                    </a:lnTo>
                    <a:lnTo>
                      <a:pt x="9" y="69"/>
                    </a:lnTo>
                    <a:lnTo>
                      <a:pt x="11" y="28"/>
                    </a:lnTo>
                    <a:lnTo>
                      <a:pt x="11" y="69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1" y="64"/>
                    </a:lnTo>
                    <a:lnTo>
                      <a:pt x="11" y="69"/>
                    </a:lnTo>
                    <a:lnTo>
                      <a:pt x="11" y="64"/>
                    </a:lnTo>
                    <a:lnTo>
                      <a:pt x="11" y="60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11" y="59"/>
                    </a:lnTo>
                    <a:lnTo>
                      <a:pt x="11" y="69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3" y="69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7"/>
                    </a:lnTo>
                    <a:lnTo>
                      <a:pt x="14" y="69"/>
                    </a:lnTo>
                    <a:lnTo>
                      <a:pt x="14" y="67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7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6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7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7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7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7"/>
                    </a:lnTo>
                    <a:lnTo>
                      <a:pt x="16" y="67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7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8" y="67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7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7"/>
                    </a:lnTo>
                    <a:lnTo>
                      <a:pt x="18" y="67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8" y="67"/>
                    </a:lnTo>
                    <a:lnTo>
                      <a:pt x="18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334"/>
              <p:cNvSpPr>
                <a:spLocks/>
              </p:cNvSpPr>
              <p:nvPr/>
            </p:nvSpPr>
            <p:spPr bwMode="auto">
              <a:xfrm>
                <a:off x="1677" y="4034"/>
                <a:ext cx="19" cy="3"/>
              </a:xfrm>
              <a:custGeom>
                <a:avLst/>
                <a:gdLst>
                  <a:gd name="T0" fmla="*/ 0 w 19"/>
                  <a:gd name="T1" fmla="*/ 3 h 3"/>
                  <a:gd name="T2" fmla="*/ 2 w 19"/>
                  <a:gd name="T3" fmla="*/ 3 h 3"/>
                  <a:gd name="T4" fmla="*/ 2 w 19"/>
                  <a:gd name="T5" fmla="*/ 3 h 3"/>
                  <a:gd name="T6" fmla="*/ 2 w 19"/>
                  <a:gd name="T7" fmla="*/ 3 h 3"/>
                  <a:gd name="T8" fmla="*/ 2 w 19"/>
                  <a:gd name="T9" fmla="*/ 1 h 3"/>
                  <a:gd name="T10" fmla="*/ 2 w 19"/>
                  <a:gd name="T11" fmla="*/ 3 h 3"/>
                  <a:gd name="T12" fmla="*/ 2 w 19"/>
                  <a:gd name="T13" fmla="*/ 3 h 3"/>
                  <a:gd name="T14" fmla="*/ 3 w 19"/>
                  <a:gd name="T15" fmla="*/ 3 h 3"/>
                  <a:gd name="T16" fmla="*/ 3 w 19"/>
                  <a:gd name="T17" fmla="*/ 3 h 3"/>
                  <a:gd name="T18" fmla="*/ 3 w 19"/>
                  <a:gd name="T19" fmla="*/ 3 h 3"/>
                  <a:gd name="T20" fmla="*/ 3 w 19"/>
                  <a:gd name="T21" fmla="*/ 1 h 3"/>
                  <a:gd name="T22" fmla="*/ 3 w 19"/>
                  <a:gd name="T23" fmla="*/ 3 h 3"/>
                  <a:gd name="T24" fmla="*/ 3 w 19"/>
                  <a:gd name="T25" fmla="*/ 3 h 3"/>
                  <a:gd name="T26" fmla="*/ 5 w 19"/>
                  <a:gd name="T27" fmla="*/ 1 h 3"/>
                  <a:gd name="T28" fmla="*/ 5 w 19"/>
                  <a:gd name="T29" fmla="*/ 3 h 3"/>
                  <a:gd name="T30" fmla="*/ 5 w 19"/>
                  <a:gd name="T31" fmla="*/ 3 h 3"/>
                  <a:gd name="T32" fmla="*/ 5 w 19"/>
                  <a:gd name="T33" fmla="*/ 1 h 3"/>
                  <a:gd name="T34" fmla="*/ 5 w 19"/>
                  <a:gd name="T35" fmla="*/ 3 h 3"/>
                  <a:gd name="T36" fmla="*/ 5 w 19"/>
                  <a:gd name="T37" fmla="*/ 3 h 3"/>
                  <a:gd name="T38" fmla="*/ 7 w 19"/>
                  <a:gd name="T39" fmla="*/ 3 h 3"/>
                  <a:gd name="T40" fmla="*/ 7 w 19"/>
                  <a:gd name="T41" fmla="*/ 1 h 3"/>
                  <a:gd name="T42" fmla="*/ 7 w 19"/>
                  <a:gd name="T43" fmla="*/ 3 h 3"/>
                  <a:gd name="T44" fmla="*/ 7 w 19"/>
                  <a:gd name="T45" fmla="*/ 3 h 3"/>
                  <a:gd name="T46" fmla="*/ 7 w 19"/>
                  <a:gd name="T47" fmla="*/ 3 h 3"/>
                  <a:gd name="T48" fmla="*/ 7 w 19"/>
                  <a:gd name="T49" fmla="*/ 3 h 3"/>
                  <a:gd name="T50" fmla="*/ 9 w 19"/>
                  <a:gd name="T51" fmla="*/ 3 h 3"/>
                  <a:gd name="T52" fmla="*/ 9 w 19"/>
                  <a:gd name="T53" fmla="*/ 3 h 3"/>
                  <a:gd name="T54" fmla="*/ 9 w 19"/>
                  <a:gd name="T55" fmla="*/ 3 h 3"/>
                  <a:gd name="T56" fmla="*/ 9 w 19"/>
                  <a:gd name="T57" fmla="*/ 1 h 3"/>
                  <a:gd name="T58" fmla="*/ 9 w 19"/>
                  <a:gd name="T59" fmla="*/ 1 h 3"/>
                  <a:gd name="T60" fmla="*/ 9 w 19"/>
                  <a:gd name="T61" fmla="*/ 3 h 3"/>
                  <a:gd name="T62" fmla="*/ 9 w 19"/>
                  <a:gd name="T63" fmla="*/ 1 h 3"/>
                  <a:gd name="T64" fmla="*/ 11 w 19"/>
                  <a:gd name="T65" fmla="*/ 3 h 3"/>
                  <a:gd name="T66" fmla="*/ 11 w 19"/>
                  <a:gd name="T67" fmla="*/ 3 h 3"/>
                  <a:gd name="T68" fmla="*/ 11 w 19"/>
                  <a:gd name="T69" fmla="*/ 3 h 3"/>
                  <a:gd name="T70" fmla="*/ 11 w 19"/>
                  <a:gd name="T71" fmla="*/ 3 h 3"/>
                  <a:gd name="T72" fmla="*/ 11 w 19"/>
                  <a:gd name="T73" fmla="*/ 3 h 3"/>
                  <a:gd name="T74" fmla="*/ 12 w 19"/>
                  <a:gd name="T75" fmla="*/ 3 h 3"/>
                  <a:gd name="T76" fmla="*/ 12 w 19"/>
                  <a:gd name="T77" fmla="*/ 3 h 3"/>
                  <a:gd name="T78" fmla="*/ 12 w 19"/>
                  <a:gd name="T79" fmla="*/ 3 h 3"/>
                  <a:gd name="T80" fmla="*/ 12 w 19"/>
                  <a:gd name="T81" fmla="*/ 3 h 3"/>
                  <a:gd name="T82" fmla="*/ 12 w 19"/>
                  <a:gd name="T83" fmla="*/ 3 h 3"/>
                  <a:gd name="T84" fmla="*/ 12 w 19"/>
                  <a:gd name="T85" fmla="*/ 3 h 3"/>
                  <a:gd name="T86" fmla="*/ 14 w 19"/>
                  <a:gd name="T87" fmla="*/ 3 h 3"/>
                  <a:gd name="T88" fmla="*/ 14 w 19"/>
                  <a:gd name="T89" fmla="*/ 3 h 3"/>
                  <a:gd name="T90" fmla="*/ 14 w 19"/>
                  <a:gd name="T91" fmla="*/ 3 h 3"/>
                  <a:gd name="T92" fmla="*/ 14 w 19"/>
                  <a:gd name="T93" fmla="*/ 3 h 3"/>
                  <a:gd name="T94" fmla="*/ 14 w 19"/>
                  <a:gd name="T95" fmla="*/ 3 h 3"/>
                  <a:gd name="T96" fmla="*/ 14 w 19"/>
                  <a:gd name="T97" fmla="*/ 3 h 3"/>
                  <a:gd name="T98" fmla="*/ 14 w 19"/>
                  <a:gd name="T99" fmla="*/ 3 h 3"/>
                  <a:gd name="T100" fmla="*/ 16 w 19"/>
                  <a:gd name="T101" fmla="*/ 3 h 3"/>
                  <a:gd name="T102" fmla="*/ 16 w 19"/>
                  <a:gd name="T103" fmla="*/ 3 h 3"/>
                  <a:gd name="T104" fmla="*/ 16 w 19"/>
                  <a:gd name="T105" fmla="*/ 3 h 3"/>
                  <a:gd name="T106" fmla="*/ 16 w 19"/>
                  <a:gd name="T107" fmla="*/ 3 h 3"/>
                  <a:gd name="T108" fmla="*/ 16 w 19"/>
                  <a:gd name="T109" fmla="*/ 3 h 3"/>
                  <a:gd name="T110" fmla="*/ 16 w 19"/>
                  <a:gd name="T111" fmla="*/ 3 h 3"/>
                  <a:gd name="T112" fmla="*/ 18 w 19"/>
                  <a:gd name="T113" fmla="*/ 3 h 3"/>
                  <a:gd name="T114" fmla="*/ 18 w 19"/>
                  <a:gd name="T115" fmla="*/ 3 h 3"/>
                  <a:gd name="T116" fmla="*/ 18 w 19"/>
                  <a:gd name="T117" fmla="*/ 3 h 3"/>
                  <a:gd name="T118" fmla="*/ 18 w 19"/>
                  <a:gd name="T119" fmla="*/ 3 h 3"/>
                  <a:gd name="T120" fmla="*/ 18 w 19"/>
                  <a:gd name="T121" fmla="*/ 3 h 3"/>
                  <a:gd name="T122" fmla="*/ 19 w 19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335"/>
              <p:cNvSpPr>
                <a:spLocks/>
              </p:cNvSpPr>
              <p:nvPr/>
            </p:nvSpPr>
            <p:spPr bwMode="auto">
              <a:xfrm>
                <a:off x="1696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0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2 w 18"/>
                  <a:gd name="T21" fmla="*/ 3 h 3"/>
                  <a:gd name="T22" fmla="*/ 2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4 w 18"/>
                  <a:gd name="T33" fmla="*/ 3 h 3"/>
                  <a:gd name="T34" fmla="*/ 4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6 w 18"/>
                  <a:gd name="T41" fmla="*/ 3 h 3"/>
                  <a:gd name="T42" fmla="*/ 6 w 18"/>
                  <a:gd name="T43" fmla="*/ 3 h 3"/>
                  <a:gd name="T44" fmla="*/ 6 w 18"/>
                  <a:gd name="T45" fmla="*/ 3 h 3"/>
                  <a:gd name="T46" fmla="*/ 6 w 18"/>
                  <a:gd name="T47" fmla="*/ 3 h 3"/>
                  <a:gd name="T48" fmla="*/ 8 w 18"/>
                  <a:gd name="T49" fmla="*/ 3 h 3"/>
                  <a:gd name="T50" fmla="*/ 8 w 18"/>
                  <a:gd name="T51" fmla="*/ 3 h 3"/>
                  <a:gd name="T52" fmla="*/ 8 w 18"/>
                  <a:gd name="T53" fmla="*/ 3 h 3"/>
                  <a:gd name="T54" fmla="*/ 8 w 18"/>
                  <a:gd name="T55" fmla="*/ 1 h 3"/>
                  <a:gd name="T56" fmla="*/ 8 w 18"/>
                  <a:gd name="T57" fmla="*/ 3 h 3"/>
                  <a:gd name="T58" fmla="*/ 8 w 18"/>
                  <a:gd name="T59" fmla="*/ 1 h 3"/>
                  <a:gd name="T60" fmla="*/ 9 w 18"/>
                  <a:gd name="T61" fmla="*/ 3 h 3"/>
                  <a:gd name="T62" fmla="*/ 9 w 18"/>
                  <a:gd name="T63" fmla="*/ 1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9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1 h 3"/>
                  <a:gd name="T82" fmla="*/ 11 w 18"/>
                  <a:gd name="T83" fmla="*/ 1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3 w 18"/>
                  <a:gd name="T91" fmla="*/ 3 h 3"/>
                  <a:gd name="T92" fmla="*/ 13 w 18"/>
                  <a:gd name="T93" fmla="*/ 3 h 3"/>
                  <a:gd name="T94" fmla="*/ 13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3 h 3"/>
                  <a:gd name="T102" fmla="*/ 15 w 18"/>
                  <a:gd name="T103" fmla="*/ 3 h 3"/>
                  <a:gd name="T104" fmla="*/ 15 w 18"/>
                  <a:gd name="T105" fmla="*/ 3 h 3"/>
                  <a:gd name="T106" fmla="*/ 15 w 18"/>
                  <a:gd name="T107" fmla="*/ 3 h 3"/>
                  <a:gd name="T108" fmla="*/ 15 w 18"/>
                  <a:gd name="T109" fmla="*/ 3 h 3"/>
                  <a:gd name="T110" fmla="*/ 17 w 18"/>
                  <a:gd name="T111" fmla="*/ 3 h 3"/>
                  <a:gd name="T112" fmla="*/ 17 w 18"/>
                  <a:gd name="T113" fmla="*/ 3 h 3"/>
                  <a:gd name="T114" fmla="*/ 17 w 18"/>
                  <a:gd name="T115" fmla="*/ 3 h 3"/>
                  <a:gd name="T116" fmla="*/ 17 w 18"/>
                  <a:gd name="T117" fmla="*/ 3 h 3"/>
                  <a:gd name="T118" fmla="*/ 17 w 18"/>
                  <a:gd name="T119" fmla="*/ 3 h 3"/>
                  <a:gd name="T120" fmla="*/ 17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336"/>
              <p:cNvSpPr>
                <a:spLocks/>
              </p:cNvSpPr>
              <p:nvPr/>
            </p:nvSpPr>
            <p:spPr bwMode="auto">
              <a:xfrm>
                <a:off x="1714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1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6 w 18"/>
                  <a:gd name="T41" fmla="*/ 3 h 3"/>
                  <a:gd name="T42" fmla="*/ 6 w 18"/>
                  <a:gd name="T43" fmla="*/ 3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3 w 18"/>
                  <a:gd name="T81" fmla="*/ 1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3 w 18"/>
                  <a:gd name="T91" fmla="*/ 1 h 3"/>
                  <a:gd name="T92" fmla="*/ 13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3 h 3"/>
                  <a:gd name="T102" fmla="*/ 15 w 18"/>
                  <a:gd name="T103" fmla="*/ 3 h 3"/>
                  <a:gd name="T104" fmla="*/ 15 w 18"/>
                  <a:gd name="T105" fmla="*/ 1 h 3"/>
                  <a:gd name="T106" fmla="*/ 16 w 18"/>
                  <a:gd name="T107" fmla="*/ 3 h 3"/>
                  <a:gd name="T108" fmla="*/ 16 w 18"/>
                  <a:gd name="T109" fmla="*/ 1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8 w 18"/>
                  <a:gd name="T119" fmla="*/ 1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337"/>
              <p:cNvSpPr>
                <a:spLocks/>
              </p:cNvSpPr>
              <p:nvPr/>
            </p:nvSpPr>
            <p:spPr bwMode="auto">
              <a:xfrm>
                <a:off x="1732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5 h 5"/>
                  <a:gd name="T4" fmla="*/ 2 w 18"/>
                  <a:gd name="T5" fmla="*/ 5 h 5"/>
                  <a:gd name="T6" fmla="*/ 2 w 18"/>
                  <a:gd name="T7" fmla="*/ 5 h 5"/>
                  <a:gd name="T8" fmla="*/ 2 w 18"/>
                  <a:gd name="T9" fmla="*/ 5 h 5"/>
                  <a:gd name="T10" fmla="*/ 2 w 18"/>
                  <a:gd name="T11" fmla="*/ 5 h 5"/>
                  <a:gd name="T12" fmla="*/ 2 w 18"/>
                  <a:gd name="T13" fmla="*/ 5 h 5"/>
                  <a:gd name="T14" fmla="*/ 2 w 18"/>
                  <a:gd name="T15" fmla="*/ 5 h 5"/>
                  <a:gd name="T16" fmla="*/ 2 w 18"/>
                  <a:gd name="T17" fmla="*/ 5 h 5"/>
                  <a:gd name="T18" fmla="*/ 4 w 18"/>
                  <a:gd name="T19" fmla="*/ 5 h 5"/>
                  <a:gd name="T20" fmla="*/ 4 w 18"/>
                  <a:gd name="T21" fmla="*/ 5 h 5"/>
                  <a:gd name="T22" fmla="*/ 4 w 18"/>
                  <a:gd name="T23" fmla="*/ 5 h 5"/>
                  <a:gd name="T24" fmla="*/ 4 w 18"/>
                  <a:gd name="T25" fmla="*/ 5 h 5"/>
                  <a:gd name="T26" fmla="*/ 4 w 18"/>
                  <a:gd name="T27" fmla="*/ 5 h 5"/>
                  <a:gd name="T28" fmla="*/ 4 w 18"/>
                  <a:gd name="T29" fmla="*/ 5 h 5"/>
                  <a:gd name="T30" fmla="*/ 5 w 18"/>
                  <a:gd name="T31" fmla="*/ 5 h 5"/>
                  <a:gd name="T32" fmla="*/ 5 w 18"/>
                  <a:gd name="T33" fmla="*/ 5 h 5"/>
                  <a:gd name="T34" fmla="*/ 5 w 18"/>
                  <a:gd name="T35" fmla="*/ 5 h 5"/>
                  <a:gd name="T36" fmla="*/ 5 w 18"/>
                  <a:gd name="T37" fmla="*/ 5 h 5"/>
                  <a:gd name="T38" fmla="*/ 5 w 18"/>
                  <a:gd name="T39" fmla="*/ 5 h 5"/>
                  <a:gd name="T40" fmla="*/ 7 w 18"/>
                  <a:gd name="T41" fmla="*/ 5 h 5"/>
                  <a:gd name="T42" fmla="*/ 7 w 18"/>
                  <a:gd name="T43" fmla="*/ 3 h 5"/>
                  <a:gd name="T44" fmla="*/ 7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7 w 18"/>
                  <a:gd name="T51" fmla="*/ 5 h 5"/>
                  <a:gd name="T52" fmla="*/ 7 w 18"/>
                  <a:gd name="T53" fmla="*/ 5 h 5"/>
                  <a:gd name="T54" fmla="*/ 9 w 18"/>
                  <a:gd name="T55" fmla="*/ 5 h 5"/>
                  <a:gd name="T56" fmla="*/ 9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9 w 18"/>
                  <a:gd name="T65" fmla="*/ 5 h 5"/>
                  <a:gd name="T66" fmla="*/ 11 w 18"/>
                  <a:gd name="T67" fmla="*/ 5 h 5"/>
                  <a:gd name="T68" fmla="*/ 11 w 18"/>
                  <a:gd name="T69" fmla="*/ 5 h 5"/>
                  <a:gd name="T70" fmla="*/ 11 w 18"/>
                  <a:gd name="T71" fmla="*/ 5 h 5"/>
                  <a:gd name="T72" fmla="*/ 11 w 18"/>
                  <a:gd name="T73" fmla="*/ 5 h 5"/>
                  <a:gd name="T74" fmla="*/ 11 w 18"/>
                  <a:gd name="T75" fmla="*/ 5 h 5"/>
                  <a:gd name="T76" fmla="*/ 11 w 18"/>
                  <a:gd name="T77" fmla="*/ 5 h 5"/>
                  <a:gd name="T78" fmla="*/ 13 w 18"/>
                  <a:gd name="T79" fmla="*/ 5 h 5"/>
                  <a:gd name="T80" fmla="*/ 13 w 18"/>
                  <a:gd name="T81" fmla="*/ 5 h 5"/>
                  <a:gd name="T82" fmla="*/ 13 w 18"/>
                  <a:gd name="T83" fmla="*/ 5 h 5"/>
                  <a:gd name="T84" fmla="*/ 13 w 18"/>
                  <a:gd name="T85" fmla="*/ 5 h 5"/>
                  <a:gd name="T86" fmla="*/ 13 w 18"/>
                  <a:gd name="T87" fmla="*/ 5 h 5"/>
                  <a:gd name="T88" fmla="*/ 13 w 18"/>
                  <a:gd name="T89" fmla="*/ 5 h 5"/>
                  <a:gd name="T90" fmla="*/ 14 w 18"/>
                  <a:gd name="T91" fmla="*/ 5 h 5"/>
                  <a:gd name="T92" fmla="*/ 14 w 18"/>
                  <a:gd name="T93" fmla="*/ 5 h 5"/>
                  <a:gd name="T94" fmla="*/ 14 w 18"/>
                  <a:gd name="T95" fmla="*/ 5 h 5"/>
                  <a:gd name="T96" fmla="*/ 14 w 18"/>
                  <a:gd name="T97" fmla="*/ 5 h 5"/>
                  <a:gd name="T98" fmla="*/ 14 w 18"/>
                  <a:gd name="T99" fmla="*/ 5 h 5"/>
                  <a:gd name="T100" fmla="*/ 14 w 18"/>
                  <a:gd name="T101" fmla="*/ 5 h 5"/>
                  <a:gd name="T102" fmla="*/ 14 w 18"/>
                  <a:gd name="T103" fmla="*/ 5 h 5"/>
                  <a:gd name="T104" fmla="*/ 16 w 18"/>
                  <a:gd name="T105" fmla="*/ 5 h 5"/>
                  <a:gd name="T106" fmla="*/ 16 w 18"/>
                  <a:gd name="T107" fmla="*/ 5 h 5"/>
                  <a:gd name="T108" fmla="*/ 16 w 18"/>
                  <a:gd name="T109" fmla="*/ 5 h 5"/>
                  <a:gd name="T110" fmla="*/ 16 w 18"/>
                  <a:gd name="T111" fmla="*/ 5 h 5"/>
                  <a:gd name="T112" fmla="*/ 16 w 18"/>
                  <a:gd name="T113" fmla="*/ 5 h 5"/>
                  <a:gd name="T114" fmla="*/ 16 w 18"/>
                  <a:gd name="T115" fmla="*/ 5 h 5"/>
                  <a:gd name="T116" fmla="*/ 18 w 18"/>
                  <a:gd name="T117" fmla="*/ 5 h 5"/>
                  <a:gd name="T118" fmla="*/ 18 w 18"/>
                  <a:gd name="T119" fmla="*/ 5 h 5"/>
                  <a:gd name="T120" fmla="*/ 18 w 18"/>
                  <a:gd name="T121" fmla="*/ 5 h 5"/>
                  <a:gd name="T122" fmla="*/ 18 w 18"/>
                  <a:gd name="T12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338"/>
              <p:cNvSpPr>
                <a:spLocks/>
              </p:cNvSpPr>
              <p:nvPr/>
            </p:nvSpPr>
            <p:spPr bwMode="auto">
              <a:xfrm>
                <a:off x="1750" y="4018"/>
                <a:ext cx="18" cy="19"/>
              </a:xfrm>
              <a:custGeom>
                <a:avLst/>
                <a:gdLst>
                  <a:gd name="T0" fmla="*/ 0 w 18"/>
                  <a:gd name="T1" fmla="*/ 19 h 19"/>
                  <a:gd name="T2" fmla="*/ 0 w 18"/>
                  <a:gd name="T3" fmla="*/ 19 h 19"/>
                  <a:gd name="T4" fmla="*/ 2 w 18"/>
                  <a:gd name="T5" fmla="*/ 19 h 19"/>
                  <a:gd name="T6" fmla="*/ 2 w 18"/>
                  <a:gd name="T7" fmla="*/ 19 h 19"/>
                  <a:gd name="T8" fmla="*/ 2 w 18"/>
                  <a:gd name="T9" fmla="*/ 19 h 19"/>
                  <a:gd name="T10" fmla="*/ 2 w 18"/>
                  <a:gd name="T11" fmla="*/ 19 h 19"/>
                  <a:gd name="T12" fmla="*/ 2 w 18"/>
                  <a:gd name="T13" fmla="*/ 19 h 19"/>
                  <a:gd name="T14" fmla="*/ 4 w 18"/>
                  <a:gd name="T15" fmla="*/ 19 h 19"/>
                  <a:gd name="T16" fmla="*/ 4 w 18"/>
                  <a:gd name="T17" fmla="*/ 19 h 19"/>
                  <a:gd name="T18" fmla="*/ 4 w 18"/>
                  <a:gd name="T19" fmla="*/ 19 h 19"/>
                  <a:gd name="T20" fmla="*/ 4 w 18"/>
                  <a:gd name="T21" fmla="*/ 19 h 19"/>
                  <a:gd name="T22" fmla="*/ 4 w 18"/>
                  <a:gd name="T23" fmla="*/ 19 h 19"/>
                  <a:gd name="T24" fmla="*/ 4 w 18"/>
                  <a:gd name="T25" fmla="*/ 19 h 19"/>
                  <a:gd name="T26" fmla="*/ 4 w 18"/>
                  <a:gd name="T27" fmla="*/ 19 h 19"/>
                  <a:gd name="T28" fmla="*/ 5 w 18"/>
                  <a:gd name="T29" fmla="*/ 19 h 19"/>
                  <a:gd name="T30" fmla="*/ 5 w 18"/>
                  <a:gd name="T31" fmla="*/ 19 h 19"/>
                  <a:gd name="T32" fmla="*/ 5 w 18"/>
                  <a:gd name="T33" fmla="*/ 19 h 19"/>
                  <a:gd name="T34" fmla="*/ 5 w 18"/>
                  <a:gd name="T35" fmla="*/ 16 h 19"/>
                  <a:gd name="T36" fmla="*/ 5 w 18"/>
                  <a:gd name="T37" fmla="*/ 19 h 19"/>
                  <a:gd name="T38" fmla="*/ 5 w 18"/>
                  <a:gd name="T39" fmla="*/ 19 h 19"/>
                  <a:gd name="T40" fmla="*/ 7 w 18"/>
                  <a:gd name="T41" fmla="*/ 19 h 19"/>
                  <a:gd name="T42" fmla="*/ 7 w 18"/>
                  <a:gd name="T43" fmla="*/ 19 h 19"/>
                  <a:gd name="T44" fmla="*/ 7 w 18"/>
                  <a:gd name="T45" fmla="*/ 19 h 19"/>
                  <a:gd name="T46" fmla="*/ 7 w 18"/>
                  <a:gd name="T47" fmla="*/ 19 h 19"/>
                  <a:gd name="T48" fmla="*/ 7 w 18"/>
                  <a:gd name="T49" fmla="*/ 17 h 19"/>
                  <a:gd name="T50" fmla="*/ 7 w 18"/>
                  <a:gd name="T51" fmla="*/ 17 h 19"/>
                  <a:gd name="T52" fmla="*/ 7 w 18"/>
                  <a:gd name="T53" fmla="*/ 17 h 19"/>
                  <a:gd name="T54" fmla="*/ 9 w 18"/>
                  <a:gd name="T55" fmla="*/ 19 h 19"/>
                  <a:gd name="T56" fmla="*/ 9 w 18"/>
                  <a:gd name="T57" fmla="*/ 12 h 19"/>
                  <a:gd name="T58" fmla="*/ 9 w 18"/>
                  <a:gd name="T59" fmla="*/ 12 h 19"/>
                  <a:gd name="T60" fmla="*/ 9 w 18"/>
                  <a:gd name="T61" fmla="*/ 19 h 19"/>
                  <a:gd name="T62" fmla="*/ 9 w 18"/>
                  <a:gd name="T63" fmla="*/ 19 h 19"/>
                  <a:gd name="T64" fmla="*/ 9 w 18"/>
                  <a:gd name="T65" fmla="*/ 19 h 19"/>
                  <a:gd name="T66" fmla="*/ 11 w 18"/>
                  <a:gd name="T67" fmla="*/ 19 h 19"/>
                  <a:gd name="T68" fmla="*/ 11 w 18"/>
                  <a:gd name="T69" fmla="*/ 17 h 19"/>
                  <a:gd name="T70" fmla="*/ 11 w 18"/>
                  <a:gd name="T71" fmla="*/ 14 h 19"/>
                  <a:gd name="T72" fmla="*/ 11 w 18"/>
                  <a:gd name="T73" fmla="*/ 14 h 19"/>
                  <a:gd name="T74" fmla="*/ 11 w 18"/>
                  <a:gd name="T75" fmla="*/ 19 h 19"/>
                  <a:gd name="T76" fmla="*/ 11 w 18"/>
                  <a:gd name="T77" fmla="*/ 17 h 19"/>
                  <a:gd name="T78" fmla="*/ 11 w 18"/>
                  <a:gd name="T79" fmla="*/ 19 h 19"/>
                  <a:gd name="T80" fmla="*/ 12 w 18"/>
                  <a:gd name="T81" fmla="*/ 19 h 19"/>
                  <a:gd name="T82" fmla="*/ 12 w 18"/>
                  <a:gd name="T83" fmla="*/ 19 h 19"/>
                  <a:gd name="T84" fmla="*/ 12 w 18"/>
                  <a:gd name="T85" fmla="*/ 19 h 19"/>
                  <a:gd name="T86" fmla="*/ 12 w 18"/>
                  <a:gd name="T87" fmla="*/ 19 h 19"/>
                  <a:gd name="T88" fmla="*/ 12 w 18"/>
                  <a:gd name="T89" fmla="*/ 19 h 19"/>
                  <a:gd name="T90" fmla="*/ 12 w 18"/>
                  <a:gd name="T91" fmla="*/ 19 h 19"/>
                  <a:gd name="T92" fmla="*/ 12 w 18"/>
                  <a:gd name="T93" fmla="*/ 19 h 19"/>
                  <a:gd name="T94" fmla="*/ 14 w 18"/>
                  <a:gd name="T95" fmla="*/ 19 h 19"/>
                  <a:gd name="T96" fmla="*/ 14 w 18"/>
                  <a:gd name="T97" fmla="*/ 19 h 19"/>
                  <a:gd name="T98" fmla="*/ 14 w 18"/>
                  <a:gd name="T99" fmla="*/ 19 h 19"/>
                  <a:gd name="T100" fmla="*/ 14 w 18"/>
                  <a:gd name="T101" fmla="*/ 19 h 19"/>
                  <a:gd name="T102" fmla="*/ 14 w 18"/>
                  <a:gd name="T103" fmla="*/ 19 h 19"/>
                  <a:gd name="T104" fmla="*/ 14 w 18"/>
                  <a:gd name="T105" fmla="*/ 19 h 19"/>
                  <a:gd name="T106" fmla="*/ 16 w 18"/>
                  <a:gd name="T107" fmla="*/ 19 h 19"/>
                  <a:gd name="T108" fmla="*/ 16 w 18"/>
                  <a:gd name="T109" fmla="*/ 19 h 19"/>
                  <a:gd name="T110" fmla="*/ 16 w 18"/>
                  <a:gd name="T111" fmla="*/ 19 h 19"/>
                  <a:gd name="T112" fmla="*/ 16 w 18"/>
                  <a:gd name="T113" fmla="*/ 19 h 19"/>
                  <a:gd name="T114" fmla="*/ 16 w 18"/>
                  <a:gd name="T115" fmla="*/ 19 h 19"/>
                  <a:gd name="T116" fmla="*/ 16 w 18"/>
                  <a:gd name="T117" fmla="*/ 19 h 19"/>
                  <a:gd name="T118" fmla="*/ 18 w 18"/>
                  <a:gd name="T119" fmla="*/ 17 h 19"/>
                  <a:gd name="T120" fmla="*/ 18 w 18"/>
                  <a:gd name="T121" fmla="*/ 19 h 19"/>
                  <a:gd name="T122" fmla="*/ 18 w 18"/>
                  <a:gd name="T12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9">
                    <a:moveTo>
                      <a:pt x="0" y="19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6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2"/>
                    </a:lnTo>
                    <a:lnTo>
                      <a:pt x="7" y="19"/>
                    </a:lnTo>
                    <a:lnTo>
                      <a:pt x="7" y="16"/>
                    </a:lnTo>
                    <a:lnTo>
                      <a:pt x="7" y="19"/>
                    </a:lnTo>
                    <a:lnTo>
                      <a:pt x="7" y="14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7" y="17"/>
                    </a:lnTo>
                    <a:lnTo>
                      <a:pt x="9" y="16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5"/>
                    </a:lnTo>
                    <a:lnTo>
                      <a:pt x="9" y="17"/>
                    </a:lnTo>
                    <a:lnTo>
                      <a:pt x="9" y="5"/>
                    </a:lnTo>
                    <a:lnTo>
                      <a:pt x="9" y="17"/>
                    </a:lnTo>
                    <a:lnTo>
                      <a:pt x="9" y="12"/>
                    </a:lnTo>
                    <a:lnTo>
                      <a:pt x="9" y="19"/>
                    </a:lnTo>
                    <a:lnTo>
                      <a:pt x="9" y="10"/>
                    </a:lnTo>
                    <a:lnTo>
                      <a:pt x="9" y="0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14"/>
                    </a:lnTo>
                    <a:lnTo>
                      <a:pt x="9" y="12"/>
                    </a:lnTo>
                    <a:lnTo>
                      <a:pt x="9" y="17"/>
                    </a:lnTo>
                    <a:lnTo>
                      <a:pt x="9" y="3"/>
                    </a:lnTo>
                    <a:lnTo>
                      <a:pt x="9" y="12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0"/>
                    </a:lnTo>
                    <a:lnTo>
                      <a:pt x="9" y="1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16"/>
                    </a:lnTo>
                    <a:lnTo>
                      <a:pt x="9" y="19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10"/>
                    </a:lnTo>
                    <a:lnTo>
                      <a:pt x="9" y="14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2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0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9" y="12"/>
                    </a:lnTo>
                    <a:lnTo>
                      <a:pt x="9" y="19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11" y="16"/>
                    </a:lnTo>
                    <a:lnTo>
                      <a:pt x="11" y="12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14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12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11" y="10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4"/>
                    </a:lnTo>
                    <a:lnTo>
                      <a:pt x="11" y="19"/>
                    </a:lnTo>
                    <a:lnTo>
                      <a:pt x="11" y="14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2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7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9"/>
                    </a:lnTo>
                    <a:lnTo>
                      <a:pt x="11" y="14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2"/>
                    </a:lnTo>
                    <a:lnTo>
                      <a:pt x="11" y="14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1" y="12"/>
                    </a:lnTo>
                    <a:lnTo>
                      <a:pt x="11" y="19"/>
                    </a:lnTo>
                    <a:lnTo>
                      <a:pt x="11" y="16"/>
                    </a:lnTo>
                    <a:lnTo>
                      <a:pt x="11" y="19"/>
                    </a:lnTo>
                    <a:lnTo>
                      <a:pt x="11" y="14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1" y="17"/>
                    </a:lnTo>
                    <a:lnTo>
                      <a:pt x="11" y="14"/>
                    </a:lnTo>
                    <a:lnTo>
                      <a:pt x="12" y="16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2" y="16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2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7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7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6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7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7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7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7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7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8" y="16"/>
                    </a:lnTo>
                    <a:lnTo>
                      <a:pt x="18" y="19"/>
                    </a:lnTo>
                    <a:lnTo>
                      <a:pt x="18" y="17"/>
                    </a:lnTo>
                    <a:lnTo>
                      <a:pt x="18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339"/>
              <p:cNvSpPr>
                <a:spLocks/>
              </p:cNvSpPr>
              <p:nvPr/>
            </p:nvSpPr>
            <p:spPr bwMode="auto">
              <a:xfrm>
                <a:off x="1768" y="3987"/>
                <a:ext cx="18" cy="50"/>
              </a:xfrm>
              <a:custGeom>
                <a:avLst/>
                <a:gdLst>
                  <a:gd name="T0" fmla="*/ 0 w 18"/>
                  <a:gd name="T1" fmla="*/ 48 h 50"/>
                  <a:gd name="T2" fmla="*/ 0 w 18"/>
                  <a:gd name="T3" fmla="*/ 50 h 50"/>
                  <a:gd name="T4" fmla="*/ 2 w 18"/>
                  <a:gd name="T5" fmla="*/ 50 h 50"/>
                  <a:gd name="T6" fmla="*/ 2 w 18"/>
                  <a:gd name="T7" fmla="*/ 50 h 50"/>
                  <a:gd name="T8" fmla="*/ 2 w 18"/>
                  <a:gd name="T9" fmla="*/ 48 h 50"/>
                  <a:gd name="T10" fmla="*/ 2 w 18"/>
                  <a:gd name="T11" fmla="*/ 50 h 50"/>
                  <a:gd name="T12" fmla="*/ 2 w 18"/>
                  <a:gd name="T13" fmla="*/ 50 h 50"/>
                  <a:gd name="T14" fmla="*/ 2 w 18"/>
                  <a:gd name="T15" fmla="*/ 50 h 50"/>
                  <a:gd name="T16" fmla="*/ 2 w 18"/>
                  <a:gd name="T17" fmla="*/ 50 h 50"/>
                  <a:gd name="T18" fmla="*/ 3 w 18"/>
                  <a:gd name="T19" fmla="*/ 50 h 50"/>
                  <a:gd name="T20" fmla="*/ 3 w 18"/>
                  <a:gd name="T21" fmla="*/ 50 h 50"/>
                  <a:gd name="T22" fmla="*/ 3 w 18"/>
                  <a:gd name="T23" fmla="*/ 50 h 50"/>
                  <a:gd name="T24" fmla="*/ 3 w 18"/>
                  <a:gd name="T25" fmla="*/ 50 h 50"/>
                  <a:gd name="T26" fmla="*/ 3 w 18"/>
                  <a:gd name="T27" fmla="*/ 50 h 50"/>
                  <a:gd name="T28" fmla="*/ 3 w 18"/>
                  <a:gd name="T29" fmla="*/ 50 h 50"/>
                  <a:gd name="T30" fmla="*/ 5 w 18"/>
                  <a:gd name="T31" fmla="*/ 50 h 50"/>
                  <a:gd name="T32" fmla="*/ 5 w 18"/>
                  <a:gd name="T33" fmla="*/ 50 h 50"/>
                  <a:gd name="T34" fmla="*/ 5 w 18"/>
                  <a:gd name="T35" fmla="*/ 50 h 50"/>
                  <a:gd name="T36" fmla="*/ 5 w 18"/>
                  <a:gd name="T37" fmla="*/ 50 h 50"/>
                  <a:gd name="T38" fmla="*/ 5 w 18"/>
                  <a:gd name="T39" fmla="*/ 48 h 50"/>
                  <a:gd name="T40" fmla="*/ 5 w 18"/>
                  <a:gd name="T41" fmla="*/ 50 h 50"/>
                  <a:gd name="T42" fmla="*/ 5 w 18"/>
                  <a:gd name="T43" fmla="*/ 50 h 50"/>
                  <a:gd name="T44" fmla="*/ 7 w 18"/>
                  <a:gd name="T45" fmla="*/ 50 h 50"/>
                  <a:gd name="T46" fmla="*/ 7 w 18"/>
                  <a:gd name="T47" fmla="*/ 50 h 50"/>
                  <a:gd name="T48" fmla="*/ 7 w 18"/>
                  <a:gd name="T49" fmla="*/ 50 h 50"/>
                  <a:gd name="T50" fmla="*/ 7 w 18"/>
                  <a:gd name="T51" fmla="*/ 50 h 50"/>
                  <a:gd name="T52" fmla="*/ 7 w 18"/>
                  <a:gd name="T53" fmla="*/ 50 h 50"/>
                  <a:gd name="T54" fmla="*/ 7 w 18"/>
                  <a:gd name="T55" fmla="*/ 50 h 50"/>
                  <a:gd name="T56" fmla="*/ 9 w 18"/>
                  <a:gd name="T57" fmla="*/ 45 h 50"/>
                  <a:gd name="T58" fmla="*/ 9 w 18"/>
                  <a:gd name="T59" fmla="*/ 50 h 50"/>
                  <a:gd name="T60" fmla="*/ 9 w 18"/>
                  <a:gd name="T61" fmla="*/ 48 h 50"/>
                  <a:gd name="T62" fmla="*/ 9 w 18"/>
                  <a:gd name="T63" fmla="*/ 18 h 50"/>
                  <a:gd name="T64" fmla="*/ 9 w 18"/>
                  <a:gd name="T65" fmla="*/ 0 h 50"/>
                  <a:gd name="T66" fmla="*/ 9 w 18"/>
                  <a:gd name="T67" fmla="*/ 36 h 50"/>
                  <a:gd name="T68" fmla="*/ 10 w 18"/>
                  <a:gd name="T69" fmla="*/ 48 h 50"/>
                  <a:gd name="T70" fmla="*/ 10 w 18"/>
                  <a:gd name="T71" fmla="*/ 50 h 50"/>
                  <a:gd name="T72" fmla="*/ 10 w 18"/>
                  <a:gd name="T73" fmla="*/ 50 h 50"/>
                  <a:gd name="T74" fmla="*/ 10 w 18"/>
                  <a:gd name="T75" fmla="*/ 48 h 50"/>
                  <a:gd name="T76" fmla="*/ 10 w 18"/>
                  <a:gd name="T77" fmla="*/ 48 h 50"/>
                  <a:gd name="T78" fmla="*/ 10 w 18"/>
                  <a:gd name="T79" fmla="*/ 50 h 50"/>
                  <a:gd name="T80" fmla="*/ 10 w 18"/>
                  <a:gd name="T81" fmla="*/ 48 h 50"/>
                  <a:gd name="T82" fmla="*/ 12 w 18"/>
                  <a:gd name="T83" fmla="*/ 50 h 50"/>
                  <a:gd name="T84" fmla="*/ 12 w 18"/>
                  <a:gd name="T85" fmla="*/ 50 h 50"/>
                  <a:gd name="T86" fmla="*/ 12 w 18"/>
                  <a:gd name="T87" fmla="*/ 48 h 50"/>
                  <a:gd name="T88" fmla="*/ 12 w 18"/>
                  <a:gd name="T89" fmla="*/ 50 h 50"/>
                  <a:gd name="T90" fmla="*/ 12 w 18"/>
                  <a:gd name="T91" fmla="*/ 50 h 50"/>
                  <a:gd name="T92" fmla="*/ 12 w 18"/>
                  <a:gd name="T93" fmla="*/ 50 h 50"/>
                  <a:gd name="T94" fmla="*/ 14 w 18"/>
                  <a:gd name="T95" fmla="*/ 50 h 50"/>
                  <a:gd name="T96" fmla="*/ 14 w 18"/>
                  <a:gd name="T97" fmla="*/ 50 h 50"/>
                  <a:gd name="T98" fmla="*/ 14 w 18"/>
                  <a:gd name="T99" fmla="*/ 50 h 50"/>
                  <a:gd name="T100" fmla="*/ 14 w 18"/>
                  <a:gd name="T101" fmla="*/ 50 h 50"/>
                  <a:gd name="T102" fmla="*/ 14 w 18"/>
                  <a:gd name="T103" fmla="*/ 50 h 50"/>
                  <a:gd name="T104" fmla="*/ 14 w 18"/>
                  <a:gd name="T105" fmla="*/ 48 h 50"/>
                  <a:gd name="T106" fmla="*/ 16 w 18"/>
                  <a:gd name="T107" fmla="*/ 50 h 50"/>
                  <a:gd name="T108" fmla="*/ 16 w 18"/>
                  <a:gd name="T109" fmla="*/ 50 h 50"/>
                  <a:gd name="T110" fmla="*/ 16 w 18"/>
                  <a:gd name="T111" fmla="*/ 50 h 50"/>
                  <a:gd name="T112" fmla="*/ 16 w 18"/>
                  <a:gd name="T113" fmla="*/ 50 h 50"/>
                  <a:gd name="T114" fmla="*/ 16 w 18"/>
                  <a:gd name="T115" fmla="*/ 50 h 50"/>
                  <a:gd name="T116" fmla="*/ 16 w 18"/>
                  <a:gd name="T117" fmla="*/ 50 h 50"/>
                  <a:gd name="T118" fmla="*/ 16 w 18"/>
                  <a:gd name="T119" fmla="*/ 50 h 50"/>
                  <a:gd name="T120" fmla="*/ 18 w 18"/>
                  <a:gd name="T121" fmla="*/ 50 h 50"/>
                  <a:gd name="T122" fmla="*/ 18 w 18"/>
                  <a:gd name="T12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0">
                    <a:moveTo>
                      <a:pt x="0" y="48"/>
                    </a:move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48"/>
                    </a:lnTo>
                    <a:lnTo>
                      <a:pt x="3" y="50"/>
                    </a:lnTo>
                    <a:lnTo>
                      <a:pt x="3" y="48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48"/>
                    </a:lnTo>
                    <a:lnTo>
                      <a:pt x="3" y="50"/>
                    </a:lnTo>
                    <a:lnTo>
                      <a:pt x="3" y="48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48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48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3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45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0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5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50"/>
                    </a:lnTo>
                    <a:lnTo>
                      <a:pt x="9" y="40"/>
                    </a:lnTo>
                    <a:lnTo>
                      <a:pt x="9" y="48"/>
                    </a:lnTo>
                    <a:lnTo>
                      <a:pt x="9" y="50"/>
                    </a:lnTo>
                    <a:lnTo>
                      <a:pt x="9" y="50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50"/>
                    </a:lnTo>
                    <a:lnTo>
                      <a:pt x="9" y="45"/>
                    </a:lnTo>
                    <a:lnTo>
                      <a:pt x="9" y="43"/>
                    </a:lnTo>
                    <a:lnTo>
                      <a:pt x="9" y="41"/>
                    </a:lnTo>
                    <a:lnTo>
                      <a:pt x="9" y="50"/>
                    </a:lnTo>
                    <a:lnTo>
                      <a:pt x="9" y="27"/>
                    </a:lnTo>
                    <a:lnTo>
                      <a:pt x="9" y="50"/>
                    </a:lnTo>
                    <a:lnTo>
                      <a:pt x="9" y="45"/>
                    </a:lnTo>
                    <a:lnTo>
                      <a:pt x="9" y="41"/>
                    </a:lnTo>
                    <a:lnTo>
                      <a:pt x="9" y="47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5"/>
                    </a:lnTo>
                    <a:lnTo>
                      <a:pt x="9" y="50"/>
                    </a:lnTo>
                    <a:lnTo>
                      <a:pt x="9" y="31"/>
                    </a:lnTo>
                    <a:lnTo>
                      <a:pt x="9" y="11"/>
                    </a:lnTo>
                    <a:lnTo>
                      <a:pt x="9" y="47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8"/>
                    </a:lnTo>
                    <a:lnTo>
                      <a:pt x="9" y="15"/>
                    </a:lnTo>
                    <a:lnTo>
                      <a:pt x="9" y="36"/>
                    </a:lnTo>
                    <a:lnTo>
                      <a:pt x="9" y="18"/>
                    </a:lnTo>
                    <a:lnTo>
                      <a:pt x="9" y="50"/>
                    </a:lnTo>
                    <a:lnTo>
                      <a:pt x="9" y="38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9" y="50"/>
                    </a:lnTo>
                    <a:lnTo>
                      <a:pt x="9" y="38"/>
                    </a:lnTo>
                    <a:lnTo>
                      <a:pt x="9" y="36"/>
                    </a:lnTo>
                    <a:lnTo>
                      <a:pt x="9" y="48"/>
                    </a:lnTo>
                    <a:lnTo>
                      <a:pt x="9" y="34"/>
                    </a:lnTo>
                    <a:lnTo>
                      <a:pt x="9" y="47"/>
                    </a:lnTo>
                    <a:lnTo>
                      <a:pt x="9" y="50"/>
                    </a:lnTo>
                    <a:lnTo>
                      <a:pt x="9" y="0"/>
                    </a:lnTo>
                    <a:lnTo>
                      <a:pt x="9" y="20"/>
                    </a:lnTo>
                    <a:lnTo>
                      <a:pt x="9" y="24"/>
                    </a:lnTo>
                    <a:lnTo>
                      <a:pt x="9" y="34"/>
                    </a:lnTo>
                    <a:lnTo>
                      <a:pt x="9" y="48"/>
                    </a:lnTo>
                    <a:lnTo>
                      <a:pt x="9" y="11"/>
                    </a:lnTo>
                    <a:lnTo>
                      <a:pt x="9" y="24"/>
                    </a:lnTo>
                    <a:lnTo>
                      <a:pt x="9" y="38"/>
                    </a:lnTo>
                    <a:lnTo>
                      <a:pt x="9" y="50"/>
                    </a:lnTo>
                    <a:lnTo>
                      <a:pt x="9" y="20"/>
                    </a:lnTo>
                    <a:lnTo>
                      <a:pt x="9" y="45"/>
                    </a:lnTo>
                    <a:lnTo>
                      <a:pt x="9" y="43"/>
                    </a:lnTo>
                    <a:lnTo>
                      <a:pt x="9" y="36"/>
                    </a:lnTo>
                    <a:lnTo>
                      <a:pt x="9" y="47"/>
                    </a:lnTo>
                    <a:lnTo>
                      <a:pt x="9" y="50"/>
                    </a:lnTo>
                    <a:lnTo>
                      <a:pt x="9" y="32"/>
                    </a:lnTo>
                    <a:lnTo>
                      <a:pt x="9" y="50"/>
                    </a:lnTo>
                    <a:lnTo>
                      <a:pt x="9" y="43"/>
                    </a:lnTo>
                    <a:lnTo>
                      <a:pt x="9" y="48"/>
                    </a:lnTo>
                    <a:lnTo>
                      <a:pt x="9" y="40"/>
                    </a:lnTo>
                    <a:lnTo>
                      <a:pt x="9" y="50"/>
                    </a:lnTo>
                    <a:lnTo>
                      <a:pt x="9" y="47"/>
                    </a:lnTo>
                    <a:lnTo>
                      <a:pt x="9" y="32"/>
                    </a:lnTo>
                    <a:lnTo>
                      <a:pt x="9" y="48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7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7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2" y="50"/>
                    </a:lnTo>
                    <a:lnTo>
                      <a:pt x="12" y="45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48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2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48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48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48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48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8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340"/>
              <p:cNvSpPr>
                <a:spLocks/>
              </p:cNvSpPr>
              <p:nvPr/>
            </p:nvSpPr>
            <p:spPr bwMode="auto">
              <a:xfrm>
                <a:off x="1786" y="4032"/>
                <a:ext cx="17" cy="5"/>
              </a:xfrm>
              <a:custGeom>
                <a:avLst/>
                <a:gdLst>
                  <a:gd name="T0" fmla="*/ 0 w 17"/>
                  <a:gd name="T1" fmla="*/ 5 h 5"/>
                  <a:gd name="T2" fmla="*/ 0 w 17"/>
                  <a:gd name="T3" fmla="*/ 5 h 5"/>
                  <a:gd name="T4" fmla="*/ 0 w 17"/>
                  <a:gd name="T5" fmla="*/ 5 h 5"/>
                  <a:gd name="T6" fmla="*/ 1 w 17"/>
                  <a:gd name="T7" fmla="*/ 5 h 5"/>
                  <a:gd name="T8" fmla="*/ 1 w 17"/>
                  <a:gd name="T9" fmla="*/ 3 h 5"/>
                  <a:gd name="T10" fmla="*/ 1 w 17"/>
                  <a:gd name="T11" fmla="*/ 5 h 5"/>
                  <a:gd name="T12" fmla="*/ 1 w 17"/>
                  <a:gd name="T13" fmla="*/ 5 h 5"/>
                  <a:gd name="T14" fmla="*/ 1 w 17"/>
                  <a:gd name="T15" fmla="*/ 5 h 5"/>
                  <a:gd name="T16" fmla="*/ 1 w 17"/>
                  <a:gd name="T17" fmla="*/ 5 h 5"/>
                  <a:gd name="T18" fmla="*/ 1 w 17"/>
                  <a:gd name="T19" fmla="*/ 5 h 5"/>
                  <a:gd name="T20" fmla="*/ 3 w 17"/>
                  <a:gd name="T21" fmla="*/ 5 h 5"/>
                  <a:gd name="T22" fmla="*/ 3 w 17"/>
                  <a:gd name="T23" fmla="*/ 5 h 5"/>
                  <a:gd name="T24" fmla="*/ 3 w 17"/>
                  <a:gd name="T25" fmla="*/ 5 h 5"/>
                  <a:gd name="T26" fmla="*/ 3 w 17"/>
                  <a:gd name="T27" fmla="*/ 5 h 5"/>
                  <a:gd name="T28" fmla="*/ 3 w 17"/>
                  <a:gd name="T29" fmla="*/ 5 h 5"/>
                  <a:gd name="T30" fmla="*/ 5 w 17"/>
                  <a:gd name="T31" fmla="*/ 0 h 5"/>
                  <a:gd name="T32" fmla="*/ 5 w 17"/>
                  <a:gd name="T33" fmla="*/ 5 h 5"/>
                  <a:gd name="T34" fmla="*/ 5 w 17"/>
                  <a:gd name="T35" fmla="*/ 5 h 5"/>
                  <a:gd name="T36" fmla="*/ 5 w 17"/>
                  <a:gd name="T37" fmla="*/ 5 h 5"/>
                  <a:gd name="T38" fmla="*/ 5 w 17"/>
                  <a:gd name="T39" fmla="*/ 5 h 5"/>
                  <a:gd name="T40" fmla="*/ 5 w 17"/>
                  <a:gd name="T41" fmla="*/ 5 h 5"/>
                  <a:gd name="T42" fmla="*/ 7 w 17"/>
                  <a:gd name="T43" fmla="*/ 5 h 5"/>
                  <a:gd name="T44" fmla="*/ 7 w 17"/>
                  <a:gd name="T45" fmla="*/ 5 h 5"/>
                  <a:gd name="T46" fmla="*/ 7 w 17"/>
                  <a:gd name="T47" fmla="*/ 5 h 5"/>
                  <a:gd name="T48" fmla="*/ 7 w 17"/>
                  <a:gd name="T49" fmla="*/ 5 h 5"/>
                  <a:gd name="T50" fmla="*/ 7 w 17"/>
                  <a:gd name="T51" fmla="*/ 5 h 5"/>
                  <a:gd name="T52" fmla="*/ 7 w 17"/>
                  <a:gd name="T53" fmla="*/ 5 h 5"/>
                  <a:gd name="T54" fmla="*/ 7 w 17"/>
                  <a:gd name="T55" fmla="*/ 5 h 5"/>
                  <a:gd name="T56" fmla="*/ 8 w 17"/>
                  <a:gd name="T57" fmla="*/ 5 h 5"/>
                  <a:gd name="T58" fmla="*/ 8 w 17"/>
                  <a:gd name="T59" fmla="*/ 3 h 5"/>
                  <a:gd name="T60" fmla="*/ 8 w 17"/>
                  <a:gd name="T61" fmla="*/ 5 h 5"/>
                  <a:gd name="T62" fmla="*/ 8 w 17"/>
                  <a:gd name="T63" fmla="*/ 5 h 5"/>
                  <a:gd name="T64" fmla="*/ 8 w 17"/>
                  <a:gd name="T65" fmla="*/ 5 h 5"/>
                  <a:gd name="T66" fmla="*/ 8 w 17"/>
                  <a:gd name="T67" fmla="*/ 5 h 5"/>
                  <a:gd name="T68" fmla="*/ 10 w 17"/>
                  <a:gd name="T69" fmla="*/ 5 h 5"/>
                  <a:gd name="T70" fmla="*/ 10 w 17"/>
                  <a:gd name="T71" fmla="*/ 5 h 5"/>
                  <a:gd name="T72" fmla="*/ 10 w 17"/>
                  <a:gd name="T73" fmla="*/ 5 h 5"/>
                  <a:gd name="T74" fmla="*/ 10 w 17"/>
                  <a:gd name="T75" fmla="*/ 5 h 5"/>
                  <a:gd name="T76" fmla="*/ 10 w 17"/>
                  <a:gd name="T77" fmla="*/ 5 h 5"/>
                  <a:gd name="T78" fmla="*/ 10 w 17"/>
                  <a:gd name="T79" fmla="*/ 5 h 5"/>
                  <a:gd name="T80" fmla="*/ 12 w 17"/>
                  <a:gd name="T81" fmla="*/ 5 h 5"/>
                  <a:gd name="T82" fmla="*/ 12 w 17"/>
                  <a:gd name="T83" fmla="*/ 5 h 5"/>
                  <a:gd name="T84" fmla="*/ 12 w 17"/>
                  <a:gd name="T85" fmla="*/ 5 h 5"/>
                  <a:gd name="T86" fmla="*/ 12 w 17"/>
                  <a:gd name="T87" fmla="*/ 5 h 5"/>
                  <a:gd name="T88" fmla="*/ 12 w 17"/>
                  <a:gd name="T89" fmla="*/ 3 h 5"/>
                  <a:gd name="T90" fmla="*/ 12 w 17"/>
                  <a:gd name="T91" fmla="*/ 5 h 5"/>
                  <a:gd name="T92" fmla="*/ 14 w 17"/>
                  <a:gd name="T93" fmla="*/ 3 h 5"/>
                  <a:gd name="T94" fmla="*/ 14 w 17"/>
                  <a:gd name="T95" fmla="*/ 5 h 5"/>
                  <a:gd name="T96" fmla="*/ 14 w 17"/>
                  <a:gd name="T97" fmla="*/ 5 h 5"/>
                  <a:gd name="T98" fmla="*/ 14 w 17"/>
                  <a:gd name="T99" fmla="*/ 5 h 5"/>
                  <a:gd name="T100" fmla="*/ 14 w 17"/>
                  <a:gd name="T101" fmla="*/ 5 h 5"/>
                  <a:gd name="T102" fmla="*/ 14 w 17"/>
                  <a:gd name="T103" fmla="*/ 5 h 5"/>
                  <a:gd name="T104" fmla="*/ 14 w 17"/>
                  <a:gd name="T105" fmla="*/ 5 h 5"/>
                  <a:gd name="T106" fmla="*/ 16 w 17"/>
                  <a:gd name="T107" fmla="*/ 5 h 5"/>
                  <a:gd name="T108" fmla="*/ 16 w 17"/>
                  <a:gd name="T109" fmla="*/ 5 h 5"/>
                  <a:gd name="T110" fmla="*/ 16 w 17"/>
                  <a:gd name="T111" fmla="*/ 5 h 5"/>
                  <a:gd name="T112" fmla="*/ 16 w 17"/>
                  <a:gd name="T113" fmla="*/ 5 h 5"/>
                  <a:gd name="T114" fmla="*/ 16 w 17"/>
                  <a:gd name="T115" fmla="*/ 5 h 5"/>
                  <a:gd name="T116" fmla="*/ 16 w 17"/>
                  <a:gd name="T117" fmla="*/ 5 h 5"/>
                  <a:gd name="T118" fmla="*/ 17 w 17"/>
                  <a:gd name="T119" fmla="*/ 5 h 5"/>
                  <a:gd name="T120" fmla="*/ 17 w 17"/>
                  <a:gd name="T121" fmla="*/ 5 h 5"/>
                  <a:gd name="T122" fmla="*/ 17 w 17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341"/>
              <p:cNvSpPr>
                <a:spLocks/>
              </p:cNvSpPr>
              <p:nvPr/>
            </p:nvSpPr>
            <p:spPr bwMode="auto">
              <a:xfrm>
                <a:off x="1803" y="4034"/>
                <a:ext cx="20" cy="3"/>
              </a:xfrm>
              <a:custGeom>
                <a:avLst/>
                <a:gdLst>
                  <a:gd name="T0" fmla="*/ 0 w 20"/>
                  <a:gd name="T1" fmla="*/ 3 h 3"/>
                  <a:gd name="T2" fmla="*/ 0 w 20"/>
                  <a:gd name="T3" fmla="*/ 1 h 3"/>
                  <a:gd name="T4" fmla="*/ 2 w 20"/>
                  <a:gd name="T5" fmla="*/ 3 h 3"/>
                  <a:gd name="T6" fmla="*/ 2 w 20"/>
                  <a:gd name="T7" fmla="*/ 3 h 3"/>
                  <a:gd name="T8" fmla="*/ 2 w 20"/>
                  <a:gd name="T9" fmla="*/ 3 h 3"/>
                  <a:gd name="T10" fmla="*/ 2 w 20"/>
                  <a:gd name="T11" fmla="*/ 3 h 3"/>
                  <a:gd name="T12" fmla="*/ 2 w 20"/>
                  <a:gd name="T13" fmla="*/ 3 h 3"/>
                  <a:gd name="T14" fmla="*/ 2 w 20"/>
                  <a:gd name="T15" fmla="*/ 3 h 3"/>
                  <a:gd name="T16" fmla="*/ 2 w 20"/>
                  <a:gd name="T17" fmla="*/ 3 h 3"/>
                  <a:gd name="T18" fmla="*/ 4 w 20"/>
                  <a:gd name="T19" fmla="*/ 3 h 3"/>
                  <a:gd name="T20" fmla="*/ 4 w 20"/>
                  <a:gd name="T21" fmla="*/ 3 h 3"/>
                  <a:gd name="T22" fmla="*/ 4 w 20"/>
                  <a:gd name="T23" fmla="*/ 3 h 3"/>
                  <a:gd name="T24" fmla="*/ 4 w 20"/>
                  <a:gd name="T25" fmla="*/ 3 h 3"/>
                  <a:gd name="T26" fmla="*/ 4 w 20"/>
                  <a:gd name="T27" fmla="*/ 3 h 3"/>
                  <a:gd name="T28" fmla="*/ 4 w 20"/>
                  <a:gd name="T29" fmla="*/ 3 h 3"/>
                  <a:gd name="T30" fmla="*/ 6 w 20"/>
                  <a:gd name="T31" fmla="*/ 3 h 3"/>
                  <a:gd name="T32" fmla="*/ 6 w 20"/>
                  <a:gd name="T33" fmla="*/ 3 h 3"/>
                  <a:gd name="T34" fmla="*/ 6 w 20"/>
                  <a:gd name="T35" fmla="*/ 3 h 3"/>
                  <a:gd name="T36" fmla="*/ 6 w 20"/>
                  <a:gd name="T37" fmla="*/ 3 h 3"/>
                  <a:gd name="T38" fmla="*/ 6 w 20"/>
                  <a:gd name="T39" fmla="*/ 1 h 3"/>
                  <a:gd name="T40" fmla="*/ 6 w 20"/>
                  <a:gd name="T41" fmla="*/ 3 h 3"/>
                  <a:gd name="T42" fmla="*/ 8 w 20"/>
                  <a:gd name="T43" fmla="*/ 3 h 3"/>
                  <a:gd name="T44" fmla="*/ 8 w 20"/>
                  <a:gd name="T45" fmla="*/ 3 h 3"/>
                  <a:gd name="T46" fmla="*/ 8 w 20"/>
                  <a:gd name="T47" fmla="*/ 3 h 3"/>
                  <a:gd name="T48" fmla="*/ 8 w 20"/>
                  <a:gd name="T49" fmla="*/ 3 h 3"/>
                  <a:gd name="T50" fmla="*/ 8 w 20"/>
                  <a:gd name="T51" fmla="*/ 3 h 3"/>
                  <a:gd name="T52" fmla="*/ 9 w 20"/>
                  <a:gd name="T53" fmla="*/ 3 h 3"/>
                  <a:gd name="T54" fmla="*/ 9 w 20"/>
                  <a:gd name="T55" fmla="*/ 3 h 3"/>
                  <a:gd name="T56" fmla="*/ 9 w 20"/>
                  <a:gd name="T57" fmla="*/ 3 h 3"/>
                  <a:gd name="T58" fmla="*/ 9 w 20"/>
                  <a:gd name="T59" fmla="*/ 3 h 3"/>
                  <a:gd name="T60" fmla="*/ 9 w 20"/>
                  <a:gd name="T61" fmla="*/ 3 h 3"/>
                  <a:gd name="T62" fmla="*/ 9 w 20"/>
                  <a:gd name="T63" fmla="*/ 3 h 3"/>
                  <a:gd name="T64" fmla="*/ 11 w 20"/>
                  <a:gd name="T65" fmla="*/ 1 h 3"/>
                  <a:gd name="T66" fmla="*/ 11 w 20"/>
                  <a:gd name="T67" fmla="*/ 3 h 3"/>
                  <a:gd name="T68" fmla="*/ 11 w 20"/>
                  <a:gd name="T69" fmla="*/ 3 h 3"/>
                  <a:gd name="T70" fmla="*/ 11 w 20"/>
                  <a:gd name="T71" fmla="*/ 3 h 3"/>
                  <a:gd name="T72" fmla="*/ 11 w 20"/>
                  <a:gd name="T73" fmla="*/ 3 h 3"/>
                  <a:gd name="T74" fmla="*/ 11 w 20"/>
                  <a:gd name="T75" fmla="*/ 3 h 3"/>
                  <a:gd name="T76" fmla="*/ 13 w 20"/>
                  <a:gd name="T77" fmla="*/ 3 h 3"/>
                  <a:gd name="T78" fmla="*/ 13 w 20"/>
                  <a:gd name="T79" fmla="*/ 1 h 3"/>
                  <a:gd name="T80" fmla="*/ 13 w 20"/>
                  <a:gd name="T81" fmla="*/ 3 h 3"/>
                  <a:gd name="T82" fmla="*/ 13 w 20"/>
                  <a:gd name="T83" fmla="*/ 3 h 3"/>
                  <a:gd name="T84" fmla="*/ 13 w 20"/>
                  <a:gd name="T85" fmla="*/ 3 h 3"/>
                  <a:gd name="T86" fmla="*/ 13 w 20"/>
                  <a:gd name="T87" fmla="*/ 3 h 3"/>
                  <a:gd name="T88" fmla="*/ 15 w 20"/>
                  <a:gd name="T89" fmla="*/ 3 h 3"/>
                  <a:gd name="T90" fmla="*/ 15 w 20"/>
                  <a:gd name="T91" fmla="*/ 3 h 3"/>
                  <a:gd name="T92" fmla="*/ 15 w 20"/>
                  <a:gd name="T93" fmla="*/ 3 h 3"/>
                  <a:gd name="T94" fmla="*/ 15 w 20"/>
                  <a:gd name="T95" fmla="*/ 3 h 3"/>
                  <a:gd name="T96" fmla="*/ 15 w 20"/>
                  <a:gd name="T97" fmla="*/ 3 h 3"/>
                  <a:gd name="T98" fmla="*/ 16 w 20"/>
                  <a:gd name="T99" fmla="*/ 3 h 3"/>
                  <a:gd name="T100" fmla="*/ 16 w 20"/>
                  <a:gd name="T101" fmla="*/ 3 h 3"/>
                  <a:gd name="T102" fmla="*/ 16 w 20"/>
                  <a:gd name="T103" fmla="*/ 3 h 3"/>
                  <a:gd name="T104" fmla="*/ 16 w 20"/>
                  <a:gd name="T105" fmla="*/ 3 h 3"/>
                  <a:gd name="T106" fmla="*/ 16 w 20"/>
                  <a:gd name="T107" fmla="*/ 3 h 3"/>
                  <a:gd name="T108" fmla="*/ 16 w 20"/>
                  <a:gd name="T109" fmla="*/ 3 h 3"/>
                  <a:gd name="T110" fmla="*/ 18 w 20"/>
                  <a:gd name="T111" fmla="*/ 3 h 3"/>
                  <a:gd name="T112" fmla="*/ 18 w 20"/>
                  <a:gd name="T113" fmla="*/ 3 h 3"/>
                  <a:gd name="T114" fmla="*/ 18 w 20"/>
                  <a:gd name="T115" fmla="*/ 3 h 3"/>
                  <a:gd name="T116" fmla="*/ 18 w 20"/>
                  <a:gd name="T117" fmla="*/ 3 h 3"/>
                  <a:gd name="T118" fmla="*/ 18 w 20"/>
                  <a:gd name="T119" fmla="*/ 3 h 3"/>
                  <a:gd name="T120" fmla="*/ 18 w 20"/>
                  <a:gd name="T121" fmla="*/ 3 h 3"/>
                  <a:gd name="T122" fmla="*/ 18 w 20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342"/>
              <p:cNvSpPr>
                <a:spLocks/>
              </p:cNvSpPr>
              <p:nvPr/>
            </p:nvSpPr>
            <p:spPr bwMode="auto">
              <a:xfrm>
                <a:off x="1823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1 h 3"/>
                  <a:gd name="T8" fmla="*/ 0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2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4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5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3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2 w 18"/>
                  <a:gd name="T91" fmla="*/ 3 h 3"/>
                  <a:gd name="T92" fmla="*/ 12 w 18"/>
                  <a:gd name="T93" fmla="*/ 3 h 3"/>
                  <a:gd name="T94" fmla="*/ 12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4 w 18"/>
                  <a:gd name="T103" fmla="*/ 3 h 3"/>
                  <a:gd name="T104" fmla="*/ 14 w 18"/>
                  <a:gd name="T105" fmla="*/ 3 h 3"/>
                  <a:gd name="T106" fmla="*/ 14 w 18"/>
                  <a:gd name="T107" fmla="*/ 1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343"/>
              <p:cNvSpPr>
                <a:spLocks/>
              </p:cNvSpPr>
              <p:nvPr/>
            </p:nvSpPr>
            <p:spPr bwMode="auto">
              <a:xfrm>
                <a:off x="1841" y="4030"/>
                <a:ext cx="18" cy="7"/>
              </a:xfrm>
              <a:custGeom>
                <a:avLst/>
                <a:gdLst>
                  <a:gd name="T0" fmla="*/ 0 w 18"/>
                  <a:gd name="T1" fmla="*/ 7 h 7"/>
                  <a:gd name="T2" fmla="*/ 0 w 18"/>
                  <a:gd name="T3" fmla="*/ 5 h 7"/>
                  <a:gd name="T4" fmla="*/ 0 w 18"/>
                  <a:gd name="T5" fmla="*/ 7 h 7"/>
                  <a:gd name="T6" fmla="*/ 2 w 18"/>
                  <a:gd name="T7" fmla="*/ 7 h 7"/>
                  <a:gd name="T8" fmla="*/ 2 w 18"/>
                  <a:gd name="T9" fmla="*/ 7 h 7"/>
                  <a:gd name="T10" fmla="*/ 2 w 18"/>
                  <a:gd name="T11" fmla="*/ 7 h 7"/>
                  <a:gd name="T12" fmla="*/ 2 w 18"/>
                  <a:gd name="T13" fmla="*/ 7 h 7"/>
                  <a:gd name="T14" fmla="*/ 2 w 18"/>
                  <a:gd name="T15" fmla="*/ 7 h 7"/>
                  <a:gd name="T16" fmla="*/ 2 w 18"/>
                  <a:gd name="T17" fmla="*/ 7 h 7"/>
                  <a:gd name="T18" fmla="*/ 2 w 18"/>
                  <a:gd name="T19" fmla="*/ 7 h 7"/>
                  <a:gd name="T20" fmla="*/ 3 w 18"/>
                  <a:gd name="T21" fmla="*/ 7 h 7"/>
                  <a:gd name="T22" fmla="*/ 3 w 18"/>
                  <a:gd name="T23" fmla="*/ 7 h 7"/>
                  <a:gd name="T24" fmla="*/ 3 w 18"/>
                  <a:gd name="T25" fmla="*/ 7 h 7"/>
                  <a:gd name="T26" fmla="*/ 3 w 18"/>
                  <a:gd name="T27" fmla="*/ 7 h 7"/>
                  <a:gd name="T28" fmla="*/ 3 w 18"/>
                  <a:gd name="T29" fmla="*/ 7 h 7"/>
                  <a:gd name="T30" fmla="*/ 3 w 18"/>
                  <a:gd name="T31" fmla="*/ 7 h 7"/>
                  <a:gd name="T32" fmla="*/ 3 w 18"/>
                  <a:gd name="T33" fmla="*/ 7 h 7"/>
                  <a:gd name="T34" fmla="*/ 5 w 18"/>
                  <a:gd name="T35" fmla="*/ 5 h 7"/>
                  <a:gd name="T36" fmla="*/ 5 w 18"/>
                  <a:gd name="T37" fmla="*/ 7 h 7"/>
                  <a:gd name="T38" fmla="*/ 5 w 18"/>
                  <a:gd name="T39" fmla="*/ 7 h 7"/>
                  <a:gd name="T40" fmla="*/ 5 w 18"/>
                  <a:gd name="T41" fmla="*/ 7 h 7"/>
                  <a:gd name="T42" fmla="*/ 5 w 18"/>
                  <a:gd name="T43" fmla="*/ 7 h 7"/>
                  <a:gd name="T44" fmla="*/ 7 w 18"/>
                  <a:gd name="T45" fmla="*/ 7 h 7"/>
                  <a:gd name="T46" fmla="*/ 7 w 18"/>
                  <a:gd name="T47" fmla="*/ 7 h 7"/>
                  <a:gd name="T48" fmla="*/ 7 w 18"/>
                  <a:gd name="T49" fmla="*/ 7 h 7"/>
                  <a:gd name="T50" fmla="*/ 7 w 18"/>
                  <a:gd name="T51" fmla="*/ 7 h 7"/>
                  <a:gd name="T52" fmla="*/ 7 w 18"/>
                  <a:gd name="T53" fmla="*/ 7 h 7"/>
                  <a:gd name="T54" fmla="*/ 7 w 18"/>
                  <a:gd name="T55" fmla="*/ 7 h 7"/>
                  <a:gd name="T56" fmla="*/ 7 w 18"/>
                  <a:gd name="T57" fmla="*/ 7 h 7"/>
                  <a:gd name="T58" fmla="*/ 9 w 18"/>
                  <a:gd name="T59" fmla="*/ 7 h 7"/>
                  <a:gd name="T60" fmla="*/ 9 w 18"/>
                  <a:gd name="T61" fmla="*/ 7 h 7"/>
                  <a:gd name="T62" fmla="*/ 9 w 18"/>
                  <a:gd name="T63" fmla="*/ 7 h 7"/>
                  <a:gd name="T64" fmla="*/ 9 w 18"/>
                  <a:gd name="T65" fmla="*/ 7 h 7"/>
                  <a:gd name="T66" fmla="*/ 9 w 18"/>
                  <a:gd name="T67" fmla="*/ 7 h 7"/>
                  <a:gd name="T68" fmla="*/ 9 w 18"/>
                  <a:gd name="T69" fmla="*/ 7 h 7"/>
                  <a:gd name="T70" fmla="*/ 11 w 18"/>
                  <a:gd name="T71" fmla="*/ 7 h 7"/>
                  <a:gd name="T72" fmla="*/ 11 w 18"/>
                  <a:gd name="T73" fmla="*/ 7 h 7"/>
                  <a:gd name="T74" fmla="*/ 11 w 18"/>
                  <a:gd name="T75" fmla="*/ 7 h 7"/>
                  <a:gd name="T76" fmla="*/ 11 w 18"/>
                  <a:gd name="T77" fmla="*/ 7 h 7"/>
                  <a:gd name="T78" fmla="*/ 11 w 18"/>
                  <a:gd name="T79" fmla="*/ 7 h 7"/>
                  <a:gd name="T80" fmla="*/ 11 w 18"/>
                  <a:gd name="T81" fmla="*/ 7 h 7"/>
                  <a:gd name="T82" fmla="*/ 12 w 18"/>
                  <a:gd name="T83" fmla="*/ 7 h 7"/>
                  <a:gd name="T84" fmla="*/ 12 w 18"/>
                  <a:gd name="T85" fmla="*/ 7 h 7"/>
                  <a:gd name="T86" fmla="*/ 12 w 18"/>
                  <a:gd name="T87" fmla="*/ 7 h 7"/>
                  <a:gd name="T88" fmla="*/ 12 w 18"/>
                  <a:gd name="T89" fmla="*/ 5 h 7"/>
                  <a:gd name="T90" fmla="*/ 12 w 18"/>
                  <a:gd name="T91" fmla="*/ 7 h 7"/>
                  <a:gd name="T92" fmla="*/ 12 w 18"/>
                  <a:gd name="T93" fmla="*/ 7 h 7"/>
                  <a:gd name="T94" fmla="*/ 14 w 18"/>
                  <a:gd name="T95" fmla="*/ 7 h 7"/>
                  <a:gd name="T96" fmla="*/ 14 w 18"/>
                  <a:gd name="T97" fmla="*/ 7 h 7"/>
                  <a:gd name="T98" fmla="*/ 14 w 18"/>
                  <a:gd name="T99" fmla="*/ 7 h 7"/>
                  <a:gd name="T100" fmla="*/ 14 w 18"/>
                  <a:gd name="T101" fmla="*/ 7 h 7"/>
                  <a:gd name="T102" fmla="*/ 14 w 18"/>
                  <a:gd name="T103" fmla="*/ 7 h 7"/>
                  <a:gd name="T104" fmla="*/ 14 w 18"/>
                  <a:gd name="T105" fmla="*/ 7 h 7"/>
                  <a:gd name="T106" fmla="*/ 16 w 18"/>
                  <a:gd name="T107" fmla="*/ 7 h 7"/>
                  <a:gd name="T108" fmla="*/ 16 w 18"/>
                  <a:gd name="T109" fmla="*/ 7 h 7"/>
                  <a:gd name="T110" fmla="*/ 16 w 18"/>
                  <a:gd name="T111" fmla="*/ 7 h 7"/>
                  <a:gd name="T112" fmla="*/ 16 w 18"/>
                  <a:gd name="T113" fmla="*/ 7 h 7"/>
                  <a:gd name="T114" fmla="*/ 16 w 18"/>
                  <a:gd name="T115" fmla="*/ 7 h 7"/>
                  <a:gd name="T116" fmla="*/ 16 w 18"/>
                  <a:gd name="T117" fmla="*/ 7 h 7"/>
                  <a:gd name="T118" fmla="*/ 18 w 18"/>
                  <a:gd name="T119" fmla="*/ 7 h 7"/>
                  <a:gd name="T120" fmla="*/ 18 w 18"/>
                  <a:gd name="T121" fmla="*/ 7 h 7"/>
                  <a:gd name="T122" fmla="*/ 18 w 18"/>
                  <a:gd name="T1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0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2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2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4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344"/>
              <p:cNvSpPr>
                <a:spLocks/>
              </p:cNvSpPr>
              <p:nvPr/>
            </p:nvSpPr>
            <p:spPr bwMode="auto">
              <a:xfrm>
                <a:off x="1859" y="3977"/>
                <a:ext cx="17" cy="60"/>
              </a:xfrm>
              <a:custGeom>
                <a:avLst/>
                <a:gdLst>
                  <a:gd name="T0" fmla="*/ 0 w 17"/>
                  <a:gd name="T1" fmla="*/ 60 h 60"/>
                  <a:gd name="T2" fmla="*/ 0 w 17"/>
                  <a:gd name="T3" fmla="*/ 60 h 60"/>
                  <a:gd name="T4" fmla="*/ 0 w 17"/>
                  <a:gd name="T5" fmla="*/ 60 h 60"/>
                  <a:gd name="T6" fmla="*/ 0 w 17"/>
                  <a:gd name="T7" fmla="*/ 60 h 60"/>
                  <a:gd name="T8" fmla="*/ 1 w 17"/>
                  <a:gd name="T9" fmla="*/ 60 h 60"/>
                  <a:gd name="T10" fmla="*/ 1 w 17"/>
                  <a:gd name="T11" fmla="*/ 60 h 60"/>
                  <a:gd name="T12" fmla="*/ 1 w 17"/>
                  <a:gd name="T13" fmla="*/ 60 h 60"/>
                  <a:gd name="T14" fmla="*/ 1 w 17"/>
                  <a:gd name="T15" fmla="*/ 58 h 60"/>
                  <a:gd name="T16" fmla="*/ 1 w 17"/>
                  <a:gd name="T17" fmla="*/ 60 h 60"/>
                  <a:gd name="T18" fmla="*/ 3 w 17"/>
                  <a:gd name="T19" fmla="*/ 60 h 60"/>
                  <a:gd name="T20" fmla="*/ 3 w 17"/>
                  <a:gd name="T21" fmla="*/ 60 h 60"/>
                  <a:gd name="T22" fmla="*/ 3 w 17"/>
                  <a:gd name="T23" fmla="*/ 58 h 60"/>
                  <a:gd name="T24" fmla="*/ 3 w 17"/>
                  <a:gd name="T25" fmla="*/ 60 h 60"/>
                  <a:gd name="T26" fmla="*/ 3 w 17"/>
                  <a:gd name="T27" fmla="*/ 60 h 60"/>
                  <a:gd name="T28" fmla="*/ 3 w 17"/>
                  <a:gd name="T29" fmla="*/ 60 h 60"/>
                  <a:gd name="T30" fmla="*/ 3 w 17"/>
                  <a:gd name="T31" fmla="*/ 60 h 60"/>
                  <a:gd name="T32" fmla="*/ 5 w 17"/>
                  <a:gd name="T33" fmla="*/ 60 h 60"/>
                  <a:gd name="T34" fmla="*/ 5 w 17"/>
                  <a:gd name="T35" fmla="*/ 60 h 60"/>
                  <a:gd name="T36" fmla="*/ 5 w 17"/>
                  <a:gd name="T37" fmla="*/ 60 h 60"/>
                  <a:gd name="T38" fmla="*/ 5 w 17"/>
                  <a:gd name="T39" fmla="*/ 60 h 60"/>
                  <a:gd name="T40" fmla="*/ 5 w 17"/>
                  <a:gd name="T41" fmla="*/ 60 h 60"/>
                  <a:gd name="T42" fmla="*/ 5 w 17"/>
                  <a:gd name="T43" fmla="*/ 58 h 60"/>
                  <a:gd name="T44" fmla="*/ 7 w 17"/>
                  <a:gd name="T45" fmla="*/ 60 h 60"/>
                  <a:gd name="T46" fmla="*/ 7 w 17"/>
                  <a:gd name="T47" fmla="*/ 60 h 60"/>
                  <a:gd name="T48" fmla="*/ 7 w 17"/>
                  <a:gd name="T49" fmla="*/ 60 h 60"/>
                  <a:gd name="T50" fmla="*/ 7 w 17"/>
                  <a:gd name="T51" fmla="*/ 60 h 60"/>
                  <a:gd name="T52" fmla="*/ 7 w 17"/>
                  <a:gd name="T53" fmla="*/ 58 h 60"/>
                  <a:gd name="T54" fmla="*/ 7 w 17"/>
                  <a:gd name="T55" fmla="*/ 60 h 60"/>
                  <a:gd name="T56" fmla="*/ 7 w 17"/>
                  <a:gd name="T57" fmla="*/ 60 h 60"/>
                  <a:gd name="T58" fmla="*/ 9 w 17"/>
                  <a:gd name="T59" fmla="*/ 60 h 60"/>
                  <a:gd name="T60" fmla="*/ 9 w 17"/>
                  <a:gd name="T61" fmla="*/ 60 h 60"/>
                  <a:gd name="T62" fmla="*/ 9 w 17"/>
                  <a:gd name="T63" fmla="*/ 60 h 60"/>
                  <a:gd name="T64" fmla="*/ 9 w 17"/>
                  <a:gd name="T65" fmla="*/ 60 h 60"/>
                  <a:gd name="T66" fmla="*/ 9 w 17"/>
                  <a:gd name="T67" fmla="*/ 60 h 60"/>
                  <a:gd name="T68" fmla="*/ 9 w 17"/>
                  <a:gd name="T69" fmla="*/ 60 h 60"/>
                  <a:gd name="T70" fmla="*/ 10 w 17"/>
                  <a:gd name="T71" fmla="*/ 60 h 60"/>
                  <a:gd name="T72" fmla="*/ 10 w 17"/>
                  <a:gd name="T73" fmla="*/ 58 h 60"/>
                  <a:gd name="T74" fmla="*/ 10 w 17"/>
                  <a:gd name="T75" fmla="*/ 58 h 60"/>
                  <a:gd name="T76" fmla="*/ 10 w 17"/>
                  <a:gd name="T77" fmla="*/ 60 h 60"/>
                  <a:gd name="T78" fmla="*/ 10 w 17"/>
                  <a:gd name="T79" fmla="*/ 60 h 60"/>
                  <a:gd name="T80" fmla="*/ 10 w 17"/>
                  <a:gd name="T81" fmla="*/ 57 h 60"/>
                  <a:gd name="T82" fmla="*/ 12 w 17"/>
                  <a:gd name="T83" fmla="*/ 55 h 60"/>
                  <a:gd name="T84" fmla="*/ 12 w 17"/>
                  <a:gd name="T85" fmla="*/ 51 h 60"/>
                  <a:gd name="T86" fmla="*/ 12 w 17"/>
                  <a:gd name="T87" fmla="*/ 34 h 60"/>
                  <a:gd name="T88" fmla="*/ 12 w 17"/>
                  <a:gd name="T89" fmla="*/ 58 h 60"/>
                  <a:gd name="T90" fmla="*/ 12 w 17"/>
                  <a:gd name="T91" fmla="*/ 58 h 60"/>
                  <a:gd name="T92" fmla="*/ 12 w 17"/>
                  <a:gd name="T93" fmla="*/ 42 h 60"/>
                  <a:gd name="T94" fmla="*/ 12 w 17"/>
                  <a:gd name="T95" fmla="*/ 55 h 60"/>
                  <a:gd name="T96" fmla="*/ 14 w 17"/>
                  <a:gd name="T97" fmla="*/ 44 h 60"/>
                  <a:gd name="T98" fmla="*/ 14 w 17"/>
                  <a:gd name="T99" fmla="*/ 50 h 60"/>
                  <a:gd name="T100" fmla="*/ 14 w 17"/>
                  <a:gd name="T101" fmla="*/ 21 h 60"/>
                  <a:gd name="T102" fmla="*/ 14 w 17"/>
                  <a:gd name="T103" fmla="*/ 39 h 60"/>
                  <a:gd name="T104" fmla="*/ 14 w 17"/>
                  <a:gd name="T105" fmla="*/ 51 h 60"/>
                  <a:gd name="T106" fmla="*/ 14 w 17"/>
                  <a:gd name="T107" fmla="*/ 58 h 60"/>
                  <a:gd name="T108" fmla="*/ 14 w 17"/>
                  <a:gd name="T109" fmla="*/ 60 h 60"/>
                  <a:gd name="T110" fmla="*/ 16 w 17"/>
                  <a:gd name="T111" fmla="*/ 60 h 60"/>
                  <a:gd name="T112" fmla="*/ 16 w 17"/>
                  <a:gd name="T113" fmla="*/ 58 h 60"/>
                  <a:gd name="T114" fmla="*/ 16 w 17"/>
                  <a:gd name="T115" fmla="*/ 58 h 60"/>
                  <a:gd name="T116" fmla="*/ 16 w 17"/>
                  <a:gd name="T117" fmla="*/ 60 h 60"/>
                  <a:gd name="T118" fmla="*/ 16 w 17"/>
                  <a:gd name="T119" fmla="*/ 58 h 60"/>
                  <a:gd name="T120" fmla="*/ 16 w 17"/>
                  <a:gd name="T121" fmla="*/ 60 h 60"/>
                  <a:gd name="T122" fmla="*/ 16 w 17"/>
                  <a:gd name="T123" fmla="*/ 5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60">
                    <a:moveTo>
                      <a:pt x="0" y="60"/>
                    </a:move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58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58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58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58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58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57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60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60"/>
                    </a:lnTo>
                    <a:lnTo>
                      <a:pt x="3" y="57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7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58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55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60"/>
                    </a:lnTo>
                    <a:lnTo>
                      <a:pt x="7" y="57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5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8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7" y="57"/>
                    </a:lnTo>
                    <a:lnTo>
                      <a:pt x="7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7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53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8"/>
                    </a:lnTo>
                    <a:lnTo>
                      <a:pt x="9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7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7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57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57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0" y="57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7"/>
                    </a:lnTo>
                    <a:lnTo>
                      <a:pt x="10" y="58"/>
                    </a:lnTo>
                    <a:lnTo>
                      <a:pt x="10" y="60"/>
                    </a:lnTo>
                    <a:lnTo>
                      <a:pt x="10" y="53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5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57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0" y="55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8"/>
                    </a:lnTo>
                    <a:lnTo>
                      <a:pt x="12" y="58"/>
                    </a:lnTo>
                    <a:lnTo>
                      <a:pt x="12" y="53"/>
                    </a:lnTo>
                    <a:lnTo>
                      <a:pt x="12" y="51"/>
                    </a:lnTo>
                    <a:lnTo>
                      <a:pt x="12" y="60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12" y="51"/>
                    </a:lnTo>
                    <a:lnTo>
                      <a:pt x="12" y="58"/>
                    </a:lnTo>
                    <a:lnTo>
                      <a:pt x="12" y="55"/>
                    </a:lnTo>
                    <a:lnTo>
                      <a:pt x="12" y="51"/>
                    </a:lnTo>
                    <a:lnTo>
                      <a:pt x="12" y="53"/>
                    </a:lnTo>
                    <a:lnTo>
                      <a:pt x="12" y="58"/>
                    </a:lnTo>
                    <a:lnTo>
                      <a:pt x="12" y="53"/>
                    </a:lnTo>
                    <a:lnTo>
                      <a:pt x="12" y="57"/>
                    </a:lnTo>
                    <a:lnTo>
                      <a:pt x="12" y="55"/>
                    </a:lnTo>
                    <a:lnTo>
                      <a:pt x="12" y="58"/>
                    </a:lnTo>
                    <a:lnTo>
                      <a:pt x="12" y="48"/>
                    </a:lnTo>
                    <a:lnTo>
                      <a:pt x="12" y="51"/>
                    </a:lnTo>
                    <a:lnTo>
                      <a:pt x="12" y="58"/>
                    </a:lnTo>
                    <a:lnTo>
                      <a:pt x="12" y="60"/>
                    </a:lnTo>
                    <a:lnTo>
                      <a:pt x="12" y="51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2" y="55"/>
                    </a:lnTo>
                    <a:lnTo>
                      <a:pt x="12" y="60"/>
                    </a:lnTo>
                    <a:lnTo>
                      <a:pt x="12" y="48"/>
                    </a:lnTo>
                    <a:lnTo>
                      <a:pt x="12" y="58"/>
                    </a:lnTo>
                    <a:lnTo>
                      <a:pt x="12" y="53"/>
                    </a:lnTo>
                    <a:lnTo>
                      <a:pt x="12" y="60"/>
                    </a:lnTo>
                    <a:lnTo>
                      <a:pt x="12" y="34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2" y="32"/>
                    </a:lnTo>
                    <a:lnTo>
                      <a:pt x="12" y="51"/>
                    </a:lnTo>
                    <a:lnTo>
                      <a:pt x="12" y="60"/>
                    </a:lnTo>
                    <a:lnTo>
                      <a:pt x="12" y="17"/>
                    </a:lnTo>
                    <a:lnTo>
                      <a:pt x="12" y="37"/>
                    </a:lnTo>
                    <a:lnTo>
                      <a:pt x="12" y="48"/>
                    </a:lnTo>
                    <a:lnTo>
                      <a:pt x="12" y="58"/>
                    </a:lnTo>
                    <a:lnTo>
                      <a:pt x="12" y="19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44"/>
                    </a:lnTo>
                    <a:lnTo>
                      <a:pt x="12" y="55"/>
                    </a:lnTo>
                    <a:lnTo>
                      <a:pt x="12" y="16"/>
                    </a:lnTo>
                    <a:lnTo>
                      <a:pt x="12" y="58"/>
                    </a:lnTo>
                    <a:lnTo>
                      <a:pt x="12" y="42"/>
                    </a:lnTo>
                    <a:lnTo>
                      <a:pt x="12" y="39"/>
                    </a:lnTo>
                    <a:lnTo>
                      <a:pt x="12" y="51"/>
                    </a:lnTo>
                    <a:lnTo>
                      <a:pt x="12" y="19"/>
                    </a:lnTo>
                    <a:lnTo>
                      <a:pt x="12" y="34"/>
                    </a:lnTo>
                    <a:lnTo>
                      <a:pt x="12" y="46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0"/>
                    </a:lnTo>
                    <a:lnTo>
                      <a:pt x="12" y="26"/>
                    </a:lnTo>
                    <a:lnTo>
                      <a:pt x="12" y="53"/>
                    </a:lnTo>
                    <a:lnTo>
                      <a:pt x="12" y="55"/>
                    </a:lnTo>
                    <a:lnTo>
                      <a:pt x="12" y="32"/>
                    </a:lnTo>
                    <a:lnTo>
                      <a:pt x="12" y="30"/>
                    </a:lnTo>
                    <a:lnTo>
                      <a:pt x="12" y="42"/>
                    </a:lnTo>
                    <a:lnTo>
                      <a:pt x="12" y="46"/>
                    </a:lnTo>
                    <a:lnTo>
                      <a:pt x="12" y="28"/>
                    </a:lnTo>
                    <a:lnTo>
                      <a:pt x="12" y="60"/>
                    </a:lnTo>
                    <a:lnTo>
                      <a:pt x="12" y="58"/>
                    </a:lnTo>
                    <a:lnTo>
                      <a:pt x="12" y="42"/>
                    </a:lnTo>
                    <a:lnTo>
                      <a:pt x="12" y="21"/>
                    </a:lnTo>
                    <a:lnTo>
                      <a:pt x="12" y="50"/>
                    </a:lnTo>
                    <a:lnTo>
                      <a:pt x="12" y="60"/>
                    </a:lnTo>
                    <a:lnTo>
                      <a:pt x="12" y="55"/>
                    </a:lnTo>
                    <a:lnTo>
                      <a:pt x="12" y="53"/>
                    </a:lnTo>
                    <a:lnTo>
                      <a:pt x="12" y="60"/>
                    </a:lnTo>
                    <a:lnTo>
                      <a:pt x="12" y="51"/>
                    </a:lnTo>
                    <a:lnTo>
                      <a:pt x="12" y="53"/>
                    </a:lnTo>
                    <a:lnTo>
                      <a:pt x="12" y="57"/>
                    </a:lnTo>
                    <a:lnTo>
                      <a:pt x="12" y="48"/>
                    </a:lnTo>
                    <a:lnTo>
                      <a:pt x="12" y="9"/>
                    </a:lnTo>
                    <a:lnTo>
                      <a:pt x="12" y="55"/>
                    </a:lnTo>
                    <a:lnTo>
                      <a:pt x="12" y="60"/>
                    </a:lnTo>
                    <a:lnTo>
                      <a:pt x="12" y="58"/>
                    </a:lnTo>
                    <a:lnTo>
                      <a:pt x="12" y="48"/>
                    </a:lnTo>
                    <a:lnTo>
                      <a:pt x="12" y="55"/>
                    </a:lnTo>
                    <a:lnTo>
                      <a:pt x="12" y="50"/>
                    </a:lnTo>
                    <a:lnTo>
                      <a:pt x="12" y="51"/>
                    </a:lnTo>
                    <a:lnTo>
                      <a:pt x="14" y="58"/>
                    </a:lnTo>
                    <a:lnTo>
                      <a:pt x="14" y="53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3"/>
                    </a:lnTo>
                    <a:lnTo>
                      <a:pt x="14" y="44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4" y="39"/>
                    </a:lnTo>
                    <a:lnTo>
                      <a:pt x="14" y="60"/>
                    </a:lnTo>
                    <a:lnTo>
                      <a:pt x="14" y="58"/>
                    </a:lnTo>
                    <a:lnTo>
                      <a:pt x="14" y="53"/>
                    </a:lnTo>
                    <a:lnTo>
                      <a:pt x="14" y="57"/>
                    </a:lnTo>
                    <a:lnTo>
                      <a:pt x="14" y="42"/>
                    </a:lnTo>
                    <a:lnTo>
                      <a:pt x="14" y="17"/>
                    </a:lnTo>
                    <a:lnTo>
                      <a:pt x="14" y="60"/>
                    </a:lnTo>
                    <a:lnTo>
                      <a:pt x="14" y="25"/>
                    </a:lnTo>
                    <a:lnTo>
                      <a:pt x="14" y="50"/>
                    </a:lnTo>
                    <a:lnTo>
                      <a:pt x="14" y="28"/>
                    </a:lnTo>
                    <a:lnTo>
                      <a:pt x="14" y="57"/>
                    </a:lnTo>
                    <a:lnTo>
                      <a:pt x="14" y="46"/>
                    </a:lnTo>
                    <a:lnTo>
                      <a:pt x="14" y="58"/>
                    </a:lnTo>
                    <a:lnTo>
                      <a:pt x="14" y="50"/>
                    </a:lnTo>
                    <a:lnTo>
                      <a:pt x="14" y="28"/>
                    </a:lnTo>
                    <a:lnTo>
                      <a:pt x="14" y="57"/>
                    </a:lnTo>
                    <a:lnTo>
                      <a:pt x="14" y="53"/>
                    </a:lnTo>
                    <a:lnTo>
                      <a:pt x="14" y="50"/>
                    </a:lnTo>
                    <a:lnTo>
                      <a:pt x="14" y="60"/>
                    </a:lnTo>
                    <a:lnTo>
                      <a:pt x="14" y="39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32"/>
                    </a:lnTo>
                    <a:lnTo>
                      <a:pt x="14" y="44"/>
                    </a:lnTo>
                    <a:lnTo>
                      <a:pt x="14" y="0"/>
                    </a:lnTo>
                    <a:lnTo>
                      <a:pt x="14" y="57"/>
                    </a:lnTo>
                    <a:lnTo>
                      <a:pt x="14" y="60"/>
                    </a:lnTo>
                    <a:lnTo>
                      <a:pt x="14" y="34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4" y="58"/>
                    </a:lnTo>
                    <a:lnTo>
                      <a:pt x="14" y="48"/>
                    </a:lnTo>
                    <a:lnTo>
                      <a:pt x="14" y="39"/>
                    </a:lnTo>
                    <a:lnTo>
                      <a:pt x="14" y="57"/>
                    </a:lnTo>
                    <a:lnTo>
                      <a:pt x="14" y="46"/>
                    </a:lnTo>
                    <a:lnTo>
                      <a:pt x="14" y="57"/>
                    </a:lnTo>
                    <a:lnTo>
                      <a:pt x="14" y="60"/>
                    </a:lnTo>
                    <a:lnTo>
                      <a:pt x="14" y="57"/>
                    </a:lnTo>
                    <a:lnTo>
                      <a:pt x="14" y="50"/>
                    </a:lnTo>
                    <a:lnTo>
                      <a:pt x="14" y="58"/>
                    </a:lnTo>
                    <a:lnTo>
                      <a:pt x="14" y="51"/>
                    </a:lnTo>
                    <a:lnTo>
                      <a:pt x="14" y="51"/>
                    </a:lnTo>
                    <a:lnTo>
                      <a:pt x="14" y="58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4" y="55"/>
                    </a:lnTo>
                    <a:lnTo>
                      <a:pt x="14" y="58"/>
                    </a:lnTo>
                    <a:lnTo>
                      <a:pt x="14" y="48"/>
                    </a:lnTo>
                    <a:lnTo>
                      <a:pt x="14" y="57"/>
                    </a:lnTo>
                    <a:lnTo>
                      <a:pt x="14" y="51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4" y="51"/>
                    </a:lnTo>
                    <a:lnTo>
                      <a:pt x="14" y="55"/>
                    </a:lnTo>
                    <a:lnTo>
                      <a:pt x="14" y="58"/>
                    </a:lnTo>
                    <a:lnTo>
                      <a:pt x="14" y="60"/>
                    </a:lnTo>
                    <a:lnTo>
                      <a:pt x="14" y="58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58"/>
                    </a:lnTo>
                    <a:lnTo>
                      <a:pt x="14" y="55"/>
                    </a:lnTo>
                    <a:lnTo>
                      <a:pt x="14" y="58"/>
                    </a:lnTo>
                    <a:lnTo>
                      <a:pt x="14" y="53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4" y="58"/>
                    </a:lnTo>
                    <a:lnTo>
                      <a:pt x="16" y="58"/>
                    </a:lnTo>
                    <a:lnTo>
                      <a:pt x="16" y="51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57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57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57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57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57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60"/>
                    </a:lnTo>
                    <a:lnTo>
                      <a:pt x="16" y="58"/>
                    </a:lnTo>
                    <a:lnTo>
                      <a:pt x="17" y="60"/>
                    </a:lnTo>
                    <a:lnTo>
                      <a:pt x="17" y="58"/>
                    </a:lnTo>
                    <a:lnTo>
                      <a:pt x="17" y="60"/>
                    </a:lnTo>
                    <a:lnTo>
                      <a:pt x="17" y="60"/>
                    </a:lnTo>
                    <a:lnTo>
                      <a:pt x="17" y="57"/>
                    </a:lnTo>
                    <a:lnTo>
                      <a:pt x="17" y="60"/>
                    </a:lnTo>
                    <a:lnTo>
                      <a:pt x="17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9" name="Freeform 345"/>
              <p:cNvSpPr>
                <a:spLocks/>
              </p:cNvSpPr>
              <p:nvPr/>
            </p:nvSpPr>
            <p:spPr bwMode="auto">
              <a:xfrm>
                <a:off x="1876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0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2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4 w 18"/>
                  <a:gd name="T33" fmla="*/ 3 h 3"/>
                  <a:gd name="T34" fmla="*/ 4 w 18"/>
                  <a:gd name="T35" fmla="*/ 3 h 3"/>
                  <a:gd name="T36" fmla="*/ 6 w 18"/>
                  <a:gd name="T37" fmla="*/ 3 h 3"/>
                  <a:gd name="T38" fmla="*/ 6 w 18"/>
                  <a:gd name="T39" fmla="*/ 1 h 3"/>
                  <a:gd name="T40" fmla="*/ 6 w 18"/>
                  <a:gd name="T41" fmla="*/ 3 h 3"/>
                  <a:gd name="T42" fmla="*/ 6 w 18"/>
                  <a:gd name="T43" fmla="*/ 3 h 3"/>
                  <a:gd name="T44" fmla="*/ 6 w 18"/>
                  <a:gd name="T45" fmla="*/ 3 h 3"/>
                  <a:gd name="T46" fmla="*/ 6 w 18"/>
                  <a:gd name="T47" fmla="*/ 3 h 3"/>
                  <a:gd name="T48" fmla="*/ 8 w 18"/>
                  <a:gd name="T49" fmla="*/ 3 h 3"/>
                  <a:gd name="T50" fmla="*/ 8 w 18"/>
                  <a:gd name="T51" fmla="*/ 3 h 3"/>
                  <a:gd name="T52" fmla="*/ 8 w 18"/>
                  <a:gd name="T53" fmla="*/ 3 h 3"/>
                  <a:gd name="T54" fmla="*/ 8 w 18"/>
                  <a:gd name="T55" fmla="*/ 3 h 3"/>
                  <a:gd name="T56" fmla="*/ 8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1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3 h 3"/>
                  <a:gd name="T82" fmla="*/ 11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3 w 18"/>
                  <a:gd name="T91" fmla="*/ 3 h 3"/>
                  <a:gd name="T92" fmla="*/ 13 w 18"/>
                  <a:gd name="T93" fmla="*/ 1 h 3"/>
                  <a:gd name="T94" fmla="*/ 13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1 h 3"/>
                  <a:gd name="T102" fmla="*/ 15 w 18"/>
                  <a:gd name="T103" fmla="*/ 3 h 3"/>
                  <a:gd name="T104" fmla="*/ 15 w 18"/>
                  <a:gd name="T105" fmla="*/ 3 h 3"/>
                  <a:gd name="T106" fmla="*/ 15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6 w 18"/>
                  <a:gd name="T119" fmla="*/ 1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0" name="Freeform 346"/>
              <p:cNvSpPr>
                <a:spLocks/>
              </p:cNvSpPr>
              <p:nvPr/>
            </p:nvSpPr>
            <p:spPr bwMode="auto">
              <a:xfrm>
                <a:off x="1894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5 h 5"/>
                  <a:gd name="T4" fmla="*/ 0 w 18"/>
                  <a:gd name="T5" fmla="*/ 5 h 5"/>
                  <a:gd name="T6" fmla="*/ 0 w 18"/>
                  <a:gd name="T7" fmla="*/ 5 h 5"/>
                  <a:gd name="T8" fmla="*/ 2 w 18"/>
                  <a:gd name="T9" fmla="*/ 3 h 5"/>
                  <a:gd name="T10" fmla="*/ 2 w 18"/>
                  <a:gd name="T11" fmla="*/ 5 h 5"/>
                  <a:gd name="T12" fmla="*/ 2 w 18"/>
                  <a:gd name="T13" fmla="*/ 5 h 5"/>
                  <a:gd name="T14" fmla="*/ 2 w 18"/>
                  <a:gd name="T15" fmla="*/ 5 h 5"/>
                  <a:gd name="T16" fmla="*/ 2 w 18"/>
                  <a:gd name="T17" fmla="*/ 5 h 5"/>
                  <a:gd name="T18" fmla="*/ 4 w 18"/>
                  <a:gd name="T19" fmla="*/ 5 h 5"/>
                  <a:gd name="T20" fmla="*/ 4 w 18"/>
                  <a:gd name="T21" fmla="*/ 3 h 5"/>
                  <a:gd name="T22" fmla="*/ 4 w 18"/>
                  <a:gd name="T23" fmla="*/ 5 h 5"/>
                  <a:gd name="T24" fmla="*/ 4 w 18"/>
                  <a:gd name="T25" fmla="*/ 5 h 5"/>
                  <a:gd name="T26" fmla="*/ 4 w 18"/>
                  <a:gd name="T27" fmla="*/ 3 h 5"/>
                  <a:gd name="T28" fmla="*/ 4 w 18"/>
                  <a:gd name="T29" fmla="*/ 5 h 5"/>
                  <a:gd name="T30" fmla="*/ 6 w 18"/>
                  <a:gd name="T31" fmla="*/ 5 h 5"/>
                  <a:gd name="T32" fmla="*/ 6 w 18"/>
                  <a:gd name="T33" fmla="*/ 5 h 5"/>
                  <a:gd name="T34" fmla="*/ 6 w 18"/>
                  <a:gd name="T35" fmla="*/ 5 h 5"/>
                  <a:gd name="T36" fmla="*/ 6 w 18"/>
                  <a:gd name="T37" fmla="*/ 5 h 5"/>
                  <a:gd name="T38" fmla="*/ 6 w 18"/>
                  <a:gd name="T39" fmla="*/ 5 h 5"/>
                  <a:gd name="T40" fmla="*/ 6 w 18"/>
                  <a:gd name="T41" fmla="*/ 5 h 5"/>
                  <a:gd name="T42" fmla="*/ 7 w 18"/>
                  <a:gd name="T43" fmla="*/ 3 h 5"/>
                  <a:gd name="T44" fmla="*/ 7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7 w 18"/>
                  <a:gd name="T51" fmla="*/ 5 h 5"/>
                  <a:gd name="T52" fmla="*/ 7 w 18"/>
                  <a:gd name="T53" fmla="*/ 5 h 5"/>
                  <a:gd name="T54" fmla="*/ 9 w 18"/>
                  <a:gd name="T55" fmla="*/ 5 h 5"/>
                  <a:gd name="T56" fmla="*/ 9 w 18"/>
                  <a:gd name="T57" fmla="*/ 5 h 5"/>
                  <a:gd name="T58" fmla="*/ 9 w 18"/>
                  <a:gd name="T59" fmla="*/ 5 h 5"/>
                  <a:gd name="T60" fmla="*/ 9 w 18"/>
                  <a:gd name="T61" fmla="*/ 3 h 5"/>
                  <a:gd name="T62" fmla="*/ 9 w 18"/>
                  <a:gd name="T63" fmla="*/ 5 h 5"/>
                  <a:gd name="T64" fmla="*/ 9 w 18"/>
                  <a:gd name="T65" fmla="*/ 5 h 5"/>
                  <a:gd name="T66" fmla="*/ 9 w 18"/>
                  <a:gd name="T67" fmla="*/ 3 h 5"/>
                  <a:gd name="T68" fmla="*/ 11 w 18"/>
                  <a:gd name="T69" fmla="*/ 5 h 5"/>
                  <a:gd name="T70" fmla="*/ 11 w 18"/>
                  <a:gd name="T71" fmla="*/ 5 h 5"/>
                  <a:gd name="T72" fmla="*/ 11 w 18"/>
                  <a:gd name="T73" fmla="*/ 3 h 5"/>
                  <a:gd name="T74" fmla="*/ 11 w 18"/>
                  <a:gd name="T75" fmla="*/ 5 h 5"/>
                  <a:gd name="T76" fmla="*/ 11 w 18"/>
                  <a:gd name="T77" fmla="*/ 5 h 5"/>
                  <a:gd name="T78" fmla="*/ 13 w 18"/>
                  <a:gd name="T79" fmla="*/ 5 h 5"/>
                  <a:gd name="T80" fmla="*/ 13 w 18"/>
                  <a:gd name="T81" fmla="*/ 5 h 5"/>
                  <a:gd name="T82" fmla="*/ 13 w 18"/>
                  <a:gd name="T83" fmla="*/ 5 h 5"/>
                  <a:gd name="T84" fmla="*/ 13 w 18"/>
                  <a:gd name="T85" fmla="*/ 5 h 5"/>
                  <a:gd name="T86" fmla="*/ 13 w 18"/>
                  <a:gd name="T87" fmla="*/ 5 h 5"/>
                  <a:gd name="T88" fmla="*/ 13 w 18"/>
                  <a:gd name="T89" fmla="*/ 5 h 5"/>
                  <a:gd name="T90" fmla="*/ 13 w 18"/>
                  <a:gd name="T91" fmla="*/ 5 h 5"/>
                  <a:gd name="T92" fmla="*/ 15 w 18"/>
                  <a:gd name="T93" fmla="*/ 5 h 5"/>
                  <a:gd name="T94" fmla="*/ 15 w 18"/>
                  <a:gd name="T95" fmla="*/ 5 h 5"/>
                  <a:gd name="T96" fmla="*/ 15 w 18"/>
                  <a:gd name="T97" fmla="*/ 5 h 5"/>
                  <a:gd name="T98" fmla="*/ 15 w 18"/>
                  <a:gd name="T99" fmla="*/ 5 h 5"/>
                  <a:gd name="T100" fmla="*/ 15 w 18"/>
                  <a:gd name="T101" fmla="*/ 5 h 5"/>
                  <a:gd name="T102" fmla="*/ 15 w 18"/>
                  <a:gd name="T103" fmla="*/ 5 h 5"/>
                  <a:gd name="T104" fmla="*/ 16 w 18"/>
                  <a:gd name="T105" fmla="*/ 5 h 5"/>
                  <a:gd name="T106" fmla="*/ 16 w 18"/>
                  <a:gd name="T107" fmla="*/ 5 h 5"/>
                  <a:gd name="T108" fmla="*/ 16 w 18"/>
                  <a:gd name="T109" fmla="*/ 5 h 5"/>
                  <a:gd name="T110" fmla="*/ 16 w 18"/>
                  <a:gd name="T111" fmla="*/ 5 h 5"/>
                  <a:gd name="T112" fmla="*/ 16 w 18"/>
                  <a:gd name="T113" fmla="*/ 5 h 5"/>
                  <a:gd name="T114" fmla="*/ 16 w 18"/>
                  <a:gd name="T115" fmla="*/ 5 h 5"/>
                  <a:gd name="T116" fmla="*/ 16 w 18"/>
                  <a:gd name="T117" fmla="*/ 5 h 5"/>
                  <a:gd name="T118" fmla="*/ 18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0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2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1" name="Freeform 347"/>
              <p:cNvSpPr>
                <a:spLocks/>
              </p:cNvSpPr>
              <p:nvPr/>
            </p:nvSpPr>
            <p:spPr bwMode="auto">
              <a:xfrm>
                <a:off x="1912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2 w 18"/>
                  <a:gd name="T3" fmla="*/ 5 h 5"/>
                  <a:gd name="T4" fmla="*/ 2 w 18"/>
                  <a:gd name="T5" fmla="*/ 5 h 5"/>
                  <a:gd name="T6" fmla="*/ 2 w 18"/>
                  <a:gd name="T7" fmla="*/ 5 h 5"/>
                  <a:gd name="T8" fmla="*/ 2 w 18"/>
                  <a:gd name="T9" fmla="*/ 5 h 5"/>
                  <a:gd name="T10" fmla="*/ 2 w 18"/>
                  <a:gd name="T11" fmla="*/ 5 h 5"/>
                  <a:gd name="T12" fmla="*/ 2 w 18"/>
                  <a:gd name="T13" fmla="*/ 5 h 5"/>
                  <a:gd name="T14" fmla="*/ 2 w 18"/>
                  <a:gd name="T15" fmla="*/ 5 h 5"/>
                  <a:gd name="T16" fmla="*/ 4 w 18"/>
                  <a:gd name="T17" fmla="*/ 3 h 5"/>
                  <a:gd name="T18" fmla="*/ 4 w 18"/>
                  <a:gd name="T19" fmla="*/ 5 h 5"/>
                  <a:gd name="T20" fmla="*/ 4 w 18"/>
                  <a:gd name="T21" fmla="*/ 5 h 5"/>
                  <a:gd name="T22" fmla="*/ 4 w 18"/>
                  <a:gd name="T23" fmla="*/ 5 h 5"/>
                  <a:gd name="T24" fmla="*/ 4 w 18"/>
                  <a:gd name="T25" fmla="*/ 5 h 5"/>
                  <a:gd name="T26" fmla="*/ 4 w 18"/>
                  <a:gd name="T27" fmla="*/ 5 h 5"/>
                  <a:gd name="T28" fmla="*/ 5 w 18"/>
                  <a:gd name="T29" fmla="*/ 5 h 5"/>
                  <a:gd name="T30" fmla="*/ 5 w 18"/>
                  <a:gd name="T31" fmla="*/ 5 h 5"/>
                  <a:gd name="T32" fmla="*/ 5 w 18"/>
                  <a:gd name="T33" fmla="*/ 5 h 5"/>
                  <a:gd name="T34" fmla="*/ 5 w 18"/>
                  <a:gd name="T35" fmla="*/ 5 h 5"/>
                  <a:gd name="T36" fmla="*/ 5 w 18"/>
                  <a:gd name="T37" fmla="*/ 5 h 5"/>
                  <a:gd name="T38" fmla="*/ 5 w 18"/>
                  <a:gd name="T39" fmla="*/ 5 h 5"/>
                  <a:gd name="T40" fmla="*/ 7 w 18"/>
                  <a:gd name="T41" fmla="*/ 5 h 5"/>
                  <a:gd name="T42" fmla="*/ 7 w 18"/>
                  <a:gd name="T43" fmla="*/ 5 h 5"/>
                  <a:gd name="T44" fmla="*/ 7 w 18"/>
                  <a:gd name="T45" fmla="*/ 5 h 5"/>
                  <a:gd name="T46" fmla="*/ 7 w 18"/>
                  <a:gd name="T47" fmla="*/ 5 h 5"/>
                  <a:gd name="T48" fmla="*/ 7 w 18"/>
                  <a:gd name="T49" fmla="*/ 3 h 5"/>
                  <a:gd name="T50" fmla="*/ 7 w 18"/>
                  <a:gd name="T51" fmla="*/ 5 h 5"/>
                  <a:gd name="T52" fmla="*/ 9 w 18"/>
                  <a:gd name="T53" fmla="*/ 5 h 5"/>
                  <a:gd name="T54" fmla="*/ 9 w 18"/>
                  <a:gd name="T55" fmla="*/ 5 h 5"/>
                  <a:gd name="T56" fmla="*/ 9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11 w 18"/>
                  <a:gd name="T65" fmla="*/ 5 h 5"/>
                  <a:gd name="T66" fmla="*/ 11 w 18"/>
                  <a:gd name="T67" fmla="*/ 5 h 5"/>
                  <a:gd name="T68" fmla="*/ 11 w 18"/>
                  <a:gd name="T69" fmla="*/ 5 h 5"/>
                  <a:gd name="T70" fmla="*/ 11 w 18"/>
                  <a:gd name="T71" fmla="*/ 3 h 5"/>
                  <a:gd name="T72" fmla="*/ 11 w 18"/>
                  <a:gd name="T73" fmla="*/ 5 h 5"/>
                  <a:gd name="T74" fmla="*/ 11 w 18"/>
                  <a:gd name="T75" fmla="*/ 5 h 5"/>
                  <a:gd name="T76" fmla="*/ 11 w 18"/>
                  <a:gd name="T77" fmla="*/ 5 h 5"/>
                  <a:gd name="T78" fmla="*/ 13 w 18"/>
                  <a:gd name="T79" fmla="*/ 5 h 5"/>
                  <a:gd name="T80" fmla="*/ 13 w 18"/>
                  <a:gd name="T81" fmla="*/ 5 h 5"/>
                  <a:gd name="T82" fmla="*/ 13 w 18"/>
                  <a:gd name="T83" fmla="*/ 5 h 5"/>
                  <a:gd name="T84" fmla="*/ 13 w 18"/>
                  <a:gd name="T85" fmla="*/ 5 h 5"/>
                  <a:gd name="T86" fmla="*/ 13 w 18"/>
                  <a:gd name="T87" fmla="*/ 5 h 5"/>
                  <a:gd name="T88" fmla="*/ 13 w 18"/>
                  <a:gd name="T89" fmla="*/ 5 h 5"/>
                  <a:gd name="T90" fmla="*/ 14 w 18"/>
                  <a:gd name="T91" fmla="*/ 5 h 5"/>
                  <a:gd name="T92" fmla="*/ 14 w 18"/>
                  <a:gd name="T93" fmla="*/ 5 h 5"/>
                  <a:gd name="T94" fmla="*/ 14 w 18"/>
                  <a:gd name="T95" fmla="*/ 3 h 5"/>
                  <a:gd name="T96" fmla="*/ 14 w 18"/>
                  <a:gd name="T97" fmla="*/ 5 h 5"/>
                  <a:gd name="T98" fmla="*/ 14 w 18"/>
                  <a:gd name="T99" fmla="*/ 5 h 5"/>
                  <a:gd name="T100" fmla="*/ 14 w 18"/>
                  <a:gd name="T101" fmla="*/ 5 h 5"/>
                  <a:gd name="T102" fmla="*/ 16 w 18"/>
                  <a:gd name="T103" fmla="*/ 5 h 5"/>
                  <a:gd name="T104" fmla="*/ 16 w 18"/>
                  <a:gd name="T105" fmla="*/ 5 h 5"/>
                  <a:gd name="T106" fmla="*/ 16 w 18"/>
                  <a:gd name="T107" fmla="*/ 5 h 5"/>
                  <a:gd name="T108" fmla="*/ 16 w 18"/>
                  <a:gd name="T109" fmla="*/ 5 h 5"/>
                  <a:gd name="T110" fmla="*/ 16 w 18"/>
                  <a:gd name="T111" fmla="*/ 5 h 5"/>
                  <a:gd name="T112" fmla="*/ 16 w 18"/>
                  <a:gd name="T113" fmla="*/ 3 h 5"/>
                  <a:gd name="T114" fmla="*/ 18 w 18"/>
                  <a:gd name="T115" fmla="*/ 5 h 5"/>
                  <a:gd name="T116" fmla="*/ 18 w 18"/>
                  <a:gd name="T117" fmla="*/ 5 h 5"/>
                  <a:gd name="T118" fmla="*/ 18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2" name="Freeform 348"/>
              <p:cNvSpPr>
                <a:spLocks/>
              </p:cNvSpPr>
              <p:nvPr/>
            </p:nvSpPr>
            <p:spPr bwMode="auto">
              <a:xfrm>
                <a:off x="1930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2 w 18"/>
                  <a:gd name="T3" fmla="*/ 5 h 5"/>
                  <a:gd name="T4" fmla="*/ 2 w 18"/>
                  <a:gd name="T5" fmla="*/ 5 h 5"/>
                  <a:gd name="T6" fmla="*/ 2 w 18"/>
                  <a:gd name="T7" fmla="*/ 5 h 5"/>
                  <a:gd name="T8" fmla="*/ 2 w 18"/>
                  <a:gd name="T9" fmla="*/ 5 h 5"/>
                  <a:gd name="T10" fmla="*/ 2 w 18"/>
                  <a:gd name="T11" fmla="*/ 5 h 5"/>
                  <a:gd name="T12" fmla="*/ 2 w 18"/>
                  <a:gd name="T13" fmla="*/ 5 h 5"/>
                  <a:gd name="T14" fmla="*/ 3 w 18"/>
                  <a:gd name="T15" fmla="*/ 5 h 5"/>
                  <a:gd name="T16" fmla="*/ 3 w 18"/>
                  <a:gd name="T17" fmla="*/ 5 h 5"/>
                  <a:gd name="T18" fmla="*/ 3 w 18"/>
                  <a:gd name="T19" fmla="*/ 5 h 5"/>
                  <a:gd name="T20" fmla="*/ 3 w 18"/>
                  <a:gd name="T21" fmla="*/ 5 h 5"/>
                  <a:gd name="T22" fmla="*/ 3 w 18"/>
                  <a:gd name="T23" fmla="*/ 5 h 5"/>
                  <a:gd name="T24" fmla="*/ 3 w 18"/>
                  <a:gd name="T25" fmla="*/ 5 h 5"/>
                  <a:gd name="T26" fmla="*/ 5 w 18"/>
                  <a:gd name="T27" fmla="*/ 5 h 5"/>
                  <a:gd name="T28" fmla="*/ 5 w 18"/>
                  <a:gd name="T29" fmla="*/ 5 h 5"/>
                  <a:gd name="T30" fmla="*/ 5 w 18"/>
                  <a:gd name="T31" fmla="*/ 5 h 5"/>
                  <a:gd name="T32" fmla="*/ 5 w 18"/>
                  <a:gd name="T33" fmla="*/ 5 h 5"/>
                  <a:gd name="T34" fmla="*/ 5 w 18"/>
                  <a:gd name="T35" fmla="*/ 5 h 5"/>
                  <a:gd name="T36" fmla="*/ 5 w 18"/>
                  <a:gd name="T37" fmla="*/ 5 h 5"/>
                  <a:gd name="T38" fmla="*/ 7 w 18"/>
                  <a:gd name="T39" fmla="*/ 5 h 5"/>
                  <a:gd name="T40" fmla="*/ 7 w 18"/>
                  <a:gd name="T41" fmla="*/ 5 h 5"/>
                  <a:gd name="T42" fmla="*/ 7 w 18"/>
                  <a:gd name="T43" fmla="*/ 5 h 5"/>
                  <a:gd name="T44" fmla="*/ 7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7 w 18"/>
                  <a:gd name="T51" fmla="*/ 5 h 5"/>
                  <a:gd name="T52" fmla="*/ 9 w 18"/>
                  <a:gd name="T53" fmla="*/ 5 h 5"/>
                  <a:gd name="T54" fmla="*/ 9 w 18"/>
                  <a:gd name="T55" fmla="*/ 5 h 5"/>
                  <a:gd name="T56" fmla="*/ 9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11 w 18"/>
                  <a:gd name="T65" fmla="*/ 5 h 5"/>
                  <a:gd name="T66" fmla="*/ 11 w 18"/>
                  <a:gd name="T67" fmla="*/ 3 h 5"/>
                  <a:gd name="T68" fmla="*/ 11 w 18"/>
                  <a:gd name="T69" fmla="*/ 5 h 5"/>
                  <a:gd name="T70" fmla="*/ 11 w 18"/>
                  <a:gd name="T71" fmla="*/ 5 h 5"/>
                  <a:gd name="T72" fmla="*/ 11 w 18"/>
                  <a:gd name="T73" fmla="*/ 5 h 5"/>
                  <a:gd name="T74" fmla="*/ 11 w 18"/>
                  <a:gd name="T75" fmla="*/ 5 h 5"/>
                  <a:gd name="T76" fmla="*/ 12 w 18"/>
                  <a:gd name="T77" fmla="*/ 5 h 5"/>
                  <a:gd name="T78" fmla="*/ 12 w 18"/>
                  <a:gd name="T79" fmla="*/ 5 h 5"/>
                  <a:gd name="T80" fmla="*/ 12 w 18"/>
                  <a:gd name="T81" fmla="*/ 5 h 5"/>
                  <a:gd name="T82" fmla="*/ 12 w 18"/>
                  <a:gd name="T83" fmla="*/ 5 h 5"/>
                  <a:gd name="T84" fmla="*/ 12 w 18"/>
                  <a:gd name="T85" fmla="*/ 5 h 5"/>
                  <a:gd name="T86" fmla="*/ 12 w 18"/>
                  <a:gd name="T87" fmla="*/ 5 h 5"/>
                  <a:gd name="T88" fmla="*/ 14 w 18"/>
                  <a:gd name="T89" fmla="*/ 5 h 5"/>
                  <a:gd name="T90" fmla="*/ 14 w 18"/>
                  <a:gd name="T91" fmla="*/ 5 h 5"/>
                  <a:gd name="T92" fmla="*/ 14 w 18"/>
                  <a:gd name="T93" fmla="*/ 5 h 5"/>
                  <a:gd name="T94" fmla="*/ 14 w 18"/>
                  <a:gd name="T95" fmla="*/ 5 h 5"/>
                  <a:gd name="T96" fmla="*/ 14 w 18"/>
                  <a:gd name="T97" fmla="*/ 3 h 5"/>
                  <a:gd name="T98" fmla="*/ 14 w 18"/>
                  <a:gd name="T99" fmla="*/ 5 h 5"/>
                  <a:gd name="T100" fmla="*/ 14 w 18"/>
                  <a:gd name="T101" fmla="*/ 5 h 5"/>
                  <a:gd name="T102" fmla="*/ 16 w 18"/>
                  <a:gd name="T103" fmla="*/ 5 h 5"/>
                  <a:gd name="T104" fmla="*/ 16 w 18"/>
                  <a:gd name="T105" fmla="*/ 5 h 5"/>
                  <a:gd name="T106" fmla="*/ 16 w 18"/>
                  <a:gd name="T107" fmla="*/ 5 h 5"/>
                  <a:gd name="T108" fmla="*/ 16 w 18"/>
                  <a:gd name="T109" fmla="*/ 3 h 5"/>
                  <a:gd name="T110" fmla="*/ 16 w 18"/>
                  <a:gd name="T111" fmla="*/ 5 h 5"/>
                  <a:gd name="T112" fmla="*/ 16 w 18"/>
                  <a:gd name="T113" fmla="*/ 5 h 5"/>
                  <a:gd name="T114" fmla="*/ 18 w 18"/>
                  <a:gd name="T115" fmla="*/ 5 h 5"/>
                  <a:gd name="T116" fmla="*/ 18 w 18"/>
                  <a:gd name="T117" fmla="*/ 5 h 5"/>
                  <a:gd name="T118" fmla="*/ 18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3" name="Freeform 349"/>
              <p:cNvSpPr>
                <a:spLocks/>
              </p:cNvSpPr>
              <p:nvPr/>
            </p:nvSpPr>
            <p:spPr bwMode="auto">
              <a:xfrm>
                <a:off x="1948" y="3991"/>
                <a:ext cx="18" cy="46"/>
              </a:xfrm>
              <a:custGeom>
                <a:avLst/>
                <a:gdLst>
                  <a:gd name="T0" fmla="*/ 0 w 18"/>
                  <a:gd name="T1" fmla="*/ 46 h 46"/>
                  <a:gd name="T2" fmla="*/ 1 w 18"/>
                  <a:gd name="T3" fmla="*/ 46 h 46"/>
                  <a:gd name="T4" fmla="*/ 1 w 18"/>
                  <a:gd name="T5" fmla="*/ 46 h 46"/>
                  <a:gd name="T6" fmla="*/ 1 w 18"/>
                  <a:gd name="T7" fmla="*/ 46 h 46"/>
                  <a:gd name="T8" fmla="*/ 1 w 18"/>
                  <a:gd name="T9" fmla="*/ 46 h 46"/>
                  <a:gd name="T10" fmla="*/ 1 w 18"/>
                  <a:gd name="T11" fmla="*/ 46 h 46"/>
                  <a:gd name="T12" fmla="*/ 1 w 18"/>
                  <a:gd name="T13" fmla="*/ 46 h 46"/>
                  <a:gd name="T14" fmla="*/ 3 w 18"/>
                  <a:gd name="T15" fmla="*/ 46 h 46"/>
                  <a:gd name="T16" fmla="*/ 3 w 18"/>
                  <a:gd name="T17" fmla="*/ 46 h 46"/>
                  <a:gd name="T18" fmla="*/ 3 w 18"/>
                  <a:gd name="T19" fmla="*/ 46 h 46"/>
                  <a:gd name="T20" fmla="*/ 3 w 18"/>
                  <a:gd name="T21" fmla="*/ 46 h 46"/>
                  <a:gd name="T22" fmla="*/ 3 w 18"/>
                  <a:gd name="T23" fmla="*/ 46 h 46"/>
                  <a:gd name="T24" fmla="*/ 3 w 18"/>
                  <a:gd name="T25" fmla="*/ 46 h 46"/>
                  <a:gd name="T26" fmla="*/ 5 w 18"/>
                  <a:gd name="T27" fmla="*/ 46 h 46"/>
                  <a:gd name="T28" fmla="*/ 5 w 18"/>
                  <a:gd name="T29" fmla="*/ 46 h 46"/>
                  <a:gd name="T30" fmla="*/ 5 w 18"/>
                  <a:gd name="T31" fmla="*/ 46 h 46"/>
                  <a:gd name="T32" fmla="*/ 5 w 18"/>
                  <a:gd name="T33" fmla="*/ 46 h 46"/>
                  <a:gd name="T34" fmla="*/ 5 w 18"/>
                  <a:gd name="T35" fmla="*/ 44 h 46"/>
                  <a:gd name="T36" fmla="*/ 5 w 18"/>
                  <a:gd name="T37" fmla="*/ 46 h 46"/>
                  <a:gd name="T38" fmla="*/ 7 w 18"/>
                  <a:gd name="T39" fmla="*/ 46 h 46"/>
                  <a:gd name="T40" fmla="*/ 7 w 18"/>
                  <a:gd name="T41" fmla="*/ 46 h 46"/>
                  <a:gd name="T42" fmla="*/ 7 w 18"/>
                  <a:gd name="T43" fmla="*/ 46 h 46"/>
                  <a:gd name="T44" fmla="*/ 7 w 18"/>
                  <a:gd name="T45" fmla="*/ 44 h 46"/>
                  <a:gd name="T46" fmla="*/ 7 w 18"/>
                  <a:gd name="T47" fmla="*/ 46 h 46"/>
                  <a:gd name="T48" fmla="*/ 7 w 18"/>
                  <a:gd name="T49" fmla="*/ 46 h 46"/>
                  <a:gd name="T50" fmla="*/ 9 w 18"/>
                  <a:gd name="T51" fmla="*/ 46 h 46"/>
                  <a:gd name="T52" fmla="*/ 9 w 18"/>
                  <a:gd name="T53" fmla="*/ 44 h 46"/>
                  <a:gd name="T54" fmla="*/ 9 w 18"/>
                  <a:gd name="T55" fmla="*/ 46 h 46"/>
                  <a:gd name="T56" fmla="*/ 9 w 18"/>
                  <a:gd name="T57" fmla="*/ 46 h 46"/>
                  <a:gd name="T58" fmla="*/ 9 w 18"/>
                  <a:gd name="T59" fmla="*/ 46 h 46"/>
                  <a:gd name="T60" fmla="*/ 9 w 18"/>
                  <a:gd name="T61" fmla="*/ 46 h 46"/>
                  <a:gd name="T62" fmla="*/ 10 w 18"/>
                  <a:gd name="T63" fmla="*/ 46 h 46"/>
                  <a:gd name="T64" fmla="*/ 10 w 18"/>
                  <a:gd name="T65" fmla="*/ 46 h 46"/>
                  <a:gd name="T66" fmla="*/ 10 w 18"/>
                  <a:gd name="T67" fmla="*/ 46 h 46"/>
                  <a:gd name="T68" fmla="*/ 10 w 18"/>
                  <a:gd name="T69" fmla="*/ 46 h 46"/>
                  <a:gd name="T70" fmla="*/ 10 w 18"/>
                  <a:gd name="T71" fmla="*/ 46 h 46"/>
                  <a:gd name="T72" fmla="*/ 10 w 18"/>
                  <a:gd name="T73" fmla="*/ 46 h 46"/>
                  <a:gd name="T74" fmla="*/ 10 w 18"/>
                  <a:gd name="T75" fmla="*/ 46 h 46"/>
                  <a:gd name="T76" fmla="*/ 12 w 18"/>
                  <a:gd name="T77" fmla="*/ 46 h 46"/>
                  <a:gd name="T78" fmla="*/ 12 w 18"/>
                  <a:gd name="T79" fmla="*/ 43 h 46"/>
                  <a:gd name="T80" fmla="*/ 12 w 18"/>
                  <a:gd name="T81" fmla="*/ 44 h 46"/>
                  <a:gd name="T82" fmla="*/ 12 w 18"/>
                  <a:gd name="T83" fmla="*/ 46 h 46"/>
                  <a:gd name="T84" fmla="*/ 12 w 18"/>
                  <a:gd name="T85" fmla="*/ 46 h 46"/>
                  <a:gd name="T86" fmla="*/ 12 w 18"/>
                  <a:gd name="T87" fmla="*/ 46 h 46"/>
                  <a:gd name="T88" fmla="*/ 12 w 18"/>
                  <a:gd name="T89" fmla="*/ 44 h 46"/>
                  <a:gd name="T90" fmla="*/ 14 w 18"/>
                  <a:gd name="T91" fmla="*/ 46 h 46"/>
                  <a:gd name="T92" fmla="*/ 14 w 18"/>
                  <a:gd name="T93" fmla="*/ 46 h 46"/>
                  <a:gd name="T94" fmla="*/ 14 w 18"/>
                  <a:gd name="T95" fmla="*/ 46 h 46"/>
                  <a:gd name="T96" fmla="*/ 14 w 18"/>
                  <a:gd name="T97" fmla="*/ 46 h 46"/>
                  <a:gd name="T98" fmla="*/ 14 w 18"/>
                  <a:gd name="T99" fmla="*/ 37 h 46"/>
                  <a:gd name="T100" fmla="*/ 14 w 18"/>
                  <a:gd name="T101" fmla="*/ 46 h 46"/>
                  <a:gd name="T102" fmla="*/ 16 w 18"/>
                  <a:gd name="T103" fmla="*/ 30 h 46"/>
                  <a:gd name="T104" fmla="*/ 16 w 18"/>
                  <a:gd name="T105" fmla="*/ 41 h 46"/>
                  <a:gd name="T106" fmla="*/ 16 w 18"/>
                  <a:gd name="T107" fmla="*/ 43 h 46"/>
                  <a:gd name="T108" fmla="*/ 16 w 18"/>
                  <a:gd name="T109" fmla="*/ 44 h 46"/>
                  <a:gd name="T110" fmla="*/ 16 w 18"/>
                  <a:gd name="T111" fmla="*/ 39 h 46"/>
                  <a:gd name="T112" fmla="*/ 16 w 18"/>
                  <a:gd name="T113" fmla="*/ 41 h 46"/>
                  <a:gd name="T114" fmla="*/ 16 w 18"/>
                  <a:gd name="T115" fmla="*/ 44 h 46"/>
                  <a:gd name="T116" fmla="*/ 18 w 18"/>
                  <a:gd name="T117" fmla="*/ 43 h 46"/>
                  <a:gd name="T118" fmla="*/ 18 w 18"/>
                  <a:gd name="T119" fmla="*/ 46 h 46"/>
                  <a:gd name="T120" fmla="*/ 18 w 18"/>
                  <a:gd name="T121" fmla="*/ 44 h 46"/>
                  <a:gd name="T122" fmla="*/ 18 w 18"/>
                  <a:gd name="T1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46">
                    <a:moveTo>
                      <a:pt x="0" y="46"/>
                    </a:move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4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4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4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3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4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3"/>
                    </a:lnTo>
                    <a:lnTo>
                      <a:pt x="1" y="44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4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4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4"/>
                    </a:lnTo>
                    <a:lnTo>
                      <a:pt x="3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4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4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3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39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3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3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3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1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1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1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1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4" y="37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37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28"/>
                    </a:lnTo>
                    <a:lnTo>
                      <a:pt x="14" y="43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4" y="46"/>
                    </a:lnTo>
                    <a:lnTo>
                      <a:pt x="14" y="32"/>
                    </a:lnTo>
                    <a:lnTo>
                      <a:pt x="14" y="39"/>
                    </a:lnTo>
                    <a:lnTo>
                      <a:pt x="14" y="25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4" y="39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4"/>
                    </a:lnTo>
                    <a:lnTo>
                      <a:pt x="14" y="39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39"/>
                    </a:lnTo>
                    <a:lnTo>
                      <a:pt x="14" y="37"/>
                    </a:lnTo>
                    <a:lnTo>
                      <a:pt x="14" y="27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36"/>
                    </a:lnTo>
                    <a:lnTo>
                      <a:pt x="14" y="43"/>
                    </a:lnTo>
                    <a:lnTo>
                      <a:pt x="14" y="34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39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4" y="46"/>
                    </a:lnTo>
                    <a:lnTo>
                      <a:pt x="14" y="34"/>
                    </a:lnTo>
                    <a:lnTo>
                      <a:pt x="14" y="0"/>
                    </a:lnTo>
                    <a:lnTo>
                      <a:pt x="14" y="39"/>
                    </a:lnTo>
                    <a:lnTo>
                      <a:pt x="14" y="46"/>
                    </a:lnTo>
                    <a:lnTo>
                      <a:pt x="14" y="36"/>
                    </a:lnTo>
                    <a:lnTo>
                      <a:pt x="14" y="23"/>
                    </a:lnTo>
                    <a:lnTo>
                      <a:pt x="14" y="37"/>
                    </a:lnTo>
                    <a:lnTo>
                      <a:pt x="14" y="39"/>
                    </a:lnTo>
                    <a:lnTo>
                      <a:pt x="14" y="28"/>
                    </a:lnTo>
                    <a:lnTo>
                      <a:pt x="14" y="43"/>
                    </a:lnTo>
                    <a:lnTo>
                      <a:pt x="14" y="34"/>
                    </a:lnTo>
                    <a:lnTo>
                      <a:pt x="14" y="41"/>
                    </a:lnTo>
                    <a:lnTo>
                      <a:pt x="14" y="41"/>
                    </a:lnTo>
                    <a:lnTo>
                      <a:pt x="14" y="46"/>
                    </a:lnTo>
                    <a:lnTo>
                      <a:pt x="14" y="39"/>
                    </a:lnTo>
                    <a:lnTo>
                      <a:pt x="14" y="39"/>
                    </a:lnTo>
                    <a:lnTo>
                      <a:pt x="14" y="3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39"/>
                    </a:lnTo>
                    <a:lnTo>
                      <a:pt x="14" y="46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6" y="11"/>
                    </a:lnTo>
                    <a:lnTo>
                      <a:pt x="16" y="44"/>
                    </a:lnTo>
                    <a:lnTo>
                      <a:pt x="16" y="46"/>
                    </a:lnTo>
                    <a:lnTo>
                      <a:pt x="16" y="37"/>
                    </a:lnTo>
                    <a:lnTo>
                      <a:pt x="16" y="41"/>
                    </a:lnTo>
                    <a:lnTo>
                      <a:pt x="16" y="30"/>
                    </a:lnTo>
                    <a:lnTo>
                      <a:pt x="16" y="46"/>
                    </a:lnTo>
                    <a:lnTo>
                      <a:pt x="16" y="41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32"/>
                    </a:lnTo>
                    <a:lnTo>
                      <a:pt x="16" y="44"/>
                    </a:lnTo>
                    <a:lnTo>
                      <a:pt x="16" y="41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6" y="41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6" y="41"/>
                    </a:lnTo>
                    <a:lnTo>
                      <a:pt x="16" y="28"/>
                    </a:lnTo>
                    <a:lnTo>
                      <a:pt x="16" y="44"/>
                    </a:lnTo>
                    <a:lnTo>
                      <a:pt x="16" y="32"/>
                    </a:lnTo>
                    <a:lnTo>
                      <a:pt x="16" y="46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6" y="39"/>
                    </a:lnTo>
                    <a:lnTo>
                      <a:pt x="16" y="46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16" y="43"/>
                    </a:lnTo>
                    <a:lnTo>
                      <a:pt x="16" y="36"/>
                    </a:lnTo>
                    <a:lnTo>
                      <a:pt x="16" y="34"/>
                    </a:lnTo>
                    <a:lnTo>
                      <a:pt x="16" y="23"/>
                    </a:lnTo>
                    <a:lnTo>
                      <a:pt x="16" y="46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6" y="20"/>
                    </a:lnTo>
                    <a:lnTo>
                      <a:pt x="16" y="46"/>
                    </a:lnTo>
                    <a:lnTo>
                      <a:pt x="16" y="41"/>
                    </a:lnTo>
                    <a:lnTo>
                      <a:pt x="16" y="46"/>
                    </a:lnTo>
                    <a:lnTo>
                      <a:pt x="16" y="37"/>
                    </a:lnTo>
                    <a:lnTo>
                      <a:pt x="16" y="39"/>
                    </a:lnTo>
                    <a:lnTo>
                      <a:pt x="16" y="32"/>
                    </a:lnTo>
                    <a:lnTo>
                      <a:pt x="16" y="41"/>
                    </a:lnTo>
                    <a:lnTo>
                      <a:pt x="16" y="39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6" y="44"/>
                    </a:lnTo>
                    <a:lnTo>
                      <a:pt x="16" y="23"/>
                    </a:lnTo>
                    <a:lnTo>
                      <a:pt x="16" y="34"/>
                    </a:lnTo>
                    <a:lnTo>
                      <a:pt x="16" y="27"/>
                    </a:lnTo>
                    <a:lnTo>
                      <a:pt x="16" y="44"/>
                    </a:lnTo>
                    <a:lnTo>
                      <a:pt x="16" y="25"/>
                    </a:lnTo>
                    <a:lnTo>
                      <a:pt x="16" y="41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6" y="43"/>
                    </a:lnTo>
                    <a:lnTo>
                      <a:pt x="16" y="37"/>
                    </a:lnTo>
                    <a:lnTo>
                      <a:pt x="16" y="21"/>
                    </a:lnTo>
                    <a:lnTo>
                      <a:pt x="16" y="44"/>
                    </a:lnTo>
                    <a:lnTo>
                      <a:pt x="16" y="41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6" y="34"/>
                    </a:lnTo>
                    <a:lnTo>
                      <a:pt x="16" y="37"/>
                    </a:lnTo>
                    <a:lnTo>
                      <a:pt x="16" y="44"/>
                    </a:lnTo>
                    <a:lnTo>
                      <a:pt x="16" y="46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6" y="41"/>
                    </a:lnTo>
                    <a:lnTo>
                      <a:pt x="16" y="46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8" y="44"/>
                    </a:lnTo>
                    <a:lnTo>
                      <a:pt x="18" y="46"/>
                    </a:lnTo>
                    <a:lnTo>
                      <a:pt x="18" y="28"/>
                    </a:lnTo>
                    <a:lnTo>
                      <a:pt x="18" y="46"/>
                    </a:lnTo>
                    <a:lnTo>
                      <a:pt x="18" y="43"/>
                    </a:lnTo>
                    <a:lnTo>
                      <a:pt x="18" y="14"/>
                    </a:lnTo>
                    <a:lnTo>
                      <a:pt x="18" y="37"/>
                    </a:lnTo>
                    <a:lnTo>
                      <a:pt x="18" y="41"/>
                    </a:lnTo>
                    <a:lnTo>
                      <a:pt x="18" y="43"/>
                    </a:lnTo>
                    <a:lnTo>
                      <a:pt x="18" y="21"/>
                    </a:lnTo>
                    <a:lnTo>
                      <a:pt x="18" y="44"/>
                    </a:lnTo>
                    <a:lnTo>
                      <a:pt x="18" y="36"/>
                    </a:lnTo>
                    <a:lnTo>
                      <a:pt x="18" y="37"/>
                    </a:lnTo>
                    <a:lnTo>
                      <a:pt x="18" y="46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39"/>
                    </a:lnTo>
                    <a:lnTo>
                      <a:pt x="18" y="44"/>
                    </a:lnTo>
                    <a:lnTo>
                      <a:pt x="18" y="46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8" y="37"/>
                    </a:lnTo>
                    <a:lnTo>
                      <a:pt x="18" y="43"/>
                    </a:lnTo>
                    <a:lnTo>
                      <a:pt x="18" y="43"/>
                    </a:lnTo>
                    <a:lnTo>
                      <a:pt x="18" y="41"/>
                    </a:lnTo>
                    <a:lnTo>
                      <a:pt x="18" y="46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4"/>
                    </a:lnTo>
                    <a:lnTo>
                      <a:pt x="18" y="46"/>
                    </a:lnTo>
                    <a:lnTo>
                      <a:pt x="18" y="43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8" y="39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6"/>
                    </a:lnTo>
                    <a:lnTo>
                      <a:pt x="18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4" name="Freeform 350"/>
              <p:cNvSpPr>
                <a:spLocks/>
              </p:cNvSpPr>
              <p:nvPr/>
            </p:nvSpPr>
            <p:spPr bwMode="auto">
              <a:xfrm>
                <a:off x="1966" y="3978"/>
                <a:ext cx="17" cy="59"/>
              </a:xfrm>
              <a:custGeom>
                <a:avLst/>
                <a:gdLst>
                  <a:gd name="T0" fmla="*/ 0 w 17"/>
                  <a:gd name="T1" fmla="*/ 57 h 59"/>
                  <a:gd name="T2" fmla="*/ 0 w 17"/>
                  <a:gd name="T3" fmla="*/ 59 h 59"/>
                  <a:gd name="T4" fmla="*/ 1 w 17"/>
                  <a:gd name="T5" fmla="*/ 59 h 59"/>
                  <a:gd name="T6" fmla="*/ 1 w 17"/>
                  <a:gd name="T7" fmla="*/ 57 h 59"/>
                  <a:gd name="T8" fmla="*/ 1 w 17"/>
                  <a:gd name="T9" fmla="*/ 59 h 59"/>
                  <a:gd name="T10" fmla="*/ 1 w 17"/>
                  <a:gd name="T11" fmla="*/ 59 h 59"/>
                  <a:gd name="T12" fmla="*/ 1 w 17"/>
                  <a:gd name="T13" fmla="*/ 59 h 59"/>
                  <a:gd name="T14" fmla="*/ 1 w 17"/>
                  <a:gd name="T15" fmla="*/ 56 h 59"/>
                  <a:gd name="T16" fmla="*/ 1 w 17"/>
                  <a:gd name="T17" fmla="*/ 59 h 59"/>
                  <a:gd name="T18" fmla="*/ 3 w 17"/>
                  <a:gd name="T19" fmla="*/ 59 h 59"/>
                  <a:gd name="T20" fmla="*/ 3 w 17"/>
                  <a:gd name="T21" fmla="*/ 59 h 59"/>
                  <a:gd name="T22" fmla="*/ 3 w 17"/>
                  <a:gd name="T23" fmla="*/ 56 h 59"/>
                  <a:gd name="T24" fmla="*/ 3 w 17"/>
                  <a:gd name="T25" fmla="*/ 59 h 59"/>
                  <a:gd name="T26" fmla="*/ 3 w 17"/>
                  <a:gd name="T27" fmla="*/ 59 h 59"/>
                  <a:gd name="T28" fmla="*/ 3 w 17"/>
                  <a:gd name="T29" fmla="*/ 59 h 59"/>
                  <a:gd name="T30" fmla="*/ 5 w 17"/>
                  <a:gd name="T31" fmla="*/ 59 h 59"/>
                  <a:gd name="T32" fmla="*/ 5 w 17"/>
                  <a:gd name="T33" fmla="*/ 59 h 59"/>
                  <a:gd name="T34" fmla="*/ 5 w 17"/>
                  <a:gd name="T35" fmla="*/ 59 h 59"/>
                  <a:gd name="T36" fmla="*/ 5 w 17"/>
                  <a:gd name="T37" fmla="*/ 59 h 59"/>
                  <a:gd name="T38" fmla="*/ 5 w 17"/>
                  <a:gd name="T39" fmla="*/ 59 h 59"/>
                  <a:gd name="T40" fmla="*/ 5 w 17"/>
                  <a:gd name="T41" fmla="*/ 59 h 59"/>
                  <a:gd name="T42" fmla="*/ 7 w 17"/>
                  <a:gd name="T43" fmla="*/ 57 h 59"/>
                  <a:gd name="T44" fmla="*/ 7 w 17"/>
                  <a:gd name="T45" fmla="*/ 59 h 59"/>
                  <a:gd name="T46" fmla="*/ 7 w 17"/>
                  <a:gd name="T47" fmla="*/ 59 h 59"/>
                  <a:gd name="T48" fmla="*/ 7 w 17"/>
                  <a:gd name="T49" fmla="*/ 59 h 59"/>
                  <a:gd name="T50" fmla="*/ 7 w 17"/>
                  <a:gd name="T51" fmla="*/ 59 h 59"/>
                  <a:gd name="T52" fmla="*/ 7 w 17"/>
                  <a:gd name="T53" fmla="*/ 57 h 59"/>
                  <a:gd name="T54" fmla="*/ 8 w 17"/>
                  <a:gd name="T55" fmla="*/ 59 h 59"/>
                  <a:gd name="T56" fmla="*/ 8 w 17"/>
                  <a:gd name="T57" fmla="*/ 59 h 59"/>
                  <a:gd name="T58" fmla="*/ 8 w 17"/>
                  <a:gd name="T59" fmla="*/ 57 h 59"/>
                  <a:gd name="T60" fmla="*/ 8 w 17"/>
                  <a:gd name="T61" fmla="*/ 59 h 59"/>
                  <a:gd name="T62" fmla="*/ 8 w 17"/>
                  <a:gd name="T63" fmla="*/ 59 h 59"/>
                  <a:gd name="T64" fmla="*/ 8 w 17"/>
                  <a:gd name="T65" fmla="*/ 59 h 59"/>
                  <a:gd name="T66" fmla="*/ 8 w 17"/>
                  <a:gd name="T67" fmla="*/ 59 h 59"/>
                  <a:gd name="T68" fmla="*/ 10 w 17"/>
                  <a:gd name="T69" fmla="*/ 59 h 59"/>
                  <a:gd name="T70" fmla="*/ 10 w 17"/>
                  <a:gd name="T71" fmla="*/ 57 h 59"/>
                  <a:gd name="T72" fmla="*/ 10 w 17"/>
                  <a:gd name="T73" fmla="*/ 59 h 59"/>
                  <a:gd name="T74" fmla="*/ 10 w 17"/>
                  <a:gd name="T75" fmla="*/ 57 h 59"/>
                  <a:gd name="T76" fmla="*/ 10 w 17"/>
                  <a:gd name="T77" fmla="*/ 59 h 59"/>
                  <a:gd name="T78" fmla="*/ 10 w 17"/>
                  <a:gd name="T79" fmla="*/ 59 h 59"/>
                  <a:gd name="T80" fmla="*/ 12 w 17"/>
                  <a:gd name="T81" fmla="*/ 59 h 59"/>
                  <a:gd name="T82" fmla="*/ 12 w 17"/>
                  <a:gd name="T83" fmla="*/ 59 h 59"/>
                  <a:gd name="T84" fmla="*/ 12 w 17"/>
                  <a:gd name="T85" fmla="*/ 59 h 59"/>
                  <a:gd name="T86" fmla="*/ 12 w 17"/>
                  <a:gd name="T87" fmla="*/ 56 h 59"/>
                  <a:gd name="T88" fmla="*/ 12 w 17"/>
                  <a:gd name="T89" fmla="*/ 59 h 59"/>
                  <a:gd name="T90" fmla="*/ 12 w 17"/>
                  <a:gd name="T91" fmla="*/ 59 h 59"/>
                  <a:gd name="T92" fmla="*/ 12 w 17"/>
                  <a:gd name="T93" fmla="*/ 49 h 59"/>
                  <a:gd name="T94" fmla="*/ 14 w 17"/>
                  <a:gd name="T95" fmla="*/ 52 h 59"/>
                  <a:gd name="T96" fmla="*/ 14 w 17"/>
                  <a:gd name="T97" fmla="*/ 45 h 59"/>
                  <a:gd name="T98" fmla="*/ 14 w 17"/>
                  <a:gd name="T99" fmla="*/ 54 h 59"/>
                  <a:gd name="T100" fmla="*/ 14 w 17"/>
                  <a:gd name="T101" fmla="*/ 47 h 59"/>
                  <a:gd name="T102" fmla="*/ 14 w 17"/>
                  <a:gd name="T103" fmla="*/ 41 h 59"/>
                  <a:gd name="T104" fmla="*/ 14 w 17"/>
                  <a:gd name="T105" fmla="*/ 49 h 59"/>
                  <a:gd name="T106" fmla="*/ 14 w 17"/>
                  <a:gd name="T107" fmla="*/ 54 h 59"/>
                  <a:gd name="T108" fmla="*/ 16 w 17"/>
                  <a:gd name="T109" fmla="*/ 56 h 59"/>
                  <a:gd name="T110" fmla="*/ 16 w 17"/>
                  <a:gd name="T111" fmla="*/ 57 h 59"/>
                  <a:gd name="T112" fmla="*/ 16 w 17"/>
                  <a:gd name="T113" fmla="*/ 59 h 59"/>
                  <a:gd name="T114" fmla="*/ 16 w 17"/>
                  <a:gd name="T115" fmla="*/ 59 h 59"/>
                  <a:gd name="T116" fmla="*/ 16 w 17"/>
                  <a:gd name="T117" fmla="*/ 57 h 59"/>
                  <a:gd name="T118" fmla="*/ 16 w 17"/>
                  <a:gd name="T119" fmla="*/ 59 h 59"/>
                  <a:gd name="T120" fmla="*/ 17 w 17"/>
                  <a:gd name="T121" fmla="*/ 57 h 59"/>
                  <a:gd name="T122" fmla="*/ 17 w 17"/>
                  <a:gd name="T12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59">
                    <a:moveTo>
                      <a:pt x="0" y="57"/>
                    </a:moveTo>
                    <a:lnTo>
                      <a:pt x="0" y="57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6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6"/>
                    </a:lnTo>
                    <a:lnTo>
                      <a:pt x="1" y="59"/>
                    </a:lnTo>
                    <a:lnTo>
                      <a:pt x="1" y="56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6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7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6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3" y="56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6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6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7" y="57"/>
                    </a:lnTo>
                    <a:lnTo>
                      <a:pt x="7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6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6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6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6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6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4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54"/>
                    </a:lnTo>
                    <a:lnTo>
                      <a:pt x="10" y="59"/>
                    </a:lnTo>
                    <a:lnTo>
                      <a:pt x="10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2" y="59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2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12" y="54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2"/>
                    </a:lnTo>
                    <a:lnTo>
                      <a:pt x="12" y="59"/>
                    </a:lnTo>
                    <a:lnTo>
                      <a:pt x="12" y="54"/>
                    </a:lnTo>
                    <a:lnTo>
                      <a:pt x="12" y="52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6"/>
                    </a:lnTo>
                    <a:lnTo>
                      <a:pt x="12" y="57"/>
                    </a:lnTo>
                    <a:lnTo>
                      <a:pt x="12" y="59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6"/>
                    </a:lnTo>
                    <a:lnTo>
                      <a:pt x="12" y="54"/>
                    </a:lnTo>
                    <a:lnTo>
                      <a:pt x="12" y="59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2" y="56"/>
                    </a:lnTo>
                    <a:lnTo>
                      <a:pt x="12" y="59"/>
                    </a:lnTo>
                    <a:lnTo>
                      <a:pt x="12" y="49"/>
                    </a:lnTo>
                    <a:lnTo>
                      <a:pt x="14" y="45"/>
                    </a:lnTo>
                    <a:lnTo>
                      <a:pt x="14" y="54"/>
                    </a:lnTo>
                    <a:lnTo>
                      <a:pt x="14" y="56"/>
                    </a:lnTo>
                    <a:lnTo>
                      <a:pt x="14" y="52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49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2"/>
                    </a:lnTo>
                    <a:lnTo>
                      <a:pt x="14" y="47"/>
                    </a:lnTo>
                    <a:lnTo>
                      <a:pt x="14" y="52"/>
                    </a:lnTo>
                    <a:lnTo>
                      <a:pt x="14" y="38"/>
                    </a:lnTo>
                    <a:lnTo>
                      <a:pt x="14" y="57"/>
                    </a:lnTo>
                    <a:lnTo>
                      <a:pt x="14" y="54"/>
                    </a:lnTo>
                    <a:lnTo>
                      <a:pt x="14" y="59"/>
                    </a:lnTo>
                    <a:lnTo>
                      <a:pt x="14" y="56"/>
                    </a:lnTo>
                    <a:lnTo>
                      <a:pt x="14" y="27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0"/>
                    </a:lnTo>
                    <a:lnTo>
                      <a:pt x="14" y="56"/>
                    </a:lnTo>
                    <a:lnTo>
                      <a:pt x="14" y="59"/>
                    </a:lnTo>
                    <a:lnTo>
                      <a:pt x="14" y="45"/>
                    </a:lnTo>
                    <a:lnTo>
                      <a:pt x="14" y="59"/>
                    </a:lnTo>
                    <a:lnTo>
                      <a:pt x="14" y="49"/>
                    </a:lnTo>
                    <a:lnTo>
                      <a:pt x="14" y="47"/>
                    </a:lnTo>
                    <a:lnTo>
                      <a:pt x="14" y="54"/>
                    </a:lnTo>
                    <a:lnTo>
                      <a:pt x="14" y="59"/>
                    </a:lnTo>
                    <a:lnTo>
                      <a:pt x="14" y="34"/>
                    </a:lnTo>
                    <a:lnTo>
                      <a:pt x="14" y="38"/>
                    </a:lnTo>
                    <a:lnTo>
                      <a:pt x="14" y="22"/>
                    </a:lnTo>
                    <a:lnTo>
                      <a:pt x="14" y="50"/>
                    </a:lnTo>
                    <a:lnTo>
                      <a:pt x="14" y="57"/>
                    </a:lnTo>
                    <a:lnTo>
                      <a:pt x="14" y="45"/>
                    </a:lnTo>
                    <a:lnTo>
                      <a:pt x="14" y="54"/>
                    </a:lnTo>
                    <a:lnTo>
                      <a:pt x="14" y="56"/>
                    </a:lnTo>
                    <a:lnTo>
                      <a:pt x="14" y="49"/>
                    </a:lnTo>
                    <a:lnTo>
                      <a:pt x="14" y="0"/>
                    </a:lnTo>
                    <a:lnTo>
                      <a:pt x="14" y="47"/>
                    </a:lnTo>
                    <a:lnTo>
                      <a:pt x="14" y="43"/>
                    </a:lnTo>
                    <a:lnTo>
                      <a:pt x="14" y="38"/>
                    </a:lnTo>
                    <a:lnTo>
                      <a:pt x="14" y="57"/>
                    </a:lnTo>
                    <a:lnTo>
                      <a:pt x="14" y="47"/>
                    </a:lnTo>
                    <a:lnTo>
                      <a:pt x="14" y="47"/>
                    </a:lnTo>
                    <a:lnTo>
                      <a:pt x="14" y="41"/>
                    </a:lnTo>
                    <a:lnTo>
                      <a:pt x="14" y="34"/>
                    </a:lnTo>
                    <a:lnTo>
                      <a:pt x="14" y="47"/>
                    </a:lnTo>
                    <a:lnTo>
                      <a:pt x="14" y="52"/>
                    </a:lnTo>
                    <a:lnTo>
                      <a:pt x="14" y="38"/>
                    </a:lnTo>
                    <a:lnTo>
                      <a:pt x="14" y="56"/>
                    </a:lnTo>
                    <a:lnTo>
                      <a:pt x="14" y="25"/>
                    </a:lnTo>
                    <a:lnTo>
                      <a:pt x="14" y="49"/>
                    </a:lnTo>
                    <a:lnTo>
                      <a:pt x="14" y="8"/>
                    </a:lnTo>
                    <a:lnTo>
                      <a:pt x="14" y="29"/>
                    </a:lnTo>
                    <a:lnTo>
                      <a:pt x="14" y="47"/>
                    </a:lnTo>
                    <a:lnTo>
                      <a:pt x="14" y="45"/>
                    </a:lnTo>
                    <a:lnTo>
                      <a:pt x="14" y="47"/>
                    </a:lnTo>
                    <a:lnTo>
                      <a:pt x="14" y="6"/>
                    </a:lnTo>
                    <a:lnTo>
                      <a:pt x="14" y="41"/>
                    </a:lnTo>
                    <a:lnTo>
                      <a:pt x="14" y="47"/>
                    </a:lnTo>
                    <a:lnTo>
                      <a:pt x="14" y="57"/>
                    </a:lnTo>
                    <a:lnTo>
                      <a:pt x="14" y="54"/>
                    </a:lnTo>
                    <a:lnTo>
                      <a:pt x="14" y="57"/>
                    </a:lnTo>
                    <a:lnTo>
                      <a:pt x="14" y="40"/>
                    </a:lnTo>
                    <a:lnTo>
                      <a:pt x="14" y="56"/>
                    </a:lnTo>
                    <a:lnTo>
                      <a:pt x="14" y="47"/>
                    </a:lnTo>
                    <a:lnTo>
                      <a:pt x="14" y="36"/>
                    </a:lnTo>
                    <a:lnTo>
                      <a:pt x="14" y="50"/>
                    </a:lnTo>
                    <a:lnTo>
                      <a:pt x="14" y="2"/>
                    </a:lnTo>
                    <a:lnTo>
                      <a:pt x="14" y="34"/>
                    </a:lnTo>
                    <a:lnTo>
                      <a:pt x="14" y="49"/>
                    </a:lnTo>
                    <a:lnTo>
                      <a:pt x="14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14" y="38"/>
                    </a:lnTo>
                    <a:lnTo>
                      <a:pt x="14" y="59"/>
                    </a:lnTo>
                    <a:lnTo>
                      <a:pt x="14" y="43"/>
                    </a:lnTo>
                    <a:lnTo>
                      <a:pt x="14" y="54"/>
                    </a:lnTo>
                    <a:lnTo>
                      <a:pt x="14" y="45"/>
                    </a:lnTo>
                    <a:lnTo>
                      <a:pt x="14" y="59"/>
                    </a:lnTo>
                    <a:lnTo>
                      <a:pt x="14" y="57"/>
                    </a:lnTo>
                    <a:lnTo>
                      <a:pt x="14" y="57"/>
                    </a:lnTo>
                    <a:lnTo>
                      <a:pt x="14" y="54"/>
                    </a:lnTo>
                    <a:lnTo>
                      <a:pt x="14" y="47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6"/>
                    </a:lnTo>
                    <a:lnTo>
                      <a:pt x="16" y="34"/>
                    </a:lnTo>
                    <a:lnTo>
                      <a:pt x="16" y="59"/>
                    </a:lnTo>
                    <a:lnTo>
                      <a:pt x="16" y="36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6" y="56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4"/>
                    </a:lnTo>
                    <a:lnTo>
                      <a:pt x="16" y="54"/>
                    </a:lnTo>
                    <a:lnTo>
                      <a:pt x="16" y="56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49"/>
                    </a:lnTo>
                    <a:lnTo>
                      <a:pt x="16" y="45"/>
                    </a:lnTo>
                    <a:lnTo>
                      <a:pt x="16" y="59"/>
                    </a:lnTo>
                    <a:lnTo>
                      <a:pt x="16" y="50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6"/>
                    </a:lnTo>
                    <a:lnTo>
                      <a:pt x="16" y="52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4"/>
                    </a:lnTo>
                    <a:lnTo>
                      <a:pt x="16" y="52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6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7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6"/>
                    </a:lnTo>
                    <a:lnTo>
                      <a:pt x="17" y="59"/>
                    </a:lnTo>
                    <a:lnTo>
                      <a:pt x="17" y="56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6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7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5" name="Freeform 351"/>
              <p:cNvSpPr>
                <a:spLocks/>
              </p:cNvSpPr>
              <p:nvPr/>
            </p:nvSpPr>
            <p:spPr bwMode="auto">
              <a:xfrm>
                <a:off x="1983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1 h 3"/>
                  <a:gd name="T38" fmla="*/ 6 w 18"/>
                  <a:gd name="T39" fmla="*/ 3 h 3"/>
                  <a:gd name="T40" fmla="*/ 6 w 18"/>
                  <a:gd name="T41" fmla="*/ 3 h 3"/>
                  <a:gd name="T42" fmla="*/ 6 w 18"/>
                  <a:gd name="T43" fmla="*/ 1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1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3 w 18"/>
                  <a:gd name="T79" fmla="*/ 3 h 3"/>
                  <a:gd name="T80" fmla="*/ 13 w 18"/>
                  <a:gd name="T81" fmla="*/ 3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1 h 3"/>
                  <a:gd name="T90" fmla="*/ 15 w 18"/>
                  <a:gd name="T91" fmla="*/ 3 h 3"/>
                  <a:gd name="T92" fmla="*/ 15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3 h 3"/>
                  <a:gd name="T102" fmla="*/ 16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6" name="Freeform 352"/>
              <p:cNvSpPr>
                <a:spLocks/>
              </p:cNvSpPr>
              <p:nvPr/>
            </p:nvSpPr>
            <p:spPr bwMode="auto">
              <a:xfrm>
                <a:off x="2001" y="4034"/>
                <a:ext cx="20" cy="3"/>
              </a:xfrm>
              <a:custGeom>
                <a:avLst/>
                <a:gdLst>
                  <a:gd name="T0" fmla="*/ 2 w 20"/>
                  <a:gd name="T1" fmla="*/ 3 h 3"/>
                  <a:gd name="T2" fmla="*/ 2 w 20"/>
                  <a:gd name="T3" fmla="*/ 3 h 3"/>
                  <a:gd name="T4" fmla="*/ 2 w 20"/>
                  <a:gd name="T5" fmla="*/ 3 h 3"/>
                  <a:gd name="T6" fmla="*/ 2 w 20"/>
                  <a:gd name="T7" fmla="*/ 3 h 3"/>
                  <a:gd name="T8" fmla="*/ 2 w 20"/>
                  <a:gd name="T9" fmla="*/ 3 h 3"/>
                  <a:gd name="T10" fmla="*/ 2 w 20"/>
                  <a:gd name="T11" fmla="*/ 3 h 3"/>
                  <a:gd name="T12" fmla="*/ 2 w 20"/>
                  <a:gd name="T13" fmla="*/ 3 h 3"/>
                  <a:gd name="T14" fmla="*/ 4 w 20"/>
                  <a:gd name="T15" fmla="*/ 3 h 3"/>
                  <a:gd name="T16" fmla="*/ 4 w 20"/>
                  <a:gd name="T17" fmla="*/ 3 h 3"/>
                  <a:gd name="T18" fmla="*/ 4 w 20"/>
                  <a:gd name="T19" fmla="*/ 3 h 3"/>
                  <a:gd name="T20" fmla="*/ 4 w 20"/>
                  <a:gd name="T21" fmla="*/ 3 h 3"/>
                  <a:gd name="T22" fmla="*/ 4 w 20"/>
                  <a:gd name="T23" fmla="*/ 3 h 3"/>
                  <a:gd name="T24" fmla="*/ 4 w 20"/>
                  <a:gd name="T25" fmla="*/ 3 h 3"/>
                  <a:gd name="T26" fmla="*/ 6 w 20"/>
                  <a:gd name="T27" fmla="*/ 3 h 3"/>
                  <a:gd name="T28" fmla="*/ 6 w 20"/>
                  <a:gd name="T29" fmla="*/ 3 h 3"/>
                  <a:gd name="T30" fmla="*/ 6 w 20"/>
                  <a:gd name="T31" fmla="*/ 3 h 3"/>
                  <a:gd name="T32" fmla="*/ 6 w 20"/>
                  <a:gd name="T33" fmla="*/ 3 h 3"/>
                  <a:gd name="T34" fmla="*/ 6 w 20"/>
                  <a:gd name="T35" fmla="*/ 3 h 3"/>
                  <a:gd name="T36" fmla="*/ 7 w 20"/>
                  <a:gd name="T37" fmla="*/ 3 h 3"/>
                  <a:gd name="T38" fmla="*/ 7 w 20"/>
                  <a:gd name="T39" fmla="*/ 3 h 3"/>
                  <a:gd name="T40" fmla="*/ 7 w 20"/>
                  <a:gd name="T41" fmla="*/ 3 h 3"/>
                  <a:gd name="T42" fmla="*/ 7 w 20"/>
                  <a:gd name="T43" fmla="*/ 3 h 3"/>
                  <a:gd name="T44" fmla="*/ 7 w 20"/>
                  <a:gd name="T45" fmla="*/ 3 h 3"/>
                  <a:gd name="T46" fmla="*/ 7 w 20"/>
                  <a:gd name="T47" fmla="*/ 3 h 3"/>
                  <a:gd name="T48" fmla="*/ 9 w 20"/>
                  <a:gd name="T49" fmla="*/ 3 h 3"/>
                  <a:gd name="T50" fmla="*/ 9 w 20"/>
                  <a:gd name="T51" fmla="*/ 3 h 3"/>
                  <a:gd name="T52" fmla="*/ 9 w 20"/>
                  <a:gd name="T53" fmla="*/ 3 h 3"/>
                  <a:gd name="T54" fmla="*/ 9 w 20"/>
                  <a:gd name="T55" fmla="*/ 3 h 3"/>
                  <a:gd name="T56" fmla="*/ 9 w 20"/>
                  <a:gd name="T57" fmla="*/ 3 h 3"/>
                  <a:gd name="T58" fmla="*/ 9 w 20"/>
                  <a:gd name="T59" fmla="*/ 3 h 3"/>
                  <a:gd name="T60" fmla="*/ 11 w 20"/>
                  <a:gd name="T61" fmla="*/ 3 h 3"/>
                  <a:gd name="T62" fmla="*/ 11 w 20"/>
                  <a:gd name="T63" fmla="*/ 3 h 3"/>
                  <a:gd name="T64" fmla="*/ 11 w 20"/>
                  <a:gd name="T65" fmla="*/ 3 h 3"/>
                  <a:gd name="T66" fmla="*/ 11 w 20"/>
                  <a:gd name="T67" fmla="*/ 1 h 3"/>
                  <a:gd name="T68" fmla="*/ 11 w 20"/>
                  <a:gd name="T69" fmla="*/ 3 h 3"/>
                  <a:gd name="T70" fmla="*/ 11 w 20"/>
                  <a:gd name="T71" fmla="*/ 3 h 3"/>
                  <a:gd name="T72" fmla="*/ 11 w 20"/>
                  <a:gd name="T73" fmla="*/ 3 h 3"/>
                  <a:gd name="T74" fmla="*/ 13 w 20"/>
                  <a:gd name="T75" fmla="*/ 3 h 3"/>
                  <a:gd name="T76" fmla="*/ 13 w 20"/>
                  <a:gd name="T77" fmla="*/ 3 h 3"/>
                  <a:gd name="T78" fmla="*/ 13 w 20"/>
                  <a:gd name="T79" fmla="*/ 3 h 3"/>
                  <a:gd name="T80" fmla="*/ 13 w 20"/>
                  <a:gd name="T81" fmla="*/ 3 h 3"/>
                  <a:gd name="T82" fmla="*/ 13 w 20"/>
                  <a:gd name="T83" fmla="*/ 3 h 3"/>
                  <a:gd name="T84" fmla="*/ 14 w 20"/>
                  <a:gd name="T85" fmla="*/ 3 h 3"/>
                  <a:gd name="T86" fmla="*/ 14 w 20"/>
                  <a:gd name="T87" fmla="*/ 3 h 3"/>
                  <a:gd name="T88" fmla="*/ 14 w 20"/>
                  <a:gd name="T89" fmla="*/ 3 h 3"/>
                  <a:gd name="T90" fmla="*/ 14 w 20"/>
                  <a:gd name="T91" fmla="*/ 3 h 3"/>
                  <a:gd name="T92" fmla="*/ 14 w 20"/>
                  <a:gd name="T93" fmla="*/ 3 h 3"/>
                  <a:gd name="T94" fmla="*/ 14 w 20"/>
                  <a:gd name="T95" fmla="*/ 3 h 3"/>
                  <a:gd name="T96" fmla="*/ 16 w 20"/>
                  <a:gd name="T97" fmla="*/ 3 h 3"/>
                  <a:gd name="T98" fmla="*/ 16 w 20"/>
                  <a:gd name="T99" fmla="*/ 3 h 3"/>
                  <a:gd name="T100" fmla="*/ 16 w 20"/>
                  <a:gd name="T101" fmla="*/ 3 h 3"/>
                  <a:gd name="T102" fmla="*/ 16 w 20"/>
                  <a:gd name="T103" fmla="*/ 3 h 3"/>
                  <a:gd name="T104" fmla="*/ 16 w 20"/>
                  <a:gd name="T105" fmla="*/ 3 h 3"/>
                  <a:gd name="T106" fmla="*/ 16 w 20"/>
                  <a:gd name="T107" fmla="*/ 1 h 3"/>
                  <a:gd name="T108" fmla="*/ 18 w 20"/>
                  <a:gd name="T109" fmla="*/ 3 h 3"/>
                  <a:gd name="T110" fmla="*/ 18 w 20"/>
                  <a:gd name="T111" fmla="*/ 3 h 3"/>
                  <a:gd name="T112" fmla="*/ 18 w 20"/>
                  <a:gd name="T113" fmla="*/ 3 h 3"/>
                  <a:gd name="T114" fmla="*/ 18 w 20"/>
                  <a:gd name="T115" fmla="*/ 3 h 3"/>
                  <a:gd name="T116" fmla="*/ 18 w 20"/>
                  <a:gd name="T117" fmla="*/ 3 h 3"/>
                  <a:gd name="T118" fmla="*/ 18 w 20"/>
                  <a:gd name="T119" fmla="*/ 1 h 3"/>
                  <a:gd name="T120" fmla="*/ 18 w 20"/>
                  <a:gd name="T121" fmla="*/ 3 h 3"/>
                  <a:gd name="T122" fmla="*/ 20 w 20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7" name="Freeform 353"/>
              <p:cNvSpPr>
                <a:spLocks/>
              </p:cNvSpPr>
              <p:nvPr/>
            </p:nvSpPr>
            <p:spPr bwMode="auto">
              <a:xfrm>
                <a:off x="2021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3 w 18"/>
                  <a:gd name="T21" fmla="*/ 3 h 3"/>
                  <a:gd name="T22" fmla="*/ 3 w 18"/>
                  <a:gd name="T23" fmla="*/ 3 h 3"/>
                  <a:gd name="T24" fmla="*/ 3 w 18"/>
                  <a:gd name="T25" fmla="*/ 3 h 3"/>
                  <a:gd name="T26" fmla="*/ 3 w 18"/>
                  <a:gd name="T27" fmla="*/ 3 h 3"/>
                  <a:gd name="T28" fmla="*/ 3 w 18"/>
                  <a:gd name="T29" fmla="*/ 3 h 3"/>
                  <a:gd name="T30" fmla="*/ 3 w 18"/>
                  <a:gd name="T31" fmla="*/ 3 h 3"/>
                  <a:gd name="T32" fmla="*/ 5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9 w 18"/>
                  <a:gd name="T57" fmla="*/ 3 h 3"/>
                  <a:gd name="T58" fmla="*/ 9 w 18"/>
                  <a:gd name="T59" fmla="*/ 1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10 w 18"/>
                  <a:gd name="T69" fmla="*/ 3 h 3"/>
                  <a:gd name="T70" fmla="*/ 10 w 18"/>
                  <a:gd name="T71" fmla="*/ 3 h 3"/>
                  <a:gd name="T72" fmla="*/ 10 w 18"/>
                  <a:gd name="T73" fmla="*/ 1 h 3"/>
                  <a:gd name="T74" fmla="*/ 10 w 18"/>
                  <a:gd name="T75" fmla="*/ 3 h 3"/>
                  <a:gd name="T76" fmla="*/ 10 w 18"/>
                  <a:gd name="T77" fmla="*/ 3 h 3"/>
                  <a:gd name="T78" fmla="*/ 10 w 18"/>
                  <a:gd name="T79" fmla="*/ 3 h 3"/>
                  <a:gd name="T80" fmla="*/ 12 w 18"/>
                  <a:gd name="T81" fmla="*/ 3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2 w 18"/>
                  <a:gd name="T91" fmla="*/ 1 h 3"/>
                  <a:gd name="T92" fmla="*/ 14 w 18"/>
                  <a:gd name="T93" fmla="*/ 3 h 3"/>
                  <a:gd name="T94" fmla="*/ 14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4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1 h 3"/>
                  <a:gd name="T116" fmla="*/ 16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8" name="Freeform 354"/>
              <p:cNvSpPr>
                <a:spLocks/>
              </p:cNvSpPr>
              <p:nvPr/>
            </p:nvSpPr>
            <p:spPr bwMode="auto">
              <a:xfrm>
                <a:off x="2039" y="4027"/>
                <a:ext cx="17" cy="10"/>
              </a:xfrm>
              <a:custGeom>
                <a:avLst/>
                <a:gdLst>
                  <a:gd name="T0" fmla="*/ 0 w 17"/>
                  <a:gd name="T1" fmla="*/ 10 h 10"/>
                  <a:gd name="T2" fmla="*/ 0 w 17"/>
                  <a:gd name="T3" fmla="*/ 10 h 10"/>
                  <a:gd name="T4" fmla="*/ 0 w 17"/>
                  <a:gd name="T5" fmla="*/ 10 h 10"/>
                  <a:gd name="T6" fmla="*/ 1 w 17"/>
                  <a:gd name="T7" fmla="*/ 10 h 10"/>
                  <a:gd name="T8" fmla="*/ 1 w 17"/>
                  <a:gd name="T9" fmla="*/ 10 h 10"/>
                  <a:gd name="T10" fmla="*/ 1 w 17"/>
                  <a:gd name="T11" fmla="*/ 10 h 10"/>
                  <a:gd name="T12" fmla="*/ 1 w 17"/>
                  <a:gd name="T13" fmla="*/ 10 h 10"/>
                  <a:gd name="T14" fmla="*/ 1 w 17"/>
                  <a:gd name="T15" fmla="*/ 10 h 10"/>
                  <a:gd name="T16" fmla="*/ 1 w 17"/>
                  <a:gd name="T17" fmla="*/ 10 h 10"/>
                  <a:gd name="T18" fmla="*/ 1 w 17"/>
                  <a:gd name="T19" fmla="*/ 10 h 10"/>
                  <a:gd name="T20" fmla="*/ 3 w 17"/>
                  <a:gd name="T21" fmla="*/ 10 h 10"/>
                  <a:gd name="T22" fmla="*/ 3 w 17"/>
                  <a:gd name="T23" fmla="*/ 10 h 10"/>
                  <a:gd name="T24" fmla="*/ 3 w 17"/>
                  <a:gd name="T25" fmla="*/ 10 h 10"/>
                  <a:gd name="T26" fmla="*/ 3 w 17"/>
                  <a:gd name="T27" fmla="*/ 8 h 10"/>
                  <a:gd name="T28" fmla="*/ 3 w 17"/>
                  <a:gd name="T29" fmla="*/ 10 h 10"/>
                  <a:gd name="T30" fmla="*/ 5 w 17"/>
                  <a:gd name="T31" fmla="*/ 8 h 10"/>
                  <a:gd name="T32" fmla="*/ 5 w 17"/>
                  <a:gd name="T33" fmla="*/ 10 h 10"/>
                  <a:gd name="T34" fmla="*/ 5 w 17"/>
                  <a:gd name="T35" fmla="*/ 10 h 10"/>
                  <a:gd name="T36" fmla="*/ 5 w 17"/>
                  <a:gd name="T37" fmla="*/ 10 h 10"/>
                  <a:gd name="T38" fmla="*/ 5 w 17"/>
                  <a:gd name="T39" fmla="*/ 7 h 10"/>
                  <a:gd name="T40" fmla="*/ 5 w 17"/>
                  <a:gd name="T41" fmla="*/ 8 h 10"/>
                  <a:gd name="T42" fmla="*/ 5 w 17"/>
                  <a:gd name="T43" fmla="*/ 10 h 10"/>
                  <a:gd name="T44" fmla="*/ 7 w 17"/>
                  <a:gd name="T45" fmla="*/ 10 h 10"/>
                  <a:gd name="T46" fmla="*/ 7 w 17"/>
                  <a:gd name="T47" fmla="*/ 3 h 10"/>
                  <a:gd name="T48" fmla="*/ 7 w 17"/>
                  <a:gd name="T49" fmla="*/ 10 h 10"/>
                  <a:gd name="T50" fmla="*/ 7 w 17"/>
                  <a:gd name="T51" fmla="*/ 10 h 10"/>
                  <a:gd name="T52" fmla="*/ 7 w 17"/>
                  <a:gd name="T53" fmla="*/ 10 h 10"/>
                  <a:gd name="T54" fmla="*/ 7 w 17"/>
                  <a:gd name="T55" fmla="*/ 10 h 10"/>
                  <a:gd name="T56" fmla="*/ 8 w 17"/>
                  <a:gd name="T57" fmla="*/ 10 h 10"/>
                  <a:gd name="T58" fmla="*/ 8 w 17"/>
                  <a:gd name="T59" fmla="*/ 8 h 10"/>
                  <a:gd name="T60" fmla="*/ 8 w 17"/>
                  <a:gd name="T61" fmla="*/ 8 h 10"/>
                  <a:gd name="T62" fmla="*/ 8 w 17"/>
                  <a:gd name="T63" fmla="*/ 7 h 10"/>
                  <a:gd name="T64" fmla="*/ 8 w 17"/>
                  <a:gd name="T65" fmla="*/ 5 h 10"/>
                  <a:gd name="T66" fmla="*/ 8 w 17"/>
                  <a:gd name="T67" fmla="*/ 8 h 10"/>
                  <a:gd name="T68" fmla="*/ 8 w 17"/>
                  <a:gd name="T69" fmla="*/ 10 h 10"/>
                  <a:gd name="T70" fmla="*/ 10 w 17"/>
                  <a:gd name="T71" fmla="*/ 7 h 10"/>
                  <a:gd name="T72" fmla="*/ 10 w 17"/>
                  <a:gd name="T73" fmla="*/ 10 h 10"/>
                  <a:gd name="T74" fmla="*/ 10 w 17"/>
                  <a:gd name="T75" fmla="*/ 8 h 10"/>
                  <a:gd name="T76" fmla="*/ 10 w 17"/>
                  <a:gd name="T77" fmla="*/ 7 h 10"/>
                  <a:gd name="T78" fmla="*/ 10 w 17"/>
                  <a:gd name="T79" fmla="*/ 10 h 10"/>
                  <a:gd name="T80" fmla="*/ 10 w 17"/>
                  <a:gd name="T81" fmla="*/ 10 h 10"/>
                  <a:gd name="T82" fmla="*/ 12 w 17"/>
                  <a:gd name="T83" fmla="*/ 10 h 10"/>
                  <a:gd name="T84" fmla="*/ 12 w 17"/>
                  <a:gd name="T85" fmla="*/ 10 h 10"/>
                  <a:gd name="T86" fmla="*/ 12 w 17"/>
                  <a:gd name="T87" fmla="*/ 10 h 10"/>
                  <a:gd name="T88" fmla="*/ 12 w 17"/>
                  <a:gd name="T89" fmla="*/ 10 h 10"/>
                  <a:gd name="T90" fmla="*/ 12 w 17"/>
                  <a:gd name="T91" fmla="*/ 10 h 10"/>
                  <a:gd name="T92" fmla="*/ 12 w 17"/>
                  <a:gd name="T93" fmla="*/ 10 h 10"/>
                  <a:gd name="T94" fmla="*/ 12 w 17"/>
                  <a:gd name="T95" fmla="*/ 10 h 10"/>
                  <a:gd name="T96" fmla="*/ 14 w 17"/>
                  <a:gd name="T97" fmla="*/ 10 h 10"/>
                  <a:gd name="T98" fmla="*/ 14 w 17"/>
                  <a:gd name="T99" fmla="*/ 10 h 10"/>
                  <a:gd name="T100" fmla="*/ 14 w 17"/>
                  <a:gd name="T101" fmla="*/ 10 h 10"/>
                  <a:gd name="T102" fmla="*/ 14 w 17"/>
                  <a:gd name="T103" fmla="*/ 10 h 10"/>
                  <a:gd name="T104" fmla="*/ 14 w 17"/>
                  <a:gd name="T105" fmla="*/ 10 h 10"/>
                  <a:gd name="T106" fmla="*/ 14 w 17"/>
                  <a:gd name="T107" fmla="*/ 10 h 10"/>
                  <a:gd name="T108" fmla="*/ 16 w 17"/>
                  <a:gd name="T109" fmla="*/ 10 h 10"/>
                  <a:gd name="T110" fmla="*/ 16 w 17"/>
                  <a:gd name="T111" fmla="*/ 10 h 10"/>
                  <a:gd name="T112" fmla="*/ 16 w 17"/>
                  <a:gd name="T113" fmla="*/ 10 h 10"/>
                  <a:gd name="T114" fmla="*/ 16 w 17"/>
                  <a:gd name="T115" fmla="*/ 10 h 10"/>
                  <a:gd name="T116" fmla="*/ 16 w 17"/>
                  <a:gd name="T117" fmla="*/ 10 h 10"/>
                  <a:gd name="T118" fmla="*/ 16 w 17"/>
                  <a:gd name="T119" fmla="*/ 10 h 10"/>
                  <a:gd name="T120" fmla="*/ 16 w 17"/>
                  <a:gd name="T121" fmla="*/ 10 h 10"/>
                  <a:gd name="T122" fmla="*/ 17 w 17"/>
                  <a:gd name="T1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3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5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5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3"/>
                    </a:lnTo>
                    <a:lnTo>
                      <a:pt x="10" y="10"/>
                    </a:lnTo>
                    <a:lnTo>
                      <a:pt x="10" y="0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39" name="Freeform 355"/>
              <p:cNvSpPr>
                <a:spLocks/>
              </p:cNvSpPr>
              <p:nvPr/>
            </p:nvSpPr>
            <p:spPr bwMode="auto">
              <a:xfrm>
                <a:off x="2056" y="4012"/>
                <a:ext cx="18" cy="25"/>
              </a:xfrm>
              <a:custGeom>
                <a:avLst/>
                <a:gdLst>
                  <a:gd name="T0" fmla="*/ 0 w 18"/>
                  <a:gd name="T1" fmla="*/ 25 h 25"/>
                  <a:gd name="T2" fmla="*/ 0 w 18"/>
                  <a:gd name="T3" fmla="*/ 25 h 25"/>
                  <a:gd name="T4" fmla="*/ 0 w 18"/>
                  <a:gd name="T5" fmla="*/ 25 h 25"/>
                  <a:gd name="T6" fmla="*/ 0 w 18"/>
                  <a:gd name="T7" fmla="*/ 25 h 25"/>
                  <a:gd name="T8" fmla="*/ 2 w 18"/>
                  <a:gd name="T9" fmla="*/ 25 h 25"/>
                  <a:gd name="T10" fmla="*/ 2 w 18"/>
                  <a:gd name="T11" fmla="*/ 25 h 25"/>
                  <a:gd name="T12" fmla="*/ 2 w 18"/>
                  <a:gd name="T13" fmla="*/ 25 h 25"/>
                  <a:gd name="T14" fmla="*/ 2 w 18"/>
                  <a:gd name="T15" fmla="*/ 25 h 25"/>
                  <a:gd name="T16" fmla="*/ 2 w 18"/>
                  <a:gd name="T17" fmla="*/ 25 h 25"/>
                  <a:gd name="T18" fmla="*/ 2 w 18"/>
                  <a:gd name="T19" fmla="*/ 25 h 25"/>
                  <a:gd name="T20" fmla="*/ 2 w 18"/>
                  <a:gd name="T21" fmla="*/ 25 h 25"/>
                  <a:gd name="T22" fmla="*/ 4 w 18"/>
                  <a:gd name="T23" fmla="*/ 25 h 25"/>
                  <a:gd name="T24" fmla="*/ 4 w 18"/>
                  <a:gd name="T25" fmla="*/ 25 h 25"/>
                  <a:gd name="T26" fmla="*/ 4 w 18"/>
                  <a:gd name="T27" fmla="*/ 25 h 25"/>
                  <a:gd name="T28" fmla="*/ 4 w 18"/>
                  <a:gd name="T29" fmla="*/ 25 h 25"/>
                  <a:gd name="T30" fmla="*/ 4 w 18"/>
                  <a:gd name="T31" fmla="*/ 25 h 25"/>
                  <a:gd name="T32" fmla="*/ 4 w 18"/>
                  <a:gd name="T33" fmla="*/ 25 h 25"/>
                  <a:gd name="T34" fmla="*/ 6 w 18"/>
                  <a:gd name="T35" fmla="*/ 25 h 25"/>
                  <a:gd name="T36" fmla="*/ 6 w 18"/>
                  <a:gd name="T37" fmla="*/ 22 h 25"/>
                  <a:gd name="T38" fmla="*/ 6 w 18"/>
                  <a:gd name="T39" fmla="*/ 25 h 25"/>
                  <a:gd name="T40" fmla="*/ 6 w 18"/>
                  <a:gd name="T41" fmla="*/ 25 h 25"/>
                  <a:gd name="T42" fmla="*/ 6 w 18"/>
                  <a:gd name="T43" fmla="*/ 25 h 25"/>
                  <a:gd name="T44" fmla="*/ 6 w 18"/>
                  <a:gd name="T45" fmla="*/ 25 h 25"/>
                  <a:gd name="T46" fmla="*/ 8 w 18"/>
                  <a:gd name="T47" fmla="*/ 25 h 25"/>
                  <a:gd name="T48" fmla="*/ 8 w 18"/>
                  <a:gd name="T49" fmla="*/ 23 h 25"/>
                  <a:gd name="T50" fmla="*/ 8 w 18"/>
                  <a:gd name="T51" fmla="*/ 25 h 25"/>
                  <a:gd name="T52" fmla="*/ 8 w 18"/>
                  <a:gd name="T53" fmla="*/ 25 h 25"/>
                  <a:gd name="T54" fmla="*/ 8 w 18"/>
                  <a:gd name="T55" fmla="*/ 23 h 25"/>
                  <a:gd name="T56" fmla="*/ 8 w 18"/>
                  <a:gd name="T57" fmla="*/ 23 h 25"/>
                  <a:gd name="T58" fmla="*/ 9 w 18"/>
                  <a:gd name="T59" fmla="*/ 25 h 25"/>
                  <a:gd name="T60" fmla="*/ 9 w 18"/>
                  <a:gd name="T61" fmla="*/ 25 h 25"/>
                  <a:gd name="T62" fmla="*/ 9 w 18"/>
                  <a:gd name="T63" fmla="*/ 23 h 25"/>
                  <a:gd name="T64" fmla="*/ 9 w 18"/>
                  <a:gd name="T65" fmla="*/ 25 h 25"/>
                  <a:gd name="T66" fmla="*/ 9 w 18"/>
                  <a:gd name="T67" fmla="*/ 25 h 25"/>
                  <a:gd name="T68" fmla="*/ 9 w 18"/>
                  <a:gd name="T69" fmla="*/ 25 h 25"/>
                  <a:gd name="T70" fmla="*/ 11 w 18"/>
                  <a:gd name="T71" fmla="*/ 25 h 25"/>
                  <a:gd name="T72" fmla="*/ 11 w 18"/>
                  <a:gd name="T73" fmla="*/ 23 h 25"/>
                  <a:gd name="T74" fmla="*/ 11 w 18"/>
                  <a:gd name="T75" fmla="*/ 25 h 25"/>
                  <a:gd name="T76" fmla="*/ 11 w 18"/>
                  <a:gd name="T77" fmla="*/ 25 h 25"/>
                  <a:gd name="T78" fmla="*/ 11 w 18"/>
                  <a:gd name="T79" fmla="*/ 25 h 25"/>
                  <a:gd name="T80" fmla="*/ 11 w 18"/>
                  <a:gd name="T81" fmla="*/ 25 h 25"/>
                  <a:gd name="T82" fmla="*/ 11 w 18"/>
                  <a:gd name="T83" fmla="*/ 25 h 25"/>
                  <a:gd name="T84" fmla="*/ 13 w 18"/>
                  <a:gd name="T85" fmla="*/ 25 h 25"/>
                  <a:gd name="T86" fmla="*/ 13 w 18"/>
                  <a:gd name="T87" fmla="*/ 25 h 25"/>
                  <a:gd name="T88" fmla="*/ 13 w 18"/>
                  <a:gd name="T89" fmla="*/ 25 h 25"/>
                  <a:gd name="T90" fmla="*/ 13 w 18"/>
                  <a:gd name="T91" fmla="*/ 25 h 25"/>
                  <a:gd name="T92" fmla="*/ 13 w 18"/>
                  <a:gd name="T93" fmla="*/ 25 h 25"/>
                  <a:gd name="T94" fmla="*/ 13 w 18"/>
                  <a:gd name="T95" fmla="*/ 25 h 25"/>
                  <a:gd name="T96" fmla="*/ 13 w 18"/>
                  <a:gd name="T97" fmla="*/ 25 h 25"/>
                  <a:gd name="T98" fmla="*/ 15 w 18"/>
                  <a:gd name="T99" fmla="*/ 25 h 25"/>
                  <a:gd name="T100" fmla="*/ 15 w 18"/>
                  <a:gd name="T101" fmla="*/ 25 h 25"/>
                  <a:gd name="T102" fmla="*/ 15 w 18"/>
                  <a:gd name="T103" fmla="*/ 22 h 25"/>
                  <a:gd name="T104" fmla="*/ 15 w 18"/>
                  <a:gd name="T105" fmla="*/ 25 h 25"/>
                  <a:gd name="T106" fmla="*/ 15 w 18"/>
                  <a:gd name="T107" fmla="*/ 25 h 25"/>
                  <a:gd name="T108" fmla="*/ 15 w 18"/>
                  <a:gd name="T109" fmla="*/ 25 h 25"/>
                  <a:gd name="T110" fmla="*/ 16 w 18"/>
                  <a:gd name="T111" fmla="*/ 25 h 25"/>
                  <a:gd name="T112" fmla="*/ 16 w 18"/>
                  <a:gd name="T113" fmla="*/ 25 h 25"/>
                  <a:gd name="T114" fmla="*/ 16 w 18"/>
                  <a:gd name="T115" fmla="*/ 13 h 25"/>
                  <a:gd name="T116" fmla="*/ 16 w 18"/>
                  <a:gd name="T117" fmla="*/ 25 h 25"/>
                  <a:gd name="T118" fmla="*/ 16 w 18"/>
                  <a:gd name="T119" fmla="*/ 18 h 25"/>
                  <a:gd name="T120" fmla="*/ 16 w 18"/>
                  <a:gd name="T121" fmla="*/ 22 h 25"/>
                  <a:gd name="T122" fmla="*/ 16 w 18"/>
                  <a:gd name="T123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25">
                    <a:moveTo>
                      <a:pt x="0" y="25"/>
                    </a:move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2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2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6" y="23"/>
                    </a:lnTo>
                    <a:lnTo>
                      <a:pt x="6" y="25"/>
                    </a:lnTo>
                    <a:lnTo>
                      <a:pt x="6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0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2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2"/>
                    </a:lnTo>
                    <a:lnTo>
                      <a:pt x="11" y="25"/>
                    </a:lnTo>
                    <a:lnTo>
                      <a:pt x="11" y="22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3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0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0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2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6" y="23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16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6" y="25"/>
                    </a:lnTo>
                    <a:lnTo>
                      <a:pt x="16" y="20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6" y="16"/>
                    </a:lnTo>
                    <a:lnTo>
                      <a:pt x="16" y="23"/>
                    </a:lnTo>
                    <a:lnTo>
                      <a:pt x="16" y="13"/>
                    </a:lnTo>
                    <a:lnTo>
                      <a:pt x="16" y="22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16"/>
                    </a:lnTo>
                    <a:lnTo>
                      <a:pt x="16" y="25"/>
                    </a:lnTo>
                    <a:lnTo>
                      <a:pt x="16" y="20"/>
                    </a:lnTo>
                    <a:lnTo>
                      <a:pt x="16" y="22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6" y="16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18"/>
                    </a:lnTo>
                    <a:lnTo>
                      <a:pt x="16" y="23"/>
                    </a:lnTo>
                    <a:lnTo>
                      <a:pt x="16" y="2"/>
                    </a:lnTo>
                    <a:lnTo>
                      <a:pt x="16" y="18"/>
                    </a:lnTo>
                    <a:lnTo>
                      <a:pt x="16" y="22"/>
                    </a:lnTo>
                    <a:lnTo>
                      <a:pt x="16" y="18"/>
                    </a:lnTo>
                    <a:lnTo>
                      <a:pt x="16" y="9"/>
                    </a:lnTo>
                    <a:lnTo>
                      <a:pt x="16" y="22"/>
                    </a:lnTo>
                    <a:lnTo>
                      <a:pt x="16" y="25"/>
                    </a:lnTo>
                    <a:lnTo>
                      <a:pt x="16" y="20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2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6" y="16"/>
                    </a:lnTo>
                    <a:lnTo>
                      <a:pt x="16" y="11"/>
                    </a:lnTo>
                    <a:lnTo>
                      <a:pt x="16" y="9"/>
                    </a:lnTo>
                    <a:lnTo>
                      <a:pt x="16" y="20"/>
                    </a:lnTo>
                    <a:lnTo>
                      <a:pt x="16" y="22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7"/>
                    </a:lnTo>
                    <a:lnTo>
                      <a:pt x="16" y="20"/>
                    </a:lnTo>
                    <a:lnTo>
                      <a:pt x="16" y="25"/>
                    </a:lnTo>
                    <a:lnTo>
                      <a:pt x="18" y="9"/>
                    </a:lnTo>
                    <a:lnTo>
                      <a:pt x="18" y="25"/>
                    </a:lnTo>
                    <a:lnTo>
                      <a:pt x="18" y="7"/>
                    </a:lnTo>
                    <a:lnTo>
                      <a:pt x="18" y="20"/>
                    </a:lnTo>
                    <a:lnTo>
                      <a:pt x="18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0" name="Freeform 356"/>
              <p:cNvSpPr>
                <a:spLocks/>
              </p:cNvSpPr>
              <p:nvPr/>
            </p:nvSpPr>
            <p:spPr bwMode="auto">
              <a:xfrm>
                <a:off x="2074" y="3948"/>
                <a:ext cx="18" cy="89"/>
              </a:xfrm>
              <a:custGeom>
                <a:avLst/>
                <a:gdLst>
                  <a:gd name="T0" fmla="*/ 0 w 18"/>
                  <a:gd name="T1" fmla="*/ 89 h 89"/>
                  <a:gd name="T2" fmla="*/ 0 w 18"/>
                  <a:gd name="T3" fmla="*/ 77 h 89"/>
                  <a:gd name="T4" fmla="*/ 0 w 18"/>
                  <a:gd name="T5" fmla="*/ 66 h 89"/>
                  <a:gd name="T6" fmla="*/ 0 w 18"/>
                  <a:gd name="T7" fmla="*/ 80 h 89"/>
                  <a:gd name="T8" fmla="*/ 0 w 18"/>
                  <a:gd name="T9" fmla="*/ 84 h 89"/>
                  <a:gd name="T10" fmla="*/ 0 w 18"/>
                  <a:gd name="T11" fmla="*/ 61 h 89"/>
                  <a:gd name="T12" fmla="*/ 2 w 18"/>
                  <a:gd name="T13" fmla="*/ 86 h 89"/>
                  <a:gd name="T14" fmla="*/ 2 w 18"/>
                  <a:gd name="T15" fmla="*/ 79 h 89"/>
                  <a:gd name="T16" fmla="*/ 2 w 18"/>
                  <a:gd name="T17" fmla="*/ 80 h 89"/>
                  <a:gd name="T18" fmla="*/ 2 w 18"/>
                  <a:gd name="T19" fmla="*/ 68 h 89"/>
                  <a:gd name="T20" fmla="*/ 2 w 18"/>
                  <a:gd name="T21" fmla="*/ 68 h 89"/>
                  <a:gd name="T22" fmla="*/ 2 w 18"/>
                  <a:gd name="T23" fmla="*/ 87 h 89"/>
                  <a:gd name="T24" fmla="*/ 2 w 18"/>
                  <a:gd name="T25" fmla="*/ 89 h 89"/>
                  <a:gd name="T26" fmla="*/ 4 w 18"/>
                  <a:gd name="T27" fmla="*/ 80 h 89"/>
                  <a:gd name="T28" fmla="*/ 4 w 18"/>
                  <a:gd name="T29" fmla="*/ 87 h 89"/>
                  <a:gd name="T30" fmla="*/ 4 w 18"/>
                  <a:gd name="T31" fmla="*/ 82 h 89"/>
                  <a:gd name="T32" fmla="*/ 4 w 18"/>
                  <a:gd name="T33" fmla="*/ 82 h 89"/>
                  <a:gd name="T34" fmla="*/ 4 w 18"/>
                  <a:gd name="T35" fmla="*/ 89 h 89"/>
                  <a:gd name="T36" fmla="*/ 4 w 18"/>
                  <a:gd name="T37" fmla="*/ 89 h 89"/>
                  <a:gd name="T38" fmla="*/ 4 w 18"/>
                  <a:gd name="T39" fmla="*/ 89 h 89"/>
                  <a:gd name="T40" fmla="*/ 6 w 18"/>
                  <a:gd name="T41" fmla="*/ 89 h 89"/>
                  <a:gd name="T42" fmla="*/ 6 w 18"/>
                  <a:gd name="T43" fmla="*/ 89 h 89"/>
                  <a:gd name="T44" fmla="*/ 6 w 18"/>
                  <a:gd name="T45" fmla="*/ 89 h 89"/>
                  <a:gd name="T46" fmla="*/ 6 w 18"/>
                  <a:gd name="T47" fmla="*/ 89 h 89"/>
                  <a:gd name="T48" fmla="*/ 6 w 18"/>
                  <a:gd name="T49" fmla="*/ 89 h 89"/>
                  <a:gd name="T50" fmla="*/ 7 w 18"/>
                  <a:gd name="T51" fmla="*/ 89 h 89"/>
                  <a:gd name="T52" fmla="*/ 7 w 18"/>
                  <a:gd name="T53" fmla="*/ 89 h 89"/>
                  <a:gd name="T54" fmla="*/ 7 w 18"/>
                  <a:gd name="T55" fmla="*/ 89 h 89"/>
                  <a:gd name="T56" fmla="*/ 7 w 18"/>
                  <a:gd name="T57" fmla="*/ 89 h 89"/>
                  <a:gd name="T58" fmla="*/ 7 w 18"/>
                  <a:gd name="T59" fmla="*/ 89 h 89"/>
                  <a:gd name="T60" fmla="*/ 7 w 18"/>
                  <a:gd name="T61" fmla="*/ 89 h 89"/>
                  <a:gd name="T62" fmla="*/ 9 w 18"/>
                  <a:gd name="T63" fmla="*/ 89 h 89"/>
                  <a:gd name="T64" fmla="*/ 9 w 18"/>
                  <a:gd name="T65" fmla="*/ 89 h 89"/>
                  <a:gd name="T66" fmla="*/ 9 w 18"/>
                  <a:gd name="T67" fmla="*/ 89 h 89"/>
                  <a:gd name="T68" fmla="*/ 9 w 18"/>
                  <a:gd name="T69" fmla="*/ 87 h 89"/>
                  <a:gd name="T70" fmla="*/ 9 w 18"/>
                  <a:gd name="T71" fmla="*/ 89 h 89"/>
                  <a:gd name="T72" fmla="*/ 9 w 18"/>
                  <a:gd name="T73" fmla="*/ 89 h 89"/>
                  <a:gd name="T74" fmla="*/ 9 w 18"/>
                  <a:gd name="T75" fmla="*/ 89 h 89"/>
                  <a:gd name="T76" fmla="*/ 11 w 18"/>
                  <a:gd name="T77" fmla="*/ 89 h 89"/>
                  <a:gd name="T78" fmla="*/ 11 w 18"/>
                  <a:gd name="T79" fmla="*/ 89 h 89"/>
                  <a:gd name="T80" fmla="*/ 11 w 18"/>
                  <a:gd name="T81" fmla="*/ 89 h 89"/>
                  <a:gd name="T82" fmla="*/ 11 w 18"/>
                  <a:gd name="T83" fmla="*/ 89 h 89"/>
                  <a:gd name="T84" fmla="*/ 11 w 18"/>
                  <a:gd name="T85" fmla="*/ 89 h 89"/>
                  <a:gd name="T86" fmla="*/ 11 w 18"/>
                  <a:gd name="T87" fmla="*/ 89 h 89"/>
                  <a:gd name="T88" fmla="*/ 13 w 18"/>
                  <a:gd name="T89" fmla="*/ 89 h 89"/>
                  <a:gd name="T90" fmla="*/ 13 w 18"/>
                  <a:gd name="T91" fmla="*/ 89 h 89"/>
                  <a:gd name="T92" fmla="*/ 13 w 18"/>
                  <a:gd name="T93" fmla="*/ 89 h 89"/>
                  <a:gd name="T94" fmla="*/ 13 w 18"/>
                  <a:gd name="T95" fmla="*/ 86 h 89"/>
                  <a:gd name="T96" fmla="*/ 13 w 18"/>
                  <a:gd name="T97" fmla="*/ 89 h 89"/>
                  <a:gd name="T98" fmla="*/ 14 w 18"/>
                  <a:gd name="T99" fmla="*/ 89 h 89"/>
                  <a:gd name="T100" fmla="*/ 14 w 18"/>
                  <a:gd name="T101" fmla="*/ 89 h 89"/>
                  <a:gd name="T102" fmla="*/ 14 w 18"/>
                  <a:gd name="T103" fmla="*/ 89 h 89"/>
                  <a:gd name="T104" fmla="*/ 14 w 18"/>
                  <a:gd name="T105" fmla="*/ 89 h 89"/>
                  <a:gd name="T106" fmla="*/ 14 w 18"/>
                  <a:gd name="T107" fmla="*/ 89 h 89"/>
                  <a:gd name="T108" fmla="*/ 14 w 18"/>
                  <a:gd name="T109" fmla="*/ 89 h 89"/>
                  <a:gd name="T110" fmla="*/ 16 w 18"/>
                  <a:gd name="T111" fmla="*/ 89 h 89"/>
                  <a:gd name="T112" fmla="*/ 16 w 18"/>
                  <a:gd name="T113" fmla="*/ 87 h 89"/>
                  <a:gd name="T114" fmla="*/ 16 w 18"/>
                  <a:gd name="T115" fmla="*/ 89 h 89"/>
                  <a:gd name="T116" fmla="*/ 16 w 18"/>
                  <a:gd name="T117" fmla="*/ 89 h 89"/>
                  <a:gd name="T118" fmla="*/ 16 w 18"/>
                  <a:gd name="T119" fmla="*/ 89 h 89"/>
                  <a:gd name="T120" fmla="*/ 16 w 18"/>
                  <a:gd name="T121" fmla="*/ 89 h 89"/>
                  <a:gd name="T122" fmla="*/ 18 w 18"/>
                  <a:gd name="T123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89">
                    <a:moveTo>
                      <a:pt x="0" y="86"/>
                    </a:moveTo>
                    <a:lnTo>
                      <a:pt x="0" y="87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6"/>
                    </a:lnTo>
                    <a:lnTo>
                      <a:pt x="0" y="80"/>
                    </a:lnTo>
                    <a:lnTo>
                      <a:pt x="0" y="86"/>
                    </a:lnTo>
                    <a:lnTo>
                      <a:pt x="0" y="61"/>
                    </a:lnTo>
                    <a:lnTo>
                      <a:pt x="0" y="89"/>
                    </a:lnTo>
                    <a:lnTo>
                      <a:pt x="0" y="80"/>
                    </a:lnTo>
                    <a:lnTo>
                      <a:pt x="0" y="59"/>
                    </a:lnTo>
                    <a:lnTo>
                      <a:pt x="0" y="71"/>
                    </a:lnTo>
                    <a:lnTo>
                      <a:pt x="0" y="73"/>
                    </a:lnTo>
                    <a:lnTo>
                      <a:pt x="0" y="45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54"/>
                    </a:lnTo>
                    <a:lnTo>
                      <a:pt x="0" y="77"/>
                    </a:lnTo>
                    <a:lnTo>
                      <a:pt x="0" y="70"/>
                    </a:lnTo>
                    <a:lnTo>
                      <a:pt x="0" y="41"/>
                    </a:lnTo>
                    <a:lnTo>
                      <a:pt x="0" y="75"/>
                    </a:lnTo>
                    <a:lnTo>
                      <a:pt x="0" y="89"/>
                    </a:lnTo>
                    <a:lnTo>
                      <a:pt x="0" y="79"/>
                    </a:lnTo>
                    <a:lnTo>
                      <a:pt x="0" y="11"/>
                    </a:lnTo>
                    <a:lnTo>
                      <a:pt x="0" y="45"/>
                    </a:lnTo>
                    <a:lnTo>
                      <a:pt x="0" y="64"/>
                    </a:lnTo>
                    <a:lnTo>
                      <a:pt x="0" y="80"/>
                    </a:lnTo>
                    <a:lnTo>
                      <a:pt x="0" y="86"/>
                    </a:lnTo>
                    <a:lnTo>
                      <a:pt x="0" y="71"/>
                    </a:lnTo>
                    <a:lnTo>
                      <a:pt x="0" y="66"/>
                    </a:lnTo>
                    <a:lnTo>
                      <a:pt x="0" y="75"/>
                    </a:lnTo>
                    <a:lnTo>
                      <a:pt x="0" y="30"/>
                    </a:lnTo>
                    <a:lnTo>
                      <a:pt x="0" y="57"/>
                    </a:lnTo>
                    <a:lnTo>
                      <a:pt x="0" y="27"/>
                    </a:lnTo>
                    <a:lnTo>
                      <a:pt x="0" y="22"/>
                    </a:lnTo>
                    <a:lnTo>
                      <a:pt x="0" y="38"/>
                    </a:lnTo>
                    <a:lnTo>
                      <a:pt x="0" y="87"/>
                    </a:lnTo>
                    <a:lnTo>
                      <a:pt x="0" y="73"/>
                    </a:lnTo>
                    <a:lnTo>
                      <a:pt x="0" y="32"/>
                    </a:lnTo>
                    <a:lnTo>
                      <a:pt x="0" y="84"/>
                    </a:lnTo>
                    <a:lnTo>
                      <a:pt x="0" y="32"/>
                    </a:lnTo>
                    <a:lnTo>
                      <a:pt x="0" y="80"/>
                    </a:lnTo>
                    <a:lnTo>
                      <a:pt x="0" y="55"/>
                    </a:lnTo>
                    <a:lnTo>
                      <a:pt x="0" y="46"/>
                    </a:lnTo>
                    <a:lnTo>
                      <a:pt x="0" y="80"/>
                    </a:lnTo>
                    <a:lnTo>
                      <a:pt x="0" y="0"/>
                    </a:lnTo>
                    <a:lnTo>
                      <a:pt x="0" y="59"/>
                    </a:lnTo>
                    <a:lnTo>
                      <a:pt x="0" y="23"/>
                    </a:lnTo>
                    <a:lnTo>
                      <a:pt x="0" y="59"/>
                    </a:lnTo>
                    <a:lnTo>
                      <a:pt x="0" y="77"/>
                    </a:lnTo>
                    <a:lnTo>
                      <a:pt x="0" y="50"/>
                    </a:lnTo>
                    <a:lnTo>
                      <a:pt x="0" y="20"/>
                    </a:lnTo>
                    <a:lnTo>
                      <a:pt x="0" y="68"/>
                    </a:lnTo>
                    <a:lnTo>
                      <a:pt x="0" y="84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0" y="79"/>
                    </a:lnTo>
                    <a:lnTo>
                      <a:pt x="0" y="89"/>
                    </a:lnTo>
                    <a:lnTo>
                      <a:pt x="0" y="45"/>
                    </a:lnTo>
                    <a:lnTo>
                      <a:pt x="0" y="89"/>
                    </a:lnTo>
                    <a:lnTo>
                      <a:pt x="0" y="61"/>
                    </a:lnTo>
                    <a:lnTo>
                      <a:pt x="0" y="87"/>
                    </a:lnTo>
                    <a:lnTo>
                      <a:pt x="0" y="55"/>
                    </a:lnTo>
                    <a:lnTo>
                      <a:pt x="0" y="79"/>
                    </a:lnTo>
                    <a:lnTo>
                      <a:pt x="0" y="14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0" y="55"/>
                    </a:lnTo>
                    <a:lnTo>
                      <a:pt x="0" y="46"/>
                    </a:lnTo>
                    <a:lnTo>
                      <a:pt x="2" y="79"/>
                    </a:lnTo>
                    <a:lnTo>
                      <a:pt x="2" y="30"/>
                    </a:lnTo>
                    <a:lnTo>
                      <a:pt x="2" y="9"/>
                    </a:lnTo>
                    <a:lnTo>
                      <a:pt x="2" y="86"/>
                    </a:lnTo>
                    <a:lnTo>
                      <a:pt x="2" y="43"/>
                    </a:lnTo>
                    <a:lnTo>
                      <a:pt x="2" y="87"/>
                    </a:lnTo>
                    <a:lnTo>
                      <a:pt x="2" y="55"/>
                    </a:lnTo>
                    <a:lnTo>
                      <a:pt x="2" y="80"/>
                    </a:lnTo>
                    <a:lnTo>
                      <a:pt x="2" y="34"/>
                    </a:lnTo>
                    <a:lnTo>
                      <a:pt x="2" y="79"/>
                    </a:lnTo>
                    <a:lnTo>
                      <a:pt x="2" y="86"/>
                    </a:lnTo>
                    <a:lnTo>
                      <a:pt x="2" y="71"/>
                    </a:lnTo>
                    <a:lnTo>
                      <a:pt x="2" y="18"/>
                    </a:lnTo>
                    <a:lnTo>
                      <a:pt x="2" y="70"/>
                    </a:lnTo>
                    <a:lnTo>
                      <a:pt x="2" y="48"/>
                    </a:lnTo>
                    <a:lnTo>
                      <a:pt x="2" y="79"/>
                    </a:lnTo>
                    <a:lnTo>
                      <a:pt x="2" y="43"/>
                    </a:lnTo>
                    <a:lnTo>
                      <a:pt x="2" y="46"/>
                    </a:lnTo>
                    <a:lnTo>
                      <a:pt x="2" y="66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2" y="57"/>
                    </a:lnTo>
                    <a:lnTo>
                      <a:pt x="2" y="66"/>
                    </a:lnTo>
                    <a:lnTo>
                      <a:pt x="2" y="68"/>
                    </a:lnTo>
                    <a:lnTo>
                      <a:pt x="2" y="82"/>
                    </a:lnTo>
                    <a:lnTo>
                      <a:pt x="2" y="55"/>
                    </a:lnTo>
                    <a:lnTo>
                      <a:pt x="2" y="63"/>
                    </a:lnTo>
                    <a:lnTo>
                      <a:pt x="2" y="80"/>
                    </a:lnTo>
                    <a:lnTo>
                      <a:pt x="2" y="71"/>
                    </a:lnTo>
                    <a:lnTo>
                      <a:pt x="2" y="64"/>
                    </a:lnTo>
                    <a:lnTo>
                      <a:pt x="2" y="71"/>
                    </a:lnTo>
                    <a:lnTo>
                      <a:pt x="2" y="66"/>
                    </a:lnTo>
                    <a:lnTo>
                      <a:pt x="2" y="71"/>
                    </a:lnTo>
                    <a:lnTo>
                      <a:pt x="2" y="48"/>
                    </a:lnTo>
                    <a:lnTo>
                      <a:pt x="2" y="84"/>
                    </a:lnTo>
                    <a:lnTo>
                      <a:pt x="2" y="87"/>
                    </a:lnTo>
                    <a:lnTo>
                      <a:pt x="2" y="70"/>
                    </a:lnTo>
                    <a:lnTo>
                      <a:pt x="2" y="79"/>
                    </a:lnTo>
                    <a:lnTo>
                      <a:pt x="2" y="70"/>
                    </a:lnTo>
                    <a:lnTo>
                      <a:pt x="2" y="68"/>
                    </a:lnTo>
                    <a:lnTo>
                      <a:pt x="2" y="79"/>
                    </a:lnTo>
                    <a:lnTo>
                      <a:pt x="2" y="89"/>
                    </a:lnTo>
                    <a:lnTo>
                      <a:pt x="2" y="73"/>
                    </a:lnTo>
                    <a:lnTo>
                      <a:pt x="2" y="63"/>
                    </a:lnTo>
                    <a:lnTo>
                      <a:pt x="2" y="77"/>
                    </a:lnTo>
                    <a:lnTo>
                      <a:pt x="2" y="80"/>
                    </a:lnTo>
                    <a:lnTo>
                      <a:pt x="2" y="89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73"/>
                    </a:lnTo>
                    <a:lnTo>
                      <a:pt x="2" y="68"/>
                    </a:lnTo>
                    <a:lnTo>
                      <a:pt x="2" y="86"/>
                    </a:lnTo>
                    <a:lnTo>
                      <a:pt x="2" y="79"/>
                    </a:lnTo>
                    <a:lnTo>
                      <a:pt x="2" y="75"/>
                    </a:lnTo>
                    <a:lnTo>
                      <a:pt x="2" y="80"/>
                    </a:lnTo>
                    <a:lnTo>
                      <a:pt x="2" y="86"/>
                    </a:lnTo>
                    <a:lnTo>
                      <a:pt x="2" y="84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2" y="80"/>
                    </a:lnTo>
                    <a:lnTo>
                      <a:pt x="2" y="89"/>
                    </a:lnTo>
                    <a:lnTo>
                      <a:pt x="2" y="82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9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9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4"/>
                    </a:lnTo>
                    <a:lnTo>
                      <a:pt x="2" y="86"/>
                    </a:lnTo>
                    <a:lnTo>
                      <a:pt x="2" y="75"/>
                    </a:lnTo>
                    <a:lnTo>
                      <a:pt x="2" y="84"/>
                    </a:lnTo>
                    <a:lnTo>
                      <a:pt x="2" y="73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4" y="84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4" y="87"/>
                    </a:lnTo>
                    <a:lnTo>
                      <a:pt x="4" y="80"/>
                    </a:lnTo>
                    <a:lnTo>
                      <a:pt x="4" y="89"/>
                    </a:lnTo>
                    <a:lnTo>
                      <a:pt x="4" y="86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4" y="84"/>
                    </a:lnTo>
                    <a:lnTo>
                      <a:pt x="4" y="89"/>
                    </a:lnTo>
                    <a:lnTo>
                      <a:pt x="4" y="7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9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2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6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2"/>
                    </a:lnTo>
                    <a:lnTo>
                      <a:pt x="4" y="89"/>
                    </a:lnTo>
                    <a:lnTo>
                      <a:pt x="4" y="84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6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9"/>
                    </a:lnTo>
                    <a:lnTo>
                      <a:pt x="4" y="84"/>
                    </a:lnTo>
                    <a:lnTo>
                      <a:pt x="4" y="86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4" y="89"/>
                    </a:lnTo>
                    <a:lnTo>
                      <a:pt x="4" y="84"/>
                    </a:lnTo>
                    <a:lnTo>
                      <a:pt x="4" y="89"/>
                    </a:lnTo>
                    <a:lnTo>
                      <a:pt x="4" y="86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7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9"/>
                    </a:lnTo>
                    <a:lnTo>
                      <a:pt x="4" y="86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6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2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7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7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7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9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7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1" y="87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6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6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6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7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7"/>
                    </a:lnTo>
                    <a:lnTo>
                      <a:pt x="14" y="89"/>
                    </a:lnTo>
                    <a:lnTo>
                      <a:pt x="14" y="87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7"/>
                    </a:lnTo>
                    <a:lnTo>
                      <a:pt x="14" y="89"/>
                    </a:lnTo>
                    <a:lnTo>
                      <a:pt x="14" y="87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4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7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7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7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  <a:lnTo>
                      <a:pt x="18" y="8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1" name="Freeform 357"/>
              <p:cNvSpPr>
                <a:spLocks/>
              </p:cNvSpPr>
              <p:nvPr/>
            </p:nvSpPr>
            <p:spPr bwMode="auto">
              <a:xfrm>
                <a:off x="2092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0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1 h 3"/>
                  <a:gd name="T30" fmla="*/ 4 w 18"/>
                  <a:gd name="T31" fmla="*/ 3 h 3"/>
                  <a:gd name="T32" fmla="*/ 5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7 w 18"/>
                  <a:gd name="T45" fmla="*/ 1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3 w 18"/>
                  <a:gd name="T79" fmla="*/ 3 h 3"/>
                  <a:gd name="T80" fmla="*/ 13 w 18"/>
                  <a:gd name="T81" fmla="*/ 3 h 3"/>
                  <a:gd name="T82" fmla="*/ 13 w 18"/>
                  <a:gd name="T83" fmla="*/ 1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4 w 18"/>
                  <a:gd name="T91" fmla="*/ 3 h 3"/>
                  <a:gd name="T92" fmla="*/ 14 w 18"/>
                  <a:gd name="T93" fmla="*/ 3 h 3"/>
                  <a:gd name="T94" fmla="*/ 14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6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0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2" name="Freeform 358"/>
              <p:cNvSpPr>
                <a:spLocks/>
              </p:cNvSpPr>
              <p:nvPr/>
            </p:nvSpPr>
            <p:spPr bwMode="auto">
              <a:xfrm>
                <a:off x="2110" y="4034"/>
                <a:ext cx="19" cy="3"/>
              </a:xfrm>
              <a:custGeom>
                <a:avLst/>
                <a:gdLst>
                  <a:gd name="T0" fmla="*/ 2 w 19"/>
                  <a:gd name="T1" fmla="*/ 3 h 3"/>
                  <a:gd name="T2" fmla="*/ 2 w 19"/>
                  <a:gd name="T3" fmla="*/ 1 h 3"/>
                  <a:gd name="T4" fmla="*/ 2 w 19"/>
                  <a:gd name="T5" fmla="*/ 3 h 3"/>
                  <a:gd name="T6" fmla="*/ 2 w 19"/>
                  <a:gd name="T7" fmla="*/ 3 h 3"/>
                  <a:gd name="T8" fmla="*/ 2 w 19"/>
                  <a:gd name="T9" fmla="*/ 3 h 3"/>
                  <a:gd name="T10" fmla="*/ 2 w 19"/>
                  <a:gd name="T11" fmla="*/ 3 h 3"/>
                  <a:gd name="T12" fmla="*/ 3 w 19"/>
                  <a:gd name="T13" fmla="*/ 3 h 3"/>
                  <a:gd name="T14" fmla="*/ 3 w 19"/>
                  <a:gd name="T15" fmla="*/ 1 h 3"/>
                  <a:gd name="T16" fmla="*/ 3 w 19"/>
                  <a:gd name="T17" fmla="*/ 3 h 3"/>
                  <a:gd name="T18" fmla="*/ 3 w 19"/>
                  <a:gd name="T19" fmla="*/ 3 h 3"/>
                  <a:gd name="T20" fmla="*/ 3 w 19"/>
                  <a:gd name="T21" fmla="*/ 3 h 3"/>
                  <a:gd name="T22" fmla="*/ 3 w 19"/>
                  <a:gd name="T23" fmla="*/ 3 h 3"/>
                  <a:gd name="T24" fmla="*/ 5 w 19"/>
                  <a:gd name="T25" fmla="*/ 3 h 3"/>
                  <a:gd name="T26" fmla="*/ 5 w 19"/>
                  <a:gd name="T27" fmla="*/ 3 h 3"/>
                  <a:gd name="T28" fmla="*/ 5 w 19"/>
                  <a:gd name="T29" fmla="*/ 3 h 3"/>
                  <a:gd name="T30" fmla="*/ 5 w 19"/>
                  <a:gd name="T31" fmla="*/ 3 h 3"/>
                  <a:gd name="T32" fmla="*/ 5 w 19"/>
                  <a:gd name="T33" fmla="*/ 1 h 3"/>
                  <a:gd name="T34" fmla="*/ 5 w 19"/>
                  <a:gd name="T35" fmla="*/ 3 h 3"/>
                  <a:gd name="T36" fmla="*/ 7 w 19"/>
                  <a:gd name="T37" fmla="*/ 1 h 3"/>
                  <a:gd name="T38" fmla="*/ 7 w 19"/>
                  <a:gd name="T39" fmla="*/ 3 h 3"/>
                  <a:gd name="T40" fmla="*/ 7 w 19"/>
                  <a:gd name="T41" fmla="*/ 1 h 3"/>
                  <a:gd name="T42" fmla="*/ 7 w 19"/>
                  <a:gd name="T43" fmla="*/ 3 h 3"/>
                  <a:gd name="T44" fmla="*/ 7 w 19"/>
                  <a:gd name="T45" fmla="*/ 3 h 3"/>
                  <a:gd name="T46" fmla="*/ 7 w 19"/>
                  <a:gd name="T47" fmla="*/ 3 h 3"/>
                  <a:gd name="T48" fmla="*/ 9 w 19"/>
                  <a:gd name="T49" fmla="*/ 3 h 3"/>
                  <a:gd name="T50" fmla="*/ 9 w 19"/>
                  <a:gd name="T51" fmla="*/ 3 h 3"/>
                  <a:gd name="T52" fmla="*/ 9 w 19"/>
                  <a:gd name="T53" fmla="*/ 3 h 3"/>
                  <a:gd name="T54" fmla="*/ 9 w 19"/>
                  <a:gd name="T55" fmla="*/ 3 h 3"/>
                  <a:gd name="T56" fmla="*/ 9 w 19"/>
                  <a:gd name="T57" fmla="*/ 3 h 3"/>
                  <a:gd name="T58" fmla="*/ 9 w 19"/>
                  <a:gd name="T59" fmla="*/ 3 h 3"/>
                  <a:gd name="T60" fmla="*/ 11 w 19"/>
                  <a:gd name="T61" fmla="*/ 3 h 3"/>
                  <a:gd name="T62" fmla="*/ 11 w 19"/>
                  <a:gd name="T63" fmla="*/ 3 h 3"/>
                  <a:gd name="T64" fmla="*/ 11 w 19"/>
                  <a:gd name="T65" fmla="*/ 3 h 3"/>
                  <a:gd name="T66" fmla="*/ 11 w 19"/>
                  <a:gd name="T67" fmla="*/ 3 h 3"/>
                  <a:gd name="T68" fmla="*/ 11 w 19"/>
                  <a:gd name="T69" fmla="*/ 3 h 3"/>
                  <a:gd name="T70" fmla="*/ 11 w 19"/>
                  <a:gd name="T71" fmla="*/ 3 h 3"/>
                  <a:gd name="T72" fmla="*/ 12 w 19"/>
                  <a:gd name="T73" fmla="*/ 3 h 3"/>
                  <a:gd name="T74" fmla="*/ 12 w 19"/>
                  <a:gd name="T75" fmla="*/ 3 h 3"/>
                  <a:gd name="T76" fmla="*/ 12 w 19"/>
                  <a:gd name="T77" fmla="*/ 3 h 3"/>
                  <a:gd name="T78" fmla="*/ 12 w 19"/>
                  <a:gd name="T79" fmla="*/ 1 h 3"/>
                  <a:gd name="T80" fmla="*/ 12 w 19"/>
                  <a:gd name="T81" fmla="*/ 3 h 3"/>
                  <a:gd name="T82" fmla="*/ 14 w 19"/>
                  <a:gd name="T83" fmla="*/ 3 h 3"/>
                  <a:gd name="T84" fmla="*/ 14 w 19"/>
                  <a:gd name="T85" fmla="*/ 3 h 3"/>
                  <a:gd name="T86" fmla="*/ 14 w 19"/>
                  <a:gd name="T87" fmla="*/ 3 h 3"/>
                  <a:gd name="T88" fmla="*/ 14 w 19"/>
                  <a:gd name="T89" fmla="*/ 3 h 3"/>
                  <a:gd name="T90" fmla="*/ 14 w 19"/>
                  <a:gd name="T91" fmla="*/ 3 h 3"/>
                  <a:gd name="T92" fmla="*/ 14 w 19"/>
                  <a:gd name="T93" fmla="*/ 3 h 3"/>
                  <a:gd name="T94" fmla="*/ 14 w 19"/>
                  <a:gd name="T95" fmla="*/ 3 h 3"/>
                  <a:gd name="T96" fmla="*/ 16 w 19"/>
                  <a:gd name="T97" fmla="*/ 3 h 3"/>
                  <a:gd name="T98" fmla="*/ 16 w 19"/>
                  <a:gd name="T99" fmla="*/ 3 h 3"/>
                  <a:gd name="T100" fmla="*/ 16 w 19"/>
                  <a:gd name="T101" fmla="*/ 3 h 3"/>
                  <a:gd name="T102" fmla="*/ 16 w 19"/>
                  <a:gd name="T103" fmla="*/ 3 h 3"/>
                  <a:gd name="T104" fmla="*/ 16 w 19"/>
                  <a:gd name="T105" fmla="*/ 3 h 3"/>
                  <a:gd name="T106" fmla="*/ 16 w 19"/>
                  <a:gd name="T107" fmla="*/ 3 h 3"/>
                  <a:gd name="T108" fmla="*/ 18 w 19"/>
                  <a:gd name="T109" fmla="*/ 3 h 3"/>
                  <a:gd name="T110" fmla="*/ 18 w 19"/>
                  <a:gd name="T111" fmla="*/ 3 h 3"/>
                  <a:gd name="T112" fmla="*/ 18 w 19"/>
                  <a:gd name="T113" fmla="*/ 1 h 3"/>
                  <a:gd name="T114" fmla="*/ 18 w 19"/>
                  <a:gd name="T115" fmla="*/ 3 h 3"/>
                  <a:gd name="T116" fmla="*/ 18 w 19"/>
                  <a:gd name="T117" fmla="*/ 3 h 3"/>
                  <a:gd name="T118" fmla="*/ 18 w 19"/>
                  <a:gd name="T119" fmla="*/ 3 h 3"/>
                  <a:gd name="T120" fmla="*/ 19 w 19"/>
                  <a:gd name="T121" fmla="*/ 3 h 3"/>
                  <a:gd name="T122" fmla="*/ 19 w 19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1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3" name="Freeform 359"/>
              <p:cNvSpPr>
                <a:spLocks/>
              </p:cNvSpPr>
              <p:nvPr/>
            </p:nvSpPr>
            <p:spPr bwMode="auto">
              <a:xfrm>
                <a:off x="2129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1 h 3"/>
                  <a:gd name="T4" fmla="*/ 0 w 18"/>
                  <a:gd name="T5" fmla="*/ 3 h 3"/>
                  <a:gd name="T6" fmla="*/ 0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6 w 18"/>
                  <a:gd name="T41" fmla="*/ 3 h 3"/>
                  <a:gd name="T42" fmla="*/ 6 w 18"/>
                  <a:gd name="T43" fmla="*/ 3 h 3"/>
                  <a:gd name="T44" fmla="*/ 8 w 18"/>
                  <a:gd name="T45" fmla="*/ 3 h 3"/>
                  <a:gd name="T46" fmla="*/ 8 w 18"/>
                  <a:gd name="T47" fmla="*/ 3 h 3"/>
                  <a:gd name="T48" fmla="*/ 8 w 18"/>
                  <a:gd name="T49" fmla="*/ 3 h 3"/>
                  <a:gd name="T50" fmla="*/ 8 w 18"/>
                  <a:gd name="T51" fmla="*/ 3 h 3"/>
                  <a:gd name="T52" fmla="*/ 8 w 18"/>
                  <a:gd name="T53" fmla="*/ 3 h 3"/>
                  <a:gd name="T54" fmla="*/ 8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11 w 18"/>
                  <a:gd name="T69" fmla="*/ 3 h 3"/>
                  <a:gd name="T70" fmla="*/ 11 w 18"/>
                  <a:gd name="T71" fmla="*/ 1 h 3"/>
                  <a:gd name="T72" fmla="*/ 11 w 18"/>
                  <a:gd name="T73" fmla="*/ 0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3 w 18"/>
                  <a:gd name="T81" fmla="*/ 3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1 h 3"/>
                  <a:gd name="T88" fmla="*/ 13 w 18"/>
                  <a:gd name="T89" fmla="*/ 3 h 3"/>
                  <a:gd name="T90" fmla="*/ 13 w 18"/>
                  <a:gd name="T91" fmla="*/ 3 h 3"/>
                  <a:gd name="T92" fmla="*/ 15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3 h 3"/>
                  <a:gd name="T102" fmla="*/ 15 w 18"/>
                  <a:gd name="T103" fmla="*/ 3 h 3"/>
                  <a:gd name="T104" fmla="*/ 15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0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4" name="Freeform 360"/>
              <p:cNvSpPr>
                <a:spLocks/>
              </p:cNvSpPr>
              <p:nvPr/>
            </p:nvSpPr>
            <p:spPr bwMode="auto">
              <a:xfrm>
                <a:off x="2147" y="3971"/>
                <a:ext cx="18" cy="66"/>
              </a:xfrm>
              <a:custGeom>
                <a:avLst/>
                <a:gdLst>
                  <a:gd name="T0" fmla="*/ 0 w 18"/>
                  <a:gd name="T1" fmla="*/ 66 h 66"/>
                  <a:gd name="T2" fmla="*/ 0 w 18"/>
                  <a:gd name="T3" fmla="*/ 66 h 66"/>
                  <a:gd name="T4" fmla="*/ 2 w 18"/>
                  <a:gd name="T5" fmla="*/ 66 h 66"/>
                  <a:gd name="T6" fmla="*/ 2 w 18"/>
                  <a:gd name="T7" fmla="*/ 64 h 66"/>
                  <a:gd name="T8" fmla="*/ 2 w 18"/>
                  <a:gd name="T9" fmla="*/ 66 h 66"/>
                  <a:gd name="T10" fmla="*/ 2 w 18"/>
                  <a:gd name="T11" fmla="*/ 64 h 66"/>
                  <a:gd name="T12" fmla="*/ 2 w 18"/>
                  <a:gd name="T13" fmla="*/ 66 h 66"/>
                  <a:gd name="T14" fmla="*/ 2 w 18"/>
                  <a:gd name="T15" fmla="*/ 66 h 66"/>
                  <a:gd name="T16" fmla="*/ 2 w 18"/>
                  <a:gd name="T17" fmla="*/ 66 h 66"/>
                  <a:gd name="T18" fmla="*/ 4 w 18"/>
                  <a:gd name="T19" fmla="*/ 66 h 66"/>
                  <a:gd name="T20" fmla="*/ 4 w 18"/>
                  <a:gd name="T21" fmla="*/ 66 h 66"/>
                  <a:gd name="T22" fmla="*/ 4 w 18"/>
                  <a:gd name="T23" fmla="*/ 66 h 66"/>
                  <a:gd name="T24" fmla="*/ 4 w 18"/>
                  <a:gd name="T25" fmla="*/ 66 h 66"/>
                  <a:gd name="T26" fmla="*/ 4 w 18"/>
                  <a:gd name="T27" fmla="*/ 66 h 66"/>
                  <a:gd name="T28" fmla="*/ 6 w 18"/>
                  <a:gd name="T29" fmla="*/ 66 h 66"/>
                  <a:gd name="T30" fmla="*/ 6 w 18"/>
                  <a:gd name="T31" fmla="*/ 66 h 66"/>
                  <a:gd name="T32" fmla="*/ 6 w 18"/>
                  <a:gd name="T33" fmla="*/ 66 h 66"/>
                  <a:gd name="T34" fmla="*/ 6 w 18"/>
                  <a:gd name="T35" fmla="*/ 66 h 66"/>
                  <a:gd name="T36" fmla="*/ 6 w 18"/>
                  <a:gd name="T37" fmla="*/ 66 h 66"/>
                  <a:gd name="T38" fmla="*/ 6 w 18"/>
                  <a:gd name="T39" fmla="*/ 66 h 66"/>
                  <a:gd name="T40" fmla="*/ 6 w 18"/>
                  <a:gd name="T41" fmla="*/ 66 h 66"/>
                  <a:gd name="T42" fmla="*/ 7 w 18"/>
                  <a:gd name="T43" fmla="*/ 66 h 66"/>
                  <a:gd name="T44" fmla="*/ 7 w 18"/>
                  <a:gd name="T45" fmla="*/ 66 h 66"/>
                  <a:gd name="T46" fmla="*/ 7 w 18"/>
                  <a:gd name="T47" fmla="*/ 66 h 66"/>
                  <a:gd name="T48" fmla="*/ 7 w 18"/>
                  <a:gd name="T49" fmla="*/ 66 h 66"/>
                  <a:gd name="T50" fmla="*/ 7 w 18"/>
                  <a:gd name="T51" fmla="*/ 66 h 66"/>
                  <a:gd name="T52" fmla="*/ 7 w 18"/>
                  <a:gd name="T53" fmla="*/ 66 h 66"/>
                  <a:gd name="T54" fmla="*/ 9 w 18"/>
                  <a:gd name="T55" fmla="*/ 66 h 66"/>
                  <a:gd name="T56" fmla="*/ 9 w 18"/>
                  <a:gd name="T57" fmla="*/ 66 h 66"/>
                  <a:gd name="T58" fmla="*/ 9 w 18"/>
                  <a:gd name="T59" fmla="*/ 66 h 66"/>
                  <a:gd name="T60" fmla="*/ 9 w 18"/>
                  <a:gd name="T61" fmla="*/ 66 h 66"/>
                  <a:gd name="T62" fmla="*/ 9 w 18"/>
                  <a:gd name="T63" fmla="*/ 66 h 66"/>
                  <a:gd name="T64" fmla="*/ 9 w 18"/>
                  <a:gd name="T65" fmla="*/ 66 h 66"/>
                  <a:gd name="T66" fmla="*/ 11 w 18"/>
                  <a:gd name="T67" fmla="*/ 66 h 66"/>
                  <a:gd name="T68" fmla="*/ 11 w 18"/>
                  <a:gd name="T69" fmla="*/ 66 h 66"/>
                  <a:gd name="T70" fmla="*/ 11 w 18"/>
                  <a:gd name="T71" fmla="*/ 66 h 66"/>
                  <a:gd name="T72" fmla="*/ 11 w 18"/>
                  <a:gd name="T73" fmla="*/ 66 h 66"/>
                  <a:gd name="T74" fmla="*/ 11 w 18"/>
                  <a:gd name="T75" fmla="*/ 66 h 66"/>
                  <a:gd name="T76" fmla="*/ 11 w 18"/>
                  <a:gd name="T77" fmla="*/ 64 h 66"/>
                  <a:gd name="T78" fmla="*/ 13 w 18"/>
                  <a:gd name="T79" fmla="*/ 66 h 66"/>
                  <a:gd name="T80" fmla="*/ 13 w 18"/>
                  <a:gd name="T81" fmla="*/ 66 h 66"/>
                  <a:gd name="T82" fmla="*/ 13 w 18"/>
                  <a:gd name="T83" fmla="*/ 64 h 66"/>
                  <a:gd name="T84" fmla="*/ 13 w 18"/>
                  <a:gd name="T85" fmla="*/ 64 h 66"/>
                  <a:gd name="T86" fmla="*/ 13 w 18"/>
                  <a:gd name="T87" fmla="*/ 66 h 66"/>
                  <a:gd name="T88" fmla="*/ 13 w 18"/>
                  <a:gd name="T89" fmla="*/ 66 h 66"/>
                  <a:gd name="T90" fmla="*/ 13 w 18"/>
                  <a:gd name="T91" fmla="*/ 66 h 66"/>
                  <a:gd name="T92" fmla="*/ 15 w 18"/>
                  <a:gd name="T93" fmla="*/ 66 h 66"/>
                  <a:gd name="T94" fmla="*/ 15 w 18"/>
                  <a:gd name="T95" fmla="*/ 66 h 66"/>
                  <a:gd name="T96" fmla="*/ 15 w 18"/>
                  <a:gd name="T97" fmla="*/ 56 h 66"/>
                  <a:gd name="T98" fmla="*/ 15 w 18"/>
                  <a:gd name="T99" fmla="*/ 64 h 66"/>
                  <a:gd name="T100" fmla="*/ 15 w 18"/>
                  <a:gd name="T101" fmla="*/ 66 h 66"/>
                  <a:gd name="T102" fmla="*/ 15 w 18"/>
                  <a:gd name="T103" fmla="*/ 64 h 66"/>
                  <a:gd name="T104" fmla="*/ 16 w 18"/>
                  <a:gd name="T105" fmla="*/ 66 h 66"/>
                  <a:gd name="T106" fmla="*/ 16 w 18"/>
                  <a:gd name="T107" fmla="*/ 64 h 66"/>
                  <a:gd name="T108" fmla="*/ 16 w 18"/>
                  <a:gd name="T109" fmla="*/ 66 h 66"/>
                  <a:gd name="T110" fmla="*/ 16 w 18"/>
                  <a:gd name="T111" fmla="*/ 56 h 66"/>
                  <a:gd name="T112" fmla="*/ 16 w 18"/>
                  <a:gd name="T113" fmla="*/ 59 h 66"/>
                  <a:gd name="T114" fmla="*/ 16 w 18"/>
                  <a:gd name="T115" fmla="*/ 66 h 66"/>
                  <a:gd name="T116" fmla="*/ 16 w 18"/>
                  <a:gd name="T117" fmla="*/ 32 h 66"/>
                  <a:gd name="T118" fmla="*/ 18 w 18"/>
                  <a:gd name="T119" fmla="*/ 38 h 66"/>
                  <a:gd name="T120" fmla="*/ 18 w 18"/>
                  <a:gd name="T121" fmla="*/ 64 h 66"/>
                  <a:gd name="T122" fmla="*/ 18 w 18"/>
                  <a:gd name="T123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66">
                    <a:moveTo>
                      <a:pt x="0" y="66"/>
                    </a:move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3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3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4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4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4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4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4"/>
                    </a:lnTo>
                    <a:lnTo>
                      <a:pt x="4" y="64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6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3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3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4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9" y="66"/>
                    </a:lnTo>
                    <a:lnTo>
                      <a:pt x="9" y="64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3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4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1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4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3"/>
                    </a:lnTo>
                    <a:lnTo>
                      <a:pt x="9" y="66"/>
                    </a:lnTo>
                    <a:lnTo>
                      <a:pt x="9" y="64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4"/>
                    </a:lnTo>
                    <a:lnTo>
                      <a:pt x="9" y="64"/>
                    </a:lnTo>
                    <a:lnTo>
                      <a:pt x="9" y="66"/>
                    </a:lnTo>
                    <a:lnTo>
                      <a:pt x="9" y="64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9" y="64"/>
                    </a:lnTo>
                    <a:lnTo>
                      <a:pt x="9" y="66"/>
                    </a:lnTo>
                    <a:lnTo>
                      <a:pt x="9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4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4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59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3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4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3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1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5" y="66"/>
                    </a:lnTo>
                    <a:lnTo>
                      <a:pt x="15" y="63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1"/>
                    </a:lnTo>
                    <a:lnTo>
                      <a:pt x="15" y="66"/>
                    </a:lnTo>
                    <a:lnTo>
                      <a:pt x="15" y="63"/>
                    </a:lnTo>
                    <a:lnTo>
                      <a:pt x="15" y="66"/>
                    </a:lnTo>
                    <a:lnTo>
                      <a:pt x="15" y="5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57"/>
                    </a:lnTo>
                    <a:lnTo>
                      <a:pt x="15" y="59"/>
                    </a:lnTo>
                    <a:lnTo>
                      <a:pt x="15" y="66"/>
                    </a:lnTo>
                    <a:lnTo>
                      <a:pt x="15" y="63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3"/>
                    </a:lnTo>
                    <a:lnTo>
                      <a:pt x="15" y="63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3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1"/>
                    </a:lnTo>
                    <a:lnTo>
                      <a:pt x="15" y="66"/>
                    </a:lnTo>
                    <a:lnTo>
                      <a:pt x="15" y="64"/>
                    </a:lnTo>
                    <a:lnTo>
                      <a:pt x="15" y="64"/>
                    </a:lnTo>
                    <a:lnTo>
                      <a:pt x="15" y="61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6" y="63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1"/>
                    </a:lnTo>
                    <a:lnTo>
                      <a:pt x="16" y="66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63"/>
                    </a:lnTo>
                    <a:lnTo>
                      <a:pt x="16" y="63"/>
                    </a:lnTo>
                    <a:lnTo>
                      <a:pt x="16" y="59"/>
                    </a:lnTo>
                    <a:lnTo>
                      <a:pt x="16" y="66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6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6"/>
                    </a:lnTo>
                    <a:lnTo>
                      <a:pt x="16" y="63"/>
                    </a:lnTo>
                    <a:lnTo>
                      <a:pt x="16" y="61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1"/>
                    </a:lnTo>
                    <a:lnTo>
                      <a:pt x="16" y="56"/>
                    </a:lnTo>
                    <a:lnTo>
                      <a:pt x="16" y="66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6" y="61"/>
                    </a:lnTo>
                    <a:lnTo>
                      <a:pt x="16" y="47"/>
                    </a:lnTo>
                    <a:lnTo>
                      <a:pt x="16" y="64"/>
                    </a:lnTo>
                    <a:lnTo>
                      <a:pt x="16" y="61"/>
                    </a:lnTo>
                    <a:lnTo>
                      <a:pt x="16" y="63"/>
                    </a:lnTo>
                    <a:lnTo>
                      <a:pt x="16" y="61"/>
                    </a:lnTo>
                    <a:lnTo>
                      <a:pt x="16" y="52"/>
                    </a:lnTo>
                    <a:lnTo>
                      <a:pt x="16" y="66"/>
                    </a:lnTo>
                    <a:lnTo>
                      <a:pt x="16" y="63"/>
                    </a:lnTo>
                    <a:lnTo>
                      <a:pt x="16" y="56"/>
                    </a:lnTo>
                    <a:lnTo>
                      <a:pt x="16" y="47"/>
                    </a:lnTo>
                    <a:lnTo>
                      <a:pt x="16" y="66"/>
                    </a:lnTo>
                    <a:lnTo>
                      <a:pt x="16" y="52"/>
                    </a:lnTo>
                    <a:lnTo>
                      <a:pt x="16" y="32"/>
                    </a:lnTo>
                    <a:lnTo>
                      <a:pt x="16" y="54"/>
                    </a:lnTo>
                    <a:lnTo>
                      <a:pt x="16" y="63"/>
                    </a:lnTo>
                    <a:lnTo>
                      <a:pt x="16" y="59"/>
                    </a:lnTo>
                    <a:lnTo>
                      <a:pt x="16" y="56"/>
                    </a:lnTo>
                    <a:lnTo>
                      <a:pt x="16" y="64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16" y="64"/>
                    </a:lnTo>
                    <a:lnTo>
                      <a:pt x="16" y="43"/>
                    </a:lnTo>
                    <a:lnTo>
                      <a:pt x="16" y="66"/>
                    </a:lnTo>
                    <a:lnTo>
                      <a:pt x="16" y="45"/>
                    </a:lnTo>
                    <a:lnTo>
                      <a:pt x="16" y="52"/>
                    </a:lnTo>
                    <a:lnTo>
                      <a:pt x="16" y="63"/>
                    </a:lnTo>
                    <a:lnTo>
                      <a:pt x="16" y="54"/>
                    </a:lnTo>
                    <a:lnTo>
                      <a:pt x="16" y="61"/>
                    </a:lnTo>
                    <a:lnTo>
                      <a:pt x="16" y="61"/>
                    </a:lnTo>
                    <a:lnTo>
                      <a:pt x="16" y="61"/>
                    </a:lnTo>
                    <a:lnTo>
                      <a:pt x="16" y="66"/>
                    </a:lnTo>
                    <a:lnTo>
                      <a:pt x="16" y="18"/>
                    </a:lnTo>
                    <a:lnTo>
                      <a:pt x="16" y="47"/>
                    </a:lnTo>
                    <a:lnTo>
                      <a:pt x="16" y="56"/>
                    </a:lnTo>
                    <a:lnTo>
                      <a:pt x="16" y="61"/>
                    </a:lnTo>
                    <a:lnTo>
                      <a:pt x="16" y="63"/>
                    </a:lnTo>
                    <a:lnTo>
                      <a:pt x="16" y="0"/>
                    </a:lnTo>
                    <a:lnTo>
                      <a:pt x="16" y="38"/>
                    </a:lnTo>
                    <a:lnTo>
                      <a:pt x="16" y="36"/>
                    </a:lnTo>
                    <a:lnTo>
                      <a:pt x="16" y="63"/>
                    </a:lnTo>
                    <a:lnTo>
                      <a:pt x="16" y="54"/>
                    </a:lnTo>
                    <a:lnTo>
                      <a:pt x="16" y="40"/>
                    </a:lnTo>
                    <a:lnTo>
                      <a:pt x="16" y="32"/>
                    </a:lnTo>
                    <a:lnTo>
                      <a:pt x="16" y="27"/>
                    </a:lnTo>
                    <a:lnTo>
                      <a:pt x="16" y="40"/>
                    </a:lnTo>
                    <a:lnTo>
                      <a:pt x="16" y="63"/>
                    </a:lnTo>
                    <a:lnTo>
                      <a:pt x="16" y="57"/>
                    </a:lnTo>
                    <a:lnTo>
                      <a:pt x="16" y="54"/>
                    </a:lnTo>
                    <a:lnTo>
                      <a:pt x="16" y="63"/>
                    </a:lnTo>
                    <a:lnTo>
                      <a:pt x="16" y="63"/>
                    </a:lnTo>
                    <a:lnTo>
                      <a:pt x="16" y="29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8" y="27"/>
                    </a:lnTo>
                    <a:lnTo>
                      <a:pt x="18" y="38"/>
                    </a:lnTo>
                    <a:lnTo>
                      <a:pt x="18" y="50"/>
                    </a:lnTo>
                    <a:lnTo>
                      <a:pt x="18" y="64"/>
                    </a:lnTo>
                    <a:lnTo>
                      <a:pt x="18" y="52"/>
                    </a:lnTo>
                    <a:lnTo>
                      <a:pt x="18" y="64"/>
                    </a:lnTo>
                    <a:lnTo>
                      <a:pt x="18" y="66"/>
                    </a:lnTo>
                    <a:lnTo>
                      <a:pt x="18" y="57"/>
                    </a:lnTo>
                    <a:lnTo>
                      <a:pt x="18" y="43"/>
                    </a:lnTo>
                    <a:lnTo>
                      <a:pt x="18" y="64"/>
                    </a:lnTo>
                    <a:lnTo>
                      <a:pt x="18" y="45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64"/>
                    </a:lnTo>
                    <a:lnTo>
                      <a:pt x="18" y="45"/>
                    </a:lnTo>
                    <a:lnTo>
                      <a:pt x="18" y="64"/>
                    </a:lnTo>
                    <a:lnTo>
                      <a:pt x="18" y="63"/>
                    </a:lnTo>
                    <a:lnTo>
                      <a:pt x="18" y="59"/>
                    </a:lnTo>
                    <a:lnTo>
                      <a:pt x="18" y="50"/>
                    </a:lnTo>
                    <a:lnTo>
                      <a:pt x="18" y="63"/>
                    </a:lnTo>
                    <a:lnTo>
                      <a:pt x="18" y="64"/>
                    </a:lnTo>
                    <a:lnTo>
                      <a:pt x="18" y="5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54"/>
                    </a:lnTo>
                    <a:lnTo>
                      <a:pt x="18" y="47"/>
                    </a:lnTo>
                    <a:lnTo>
                      <a:pt x="18" y="64"/>
                    </a:lnTo>
                    <a:lnTo>
                      <a:pt x="18" y="13"/>
                    </a:lnTo>
                    <a:lnTo>
                      <a:pt x="18" y="34"/>
                    </a:lnTo>
                    <a:lnTo>
                      <a:pt x="18" y="63"/>
                    </a:lnTo>
                    <a:lnTo>
                      <a:pt x="18" y="43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5" name="Freeform 361"/>
              <p:cNvSpPr>
                <a:spLocks/>
              </p:cNvSpPr>
              <p:nvPr/>
            </p:nvSpPr>
            <p:spPr bwMode="auto">
              <a:xfrm>
                <a:off x="2165" y="3920"/>
                <a:ext cx="16" cy="117"/>
              </a:xfrm>
              <a:custGeom>
                <a:avLst/>
                <a:gdLst>
                  <a:gd name="T0" fmla="*/ 0 w 16"/>
                  <a:gd name="T1" fmla="*/ 112 h 117"/>
                  <a:gd name="T2" fmla="*/ 0 w 16"/>
                  <a:gd name="T3" fmla="*/ 115 h 117"/>
                  <a:gd name="T4" fmla="*/ 0 w 16"/>
                  <a:gd name="T5" fmla="*/ 114 h 117"/>
                  <a:gd name="T6" fmla="*/ 2 w 16"/>
                  <a:gd name="T7" fmla="*/ 110 h 117"/>
                  <a:gd name="T8" fmla="*/ 2 w 16"/>
                  <a:gd name="T9" fmla="*/ 115 h 117"/>
                  <a:gd name="T10" fmla="*/ 2 w 16"/>
                  <a:gd name="T11" fmla="*/ 112 h 117"/>
                  <a:gd name="T12" fmla="*/ 2 w 16"/>
                  <a:gd name="T13" fmla="*/ 94 h 117"/>
                  <a:gd name="T14" fmla="*/ 2 w 16"/>
                  <a:gd name="T15" fmla="*/ 117 h 117"/>
                  <a:gd name="T16" fmla="*/ 2 w 16"/>
                  <a:gd name="T17" fmla="*/ 108 h 117"/>
                  <a:gd name="T18" fmla="*/ 2 w 16"/>
                  <a:gd name="T19" fmla="*/ 114 h 117"/>
                  <a:gd name="T20" fmla="*/ 4 w 16"/>
                  <a:gd name="T21" fmla="*/ 117 h 117"/>
                  <a:gd name="T22" fmla="*/ 4 w 16"/>
                  <a:gd name="T23" fmla="*/ 117 h 117"/>
                  <a:gd name="T24" fmla="*/ 4 w 16"/>
                  <a:gd name="T25" fmla="*/ 114 h 117"/>
                  <a:gd name="T26" fmla="*/ 4 w 16"/>
                  <a:gd name="T27" fmla="*/ 117 h 117"/>
                  <a:gd name="T28" fmla="*/ 4 w 16"/>
                  <a:gd name="T29" fmla="*/ 117 h 117"/>
                  <a:gd name="T30" fmla="*/ 4 w 16"/>
                  <a:gd name="T31" fmla="*/ 115 h 117"/>
                  <a:gd name="T32" fmla="*/ 4 w 16"/>
                  <a:gd name="T33" fmla="*/ 115 h 117"/>
                  <a:gd name="T34" fmla="*/ 5 w 16"/>
                  <a:gd name="T35" fmla="*/ 117 h 117"/>
                  <a:gd name="T36" fmla="*/ 5 w 16"/>
                  <a:gd name="T37" fmla="*/ 115 h 117"/>
                  <a:gd name="T38" fmla="*/ 5 w 16"/>
                  <a:gd name="T39" fmla="*/ 117 h 117"/>
                  <a:gd name="T40" fmla="*/ 5 w 16"/>
                  <a:gd name="T41" fmla="*/ 117 h 117"/>
                  <a:gd name="T42" fmla="*/ 5 w 16"/>
                  <a:gd name="T43" fmla="*/ 117 h 117"/>
                  <a:gd name="T44" fmla="*/ 5 w 16"/>
                  <a:gd name="T45" fmla="*/ 115 h 117"/>
                  <a:gd name="T46" fmla="*/ 5 w 16"/>
                  <a:gd name="T47" fmla="*/ 117 h 117"/>
                  <a:gd name="T48" fmla="*/ 7 w 16"/>
                  <a:gd name="T49" fmla="*/ 117 h 117"/>
                  <a:gd name="T50" fmla="*/ 7 w 16"/>
                  <a:gd name="T51" fmla="*/ 117 h 117"/>
                  <a:gd name="T52" fmla="*/ 7 w 16"/>
                  <a:gd name="T53" fmla="*/ 117 h 117"/>
                  <a:gd name="T54" fmla="*/ 7 w 16"/>
                  <a:gd name="T55" fmla="*/ 117 h 117"/>
                  <a:gd name="T56" fmla="*/ 7 w 16"/>
                  <a:gd name="T57" fmla="*/ 117 h 117"/>
                  <a:gd name="T58" fmla="*/ 7 w 16"/>
                  <a:gd name="T59" fmla="*/ 115 h 117"/>
                  <a:gd name="T60" fmla="*/ 9 w 16"/>
                  <a:gd name="T61" fmla="*/ 115 h 117"/>
                  <a:gd name="T62" fmla="*/ 9 w 16"/>
                  <a:gd name="T63" fmla="*/ 117 h 117"/>
                  <a:gd name="T64" fmla="*/ 9 w 16"/>
                  <a:gd name="T65" fmla="*/ 117 h 117"/>
                  <a:gd name="T66" fmla="*/ 9 w 16"/>
                  <a:gd name="T67" fmla="*/ 117 h 117"/>
                  <a:gd name="T68" fmla="*/ 9 w 16"/>
                  <a:gd name="T69" fmla="*/ 117 h 117"/>
                  <a:gd name="T70" fmla="*/ 11 w 16"/>
                  <a:gd name="T71" fmla="*/ 117 h 117"/>
                  <a:gd name="T72" fmla="*/ 11 w 16"/>
                  <a:gd name="T73" fmla="*/ 117 h 117"/>
                  <a:gd name="T74" fmla="*/ 11 w 16"/>
                  <a:gd name="T75" fmla="*/ 117 h 117"/>
                  <a:gd name="T76" fmla="*/ 11 w 16"/>
                  <a:gd name="T77" fmla="*/ 117 h 117"/>
                  <a:gd name="T78" fmla="*/ 11 w 16"/>
                  <a:gd name="T79" fmla="*/ 117 h 117"/>
                  <a:gd name="T80" fmla="*/ 11 w 16"/>
                  <a:gd name="T81" fmla="*/ 110 h 117"/>
                  <a:gd name="T82" fmla="*/ 11 w 16"/>
                  <a:gd name="T83" fmla="*/ 115 h 117"/>
                  <a:gd name="T84" fmla="*/ 13 w 16"/>
                  <a:gd name="T85" fmla="*/ 117 h 117"/>
                  <a:gd name="T86" fmla="*/ 13 w 16"/>
                  <a:gd name="T87" fmla="*/ 117 h 117"/>
                  <a:gd name="T88" fmla="*/ 13 w 16"/>
                  <a:gd name="T89" fmla="*/ 117 h 117"/>
                  <a:gd name="T90" fmla="*/ 13 w 16"/>
                  <a:gd name="T91" fmla="*/ 110 h 117"/>
                  <a:gd name="T92" fmla="*/ 13 w 16"/>
                  <a:gd name="T93" fmla="*/ 117 h 117"/>
                  <a:gd name="T94" fmla="*/ 13 w 16"/>
                  <a:gd name="T95" fmla="*/ 115 h 117"/>
                  <a:gd name="T96" fmla="*/ 13 w 16"/>
                  <a:gd name="T97" fmla="*/ 117 h 117"/>
                  <a:gd name="T98" fmla="*/ 14 w 16"/>
                  <a:gd name="T99" fmla="*/ 117 h 117"/>
                  <a:gd name="T100" fmla="*/ 14 w 16"/>
                  <a:gd name="T101" fmla="*/ 117 h 117"/>
                  <a:gd name="T102" fmla="*/ 14 w 16"/>
                  <a:gd name="T103" fmla="*/ 115 h 117"/>
                  <a:gd name="T104" fmla="*/ 14 w 16"/>
                  <a:gd name="T105" fmla="*/ 114 h 117"/>
                  <a:gd name="T106" fmla="*/ 14 w 16"/>
                  <a:gd name="T107" fmla="*/ 115 h 117"/>
                  <a:gd name="T108" fmla="*/ 14 w 16"/>
                  <a:gd name="T109" fmla="*/ 110 h 117"/>
                  <a:gd name="T110" fmla="*/ 14 w 16"/>
                  <a:gd name="T111" fmla="*/ 83 h 117"/>
                  <a:gd name="T112" fmla="*/ 16 w 16"/>
                  <a:gd name="T113" fmla="*/ 114 h 117"/>
                  <a:gd name="T114" fmla="*/ 16 w 16"/>
                  <a:gd name="T115" fmla="*/ 117 h 117"/>
                  <a:gd name="T116" fmla="*/ 16 w 16"/>
                  <a:gd name="T117" fmla="*/ 114 h 117"/>
                  <a:gd name="T118" fmla="*/ 16 w 16"/>
                  <a:gd name="T119" fmla="*/ 114 h 117"/>
                  <a:gd name="T120" fmla="*/ 16 w 16"/>
                  <a:gd name="T121" fmla="*/ 98 h 117"/>
                  <a:gd name="T122" fmla="*/ 16 w 16"/>
                  <a:gd name="T123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117">
                    <a:moveTo>
                      <a:pt x="0" y="117"/>
                    </a:moveTo>
                    <a:lnTo>
                      <a:pt x="0" y="117"/>
                    </a:lnTo>
                    <a:lnTo>
                      <a:pt x="0" y="117"/>
                    </a:lnTo>
                    <a:lnTo>
                      <a:pt x="0" y="114"/>
                    </a:lnTo>
                    <a:lnTo>
                      <a:pt x="0" y="108"/>
                    </a:lnTo>
                    <a:lnTo>
                      <a:pt x="0" y="94"/>
                    </a:lnTo>
                    <a:lnTo>
                      <a:pt x="0" y="71"/>
                    </a:lnTo>
                    <a:lnTo>
                      <a:pt x="0" y="96"/>
                    </a:lnTo>
                    <a:lnTo>
                      <a:pt x="0" y="114"/>
                    </a:lnTo>
                    <a:lnTo>
                      <a:pt x="0" y="101"/>
                    </a:lnTo>
                    <a:lnTo>
                      <a:pt x="0" y="82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7"/>
                    </a:lnTo>
                    <a:lnTo>
                      <a:pt x="0" y="62"/>
                    </a:lnTo>
                    <a:lnTo>
                      <a:pt x="0" y="108"/>
                    </a:lnTo>
                    <a:lnTo>
                      <a:pt x="0" y="89"/>
                    </a:lnTo>
                    <a:lnTo>
                      <a:pt x="0" y="103"/>
                    </a:lnTo>
                    <a:lnTo>
                      <a:pt x="0" y="87"/>
                    </a:lnTo>
                    <a:lnTo>
                      <a:pt x="0" y="82"/>
                    </a:lnTo>
                    <a:lnTo>
                      <a:pt x="0" y="112"/>
                    </a:lnTo>
                    <a:lnTo>
                      <a:pt x="0" y="66"/>
                    </a:lnTo>
                    <a:lnTo>
                      <a:pt x="0" y="117"/>
                    </a:lnTo>
                    <a:lnTo>
                      <a:pt x="0" y="115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12"/>
                    </a:lnTo>
                    <a:lnTo>
                      <a:pt x="0" y="107"/>
                    </a:lnTo>
                    <a:lnTo>
                      <a:pt x="0" y="110"/>
                    </a:lnTo>
                    <a:lnTo>
                      <a:pt x="0" y="85"/>
                    </a:lnTo>
                    <a:lnTo>
                      <a:pt x="0" y="112"/>
                    </a:lnTo>
                    <a:lnTo>
                      <a:pt x="0" y="96"/>
                    </a:lnTo>
                    <a:lnTo>
                      <a:pt x="0" y="117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94"/>
                    </a:lnTo>
                    <a:lnTo>
                      <a:pt x="0" y="82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05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2" y="117"/>
                    </a:lnTo>
                    <a:lnTo>
                      <a:pt x="2" y="110"/>
                    </a:lnTo>
                    <a:lnTo>
                      <a:pt x="2" y="115"/>
                    </a:lnTo>
                    <a:lnTo>
                      <a:pt x="2" y="107"/>
                    </a:lnTo>
                    <a:lnTo>
                      <a:pt x="2" y="112"/>
                    </a:lnTo>
                    <a:lnTo>
                      <a:pt x="2" y="117"/>
                    </a:lnTo>
                    <a:lnTo>
                      <a:pt x="2" y="114"/>
                    </a:lnTo>
                    <a:lnTo>
                      <a:pt x="2" y="99"/>
                    </a:lnTo>
                    <a:lnTo>
                      <a:pt x="2" y="117"/>
                    </a:lnTo>
                    <a:lnTo>
                      <a:pt x="2" y="85"/>
                    </a:lnTo>
                    <a:lnTo>
                      <a:pt x="2" y="105"/>
                    </a:lnTo>
                    <a:lnTo>
                      <a:pt x="2" y="108"/>
                    </a:lnTo>
                    <a:lnTo>
                      <a:pt x="2" y="110"/>
                    </a:lnTo>
                    <a:lnTo>
                      <a:pt x="2" y="115"/>
                    </a:lnTo>
                    <a:lnTo>
                      <a:pt x="2" y="101"/>
                    </a:lnTo>
                    <a:lnTo>
                      <a:pt x="2" y="87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2" y="110"/>
                    </a:lnTo>
                    <a:lnTo>
                      <a:pt x="2" y="112"/>
                    </a:lnTo>
                    <a:lnTo>
                      <a:pt x="2" y="89"/>
                    </a:lnTo>
                    <a:lnTo>
                      <a:pt x="2" y="42"/>
                    </a:lnTo>
                    <a:lnTo>
                      <a:pt x="2" y="103"/>
                    </a:lnTo>
                    <a:lnTo>
                      <a:pt x="2" y="110"/>
                    </a:lnTo>
                    <a:lnTo>
                      <a:pt x="2" y="117"/>
                    </a:lnTo>
                    <a:lnTo>
                      <a:pt x="2" y="112"/>
                    </a:lnTo>
                    <a:lnTo>
                      <a:pt x="2" y="114"/>
                    </a:lnTo>
                    <a:lnTo>
                      <a:pt x="2" y="103"/>
                    </a:lnTo>
                    <a:lnTo>
                      <a:pt x="2" y="115"/>
                    </a:lnTo>
                    <a:lnTo>
                      <a:pt x="2" y="112"/>
                    </a:lnTo>
                    <a:lnTo>
                      <a:pt x="2" y="117"/>
                    </a:lnTo>
                    <a:lnTo>
                      <a:pt x="2" y="89"/>
                    </a:lnTo>
                    <a:lnTo>
                      <a:pt x="2" y="96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2" y="115"/>
                    </a:lnTo>
                    <a:lnTo>
                      <a:pt x="2" y="82"/>
                    </a:lnTo>
                    <a:lnTo>
                      <a:pt x="2" y="94"/>
                    </a:lnTo>
                    <a:lnTo>
                      <a:pt x="2" y="83"/>
                    </a:lnTo>
                    <a:lnTo>
                      <a:pt x="2" y="108"/>
                    </a:lnTo>
                    <a:lnTo>
                      <a:pt x="2" y="117"/>
                    </a:lnTo>
                    <a:lnTo>
                      <a:pt x="2" y="112"/>
                    </a:lnTo>
                    <a:lnTo>
                      <a:pt x="2" y="117"/>
                    </a:lnTo>
                    <a:lnTo>
                      <a:pt x="2" y="107"/>
                    </a:lnTo>
                    <a:lnTo>
                      <a:pt x="2" y="98"/>
                    </a:lnTo>
                    <a:lnTo>
                      <a:pt x="2" y="117"/>
                    </a:lnTo>
                    <a:lnTo>
                      <a:pt x="2" y="117"/>
                    </a:lnTo>
                    <a:lnTo>
                      <a:pt x="2" y="117"/>
                    </a:lnTo>
                    <a:lnTo>
                      <a:pt x="2" y="101"/>
                    </a:lnTo>
                    <a:lnTo>
                      <a:pt x="2" y="117"/>
                    </a:lnTo>
                    <a:lnTo>
                      <a:pt x="2" y="117"/>
                    </a:lnTo>
                    <a:lnTo>
                      <a:pt x="2" y="114"/>
                    </a:lnTo>
                    <a:lnTo>
                      <a:pt x="2" y="117"/>
                    </a:lnTo>
                    <a:lnTo>
                      <a:pt x="2" y="117"/>
                    </a:lnTo>
                    <a:lnTo>
                      <a:pt x="2" y="107"/>
                    </a:lnTo>
                    <a:lnTo>
                      <a:pt x="2" y="117"/>
                    </a:lnTo>
                    <a:lnTo>
                      <a:pt x="2" y="101"/>
                    </a:lnTo>
                    <a:lnTo>
                      <a:pt x="2" y="117"/>
                    </a:lnTo>
                    <a:lnTo>
                      <a:pt x="2" y="110"/>
                    </a:lnTo>
                    <a:lnTo>
                      <a:pt x="2" y="105"/>
                    </a:lnTo>
                    <a:lnTo>
                      <a:pt x="2" y="105"/>
                    </a:lnTo>
                    <a:lnTo>
                      <a:pt x="2" y="108"/>
                    </a:lnTo>
                    <a:lnTo>
                      <a:pt x="2" y="112"/>
                    </a:lnTo>
                    <a:lnTo>
                      <a:pt x="2" y="110"/>
                    </a:lnTo>
                    <a:lnTo>
                      <a:pt x="2" y="117"/>
                    </a:lnTo>
                    <a:lnTo>
                      <a:pt x="2" y="112"/>
                    </a:lnTo>
                    <a:lnTo>
                      <a:pt x="2" y="114"/>
                    </a:lnTo>
                    <a:lnTo>
                      <a:pt x="2" y="117"/>
                    </a:lnTo>
                    <a:lnTo>
                      <a:pt x="2" y="114"/>
                    </a:lnTo>
                    <a:lnTo>
                      <a:pt x="2" y="110"/>
                    </a:lnTo>
                    <a:lnTo>
                      <a:pt x="2" y="117"/>
                    </a:lnTo>
                    <a:lnTo>
                      <a:pt x="2" y="117"/>
                    </a:lnTo>
                    <a:lnTo>
                      <a:pt x="2" y="108"/>
                    </a:lnTo>
                    <a:lnTo>
                      <a:pt x="2" y="114"/>
                    </a:lnTo>
                    <a:lnTo>
                      <a:pt x="2" y="112"/>
                    </a:lnTo>
                    <a:lnTo>
                      <a:pt x="2" y="117"/>
                    </a:lnTo>
                    <a:lnTo>
                      <a:pt x="2" y="112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2" y="105"/>
                    </a:lnTo>
                    <a:lnTo>
                      <a:pt x="2" y="108"/>
                    </a:lnTo>
                    <a:lnTo>
                      <a:pt x="2" y="115"/>
                    </a:lnTo>
                    <a:lnTo>
                      <a:pt x="4" y="115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4" y="114"/>
                    </a:lnTo>
                    <a:lnTo>
                      <a:pt x="4" y="115"/>
                    </a:lnTo>
                    <a:lnTo>
                      <a:pt x="4" y="108"/>
                    </a:lnTo>
                    <a:lnTo>
                      <a:pt x="4" y="112"/>
                    </a:lnTo>
                    <a:lnTo>
                      <a:pt x="4" y="114"/>
                    </a:lnTo>
                    <a:lnTo>
                      <a:pt x="4" y="110"/>
                    </a:lnTo>
                    <a:lnTo>
                      <a:pt x="4" y="108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4" y="112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2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4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4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2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4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4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2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4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4"/>
                    </a:lnTo>
                    <a:lnTo>
                      <a:pt x="7" y="115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9" y="117"/>
                    </a:lnTo>
                    <a:lnTo>
                      <a:pt x="9" y="114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2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0"/>
                    </a:lnTo>
                    <a:lnTo>
                      <a:pt x="11" y="114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4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4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4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0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5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2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4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4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4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4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4"/>
                    </a:lnTo>
                    <a:lnTo>
                      <a:pt x="13" y="115"/>
                    </a:lnTo>
                    <a:lnTo>
                      <a:pt x="13" y="112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4"/>
                    </a:lnTo>
                    <a:lnTo>
                      <a:pt x="13" y="112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0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2"/>
                    </a:lnTo>
                    <a:lnTo>
                      <a:pt x="13" y="117"/>
                    </a:lnTo>
                    <a:lnTo>
                      <a:pt x="13" y="114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0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4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4"/>
                    </a:lnTo>
                    <a:lnTo>
                      <a:pt x="13" y="117"/>
                    </a:lnTo>
                    <a:lnTo>
                      <a:pt x="13" y="110"/>
                    </a:lnTo>
                    <a:lnTo>
                      <a:pt x="13" y="117"/>
                    </a:lnTo>
                    <a:lnTo>
                      <a:pt x="13" y="110"/>
                    </a:lnTo>
                    <a:lnTo>
                      <a:pt x="13" y="115"/>
                    </a:lnTo>
                    <a:lnTo>
                      <a:pt x="13" y="112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5"/>
                    </a:lnTo>
                    <a:lnTo>
                      <a:pt x="13" y="117"/>
                    </a:lnTo>
                    <a:lnTo>
                      <a:pt x="13" y="117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3" y="117"/>
                    </a:lnTo>
                    <a:lnTo>
                      <a:pt x="13" y="112"/>
                    </a:lnTo>
                    <a:lnTo>
                      <a:pt x="13" y="108"/>
                    </a:lnTo>
                    <a:lnTo>
                      <a:pt x="13" y="115"/>
                    </a:lnTo>
                    <a:lnTo>
                      <a:pt x="14" y="117"/>
                    </a:lnTo>
                    <a:lnTo>
                      <a:pt x="14" y="112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4" y="117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7"/>
                    </a:lnTo>
                    <a:lnTo>
                      <a:pt x="14" y="112"/>
                    </a:lnTo>
                    <a:lnTo>
                      <a:pt x="14" y="110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0"/>
                    </a:lnTo>
                    <a:lnTo>
                      <a:pt x="14" y="114"/>
                    </a:lnTo>
                    <a:lnTo>
                      <a:pt x="14" y="117"/>
                    </a:lnTo>
                    <a:lnTo>
                      <a:pt x="14" y="108"/>
                    </a:lnTo>
                    <a:lnTo>
                      <a:pt x="14" y="117"/>
                    </a:lnTo>
                    <a:lnTo>
                      <a:pt x="14" y="114"/>
                    </a:lnTo>
                    <a:lnTo>
                      <a:pt x="14" y="112"/>
                    </a:lnTo>
                    <a:lnTo>
                      <a:pt x="14" y="117"/>
                    </a:lnTo>
                    <a:lnTo>
                      <a:pt x="14" y="115"/>
                    </a:lnTo>
                    <a:lnTo>
                      <a:pt x="14" y="117"/>
                    </a:lnTo>
                    <a:lnTo>
                      <a:pt x="14" y="114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08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4" y="117"/>
                    </a:lnTo>
                    <a:lnTo>
                      <a:pt x="14" y="110"/>
                    </a:lnTo>
                    <a:lnTo>
                      <a:pt x="14" y="115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15"/>
                    </a:lnTo>
                    <a:lnTo>
                      <a:pt x="14" y="112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14"/>
                    </a:lnTo>
                    <a:lnTo>
                      <a:pt x="14" y="112"/>
                    </a:lnTo>
                    <a:lnTo>
                      <a:pt x="14" y="117"/>
                    </a:lnTo>
                    <a:lnTo>
                      <a:pt x="14" y="105"/>
                    </a:lnTo>
                    <a:lnTo>
                      <a:pt x="14" y="115"/>
                    </a:lnTo>
                    <a:lnTo>
                      <a:pt x="14" y="112"/>
                    </a:lnTo>
                    <a:lnTo>
                      <a:pt x="14" y="110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2"/>
                    </a:lnTo>
                    <a:lnTo>
                      <a:pt x="14" y="110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4" y="112"/>
                    </a:lnTo>
                    <a:lnTo>
                      <a:pt x="14" y="10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5"/>
                    </a:lnTo>
                    <a:lnTo>
                      <a:pt x="14" y="110"/>
                    </a:lnTo>
                    <a:lnTo>
                      <a:pt x="14" y="99"/>
                    </a:lnTo>
                    <a:lnTo>
                      <a:pt x="14" y="115"/>
                    </a:lnTo>
                    <a:lnTo>
                      <a:pt x="14" y="105"/>
                    </a:lnTo>
                    <a:lnTo>
                      <a:pt x="14" y="117"/>
                    </a:lnTo>
                    <a:lnTo>
                      <a:pt x="14" y="110"/>
                    </a:lnTo>
                    <a:lnTo>
                      <a:pt x="14" y="91"/>
                    </a:lnTo>
                    <a:lnTo>
                      <a:pt x="14" y="99"/>
                    </a:lnTo>
                    <a:lnTo>
                      <a:pt x="14" y="105"/>
                    </a:lnTo>
                    <a:lnTo>
                      <a:pt x="14" y="115"/>
                    </a:lnTo>
                    <a:lnTo>
                      <a:pt x="14" y="78"/>
                    </a:lnTo>
                    <a:lnTo>
                      <a:pt x="14" y="83"/>
                    </a:lnTo>
                    <a:lnTo>
                      <a:pt x="14" y="115"/>
                    </a:lnTo>
                    <a:lnTo>
                      <a:pt x="14" y="94"/>
                    </a:lnTo>
                    <a:lnTo>
                      <a:pt x="14" y="105"/>
                    </a:lnTo>
                    <a:lnTo>
                      <a:pt x="14" y="107"/>
                    </a:lnTo>
                    <a:lnTo>
                      <a:pt x="14" y="110"/>
                    </a:lnTo>
                    <a:lnTo>
                      <a:pt x="14" y="83"/>
                    </a:lnTo>
                    <a:lnTo>
                      <a:pt x="14" y="110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07"/>
                    </a:lnTo>
                    <a:lnTo>
                      <a:pt x="14" y="103"/>
                    </a:lnTo>
                    <a:lnTo>
                      <a:pt x="14" y="87"/>
                    </a:lnTo>
                    <a:lnTo>
                      <a:pt x="14" y="114"/>
                    </a:lnTo>
                    <a:lnTo>
                      <a:pt x="14" y="82"/>
                    </a:lnTo>
                    <a:lnTo>
                      <a:pt x="16" y="89"/>
                    </a:lnTo>
                    <a:lnTo>
                      <a:pt x="16" y="112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6" y="107"/>
                    </a:lnTo>
                    <a:lnTo>
                      <a:pt x="16" y="82"/>
                    </a:lnTo>
                    <a:lnTo>
                      <a:pt x="16" y="108"/>
                    </a:lnTo>
                    <a:lnTo>
                      <a:pt x="16" y="105"/>
                    </a:lnTo>
                    <a:lnTo>
                      <a:pt x="16" y="96"/>
                    </a:lnTo>
                    <a:lnTo>
                      <a:pt x="16" y="105"/>
                    </a:lnTo>
                    <a:lnTo>
                      <a:pt x="16" y="108"/>
                    </a:lnTo>
                    <a:lnTo>
                      <a:pt x="16" y="105"/>
                    </a:lnTo>
                    <a:lnTo>
                      <a:pt x="16" y="114"/>
                    </a:lnTo>
                    <a:lnTo>
                      <a:pt x="16" y="39"/>
                    </a:lnTo>
                    <a:lnTo>
                      <a:pt x="16" y="9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4"/>
                    </a:lnTo>
                    <a:lnTo>
                      <a:pt x="16" y="85"/>
                    </a:lnTo>
                    <a:lnTo>
                      <a:pt x="16" y="101"/>
                    </a:lnTo>
                    <a:lnTo>
                      <a:pt x="16" y="94"/>
                    </a:lnTo>
                    <a:lnTo>
                      <a:pt x="16" y="110"/>
                    </a:lnTo>
                    <a:lnTo>
                      <a:pt x="16" y="101"/>
                    </a:lnTo>
                    <a:lnTo>
                      <a:pt x="16" y="115"/>
                    </a:lnTo>
                    <a:lnTo>
                      <a:pt x="16" y="71"/>
                    </a:lnTo>
                    <a:lnTo>
                      <a:pt x="16" y="110"/>
                    </a:lnTo>
                    <a:lnTo>
                      <a:pt x="16" y="114"/>
                    </a:lnTo>
                    <a:lnTo>
                      <a:pt x="16" y="41"/>
                    </a:lnTo>
                    <a:lnTo>
                      <a:pt x="16" y="114"/>
                    </a:lnTo>
                    <a:lnTo>
                      <a:pt x="16" y="98"/>
                    </a:lnTo>
                    <a:lnTo>
                      <a:pt x="16" y="108"/>
                    </a:lnTo>
                    <a:lnTo>
                      <a:pt x="16" y="110"/>
                    </a:lnTo>
                    <a:lnTo>
                      <a:pt x="16" y="91"/>
                    </a:lnTo>
                    <a:lnTo>
                      <a:pt x="16" y="105"/>
                    </a:lnTo>
                    <a:lnTo>
                      <a:pt x="16" y="78"/>
                    </a:lnTo>
                    <a:lnTo>
                      <a:pt x="16" y="99"/>
                    </a:lnTo>
                    <a:lnTo>
                      <a:pt x="16" y="114"/>
                    </a:lnTo>
                    <a:lnTo>
                      <a:pt x="16" y="92"/>
                    </a:lnTo>
                    <a:lnTo>
                      <a:pt x="16" y="114"/>
                    </a:lnTo>
                    <a:lnTo>
                      <a:pt x="16" y="107"/>
                    </a:lnTo>
                    <a:lnTo>
                      <a:pt x="16" y="92"/>
                    </a:lnTo>
                    <a:lnTo>
                      <a:pt x="16" y="94"/>
                    </a:lnTo>
                    <a:lnTo>
                      <a:pt x="16" y="117"/>
                    </a:lnTo>
                    <a:lnTo>
                      <a:pt x="16" y="89"/>
                    </a:lnTo>
                    <a:lnTo>
                      <a:pt x="16" y="115"/>
                    </a:lnTo>
                    <a:lnTo>
                      <a:pt x="16" y="0"/>
                    </a:lnTo>
                    <a:lnTo>
                      <a:pt x="16" y="107"/>
                    </a:lnTo>
                    <a:lnTo>
                      <a:pt x="16" y="74"/>
                    </a:lnTo>
                    <a:lnTo>
                      <a:pt x="16" y="50"/>
                    </a:lnTo>
                    <a:lnTo>
                      <a:pt x="16" y="108"/>
                    </a:lnTo>
                    <a:lnTo>
                      <a:pt x="16" y="98"/>
                    </a:lnTo>
                    <a:lnTo>
                      <a:pt x="16" y="105"/>
                    </a:lnTo>
                    <a:lnTo>
                      <a:pt x="16" y="105"/>
                    </a:lnTo>
                    <a:lnTo>
                      <a:pt x="16" y="110"/>
                    </a:lnTo>
                    <a:lnTo>
                      <a:pt x="16" y="89"/>
                    </a:lnTo>
                    <a:lnTo>
                      <a:pt x="16" y="98"/>
                    </a:lnTo>
                    <a:lnTo>
                      <a:pt x="16" y="117"/>
                    </a:lnTo>
                    <a:lnTo>
                      <a:pt x="16" y="91"/>
                    </a:lnTo>
                    <a:lnTo>
                      <a:pt x="16" y="64"/>
                    </a:lnTo>
                    <a:lnTo>
                      <a:pt x="16" y="114"/>
                    </a:lnTo>
                    <a:lnTo>
                      <a:pt x="16" y="117"/>
                    </a:lnTo>
                    <a:lnTo>
                      <a:pt x="16" y="112"/>
                    </a:lnTo>
                    <a:lnTo>
                      <a:pt x="16" y="117"/>
                    </a:lnTo>
                    <a:lnTo>
                      <a:pt x="16" y="107"/>
                    </a:lnTo>
                    <a:lnTo>
                      <a:pt x="16" y="115"/>
                    </a:lnTo>
                    <a:lnTo>
                      <a:pt x="16" y="110"/>
                    </a:lnTo>
                    <a:lnTo>
                      <a:pt x="16" y="92"/>
                    </a:lnTo>
                    <a:lnTo>
                      <a:pt x="16" y="117"/>
                    </a:lnTo>
                    <a:lnTo>
                      <a:pt x="16" y="110"/>
                    </a:lnTo>
                    <a:lnTo>
                      <a:pt x="16" y="1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6" name="Freeform 362"/>
              <p:cNvSpPr>
                <a:spLocks/>
              </p:cNvSpPr>
              <p:nvPr/>
            </p:nvSpPr>
            <p:spPr bwMode="auto">
              <a:xfrm>
                <a:off x="2181" y="4009"/>
                <a:ext cx="18" cy="28"/>
              </a:xfrm>
              <a:custGeom>
                <a:avLst/>
                <a:gdLst>
                  <a:gd name="T0" fmla="*/ 2 w 18"/>
                  <a:gd name="T1" fmla="*/ 25 h 28"/>
                  <a:gd name="T2" fmla="*/ 2 w 18"/>
                  <a:gd name="T3" fmla="*/ 23 h 28"/>
                  <a:gd name="T4" fmla="*/ 2 w 18"/>
                  <a:gd name="T5" fmla="*/ 19 h 28"/>
                  <a:gd name="T6" fmla="*/ 2 w 18"/>
                  <a:gd name="T7" fmla="*/ 14 h 28"/>
                  <a:gd name="T8" fmla="*/ 2 w 18"/>
                  <a:gd name="T9" fmla="*/ 26 h 28"/>
                  <a:gd name="T10" fmla="*/ 2 w 18"/>
                  <a:gd name="T11" fmla="*/ 19 h 28"/>
                  <a:gd name="T12" fmla="*/ 2 w 18"/>
                  <a:gd name="T13" fmla="*/ 23 h 28"/>
                  <a:gd name="T14" fmla="*/ 4 w 18"/>
                  <a:gd name="T15" fmla="*/ 28 h 28"/>
                  <a:gd name="T16" fmla="*/ 4 w 18"/>
                  <a:gd name="T17" fmla="*/ 28 h 28"/>
                  <a:gd name="T18" fmla="*/ 4 w 18"/>
                  <a:gd name="T19" fmla="*/ 28 h 28"/>
                  <a:gd name="T20" fmla="*/ 4 w 18"/>
                  <a:gd name="T21" fmla="*/ 28 h 28"/>
                  <a:gd name="T22" fmla="*/ 4 w 18"/>
                  <a:gd name="T23" fmla="*/ 28 h 28"/>
                  <a:gd name="T24" fmla="*/ 4 w 18"/>
                  <a:gd name="T25" fmla="*/ 28 h 28"/>
                  <a:gd name="T26" fmla="*/ 4 w 18"/>
                  <a:gd name="T27" fmla="*/ 28 h 28"/>
                  <a:gd name="T28" fmla="*/ 5 w 18"/>
                  <a:gd name="T29" fmla="*/ 26 h 28"/>
                  <a:gd name="T30" fmla="*/ 5 w 18"/>
                  <a:gd name="T31" fmla="*/ 28 h 28"/>
                  <a:gd name="T32" fmla="*/ 5 w 18"/>
                  <a:gd name="T33" fmla="*/ 25 h 28"/>
                  <a:gd name="T34" fmla="*/ 5 w 18"/>
                  <a:gd name="T35" fmla="*/ 28 h 28"/>
                  <a:gd name="T36" fmla="*/ 5 w 18"/>
                  <a:gd name="T37" fmla="*/ 28 h 28"/>
                  <a:gd name="T38" fmla="*/ 5 w 18"/>
                  <a:gd name="T39" fmla="*/ 28 h 28"/>
                  <a:gd name="T40" fmla="*/ 7 w 18"/>
                  <a:gd name="T41" fmla="*/ 28 h 28"/>
                  <a:gd name="T42" fmla="*/ 7 w 18"/>
                  <a:gd name="T43" fmla="*/ 28 h 28"/>
                  <a:gd name="T44" fmla="*/ 7 w 18"/>
                  <a:gd name="T45" fmla="*/ 28 h 28"/>
                  <a:gd name="T46" fmla="*/ 7 w 18"/>
                  <a:gd name="T47" fmla="*/ 28 h 28"/>
                  <a:gd name="T48" fmla="*/ 7 w 18"/>
                  <a:gd name="T49" fmla="*/ 28 h 28"/>
                  <a:gd name="T50" fmla="*/ 7 w 18"/>
                  <a:gd name="T51" fmla="*/ 28 h 28"/>
                  <a:gd name="T52" fmla="*/ 9 w 18"/>
                  <a:gd name="T53" fmla="*/ 28 h 28"/>
                  <a:gd name="T54" fmla="*/ 9 w 18"/>
                  <a:gd name="T55" fmla="*/ 28 h 28"/>
                  <a:gd name="T56" fmla="*/ 9 w 18"/>
                  <a:gd name="T57" fmla="*/ 28 h 28"/>
                  <a:gd name="T58" fmla="*/ 9 w 18"/>
                  <a:gd name="T59" fmla="*/ 28 h 28"/>
                  <a:gd name="T60" fmla="*/ 9 w 18"/>
                  <a:gd name="T61" fmla="*/ 28 h 28"/>
                  <a:gd name="T62" fmla="*/ 9 w 18"/>
                  <a:gd name="T63" fmla="*/ 28 h 28"/>
                  <a:gd name="T64" fmla="*/ 11 w 18"/>
                  <a:gd name="T65" fmla="*/ 28 h 28"/>
                  <a:gd name="T66" fmla="*/ 11 w 18"/>
                  <a:gd name="T67" fmla="*/ 28 h 28"/>
                  <a:gd name="T68" fmla="*/ 11 w 18"/>
                  <a:gd name="T69" fmla="*/ 28 h 28"/>
                  <a:gd name="T70" fmla="*/ 11 w 18"/>
                  <a:gd name="T71" fmla="*/ 28 h 28"/>
                  <a:gd name="T72" fmla="*/ 11 w 18"/>
                  <a:gd name="T73" fmla="*/ 28 h 28"/>
                  <a:gd name="T74" fmla="*/ 11 w 18"/>
                  <a:gd name="T75" fmla="*/ 28 h 28"/>
                  <a:gd name="T76" fmla="*/ 11 w 18"/>
                  <a:gd name="T77" fmla="*/ 28 h 28"/>
                  <a:gd name="T78" fmla="*/ 13 w 18"/>
                  <a:gd name="T79" fmla="*/ 28 h 28"/>
                  <a:gd name="T80" fmla="*/ 13 w 18"/>
                  <a:gd name="T81" fmla="*/ 28 h 28"/>
                  <a:gd name="T82" fmla="*/ 13 w 18"/>
                  <a:gd name="T83" fmla="*/ 28 h 28"/>
                  <a:gd name="T84" fmla="*/ 13 w 18"/>
                  <a:gd name="T85" fmla="*/ 28 h 28"/>
                  <a:gd name="T86" fmla="*/ 13 w 18"/>
                  <a:gd name="T87" fmla="*/ 28 h 28"/>
                  <a:gd name="T88" fmla="*/ 13 w 18"/>
                  <a:gd name="T89" fmla="*/ 28 h 28"/>
                  <a:gd name="T90" fmla="*/ 14 w 18"/>
                  <a:gd name="T91" fmla="*/ 28 h 28"/>
                  <a:gd name="T92" fmla="*/ 14 w 18"/>
                  <a:gd name="T93" fmla="*/ 28 h 28"/>
                  <a:gd name="T94" fmla="*/ 14 w 18"/>
                  <a:gd name="T95" fmla="*/ 28 h 28"/>
                  <a:gd name="T96" fmla="*/ 14 w 18"/>
                  <a:gd name="T97" fmla="*/ 28 h 28"/>
                  <a:gd name="T98" fmla="*/ 14 w 18"/>
                  <a:gd name="T99" fmla="*/ 28 h 28"/>
                  <a:gd name="T100" fmla="*/ 16 w 18"/>
                  <a:gd name="T101" fmla="*/ 28 h 28"/>
                  <a:gd name="T102" fmla="*/ 16 w 18"/>
                  <a:gd name="T103" fmla="*/ 28 h 28"/>
                  <a:gd name="T104" fmla="*/ 16 w 18"/>
                  <a:gd name="T105" fmla="*/ 28 h 28"/>
                  <a:gd name="T106" fmla="*/ 16 w 18"/>
                  <a:gd name="T107" fmla="*/ 28 h 28"/>
                  <a:gd name="T108" fmla="*/ 16 w 18"/>
                  <a:gd name="T109" fmla="*/ 28 h 28"/>
                  <a:gd name="T110" fmla="*/ 16 w 18"/>
                  <a:gd name="T111" fmla="*/ 28 h 28"/>
                  <a:gd name="T112" fmla="*/ 18 w 18"/>
                  <a:gd name="T113" fmla="*/ 28 h 28"/>
                  <a:gd name="T114" fmla="*/ 18 w 18"/>
                  <a:gd name="T115" fmla="*/ 28 h 28"/>
                  <a:gd name="T116" fmla="*/ 18 w 18"/>
                  <a:gd name="T117" fmla="*/ 26 h 28"/>
                  <a:gd name="T118" fmla="*/ 18 w 18"/>
                  <a:gd name="T119" fmla="*/ 28 h 28"/>
                  <a:gd name="T120" fmla="*/ 18 w 18"/>
                  <a:gd name="T121" fmla="*/ 28 h 28"/>
                  <a:gd name="T122" fmla="*/ 18 w 18"/>
                  <a:gd name="T12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28">
                    <a:moveTo>
                      <a:pt x="0" y="23"/>
                    </a:moveTo>
                    <a:lnTo>
                      <a:pt x="0" y="12"/>
                    </a:lnTo>
                    <a:lnTo>
                      <a:pt x="0" y="28"/>
                    </a:lnTo>
                    <a:lnTo>
                      <a:pt x="0" y="12"/>
                    </a:lnTo>
                    <a:lnTo>
                      <a:pt x="2" y="28"/>
                    </a:lnTo>
                    <a:lnTo>
                      <a:pt x="2" y="14"/>
                    </a:lnTo>
                    <a:lnTo>
                      <a:pt x="2" y="25"/>
                    </a:lnTo>
                    <a:lnTo>
                      <a:pt x="2" y="21"/>
                    </a:lnTo>
                    <a:lnTo>
                      <a:pt x="2" y="9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19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7"/>
                    </a:lnTo>
                    <a:lnTo>
                      <a:pt x="2" y="21"/>
                    </a:lnTo>
                    <a:lnTo>
                      <a:pt x="2" y="25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0"/>
                    </a:lnTo>
                    <a:lnTo>
                      <a:pt x="2" y="19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19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14"/>
                    </a:lnTo>
                    <a:lnTo>
                      <a:pt x="2" y="23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1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12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19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23"/>
                    </a:lnTo>
                    <a:lnTo>
                      <a:pt x="2" y="2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1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5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1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6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5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5" y="25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1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5" y="25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5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6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6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6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6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6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26"/>
                    </a:lnTo>
                    <a:lnTo>
                      <a:pt x="13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6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4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6"/>
                    </a:lnTo>
                    <a:lnTo>
                      <a:pt x="18" y="28"/>
                    </a:lnTo>
                    <a:lnTo>
                      <a:pt x="18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7" name="Freeform 363"/>
              <p:cNvSpPr>
                <a:spLocks/>
              </p:cNvSpPr>
              <p:nvPr/>
            </p:nvSpPr>
            <p:spPr bwMode="auto">
              <a:xfrm>
                <a:off x="2199" y="4032"/>
                <a:ext cx="20" cy="5"/>
              </a:xfrm>
              <a:custGeom>
                <a:avLst/>
                <a:gdLst>
                  <a:gd name="T0" fmla="*/ 2 w 20"/>
                  <a:gd name="T1" fmla="*/ 5 h 5"/>
                  <a:gd name="T2" fmla="*/ 2 w 20"/>
                  <a:gd name="T3" fmla="*/ 5 h 5"/>
                  <a:gd name="T4" fmla="*/ 2 w 20"/>
                  <a:gd name="T5" fmla="*/ 5 h 5"/>
                  <a:gd name="T6" fmla="*/ 2 w 20"/>
                  <a:gd name="T7" fmla="*/ 5 h 5"/>
                  <a:gd name="T8" fmla="*/ 2 w 20"/>
                  <a:gd name="T9" fmla="*/ 5 h 5"/>
                  <a:gd name="T10" fmla="*/ 2 w 20"/>
                  <a:gd name="T11" fmla="*/ 5 h 5"/>
                  <a:gd name="T12" fmla="*/ 4 w 20"/>
                  <a:gd name="T13" fmla="*/ 5 h 5"/>
                  <a:gd name="T14" fmla="*/ 4 w 20"/>
                  <a:gd name="T15" fmla="*/ 5 h 5"/>
                  <a:gd name="T16" fmla="*/ 4 w 20"/>
                  <a:gd name="T17" fmla="*/ 5 h 5"/>
                  <a:gd name="T18" fmla="*/ 4 w 20"/>
                  <a:gd name="T19" fmla="*/ 5 h 5"/>
                  <a:gd name="T20" fmla="*/ 4 w 20"/>
                  <a:gd name="T21" fmla="*/ 5 h 5"/>
                  <a:gd name="T22" fmla="*/ 4 w 20"/>
                  <a:gd name="T23" fmla="*/ 5 h 5"/>
                  <a:gd name="T24" fmla="*/ 5 w 20"/>
                  <a:gd name="T25" fmla="*/ 3 h 5"/>
                  <a:gd name="T26" fmla="*/ 5 w 20"/>
                  <a:gd name="T27" fmla="*/ 5 h 5"/>
                  <a:gd name="T28" fmla="*/ 5 w 20"/>
                  <a:gd name="T29" fmla="*/ 5 h 5"/>
                  <a:gd name="T30" fmla="*/ 5 w 20"/>
                  <a:gd name="T31" fmla="*/ 5 h 5"/>
                  <a:gd name="T32" fmla="*/ 5 w 20"/>
                  <a:gd name="T33" fmla="*/ 5 h 5"/>
                  <a:gd name="T34" fmla="*/ 5 w 20"/>
                  <a:gd name="T35" fmla="*/ 3 h 5"/>
                  <a:gd name="T36" fmla="*/ 7 w 20"/>
                  <a:gd name="T37" fmla="*/ 5 h 5"/>
                  <a:gd name="T38" fmla="*/ 7 w 20"/>
                  <a:gd name="T39" fmla="*/ 5 h 5"/>
                  <a:gd name="T40" fmla="*/ 7 w 20"/>
                  <a:gd name="T41" fmla="*/ 5 h 5"/>
                  <a:gd name="T42" fmla="*/ 7 w 20"/>
                  <a:gd name="T43" fmla="*/ 5 h 5"/>
                  <a:gd name="T44" fmla="*/ 7 w 20"/>
                  <a:gd name="T45" fmla="*/ 5 h 5"/>
                  <a:gd name="T46" fmla="*/ 7 w 20"/>
                  <a:gd name="T47" fmla="*/ 5 h 5"/>
                  <a:gd name="T48" fmla="*/ 7 w 20"/>
                  <a:gd name="T49" fmla="*/ 5 h 5"/>
                  <a:gd name="T50" fmla="*/ 9 w 20"/>
                  <a:gd name="T51" fmla="*/ 5 h 5"/>
                  <a:gd name="T52" fmla="*/ 9 w 20"/>
                  <a:gd name="T53" fmla="*/ 5 h 5"/>
                  <a:gd name="T54" fmla="*/ 9 w 20"/>
                  <a:gd name="T55" fmla="*/ 5 h 5"/>
                  <a:gd name="T56" fmla="*/ 9 w 20"/>
                  <a:gd name="T57" fmla="*/ 5 h 5"/>
                  <a:gd name="T58" fmla="*/ 9 w 20"/>
                  <a:gd name="T59" fmla="*/ 5 h 5"/>
                  <a:gd name="T60" fmla="*/ 9 w 20"/>
                  <a:gd name="T61" fmla="*/ 5 h 5"/>
                  <a:gd name="T62" fmla="*/ 11 w 20"/>
                  <a:gd name="T63" fmla="*/ 5 h 5"/>
                  <a:gd name="T64" fmla="*/ 11 w 20"/>
                  <a:gd name="T65" fmla="*/ 5 h 5"/>
                  <a:gd name="T66" fmla="*/ 11 w 20"/>
                  <a:gd name="T67" fmla="*/ 5 h 5"/>
                  <a:gd name="T68" fmla="*/ 11 w 20"/>
                  <a:gd name="T69" fmla="*/ 5 h 5"/>
                  <a:gd name="T70" fmla="*/ 11 w 20"/>
                  <a:gd name="T71" fmla="*/ 5 h 5"/>
                  <a:gd name="T72" fmla="*/ 12 w 20"/>
                  <a:gd name="T73" fmla="*/ 5 h 5"/>
                  <a:gd name="T74" fmla="*/ 12 w 20"/>
                  <a:gd name="T75" fmla="*/ 5 h 5"/>
                  <a:gd name="T76" fmla="*/ 12 w 20"/>
                  <a:gd name="T77" fmla="*/ 5 h 5"/>
                  <a:gd name="T78" fmla="*/ 12 w 20"/>
                  <a:gd name="T79" fmla="*/ 5 h 5"/>
                  <a:gd name="T80" fmla="*/ 12 w 20"/>
                  <a:gd name="T81" fmla="*/ 5 h 5"/>
                  <a:gd name="T82" fmla="*/ 12 w 20"/>
                  <a:gd name="T83" fmla="*/ 5 h 5"/>
                  <a:gd name="T84" fmla="*/ 14 w 20"/>
                  <a:gd name="T85" fmla="*/ 5 h 5"/>
                  <a:gd name="T86" fmla="*/ 14 w 20"/>
                  <a:gd name="T87" fmla="*/ 5 h 5"/>
                  <a:gd name="T88" fmla="*/ 14 w 20"/>
                  <a:gd name="T89" fmla="*/ 5 h 5"/>
                  <a:gd name="T90" fmla="*/ 14 w 20"/>
                  <a:gd name="T91" fmla="*/ 5 h 5"/>
                  <a:gd name="T92" fmla="*/ 14 w 20"/>
                  <a:gd name="T93" fmla="*/ 2 h 5"/>
                  <a:gd name="T94" fmla="*/ 14 w 20"/>
                  <a:gd name="T95" fmla="*/ 5 h 5"/>
                  <a:gd name="T96" fmla="*/ 16 w 20"/>
                  <a:gd name="T97" fmla="*/ 5 h 5"/>
                  <a:gd name="T98" fmla="*/ 16 w 20"/>
                  <a:gd name="T99" fmla="*/ 3 h 5"/>
                  <a:gd name="T100" fmla="*/ 16 w 20"/>
                  <a:gd name="T101" fmla="*/ 3 h 5"/>
                  <a:gd name="T102" fmla="*/ 16 w 20"/>
                  <a:gd name="T103" fmla="*/ 5 h 5"/>
                  <a:gd name="T104" fmla="*/ 16 w 20"/>
                  <a:gd name="T105" fmla="*/ 5 h 5"/>
                  <a:gd name="T106" fmla="*/ 16 w 20"/>
                  <a:gd name="T107" fmla="*/ 3 h 5"/>
                  <a:gd name="T108" fmla="*/ 18 w 20"/>
                  <a:gd name="T109" fmla="*/ 5 h 5"/>
                  <a:gd name="T110" fmla="*/ 18 w 20"/>
                  <a:gd name="T111" fmla="*/ 5 h 5"/>
                  <a:gd name="T112" fmla="*/ 18 w 20"/>
                  <a:gd name="T113" fmla="*/ 5 h 5"/>
                  <a:gd name="T114" fmla="*/ 18 w 20"/>
                  <a:gd name="T115" fmla="*/ 5 h 5"/>
                  <a:gd name="T116" fmla="*/ 18 w 20"/>
                  <a:gd name="T117" fmla="*/ 5 h 5"/>
                  <a:gd name="T118" fmla="*/ 20 w 20"/>
                  <a:gd name="T119" fmla="*/ 5 h 5"/>
                  <a:gd name="T120" fmla="*/ 20 w 20"/>
                  <a:gd name="T121" fmla="*/ 5 h 5"/>
                  <a:gd name="T122" fmla="*/ 20 w 20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8" name="Freeform 364"/>
              <p:cNvSpPr>
                <a:spLocks/>
              </p:cNvSpPr>
              <p:nvPr/>
            </p:nvSpPr>
            <p:spPr bwMode="auto">
              <a:xfrm>
                <a:off x="2219" y="4034"/>
                <a:ext cx="17" cy="3"/>
              </a:xfrm>
              <a:custGeom>
                <a:avLst/>
                <a:gdLst>
                  <a:gd name="T0" fmla="*/ 0 w 17"/>
                  <a:gd name="T1" fmla="*/ 1 h 3"/>
                  <a:gd name="T2" fmla="*/ 0 w 17"/>
                  <a:gd name="T3" fmla="*/ 3 h 3"/>
                  <a:gd name="T4" fmla="*/ 0 w 17"/>
                  <a:gd name="T5" fmla="*/ 3 h 3"/>
                  <a:gd name="T6" fmla="*/ 1 w 17"/>
                  <a:gd name="T7" fmla="*/ 3 h 3"/>
                  <a:gd name="T8" fmla="*/ 1 w 17"/>
                  <a:gd name="T9" fmla="*/ 3 h 3"/>
                  <a:gd name="T10" fmla="*/ 1 w 17"/>
                  <a:gd name="T11" fmla="*/ 3 h 3"/>
                  <a:gd name="T12" fmla="*/ 1 w 17"/>
                  <a:gd name="T13" fmla="*/ 3 h 3"/>
                  <a:gd name="T14" fmla="*/ 1 w 17"/>
                  <a:gd name="T15" fmla="*/ 3 h 3"/>
                  <a:gd name="T16" fmla="*/ 1 w 17"/>
                  <a:gd name="T17" fmla="*/ 3 h 3"/>
                  <a:gd name="T18" fmla="*/ 3 w 17"/>
                  <a:gd name="T19" fmla="*/ 3 h 3"/>
                  <a:gd name="T20" fmla="*/ 3 w 17"/>
                  <a:gd name="T21" fmla="*/ 3 h 3"/>
                  <a:gd name="T22" fmla="*/ 3 w 17"/>
                  <a:gd name="T23" fmla="*/ 3 h 3"/>
                  <a:gd name="T24" fmla="*/ 3 w 17"/>
                  <a:gd name="T25" fmla="*/ 3 h 3"/>
                  <a:gd name="T26" fmla="*/ 3 w 17"/>
                  <a:gd name="T27" fmla="*/ 3 h 3"/>
                  <a:gd name="T28" fmla="*/ 3 w 17"/>
                  <a:gd name="T29" fmla="*/ 3 h 3"/>
                  <a:gd name="T30" fmla="*/ 5 w 17"/>
                  <a:gd name="T31" fmla="*/ 3 h 3"/>
                  <a:gd name="T32" fmla="*/ 5 w 17"/>
                  <a:gd name="T33" fmla="*/ 3 h 3"/>
                  <a:gd name="T34" fmla="*/ 5 w 17"/>
                  <a:gd name="T35" fmla="*/ 3 h 3"/>
                  <a:gd name="T36" fmla="*/ 5 w 17"/>
                  <a:gd name="T37" fmla="*/ 3 h 3"/>
                  <a:gd name="T38" fmla="*/ 5 w 17"/>
                  <a:gd name="T39" fmla="*/ 3 h 3"/>
                  <a:gd name="T40" fmla="*/ 5 w 17"/>
                  <a:gd name="T41" fmla="*/ 3 h 3"/>
                  <a:gd name="T42" fmla="*/ 7 w 17"/>
                  <a:gd name="T43" fmla="*/ 3 h 3"/>
                  <a:gd name="T44" fmla="*/ 7 w 17"/>
                  <a:gd name="T45" fmla="*/ 3 h 3"/>
                  <a:gd name="T46" fmla="*/ 7 w 17"/>
                  <a:gd name="T47" fmla="*/ 3 h 3"/>
                  <a:gd name="T48" fmla="*/ 7 w 17"/>
                  <a:gd name="T49" fmla="*/ 3 h 3"/>
                  <a:gd name="T50" fmla="*/ 7 w 17"/>
                  <a:gd name="T51" fmla="*/ 3 h 3"/>
                  <a:gd name="T52" fmla="*/ 7 w 17"/>
                  <a:gd name="T53" fmla="*/ 3 h 3"/>
                  <a:gd name="T54" fmla="*/ 8 w 17"/>
                  <a:gd name="T55" fmla="*/ 3 h 3"/>
                  <a:gd name="T56" fmla="*/ 8 w 17"/>
                  <a:gd name="T57" fmla="*/ 1 h 3"/>
                  <a:gd name="T58" fmla="*/ 8 w 17"/>
                  <a:gd name="T59" fmla="*/ 3 h 3"/>
                  <a:gd name="T60" fmla="*/ 8 w 17"/>
                  <a:gd name="T61" fmla="*/ 3 h 3"/>
                  <a:gd name="T62" fmla="*/ 8 w 17"/>
                  <a:gd name="T63" fmla="*/ 3 h 3"/>
                  <a:gd name="T64" fmla="*/ 8 w 17"/>
                  <a:gd name="T65" fmla="*/ 3 h 3"/>
                  <a:gd name="T66" fmla="*/ 10 w 17"/>
                  <a:gd name="T67" fmla="*/ 3 h 3"/>
                  <a:gd name="T68" fmla="*/ 10 w 17"/>
                  <a:gd name="T69" fmla="*/ 3 h 3"/>
                  <a:gd name="T70" fmla="*/ 10 w 17"/>
                  <a:gd name="T71" fmla="*/ 3 h 3"/>
                  <a:gd name="T72" fmla="*/ 10 w 17"/>
                  <a:gd name="T73" fmla="*/ 3 h 3"/>
                  <a:gd name="T74" fmla="*/ 10 w 17"/>
                  <a:gd name="T75" fmla="*/ 3 h 3"/>
                  <a:gd name="T76" fmla="*/ 10 w 17"/>
                  <a:gd name="T77" fmla="*/ 3 h 3"/>
                  <a:gd name="T78" fmla="*/ 12 w 17"/>
                  <a:gd name="T79" fmla="*/ 3 h 3"/>
                  <a:gd name="T80" fmla="*/ 12 w 17"/>
                  <a:gd name="T81" fmla="*/ 3 h 3"/>
                  <a:gd name="T82" fmla="*/ 12 w 17"/>
                  <a:gd name="T83" fmla="*/ 3 h 3"/>
                  <a:gd name="T84" fmla="*/ 12 w 17"/>
                  <a:gd name="T85" fmla="*/ 3 h 3"/>
                  <a:gd name="T86" fmla="*/ 12 w 17"/>
                  <a:gd name="T87" fmla="*/ 3 h 3"/>
                  <a:gd name="T88" fmla="*/ 12 w 17"/>
                  <a:gd name="T89" fmla="*/ 3 h 3"/>
                  <a:gd name="T90" fmla="*/ 14 w 17"/>
                  <a:gd name="T91" fmla="*/ 1 h 3"/>
                  <a:gd name="T92" fmla="*/ 14 w 17"/>
                  <a:gd name="T93" fmla="*/ 3 h 3"/>
                  <a:gd name="T94" fmla="*/ 14 w 17"/>
                  <a:gd name="T95" fmla="*/ 1 h 3"/>
                  <a:gd name="T96" fmla="*/ 14 w 17"/>
                  <a:gd name="T97" fmla="*/ 3 h 3"/>
                  <a:gd name="T98" fmla="*/ 14 w 17"/>
                  <a:gd name="T99" fmla="*/ 1 h 3"/>
                  <a:gd name="T100" fmla="*/ 14 w 17"/>
                  <a:gd name="T101" fmla="*/ 3 h 3"/>
                  <a:gd name="T102" fmla="*/ 14 w 17"/>
                  <a:gd name="T103" fmla="*/ 3 h 3"/>
                  <a:gd name="T104" fmla="*/ 16 w 17"/>
                  <a:gd name="T105" fmla="*/ 3 h 3"/>
                  <a:gd name="T106" fmla="*/ 16 w 17"/>
                  <a:gd name="T107" fmla="*/ 3 h 3"/>
                  <a:gd name="T108" fmla="*/ 16 w 17"/>
                  <a:gd name="T109" fmla="*/ 3 h 3"/>
                  <a:gd name="T110" fmla="*/ 16 w 17"/>
                  <a:gd name="T111" fmla="*/ 3 h 3"/>
                  <a:gd name="T112" fmla="*/ 16 w 17"/>
                  <a:gd name="T113" fmla="*/ 3 h 3"/>
                  <a:gd name="T114" fmla="*/ 16 w 17"/>
                  <a:gd name="T115" fmla="*/ 3 h 3"/>
                  <a:gd name="T116" fmla="*/ 17 w 17"/>
                  <a:gd name="T117" fmla="*/ 3 h 3"/>
                  <a:gd name="T118" fmla="*/ 17 w 17"/>
                  <a:gd name="T119" fmla="*/ 3 h 3"/>
                  <a:gd name="T120" fmla="*/ 17 w 17"/>
                  <a:gd name="T121" fmla="*/ 3 h 3"/>
                  <a:gd name="T122" fmla="*/ 17 w 17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49" name="Freeform 365"/>
              <p:cNvSpPr>
                <a:spLocks/>
              </p:cNvSpPr>
              <p:nvPr/>
            </p:nvSpPr>
            <p:spPr bwMode="auto">
              <a:xfrm>
                <a:off x="2236" y="4021"/>
                <a:ext cx="18" cy="16"/>
              </a:xfrm>
              <a:custGeom>
                <a:avLst/>
                <a:gdLst>
                  <a:gd name="T0" fmla="*/ 0 w 18"/>
                  <a:gd name="T1" fmla="*/ 16 h 16"/>
                  <a:gd name="T2" fmla="*/ 0 w 18"/>
                  <a:gd name="T3" fmla="*/ 16 h 16"/>
                  <a:gd name="T4" fmla="*/ 2 w 18"/>
                  <a:gd name="T5" fmla="*/ 16 h 16"/>
                  <a:gd name="T6" fmla="*/ 2 w 18"/>
                  <a:gd name="T7" fmla="*/ 16 h 16"/>
                  <a:gd name="T8" fmla="*/ 2 w 18"/>
                  <a:gd name="T9" fmla="*/ 16 h 16"/>
                  <a:gd name="T10" fmla="*/ 2 w 18"/>
                  <a:gd name="T11" fmla="*/ 16 h 16"/>
                  <a:gd name="T12" fmla="*/ 2 w 18"/>
                  <a:gd name="T13" fmla="*/ 14 h 16"/>
                  <a:gd name="T14" fmla="*/ 4 w 18"/>
                  <a:gd name="T15" fmla="*/ 14 h 16"/>
                  <a:gd name="T16" fmla="*/ 4 w 18"/>
                  <a:gd name="T17" fmla="*/ 16 h 16"/>
                  <a:gd name="T18" fmla="*/ 4 w 18"/>
                  <a:gd name="T19" fmla="*/ 16 h 16"/>
                  <a:gd name="T20" fmla="*/ 4 w 18"/>
                  <a:gd name="T21" fmla="*/ 16 h 16"/>
                  <a:gd name="T22" fmla="*/ 4 w 18"/>
                  <a:gd name="T23" fmla="*/ 16 h 16"/>
                  <a:gd name="T24" fmla="*/ 4 w 18"/>
                  <a:gd name="T25" fmla="*/ 16 h 16"/>
                  <a:gd name="T26" fmla="*/ 6 w 18"/>
                  <a:gd name="T27" fmla="*/ 16 h 16"/>
                  <a:gd name="T28" fmla="*/ 6 w 18"/>
                  <a:gd name="T29" fmla="*/ 16 h 16"/>
                  <a:gd name="T30" fmla="*/ 6 w 18"/>
                  <a:gd name="T31" fmla="*/ 16 h 16"/>
                  <a:gd name="T32" fmla="*/ 6 w 18"/>
                  <a:gd name="T33" fmla="*/ 16 h 16"/>
                  <a:gd name="T34" fmla="*/ 6 w 18"/>
                  <a:gd name="T35" fmla="*/ 16 h 16"/>
                  <a:gd name="T36" fmla="*/ 6 w 18"/>
                  <a:gd name="T37" fmla="*/ 16 h 16"/>
                  <a:gd name="T38" fmla="*/ 6 w 18"/>
                  <a:gd name="T39" fmla="*/ 16 h 16"/>
                  <a:gd name="T40" fmla="*/ 7 w 18"/>
                  <a:gd name="T41" fmla="*/ 16 h 16"/>
                  <a:gd name="T42" fmla="*/ 7 w 18"/>
                  <a:gd name="T43" fmla="*/ 14 h 16"/>
                  <a:gd name="T44" fmla="*/ 7 w 18"/>
                  <a:gd name="T45" fmla="*/ 16 h 16"/>
                  <a:gd name="T46" fmla="*/ 7 w 18"/>
                  <a:gd name="T47" fmla="*/ 16 h 16"/>
                  <a:gd name="T48" fmla="*/ 7 w 18"/>
                  <a:gd name="T49" fmla="*/ 16 h 16"/>
                  <a:gd name="T50" fmla="*/ 7 w 18"/>
                  <a:gd name="T51" fmla="*/ 16 h 16"/>
                  <a:gd name="T52" fmla="*/ 9 w 18"/>
                  <a:gd name="T53" fmla="*/ 16 h 16"/>
                  <a:gd name="T54" fmla="*/ 9 w 18"/>
                  <a:gd name="T55" fmla="*/ 16 h 16"/>
                  <a:gd name="T56" fmla="*/ 9 w 18"/>
                  <a:gd name="T57" fmla="*/ 16 h 16"/>
                  <a:gd name="T58" fmla="*/ 9 w 18"/>
                  <a:gd name="T59" fmla="*/ 16 h 16"/>
                  <a:gd name="T60" fmla="*/ 9 w 18"/>
                  <a:gd name="T61" fmla="*/ 16 h 16"/>
                  <a:gd name="T62" fmla="*/ 9 w 18"/>
                  <a:gd name="T63" fmla="*/ 16 h 16"/>
                  <a:gd name="T64" fmla="*/ 11 w 18"/>
                  <a:gd name="T65" fmla="*/ 16 h 16"/>
                  <a:gd name="T66" fmla="*/ 11 w 18"/>
                  <a:gd name="T67" fmla="*/ 16 h 16"/>
                  <a:gd name="T68" fmla="*/ 11 w 18"/>
                  <a:gd name="T69" fmla="*/ 16 h 16"/>
                  <a:gd name="T70" fmla="*/ 11 w 18"/>
                  <a:gd name="T71" fmla="*/ 16 h 16"/>
                  <a:gd name="T72" fmla="*/ 11 w 18"/>
                  <a:gd name="T73" fmla="*/ 16 h 16"/>
                  <a:gd name="T74" fmla="*/ 11 w 18"/>
                  <a:gd name="T75" fmla="*/ 14 h 16"/>
                  <a:gd name="T76" fmla="*/ 11 w 18"/>
                  <a:gd name="T77" fmla="*/ 16 h 16"/>
                  <a:gd name="T78" fmla="*/ 13 w 18"/>
                  <a:gd name="T79" fmla="*/ 16 h 16"/>
                  <a:gd name="T80" fmla="*/ 13 w 18"/>
                  <a:gd name="T81" fmla="*/ 16 h 16"/>
                  <a:gd name="T82" fmla="*/ 13 w 18"/>
                  <a:gd name="T83" fmla="*/ 16 h 16"/>
                  <a:gd name="T84" fmla="*/ 13 w 18"/>
                  <a:gd name="T85" fmla="*/ 11 h 16"/>
                  <a:gd name="T86" fmla="*/ 13 w 18"/>
                  <a:gd name="T87" fmla="*/ 16 h 16"/>
                  <a:gd name="T88" fmla="*/ 13 w 18"/>
                  <a:gd name="T89" fmla="*/ 14 h 16"/>
                  <a:gd name="T90" fmla="*/ 13 w 18"/>
                  <a:gd name="T91" fmla="*/ 16 h 16"/>
                  <a:gd name="T92" fmla="*/ 15 w 18"/>
                  <a:gd name="T93" fmla="*/ 16 h 16"/>
                  <a:gd name="T94" fmla="*/ 15 w 18"/>
                  <a:gd name="T95" fmla="*/ 14 h 16"/>
                  <a:gd name="T96" fmla="*/ 15 w 18"/>
                  <a:gd name="T97" fmla="*/ 11 h 16"/>
                  <a:gd name="T98" fmla="*/ 15 w 18"/>
                  <a:gd name="T99" fmla="*/ 16 h 16"/>
                  <a:gd name="T100" fmla="*/ 15 w 18"/>
                  <a:gd name="T101" fmla="*/ 13 h 16"/>
                  <a:gd name="T102" fmla="*/ 15 w 18"/>
                  <a:gd name="T103" fmla="*/ 9 h 16"/>
                  <a:gd name="T104" fmla="*/ 15 w 18"/>
                  <a:gd name="T105" fmla="*/ 16 h 16"/>
                  <a:gd name="T106" fmla="*/ 16 w 18"/>
                  <a:gd name="T107" fmla="*/ 16 h 16"/>
                  <a:gd name="T108" fmla="*/ 16 w 18"/>
                  <a:gd name="T109" fmla="*/ 16 h 16"/>
                  <a:gd name="T110" fmla="*/ 16 w 18"/>
                  <a:gd name="T111" fmla="*/ 16 h 16"/>
                  <a:gd name="T112" fmla="*/ 16 w 18"/>
                  <a:gd name="T113" fmla="*/ 16 h 16"/>
                  <a:gd name="T114" fmla="*/ 16 w 18"/>
                  <a:gd name="T115" fmla="*/ 16 h 16"/>
                  <a:gd name="T116" fmla="*/ 16 w 18"/>
                  <a:gd name="T117" fmla="*/ 14 h 16"/>
                  <a:gd name="T118" fmla="*/ 18 w 18"/>
                  <a:gd name="T119" fmla="*/ 16 h 16"/>
                  <a:gd name="T120" fmla="*/ 18 w 18"/>
                  <a:gd name="T121" fmla="*/ 16 h 16"/>
                  <a:gd name="T122" fmla="*/ 18 w 18"/>
                  <a:gd name="T1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4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9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7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1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4"/>
                    </a:lnTo>
                    <a:lnTo>
                      <a:pt x="9" y="9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4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9" y="11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9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0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7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2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6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1" y="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1" y="11"/>
                    </a:lnTo>
                    <a:lnTo>
                      <a:pt x="11" y="13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1"/>
                    </a:lnTo>
                    <a:lnTo>
                      <a:pt x="11" y="7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4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9"/>
                    </a:lnTo>
                    <a:lnTo>
                      <a:pt x="13" y="4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7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9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3"/>
                    </a:lnTo>
                    <a:lnTo>
                      <a:pt x="15" y="9"/>
                    </a:lnTo>
                    <a:lnTo>
                      <a:pt x="15" y="16"/>
                    </a:lnTo>
                    <a:lnTo>
                      <a:pt x="15" y="13"/>
                    </a:lnTo>
                    <a:lnTo>
                      <a:pt x="15" y="7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5" y="16"/>
                    </a:lnTo>
                    <a:lnTo>
                      <a:pt x="15" y="13"/>
                    </a:lnTo>
                    <a:lnTo>
                      <a:pt x="15" y="16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9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1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1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3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3"/>
                    </a:lnTo>
                    <a:lnTo>
                      <a:pt x="15" y="11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5" y="14"/>
                    </a:lnTo>
                    <a:lnTo>
                      <a:pt x="15" y="14"/>
                    </a:lnTo>
                    <a:lnTo>
                      <a:pt x="15" y="13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9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4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8" y="14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4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0" name="Freeform 366"/>
              <p:cNvSpPr>
                <a:spLocks/>
              </p:cNvSpPr>
              <p:nvPr/>
            </p:nvSpPr>
            <p:spPr bwMode="auto">
              <a:xfrm>
                <a:off x="2254" y="4025"/>
                <a:ext cx="18" cy="12"/>
              </a:xfrm>
              <a:custGeom>
                <a:avLst/>
                <a:gdLst>
                  <a:gd name="T0" fmla="*/ 0 w 18"/>
                  <a:gd name="T1" fmla="*/ 12 h 12"/>
                  <a:gd name="T2" fmla="*/ 0 w 18"/>
                  <a:gd name="T3" fmla="*/ 12 h 12"/>
                  <a:gd name="T4" fmla="*/ 2 w 18"/>
                  <a:gd name="T5" fmla="*/ 12 h 12"/>
                  <a:gd name="T6" fmla="*/ 2 w 18"/>
                  <a:gd name="T7" fmla="*/ 12 h 12"/>
                  <a:gd name="T8" fmla="*/ 2 w 18"/>
                  <a:gd name="T9" fmla="*/ 10 h 12"/>
                  <a:gd name="T10" fmla="*/ 2 w 18"/>
                  <a:gd name="T11" fmla="*/ 12 h 12"/>
                  <a:gd name="T12" fmla="*/ 2 w 18"/>
                  <a:gd name="T13" fmla="*/ 12 h 12"/>
                  <a:gd name="T14" fmla="*/ 2 w 18"/>
                  <a:gd name="T15" fmla="*/ 12 h 12"/>
                  <a:gd name="T16" fmla="*/ 4 w 18"/>
                  <a:gd name="T17" fmla="*/ 12 h 12"/>
                  <a:gd name="T18" fmla="*/ 4 w 18"/>
                  <a:gd name="T19" fmla="*/ 10 h 12"/>
                  <a:gd name="T20" fmla="*/ 4 w 18"/>
                  <a:gd name="T21" fmla="*/ 12 h 12"/>
                  <a:gd name="T22" fmla="*/ 4 w 18"/>
                  <a:gd name="T23" fmla="*/ 12 h 12"/>
                  <a:gd name="T24" fmla="*/ 4 w 18"/>
                  <a:gd name="T25" fmla="*/ 12 h 12"/>
                  <a:gd name="T26" fmla="*/ 4 w 18"/>
                  <a:gd name="T27" fmla="*/ 12 h 12"/>
                  <a:gd name="T28" fmla="*/ 6 w 18"/>
                  <a:gd name="T29" fmla="*/ 12 h 12"/>
                  <a:gd name="T30" fmla="*/ 6 w 18"/>
                  <a:gd name="T31" fmla="*/ 12 h 12"/>
                  <a:gd name="T32" fmla="*/ 6 w 18"/>
                  <a:gd name="T33" fmla="*/ 12 h 12"/>
                  <a:gd name="T34" fmla="*/ 6 w 18"/>
                  <a:gd name="T35" fmla="*/ 12 h 12"/>
                  <a:gd name="T36" fmla="*/ 6 w 18"/>
                  <a:gd name="T37" fmla="*/ 12 h 12"/>
                  <a:gd name="T38" fmla="*/ 6 w 18"/>
                  <a:gd name="T39" fmla="*/ 12 h 12"/>
                  <a:gd name="T40" fmla="*/ 7 w 18"/>
                  <a:gd name="T41" fmla="*/ 12 h 12"/>
                  <a:gd name="T42" fmla="*/ 7 w 18"/>
                  <a:gd name="T43" fmla="*/ 12 h 12"/>
                  <a:gd name="T44" fmla="*/ 7 w 18"/>
                  <a:gd name="T45" fmla="*/ 10 h 12"/>
                  <a:gd name="T46" fmla="*/ 7 w 18"/>
                  <a:gd name="T47" fmla="*/ 12 h 12"/>
                  <a:gd name="T48" fmla="*/ 7 w 18"/>
                  <a:gd name="T49" fmla="*/ 12 h 12"/>
                  <a:gd name="T50" fmla="*/ 7 w 18"/>
                  <a:gd name="T51" fmla="*/ 9 h 12"/>
                  <a:gd name="T52" fmla="*/ 9 w 18"/>
                  <a:gd name="T53" fmla="*/ 12 h 12"/>
                  <a:gd name="T54" fmla="*/ 9 w 18"/>
                  <a:gd name="T55" fmla="*/ 12 h 12"/>
                  <a:gd name="T56" fmla="*/ 9 w 18"/>
                  <a:gd name="T57" fmla="*/ 12 h 12"/>
                  <a:gd name="T58" fmla="*/ 9 w 18"/>
                  <a:gd name="T59" fmla="*/ 12 h 12"/>
                  <a:gd name="T60" fmla="*/ 9 w 18"/>
                  <a:gd name="T61" fmla="*/ 12 h 12"/>
                  <a:gd name="T62" fmla="*/ 9 w 18"/>
                  <a:gd name="T63" fmla="*/ 12 h 12"/>
                  <a:gd name="T64" fmla="*/ 9 w 18"/>
                  <a:gd name="T65" fmla="*/ 12 h 12"/>
                  <a:gd name="T66" fmla="*/ 11 w 18"/>
                  <a:gd name="T67" fmla="*/ 12 h 12"/>
                  <a:gd name="T68" fmla="*/ 11 w 18"/>
                  <a:gd name="T69" fmla="*/ 12 h 12"/>
                  <a:gd name="T70" fmla="*/ 11 w 18"/>
                  <a:gd name="T71" fmla="*/ 10 h 12"/>
                  <a:gd name="T72" fmla="*/ 11 w 18"/>
                  <a:gd name="T73" fmla="*/ 12 h 12"/>
                  <a:gd name="T74" fmla="*/ 11 w 18"/>
                  <a:gd name="T75" fmla="*/ 10 h 12"/>
                  <a:gd name="T76" fmla="*/ 11 w 18"/>
                  <a:gd name="T77" fmla="*/ 12 h 12"/>
                  <a:gd name="T78" fmla="*/ 13 w 18"/>
                  <a:gd name="T79" fmla="*/ 12 h 12"/>
                  <a:gd name="T80" fmla="*/ 13 w 18"/>
                  <a:gd name="T81" fmla="*/ 12 h 12"/>
                  <a:gd name="T82" fmla="*/ 13 w 18"/>
                  <a:gd name="T83" fmla="*/ 12 h 12"/>
                  <a:gd name="T84" fmla="*/ 13 w 18"/>
                  <a:gd name="T85" fmla="*/ 12 h 12"/>
                  <a:gd name="T86" fmla="*/ 13 w 18"/>
                  <a:gd name="T87" fmla="*/ 9 h 12"/>
                  <a:gd name="T88" fmla="*/ 13 w 18"/>
                  <a:gd name="T89" fmla="*/ 10 h 12"/>
                  <a:gd name="T90" fmla="*/ 13 w 18"/>
                  <a:gd name="T91" fmla="*/ 12 h 12"/>
                  <a:gd name="T92" fmla="*/ 14 w 18"/>
                  <a:gd name="T93" fmla="*/ 12 h 12"/>
                  <a:gd name="T94" fmla="*/ 14 w 18"/>
                  <a:gd name="T95" fmla="*/ 12 h 12"/>
                  <a:gd name="T96" fmla="*/ 14 w 18"/>
                  <a:gd name="T97" fmla="*/ 10 h 12"/>
                  <a:gd name="T98" fmla="*/ 14 w 18"/>
                  <a:gd name="T99" fmla="*/ 9 h 12"/>
                  <a:gd name="T100" fmla="*/ 14 w 18"/>
                  <a:gd name="T101" fmla="*/ 12 h 12"/>
                  <a:gd name="T102" fmla="*/ 14 w 18"/>
                  <a:gd name="T103" fmla="*/ 9 h 12"/>
                  <a:gd name="T104" fmla="*/ 16 w 18"/>
                  <a:gd name="T105" fmla="*/ 7 h 12"/>
                  <a:gd name="T106" fmla="*/ 16 w 18"/>
                  <a:gd name="T107" fmla="*/ 12 h 12"/>
                  <a:gd name="T108" fmla="*/ 16 w 18"/>
                  <a:gd name="T109" fmla="*/ 12 h 12"/>
                  <a:gd name="T110" fmla="*/ 16 w 18"/>
                  <a:gd name="T111" fmla="*/ 12 h 12"/>
                  <a:gd name="T112" fmla="*/ 16 w 18"/>
                  <a:gd name="T113" fmla="*/ 12 h 12"/>
                  <a:gd name="T114" fmla="*/ 16 w 18"/>
                  <a:gd name="T115" fmla="*/ 5 h 12"/>
                  <a:gd name="T116" fmla="*/ 16 w 18"/>
                  <a:gd name="T117" fmla="*/ 12 h 12"/>
                  <a:gd name="T118" fmla="*/ 18 w 18"/>
                  <a:gd name="T119" fmla="*/ 5 h 12"/>
                  <a:gd name="T120" fmla="*/ 18 w 18"/>
                  <a:gd name="T121" fmla="*/ 9 h 12"/>
                  <a:gd name="T122" fmla="*/ 18 w 18"/>
                  <a:gd name="T12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7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7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16" y="3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3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16" y="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5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8" y="0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3"/>
                    </a:lnTo>
                    <a:lnTo>
                      <a:pt x="18" y="2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1" name="Freeform 367"/>
              <p:cNvSpPr>
                <a:spLocks/>
              </p:cNvSpPr>
              <p:nvPr/>
            </p:nvSpPr>
            <p:spPr bwMode="auto">
              <a:xfrm>
                <a:off x="2272" y="3864"/>
                <a:ext cx="18" cy="173"/>
              </a:xfrm>
              <a:custGeom>
                <a:avLst/>
                <a:gdLst>
                  <a:gd name="T0" fmla="*/ 0 w 18"/>
                  <a:gd name="T1" fmla="*/ 171 h 173"/>
                  <a:gd name="T2" fmla="*/ 0 w 18"/>
                  <a:gd name="T3" fmla="*/ 145 h 173"/>
                  <a:gd name="T4" fmla="*/ 0 w 18"/>
                  <a:gd name="T5" fmla="*/ 173 h 173"/>
                  <a:gd name="T6" fmla="*/ 0 w 18"/>
                  <a:gd name="T7" fmla="*/ 170 h 173"/>
                  <a:gd name="T8" fmla="*/ 2 w 18"/>
                  <a:gd name="T9" fmla="*/ 168 h 173"/>
                  <a:gd name="T10" fmla="*/ 2 w 18"/>
                  <a:gd name="T11" fmla="*/ 173 h 173"/>
                  <a:gd name="T12" fmla="*/ 2 w 18"/>
                  <a:gd name="T13" fmla="*/ 104 h 173"/>
                  <a:gd name="T14" fmla="*/ 2 w 18"/>
                  <a:gd name="T15" fmla="*/ 129 h 173"/>
                  <a:gd name="T16" fmla="*/ 2 w 18"/>
                  <a:gd name="T17" fmla="*/ 173 h 173"/>
                  <a:gd name="T18" fmla="*/ 2 w 18"/>
                  <a:gd name="T19" fmla="*/ 127 h 173"/>
                  <a:gd name="T20" fmla="*/ 2 w 18"/>
                  <a:gd name="T21" fmla="*/ 129 h 173"/>
                  <a:gd name="T22" fmla="*/ 4 w 18"/>
                  <a:gd name="T23" fmla="*/ 136 h 173"/>
                  <a:gd name="T24" fmla="*/ 4 w 18"/>
                  <a:gd name="T25" fmla="*/ 170 h 173"/>
                  <a:gd name="T26" fmla="*/ 4 w 18"/>
                  <a:gd name="T27" fmla="*/ 141 h 173"/>
                  <a:gd name="T28" fmla="*/ 4 w 18"/>
                  <a:gd name="T29" fmla="*/ 170 h 173"/>
                  <a:gd name="T30" fmla="*/ 4 w 18"/>
                  <a:gd name="T31" fmla="*/ 171 h 173"/>
                  <a:gd name="T32" fmla="*/ 4 w 18"/>
                  <a:gd name="T33" fmla="*/ 123 h 173"/>
                  <a:gd name="T34" fmla="*/ 5 w 18"/>
                  <a:gd name="T35" fmla="*/ 170 h 173"/>
                  <a:gd name="T36" fmla="*/ 5 w 18"/>
                  <a:gd name="T37" fmla="*/ 152 h 173"/>
                  <a:gd name="T38" fmla="*/ 5 w 18"/>
                  <a:gd name="T39" fmla="*/ 166 h 173"/>
                  <a:gd name="T40" fmla="*/ 5 w 18"/>
                  <a:gd name="T41" fmla="*/ 159 h 173"/>
                  <a:gd name="T42" fmla="*/ 5 w 18"/>
                  <a:gd name="T43" fmla="*/ 159 h 173"/>
                  <a:gd name="T44" fmla="*/ 5 w 18"/>
                  <a:gd name="T45" fmla="*/ 173 h 173"/>
                  <a:gd name="T46" fmla="*/ 5 w 18"/>
                  <a:gd name="T47" fmla="*/ 170 h 173"/>
                  <a:gd name="T48" fmla="*/ 7 w 18"/>
                  <a:gd name="T49" fmla="*/ 173 h 173"/>
                  <a:gd name="T50" fmla="*/ 7 w 18"/>
                  <a:gd name="T51" fmla="*/ 171 h 173"/>
                  <a:gd name="T52" fmla="*/ 7 w 18"/>
                  <a:gd name="T53" fmla="*/ 173 h 173"/>
                  <a:gd name="T54" fmla="*/ 7 w 18"/>
                  <a:gd name="T55" fmla="*/ 170 h 173"/>
                  <a:gd name="T56" fmla="*/ 7 w 18"/>
                  <a:gd name="T57" fmla="*/ 170 h 173"/>
                  <a:gd name="T58" fmla="*/ 7 w 18"/>
                  <a:gd name="T59" fmla="*/ 173 h 173"/>
                  <a:gd name="T60" fmla="*/ 7 w 18"/>
                  <a:gd name="T61" fmla="*/ 170 h 173"/>
                  <a:gd name="T62" fmla="*/ 9 w 18"/>
                  <a:gd name="T63" fmla="*/ 171 h 173"/>
                  <a:gd name="T64" fmla="*/ 9 w 18"/>
                  <a:gd name="T65" fmla="*/ 173 h 173"/>
                  <a:gd name="T66" fmla="*/ 9 w 18"/>
                  <a:gd name="T67" fmla="*/ 173 h 173"/>
                  <a:gd name="T68" fmla="*/ 9 w 18"/>
                  <a:gd name="T69" fmla="*/ 173 h 173"/>
                  <a:gd name="T70" fmla="*/ 9 w 18"/>
                  <a:gd name="T71" fmla="*/ 173 h 173"/>
                  <a:gd name="T72" fmla="*/ 9 w 18"/>
                  <a:gd name="T73" fmla="*/ 171 h 173"/>
                  <a:gd name="T74" fmla="*/ 11 w 18"/>
                  <a:gd name="T75" fmla="*/ 173 h 173"/>
                  <a:gd name="T76" fmla="*/ 11 w 18"/>
                  <a:gd name="T77" fmla="*/ 173 h 173"/>
                  <a:gd name="T78" fmla="*/ 11 w 18"/>
                  <a:gd name="T79" fmla="*/ 173 h 173"/>
                  <a:gd name="T80" fmla="*/ 11 w 18"/>
                  <a:gd name="T81" fmla="*/ 173 h 173"/>
                  <a:gd name="T82" fmla="*/ 11 w 18"/>
                  <a:gd name="T83" fmla="*/ 173 h 173"/>
                  <a:gd name="T84" fmla="*/ 11 w 18"/>
                  <a:gd name="T85" fmla="*/ 173 h 173"/>
                  <a:gd name="T86" fmla="*/ 12 w 18"/>
                  <a:gd name="T87" fmla="*/ 173 h 173"/>
                  <a:gd name="T88" fmla="*/ 12 w 18"/>
                  <a:gd name="T89" fmla="*/ 173 h 173"/>
                  <a:gd name="T90" fmla="*/ 12 w 18"/>
                  <a:gd name="T91" fmla="*/ 173 h 173"/>
                  <a:gd name="T92" fmla="*/ 12 w 18"/>
                  <a:gd name="T93" fmla="*/ 173 h 173"/>
                  <a:gd name="T94" fmla="*/ 12 w 18"/>
                  <a:gd name="T95" fmla="*/ 173 h 173"/>
                  <a:gd name="T96" fmla="*/ 12 w 18"/>
                  <a:gd name="T97" fmla="*/ 173 h 173"/>
                  <a:gd name="T98" fmla="*/ 12 w 18"/>
                  <a:gd name="T99" fmla="*/ 173 h 173"/>
                  <a:gd name="T100" fmla="*/ 14 w 18"/>
                  <a:gd name="T101" fmla="*/ 171 h 173"/>
                  <a:gd name="T102" fmla="*/ 14 w 18"/>
                  <a:gd name="T103" fmla="*/ 173 h 173"/>
                  <a:gd name="T104" fmla="*/ 14 w 18"/>
                  <a:gd name="T105" fmla="*/ 173 h 173"/>
                  <a:gd name="T106" fmla="*/ 14 w 18"/>
                  <a:gd name="T107" fmla="*/ 173 h 173"/>
                  <a:gd name="T108" fmla="*/ 14 w 18"/>
                  <a:gd name="T109" fmla="*/ 173 h 173"/>
                  <a:gd name="T110" fmla="*/ 14 w 18"/>
                  <a:gd name="T111" fmla="*/ 173 h 173"/>
                  <a:gd name="T112" fmla="*/ 16 w 18"/>
                  <a:gd name="T113" fmla="*/ 173 h 173"/>
                  <a:gd name="T114" fmla="*/ 16 w 18"/>
                  <a:gd name="T115" fmla="*/ 173 h 173"/>
                  <a:gd name="T116" fmla="*/ 16 w 18"/>
                  <a:gd name="T117" fmla="*/ 171 h 173"/>
                  <a:gd name="T118" fmla="*/ 16 w 18"/>
                  <a:gd name="T119" fmla="*/ 173 h 173"/>
                  <a:gd name="T120" fmla="*/ 16 w 18"/>
                  <a:gd name="T121" fmla="*/ 173 h 173"/>
                  <a:gd name="T122" fmla="*/ 16 w 18"/>
                  <a:gd name="T12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73">
                    <a:moveTo>
                      <a:pt x="0" y="170"/>
                    </a:moveTo>
                    <a:lnTo>
                      <a:pt x="0" y="170"/>
                    </a:lnTo>
                    <a:lnTo>
                      <a:pt x="0" y="163"/>
                    </a:lnTo>
                    <a:lnTo>
                      <a:pt x="0" y="166"/>
                    </a:lnTo>
                    <a:lnTo>
                      <a:pt x="0" y="173"/>
                    </a:lnTo>
                    <a:lnTo>
                      <a:pt x="0" y="171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0" y="161"/>
                    </a:lnTo>
                    <a:lnTo>
                      <a:pt x="0" y="170"/>
                    </a:lnTo>
                    <a:lnTo>
                      <a:pt x="0" y="173"/>
                    </a:lnTo>
                    <a:lnTo>
                      <a:pt x="0" y="171"/>
                    </a:lnTo>
                    <a:lnTo>
                      <a:pt x="0" y="173"/>
                    </a:lnTo>
                    <a:lnTo>
                      <a:pt x="0" y="168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68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0" y="171"/>
                    </a:lnTo>
                    <a:lnTo>
                      <a:pt x="0" y="145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4"/>
                    </a:lnTo>
                    <a:lnTo>
                      <a:pt x="0" y="166"/>
                    </a:lnTo>
                    <a:lnTo>
                      <a:pt x="0" y="173"/>
                    </a:lnTo>
                    <a:lnTo>
                      <a:pt x="0" y="129"/>
                    </a:lnTo>
                    <a:lnTo>
                      <a:pt x="0" y="164"/>
                    </a:lnTo>
                    <a:lnTo>
                      <a:pt x="0" y="171"/>
                    </a:lnTo>
                    <a:lnTo>
                      <a:pt x="0" y="157"/>
                    </a:lnTo>
                    <a:lnTo>
                      <a:pt x="0" y="173"/>
                    </a:lnTo>
                    <a:lnTo>
                      <a:pt x="0" y="173"/>
                    </a:lnTo>
                    <a:lnTo>
                      <a:pt x="0" y="168"/>
                    </a:lnTo>
                    <a:lnTo>
                      <a:pt x="0" y="170"/>
                    </a:lnTo>
                    <a:lnTo>
                      <a:pt x="0" y="166"/>
                    </a:lnTo>
                    <a:lnTo>
                      <a:pt x="0" y="164"/>
                    </a:lnTo>
                    <a:lnTo>
                      <a:pt x="0" y="159"/>
                    </a:lnTo>
                    <a:lnTo>
                      <a:pt x="0" y="173"/>
                    </a:lnTo>
                    <a:lnTo>
                      <a:pt x="0" y="170"/>
                    </a:lnTo>
                    <a:lnTo>
                      <a:pt x="0" y="173"/>
                    </a:lnTo>
                    <a:lnTo>
                      <a:pt x="0" y="164"/>
                    </a:lnTo>
                    <a:lnTo>
                      <a:pt x="0" y="171"/>
                    </a:lnTo>
                    <a:lnTo>
                      <a:pt x="0" y="170"/>
                    </a:lnTo>
                    <a:lnTo>
                      <a:pt x="0" y="166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41"/>
                    </a:lnTo>
                    <a:lnTo>
                      <a:pt x="2" y="171"/>
                    </a:lnTo>
                    <a:lnTo>
                      <a:pt x="2" y="155"/>
                    </a:lnTo>
                    <a:lnTo>
                      <a:pt x="2" y="152"/>
                    </a:lnTo>
                    <a:lnTo>
                      <a:pt x="2" y="154"/>
                    </a:lnTo>
                    <a:lnTo>
                      <a:pt x="2" y="154"/>
                    </a:lnTo>
                    <a:lnTo>
                      <a:pt x="2" y="150"/>
                    </a:lnTo>
                    <a:lnTo>
                      <a:pt x="2" y="170"/>
                    </a:lnTo>
                    <a:lnTo>
                      <a:pt x="2" y="168"/>
                    </a:lnTo>
                    <a:lnTo>
                      <a:pt x="2" y="168"/>
                    </a:lnTo>
                    <a:lnTo>
                      <a:pt x="2" y="173"/>
                    </a:lnTo>
                    <a:lnTo>
                      <a:pt x="2" y="163"/>
                    </a:lnTo>
                    <a:lnTo>
                      <a:pt x="2" y="173"/>
                    </a:lnTo>
                    <a:lnTo>
                      <a:pt x="2" y="161"/>
                    </a:lnTo>
                    <a:lnTo>
                      <a:pt x="2" y="164"/>
                    </a:lnTo>
                    <a:lnTo>
                      <a:pt x="2" y="170"/>
                    </a:lnTo>
                    <a:lnTo>
                      <a:pt x="2" y="154"/>
                    </a:lnTo>
                    <a:lnTo>
                      <a:pt x="2" y="168"/>
                    </a:lnTo>
                    <a:lnTo>
                      <a:pt x="2" y="170"/>
                    </a:lnTo>
                    <a:lnTo>
                      <a:pt x="2" y="168"/>
                    </a:lnTo>
                    <a:lnTo>
                      <a:pt x="2" y="173"/>
                    </a:lnTo>
                    <a:lnTo>
                      <a:pt x="2" y="13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54"/>
                    </a:lnTo>
                    <a:lnTo>
                      <a:pt x="2" y="163"/>
                    </a:lnTo>
                    <a:lnTo>
                      <a:pt x="2" y="102"/>
                    </a:lnTo>
                    <a:lnTo>
                      <a:pt x="2" y="139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2" y="161"/>
                    </a:lnTo>
                    <a:lnTo>
                      <a:pt x="2" y="154"/>
                    </a:lnTo>
                    <a:lnTo>
                      <a:pt x="2" y="104"/>
                    </a:lnTo>
                    <a:lnTo>
                      <a:pt x="2" y="147"/>
                    </a:lnTo>
                    <a:lnTo>
                      <a:pt x="2" y="154"/>
                    </a:lnTo>
                    <a:lnTo>
                      <a:pt x="2" y="164"/>
                    </a:lnTo>
                    <a:lnTo>
                      <a:pt x="2" y="173"/>
                    </a:lnTo>
                    <a:lnTo>
                      <a:pt x="2" y="148"/>
                    </a:lnTo>
                    <a:lnTo>
                      <a:pt x="2" y="170"/>
                    </a:lnTo>
                    <a:lnTo>
                      <a:pt x="2" y="52"/>
                    </a:lnTo>
                    <a:lnTo>
                      <a:pt x="2" y="143"/>
                    </a:lnTo>
                    <a:lnTo>
                      <a:pt x="2" y="109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2" y="129"/>
                    </a:lnTo>
                    <a:lnTo>
                      <a:pt x="2" y="145"/>
                    </a:lnTo>
                    <a:lnTo>
                      <a:pt x="2" y="152"/>
                    </a:lnTo>
                    <a:lnTo>
                      <a:pt x="2" y="166"/>
                    </a:lnTo>
                    <a:lnTo>
                      <a:pt x="2" y="164"/>
                    </a:lnTo>
                    <a:lnTo>
                      <a:pt x="2" y="161"/>
                    </a:lnTo>
                    <a:lnTo>
                      <a:pt x="2" y="143"/>
                    </a:lnTo>
                    <a:lnTo>
                      <a:pt x="2" y="157"/>
                    </a:lnTo>
                    <a:lnTo>
                      <a:pt x="2" y="0"/>
                    </a:lnTo>
                    <a:lnTo>
                      <a:pt x="2" y="122"/>
                    </a:lnTo>
                    <a:lnTo>
                      <a:pt x="2" y="68"/>
                    </a:lnTo>
                    <a:lnTo>
                      <a:pt x="2" y="157"/>
                    </a:lnTo>
                    <a:lnTo>
                      <a:pt x="2" y="173"/>
                    </a:lnTo>
                    <a:lnTo>
                      <a:pt x="2" y="163"/>
                    </a:lnTo>
                    <a:lnTo>
                      <a:pt x="2" y="134"/>
                    </a:lnTo>
                    <a:lnTo>
                      <a:pt x="2" y="155"/>
                    </a:lnTo>
                    <a:lnTo>
                      <a:pt x="2" y="116"/>
                    </a:lnTo>
                    <a:lnTo>
                      <a:pt x="2" y="70"/>
                    </a:lnTo>
                    <a:lnTo>
                      <a:pt x="2" y="145"/>
                    </a:lnTo>
                    <a:lnTo>
                      <a:pt x="2" y="125"/>
                    </a:lnTo>
                    <a:lnTo>
                      <a:pt x="2" y="111"/>
                    </a:lnTo>
                    <a:lnTo>
                      <a:pt x="2" y="171"/>
                    </a:lnTo>
                    <a:lnTo>
                      <a:pt x="2" y="111"/>
                    </a:lnTo>
                    <a:lnTo>
                      <a:pt x="2" y="118"/>
                    </a:lnTo>
                    <a:lnTo>
                      <a:pt x="2" y="127"/>
                    </a:lnTo>
                    <a:lnTo>
                      <a:pt x="2" y="164"/>
                    </a:lnTo>
                    <a:lnTo>
                      <a:pt x="2" y="31"/>
                    </a:lnTo>
                    <a:lnTo>
                      <a:pt x="2" y="155"/>
                    </a:lnTo>
                    <a:lnTo>
                      <a:pt x="2" y="98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2" y="168"/>
                    </a:lnTo>
                    <a:lnTo>
                      <a:pt x="2" y="56"/>
                    </a:lnTo>
                    <a:lnTo>
                      <a:pt x="2" y="132"/>
                    </a:lnTo>
                    <a:lnTo>
                      <a:pt x="2" y="130"/>
                    </a:lnTo>
                    <a:lnTo>
                      <a:pt x="2" y="163"/>
                    </a:lnTo>
                    <a:lnTo>
                      <a:pt x="2" y="129"/>
                    </a:lnTo>
                    <a:lnTo>
                      <a:pt x="2" y="91"/>
                    </a:lnTo>
                    <a:lnTo>
                      <a:pt x="4" y="145"/>
                    </a:lnTo>
                    <a:lnTo>
                      <a:pt x="4" y="150"/>
                    </a:lnTo>
                    <a:lnTo>
                      <a:pt x="4" y="109"/>
                    </a:lnTo>
                    <a:lnTo>
                      <a:pt x="4" y="104"/>
                    </a:lnTo>
                    <a:lnTo>
                      <a:pt x="4" y="150"/>
                    </a:lnTo>
                    <a:lnTo>
                      <a:pt x="4" y="49"/>
                    </a:lnTo>
                    <a:lnTo>
                      <a:pt x="4" y="122"/>
                    </a:lnTo>
                    <a:lnTo>
                      <a:pt x="4" y="127"/>
                    </a:lnTo>
                    <a:lnTo>
                      <a:pt x="4" y="159"/>
                    </a:lnTo>
                    <a:lnTo>
                      <a:pt x="4" y="56"/>
                    </a:lnTo>
                    <a:lnTo>
                      <a:pt x="4" y="136"/>
                    </a:lnTo>
                    <a:lnTo>
                      <a:pt x="4" y="129"/>
                    </a:lnTo>
                    <a:lnTo>
                      <a:pt x="4" y="148"/>
                    </a:lnTo>
                    <a:lnTo>
                      <a:pt x="4" y="113"/>
                    </a:lnTo>
                    <a:lnTo>
                      <a:pt x="4" y="97"/>
                    </a:lnTo>
                    <a:lnTo>
                      <a:pt x="4" y="88"/>
                    </a:lnTo>
                    <a:lnTo>
                      <a:pt x="4" y="98"/>
                    </a:lnTo>
                    <a:lnTo>
                      <a:pt x="4" y="163"/>
                    </a:lnTo>
                    <a:lnTo>
                      <a:pt x="4" y="111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4" y="61"/>
                    </a:lnTo>
                    <a:lnTo>
                      <a:pt x="4" y="170"/>
                    </a:lnTo>
                    <a:lnTo>
                      <a:pt x="4" y="164"/>
                    </a:lnTo>
                    <a:lnTo>
                      <a:pt x="4" y="72"/>
                    </a:lnTo>
                    <a:lnTo>
                      <a:pt x="4" y="173"/>
                    </a:lnTo>
                    <a:lnTo>
                      <a:pt x="4" y="143"/>
                    </a:lnTo>
                    <a:lnTo>
                      <a:pt x="4" y="25"/>
                    </a:lnTo>
                    <a:lnTo>
                      <a:pt x="4" y="111"/>
                    </a:lnTo>
                    <a:lnTo>
                      <a:pt x="4" y="139"/>
                    </a:lnTo>
                    <a:lnTo>
                      <a:pt x="4" y="157"/>
                    </a:lnTo>
                    <a:lnTo>
                      <a:pt x="4" y="22"/>
                    </a:lnTo>
                    <a:lnTo>
                      <a:pt x="4" y="148"/>
                    </a:lnTo>
                    <a:lnTo>
                      <a:pt x="4" y="147"/>
                    </a:lnTo>
                    <a:lnTo>
                      <a:pt x="4" y="141"/>
                    </a:lnTo>
                    <a:lnTo>
                      <a:pt x="4" y="159"/>
                    </a:lnTo>
                    <a:lnTo>
                      <a:pt x="4" y="170"/>
                    </a:lnTo>
                    <a:lnTo>
                      <a:pt x="4" y="75"/>
                    </a:lnTo>
                    <a:lnTo>
                      <a:pt x="4" y="173"/>
                    </a:lnTo>
                    <a:lnTo>
                      <a:pt x="4" y="113"/>
                    </a:lnTo>
                    <a:lnTo>
                      <a:pt x="4" y="161"/>
                    </a:lnTo>
                    <a:lnTo>
                      <a:pt x="4" y="68"/>
                    </a:lnTo>
                    <a:lnTo>
                      <a:pt x="4" y="84"/>
                    </a:lnTo>
                    <a:lnTo>
                      <a:pt x="4" y="147"/>
                    </a:lnTo>
                    <a:lnTo>
                      <a:pt x="4" y="68"/>
                    </a:lnTo>
                    <a:lnTo>
                      <a:pt x="4" y="77"/>
                    </a:lnTo>
                    <a:lnTo>
                      <a:pt x="4" y="170"/>
                    </a:lnTo>
                    <a:lnTo>
                      <a:pt x="4" y="132"/>
                    </a:lnTo>
                    <a:lnTo>
                      <a:pt x="4" y="114"/>
                    </a:lnTo>
                    <a:lnTo>
                      <a:pt x="4" y="120"/>
                    </a:lnTo>
                    <a:lnTo>
                      <a:pt x="4" y="148"/>
                    </a:lnTo>
                    <a:lnTo>
                      <a:pt x="4" y="147"/>
                    </a:lnTo>
                    <a:lnTo>
                      <a:pt x="4" y="168"/>
                    </a:lnTo>
                    <a:lnTo>
                      <a:pt x="4" y="152"/>
                    </a:lnTo>
                    <a:lnTo>
                      <a:pt x="4" y="113"/>
                    </a:lnTo>
                    <a:lnTo>
                      <a:pt x="4" y="130"/>
                    </a:lnTo>
                    <a:lnTo>
                      <a:pt x="4" y="163"/>
                    </a:lnTo>
                    <a:lnTo>
                      <a:pt x="4" y="164"/>
                    </a:lnTo>
                    <a:lnTo>
                      <a:pt x="4" y="171"/>
                    </a:lnTo>
                    <a:lnTo>
                      <a:pt x="4" y="159"/>
                    </a:lnTo>
                    <a:lnTo>
                      <a:pt x="4" y="170"/>
                    </a:lnTo>
                    <a:lnTo>
                      <a:pt x="4" y="91"/>
                    </a:lnTo>
                    <a:lnTo>
                      <a:pt x="4" y="107"/>
                    </a:lnTo>
                    <a:lnTo>
                      <a:pt x="4" y="168"/>
                    </a:lnTo>
                    <a:lnTo>
                      <a:pt x="4" y="163"/>
                    </a:lnTo>
                    <a:lnTo>
                      <a:pt x="4" y="171"/>
                    </a:lnTo>
                    <a:lnTo>
                      <a:pt x="4" y="49"/>
                    </a:lnTo>
                    <a:lnTo>
                      <a:pt x="4" y="120"/>
                    </a:lnTo>
                    <a:lnTo>
                      <a:pt x="4" y="127"/>
                    </a:lnTo>
                    <a:lnTo>
                      <a:pt x="4" y="132"/>
                    </a:lnTo>
                    <a:lnTo>
                      <a:pt x="4" y="123"/>
                    </a:lnTo>
                    <a:lnTo>
                      <a:pt x="4" y="152"/>
                    </a:lnTo>
                    <a:lnTo>
                      <a:pt x="4" y="113"/>
                    </a:lnTo>
                    <a:lnTo>
                      <a:pt x="4" y="141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5" y="173"/>
                    </a:lnTo>
                    <a:lnTo>
                      <a:pt x="5" y="164"/>
                    </a:lnTo>
                    <a:lnTo>
                      <a:pt x="5" y="109"/>
                    </a:lnTo>
                    <a:lnTo>
                      <a:pt x="5" y="170"/>
                    </a:lnTo>
                    <a:lnTo>
                      <a:pt x="5" y="168"/>
                    </a:lnTo>
                    <a:lnTo>
                      <a:pt x="5" y="163"/>
                    </a:lnTo>
                    <a:lnTo>
                      <a:pt x="5" y="170"/>
                    </a:lnTo>
                    <a:lnTo>
                      <a:pt x="5" y="155"/>
                    </a:lnTo>
                    <a:lnTo>
                      <a:pt x="5" y="147"/>
                    </a:lnTo>
                    <a:lnTo>
                      <a:pt x="5" y="166"/>
                    </a:lnTo>
                    <a:lnTo>
                      <a:pt x="5" y="161"/>
                    </a:lnTo>
                    <a:lnTo>
                      <a:pt x="5" y="145"/>
                    </a:lnTo>
                    <a:lnTo>
                      <a:pt x="5" y="148"/>
                    </a:lnTo>
                    <a:lnTo>
                      <a:pt x="5" y="164"/>
                    </a:lnTo>
                    <a:lnTo>
                      <a:pt x="5" y="157"/>
                    </a:lnTo>
                    <a:lnTo>
                      <a:pt x="5" y="164"/>
                    </a:lnTo>
                    <a:lnTo>
                      <a:pt x="5" y="136"/>
                    </a:lnTo>
                    <a:lnTo>
                      <a:pt x="5" y="163"/>
                    </a:lnTo>
                    <a:lnTo>
                      <a:pt x="5" y="152"/>
                    </a:lnTo>
                    <a:lnTo>
                      <a:pt x="5" y="163"/>
                    </a:lnTo>
                    <a:lnTo>
                      <a:pt x="5" y="155"/>
                    </a:lnTo>
                    <a:lnTo>
                      <a:pt x="5" y="141"/>
                    </a:lnTo>
                    <a:lnTo>
                      <a:pt x="5" y="164"/>
                    </a:lnTo>
                    <a:lnTo>
                      <a:pt x="5" y="173"/>
                    </a:lnTo>
                    <a:lnTo>
                      <a:pt x="5" y="163"/>
                    </a:lnTo>
                    <a:lnTo>
                      <a:pt x="5" y="157"/>
                    </a:lnTo>
                    <a:lnTo>
                      <a:pt x="5" y="170"/>
                    </a:lnTo>
                    <a:lnTo>
                      <a:pt x="5" y="129"/>
                    </a:lnTo>
                    <a:lnTo>
                      <a:pt x="5" y="171"/>
                    </a:lnTo>
                    <a:lnTo>
                      <a:pt x="5" y="164"/>
                    </a:lnTo>
                    <a:lnTo>
                      <a:pt x="5" y="166"/>
                    </a:lnTo>
                    <a:lnTo>
                      <a:pt x="5" y="173"/>
                    </a:lnTo>
                    <a:lnTo>
                      <a:pt x="5" y="152"/>
                    </a:lnTo>
                    <a:lnTo>
                      <a:pt x="5" y="155"/>
                    </a:lnTo>
                    <a:lnTo>
                      <a:pt x="5" y="173"/>
                    </a:lnTo>
                    <a:lnTo>
                      <a:pt x="5" y="171"/>
                    </a:lnTo>
                    <a:lnTo>
                      <a:pt x="5" y="145"/>
                    </a:lnTo>
                    <a:lnTo>
                      <a:pt x="5" y="166"/>
                    </a:lnTo>
                    <a:lnTo>
                      <a:pt x="5" y="164"/>
                    </a:lnTo>
                    <a:lnTo>
                      <a:pt x="5" y="163"/>
                    </a:lnTo>
                    <a:lnTo>
                      <a:pt x="5" y="168"/>
                    </a:lnTo>
                    <a:lnTo>
                      <a:pt x="5" y="170"/>
                    </a:lnTo>
                    <a:lnTo>
                      <a:pt x="5" y="159"/>
                    </a:lnTo>
                    <a:lnTo>
                      <a:pt x="5" y="170"/>
                    </a:lnTo>
                    <a:lnTo>
                      <a:pt x="5" y="166"/>
                    </a:lnTo>
                    <a:lnTo>
                      <a:pt x="5" y="173"/>
                    </a:lnTo>
                    <a:lnTo>
                      <a:pt x="5" y="159"/>
                    </a:lnTo>
                    <a:lnTo>
                      <a:pt x="5" y="164"/>
                    </a:lnTo>
                    <a:lnTo>
                      <a:pt x="5" y="171"/>
                    </a:lnTo>
                    <a:lnTo>
                      <a:pt x="5" y="173"/>
                    </a:lnTo>
                    <a:lnTo>
                      <a:pt x="5" y="129"/>
                    </a:lnTo>
                    <a:lnTo>
                      <a:pt x="5" y="173"/>
                    </a:lnTo>
                    <a:lnTo>
                      <a:pt x="5" y="164"/>
                    </a:lnTo>
                    <a:lnTo>
                      <a:pt x="5" y="173"/>
                    </a:lnTo>
                    <a:lnTo>
                      <a:pt x="5" y="159"/>
                    </a:lnTo>
                    <a:lnTo>
                      <a:pt x="5" y="171"/>
                    </a:lnTo>
                    <a:lnTo>
                      <a:pt x="5" y="168"/>
                    </a:lnTo>
                    <a:lnTo>
                      <a:pt x="5" y="170"/>
                    </a:lnTo>
                    <a:lnTo>
                      <a:pt x="5" y="173"/>
                    </a:lnTo>
                    <a:lnTo>
                      <a:pt x="5" y="171"/>
                    </a:lnTo>
                    <a:lnTo>
                      <a:pt x="5" y="171"/>
                    </a:lnTo>
                    <a:lnTo>
                      <a:pt x="5" y="168"/>
                    </a:lnTo>
                    <a:lnTo>
                      <a:pt x="5" y="173"/>
                    </a:lnTo>
                    <a:lnTo>
                      <a:pt x="5" y="157"/>
                    </a:lnTo>
                    <a:lnTo>
                      <a:pt x="5" y="171"/>
                    </a:lnTo>
                    <a:lnTo>
                      <a:pt x="5" y="164"/>
                    </a:lnTo>
                    <a:lnTo>
                      <a:pt x="5" y="173"/>
                    </a:lnTo>
                    <a:lnTo>
                      <a:pt x="5" y="173"/>
                    </a:lnTo>
                    <a:lnTo>
                      <a:pt x="5" y="154"/>
                    </a:lnTo>
                    <a:lnTo>
                      <a:pt x="5" y="173"/>
                    </a:lnTo>
                    <a:lnTo>
                      <a:pt x="5" y="152"/>
                    </a:lnTo>
                    <a:lnTo>
                      <a:pt x="5" y="170"/>
                    </a:lnTo>
                    <a:lnTo>
                      <a:pt x="5" y="163"/>
                    </a:lnTo>
                    <a:lnTo>
                      <a:pt x="5" y="173"/>
                    </a:lnTo>
                    <a:lnTo>
                      <a:pt x="5" y="173"/>
                    </a:lnTo>
                    <a:lnTo>
                      <a:pt x="5" y="164"/>
                    </a:lnTo>
                    <a:lnTo>
                      <a:pt x="5" y="173"/>
                    </a:lnTo>
                    <a:lnTo>
                      <a:pt x="5" y="173"/>
                    </a:lnTo>
                    <a:lnTo>
                      <a:pt x="5" y="170"/>
                    </a:lnTo>
                    <a:lnTo>
                      <a:pt x="5" y="173"/>
                    </a:lnTo>
                    <a:lnTo>
                      <a:pt x="5" y="173"/>
                    </a:lnTo>
                    <a:lnTo>
                      <a:pt x="5" y="171"/>
                    </a:lnTo>
                    <a:lnTo>
                      <a:pt x="5" y="164"/>
                    </a:lnTo>
                    <a:lnTo>
                      <a:pt x="7" y="173"/>
                    </a:lnTo>
                    <a:lnTo>
                      <a:pt x="7" y="168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66"/>
                    </a:lnTo>
                    <a:lnTo>
                      <a:pt x="7" y="173"/>
                    </a:lnTo>
                    <a:lnTo>
                      <a:pt x="7" y="170"/>
                    </a:lnTo>
                    <a:lnTo>
                      <a:pt x="7" y="166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1"/>
                    </a:lnTo>
                    <a:lnTo>
                      <a:pt x="7" y="168"/>
                    </a:lnTo>
                    <a:lnTo>
                      <a:pt x="7" y="173"/>
                    </a:lnTo>
                    <a:lnTo>
                      <a:pt x="7" y="170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68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68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57"/>
                    </a:lnTo>
                    <a:lnTo>
                      <a:pt x="7" y="171"/>
                    </a:lnTo>
                    <a:lnTo>
                      <a:pt x="7" y="166"/>
                    </a:lnTo>
                    <a:lnTo>
                      <a:pt x="7" y="173"/>
                    </a:lnTo>
                    <a:lnTo>
                      <a:pt x="7" y="168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0"/>
                    </a:lnTo>
                    <a:lnTo>
                      <a:pt x="7" y="173"/>
                    </a:lnTo>
                    <a:lnTo>
                      <a:pt x="7" y="170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68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0"/>
                    </a:lnTo>
                    <a:lnTo>
                      <a:pt x="7" y="170"/>
                    </a:lnTo>
                    <a:lnTo>
                      <a:pt x="7" y="168"/>
                    </a:lnTo>
                    <a:lnTo>
                      <a:pt x="7" y="166"/>
                    </a:lnTo>
                    <a:lnTo>
                      <a:pt x="7" y="161"/>
                    </a:lnTo>
                    <a:lnTo>
                      <a:pt x="7" y="170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68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3"/>
                    </a:lnTo>
                    <a:lnTo>
                      <a:pt x="7" y="170"/>
                    </a:lnTo>
                    <a:lnTo>
                      <a:pt x="7" y="170"/>
                    </a:lnTo>
                    <a:lnTo>
                      <a:pt x="7" y="173"/>
                    </a:lnTo>
                    <a:lnTo>
                      <a:pt x="7" y="171"/>
                    </a:lnTo>
                    <a:lnTo>
                      <a:pt x="7" y="173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68"/>
                    </a:lnTo>
                    <a:lnTo>
                      <a:pt x="9" y="171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0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0"/>
                    </a:lnTo>
                    <a:lnTo>
                      <a:pt x="9" y="173"/>
                    </a:lnTo>
                    <a:lnTo>
                      <a:pt x="9" y="168"/>
                    </a:lnTo>
                    <a:lnTo>
                      <a:pt x="9" y="171"/>
                    </a:lnTo>
                    <a:lnTo>
                      <a:pt x="9" y="166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0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0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0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1"/>
                    </a:lnTo>
                    <a:lnTo>
                      <a:pt x="9" y="173"/>
                    </a:lnTo>
                    <a:lnTo>
                      <a:pt x="9" y="173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0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3"/>
                    </a:lnTo>
                    <a:lnTo>
                      <a:pt x="11" y="171"/>
                    </a:lnTo>
                    <a:lnTo>
                      <a:pt x="11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1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1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73"/>
                    </a:lnTo>
                    <a:lnTo>
                      <a:pt x="14" y="171"/>
                    </a:lnTo>
                    <a:lnTo>
                      <a:pt x="14" y="173"/>
                    </a:lnTo>
                    <a:lnTo>
                      <a:pt x="14" y="171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1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68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1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1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1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4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1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1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1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6" y="173"/>
                    </a:lnTo>
                    <a:lnTo>
                      <a:pt x="18" y="173"/>
                    </a:lnTo>
                    <a:lnTo>
                      <a:pt x="18" y="173"/>
                    </a:lnTo>
                    <a:lnTo>
                      <a:pt x="18" y="1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2" name="Freeform 368"/>
              <p:cNvSpPr>
                <a:spLocks/>
              </p:cNvSpPr>
              <p:nvPr/>
            </p:nvSpPr>
            <p:spPr bwMode="auto">
              <a:xfrm>
                <a:off x="2290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1 h 3"/>
                  <a:gd name="T6" fmla="*/ 0 w 18"/>
                  <a:gd name="T7" fmla="*/ 3 h 3"/>
                  <a:gd name="T8" fmla="*/ 0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1 h 3"/>
                  <a:gd name="T20" fmla="*/ 2 w 18"/>
                  <a:gd name="T21" fmla="*/ 3 h 3"/>
                  <a:gd name="T22" fmla="*/ 3 w 18"/>
                  <a:gd name="T23" fmla="*/ 3 h 3"/>
                  <a:gd name="T24" fmla="*/ 3 w 18"/>
                  <a:gd name="T25" fmla="*/ 3 h 3"/>
                  <a:gd name="T26" fmla="*/ 3 w 18"/>
                  <a:gd name="T27" fmla="*/ 3 h 3"/>
                  <a:gd name="T28" fmla="*/ 3 w 18"/>
                  <a:gd name="T29" fmla="*/ 3 h 3"/>
                  <a:gd name="T30" fmla="*/ 3 w 18"/>
                  <a:gd name="T31" fmla="*/ 3 h 3"/>
                  <a:gd name="T32" fmla="*/ 3 w 18"/>
                  <a:gd name="T33" fmla="*/ 3 h 3"/>
                  <a:gd name="T34" fmla="*/ 3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5 w 18"/>
                  <a:gd name="T45" fmla="*/ 3 h 3"/>
                  <a:gd name="T46" fmla="*/ 5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9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1 h 3"/>
                  <a:gd name="T80" fmla="*/ 11 w 18"/>
                  <a:gd name="T81" fmla="*/ 3 h 3"/>
                  <a:gd name="T82" fmla="*/ 11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2 w 18"/>
                  <a:gd name="T91" fmla="*/ 3 h 3"/>
                  <a:gd name="T92" fmla="*/ 12 w 18"/>
                  <a:gd name="T93" fmla="*/ 3 h 3"/>
                  <a:gd name="T94" fmla="*/ 12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4 w 18"/>
                  <a:gd name="T103" fmla="*/ 3 h 3"/>
                  <a:gd name="T104" fmla="*/ 14 w 18"/>
                  <a:gd name="T105" fmla="*/ 3 h 3"/>
                  <a:gd name="T106" fmla="*/ 14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3" name="Freeform 369"/>
              <p:cNvSpPr>
                <a:spLocks/>
              </p:cNvSpPr>
              <p:nvPr/>
            </p:nvSpPr>
            <p:spPr bwMode="auto">
              <a:xfrm>
                <a:off x="2308" y="4034"/>
                <a:ext cx="17" cy="3"/>
              </a:xfrm>
              <a:custGeom>
                <a:avLst/>
                <a:gdLst>
                  <a:gd name="T0" fmla="*/ 0 w 17"/>
                  <a:gd name="T1" fmla="*/ 3 h 3"/>
                  <a:gd name="T2" fmla="*/ 0 w 17"/>
                  <a:gd name="T3" fmla="*/ 3 h 3"/>
                  <a:gd name="T4" fmla="*/ 0 w 17"/>
                  <a:gd name="T5" fmla="*/ 3 h 3"/>
                  <a:gd name="T6" fmla="*/ 1 w 17"/>
                  <a:gd name="T7" fmla="*/ 3 h 3"/>
                  <a:gd name="T8" fmla="*/ 1 w 17"/>
                  <a:gd name="T9" fmla="*/ 3 h 3"/>
                  <a:gd name="T10" fmla="*/ 1 w 17"/>
                  <a:gd name="T11" fmla="*/ 3 h 3"/>
                  <a:gd name="T12" fmla="*/ 1 w 17"/>
                  <a:gd name="T13" fmla="*/ 3 h 3"/>
                  <a:gd name="T14" fmla="*/ 1 w 17"/>
                  <a:gd name="T15" fmla="*/ 3 h 3"/>
                  <a:gd name="T16" fmla="*/ 1 w 17"/>
                  <a:gd name="T17" fmla="*/ 3 h 3"/>
                  <a:gd name="T18" fmla="*/ 3 w 17"/>
                  <a:gd name="T19" fmla="*/ 3 h 3"/>
                  <a:gd name="T20" fmla="*/ 3 w 17"/>
                  <a:gd name="T21" fmla="*/ 3 h 3"/>
                  <a:gd name="T22" fmla="*/ 3 w 17"/>
                  <a:gd name="T23" fmla="*/ 3 h 3"/>
                  <a:gd name="T24" fmla="*/ 3 w 17"/>
                  <a:gd name="T25" fmla="*/ 3 h 3"/>
                  <a:gd name="T26" fmla="*/ 3 w 17"/>
                  <a:gd name="T27" fmla="*/ 3 h 3"/>
                  <a:gd name="T28" fmla="*/ 3 w 17"/>
                  <a:gd name="T29" fmla="*/ 3 h 3"/>
                  <a:gd name="T30" fmla="*/ 5 w 17"/>
                  <a:gd name="T31" fmla="*/ 3 h 3"/>
                  <a:gd name="T32" fmla="*/ 5 w 17"/>
                  <a:gd name="T33" fmla="*/ 3 h 3"/>
                  <a:gd name="T34" fmla="*/ 5 w 17"/>
                  <a:gd name="T35" fmla="*/ 1 h 3"/>
                  <a:gd name="T36" fmla="*/ 5 w 17"/>
                  <a:gd name="T37" fmla="*/ 3 h 3"/>
                  <a:gd name="T38" fmla="*/ 5 w 17"/>
                  <a:gd name="T39" fmla="*/ 3 h 3"/>
                  <a:gd name="T40" fmla="*/ 5 w 17"/>
                  <a:gd name="T41" fmla="*/ 3 h 3"/>
                  <a:gd name="T42" fmla="*/ 7 w 17"/>
                  <a:gd name="T43" fmla="*/ 3 h 3"/>
                  <a:gd name="T44" fmla="*/ 7 w 17"/>
                  <a:gd name="T45" fmla="*/ 3 h 3"/>
                  <a:gd name="T46" fmla="*/ 7 w 17"/>
                  <a:gd name="T47" fmla="*/ 3 h 3"/>
                  <a:gd name="T48" fmla="*/ 7 w 17"/>
                  <a:gd name="T49" fmla="*/ 1 h 3"/>
                  <a:gd name="T50" fmla="*/ 7 w 17"/>
                  <a:gd name="T51" fmla="*/ 3 h 3"/>
                  <a:gd name="T52" fmla="*/ 7 w 17"/>
                  <a:gd name="T53" fmla="*/ 3 h 3"/>
                  <a:gd name="T54" fmla="*/ 9 w 17"/>
                  <a:gd name="T55" fmla="*/ 3 h 3"/>
                  <a:gd name="T56" fmla="*/ 9 w 17"/>
                  <a:gd name="T57" fmla="*/ 3 h 3"/>
                  <a:gd name="T58" fmla="*/ 9 w 17"/>
                  <a:gd name="T59" fmla="*/ 3 h 3"/>
                  <a:gd name="T60" fmla="*/ 9 w 17"/>
                  <a:gd name="T61" fmla="*/ 3 h 3"/>
                  <a:gd name="T62" fmla="*/ 9 w 17"/>
                  <a:gd name="T63" fmla="*/ 3 h 3"/>
                  <a:gd name="T64" fmla="*/ 9 w 17"/>
                  <a:gd name="T65" fmla="*/ 3 h 3"/>
                  <a:gd name="T66" fmla="*/ 10 w 17"/>
                  <a:gd name="T67" fmla="*/ 3 h 3"/>
                  <a:gd name="T68" fmla="*/ 10 w 17"/>
                  <a:gd name="T69" fmla="*/ 3 h 3"/>
                  <a:gd name="T70" fmla="*/ 10 w 17"/>
                  <a:gd name="T71" fmla="*/ 3 h 3"/>
                  <a:gd name="T72" fmla="*/ 10 w 17"/>
                  <a:gd name="T73" fmla="*/ 3 h 3"/>
                  <a:gd name="T74" fmla="*/ 10 w 17"/>
                  <a:gd name="T75" fmla="*/ 3 h 3"/>
                  <a:gd name="T76" fmla="*/ 12 w 17"/>
                  <a:gd name="T77" fmla="*/ 1 h 3"/>
                  <a:gd name="T78" fmla="*/ 12 w 17"/>
                  <a:gd name="T79" fmla="*/ 3 h 3"/>
                  <a:gd name="T80" fmla="*/ 12 w 17"/>
                  <a:gd name="T81" fmla="*/ 3 h 3"/>
                  <a:gd name="T82" fmla="*/ 12 w 17"/>
                  <a:gd name="T83" fmla="*/ 3 h 3"/>
                  <a:gd name="T84" fmla="*/ 12 w 17"/>
                  <a:gd name="T85" fmla="*/ 3 h 3"/>
                  <a:gd name="T86" fmla="*/ 12 w 17"/>
                  <a:gd name="T87" fmla="*/ 3 h 3"/>
                  <a:gd name="T88" fmla="*/ 14 w 17"/>
                  <a:gd name="T89" fmla="*/ 3 h 3"/>
                  <a:gd name="T90" fmla="*/ 14 w 17"/>
                  <a:gd name="T91" fmla="*/ 3 h 3"/>
                  <a:gd name="T92" fmla="*/ 14 w 17"/>
                  <a:gd name="T93" fmla="*/ 3 h 3"/>
                  <a:gd name="T94" fmla="*/ 14 w 17"/>
                  <a:gd name="T95" fmla="*/ 3 h 3"/>
                  <a:gd name="T96" fmla="*/ 14 w 17"/>
                  <a:gd name="T97" fmla="*/ 3 h 3"/>
                  <a:gd name="T98" fmla="*/ 14 w 17"/>
                  <a:gd name="T99" fmla="*/ 3 h 3"/>
                  <a:gd name="T100" fmla="*/ 16 w 17"/>
                  <a:gd name="T101" fmla="*/ 3 h 3"/>
                  <a:gd name="T102" fmla="*/ 16 w 17"/>
                  <a:gd name="T103" fmla="*/ 3 h 3"/>
                  <a:gd name="T104" fmla="*/ 16 w 17"/>
                  <a:gd name="T105" fmla="*/ 3 h 3"/>
                  <a:gd name="T106" fmla="*/ 16 w 17"/>
                  <a:gd name="T107" fmla="*/ 3 h 3"/>
                  <a:gd name="T108" fmla="*/ 16 w 17"/>
                  <a:gd name="T109" fmla="*/ 3 h 3"/>
                  <a:gd name="T110" fmla="*/ 16 w 17"/>
                  <a:gd name="T111" fmla="*/ 3 h 3"/>
                  <a:gd name="T112" fmla="*/ 16 w 17"/>
                  <a:gd name="T113" fmla="*/ 3 h 3"/>
                  <a:gd name="T114" fmla="*/ 17 w 17"/>
                  <a:gd name="T115" fmla="*/ 1 h 3"/>
                  <a:gd name="T116" fmla="*/ 17 w 17"/>
                  <a:gd name="T117" fmla="*/ 3 h 3"/>
                  <a:gd name="T118" fmla="*/ 17 w 17"/>
                  <a:gd name="T119" fmla="*/ 3 h 3"/>
                  <a:gd name="T120" fmla="*/ 17 w 17"/>
                  <a:gd name="T121" fmla="*/ 3 h 3"/>
                  <a:gd name="T122" fmla="*/ 17 w 17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4" name="Freeform 370"/>
              <p:cNvSpPr>
                <a:spLocks/>
              </p:cNvSpPr>
              <p:nvPr/>
            </p:nvSpPr>
            <p:spPr bwMode="auto">
              <a:xfrm>
                <a:off x="2325" y="4034"/>
                <a:ext cx="20" cy="3"/>
              </a:xfrm>
              <a:custGeom>
                <a:avLst/>
                <a:gdLst>
                  <a:gd name="T0" fmla="*/ 2 w 20"/>
                  <a:gd name="T1" fmla="*/ 3 h 3"/>
                  <a:gd name="T2" fmla="*/ 2 w 20"/>
                  <a:gd name="T3" fmla="*/ 3 h 3"/>
                  <a:gd name="T4" fmla="*/ 2 w 20"/>
                  <a:gd name="T5" fmla="*/ 3 h 3"/>
                  <a:gd name="T6" fmla="*/ 2 w 20"/>
                  <a:gd name="T7" fmla="*/ 3 h 3"/>
                  <a:gd name="T8" fmla="*/ 2 w 20"/>
                  <a:gd name="T9" fmla="*/ 1 h 3"/>
                  <a:gd name="T10" fmla="*/ 2 w 20"/>
                  <a:gd name="T11" fmla="*/ 3 h 3"/>
                  <a:gd name="T12" fmla="*/ 2 w 20"/>
                  <a:gd name="T13" fmla="*/ 3 h 3"/>
                  <a:gd name="T14" fmla="*/ 4 w 20"/>
                  <a:gd name="T15" fmla="*/ 3 h 3"/>
                  <a:gd name="T16" fmla="*/ 4 w 20"/>
                  <a:gd name="T17" fmla="*/ 1 h 3"/>
                  <a:gd name="T18" fmla="*/ 4 w 20"/>
                  <a:gd name="T19" fmla="*/ 3 h 3"/>
                  <a:gd name="T20" fmla="*/ 4 w 20"/>
                  <a:gd name="T21" fmla="*/ 3 h 3"/>
                  <a:gd name="T22" fmla="*/ 4 w 20"/>
                  <a:gd name="T23" fmla="*/ 3 h 3"/>
                  <a:gd name="T24" fmla="*/ 4 w 20"/>
                  <a:gd name="T25" fmla="*/ 3 h 3"/>
                  <a:gd name="T26" fmla="*/ 6 w 20"/>
                  <a:gd name="T27" fmla="*/ 3 h 3"/>
                  <a:gd name="T28" fmla="*/ 6 w 20"/>
                  <a:gd name="T29" fmla="*/ 3 h 3"/>
                  <a:gd name="T30" fmla="*/ 6 w 20"/>
                  <a:gd name="T31" fmla="*/ 3 h 3"/>
                  <a:gd name="T32" fmla="*/ 6 w 20"/>
                  <a:gd name="T33" fmla="*/ 3 h 3"/>
                  <a:gd name="T34" fmla="*/ 6 w 20"/>
                  <a:gd name="T35" fmla="*/ 3 h 3"/>
                  <a:gd name="T36" fmla="*/ 6 w 20"/>
                  <a:gd name="T37" fmla="*/ 3 h 3"/>
                  <a:gd name="T38" fmla="*/ 8 w 20"/>
                  <a:gd name="T39" fmla="*/ 3 h 3"/>
                  <a:gd name="T40" fmla="*/ 8 w 20"/>
                  <a:gd name="T41" fmla="*/ 3 h 3"/>
                  <a:gd name="T42" fmla="*/ 8 w 20"/>
                  <a:gd name="T43" fmla="*/ 3 h 3"/>
                  <a:gd name="T44" fmla="*/ 8 w 20"/>
                  <a:gd name="T45" fmla="*/ 3 h 3"/>
                  <a:gd name="T46" fmla="*/ 8 w 20"/>
                  <a:gd name="T47" fmla="*/ 3 h 3"/>
                  <a:gd name="T48" fmla="*/ 9 w 20"/>
                  <a:gd name="T49" fmla="*/ 3 h 3"/>
                  <a:gd name="T50" fmla="*/ 9 w 20"/>
                  <a:gd name="T51" fmla="*/ 3 h 3"/>
                  <a:gd name="T52" fmla="*/ 9 w 20"/>
                  <a:gd name="T53" fmla="*/ 3 h 3"/>
                  <a:gd name="T54" fmla="*/ 9 w 20"/>
                  <a:gd name="T55" fmla="*/ 3 h 3"/>
                  <a:gd name="T56" fmla="*/ 9 w 20"/>
                  <a:gd name="T57" fmla="*/ 3 h 3"/>
                  <a:gd name="T58" fmla="*/ 9 w 20"/>
                  <a:gd name="T59" fmla="*/ 1 h 3"/>
                  <a:gd name="T60" fmla="*/ 11 w 20"/>
                  <a:gd name="T61" fmla="*/ 3 h 3"/>
                  <a:gd name="T62" fmla="*/ 11 w 20"/>
                  <a:gd name="T63" fmla="*/ 3 h 3"/>
                  <a:gd name="T64" fmla="*/ 11 w 20"/>
                  <a:gd name="T65" fmla="*/ 3 h 3"/>
                  <a:gd name="T66" fmla="*/ 11 w 20"/>
                  <a:gd name="T67" fmla="*/ 3 h 3"/>
                  <a:gd name="T68" fmla="*/ 11 w 20"/>
                  <a:gd name="T69" fmla="*/ 3 h 3"/>
                  <a:gd name="T70" fmla="*/ 11 w 20"/>
                  <a:gd name="T71" fmla="*/ 3 h 3"/>
                  <a:gd name="T72" fmla="*/ 11 w 20"/>
                  <a:gd name="T73" fmla="*/ 3 h 3"/>
                  <a:gd name="T74" fmla="*/ 13 w 20"/>
                  <a:gd name="T75" fmla="*/ 3 h 3"/>
                  <a:gd name="T76" fmla="*/ 13 w 20"/>
                  <a:gd name="T77" fmla="*/ 3 h 3"/>
                  <a:gd name="T78" fmla="*/ 13 w 20"/>
                  <a:gd name="T79" fmla="*/ 3 h 3"/>
                  <a:gd name="T80" fmla="*/ 13 w 20"/>
                  <a:gd name="T81" fmla="*/ 3 h 3"/>
                  <a:gd name="T82" fmla="*/ 13 w 20"/>
                  <a:gd name="T83" fmla="*/ 3 h 3"/>
                  <a:gd name="T84" fmla="*/ 13 w 20"/>
                  <a:gd name="T85" fmla="*/ 3 h 3"/>
                  <a:gd name="T86" fmla="*/ 15 w 20"/>
                  <a:gd name="T87" fmla="*/ 3 h 3"/>
                  <a:gd name="T88" fmla="*/ 15 w 20"/>
                  <a:gd name="T89" fmla="*/ 3 h 3"/>
                  <a:gd name="T90" fmla="*/ 15 w 20"/>
                  <a:gd name="T91" fmla="*/ 3 h 3"/>
                  <a:gd name="T92" fmla="*/ 15 w 20"/>
                  <a:gd name="T93" fmla="*/ 1 h 3"/>
                  <a:gd name="T94" fmla="*/ 15 w 20"/>
                  <a:gd name="T95" fmla="*/ 3 h 3"/>
                  <a:gd name="T96" fmla="*/ 16 w 20"/>
                  <a:gd name="T97" fmla="*/ 3 h 3"/>
                  <a:gd name="T98" fmla="*/ 16 w 20"/>
                  <a:gd name="T99" fmla="*/ 3 h 3"/>
                  <a:gd name="T100" fmla="*/ 16 w 20"/>
                  <a:gd name="T101" fmla="*/ 3 h 3"/>
                  <a:gd name="T102" fmla="*/ 16 w 20"/>
                  <a:gd name="T103" fmla="*/ 3 h 3"/>
                  <a:gd name="T104" fmla="*/ 16 w 20"/>
                  <a:gd name="T105" fmla="*/ 1 h 3"/>
                  <a:gd name="T106" fmla="*/ 16 w 20"/>
                  <a:gd name="T107" fmla="*/ 3 h 3"/>
                  <a:gd name="T108" fmla="*/ 16 w 20"/>
                  <a:gd name="T109" fmla="*/ 3 h 3"/>
                  <a:gd name="T110" fmla="*/ 18 w 20"/>
                  <a:gd name="T111" fmla="*/ 3 h 3"/>
                  <a:gd name="T112" fmla="*/ 18 w 20"/>
                  <a:gd name="T113" fmla="*/ 3 h 3"/>
                  <a:gd name="T114" fmla="*/ 18 w 20"/>
                  <a:gd name="T115" fmla="*/ 3 h 3"/>
                  <a:gd name="T116" fmla="*/ 18 w 20"/>
                  <a:gd name="T117" fmla="*/ 1 h 3"/>
                  <a:gd name="T118" fmla="*/ 18 w 20"/>
                  <a:gd name="T119" fmla="*/ 3 h 3"/>
                  <a:gd name="T120" fmla="*/ 18 w 20"/>
                  <a:gd name="T121" fmla="*/ 3 h 3"/>
                  <a:gd name="T122" fmla="*/ 20 w 20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5" name="Freeform 371"/>
              <p:cNvSpPr>
                <a:spLocks/>
              </p:cNvSpPr>
              <p:nvPr/>
            </p:nvSpPr>
            <p:spPr bwMode="auto">
              <a:xfrm>
                <a:off x="2345" y="4027"/>
                <a:ext cx="18" cy="10"/>
              </a:xfrm>
              <a:custGeom>
                <a:avLst/>
                <a:gdLst>
                  <a:gd name="T0" fmla="*/ 0 w 18"/>
                  <a:gd name="T1" fmla="*/ 10 h 10"/>
                  <a:gd name="T2" fmla="*/ 0 w 18"/>
                  <a:gd name="T3" fmla="*/ 10 h 10"/>
                  <a:gd name="T4" fmla="*/ 0 w 18"/>
                  <a:gd name="T5" fmla="*/ 7 h 10"/>
                  <a:gd name="T6" fmla="*/ 0 w 18"/>
                  <a:gd name="T7" fmla="*/ 10 h 10"/>
                  <a:gd name="T8" fmla="*/ 0 w 18"/>
                  <a:gd name="T9" fmla="*/ 10 h 10"/>
                  <a:gd name="T10" fmla="*/ 2 w 18"/>
                  <a:gd name="T11" fmla="*/ 8 h 10"/>
                  <a:gd name="T12" fmla="*/ 2 w 18"/>
                  <a:gd name="T13" fmla="*/ 10 h 10"/>
                  <a:gd name="T14" fmla="*/ 2 w 18"/>
                  <a:gd name="T15" fmla="*/ 8 h 10"/>
                  <a:gd name="T16" fmla="*/ 2 w 18"/>
                  <a:gd name="T17" fmla="*/ 10 h 10"/>
                  <a:gd name="T18" fmla="*/ 2 w 18"/>
                  <a:gd name="T19" fmla="*/ 10 h 10"/>
                  <a:gd name="T20" fmla="*/ 2 w 18"/>
                  <a:gd name="T21" fmla="*/ 10 h 10"/>
                  <a:gd name="T22" fmla="*/ 4 w 18"/>
                  <a:gd name="T23" fmla="*/ 10 h 10"/>
                  <a:gd name="T24" fmla="*/ 4 w 18"/>
                  <a:gd name="T25" fmla="*/ 10 h 10"/>
                  <a:gd name="T26" fmla="*/ 4 w 18"/>
                  <a:gd name="T27" fmla="*/ 10 h 10"/>
                  <a:gd name="T28" fmla="*/ 4 w 18"/>
                  <a:gd name="T29" fmla="*/ 10 h 10"/>
                  <a:gd name="T30" fmla="*/ 4 w 18"/>
                  <a:gd name="T31" fmla="*/ 10 h 10"/>
                  <a:gd name="T32" fmla="*/ 4 w 18"/>
                  <a:gd name="T33" fmla="*/ 10 h 10"/>
                  <a:gd name="T34" fmla="*/ 5 w 18"/>
                  <a:gd name="T35" fmla="*/ 10 h 10"/>
                  <a:gd name="T36" fmla="*/ 5 w 18"/>
                  <a:gd name="T37" fmla="*/ 10 h 10"/>
                  <a:gd name="T38" fmla="*/ 5 w 18"/>
                  <a:gd name="T39" fmla="*/ 10 h 10"/>
                  <a:gd name="T40" fmla="*/ 5 w 18"/>
                  <a:gd name="T41" fmla="*/ 10 h 10"/>
                  <a:gd name="T42" fmla="*/ 5 w 18"/>
                  <a:gd name="T43" fmla="*/ 10 h 10"/>
                  <a:gd name="T44" fmla="*/ 5 w 18"/>
                  <a:gd name="T45" fmla="*/ 8 h 10"/>
                  <a:gd name="T46" fmla="*/ 7 w 18"/>
                  <a:gd name="T47" fmla="*/ 10 h 10"/>
                  <a:gd name="T48" fmla="*/ 7 w 18"/>
                  <a:gd name="T49" fmla="*/ 7 h 10"/>
                  <a:gd name="T50" fmla="*/ 7 w 18"/>
                  <a:gd name="T51" fmla="*/ 10 h 10"/>
                  <a:gd name="T52" fmla="*/ 7 w 18"/>
                  <a:gd name="T53" fmla="*/ 10 h 10"/>
                  <a:gd name="T54" fmla="*/ 7 w 18"/>
                  <a:gd name="T55" fmla="*/ 10 h 10"/>
                  <a:gd name="T56" fmla="*/ 7 w 18"/>
                  <a:gd name="T57" fmla="*/ 10 h 10"/>
                  <a:gd name="T58" fmla="*/ 7 w 18"/>
                  <a:gd name="T59" fmla="*/ 10 h 10"/>
                  <a:gd name="T60" fmla="*/ 9 w 18"/>
                  <a:gd name="T61" fmla="*/ 10 h 10"/>
                  <a:gd name="T62" fmla="*/ 9 w 18"/>
                  <a:gd name="T63" fmla="*/ 10 h 10"/>
                  <a:gd name="T64" fmla="*/ 9 w 18"/>
                  <a:gd name="T65" fmla="*/ 10 h 10"/>
                  <a:gd name="T66" fmla="*/ 9 w 18"/>
                  <a:gd name="T67" fmla="*/ 10 h 10"/>
                  <a:gd name="T68" fmla="*/ 9 w 18"/>
                  <a:gd name="T69" fmla="*/ 10 h 10"/>
                  <a:gd name="T70" fmla="*/ 9 w 18"/>
                  <a:gd name="T71" fmla="*/ 10 h 10"/>
                  <a:gd name="T72" fmla="*/ 11 w 18"/>
                  <a:gd name="T73" fmla="*/ 8 h 10"/>
                  <a:gd name="T74" fmla="*/ 11 w 18"/>
                  <a:gd name="T75" fmla="*/ 10 h 10"/>
                  <a:gd name="T76" fmla="*/ 11 w 18"/>
                  <a:gd name="T77" fmla="*/ 10 h 10"/>
                  <a:gd name="T78" fmla="*/ 11 w 18"/>
                  <a:gd name="T79" fmla="*/ 10 h 10"/>
                  <a:gd name="T80" fmla="*/ 11 w 18"/>
                  <a:gd name="T81" fmla="*/ 10 h 10"/>
                  <a:gd name="T82" fmla="*/ 11 w 18"/>
                  <a:gd name="T83" fmla="*/ 10 h 10"/>
                  <a:gd name="T84" fmla="*/ 13 w 18"/>
                  <a:gd name="T85" fmla="*/ 10 h 10"/>
                  <a:gd name="T86" fmla="*/ 13 w 18"/>
                  <a:gd name="T87" fmla="*/ 8 h 10"/>
                  <a:gd name="T88" fmla="*/ 13 w 18"/>
                  <a:gd name="T89" fmla="*/ 10 h 10"/>
                  <a:gd name="T90" fmla="*/ 13 w 18"/>
                  <a:gd name="T91" fmla="*/ 10 h 10"/>
                  <a:gd name="T92" fmla="*/ 13 w 18"/>
                  <a:gd name="T93" fmla="*/ 10 h 10"/>
                  <a:gd name="T94" fmla="*/ 13 w 18"/>
                  <a:gd name="T95" fmla="*/ 10 h 10"/>
                  <a:gd name="T96" fmla="*/ 13 w 18"/>
                  <a:gd name="T97" fmla="*/ 10 h 10"/>
                  <a:gd name="T98" fmla="*/ 14 w 18"/>
                  <a:gd name="T99" fmla="*/ 8 h 10"/>
                  <a:gd name="T100" fmla="*/ 14 w 18"/>
                  <a:gd name="T101" fmla="*/ 10 h 10"/>
                  <a:gd name="T102" fmla="*/ 14 w 18"/>
                  <a:gd name="T103" fmla="*/ 8 h 10"/>
                  <a:gd name="T104" fmla="*/ 14 w 18"/>
                  <a:gd name="T105" fmla="*/ 10 h 10"/>
                  <a:gd name="T106" fmla="*/ 14 w 18"/>
                  <a:gd name="T107" fmla="*/ 10 h 10"/>
                  <a:gd name="T108" fmla="*/ 14 w 18"/>
                  <a:gd name="T109" fmla="*/ 10 h 10"/>
                  <a:gd name="T110" fmla="*/ 14 w 18"/>
                  <a:gd name="T111" fmla="*/ 8 h 10"/>
                  <a:gd name="T112" fmla="*/ 16 w 18"/>
                  <a:gd name="T113" fmla="*/ 10 h 10"/>
                  <a:gd name="T114" fmla="*/ 16 w 18"/>
                  <a:gd name="T115" fmla="*/ 7 h 10"/>
                  <a:gd name="T116" fmla="*/ 16 w 18"/>
                  <a:gd name="T117" fmla="*/ 7 h 10"/>
                  <a:gd name="T118" fmla="*/ 16 w 18"/>
                  <a:gd name="T119" fmla="*/ 7 h 10"/>
                  <a:gd name="T120" fmla="*/ 16 w 18"/>
                  <a:gd name="T121" fmla="*/ 8 h 10"/>
                  <a:gd name="T122" fmla="*/ 16 w 18"/>
                  <a:gd name="T12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5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7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3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1"/>
                    </a:lnTo>
                    <a:lnTo>
                      <a:pt x="16" y="8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6" name="Freeform 372"/>
              <p:cNvSpPr>
                <a:spLocks/>
              </p:cNvSpPr>
              <p:nvPr/>
            </p:nvSpPr>
            <p:spPr bwMode="auto">
              <a:xfrm>
                <a:off x="2363" y="3918"/>
                <a:ext cx="16" cy="119"/>
              </a:xfrm>
              <a:custGeom>
                <a:avLst/>
                <a:gdLst>
                  <a:gd name="T0" fmla="*/ 0 w 16"/>
                  <a:gd name="T1" fmla="*/ 119 h 119"/>
                  <a:gd name="T2" fmla="*/ 0 w 16"/>
                  <a:gd name="T3" fmla="*/ 112 h 119"/>
                  <a:gd name="T4" fmla="*/ 0 w 16"/>
                  <a:gd name="T5" fmla="*/ 110 h 119"/>
                  <a:gd name="T6" fmla="*/ 0 w 16"/>
                  <a:gd name="T7" fmla="*/ 119 h 119"/>
                  <a:gd name="T8" fmla="*/ 0 w 16"/>
                  <a:gd name="T9" fmla="*/ 117 h 119"/>
                  <a:gd name="T10" fmla="*/ 0 w 16"/>
                  <a:gd name="T11" fmla="*/ 116 h 119"/>
                  <a:gd name="T12" fmla="*/ 2 w 16"/>
                  <a:gd name="T13" fmla="*/ 105 h 119"/>
                  <a:gd name="T14" fmla="*/ 2 w 16"/>
                  <a:gd name="T15" fmla="*/ 112 h 119"/>
                  <a:gd name="T16" fmla="*/ 2 w 16"/>
                  <a:gd name="T17" fmla="*/ 117 h 119"/>
                  <a:gd name="T18" fmla="*/ 2 w 16"/>
                  <a:gd name="T19" fmla="*/ 105 h 119"/>
                  <a:gd name="T20" fmla="*/ 2 w 16"/>
                  <a:gd name="T21" fmla="*/ 94 h 119"/>
                  <a:gd name="T22" fmla="*/ 2 w 16"/>
                  <a:gd name="T23" fmla="*/ 80 h 119"/>
                  <a:gd name="T24" fmla="*/ 2 w 16"/>
                  <a:gd name="T25" fmla="*/ 91 h 119"/>
                  <a:gd name="T26" fmla="*/ 3 w 16"/>
                  <a:gd name="T27" fmla="*/ 98 h 119"/>
                  <a:gd name="T28" fmla="*/ 3 w 16"/>
                  <a:gd name="T29" fmla="*/ 109 h 119"/>
                  <a:gd name="T30" fmla="*/ 3 w 16"/>
                  <a:gd name="T31" fmla="*/ 55 h 119"/>
                  <a:gd name="T32" fmla="*/ 3 w 16"/>
                  <a:gd name="T33" fmla="*/ 112 h 119"/>
                  <a:gd name="T34" fmla="*/ 3 w 16"/>
                  <a:gd name="T35" fmla="*/ 119 h 119"/>
                  <a:gd name="T36" fmla="*/ 3 w 16"/>
                  <a:gd name="T37" fmla="*/ 116 h 119"/>
                  <a:gd name="T38" fmla="*/ 3 w 16"/>
                  <a:gd name="T39" fmla="*/ 110 h 119"/>
                  <a:gd name="T40" fmla="*/ 5 w 16"/>
                  <a:gd name="T41" fmla="*/ 100 h 119"/>
                  <a:gd name="T42" fmla="*/ 5 w 16"/>
                  <a:gd name="T43" fmla="*/ 117 h 119"/>
                  <a:gd name="T44" fmla="*/ 5 w 16"/>
                  <a:gd name="T45" fmla="*/ 107 h 119"/>
                  <a:gd name="T46" fmla="*/ 5 w 16"/>
                  <a:gd name="T47" fmla="*/ 100 h 119"/>
                  <a:gd name="T48" fmla="*/ 5 w 16"/>
                  <a:gd name="T49" fmla="*/ 109 h 119"/>
                  <a:gd name="T50" fmla="*/ 5 w 16"/>
                  <a:gd name="T51" fmla="*/ 119 h 119"/>
                  <a:gd name="T52" fmla="*/ 5 w 16"/>
                  <a:gd name="T53" fmla="*/ 119 h 119"/>
                  <a:gd name="T54" fmla="*/ 7 w 16"/>
                  <a:gd name="T55" fmla="*/ 117 h 119"/>
                  <a:gd name="T56" fmla="*/ 7 w 16"/>
                  <a:gd name="T57" fmla="*/ 116 h 119"/>
                  <a:gd name="T58" fmla="*/ 7 w 16"/>
                  <a:gd name="T59" fmla="*/ 119 h 119"/>
                  <a:gd name="T60" fmla="*/ 7 w 16"/>
                  <a:gd name="T61" fmla="*/ 117 h 119"/>
                  <a:gd name="T62" fmla="*/ 7 w 16"/>
                  <a:gd name="T63" fmla="*/ 119 h 119"/>
                  <a:gd name="T64" fmla="*/ 7 w 16"/>
                  <a:gd name="T65" fmla="*/ 119 h 119"/>
                  <a:gd name="T66" fmla="*/ 7 w 16"/>
                  <a:gd name="T67" fmla="*/ 119 h 119"/>
                  <a:gd name="T68" fmla="*/ 9 w 16"/>
                  <a:gd name="T69" fmla="*/ 117 h 119"/>
                  <a:gd name="T70" fmla="*/ 9 w 16"/>
                  <a:gd name="T71" fmla="*/ 119 h 119"/>
                  <a:gd name="T72" fmla="*/ 9 w 16"/>
                  <a:gd name="T73" fmla="*/ 119 h 119"/>
                  <a:gd name="T74" fmla="*/ 9 w 16"/>
                  <a:gd name="T75" fmla="*/ 119 h 119"/>
                  <a:gd name="T76" fmla="*/ 9 w 16"/>
                  <a:gd name="T77" fmla="*/ 116 h 119"/>
                  <a:gd name="T78" fmla="*/ 9 w 16"/>
                  <a:gd name="T79" fmla="*/ 119 h 119"/>
                  <a:gd name="T80" fmla="*/ 11 w 16"/>
                  <a:gd name="T81" fmla="*/ 119 h 119"/>
                  <a:gd name="T82" fmla="*/ 11 w 16"/>
                  <a:gd name="T83" fmla="*/ 119 h 119"/>
                  <a:gd name="T84" fmla="*/ 11 w 16"/>
                  <a:gd name="T85" fmla="*/ 117 h 119"/>
                  <a:gd name="T86" fmla="*/ 11 w 16"/>
                  <a:gd name="T87" fmla="*/ 119 h 119"/>
                  <a:gd name="T88" fmla="*/ 11 w 16"/>
                  <a:gd name="T89" fmla="*/ 119 h 119"/>
                  <a:gd name="T90" fmla="*/ 11 w 16"/>
                  <a:gd name="T91" fmla="*/ 119 h 119"/>
                  <a:gd name="T92" fmla="*/ 11 w 16"/>
                  <a:gd name="T93" fmla="*/ 119 h 119"/>
                  <a:gd name="T94" fmla="*/ 12 w 16"/>
                  <a:gd name="T95" fmla="*/ 119 h 119"/>
                  <a:gd name="T96" fmla="*/ 12 w 16"/>
                  <a:gd name="T97" fmla="*/ 117 h 119"/>
                  <a:gd name="T98" fmla="*/ 12 w 16"/>
                  <a:gd name="T99" fmla="*/ 117 h 119"/>
                  <a:gd name="T100" fmla="*/ 12 w 16"/>
                  <a:gd name="T101" fmla="*/ 119 h 119"/>
                  <a:gd name="T102" fmla="*/ 12 w 16"/>
                  <a:gd name="T103" fmla="*/ 119 h 119"/>
                  <a:gd name="T104" fmla="*/ 12 w 16"/>
                  <a:gd name="T105" fmla="*/ 117 h 119"/>
                  <a:gd name="T106" fmla="*/ 12 w 16"/>
                  <a:gd name="T107" fmla="*/ 119 h 119"/>
                  <a:gd name="T108" fmla="*/ 14 w 16"/>
                  <a:gd name="T109" fmla="*/ 119 h 119"/>
                  <a:gd name="T110" fmla="*/ 14 w 16"/>
                  <a:gd name="T111" fmla="*/ 119 h 119"/>
                  <a:gd name="T112" fmla="*/ 14 w 16"/>
                  <a:gd name="T113" fmla="*/ 119 h 119"/>
                  <a:gd name="T114" fmla="*/ 14 w 16"/>
                  <a:gd name="T115" fmla="*/ 119 h 119"/>
                  <a:gd name="T116" fmla="*/ 14 w 16"/>
                  <a:gd name="T117" fmla="*/ 117 h 119"/>
                  <a:gd name="T118" fmla="*/ 14 w 16"/>
                  <a:gd name="T119" fmla="*/ 119 h 119"/>
                  <a:gd name="T120" fmla="*/ 16 w 16"/>
                  <a:gd name="T121" fmla="*/ 116 h 119"/>
                  <a:gd name="T122" fmla="*/ 16 w 16"/>
                  <a:gd name="T12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119">
                    <a:moveTo>
                      <a:pt x="0" y="114"/>
                    </a:moveTo>
                    <a:lnTo>
                      <a:pt x="0" y="105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2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14"/>
                    </a:lnTo>
                    <a:lnTo>
                      <a:pt x="0" y="119"/>
                    </a:lnTo>
                    <a:lnTo>
                      <a:pt x="0" y="112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4"/>
                    </a:lnTo>
                    <a:lnTo>
                      <a:pt x="0" y="117"/>
                    </a:lnTo>
                    <a:lnTo>
                      <a:pt x="0" y="107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2"/>
                    </a:lnTo>
                    <a:lnTo>
                      <a:pt x="0" y="109"/>
                    </a:lnTo>
                    <a:lnTo>
                      <a:pt x="0" y="105"/>
                    </a:lnTo>
                    <a:lnTo>
                      <a:pt x="0" y="110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19"/>
                    </a:lnTo>
                    <a:lnTo>
                      <a:pt x="0" y="107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0" y="110"/>
                    </a:lnTo>
                    <a:lnTo>
                      <a:pt x="0" y="103"/>
                    </a:lnTo>
                    <a:lnTo>
                      <a:pt x="0" y="109"/>
                    </a:lnTo>
                    <a:lnTo>
                      <a:pt x="0" y="105"/>
                    </a:lnTo>
                    <a:lnTo>
                      <a:pt x="0" y="112"/>
                    </a:lnTo>
                    <a:lnTo>
                      <a:pt x="0" y="107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0" y="116"/>
                    </a:lnTo>
                    <a:lnTo>
                      <a:pt x="0" y="87"/>
                    </a:lnTo>
                    <a:lnTo>
                      <a:pt x="0" y="114"/>
                    </a:lnTo>
                    <a:lnTo>
                      <a:pt x="0" y="109"/>
                    </a:lnTo>
                    <a:lnTo>
                      <a:pt x="0" y="116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0" y="116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03"/>
                    </a:lnTo>
                    <a:lnTo>
                      <a:pt x="0" y="117"/>
                    </a:lnTo>
                    <a:lnTo>
                      <a:pt x="0" y="112"/>
                    </a:lnTo>
                    <a:lnTo>
                      <a:pt x="0" y="116"/>
                    </a:lnTo>
                    <a:lnTo>
                      <a:pt x="0" y="119"/>
                    </a:lnTo>
                    <a:lnTo>
                      <a:pt x="0" y="117"/>
                    </a:lnTo>
                    <a:lnTo>
                      <a:pt x="0" y="114"/>
                    </a:lnTo>
                    <a:lnTo>
                      <a:pt x="0" y="109"/>
                    </a:lnTo>
                    <a:lnTo>
                      <a:pt x="0" y="93"/>
                    </a:lnTo>
                    <a:lnTo>
                      <a:pt x="0" y="109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07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9"/>
                    </a:lnTo>
                    <a:lnTo>
                      <a:pt x="0" y="116"/>
                    </a:lnTo>
                    <a:lnTo>
                      <a:pt x="0" y="107"/>
                    </a:lnTo>
                    <a:lnTo>
                      <a:pt x="0" y="75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0"/>
                    </a:lnTo>
                    <a:lnTo>
                      <a:pt x="2" y="117"/>
                    </a:lnTo>
                    <a:lnTo>
                      <a:pt x="2" y="114"/>
                    </a:lnTo>
                    <a:lnTo>
                      <a:pt x="2" y="105"/>
                    </a:lnTo>
                    <a:lnTo>
                      <a:pt x="2" y="110"/>
                    </a:lnTo>
                    <a:lnTo>
                      <a:pt x="2" y="87"/>
                    </a:lnTo>
                    <a:lnTo>
                      <a:pt x="2" y="119"/>
                    </a:lnTo>
                    <a:lnTo>
                      <a:pt x="2" y="114"/>
                    </a:lnTo>
                    <a:lnTo>
                      <a:pt x="2" y="116"/>
                    </a:lnTo>
                    <a:lnTo>
                      <a:pt x="2" y="98"/>
                    </a:lnTo>
                    <a:lnTo>
                      <a:pt x="2" y="71"/>
                    </a:lnTo>
                    <a:lnTo>
                      <a:pt x="2" y="87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2" y="112"/>
                    </a:lnTo>
                    <a:lnTo>
                      <a:pt x="2" y="112"/>
                    </a:lnTo>
                    <a:lnTo>
                      <a:pt x="2" y="71"/>
                    </a:lnTo>
                    <a:lnTo>
                      <a:pt x="2" y="82"/>
                    </a:lnTo>
                    <a:lnTo>
                      <a:pt x="2" y="116"/>
                    </a:lnTo>
                    <a:lnTo>
                      <a:pt x="2" y="105"/>
                    </a:lnTo>
                    <a:lnTo>
                      <a:pt x="2" y="107"/>
                    </a:lnTo>
                    <a:lnTo>
                      <a:pt x="2" y="85"/>
                    </a:lnTo>
                    <a:lnTo>
                      <a:pt x="2" y="107"/>
                    </a:lnTo>
                    <a:lnTo>
                      <a:pt x="2" y="114"/>
                    </a:lnTo>
                    <a:lnTo>
                      <a:pt x="2" y="110"/>
                    </a:lnTo>
                    <a:lnTo>
                      <a:pt x="2" y="119"/>
                    </a:lnTo>
                    <a:lnTo>
                      <a:pt x="2" y="41"/>
                    </a:lnTo>
                    <a:lnTo>
                      <a:pt x="2" y="117"/>
                    </a:lnTo>
                    <a:lnTo>
                      <a:pt x="2" y="105"/>
                    </a:lnTo>
                    <a:lnTo>
                      <a:pt x="2" y="109"/>
                    </a:lnTo>
                    <a:lnTo>
                      <a:pt x="2" y="93"/>
                    </a:lnTo>
                    <a:lnTo>
                      <a:pt x="2" y="109"/>
                    </a:lnTo>
                    <a:lnTo>
                      <a:pt x="2" y="98"/>
                    </a:lnTo>
                    <a:lnTo>
                      <a:pt x="2" y="119"/>
                    </a:lnTo>
                    <a:lnTo>
                      <a:pt x="2" y="107"/>
                    </a:lnTo>
                    <a:lnTo>
                      <a:pt x="2" y="76"/>
                    </a:lnTo>
                    <a:lnTo>
                      <a:pt x="2" y="103"/>
                    </a:lnTo>
                    <a:lnTo>
                      <a:pt x="2" y="7"/>
                    </a:lnTo>
                    <a:lnTo>
                      <a:pt x="2" y="94"/>
                    </a:lnTo>
                    <a:lnTo>
                      <a:pt x="2" y="105"/>
                    </a:lnTo>
                    <a:lnTo>
                      <a:pt x="2" y="80"/>
                    </a:lnTo>
                    <a:lnTo>
                      <a:pt x="2" y="107"/>
                    </a:lnTo>
                    <a:lnTo>
                      <a:pt x="2" y="103"/>
                    </a:lnTo>
                    <a:lnTo>
                      <a:pt x="2" y="119"/>
                    </a:lnTo>
                    <a:lnTo>
                      <a:pt x="2" y="109"/>
                    </a:lnTo>
                    <a:lnTo>
                      <a:pt x="2" y="116"/>
                    </a:lnTo>
                    <a:lnTo>
                      <a:pt x="2" y="109"/>
                    </a:lnTo>
                    <a:lnTo>
                      <a:pt x="2" y="116"/>
                    </a:lnTo>
                    <a:lnTo>
                      <a:pt x="2" y="100"/>
                    </a:lnTo>
                    <a:lnTo>
                      <a:pt x="2" y="75"/>
                    </a:lnTo>
                    <a:lnTo>
                      <a:pt x="2" y="119"/>
                    </a:lnTo>
                    <a:lnTo>
                      <a:pt x="2" y="94"/>
                    </a:lnTo>
                    <a:lnTo>
                      <a:pt x="2" y="0"/>
                    </a:lnTo>
                    <a:lnTo>
                      <a:pt x="2" y="78"/>
                    </a:lnTo>
                    <a:lnTo>
                      <a:pt x="2" y="89"/>
                    </a:lnTo>
                    <a:lnTo>
                      <a:pt x="2" y="107"/>
                    </a:lnTo>
                    <a:lnTo>
                      <a:pt x="2" y="105"/>
                    </a:lnTo>
                    <a:lnTo>
                      <a:pt x="2" y="117"/>
                    </a:lnTo>
                    <a:lnTo>
                      <a:pt x="2" y="114"/>
                    </a:lnTo>
                    <a:lnTo>
                      <a:pt x="2" y="105"/>
                    </a:lnTo>
                    <a:lnTo>
                      <a:pt x="2" y="107"/>
                    </a:lnTo>
                    <a:lnTo>
                      <a:pt x="2" y="117"/>
                    </a:lnTo>
                    <a:lnTo>
                      <a:pt x="2" y="100"/>
                    </a:lnTo>
                    <a:lnTo>
                      <a:pt x="2" y="80"/>
                    </a:lnTo>
                    <a:lnTo>
                      <a:pt x="2" y="116"/>
                    </a:lnTo>
                    <a:lnTo>
                      <a:pt x="2" y="96"/>
                    </a:lnTo>
                    <a:lnTo>
                      <a:pt x="2" y="101"/>
                    </a:lnTo>
                    <a:lnTo>
                      <a:pt x="2" y="55"/>
                    </a:lnTo>
                    <a:lnTo>
                      <a:pt x="2" y="48"/>
                    </a:lnTo>
                    <a:lnTo>
                      <a:pt x="2" y="119"/>
                    </a:lnTo>
                    <a:lnTo>
                      <a:pt x="2" y="75"/>
                    </a:lnTo>
                    <a:lnTo>
                      <a:pt x="2" y="100"/>
                    </a:lnTo>
                    <a:lnTo>
                      <a:pt x="2" y="52"/>
                    </a:lnTo>
                    <a:lnTo>
                      <a:pt x="2" y="107"/>
                    </a:lnTo>
                    <a:lnTo>
                      <a:pt x="2" y="116"/>
                    </a:lnTo>
                    <a:lnTo>
                      <a:pt x="2" y="91"/>
                    </a:lnTo>
                    <a:lnTo>
                      <a:pt x="2" y="119"/>
                    </a:lnTo>
                    <a:lnTo>
                      <a:pt x="2" y="103"/>
                    </a:lnTo>
                    <a:lnTo>
                      <a:pt x="2" y="100"/>
                    </a:lnTo>
                    <a:lnTo>
                      <a:pt x="2" y="41"/>
                    </a:lnTo>
                    <a:lnTo>
                      <a:pt x="2" y="117"/>
                    </a:lnTo>
                    <a:lnTo>
                      <a:pt x="2" y="107"/>
                    </a:lnTo>
                    <a:lnTo>
                      <a:pt x="2" y="103"/>
                    </a:lnTo>
                    <a:lnTo>
                      <a:pt x="2" y="112"/>
                    </a:lnTo>
                    <a:lnTo>
                      <a:pt x="2" y="110"/>
                    </a:lnTo>
                    <a:lnTo>
                      <a:pt x="2" y="117"/>
                    </a:lnTo>
                    <a:lnTo>
                      <a:pt x="3" y="91"/>
                    </a:lnTo>
                    <a:lnTo>
                      <a:pt x="3" y="98"/>
                    </a:lnTo>
                    <a:lnTo>
                      <a:pt x="3" y="107"/>
                    </a:lnTo>
                    <a:lnTo>
                      <a:pt x="3" y="119"/>
                    </a:lnTo>
                    <a:lnTo>
                      <a:pt x="3" y="100"/>
                    </a:lnTo>
                    <a:lnTo>
                      <a:pt x="3" y="94"/>
                    </a:lnTo>
                    <a:lnTo>
                      <a:pt x="3" y="101"/>
                    </a:lnTo>
                    <a:lnTo>
                      <a:pt x="3" y="110"/>
                    </a:lnTo>
                    <a:lnTo>
                      <a:pt x="3" y="76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3"/>
                    </a:lnTo>
                    <a:lnTo>
                      <a:pt x="3" y="117"/>
                    </a:lnTo>
                    <a:lnTo>
                      <a:pt x="3" y="109"/>
                    </a:lnTo>
                    <a:lnTo>
                      <a:pt x="3" y="80"/>
                    </a:lnTo>
                    <a:lnTo>
                      <a:pt x="3" y="117"/>
                    </a:lnTo>
                    <a:lnTo>
                      <a:pt x="3" y="119"/>
                    </a:lnTo>
                    <a:lnTo>
                      <a:pt x="3" y="91"/>
                    </a:lnTo>
                    <a:lnTo>
                      <a:pt x="3" y="119"/>
                    </a:lnTo>
                    <a:lnTo>
                      <a:pt x="3" y="109"/>
                    </a:lnTo>
                    <a:lnTo>
                      <a:pt x="3" y="112"/>
                    </a:lnTo>
                    <a:lnTo>
                      <a:pt x="3" y="107"/>
                    </a:lnTo>
                    <a:lnTo>
                      <a:pt x="3" y="100"/>
                    </a:lnTo>
                    <a:lnTo>
                      <a:pt x="3" y="110"/>
                    </a:lnTo>
                    <a:lnTo>
                      <a:pt x="3" y="114"/>
                    </a:lnTo>
                    <a:lnTo>
                      <a:pt x="3" y="55"/>
                    </a:lnTo>
                    <a:lnTo>
                      <a:pt x="3" y="114"/>
                    </a:lnTo>
                    <a:lnTo>
                      <a:pt x="3" y="110"/>
                    </a:lnTo>
                    <a:lnTo>
                      <a:pt x="3" y="100"/>
                    </a:lnTo>
                    <a:lnTo>
                      <a:pt x="3" y="116"/>
                    </a:lnTo>
                    <a:lnTo>
                      <a:pt x="3" y="105"/>
                    </a:lnTo>
                    <a:lnTo>
                      <a:pt x="3" y="117"/>
                    </a:lnTo>
                    <a:lnTo>
                      <a:pt x="3" y="98"/>
                    </a:lnTo>
                    <a:lnTo>
                      <a:pt x="3" y="109"/>
                    </a:lnTo>
                    <a:lnTo>
                      <a:pt x="3" y="110"/>
                    </a:lnTo>
                    <a:lnTo>
                      <a:pt x="3" y="112"/>
                    </a:lnTo>
                    <a:lnTo>
                      <a:pt x="3" y="84"/>
                    </a:lnTo>
                    <a:lnTo>
                      <a:pt x="3" y="112"/>
                    </a:lnTo>
                    <a:lnTo>
                      <a:pt x="3" y="114"/>
                    </a:lnTo>
                    <a:lnTo>
                      <a:pt x="3" y="78"/>
                    </a:lnTo>
                    <a:lnTo>
                      <a:pt x="3" y="119"/>
                    </a:lnTo>
                    <a:lnTo>
                      <a:pt x="3" y="112"/>
                    </a:lnTo>
                    <a:lnTo>
                      <a:pt x="3" y="114"/>
                    </a:lnTo>
                    <a:lnTo>
                      <a:pt x="3" y="96"/>
                    </a:lnTo>
                    <a:lnTo>
                      <a:pt x="3" y="110"/>
                    </a:lnTo>
                    <a:lnTo>
                      <a:pt x="3" y="119"/>
                    </a:lnTo>
                    <a:lnTo>
                      <a:pt x="3" y="43"/>
                    </a:lnTo>
                    <a:lnTo>
                      <a:pt x="3" y="66"/>
                    </a:lnTo>
                    <a:lnTo>
                      <a:pt x="3" y="82"/>
                    </a:lnTo>
                    <a:lnTo>
                      <a:pt x="3" y="119"/>
                    </a:lnTo>
                    <a:lnTo>
                      <a:pt x="3" y="98"/>
                    </a:lnTo>
                    <a:lnTo>
                      <a:pt x="3" y="34"/>
                    </a:lnTo>
                    <a:lnTo>
                      <a:pt x="3" y="119"/>
                    </a:lnTo>
                    <a:lnTo>
                      <a:pt x="3" y="78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3" y="103"/>
                    </a:lnTo>
                    <a:lnTo>
                      <a:pt x="3" y="117"/>
                    </a:lnTo>
                    <a:lnTo>
                      <a:pt x="3" y="110"/>
                    </a:lnTo>
                    <a:lnTo>
                      <a:pt x="3" y="107"/>
                    </a:lnTo>
                    <a:lnTo>
                      <a:pt x="3" y="119"/>
                    </a:lnTo>
                    <a:lnTo>
                      <a:pt x="3" y="116"/>
                    </a:lnTo>
                    <a:lnTo>
                      <a:pt x="3" y="73"/>
                    </a:lnTo>
                    <a:lnTo>
                      <a:pt x="3" y="119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116"/>
                    </a:lnTo>
                    <a:lnTo>
                      <a:pt x="3" y="109"/>
                    </a:lnTo>
                    <a:lnTo>
                      <a:pt x="3" y="110"/>
                    </a:lnTo>
                    <a:lnTo>
                      <a:pt x="3" y="107"/>
                    </a:lnTo>
                    <a:lnTo>
                      <a:pt x="3" y="119"/>
                    </a:lnTo>
                    <a:lnTo>
                      <a:pt x="3" y="96"/>
                    </a:lnTo>
                    <a:lnTo>
                      <a:pt x="3" y="109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7"/>
                    </a:lnTo>
                    <a:lnTo>
                      <a:pt x="3" y="119"/>
                    </a:lnTo>
                    <a:lnTo>
                      <a:pt x="3" y="69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3" y="103"/>
                    </a:lnTo>
                    <a:lnTo>
                      <a:pt x="3" y="21"/>
                    </a:lnTo>
                    <a:lnTo>
                      <a:pt x="3" y="112"/>
                    </a:lnTo>
                    <a:lnTo>
                      <a:pt x="3" y="116"/>
                    </a:lnTo>
                    <a:lnTo>
                      <a:pt x="5" y="100"/>
                    </a:lnTo>
                    <a:lnTo>
                      <a:pt x="5" y="105"/>
                    </a:lnTo>
                    <a:lnTo>
                      <a:pt x="5" y="119"/>
                    </a:lnTo>
                    <a:lnTo>
                      <a:pt x="5" y="119"/>
                    </a:lnTo>
                    <a:lnTo>
                      <a:pt x="5" y="48"/>
                    </a:lnTo>
                    <a:lnTo>
                      <a:pt x="5" y="116"/>
                    </a:lnTo>
                    <a:lnTo>
                      <a:pt x="5" y="105"/>
                    </a:lnTo>
                    <a:lnTo>
                      <a:pt x="5" y="117"/>
                    </a:lnTo>
                    <a:lnTo>
                      <a:pt x="5" y="109"/>
                    </a:lnTo>
                    <a:lnTo>
                      <a:pt x="5" y="109"/>
                    </a:lnTo>
                    <a:lnTo>
                      <a:pt x="5" y="114"/>
                    </a:lnTo>
                    <a:lnTo>
                      <a:pt x="5" y="103"/>
                    </a:lnTo>
                    <a:lnTo>
                      <a:pt x="5" y="117"/>
                    </a:lnTo>
                    <a:lnTo>
                      <a:pt x="5" y="119"/>
                    </a:lnTo>
                    <a:lnTo>
                      <a:pt x="5" y="114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5" y="112"/>
                    </a:lnTo>
                    <a:lnTo>
                      <a:pt x="5" y="114"/>
                    </a:lnTo>
                    <a:lnTo>
                      <a:pt x="5" y="109"/>
                    </a:lnTo>
                    <a:lnTo>
                      <a:pt x="5" y="117"/>
                    </a:lnTo>
                    <a:lnTo>
                      <a:pt x="5" y="119"/>
                    </a:lnTo>
                    <a:lnTo>
                      <a:pt x="5" y="114"/>
                    </a:lnTo>
                    <a:lnTo>
                      <a:pt x="5" y="109"/>
                    </a:lnTo>
                    <a:lnTo>
                      <a:pt x="5" y="107"/>
                    </a:lnTo>
                    <a:lnTo>
                      <a:pt x="5" y="100"/>
                    </a:lnTo>
                    <a:lnTo>
                      <a:pt x="5" y="110"/>
                    </a:lnTo>
                    <a:lnTo>
                      <a:pt x="5" y="116"/>
                    </a:lnTo>
                    <a:lnTo>
                      <a:pt x="5" y="107"/>
                    </a:lnTo>
                    <a:lnTo>
                      <a:pt x="5" y="110"/>
                    </a:lnTo>
                    <a:lnTo>
                      <a:pt x="5" y="119"/>
                    </a:lnTo>
                    <a:lnTo>
                      <a:pt x="5" y="110"/>
                    </a:lnTo>
                    <a:lnTo>
                      <a:pt x="5" y="103"/>
                    </a:lnTo>
                    <a:lnTo>
                      <a:pt x="5" y="96"/>
                    </a:lnTo>
                    <a:lnTo>
                      <a:pt x="5" y="116"/>
                    </a:lnTo>
                    <a:lnTo>
                      <a:pt x="5" y="110"/>
                    </a:lnTo>
                    <a:lnTo>
                      <a:pt x="5" y="100"/>
                    </a:lnTo>
                    <a:lnTo>
                      <a:pt x="5" y="117"/>
                    </a:lnTo>
                    <a:lnTo>
                      <a:pt x="5" y="119"/>
                    </a:lnTo>
                    <a:lnTo>
                      <a:pt x="5" y="114"/>
                    </a:lnTo>
                    <a:lnTo>
                      <a:pt x="5" y="119"/>
                    </a:lnTo>
                    <a:lnTo>
                      <a:pt x="5" y="119"/>
                    </a:lnTo>
                    <a:lnTo>
                      <a:pt x="5" y="119"/>
                    </a:lnTo>
                    <a:lnTo>
                      <a:pt x="5" y="105"/>
                    </a:lnTo>
                    <a:lnTo>
                      <a:pt x="5" y="114"/>
                    </a:lnTo>
                    <a:lnTo>
                      <a:pt x="5" y="119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09"/>
                    </a:lnTo>
                    <a:lnTo>
                      <a:pt x="5" y="114"/>
                    </a:lnTo>
                    <a:lnTo>
                      <a:pt x="5" y="114"/>
                    </a:lnTo>
                    <a:lnTo>
                      <a:pt x="5" y="112"/>
                    </a:lnTo>
                    <a:lnTo>
                      <a:pt x="5" y="109"/>
                    </a:lnTo>
                    <a:lnTo>
                      <a:pt x="5" y="114"/>
                    </a:lnTo>
                    <a:lnTo>
                      <a:pt x="5" y="117"/>
                    </a:lnTo>
                    <a:lnTo>
                      <a:pt x="5" y="116"/>
                    </a:lnTo>
                    <a:lnTo>
                      <a:pt x="5" y="119"/>
                    </a:lnTo>
                    <a:lnTo>
                      <a:pt x="5" y="112"/>
                    </a:lnTo>
                    <a:lnTo>
                      <a:pt x="5" y="117"/>
                    </a:lnTo>
                    <a:lnTo>
                      <a:pt x="5" y="116"/>
                    </a:lnTo>
                    <a:lnTo>
                      <a:pt x="5" y="119"/>
                    </a:lnTo>
                    <a:lnTo>
                      <a:pt x="5" y="114"/>
                    </a:lnTo>
                    <a:lnTo>
                      <a:pt x="5" y="119"/>
                    </a:lnTo>
                    <a:lnTo>
                      <a:pt x="5" y="117"/>
                    </a:lnTo>
                    <a:lnTo>
                      <a:pt x="5" y="110"/>
                    </a:lnTo>
                    <a:lnTo>
                      <a:pt x="5" y="114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5" y="103"/>
                    </a:lnTo>
                    <a:lnTo>
                      <a:pt x="5" y="117"/>
                    </a:lnTo>
                    <a:lnTo>
                      <a:pt x="5" y="116"/>
                    </a:lnTo>
                    <a:lnTo>
                      <a:pt x="5" y="119"/>
                    </a:lnTo>
                    <a:lnTo>
                      <a:pt x="5" y="117"/>
                    </a:lnTo>
                    <a:lnTo>
                      <a:pt x="5" y="117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03"/>
                    </a:lnTo>
                    <a:lnTo>
                      <a:pt x="7" y="114"/>
                    </a:lnTo>
                    <a:lnTo>
                      <a:pt x="7" y="117"/>
                    </a:lnTo>
                    <a:lnTo>
                      <a:pt x="7" y="112"/>
                    </a:lnTo>
                    <a:lnTo>
                      <a:pt x="7" y="117"/>
                    </a:lnTo>
                    <a:lnTo>
                      <a:pt x="7" y="10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6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6"/>
                    </a:lnTo>
                    <a:lnTo>
                      <a:pt x="7" y="114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6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6"/>
                    </a:lnTo>
                    <a:lnTo>
                      <a:pt x="7" y="116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2"/>
                    </a:lnTo>
                    <a:lnTo>
                      <a:pt x="7" y="116"/>
                    </a:lnTo>
                    <a:lnTo>
                      <a:pt x="7" y="116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6"/>
                    </a:lnTo>
                    <a:lnTo>
                      <a:pt x="7" y="119"/>
                    </a:lnTo>
                    <a:lnTo>
                      <a:pt x="7" y="116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7" y="119"/>
                    </a:lnTo>
                    <a:lnTo>
                      <a:pt x="7" y="114"/>
                    </a:lnTo>
                    <a:lnTo>
                      <a:pt x="7" y="117"/>
                    </a:lnTo>
                    <a:lnTo>
                      <a:pt x="7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4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05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6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4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6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7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6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6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6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6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6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6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6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11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6"/>
                    </a:lnTo>
                    <a:lnTo>
                      <a:pt x="12" y="119"/>
                    </a:lnTo>
                    <a:lnTo>
                      <a:pt x="12" y="116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6"/>
                    </a:lnTo>
                    <a:lnTo>
                      <a:pt x="12" y="119"/>
                    </a:lnTo>
                    <a:lnTo>
                      <a:pt x="12" y="116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6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6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6"/>
                    </a:lnTo>
                    <a:lnTo>
                      <a:pt x="12" y="116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03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09"/>
                    </a:lnTo>
                    <a:lnTo>
                      <a:pt x="12" y="114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4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4"/>
                    </a:lnTo>
                    <a:lnTo>
                      <a:pt x="12" y="116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9"/>
                    </a:lnTo>
                    <a:lnTo>
                      <a:pt x="12" y="117"/>
                    </a:lnTo>
                    <a:lnTo>
                      <a:pt x="14" y="114"/>
                    </a:lnTo>
                    <a:lnTo>
                      <a:pt x="14" y="116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2"/>
                    </a:lnTo>
                    <a:lnTo>
                      <a:pt x="14" y="119"/>
                    </a:lnTo>
                    <a:lnTo>
                      <a:pt x="14" y="114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4"/>
                    </a:lnTo>
                    <a:lnTo>
                      <a:pt x="14" y="119"/>
                    </a:lnTo>
                    <a:lnTo>
                      <a:pt x="14" y="116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19"/>
                    </a:lnTo>
                    <a:lnTo>
                      <a:pt x="14" y="116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09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4"/>
                    </a:lnTo>
                    <a:lnTo>
                      <a:pt x="14" y="117"/>
                    </a:lnTo>
                    <a:lnTo>
                      <a:pt x="14" y="117"/>
                    </a:lnTo>
                    <a:lnTo>
                      <a:pt x="14" y="112"/>
                    </a:lnTo>
                    <a:lnTo>
                      <a:pt x="14" y="117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4"/>
                    </a:lnTo>
                    <a:lnTo>
                      <a:pt x="14" y="119"/>
                    </a:lnTo>
                    <a:lnTo>
                      <a:pt x="14" y="114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14" y="117"/>
                    </a:lnTo>
                    <a:lnTo>
                      <a:pt x="14" y="116"/>
                    </a:lnTo>
                    <a:lnTo>
                      <a:pt x="14" y="114"/>
                    </a:lnTo>
                    <a:lnTo>
                      <a:pt x="16" y="119"/>
                    </a:lnTo>
                    <a:lnTo>
                      <a:pt x="16" y="112"/>
                    </a:lnTo>
                    <a:lnTo>
                      <a:pt x="16" y="117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6" y="110"/>
                    </a:lnTo>
                    <a:lnTo>
                      <a:pt x="16" y="116"/>
                    </a:lnTo>
                    <a:lnTo>
                      <a:pt x="16" y="119"/>
                    </a:lnTo>
                    <a:lnTo>
                      <a:pt x="16" y="119"/>
                    </a:lnTo>
                    <a:lnTo>
                      <a:pt x="16" y="117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6" y="119"/>
                    </a:lnTo>
                    <a:lnTo>
                      <a:pt x="16" y="116"/>
                    </a:lnTo>
                    <a:lnTo>
                      <a:pt x="16" y="112"/>
                    </a:lnTo>
                    <a:lnTo>
                      <a:pt x="16" y="117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6" y="119"/>
                    </a:lnTo>
                    <a:lnTo>
                      <a:pt x="16" y="117"/>
                    </a:lnTo>
                    <a:lnTo>
                      <a:pt x="16" y="119"/>
                    </a:lnTo>
                    <a:lnTo>
                      <a:pt x="16" y="107"/>
                    </a:lnTo>
                    <a:lnTo>
                      <a:pt x="16" y="112"/>
                    </a:lnTo>
                    <a:lnTo>
                      <a:pt x="16" y="117"/>
                    </a:lnTo>
                    <a:lnTo>
                      <a:pt x="16" y="100"/>
                    </a:lnTo>
                    <a:lnTo>
                      <a:pt x="16" y="1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7" name="Freeform 373"/>
              <p:cNvSpPr>
                <a:spLocks/>
              </p:cNvSpPr>
              <p:nvPr/>
            </p:nvSpPr>
            <p:spPr bwMode="auto">
              <a:xfrm>
                <a:off x="2379" y="3838"/>
                <a:ext cx="18" cy="199"/>
              </a:xfrm>
              <a:custGeom>
                <a:avLst/>
                <a:gdLst>
                  <a:gd name="T0" fmla="*/ 0 w 18"/>
                  <a:gd name="T1" fmla="*/ 196 h 199"/>
                  <a:gd name="T2" fmla="*/ 0 w 18"/>
                  <a:gd name="T3" fmla="*/ 192 h 199"/>
                  <a:gd name="T4" fmla="*/ 0 w 18"/>
                  <a:gd name="T5" fmla="*/ 197 h 199"/>
                  <a:gd name="T6" fmla="*/ 0 w 18"/>
                  <a:gd name="T7" fmla="*/ 194 h 199"/>
                  <a:gd name="T8" fmla="*/ 2 w 18"/>
                  <a:gd name="T9" fmla="*/ 137 h 199"/>
                  <a:gd name="T10" fmla="*/ 2 w 18"/>
                  <a:gd name="T11" fmla="*/ 197 h 199"/>
                  <a:gd name="T12" fmla="*/ 2 w 18"/>
                  <a:gd name="T13" fmla="*/ 153 h 199"/>
                  <a:gd name="T14" fmla="*/ 2 w 18"/>
                  <a:gd name="T15" fmla="*/ 124 h 199"/>
                  <a:gd name="T16" fmla="*/ 2 w 18"/>
                  <a:gd name="T17" fmla="*/ 108 h 199"/>
                  <a:gd name="T18" fmla="*/ 2 w 18"/>
                  <a:gd name="T19" fmla="*/ 48 h 199"/>
                  <a:gd name="T20" fmla="*/ 2 w 18"/>
                  <a:gd name="T21" fmla="*/ 196 h 199"/>
                  <a:gd name="T22" fmla="*/ 2 w 18"/>
                  <a:gd name="T23" fmla="*/ 144 h 199"/>
                  <a:gd name="T24" fmla="*/ 3 w 18"/>
                  <a:gd name="T25" fmla="*/ 189 h 199"/>
                  <a:gd name="T26" fmla="*/ 3 w 18"/>
                  <a:gd name="T27" fmla="*/ 194 h 199"/>
                  <a:gd name="T28" fmla="*/ 3 w 18"/>
                  <a:gd name="T29" fmla="*/ 187 h 199"/>
                  <a:gd name="T30" fmla="*/ 3 w 18"/>
                  <a:gd name="T31" fmla="*/ 194 h 199"/>
                  <a:gd name="T32" fmla="*/ 3 w 18"/>
                  <a:gd name="T33" fmla="*/ 190 h 199"/>
                  <a:gd name="T34" fmla="*/ 3 w 18"/>
                  <a:gd name="T35" fmla="*/ 199 h 199"/>
                  <a:gd name="T36" fmla="*/ 3 w 18"/>
                  <a:gd name="T37" fmla="*/ 199 h 199"/>
                  <a:gd name="T38" fmla="*/ 5 w 18"/>
                  <a:gd name="T39" fmla="*/ 199 h 199"/>
                  <a:gd name="T40" fmla="*/ 5 w 18"/>
                  <a:gd name="T41" fmla="*/ 199 h 199"/>
                  <a:gd name="T42" fmla="*/ 5 w 18"/>
                  <a:gd name="T43" fmla="*/ 199 h 199"/>
                  <a:gd name="T44" fmla="*/ 5 w 18"/>
                  <a:gd name="T45" fmla="*/ 197 h 199"/>
                  <a:gd name="T46" fmla="*/ 5 w 18"/>
                  <a:gd name="T47" fmla="*/ 196 h 199"/>
                  <a:gd name="T48" fmla="*/ 5 w 18"/>
                  <a:gd name="T49" fmla="*/ 199 h 199"/>
                  <a:gd name="T50" fmla="*/ 7 w 18"/>
                  <a:gd name="T51" fmla="*/ 199 h 199"/>
                  <a:gd name="T52" fmla="*/ 7 w 18"/>
                  <a:gd name="T53" fmla="*/ 199 h 199"/>
                  <a:gd name="T54" fmla="*/ 7 w 18"/>
                  <a:gd name="T55" fmla="*/ 197 h 199"/>
                  <a:gd name="T56" fmla="*/ 7 w 18"/>
                  <a:gd name="T57" fmla="*/ 199 h 199"/>
                  <a:gd name="T58" fmla="*/ 7 w 18"/>
                  <a:gd name="T59" fmla="*/ 197 h 199"/>
                  <a:gd name="T60" fmla="*/ 7 w 18"/>
                  <a:gd name="T61" fmla="*/ 199 h 199"/>
                  <a:gd name="T62" fmla="*/ 7 w 18"/>
                  <a:gd name="T63" fmla="*/ 192 h 199"/>
                  <a:gd name="T64" fmla="*/ 9 w 18"/>
                  <a:gd name="T65" fmla="*/ 199 h 199"/>
                  <a:gd name="T66" fmla="*/ 9 w 18"/>
                  <a:gd name="T67" fmla="*/ 197 h 199"/>
                  <a:gd name="T68" fmla="*/ 9 w 18"/>
                  <a:gd name="T69" fmla="*/ 199 h 199"/>
                  <a:gd name="T70" fmla="*/ 9 w 18"/>
                  <a:gd name="T71" fmla="*/ 199 h 199"/>
                  <a:gd name="T72" fmla="*/ 9 w 18"/>
                  <a:gd name="T73" fmla="*/ 199 h 199"/>
                  <a:gd name="T74" fmla="*/ 9 w 18"/>
                  <a:gd name="T75" fmla="*/ 199 h 199"/>
                  <a:gd name="T76" fmla="*/ 11 w 18"/>
                  <a:gd name="T77" fmla="*/ 199 h 199"/>
                  <a:gd name="T78" fmla="*/ 11 w 18"/>
                  <a:gd name="T79" fmla="*/ 197 h 199"/>
                  <a:gd name="T80" fmla="*/ 11 w 18"/>
                  <a:gd name="T81" fmla="*/ 199 h 199"/>
                  <a:gd name="T82" fmla="*/ 11 w 18"/>
                  <a:gd name="T83" fmla="*/ 199 h 199"/>
                  <a:gd name="T84" fmla="*/ 11 w 18"/>
                  <a:gd name="T85" fmla="*/ 197 h 199"/>
                  <a:gd name="T86" fmla="*/ 11 w 18"/>
                  <a:gd name="T87" fmla="*/ 199 h 199"/>
                  <a:gd name="T88" fmla="*/ 12 w 18"/>
                  <a:gd name="T89" fmla="*/ 197 h 199"/>
                  <a:gd name="T90" fmla="*/ 12 w 18"/>
                  <a:gd name="T91" fmla="*/ 199 h 199"/>
                  <a:gd name="T92" fmla="*/ 12 w 18"/>
                  <a:gd name="T93" fmla="*/ 199 h 199"/>
                  <a:gd name="T94" fmla="*/ 12 w 18"/>
                  <a:gd name="T95" fmla="*/ 199 h 199"/>
                  <a:gd name="T96" fmla="*/ 12 w 18"/>
                  <a:gd name="T97" fmla="*/ 197 h 199"/>
                  <a:gd name="T98" fmla="*/ 12 w 18"/>
                  <a:gd name="T99" fmla="*/ 199 h 199"/>
                  <a:gd name="T100" fmla="*/ 14 w 18"/>
                  <a:gd name="T101" fmla="*/ 197 h 199"/>
                  <a:gd name="T102" fmla="*/ 14 w 18"/>
                  <a:gd name="T103" fmla="*/ 199 h 199"/>
                  <a:gd name="T104" fmla="*/ 14 w 18"/>
                  <a:gd name="T105" fmla="*/ 199 h 199"/>
                  <a:gd name="T106" fmla="*/ 14 w 18"/>
                  <a:gd name="T107" fmla="*/ 199 h 199"/>
                  <a:gd name="T108" fmla="*/ 14 w 18"/>
                  <a:gd name="T109" fmla="*/ 199 h 199"/>
                  <a:gd name="T110" fmla="*/ 14 w 18"/>
                  <a:gd name="T111" fmla="*/ 199 h 199"/>
                  <a:gd name="T112" fmla="*/ 16 w 18"/>
                  <a:gd name="T113" fmla="*/ 199 h 199"/>
                  <a:gd name="T114" fmla="*/ 16 w 18"/>
                  <a:gd name="T115" fmla="*/ 199 h 199"/>
                  <a:gd name="T116" fmla="*/ 16 w 18"/>
                  <a:gd name="T117" fmla="*/ 197 h 199"/>
                  <a:gd name="T118" fmla="*/ 16 w 18"/>
                  <a:gd name="T119" fmla="*/ 199 h 199"/>
                  <a:gd name="T120" fmla="*/ 16 w 18"/>
                  <a:gd name="T121" fmla="*/ 199 h 199"/>
                  <a:gd name="T122" fmla="*/ 18 w 18"/>
                  <a:gd name="T12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99">
                    <a:moveTo>
                      <a:pt x="0" y="197"/>
                    </a:moveTo>
                    <a:lnTo>
                      <a:pt x="0" y="197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0" y="197"/>
                    </a:lnTo>
                    <a:lnTo>
                      <a:pt x="0" y="180"/>
                    </a:lnTo>
                    <a:lnTo>
                      <a:pt x="0" y="189"/>
                    </a:lnTo>
                    <a:lnTo>
                      <a:pt x="0" y="196"/>
                    </a:lnTo>
                    <a:lnTo>
                      <a:pt x="0" y="180"/>
                    </a:lnTo>
                    <a:lnTo>
                      <a:pt x="0" y="187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0" y="165"/>
                    </a:lnTo>
                    <a:lnTo>
                      <a:pt x="0" y="190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0" y="181"/>
                    </a:lnTo>
                    <a:lnTo>
                      <a:pt x="0" y="197"/>
                    </a:lnTo>
                    <a:lnTo>
                      <a:pt x="0" y="192"/>
                    </a:lnTo>
                    <a:lnTo>
                      <a:pt x="0" y="183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81"/>
                    </a:lnTo>
                    <a:lnTo>
                      <a:pt x="0" y="165"/>
                    </a:lnTo>
                    <a:lnTo>
                      <a:pt x="0" y="196"/>
                    </a:lnTo>
                    <a:lnTo>
                      <a:pt x="0" y="187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81"/>
                    </a:lnTo>
                    <a:lnTo>
                      <a:pt x="0" y="165"/>
                    </a:lnTo>
                    <a:lnTo>
                      <a:pt x="0" y="197"/>
                    </a:lnTo>
                    <a:lnTo>
                      <a:pt x="0" y="171"/>
                    </a:lnTo>
                    <a:lnTo>
                      <a:pt x="0" y="185"/>
                    </a:lnTo>
                    <a:lnTo>
                      <a:pt x="0" y="197"/>
                    </a:lnTo>
                    <a:lnTo>
                      <a:pt x="0" y="185"/>
                    </a:lnTo>
                    <a:lnTo>
                      <a:pt x="0" y="171"/>
                    </a:lnTo>
                    <a:lnTo>
                      <a:pt x="0" y="197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4"/>
                    </a:lnTo>
                    <a:lnTo>
                      <a:pt x="0" y="197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0" y="189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0" y="192"/>
                    </a:lnTo>
                    <a:lnTo>
                      <a:pt x="0" y="183"/>
                    </a:lnTo>
                    <a:lnTo>
                      <a:pt x="0" y="156"/>
                    </a:lnTo>
                    <a:lnTo>
                      <a:pt x="0" y="185"/>
                    </a:lnTo>
                    <a:lnTo>
                      <a:pt x="0" y="192"/>
                    </a:lnTo>
                    <a:lnTo>
                      <a:pt x="0" y="174"/>
                    </a:lnTo>
                    <a:lnTo>
                      <a:pt x="2" y="137"/>
                    </a:lnTo>
                    <a:lnTo>
                      <a:pt x="2" y="174"/>
                    </a:lnTo>
                    <a:lnTo>
                      <a:pt x="2" y="199"/>
                    </a:lnTo>
                    <a:lnTo>
                      <a:pt x="2" y="187"/>
                    </a:lnTo>
                    <a:lnTo>
                      <a:pt x="2" y="197"/>
                    </a:lnTo>
                    <a:lnTo>
                      <a:pt x="2" y="189"/>
                    </a:lnTo>
                    <a:lnTo>
                      <a:pt x="2" y="185"/>
                    </a:lnTo>
                    <a:lnTo>
                      <a:pt x="2" y="196"/>
                    </a:lnTo>
                    <a:lnTo>
                      <a:pt x="2" y="190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85"/>
                    </a:lnTo>
                    <a:lnTo>
                      <a:pt x="2" y="197"/>
                    </a:lnTo>
                    <a:lnTo>
                      <a:pt x="2" y="178"/>
                    </a:lnTo>
                    <a:lnTo>
                      <a:pt x="2" y="135"/>
                    </a:lnTo>
                    <a:lnTo>
                      <a:pt x="2" y="199"/>
                    </a:lnTo>
                    <a:lnTo>
                      <a:pt x="2" y="192"/>
                    </a:lnTo>
                    <a:lnTo>
                      <a:pt x="2" y="181"/>
                    </a:lnTo>
                    <a:lnTo>
                      <a:pt x="2" y="139"/>
                    </a:lnTo>
                    <a:lnTo>
                      <a:pt x="2" y="181"/>
                    </a:lnTo>
                    <a:lnTo>
                      <a:pt x="2" y="156"/>
                    </a:lnTo>
                    <a:lnTo>
                      <a:pt x="2" y="196"/>
                    </a:lnTo>
                    <a:lnTo>
                      <a:pt x="2" y="174"/>
                    </a:lnTo>
                    <a:lnTo>
                      <a:pt x="2" y="180"/>
                    </a:lnTo>
                    <a:lnTo>
                      <a:pt x="2" y="153"/>
                    </a:lnTo>
                    <a:lnTo>
                      <a:pt x="2" y="199"/>
                    </a:lnTo>
                    <a:lnTo>
                      <a:pt x="2" y="173"/>
                    </a:lnTo>
                    <a:lnTo>
                      <a:pt x="2" y="190"/>
                    </a:lnTo>
                    <a:lnTo>
                      <a:pt x="2" y="126"/>
                    </a:lnTo>
                    <a:lnTo>
                      <a:pt x="2" y="199"/>
                    </a:lnTo>
                    <a:lnTo>
                      <a:pt x="2" y="173"/>
                    </a:lnTo>
                    <a:lnTo>
                      <a:pt x="2" y="199"/>
                    </a:lnTo>
                    <a:lnTo>
                      <a:pt x="2" y="190"/>
                    </a:lnTo>
                    <a:lnTo>
                      <a:pt x="2" y="196"/>
                    </a:lnTo>
                    <a:lnTo>
                      <a:pt x="2" y="162"/>
                    </a:lnTo>
                    <a:lnTo>
                      <a:pt x="2" y="171"/>
                    </a:lnTo>
                    <a:lnTo>
                      <a:pt x="2" y="124"/>
                    </a:lnTo>
                    <a:lnTo>
                      <a:pt x="2" y="155"/>
                    </a:lnTo>
                    <a:lnTo>
                      <a:pt x="2" y="185"/>
                    </a:lnTo>
                    <a:lnTo>
                      <a:pt x="2" y="169"/>
                    </a:lnTo>
                    <a:lnTo>
                      <a:pt x="2" y="165"/>
                    </a:lnTo>
                    <a:lnTo>
                      <a:pt x="2" y="190"/>
                    </a:lnTo>
                    <a:lnTo>
                      <a:pt x="2" y="66"/>
                    </a:lnTo>
                    <a:lnTo>
                      <a:pt x="2" y="155"/>
                    </a:lnTo>
                    <a:lnTo>
                      <a:pt x="2" y="196"/>
                    </a:lnTo>
                    <a:lnTo>
                      <a:pt x="2" y="46"/>
                    </a:lnTo>
                    <a:lnTo>
                      <a:pt x="2" y="174"/>
                    </a:lnTo>
                    <a:lnTo>
                      <a:pt x="2" y="197"/>
                    </a:lnTo>
                    <a:lnTo>
                      <a:pt x="2" y="108"/>
                    </a:lnTo>
                    <a:lnTo>
                      <a:pt x="2" y="180"/>
                    </a:lnTo>
                    <a:lnTo>
                      <a:pt x="2" y="32"/>
                    </a:lnTo>
                    <a:lnTo>
                      <a:pt x="2" y="185"/>
                    </a:lnTo>
                    <a:lnTo>
                      <a:pt x="2" y="187"/>
                    </a:lnTo>
                    <a:lnTo>
                      <a:pt x="2" y="117"/>
                    </a:lnTo>
                    <a:lnTo>
                      <a:pt x="2" y="112"/>
                    </a:lnTo>
                    <a:lnTo>
                      <a:pt x="2" y="151"/>
                    </a:lnTo>
                    <a:lnTo>
                      <a:pt x="2" y="180"/>
                    </a:lnTo>
                    <a:lnTo>
                      <a:pt x="2" y="174"/>
                    </a:lnTo>
                    <a:lnTo>
                      <a:pt x="2" y="190"/>
                    </a:lnTo>
                    <a:lnTo>
                      <a:pt x="2" y="153"/>
                    </a:lnTo>
                    <a:lnTo>
                      <a:pt x="2" y="48"/>
                    </a:lnTo>
                    <a:lnTo>
                      <a:pt x="2" y="178"/>
                    </a:lnTo>
                    <a:lnTo>
                      <a:pt x="2" y="171"/>
                    </a:lnTo>
                    <a:lnTo>
                      <a:pt x="2" y="192"/>
                    </a:lnTo>
                    <a:lnTo>
                      <a:pt x="2" y="199"/>
                    </a:lnTo>
                    <a:lnTo>
                      <a:pt x="2" y="151"/>
                    </a:lnTo>
                    <a:lnTo>
                      <a:pt x="2" y="135"/>
                    </a:lnTo>
                    <a:lnTo>
                      <a:pt x="2" y="185"/>
                    </a:lnTo>
                    <a:lnTo>
                      <a:pt x="2" y="146"/>
                    </a:lnTo>
                    <a:lnTo>
                      <a:pt x="2" y="167"/>
                    </a:lnTo>
                    <a:lnTo>
                      <a:pt x="2" y="180"/>
                    </a:lnTo>
                    <a:lnTo>
                      <a:pt x="2" y="199"/>
                    </a:lnTo>
                    <a:lnTo>
                      <a:pt x="2" y="196"/>
                    </a:lnTo>
                    <a:lnTo>
                      <a:pt x="2" y="194"/>
                    </a:lnTo>
                    <a:lnTo>
                      <a:pt x="2" y="178"/>
                    </a:lnTo>
                    <a:lnTo>
                      <a:pt x="2" y="66"/>
                    </a:lnTo>
                    <a:lnTo>
                      <a:pt x="2" y="187"/>
                    </a:lnTo>
                    <a:lnTo>
                      <a:pt x="2" y="0"/>
                    </a:lnTo>
                    <a:lnTo>
                      <a:pt x="2" y="199"/>
                    </a:lnTo>
                    <a:lnTo>
                      <a:pt x="2" y="178"/>
                    </a:lnTo>
                    <a:lnTo>
                      <a:pt x="2" y="185"/>
                    </a:lnTo>
                    <a:lnTo>
                      <a:pt x="2" y="144"/>
                    </a:lnTo>
                    <a:lnTo>
                      <a:pt x="2" y="96"/>
                    </a:lnTo>
                    <a:lnTo>
                      <a:pt x="2" y="185"/>
                    </a:lnTo>
                    <a:lnTo>
                      <a:pt x="2" y="144"/>
                    </a:lnTo>
                    <a:lnTo>
                      <a:pt x="3" y="167"/>
                    </a:lnTo>
                    <a:lnTo>
                      <a:pt x="3" y="178"/>
                    </a:lnTo>
                    <a:lnTo>
                      <a:pt x="3" y="190"/>
                    </a:lnTo>
                    <a:lnTo>
                      <a:pt x="3" y="197"/>
                    </a:lnTo>
                    <a:lnTo>
                      <a:pt x="3" y="78"/>
                    </a:lnTo>
                    <a:lnTo>
                      <a:pt x="3" y="194"/>
                    </a:lnTo>
                    <a:lnTo>
                      <a:pt x="3" y="197"/>
                    </a:lnTo>
                    <a:lnTo>
                      <a:pt x="3" y="187"/>
                    </a:lnTo>
                    <a:lnTo>
                      <a:pt x="3" y="176"/>
                    </a:lnTo>
                    <a:lnTo>
                      <a:pt x="3" y="149"/>
                    </a:lnTo>
                    <a:lnTo>
                      <a:pt x="3" y="124"/>
                    </a:lnTo>
                    <a:lnTo>
                      <a:pt x="3" y="189"/>
                    </a:lnTo>
                    <a:lnTo>
                      <a:pt x="3" y="190"/>
                    </a:lnTo>
                    <a:lnTo>
                      <a:pt x="3" y="189"/>
                    </a:lnTo>
                    <a:lnTo>
                      <a:pt x="3" y="137"/>
                    </a:lnTo>
                    <a:lnTo>
                      <a:pt x="3" y="160"/>
                    </a:lnTo>
                    <a:lnTo>
                      <a:pt x="3" y="176"/>
                    </a:lnTo>
                    <a:lnTo>
                      <a:pt x="3" y="199"/>
                    </a:lnTo>
                    <a:lnTo>
                      <a:pt x="3" y="180"/>
                    </a:lnTo>
                    <a:lnTo>
                      <a:pt x="3" y="187"/>
                    </a:lnTo>
                    <a:lnTo>
                      <a:pt x="3" y="187"/>
                    </a:lnTo>
                    <a:lnTo>
                      <a:pt x="3" y="176"/>
                    </a:lnTo>
                    <a:lnTo>
                      <a:pt x="3" y="189"/>
                    </a:lnTo>
                    <a:lnTo>
                      <a:pt x="3" y="194"/>
                    </a:lnTo>
                    <a:lnTo>
                      <a:pt x="3" y="185"/>
                    </a:lnTo>
                    <a:lnTo>
                      <a:pt x="3" y="197"/>
                    </a:lnTo>
                    <a:lnTo>
                      <a:pt x="3" y="176"/>
                    </a:lnTo>
                    <a:lnTo>
                      <a:pt x="3" y="197"/>
                    </a:lnTo>
                    <a:lnTo>
                      <a:pt x="3" y="160"/>
                    </a:lnTo>
                    <a:lnTo>
                      <a:pt x="3" y="199"/>
                    </a:lnTo>
                    <a:lnTo>
                      <a:pt x="3" y="183"/>
                    </a:lnTo>
                    <a:lnTo>
                      <a:pt x="3" y="139"/>
                    </a:lnTo>
                    <a:lnTo>
                      <a:pt x="3" y="187"/>
                    </a:lnTo>
                    <a:lnTo>
                      <a:pt x="3" y="199"/>
                    </a:lnTo>
                    <a:lnTo>
                      <a:pt x="3" y="197"/>
                    </a:lnTo>
                    <a:lnTo>
                      <a:pt x="3" y="187"/>
                    </a:lnTo>
                    <a:lnTo>
                      <a:pt x="3" y="194"/>
                    </a:lnTo>
                    <a:lnTo>
                      <a:pt x="3" y="190"/>
                    </a:lnTo>
                    <a:lnTo>
                      <a:pt x="3" y="180"/>
                    </a:lnTo>
                    <a:lnTo>
                      <a:pt x="3" y="196"/>
                    </a:lnTo>
                    <a:lnTo>
                      <a:pt x="3" y="190"/>
                    </a:lnTo>
                    <a:lnTo>
                      <a:pt x="3" y="180"/>
                    </a:lnTo>
                    <a:lnTo>
                      <a:pt x="3" y="197"/>
                    </a:lnTo>
                    <a:lnTo>
                      <a:pt x="3" y="194"/>
                    </a:lnTo>
                    <a:lnTo>
                      <a:pt x="3" y="196"/>
                    </a:lnTo>
                    <a:lnTo>
                      <a:pt x="3" y="194"/>
                    </a:lnTo>
                    <a:lnTo>
                      <a:pt x="3" y="194"/>
                    </a:lnTo>
                    <a:lnTo>
                      <a:pt x="3" y="194"/>
                    </a:lnTo>
                    <a:lnTo>
                      <a:pt x="3" y="196"/>
                    </a:lnTo>
                    <a:lnTo>
                      <a:pt x="3" y="189"/>
                    </a:lnTo>
                    <a:lnTo>
                      <a:pt x="3" y="192"/>
                    </a:lnTo>
                    <a:lnTo>
                      <a:pt x="3" y="199"/>
                    </a:lnTo>
                    <a:lnTo>
                      <a:pt x="3" y="197"/>
                    </a:lnTo>
                    <a:lnTo>
                      <a:pt x="3" y="183"/>
                    </a:lnTo>
                    <a:lnTo>
                      <a:pt x="3" y="192"/>
                    </a:lnTo>
                    <a:lnTo>
                      <a:pt x="3" y="199"/>
                    </a:lnTo>
                    <a:lnTo>
                      <a:pt x="3" y="197"/>
                    </a:lnTo>
                    <a:lnTo>
                      <a:pt x="3" y="187"/>
                    </a:lnTo>
                    <a:lnTo>
                      <a:pt x="3" y="194"/>
                    </a:lnTo>
                    <a:lnTo>
                      <a:pt x="3" y="190"/>
                    </a:lnTo>
                    <a:lnTo>
                      <a:pt x="3" y="176"/>
                    </a:lnTo>
                    <a:lnTo>
                      <a:pt x="3" y="196"/>
                    </a:lnTo>
                    <a:lnTo>
                      <a:pt x="3" y="194"/>
                    </a:lnTo>
                    <a:lnTo>
                      <a:pt x="3" y="165"/>
                    </a:lnTo>
                    <a:lnTo>
                      <a:pt x="3" y="192"/>
                    </a:lnTo>
                    <a:lnTo>
                      <a:pt x="3" y="194"/>
                    </a:lnTo>
                    <a:lnTo>
                      <a:pt x="3" y="192"/>
                    </a:lnTo>
                    <a:lnTo>
                      <a:pt x="3" y="194"/>
                    </a:lnTo>
                    <a:lnTo>
                      <a:pt x="3" y="189"/>
                    </a:lnTo>
                    <a:lnTo>
                      <a:pt x="3" y="199"/>
                    </a:lnTo>
                    <a:lnTo>
                      <a:pt x="3" y="190"/>
                    </a:lnTo>
                    <a:lnTo>
                      <a:pt x="3" y="199"/>
                    </a:lnTo>
                    <a:lnTo>
                      <a:pt x="3" y="189"/>
                    </a:lnTo>
                    <a:lnTo>
                      <a:pt x="3" y="190"/>
                    </a:lnTo>
                    <a:lnTo>
                      <a:pt x="3" y="197"/>
                    </a:lnTo>
                    <a:lnTo>
                      <a:pt x="3" y="199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3" y="196"/>
                    </a:lnTo>
                    <a:lnTo>
                      <a:pt x="3" y="183"/>
                    </a:lnTo>
                    <a:lnTo>
                      <a:pt x="3" y="192"/>
                    </a:lnTo>
                    <a:lnTo>
                      <a:pt x="3" y="199"/>
                    </a:lnTo>
                    <a:lnTo>
                      <a:pt x="3" y="199"/>
                    </a:lnTo>
                    <a:lnTo>
                      <a:pt x="3" y="199"/>
                    </a:lnTo>
                    <a:lnTo>
                      <a:pt x="5" y="181"/>
                    </a:lnTo>
                    <a:lnTo>
                      <a:pt x="5" y="196"/>
                    </a:lnTo>
                    <a:lnTo>
                      <a:pt x="5" y="192"/>
                    </a:lnTo>
                    <a:lnTo>
                      <a:pt x="5" y="183"/>
                    </a:lnTo>
                    <a:lnTo>
                      <a:pt x="5" y="199"/>
                    </a:lnTo>
                    <a:lnTo>
                      <a:pt x="5" y="190"/>
                    </a:lnTo>
                    <a:lnTo>
                      <a:pt x="5" y="197"/>
                    </a:lnTo>
                    <a:lnTo>
                      <a:pt x="5" y="185"/>
                    </a:lnTo>
                    <a:lnTo>
                      <a:pt x="5" y="194"/>
                    </a:lnTo>
                    <a:lnTo>
                      <a:pt x="5" y="190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5" y="196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5" y="194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4"/>
                    </a:lnTo>
                    <a:lnTo>
                      <a:pt x="5" y="199"/>
                    </a:lnTo>
                    <a:lnTo>
                      <a:pt x="5" y="194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83"/>
                    </a:lnTo>
                    <a:lnTo>
                      <a:pt x="5" y="196"/>
                    </a:lnTo>
                    <a:lnTo>
                      <a:pt x="5" y="199"/>
                    </a:lnTo>
                    <a:lnTo>
                      <a:pt x="5" y="199"/>
                    </a:lnTo>
                    <a:lnTo>
                      <a:pt x="5" y="199"/>
                    </a:lnTo>
                    <a:lnTo>
                      <a:pt x="5" y="199"/>
                    </a:lnTo>
                    <a:lnTo>
                      <a:pt x="5" y="189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5" y="192"/>
                    </a:lnTo>
                    <a:lnTo>
                      <a:pt x="5" y="196"/>
                    </a:lnTo>
                    <a:lnTo>
                      <a:pt x="5" y="194"/>
                    </a:lnTo>
                    <a:lnTo>
                      <a:pt x="5" y="196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9"/>
                    </a:lnTo>
                    <a:lnTo>
                      <a:pt x="5" y="199"/>
                    </a:lnTo>
                    <a:lnTo>
                      <a:pt x="5" y="190"/>
                    </a:lnTo>
                    <a:lnTo>
                      <a:pt x="5" y="196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7"/>
                    </a:lnTo>
                    <a:lnTo>
                      <a:pt x="5" y="194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5" y="192"/>
                    </a:lnTo>
                    <a:lnTo>
                      <a:pt x="5" y="199"/>
                    </a:lnTo>
                    <a:lnTo>
                      <a:pt x="5" y="194"/>
                    </a:lnTo>
                    <a:lnTo>
                      <a:pt x="5" y="199"/>
                    </a:lnTo>
                    <a:lnTo>
                      <a:pt x="5" y="196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89"/>
                    </a:lnTo>
                    <a:lnTo>
                      <a:pt x="5" y="199"/>
                    </a:lnTo>
                    <a:lnTo>
                      <a:pt x="5" y="196"/>
                    </a:lnTo>
                    <a:lnTo>
                      <a:pt x="5" y="190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5" y="199"/>
                    </a:lnTo>
                    <a:lnTo>
                      <a:pt x="5" y="197"/>
                    </a:lnTo>
                    <a:lnTo>
                      <a:pt x="5" y="197"/>
                    </a:lnTo>
                    <a:lnTo>
                      <a:pt x="5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87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2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7" y="194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2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6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6"/>
                    </a:lnTo>
                    <a:lnTo>
                      <a:pt x="9" y="197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6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6"/>
                    </a:lnTo>
                    <a:lnTo>
                      <a:pt x="9" y="196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7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4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7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4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4" y="197"/>
                    </a:lnTo>
                    <a:lnTo>
                      <a:pt x="14" y="197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6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4" y="197"/>
                    </a:lnTo>
                    <a:lnTo>
                      <a:pt x="14" y="199"/>
                    </a:lnTo>
                    <a:lnTo>
                      <a:pt x="14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8" y="19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8" name="Freeform 374"/>
              <p:cNvSpPr>
                <a:spLocks/>
              </p:cNvSpPr>
              <p:nvPr/>
            </p:nvSpPr>
            <p:spPr bwMode="auto">
              <a:xfrm>
                <a:off x="2397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0 w 18"/>
                  <a:gd name="T9" fmla="*/ 3 h 3"/>
                  <a:gd name="T10" fmla="*/ 1 w 18"/>
                  <a:gd name="T11" fmla="*/ 3 h 3"/>
                  <a:gd name="T12" fmla="*/ 1 w 18"/>
                  <a:gd name="T13" fmla="*/ 3 h 3"/>
                  <a:gd name="T14" fmla="*/ 1 w 18"/>
                  <a:gd name="T15" fmla="*/ 3 h 3"/>
                  <a:gd name="T16" fmla="*/ 1 w 18"/>
                  <a:gd name="T17" fmla="*/ 3 h 3"/>
                  <a:gd name="T18" fmla="*/ 1 w 18"/>
                  <a:gd name="T19" fmla="*/ 3 h 3"/>
                  <a:gd name="T20" fmla="*/ 1 w 18"/>
                  <a:gd name="T21" fmla="*/ 3 h 3"/>
                  <a:gd name="T22" fmla="*/ 3 w 18"/>
                  <a:gd name="T23" fmla="*/ 3 h 3"/>
                  <a:gd name="T24" fmla="*/ 3 w 18"/>
                  <a:gd name="T25" fmla="*/ 3 h 3"/>
                  <a:gd name="T26" fmla="*/ 3 w 18"/>
                  <a:gd name="T27" fmla="*/ 3 h 3"/>
                  <a:gd name="T28" fmla="*/ 3 w 18"/>
                  <a:gd name="T29" fmla="*/ 3 h 3"/>
                  <a:gd name="T30" fmla="*/ 3 w 18"/>
                  <a:gd name="T31" fmla="*/ 3 h 3"/>
                  <a:gd name="T32" fmla="*/ 3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5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9 w 18"/>
                  <a:gd name="T59" fmla="*/ 1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10 w 18"/>
                  <a:gd name="T69" fmla="*/ 3 h 3"/>
                  <a:gd name="T70" fmla="*/ 10 w 18"/>
                  <a:gd name="T71" fmla="*/ 3 h 3"/>
                  <a:gd name="T72" fmla="*/ 10 w 18"/>
                  <a:gd name="T73" fmla="*/ 3 h 3"/>
                  <a:gd name="T74" fmla="*/ 10 w 18"/>
                  <a:gd name="T75" fmla="*/ 1 h 3"/>
                  <a:gd name="T76" fmla="*/ 10 w 18"/>
                  <a:gd name="T77" fmla="*/ 3 h 3"/>
                  <a:gd name="T78" fmla="*/ 10 w 18"/>
                  <a:gd name="T79" fmla="*/ 3 h 3"/>
                  <a:gd name="T80" fmla="*/ 10 w 18"/>
                  <a:gd name="T81" fmla="*/ 3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2 w 18"/>
                  <a:gd name="T91" fmla="*/ 3 h 3"/>
                  <a:gd name="T92" fmla="*/ 12 w 18"/>
                  <a:gd name="T93" fmla="*/ 3 h 3"/>
                  <a:gd name="T94" fmla="*/ 14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4 w 18"/>
                  <a:gd name="T103" fmla="*/ 3 h 3"/>
                  <a:gd name="T104" fmla="*/ 14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59" name="Freeform 375"/>
              <p:cNvSpPr>
                <a:spLocks/>
              </p:cNvSpPr>
              <p:nvPr/>
            </p:nvSpPr>
            <p:spPr bwMode="auto">
              <a:xfrm>
                <a:off x="2415" y="4032"/>
                <a:ext cx="19" cy="5"/>
              </a:xfrm>
              <a:custGeom>
                <a:avLst/>
                <a:gdLst>
                  <a:gd name="T0" fmla="*/ 0 w 19"/>
                  <a:gd name="T1" fmla="*/ 5 h 5"/>
                  <a:gd name="T2" fmla="*/ 0 w 19"/>
                  <a:gd name="T3" fmla="*/ 5 h 5"/>
                  <a:gd name="T4" fmla="*/ 1 w 19"/>
                  <a:gd name="T5" fmla="*/ 5 h 5"/>
                  <a:gd name="T6" fmla="*/ 1 w 19"/>
                  <a:gd name="T7" fmla="*/ 5 h 5"/>
                  <a:gd name="T8" fmla="*/ 1 w 19"/>
                  <a:gd name="T9" fmla="*/ 5 h 5"/>
                  <a:gd name="T10" fmla="*/ 1 w 19"/>
                  <a:gd name="T11" fmla="*/ 5 h 5"/>
                  <a:gd name="T12" fmla="*/ 1 w 19"/>
                  <a:gd name="T13" fmla="*/ 5 h 5"/>
                  <a:gd name="T14" fmla="*/ 1 w 19"/>
                  <a:gd name="T15" fmla="*/ 5 h 5"/>
                  <a:gd name="T16" fmla="*/ 3 w 19"/>
                  <a:gd name="T17" fmla="*/ 5 h 5"/>
                  <a:gd name="T18" fmla="*/ 3 w 19"/>
                  <a:gd name="T19" fmla="*/ 5 h 5"/>
                  <a:gd name="T20" fmla="*/ 3 w 19"/>
                  <a:gd name="T21" fmla="*/ 5 h 5"/>
                  <a:gd name="T22" fmla="*/ 3 w 19"/>
                  <a:gd name="T23" fmla="*/ 5 h 5"/>
                  <a:gd name="T24" fmla="*/ 3 w 19"/>
                  <a:gd name="T25" fmla="*/ 5 h 5"/>
                  <a:gd name="T26" fmla="*/ 3 w 19"/>
                  <a:gd name="T27" fmla="*/ 5 h 5"/>
                  <a:gd name="T28" fmla="*/ 5 w 19"/>
                  <a:gd name="T29" fmla="*/ 5 h 5"/>
                  <a:gd name="T30" fmla="*/ 5 w 19"/>
                  <a:gd name="T31" fmla="*/ 5 h 5"/>
                  <a:gd name="T32" fmla="*/ 5 w 19"/>
                  <a:gd name="T33" fmla="*/ 5 h 5"/>
                  <a:gd name="T34" fmla="*/ 5 w 19"/>
                  <a:gd name="T35" fmla="*/ 5 h 5"/>
                  <a:gd name="T36" fmla="*/ 5 w 19"/>
                  <a:gd name="T37" fmla="*/ 5 h 5"/>
                  <a:gd name="T38" fmla="*/ 5 w 19"/>
                  <a:gd name="T39" fmla="*/ 5 h 5"/>
                  <a:gd name="T40" fmla="*/ 7 w 19"/>
                  <a:gd name="T41" fmla="*/ 5 h 5"/>
                  <a:gd name="T42" fmla="*/ 7 w 19"/>
                  <a:gd name="T43" fmla="*/ 5 h 5"/>
                  <a:gd name="T44" fmla="*/ 7 w 19"/>
                  <a:gd name="T45" fmla="*/ 5 h 5"/>
                  <a:gd name="T46" fmla="*/ 7 w 19"/>
                  <a:gd name="T47" fmla="*/ 5 h 5"/>
                  <a:gd name="T48" fmla="*/ 7 w 19"/>
                  <a:gd name="T49" fmla="*/ 5 h 5"/>
                  <a:gd name="T50" fmla="*/ 7 w 19"/>
                  <a:gd name="T51" fmla="*/ 5 h 5"/>
                  <a:gd name="T52" fmla="*/ 8 w 19"/>
                  <a:gd name="T53" fmla="*/ 5 h 5"/>
                  <a:gd name="T54" fmla="*/ 8 w 19"/>
                  <a:gd name="T55" fmla="*/ 5 h 5"/>
                  <a:gd name="T56" fmla="*/ 8 w 19"/>
                  <a:gd name="T57" fmla="*/ 3 h 5"/>
                  <a:gd name="T58" fmla="*/ 8 w 19"/>
                  <a:gd name="T59" fmla="*/ 5 h 5"/>
                  <a:gd name="T60" fmla="*/ 8 w 19"/>
                  <a:gd name="T61" fmla="*/ 5 h 5"/>
                  <a:gd name="T62" fmla="*/ 8 w 19"/>
                  <a:gd name="T63" fmla="*/ 5 h 5"/>
                  <a:gd name="T64" fmla="*/ 10 w 19"/>
                  <a:gd name="T65" fmla="*/ 3 h 5"/>
                  <a:gd name="T66" fmla="*/ 10 w 19"/>
                  <a:gd name="T67" fmla="*/ 5 h 5"/>
                  <a:gd name="T68" fmla="*/ 10 w 19"/>
                  <a:gd name="T69" fmla="*/ 5 h 5"/>
                  <a:gd name="T70" fmla="*/ 10 w 19"/>
                  <a:gd name="T71" fmla="*/ 5 h 5"/>
                  <a:gd name="T72" fmla="*/ 10 w 19"/>
                  <a:gd name="T73" fmla="*/ 5 h 5"/>
                  <a:gd name="T74" fmla="*/ 10 w 19"/>
                  <a:gd name="T75" fmla="*/ 5 h 5"/>
                  <a:gd name="T76" fmla="*/ 12 w 19"/>
                  <a:gd name="T77" fmla="*/ 5 h 5"/>
                  <a:gd name="T78" fmla="*/ 12 w 19"/>
                  <a:gd name="T79" fmla="*/ 5 h 5"/>
                  <a:gd name="T80" fmla="*/ 12 w 19"/>
                  <a:gd name="T81" fmla="*/ 5 h 5"/>
                  <a:gd name="T82" fmla="*/ 12 w 19"/>
                  <a:gd name="T83" fmla="*/ 5 h 5"/>
                  <a:gd name="T84" fmla="*/ 12 w 19"/>
                  <a:gd name="T85" fmla="*/ 5 h 5"/>
                  <a:gd name="T86" fmla="*/ 12 w 19"/>
                  <a:gd name="T87" fmla="*/ 5 h 5"/>
                  <a:gd name="T88" fmla="*/ 14 w 19"/>
                  <a:gd name="T89" fmla="*/ 5 h 5"/>
                  <a:gd name="T90" fmla="*/ 14 w 19"/>
                  <a:gd name="T91" fmla="*/ 5 h 5"/>
                  <a:gd name="T92" fmla="*/ 14 w 19"/>
                  <a:gd name="T93" fmla="*/ 5 h 5"/>
                  <a:gd name="T94" fmla="*/ 14 w 19"/>
                  <a:gd name="T95" fmla="*/ 5 h 5"/>
                  <a:gd name="T96" fmla="*/ 14 w 19"/>
                  <a:gd name="T97" fmla="*/ 5 h 5"/>
                  <a:gd name="T98" fmla="*/ 14 w 19"/>
                  <a:gd name="T99" fmla="*/ 5 h 5"/>
                  <a:gd name="T100" fmla="*/ 16 w 19"/>
                  <a:gd name="T101" fmla="*/ 5 h 5"/>
                  <a:gd name="T102" fmla="*/ 16 w 19"/>
                  <a:gd name="T103" fmla="*/ 5 h 5"/>
                  <a:gd name="T104" fmla="*/ 16 w 19"/>
                  <a:gd name="T105" fmla="*/ 5 h 5"/>
                  <a:gd name="T106" fmla="*/ 16 w 19"/>
                  <a:gd name="T107" fmla="*/ 5 h 5"/>
                  <a:gd name="T108" fmla="*/ 16 w 19"/>
                  <a:gd name="T109" fmla="*/ 5 h 5"/>
                  <a:gd name="T110" fmla="*/ 16 w 19"/>
                  <a:gd name="T111" fmla="*/ 5 h 5"/>
                  <a:gd name="T112" fmla="*/ 17 w 19"/>
                  <a:gd name="T113" fmla="*/ 5 h 5"/>
                  <a:gd name="T114" fmla="*/ 17 w 19"/>
                  <a:gd name="T115" fmla="*/ 3 h 5"/>
                  <a:gd name="T116" fmla="*/ 17 w 19"/>
                  <a:gd name="T117" fmla="*/ 5 h 5"/>
                  <a:gd name="T118" fmla="*/ 17 w 19"/>
                  <a:gd name="T119" fmla="*/ 5 h 5"/>
                  <a:gd name="T120" fmla="*/ 17 w 19"/>
                  <a:gd name="T121" fmla="*/ 5 h 5"/>
                  <a:gd name="T122" fmla="*/ 17 w 19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0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9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0" name="Freeform 376"/>
              <p:cNvSpPr>
                <a:spLocks/>
              </p:cNvSpPr>
              <p:nvPr/>
            </p:nvSpPr>
            <p:spPr bwMode="auto">
              <a:xfrm>
                <a:off x="2434" y="4016"/>
                <a:ext cx="16" cy="21"/>
              </a:xfrm>
              <a:custGeom>
                <a:avLst/>
                <a:gdLst>
                  <a:gd name="T0" fmla="*/ 0 w 16"/>
                  <a:gd name="T1" fmla="*/ 21 h 21"/>
                  <a:gd name="T2" fmla="*/ 0 w 16"/>
                  <a:gd name="T3" fmla="*/ 21 h 21"/>
                  <a:gd name="T4" fmla="*/ 0 w 16"/>
                  <a:gd name="T5" fmla="*/ 21 h 21"/>
                  <a:gd name="T6" fmla="*/ 0 w 16"/>
                  <a:gd name="T7" fmla="*/ 21 h 21"/>
                  <a:gd name="T8" fmla="*/ 0 w 16"/>
                  <a:gd name="T9" fmla="*/ 21 h 21"/>
                  <a:gd name="T10" fmla="*/ 2 w 16"/>
                  <a:gd name="T11" fmla="*/ 21 h 21"/>
                  <a:gd name="T12" fmla="*/ 2 w 16"/>
                  <a:gd name="T13" fmla="*/ 21 h 21"/>
                  <a:gd name="T14" fmla="*/ 2 w 16"/>
                  <a:gd name="T15" fmla="*/ 21 h 21"/>
                  <a:gd name="T16" fmla="*/ 2 w 16"/>
                  <a:gd name="T17" fmla="*/ 21 h 21"/>
                  <a:gd name="T18" fmla="*/ 2 w 16"/>
                  <a:gd name="T19" fmla="*/ 21 h 21"/>
                  <a:gd name="T20" fmla="*/ 2 w 16"/>
                  <a:gd name="T21" fmla="*/ 21 h 21"/>
                  <a:gd name="T22" fmla="*/ 2 w 16"/>
                  <a:gd name="T23" fmla="*/ 21 h 21"/>
                  <a:gd name="T24" fmla="*/ 4 w 16"/>
                  <a:gd name="T25" fmla="*/ 21 h 21"/>
                  <a:gd name="T26" fmla="*/ 4 w 16"/>
                  <a:gd name="T27" fmla="*/ 21 h 21"/>
                  <a:gd name="T28" fmla="*/ 4 w 16"/>
                  <a:gd name="T29" fmla="*/ 21 h 21"/>
                  <a:gd name="T30" fmla="*/ 4 w 16"/>
                  <a:gd name="T31" fmla="*/ 19 h 21"/>
                  <a:gd name="T32" fmla="*/ 4 w 16"/>
                  <a:gd name="T33" fmla="*/ 21 h 21"/>
                  <a:gd name="T34" fmla="*/ 4 w 16"/>
                  <a:gd name="T35" fmla="*/ 19 h 21"/>
                  <a:gd name="T36" fmla="*/ 5 w 16"/>
                  <a:gd name="T37" fmla="*/ 21 h 21"/>
                  <a:gd name="T38" fmla="*/ 5 w 16"/>
                  <a:gd name="T39" fmla="*/ 21 h 21"/>
                  <a:gd name="T40" fmla="*/ 5 w 16"/>
                  <a:gd name="T41" fmla="*/ 21 h 21"/>
                  <a:gd name="T42" fmla="*/ 5 w 16"/>
                  <a:gd name="T43" fmla="*/ 21 h 21"/>
                  <a:gd name="T44" fmla="*/ 5 w 16"/>
                  <a:gd name="T45" fmla="*/ 21 h 21"/>
                  <a:gd name="T46" fmla="*/ 5 w 16"/>
                  <a:gd name="T47" fmla="*/ 21 h 21"/>
                  <a:gd name="T48" fmla="*/ 7 w 16"/>
                  <a:gd name="T49" fmla="*/ 18 h 21"/>
                  <a:gd name="T50" fmla="*/ 7 w 16"/>
                  <a:gd name="T51" fmla="*/ 21 h 21"/>
                  <a:gd name="T52" fmla="*/ 7 w 16"/>
                  <a:gd name="T53" fmla="*/ 21 h 21"/>
                  <a:gd name="T54" fmla="*/ 7 w 16"/>
                  <a:gd name="T55" fmla="*/ 21 h 21"/>
                  <a:gd name="T56" fmla="*/ 7 w 16"/>
                  <a:gd name="T57" fmla="*/ 21 h 21"/>
                  <a:gd name="T58" fmla="*/ 7 w 16"/>
                  <a:gd name="T59" fmla="*/ 21 h 21"/>
                  <a:gd name="T60" fmla="*/ 9 w 16"/>
                  <a:gd name="T61" fmla="*/ 21 h 21"/>
                  <a:gd name="T62" fmla="*/ 9 w 16"/>
                  <a:gd name="T63" fmla="*/ 21 h 21"/>
                  <a:gd name="T64" fmla="*/ 9 w 16"/>
                  <a:gd name="T65" fmla="*/ 21 h 21"/>
                  <a:gd name="T66" fmla="*/ 9 w 16"/>
                  <a:gd name="T67" fmla="*/ 21 h 21"/>
                  <a:gd name="T68" fmla="*/ 9 w 16"/>
                  <a:gd name="T69" fmla="*/ 19 h 21"/>
                  <a:gd name="T70" fmla="*/ 9 w 16"/>
                  <a:gd name="T71" fmla="*/ 21 h 21"/>
                  <a:gd name="T72" fmla="*/ 9 w 16"/>
                  <a:gd name="T73" fmla="*/ 21 h 21"/>
                  <a:gd name="T74" fmla="*/ 11 w 16"/>
                  <a:gd name="T75" fmla="*/ 21 h 21"/>
                  <a:gd name="T76" fmla="*/ 11 w 16"/>
                  <a:gd name="T77" fmla="*/ 21 h 21"/>
                  <a:gd name="T78" fmla="*/ 11 w 16"/>
                  <a:gd name="T79" fmla="*/ 21 h 21"/>
                  <a:gd name="T80" fmla="*/ 11 w 16"/>
                  <a:gd name="T81" fmla="*/ 21 h 21"/>
                  <a:gd name="T82" fmla="*/ 11 w 16"/>
                  <a:gd name="T83" fmla="*/ 21 h 21"/>
                  <a:gd name="T84" fmla="*/ 11 w 16"/>
                  <a:gd name="T85" fmla="*/ 21 h 21"/>
                  <a:gd name="T86" fmla="*/ 13 w 16"/>
                  <a:gd name="T87" fmla="*/ 21 h 21"/>
                  <a:gd name="T88" fmla="*/ 13 w 16"/>
                  <a:gd name="T89" fmla="*/ 21 h 21"/>
                  <a:gd name="T90" fmla="*/ 13 w 16"/>
                  <a:gd name="T91" fmla="*/ 19 h 21"/>
                  <a:gd name="T92" fmla="*/ 13 w 16"/>
                  <a:gd name="T93" fmla="*/ 18 h 21"/>
                  <a:gd name="T94" fmla="*/ 13 w 16"/>
                  <a:gd name="T95" fmla="*/ 19 h 21"/>
                  <a:gd name="T96" fmla="*/ 13 w 16"/>
                  <a:gd name="T97" fmla="*/ 14 h 21"/>
                  <a:gd name="T98" fmla="*/ 13 w 16"/>
                  <a:gd name="T99" fmla="*/ 19 h 21"/>
                  <a:gd name="T100" fmla="*/ 14 w 16"/>
                  <a:gd name="T101" fmla="*/ 21 h 21"/>
                  <a:gd name="T102" fmla="*/ 14 w 16"/>
                  <a:gd name="T103" fmla="*/ 19 h 21"/>
                  <a:gd name="T104" fmla="*/ 14 w 16"/>
                  <a:gd name="T105" fmla="*/ 18 h 21"/>
                  <a:gd name="T106" fmla="*/ 14 w 16"/>
                  <a:gd name="T107" fmla="*/ 19 h 21"/>
                  <a:gd name="T108" fmla="*/ 14 w 16"/>
                  <a:gd name="T109" fmla="*/ 21 h 21"/>
                  <a:gd name="T110" fmla="*/ 14 w 16"/>
                  <a:gd name="T111" fmla="*/ 19 h 21"/>
                  <a:gd name="T112" fmla="*/ 16 w 16"/>
                  <a:gd name="T113" fmla="*/ 21 h 21"/>
                  <a:gd name="T114" fmla="*/ 16 w 16"/>
                  <a:gd name="T115" fmla="*/ 21 h 21"/>
                  <a:gd name="T116" fmla="*/ 16 w 16"/>
                  <a:gd name="T117" fmla="*/ 19 h 21"/>
                  <a:gd name="T118" fmla="*/ 16 w 16"/>
                  <a:gd name="T119" fmla="*/ 19 h 21"/>
                  <a:gd name="T120" fmla="*/ 16 w 16"/>
                  <a:gd name="T121" fmla="*/ 21 h 21"/>
                  <a:gd name="T122" fmla="*/ 16 w 16"/>
                  <a:gd name="T12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21">
                    <a:moveTo>
                      <a:pt x="0" y="21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18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19"/>
                    </a:lnTo>
                    <a:lnTo>
                      <a:pt x="5" y="21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8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21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14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6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6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3" y="18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6"/>
                    </a:lnTo>
                    <a:lnTo>
                      <a:pt x="13" y="14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3" y="7"/>
                    </a:lnTo>
                    <a:lnTo>
                      <a:pt x="13" y="14"/>
                    </a:lnTo>
                    <a:lnTo>
                      <a:pt x="13" y="21"/>
                    </a:lnTo>
                    <a:lnTo>
                      <a:pt x="13" y="21"/>
                    </a:lnTo>
                    <a:lnTo>
                      <a:pt x="13" y="19"/>
                    </a:lnTo>
                    <a:lnTo>
                      <a:pt x="13" y="12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21"/>
                    </a:lnTo>
                    <a:lnTo>
                      <a:pt x="13" y="18"/>
                    </a:lnTo>
                    <a:lnTo>
                      <a:pt x="13" y="11"/>
                    </a:lnTo>
                    <a:lnTo>
                      <a:pt x="13" y="19"/>
                    </a:lnTo>
                    <a:lnTo>
                      <a:pt x="13" y="14"/>
                    </a:lnTo>
                    <a:lnTo>
                      <a:pt x="13" y="19"/>
                    </a:lnTo>
                    <a:lnTo>
                      <a:pt x="13" y="21"/>
                    </a:lnTo>
                    <a:lnTo>
                      <a:pt x="13" y="18"/>
                    </a:lnTo>
                    <a:lnTo>
                      <a:pt x="13" y="16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4" y="11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4" y="14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4" y="14"/>
                    </a:lnTo>
                    <a:lnTo>
                      <a:pt x="14" y="19"/>
                    </a:lnTo>
                    <a:lnTo>
                      <a:pt x="14" y="16"/>
                    </a:lnTo>
                    <a:lnTo>
                      <a:pt x="14" y="12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4" y="12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11"/>
                    </a:lnTo>
                    <a:lnTo>
                      <a:pt x="14" y="2"/>
                    </a:lnTo>
                    <a:lnTo>
                      <a:pt x="14" y="21"/>
                    </a:lnTo>
                    <a:lnTo>
                      <a:pt x="14" y="12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14"/>
                    </a:lnTo>
                    <a:lnTo>
                      <a:pt x="14" y="21"/>
                    </a:lnTo>
                    <a:lnTo>
                      <a:pt x="14" y="16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4" y="14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4" y="12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1"/>
                    </a:lnTo>
                    <a:lnTo>
                      <a:pt x="14" y="18"/>
                    </a:lnTo>
                    <a:lnTo>
                      <a:pt x="14" y="12"/>
                    </a:lnTo>
                    <a:lnTo>
                      <a:pt x="14" y="21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4" y="19"/>
                    </a:lnTo>
                    <a:lnTo>
                      <a:pt x="14" y="7"/>
                    </a:lnTo>
                    <a:lnTo>
                      <a:pt x="16" y="19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4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6" y="2"/>
                    </a:lnTo>
                    <a:lnTo>
                      <a:pt x="16" y="9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1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2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0"/>
                    </a:lnTo>
                    <a:lnTo>
                      <a:pt x="16" y="19"/>
                    </a:lnTo>
                    <a:lnTo>
                      <a:pt x="16" y="16"/>
                    </a:lnTo>
                    <a:lnTo>
                      <a:pt x="16" y="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16"/>
                    </a:lnTo>
                    <a:lnTo>
                      <a:pt x="16" y="12"/>
                    </a:lnTo>
                    <a:lnTo>
                      <a:pt x="16" y="21"/>
                    </a:lnTo>
                    <a:lnTo>
                      <a:pt x="16" y="16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2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2"/>
                    </a:lnTo>
                    <a:lnTo>
                      <a:pt x="16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1" name="Freeform 377"/>
              <p:cNvSpPr>
                <a:spLocks/>
              </p:cNvSpPr>
              <p:nvPr/>
            </p:nvSpPr>
            <p:spPr bwMode="auto">
              <a:xfrm>
                <a:off x="2450" y="4019"/>
                <a:ext cx="18" cy="18"/>
              </a:xfrm>
              <a:custGeom>
                <a:avLst/>
                <a:gdLst>
                  <a:gd name="T0" fmla="*/ 0 w 18"/>
                  <a:gd name="T1" fmla="*/ 9 h 18"/>
                  <a:gd name="T2" fmla="*/ 2 w 18"/>
                  <a:gd name="T3" fmla="*/ 4 h 18"/>
                  <a:gd name="T4" fmla="*/ 2 w 18"/>
                  <a:gd name="T5" fmla="*/ 18 h 18"/>
                  <a:gd name="T6" fmla="*/ 2 w 18"/>
                  <a:gd name="T7" fmla="*/ 16 h 18"/>
                  <a:gd name="T8" fmla="*/ 2 w 18"/>
                  <a:gd name="T9" fmla="*/ 13 h 18"/>
                  <a:gd name="T10" fmla="*/ 2 w 18"/>
                  <a:gd name="T11" fmla="*/ 18 h 18"/>
                  <a:gd name="T12" fmla="*/ 2 w 18"/>
                  <a:gd name="T13" fmla="*/ 18 h 18"/>
                  <a:gd name="T14" fmla="*/ 4 w 18"/>
                  <a:gd name="T15" fmla="*/ 18 h 18"/>
                  <a:gd name="T16" fmla="*/ 4 w 18"/>
                  <a:gd name="T17" fmla="*/ 18 h 18"/>
                  <a:gd name="T18" fmla="*/ 4 w 18"/>
                  <a:gd name="T19" fmla="*/ 16 h 18"/>
                  <a:gd name="T20" fmla="*/ 4 w 18"/>
                  <a:gd name="T21" fmla="*/ 18 h 18"/>
                  <a:gd name="T22" fmla="*/ 4 w 18"/>
                  <a:gd name="T23" fmla="*/ 18 h 18"/>
                  <a:gd name="T24" fmla="*/ 4 w 18"/>
                  <a:gd name="T25" fmla="*/ 18 h 18"/>
                  <a:gd name="T26" fmla="*/ 4 w 18"/>
                  <a:gd name="T27" fmla="*/ 16 h 18"/>
                  <a:gd name="T28" fmla="*/ 6 w 18"/>
                  <a:gd name="T29" fmla="*/ 15 h 18"/>
                  <a:gd name="T30" fmla="*/ 6 w 18"/>
                  <a:gd name="T31" fmla="*/ 18 h 18"/>
                  <a:gd name="T32" fmla="*/ 6 w 18"/>
                  <a:gd name="T33" fmla="*/ 18 h 18"/>
                  <a:gd name="T34" fmla="*/ 6 w 18"/>
                  <a:gd name="T35" fmla="*/ 18 h 18"/>
                  <a:gd name="T36" fmla="*/ 6 w 18"/>
                  <a:gd name="T37" fmla="*/ 18 h 18"/>
                  <a:gd name="T38" fmla="*/ 6 w 18"/>
                  <a:gd name="T39" fmla="*/ 18 h 18"/>
                  <a:gd name="T40" fmla="*/ 7 w 18"/>
                  <a:gd name="T41" fmla="*/ 18 h 18"/>
                  <a:gd name="T42" fmla="*/ 7 w 18"/>
                  <a:gd name="T43" fmla="*/ 16 h 18"/>
                  <a:gd name="T44" fmla="*/ 7 w 18"/>
                  <a:gd name="T45" fmla="*/ 18 h 18"/>
                  <a:gd name="T46" fmla="*/ 7 w 18"/>
                  <a:gd name="T47" fmla="*/ 18 h 18"/>
                  <a:gd name="T48" fmla="*/ 7 w 18"/>
                  <a:gd name="T49" fmla="*/ 18 h 18"/>
                  <a:gd name="T50" fmla="*/ 7 w 18"/>
                  <a:gd name="T51" fmla="*/ 18 h 18"/>
                  <a:gd name="T52" fmla="*/ 9 w 18"/>
                  <a:gd name="T53" fmla="*/ 18 h 18"/>
                  <a:gd name="T54" fmla="*/ 9 w 18"/>
                  <a:gd name="T55" fmla="*/ 18 h 18"/>
                  <a:gd name="T56" fmla="*/ 9 w 18"/>
                  <a:gd name="T57" fmla="*/ 18 h 18"/>
                  <a:gd name="T58" fmla="*/ 9 w 18"/>
                  <a:gd name="T59" fmla="*/ 18 h 18"/>
                  <a:gd name="T60" fmla="*/ 9 w 18"/>
                  <a:gd name="T61" fmla="*/ 18 h 18"/>
                  <a:gd name="T62" fmla="*/ 9 w 18"/>
                  <a:gd name="T63" fmla="*/ 18 h 18"/>
                  <a:gd name="T64" fmla="*/ 9 w 18"/>
                  <a:gd name="T65" fmla="*/ 15 h 18"/>
                  <a:gd name="T66" fmla="*/ 11 w 18"/>
                  <a:gd name="T67" fmla="*/ 18 h 18"/>
                  <a:gd name="T68" fmla="*/ 11 w 18"/>
                  <a:gd name="T69" fmla="*/ 18 h 18"/>
                  <a:gd name="T70" fmla="*/ 11 w 18"/>
                  <a:gd name="T71" fmla="*/ 18 h 18"/>
                  <a:gd name="T72" fmla="*/ 11 w 18"/>
                  <a:gd name="T73" fmla="*/ 18 h 18"/>
                  <a:gd name="T74" fmla="*/ 11 w 18"/>
                  <a:gd name="T75" fmla="*/ 18 h 18"/>
                  <a:gd name="T76" fmla="*/ 11 w 18"/>
                  <a:gd name="T77" fmla="*/ 18 h 18"/>
                  <a:gd name="T78" fmla="*/ 13 w 18"/>
                  <a:gd name="T79" fmla="*/ 18 h 18"/>
                  <a:gd name="T80" fmla="*/ 13 w 18"/>
                  <a:gd name="T81" fmla="*/ 18 h 18"/>
                  <a:gd name="T82" fmla="*/ 13 w 18"/>
                  <a:gd name="T83" fmla="*/ 18 h 18"/>
                  <a:gd name="T84" fmla="*/ 13 w 18"/>
                  <a:gd name="T85" fmla="*/ 16 h 18"/>
                  <a:gd name="T86" fmla="*/ 13 w 18"/>
                  <a:gd name="T87" fmla="*/ 18 h 18"/>
                  <a:gd name="T88" fmla="*/ 13 w 18"/>
                  <a:gd name="T89" fmla="*/ 18 h 18"/>
                  <a:gd name="T90" fmla="*/ 14 w 18"/>
                  <a:gd name="T91" fmla="*/ 18 h 18"/>
                  <a:gd name="T92" fmla="*/ 14 w 18"/>
                  <a:gd name="T93" fmla="*/ 18 h 18"/>
                  <a:gd name="T94" fmla="*/ 14 w 18"/>
                  <a:gd name="T95" fmla="*/ 18 h 18"/>
                  <a:gd name="T96" fmla="*/ 14 w 18"/>
                  <a:gd name="T97" fmla="*/ 18 h 18"/>
                  <a:gd name="T98" fmla="*/ 14 w 18"/>
                  <a:gd name="T99" fmla="*/ 18 h 18"/>
                  <a:gd name="T100" fmla="*/ 14 w 18"/>
                  <a:gd name="T101" fmla="*/ 18 h 18"/>
                  <a:gd name="T102" fmla="*/ 14 w 18"/>
                  <a:gd name="T103" fmla="*/ 18 h 18"/>
                  <a:gd name="T104" fmla="*/ 16 w 18"/>
                  <a:gd name="T105" fmla="*/ 16 h 18"/>
                  <a:gd name="T106" fmla="*/ 16 w 18"/>
                  <a:gd name="T107" fmla="*/ 18 h 18"/>
                  <a:gd name="T108" fmla="*/ 16 w 18"/>
                  <a:gd name="T109" fmla="*/ 18 h 18"/>
                  <a:gd name="T110" fmla="*/ 16 w 18"/>
                  <a:gd name="T111" fmla="*/ 18 h 18"/>
                  <a:gd name="T112" fmla="*/ 16 w 18"/>
                  <a:gd name="T113" fmla="*/ 18 h 18"/>
                  <a:gd name="T114" fmla="*/ 16 w 18"/>
                  <a:gd name="T115" fmla="*/ 18 h 18"/>
                  <a:gd name="T116" fmla="*/ 16 w 18"/>
                  <a:gd name="T117" fmla="*/ 15 h 18"/>
                  <a:gd name="T118" fmla="*/ 18 w 18"/>
                  <a:gd name="T119" fmla="*/ 18 h 18"/>
                  <a:gd name="T120" fmla="*/ 18 w 18"/>
                  <a:gd name="T121" fmla="*/ 15 h 18"/>
                  <a:gd name="T122" fmla="*/ 18 w 18"/>
                  <a:gd name="T12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8">
                    <a:moveTo>
                      <a:pt x="0" y="15"/>
                    </a:moveTo>
                    <a:lnTo>
                      <a:pt x="0" y="13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1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0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1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3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2" y="13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1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3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15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3"/>
                    </a:lnTo>
                    <a:lnTo>
                      <a:pt x="14" y="15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3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3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3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3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3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8" y="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3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3"/>
                    </a:lnTo>
                    <a:lnTo>
                      <a:pt x="18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8" y="18"/>
                    </a:lnTo>
                    <a:lnTo>
                      <a:pt x="18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2" name="Freeform 378"/>
              <p:cNvSpPr>
                <a:spLocks/>
              </p:cNvSpPr>
              <p:nvPr/>
            </p:nvSpPr>
            <p:spPr bwMode="auto">
              <a:xfrm>
                <a:off x="2468" y="3631"/>
                <a:ext cx="16" cy="406"/>
              </a:xfrm>
              <a:custGeom>
                <a:avLst/>
                <a:gdLst>
                  <a:gd name="T0" fmla="*/ 0 w 16"/>
                  <a:gd name="T1" fmla="*/ 406 h 406"/>
                  <a:gd name="T2" fmla="*/ 0 w 16"/>
                  <a:gd name="T3" fmla="*/ 404 h 406"/>
                  <a:gd name="T4" fmla="*/ 0 w 16"/>
                  <a:gd name="T5" fmla="*/ 397 h 406"/>
                  <a:gd name="T6" fmla="*/ 0 w 16"/>
                  <a:gd name="T7" fmla="*/ 406 h 406"/>
                  <a:gd name="T8" fmla="*/ 2 w 16"/>
                  <a:gd name="T9" fmla="*/ 406 h 406"/>
                  <a:gd name="T10" fmla="*/ 2 w 16"/>
                  <a:gd name="T11" fmla="*/ 406 h 406"/>
                  <a:gd name="T12" fmla="*/ 2 w 16"/>
                  <a:gd name="T13" fmla="*/ 404 h 406"/>
                  <a:gd name="T14" fmla="*/ 2 w 16"/>
                  <a:gd name="T15" fmla="*/ 406 h 406"/>
                  <a:gd name="T16" fmla="*/ 2 w 16"/>
                  <a:gd name="T17" fmla="*/ 406 h 406"/>
                  <a:gd name="T18" fmla="*/ 2 w 16"/>
                  <a:gd name="T19" fmla="*/ 399 h 406"/>
                  <a:gd name="T20" fmla="*/ 4 w 16"/>
                  <a:gd name="T21" fmla="*/ 401 h 406"/>
                  <a:gd name="T22" fmla="*/ 4 w 16"/>
                  <a:gd name="T23" fmla="*/ 401 h 406"/>
                  <a:gd name="T24" fmla="*/ 4 w 16"/>
                  <a:gd name="T25" fmla="*/ 403 h 406"/>
                  <a:gd name="T26" fmla="*/ 4 w 16"/>
                  <a:gd name="T27" fmla="*/ 404 h 406"/>
                  <a:gd name="T28" fmla="*/ 4 w 16"/>
                  <a:gd name="T29" fmla="*/ 403 h 406"/>
                  <a:gd name="T30" fmla="*/ 4 w 16"/>
                  <a:gd name="T31" fmla="*/ 406 h 406"/>
                  <a:gd name="T32" fmla="*/ 4 w 16"/>
                  <a:gd name="T33" fmla="*/ 383 h 406"/>
                  <a:gd name="T34" fmla="*/ 5 w 16"/>
                  <a:gd name="T35" fmla="*/ 388 h 406"/>
                  <a:gd name="T36" fmla="*/ 5 w 16"/>
                  <a:gd name="T37" fmla="*/ 404 h 406"/>
                  <a:gd name="T38" fmla="*/ 5 w 16"/>
                  <a:gd name="T39" fmla="*/ 406 h 406"/>
                  <a:gd name="T40" fmla="*/ 5 w 16"/>
                  <a:gd name="T41" fmla="*/ 328 h 406"/>
                  <a:gd name="T42" fmla="*/ 5 w 16"/>
                  <a:gd name="T43" fmla="*/ 392 h 406"/>
                  <a:gd name="T44" fmla="*/ 5 w 16"/>
                  <a:gd name="T45" fmla="*/ 355 h 406"/>
                  <a:gd name="T46" fmla="*/ 7 w 16"/>
                  <a:gd name="T47" fmla="*/ 385 h 406"/>
                  <a:gd name="T48" fmla="*/ 7 w 16"/>
                  <a:gd name="T49" fmla="*/ 367 h 406"/>
                  <a:gd name="T50" fmla="*/ 7 w 16"/>
                  <a:gd name="T51" fmla="*/ 404 h 406"/>
                  <a:gd name="T52" fmla="*/ 7 w 16"/>
                  <a:gd name="T53" fmla="*/ 347 h 406"/>
                  <a:gd name="T54" fmla="*/ 7 w 16"/>
                  <a:gd name="T55" fmla="*/ 171 h 406"/>
                  <a:gd name="T56" fmla="*/ 7 w 16"/>
                  <a:gd name="T57" fmla="*/ 166 h 406"/>
                  <a:gd name="T58" fmla="*/ 7 w 16"/>
                  <a:gd name="T59" fmla="*/ 226 h 406"/>
                  <a:gd name="T60" fmla="*/ 9 w 16"/>
                  <a:gd name="T61" fmla="*/ 232 h 406"/>
                  <a:gd name="T62" fmla="*/ 9 w 16"/>
                  <a:gd name="T63" fmla="*/ 396 h 406"/>
                  <a:gd name="T64" fmla="*/ 9 w 16"/>
                  <a:gd name="T65" fmla="*/ 237 h 406"/>
                  <a:gd name="T66" fmla="*/ 9 w 16"/>
                  <a:gd name="T67" fmla="*/ 401 h 406"/>
                  <a:gd name="T68" fmla="*/ 9 w 16"/>
                  <a:gd name="T69" fmla="*/ 381 h 406"/>
                  <a:gd name="T70" fmla="*/ 9 w 16"/>
                  <a:gd name="T71" fmla="*/ 380 h 406"/>
                  <a:gd name="T72" fmla="*/ 9 w 16"/>
                  <a:gd name="T73" fmla="*/ 392 h 406"/>
                  <a:gd name="T74" fmla="*/ 9 w 16"/>
                  <a:gd name="T75" fmla="*/ 406 h 406"/>
                  <a:gd name="T76" fmla="*/ 11 w 16"/>
                  <a:gd name="T77" fmla="*/ 390 h 406"/>
                  <a:gd name="T78" fmla="*/ 11 w 16"/>
                  <a:gd name="T79" fmla="*/ 401 h 406"/>
                  <a:gd name="T80" fmla="*/ 11 w 16"/>
                  <a:gd name="T81" fmla="*/ 406 h 406"/>
                  <a:gd name="T82" fmla="*/ 11 w 16"/>
                  <a:gd name="T83" fmla="*/ 403 h 406"/>
                  <a:gd name="T84" fmla="*/ 11 w 16"/>
                  <a:gd name="T85" fmla="*/ 396 h 406"/>
                  <a:gd name="T86" fmla="*/ 11 w 16"/>
                  <a:gd name="T87" fmla="*/ 403 h 406"/>
                  <a:gd name="T88" fmla="*/ 12 w 16"/>
                  <a:gd name="T89" fmla="*/ 404 h 406"/>
                  <a:gd name="T90" fmla="*/ 12 w 16"/>
                  <a:gd name="T91" fmla="*/ 404 h 406"/>
                  <a:gd name="T92" fmla="*/ 12 w 16"/>
                  <a:gd name="T93" fmla="*/ 399 h 406"/>
                  <a:gd name="T94" fmla="*/ 12 w 16"/>
                  <a:gd name="T95" fmla="*/ 406 h 406"/>
                  <a:gd name="T96" fmla="*/ 12 w 16"/>
                  <a:gd name="T97" fmla="*/ 404 h 406"/>
                  <a:gd name="T98" fmla="*/ 12 w 16"/>
                  <a:gd name="T99" fmla="*/ 406 h 406"/>
                  <a:gd name="T100" fmla="*/ 12 w 16"/>
                  <a:gd name="T101" fmla="*/ 404 h 406"/>
                  <a:gd name="T102" fmla="*/ 14 w 16"/>
                  <a:gd name="T103" fmla="*/ 403 h 406"/>
                  <a:gd name="T104" fmla="*/ 14 w 16"/>
                  <a:gd name="T105" fmla="*/ 406 h 406"/>
                  <a:gd name="T106" fmla="*/ 14 w 16"/>
                  <a:gd name="T107" fmla="*/ 406 h 406"/>
                  <a:gd name="T108" fmla="*/ 14 w 16"/>
                  <a:gd name="T109" fmla="*/ 406 h 406"/>
                  <a:gd name="T110" fmla="*/ 14 w 16"/>
                  <a:gd name="T111" fmla="*/ 406 h 406"/>
                  <a:gd name="T112" fmla="*/ 14 w 16"/>
                  <a:gd name="T113" fmla="*/ 406 h 406"/>
                  <a:gd name="T114" fmla="*/ 14 w 16"/>
                  <a:gd name="T115" fmla="*/ 406 h 406"/>
                  <a:gd name="T116" fmla="*/ 16 w 16"/>
                  <a:gd name="T117" fmla="*/ 403 h 406"/>
                  <a:gd name="T118" fmla="*/ 16 w 16"/>
                  <a:gd name="T119" fmla="*/ 404 h 406"/>
                  <a:gd name="T120" fmla="*/ 16 w 16"/>
                  <a:gd name="T121" fmla="*/ 406 h 406"/>
                  <a:gd name="T122" fmla="*/ 16 w 16"/>
                  <a:gd name="T123" fmla="*/ 406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406">
                    <a:moveTo>
                      <a:pt x="0" y="406"/>
                    </a:moveTo>
                    <a:lnTo>
                      <a:pt x="0" y="406"/>
                    </a:lnTo>
                    <a:lnTo>
                      <a:pt x="0" y="406"/>
                    </a:lnTo>
                    <a:lnTo>
                      <a:pt x="0" y="406"/>
                    </a:lnTo>
                    <a:lnTo>
                      <a:pt x="0" y="406"/>
                    </a:lnTo>
                    <a:lnTo>
                      <a:pt x="0" y="403"/>
                    </a:lnTo>
                    <a:lnTo>
                      <a:pt x="0" y="406"/>
                    </a:lnTo>
                    <a:lnTo>
                      <a:pt x="0" y="404"/>
                    </a:lnTo>
                    <a:lnTo>
                      <a:pt x="0" y="406"/>
                    </a:lnTo>
                    <a:lnTo>
                      <a:pt x="0" y="404"/>
                    </a:lnTo>
                    <a:lnTo>
                      <a:pt x="0" y="399"/>
                    </a:lnTo>
                    <a:lnTo>
                      <a:pt x="0" y="406"/>
                    </a:lnTo>
                    <a:lnTo>
                      <a:pt x="0" y="406"/>
                    </a:lnTo>
                    <a:lnTo>
                      <a:pt x="0" y="406"/>
                    </a:lnTo>
                    <a:lnTo>
                      <a:pt x="0" y="397"/>
                    </a:lnTo>
                    <a:lnTo>
                      <a:pt x="0" y="404"/>
                    </a:lnTo>
                    <a:lnTo>
                      <a:pt x="0" y="406"/>
                    </a:lnTo>
                    <a:lnTo>
                      <a:pt x="0" y="404"/>
                    </a:lnTo>
                    <a:lnTo>
                      <a:pt x="0" y="406"/>
                    </a:lnTo>
                    <a:lnTo>
                      <a:pt x="0" y="406"/>
                    </a:lnTo>
                    <a:lnTo>
                      <a:pt x="0" y="406"/>
                    </a:lnTo>
                    <a:lnTo>
                      <a:pt x="0" y="392"/>
                    </a:lnTo>
                    <a:lnTo>
                      <a:pt x="0" y="406"/>
                    </a:lnTo>
                    <a:lnTo>
                      <a:pt x="0" y="404"/>
                    </a:lnTo>
                    <a:lnTo>
                      <a:pt x="0" y="403"/>
                    </a:lnTo>
                    <a:lnTo>
                      <a:pt x="0" y="406"/>
                    </a:lnTo>
                    <a:lnTo>
                      <a:pt x="0" y="406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03"/>
                    </a:lnTo>
                    <a:lnTo>
                      <a:pt x="0" y="406"/>
                    </a:lnTo>
                    <a:lnTo>
                      <a:pt x="0" y="403"/>
                    </a:lnTo>
                    <a:lnTo>
                      <a:pt x="0" y="404"/>
                    </a:lnTo>
                    <a:lnTo>
                      <a:pt x="0" y="406"/>
                    </a:lnTo>
                    <a:lnTo>
                      <a:pt x="0" y="401"/>
                    </a:lnTo>
                    <a:lnTo>
                      <a:pt x="0" y="397"/>
                    </a:lnTo>
                    <a:lnTo>
                      <a:pt x="0" y="406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06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04"/>
                    </a:lnTo>
                    <a:lnTo>
                      <a:pt x="0" y="406"/>
                    </a:lnTo>
                    <a:lnTo>
                      <a:pt x="0" y="406"/>
                    </a:lnTo>
                    <a:lnTo>
                      <a:pt x="0" y="404"/>
                    </a:lnTo>
                    <a:lnTo>
                      <a:pt x="2" y="406"/>
                    </a:lnTo>
                    <a:lnTo>
                      <a:pt x="2" y="396"/>
                    </a:lnTo>
                    <a:lnTo>
                      <a:pt x="2" y="401"/>
                    </a:lnTo>
                    <a:lnTo>
                      <a:pt x="2" y="404"/>
                    </a:lnTo>
                    <a:lnTo>
                      <a:pt x="2" y="406"/>
                    </a:lnTo>
                    <a:lnTo>
                      <a:pt x="2" y="403"/>
                    </a:lnTo>
                    <a:lnTo>
                      <a:pt x="2" y="404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3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3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397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1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3"/>
                    </a:lnTo>
                    <a:lnTo>
                      <a:pt x="2" y="404"/>
                    </a:lnTo>
                    <a:lnTo>
                      <a:pt x="2" y="406"/>
                    </a:lnTo>
                    <a:lnTo>
                      <a:pt x="2" y="401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1"/>
                    </a:lnTo>
                    <a:lnTo>
                      <a:pt x="2" y="406"/>
                    </a:lnTo>
                    <a:lnTo>
                      <a:pt x="2" y="401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397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6"/>
                    </a:lnTo>
                    <a:lnTo>
                      <a:pt x="2" y="401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397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3"/>
                    </a:lnTo>
                    <a:lnTo>
                      <a:pt x="2" y="399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3"/>
                    </a:lnTo>
                    <a:lnTo>
                      <a:pt x="2" y="403"/>
                    </a:lnTo>
                    <a:lnTo>
                      <a:pt x="2" y="401"/>
                    </a:lnTo>
                    <a:lnTo>
                      <a:pt x="2" y="403"/>
                    </a:lnTo>
                    <a:lnTo>
                      <a:pt x="2" y="401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4"/>
                    </a:lnTo>
                    <a:lnTo>
                      <a:pt x="2" y="404"/>
                    </a:lnTo>
                    <a:lnTo>
                      <a:pt x="2" y="399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2" y="406"/>
                    </a:lnTo>
                    <a:lnTo>
                      <a:pt x="4" y="403"/>
                    </a:lnTo>
                    <a:lnTo>
                      <a:pt x="4" y="404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1"/>
                    </a:lnTo>
                    <a:lnTo>
                      <a:pt x="4" y="401"/>
                    </a:lnTo>
                    <a:lnTo>
                      <a:pt x="4" y="394"/>
                    </a:lnTo>
                    <a:lnTo>
                      <a:pt x="4" y="406"/>
                    </a:lnTo>
                    <a:lnTo>
                      <a:pt x="4" y="401"/>
                    </a:lnTo>
                    <a:lnTo>
                      <a:pt x="4" y="401"/>
                    </a:lnTo>
                    <a:lnTo>
                      <a:pt x="4" y="404"/>
                    </a:lnTo>
                    <a:lnTo>
                      <a:pt x="4" y="397"/>
                    </a:lnTo>
                    <a:lnTo>
                      <a:pt x="4" y="399"/>
                    </a:lnTo>
                    <a:lnTo>
                      <a:pt x="4" y="403"/>
                    </a:lnTo>
                    <a:lnTo>
                      <a:pt x="4" y="406"/>
                    </a:lnTo>
                    <a:lnTo>
                      <a:pt x="4" y="383"/>
                    </a:lnTo>
                    <a:lnTo>
                      <a:pt x="4" y="403"/>
                    </a:lnTo>
                    <a:lnTo>
                      <a:pt x="4" y="406"/>
                    </a:lnTo>
                    <a:lnTo>
                      <a:pt x="4" y="403"/>
                    </a:lnTo>
                    <a:lnTo>
                      <a:pt x="4" y="390"/>
                    </a:lnTo>
                    <a:lnTo>
                      <a:pt x="4" y="401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3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4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3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6"/>
                    </a:lnTo>
                    <a:lnTo>
                      <a:pt x="4" y="404"/>
                    </a:lnTo>
                    <a:lnTo>
                      <a:pt x="4" y="404"/>
                    </a:lnTo>
                    <a:lnTo>
                      <a:pt x="4" y="404"/>
                    </a:lnTo>
                    <a:lnTo>
                      <a:pt x="4" y="396"/>
                    </a:lnTo>
                    <a:lnTo>
                      <a:pt x="4" y="406"/>
                    </a:lnTo>
                    <a:lnTo>
                      <a:pt x="4" y="404"/>
                    </a:lnTo>
                    <a:lnTo>
                      <a:pt x="4" y="406"/>
                    </a:lnTo>
                    <a:lnTo>
                      <a:pt x="4" y="404"/>
                    </a:lnTo>
                    <a:lnTo>
                      <a:pt x="4" y="394"/>
                    </a:lnTo>
                    <a:lnTo>
                      <a:pt x="4" y="406"/>
                    </a:lnTo>
                    <a:lnTo>
                      <a:pt x="4" y="396"/>
                    </a:lnTo>
                    <a:lnTo>
                      <a:pt x="4" y="406"/>
                    </a:lnTo>
                    <a:lnTo>
                      <a:pt x="4" y="401"/>
                    </a:lnTo>
                    <a:lnTo>
                      <a:pt x="4" y="394"/>
                    </a:lnTo>
                    <a:lnTo>
                      <a:pt x="4" y="394"/>
                    </a:lnTo>
                    <a:lnTo>
                      <a:pt x="4" y="404"/>
                    </a:lnTo>
                    <a:lnTo>
                      <a:pt x="4" y="404"/>
                    </a:lnTo>
                    <a:lnTo>
                      <a:pt x="4" y="404"/>
                    </a:lnTo>
                    <a:lnTo>
                      <a:pt x="4" y="404"/>
                    </a:lnTo>
                    <a:lnTo>
                      <a:pt x="4" y="403"/>
                    </a:lnTo>
                    <a:lnTo>
                      <a:pt x="4" y="406"/>
                    </a:lnTo>
                    <a:lnTo>
                      <a:pt x="4" y="403"/>
                    </a:lnTo>
                    <a:lnTo>
                      <a:pt x="4" y="404"/>
                    </a:lnTo>
                    <a:lnTo>
                      <a:pt x="4" y="401"/>
                    </a:lnTo>
                    <a:lnTo>
                      <a:pt x="4" y="403"/>
                    </a:lnTo>
                    <a:lnTo>
                      <a:pt x="4" y="399"/>
                    </a:lnTo>
                    <a:lnTo>
                      <a:pt x="4" y="406"/>
                    </a:lnTo>
                    <a:lnTo>
                      <a:pt x="4" y="401"/>
                    </a:lnTo>
                    <a:lnTo>
                      <a:pt x="4" y="392"/>
                    </a:lnTo>
                    <a:lnTo>
                      <a:pt x="4" y="397"/>
                    </a:lnTo>
                    <a:lnTo>
                      <a:pt x="4" y="404"/>
                    </a:lnTo>
                    <a:lnTo>
                      <a:pt x="4" y="406"/>
                    </a:lnTo>
                    <a:lnTo>
                      <a:pt x="4" y="404"/>
                    </a:lnTo>
                    <a:lnTo>
                      <a:pt x="4" y="396"/>
                    </a:lnTo>
                    <a:lnTo>
                      <a:pt x="4" y="397"/>
                    </a:lnTo>
                    <a:lnTo>
                      <a:pt x="4" y="404"/>
                    </a:lnTo>
                    <a:lnTo>
                      <a:pt x="4" y="403"/>
                    </a:lnTo>
                    <a:lnTo>
                      <a:pt x="4" y="406"/>
                    </a:lnTo>
                    <a:lnTo>
                      <a:pt x="4" y="394"/>
                    </a:lnTo>
                    <a:lnTo>
                      <a:pt x="4" y="396"/>
                    </a:lnTo>
                    <a:lnTo>
                      <a:pt x="4" y="388"/>
                    </a:lnTo>
                    <a:lnTo>
                      <a:pt x="4" y="403"/>
                    </a:lnTo>
                    <a:lnTo>
                      <a:pt x="4" y="406"/>
                    </a:lnTo>
                    <a:lnTo>
                      <a:pt x="4" y="383"/>
                    </a:lnTo>
                    <a:lnTo>
                      <a:pt x="5" y="397"/>
                    </a:lnTo>
                    <a:lnTo>
                      <a:pt x="5" y="396"/>
                    </a:lnTo>
                    <a:lnTo>
                      <a:pt x="5" y="397"/>
                    </a:lnTo>
                    <a:lnTo>
                      <a:pt x="5" y="403"/>
                    </a:lnTo>
                    <a:lnTo>
                      <a:pt x="5" y="404"/>
                    </a:lnTo>
                    <a:lnTo>
                      <a:pt x="5" y="385"/>
                    </a:lnTo>
                    <a:lnTo>
                      <a:pt x="5" y="383"/>
                    </a:lnTo>
                    <a:lnTo>
                      <a:pt x="5" y="362"/>
                    </a:lnTo>
                    <a:lnTo>
                      <a:pt x="5" y="403"/>
                    </a:lnTo>
                    <a:lnTo>
                      <a:pt x="5" y="404"/>
                    </a:lnTo>
                    <a:lnTo>
                      <a:pt x="5" y="392"/>
                    </a:lnTo>
                    <a:lnTo>
                      <a:pt x="5" y="388"/>
                    </a:lnTo>
                    <a:lnTo>
                      <a:pt x="5" y="403"/>
                    </a:lnTo>
                    <a:lnTo>
                      <a:pt x="5" y="397"/>
                    </a:lnTo>
                    <a:lnTo>
                      <a:pt x="5" y="403"/>
                    </a:lnTo>
                    <a:lnTo>
                      <a:pt x="5" y="374"/>
                    </a:lnTo>
                    <a:lnTo>
                      <a:pt x="5" y="397"/>
                    </a:lnTo>
                    <a:lnTo>
                      <a:pt x="5" y="399"/>
                    </a:lnTo>
                    <a:lnTo>
                      <a:pt x="5" y="404"/>
                    </a:lnTo>
                    <a:lnTo>
                      <a:pt x="5" y="394"/>
                    </a:lnTo>
                    <a:lnTo>
                      <a:pt x="5" y="399"/>
                    </a:lnTo>
                    <a:lnTo>
                      <a:pt x="5" y="387"/>
                    </a:lnTo>
                    <a:lnTo>
                      <a:pt x="5" y="403"/>
                    </a:lnTo>
                    <a:lnTo>
                      <a:pt x="5" y="404"/>
                    </a:lnTo>
                    <a:lnTo>
                      <a:pt x="5" y="406"/>
                    </a:lnTo>
                    <a:lnTo>
                      <a:pt x="5" y="397"/>
                    </a:lnTo>
                    <a:lnTo>
                      <a:pt x="5" y="397"/>
                    </a:lnTo>
                    <a:lnTo>
                      <a:pt x="5" y="401"/>
                    </a:lnTo>
                    <a:lnTo>
                      <a:pt x="5" y="404"/>
                    </a:lnTo>
                    <a:lnTo>
                      <a:pt x="5" y="401"/>
                    </a:lnTo>
                    <a:lnTo>
                      <a:pt x="5" y="374"/>
                    </a:lnTo>
                    <a:lnTo>
                      <a:pt x="5" y="403"/>
                    </a:lnTo>
                    <a:lnTo>
                      <a:pt x="5" y="404"/>
                    </a:lnTo>
                    <a:lnTo>
                      <a:pt x="5" y="346"/>
                    </a:lnTo>
                    <a:lnTo>
                      <a:pt x="5" y="392"/>
                    </a:lnTo>
                    <a:lnTo>
                      <a:pt x="5" y="406"/>
                    </a:lnTo>
                    <a:lnTo>
                      <a:pt x="5" y="380"/>
                    </a:lnTo>
                    <a:lnTo>
                      <a:pt x="5" y="397"/>
                    </a:lnTo>
                    <a:lnTo>
                      <a:pt x="5" y="396"/>
                    </a:lnTo>
                    <a:lnTo>
                      <a:pt x="5" y="381"/>
                    </a:lnTo>
                    <a:lnTo>
                      <a:pt x="5" y="396"/>
                    </a:lnTo>
                    <a:lnTo>
                      <a:pt x="5" y="404"/>
                    </a:lnTo>
                    <a:lnTo>
                      <a:pt x="5" y="388"/>
                    </a:lnTo>
                    <a:lnTo>
                      <a:pt x="5" y="399"/>
                    </a:lnTo>
                    <a:lnTo>
                      <a:pt x="5" y="401"/>
                    </a:lnTo>
                    <a:lnTo>
                      <a:pt x="5" y="396"/>
                    </a:lnTo>
                    <a:lnTo>
                      <a:pt x="5" y="372"/>
                    </a:lnTo>
                    <a:lnTo>
                      <a:pt x="5" y="328"/>
                    </a:lnTo>
                    <a:lnTo>
                      <a:pt x="5" y="388"/>
                    </a:lnTo>
                    <a:lnTo>
                      <a:pt x="5" y="404"/>
                    </a:lnTo>
                    <a:lnTo>
                      <a:pt x="5" y="399"/>
                    </a:lnTo>
                    <a:lnTo>
                      <a:pt x="5" y="403"/>
                    </a:lnTo>
                    <a:lnTo>
                      <a:pt x="5" y="403"/>
                    </a:lnTo>
                    <a:lnTo>
                      <a:pt x="5" y="397"/>
                    </a:lnTo>
                    <a:lnTo>
                      <a:pt x="5" y="367"/>
                    </a:lnTo>
                    <a:lnTo>
                      <a:pt x="5" y="394"/>
                    </a:lnTo>
                    <a:lnTo>
                      <a:pt x="5" y="394"/>
                    </a:lnTo>
                    <a:lnTo>
                      <a:pt x="5" y="404"/>
                    </a:lnTo>
                    <a:lnTo>
                      <a:pt x="5" y="397"/>
                    </a:lnTo>
                    <a:lnTo>
                      <a:pt x="5" y="392"/>
                    </a:lnTo>
                    <a:lnTo>
                      <a:pt x="5" y="388"/>
                    </a:lnTo>
                    <a:lnTo>
                      <a:pt x="5" y="403"/>
                    </a:lnTo>
                    <a:lnTo>
                      <a:pt x="5" y="397"/>
                    </a:lnTo>
                    <a:lnTo>
                      <a:pt x="5" y="404"/>
                    </a:lnTo>
                    <a:lnTo>
                      <a:pt x="5" y="403"/>
                    </a:lnTo>
                    <a:lnTo>
                      <a:pt x="5" y="363"/>
                    </a:lnTo>
                    <a:lnTo>
                      <a:pt x="5" y="406"/>
                    </a:lnTo>
                    <a:lnTo>
                      <a:pt x="5" y="358"/>
                    </a:lnTo>
                    <a:lnTo>
                      <a:pt x="5" y="317"/>
                    </a:lnTo>
                    <a:lnTo>
                      <a:pt x="5" y="394"/>
                    </a:lnTo>
                    <a:lnTo>
                      <a:pt x="5" y="298"/>
                    </a:lnTo>
                    <a:lnTo>
                      <a:pt x="5" y="355"/>
                    </a:lnTo>
                    <a:lnTo>
                      <a:pt x="5" y="404"/>
                    </a:lnTo>
                    <a:lnTo>
                      <a:pt x="5" y="404"/>
                    </a:lnTo>
                    <a:lnTo>
                      <a:pt x="5" y="346"/>
                    </a:lnTo>
                    <a:lnTo>
                      <a:pt x="5" y="406"/>
                    </a:lnTo>
                    <a:lnTo>
                      <a:pt x="5" y="406"/>
                    </a:lnTo>
                    <a:lnTo>
                      <a:pt x="5" y="355"/>
                    </a:lnTo>
                    <a:lnTo>
                      <a:pt x="5" y="403"/>
                    </a:lnTo>
                    <a:lnTo>
                      <a:pt x="5" y="337"/>
                    </a:lnTo>
                    <a:lnTo>
                      <a:pt x="5" y="360"/>
                    </a:lnTo>
                    <a:lnTo>
                      <a:pt x="5" y="347"/>
                    </a:lnTo>
                    <a:lnTo>
                      <a:pt x="7" y="381"/>
                    </a:lnTo>
                    <a:lnTo>
                      <a:pt x="7" y="385"/>
                    </a:lnTo>
                    <a:lnTo>
                      <a:pt x="7" y="326"/>
                    </a:lnTo>
                    <a:lnTo>
                      <a:pt x="7" y="371"/>
                    </a:lnTo>
                    <a:lnTo>
                      <a:pt x="7" y="403"/>
                    </a:lnTo>
                    <a:lnTo>
                      <a:pt x="7" y="328"/>
                    </a:lnTo>
                    <a:lnTo>
                      <a:pt x="7" y="378"/>
                    </a:lnTo>
                    <a:lnTo>
                      <a:pt x="7" y="356"/>
                    </a:lnTo>
                    <a:lnTo>
                      <a:pt x="7" y="392"/>
                    </a:lnTo>
                    <a:lnTo>
                      <a:pt x="7" y="401"/>
                    </a:lnTo>
                    <a:lnTo>
                      <a:pt x="7" y="306"/>
                    </a:lnTo>
                    <a:lnTo>
                      <a:pt x="7" y="387"/>
                    </a:lnTo>
                    <a:lnTo>
                      <a:pt x="7" y="390"/>
                    </a:lnTo>
                    <a:lnTo>
                      <a:pt x="7" y="367"/>
                    </a:lnTo>
                    <a:lnTo>
                      <a:pt x="7" y="401"/>
                    </a:lnTo>
                    <a:lnTo>
                      <a:pt x="7" y="351"/>
                    </a:lnTo>
                    <a:lnTo>
                      <a:pt x="7" y="385"/>
                    </a:lnTo>
                    <a:lnTo>
                      <a:pt x="7" y="392"/>
                    </a:lnTo>
                    <a:lnTo>
                      <a:pt x="7" y="378"/>
                    </a:lnTo>
                    <a:lnTo>
                      <a:pt x="7" y="372"/>
                    </a:lnTo>
                    <a:lnTo>
                      <a:pt x="7" y="385"/>
                    </a:lnTo>
                    <a:lnTo>
                      <a:pt x="7" y="205"/>
                    </a:lnTo>
                    <a:lnTo>
                      <a:pt x="7" y="321"/>
                    </a:lnTo>
                    <a:lnTo>
                      <a:pt x="7" y="176"/>
                    </a:lnTo>
                    <a:lnTo>
                      <a:pt x="7" y="385"/>
                    </a:lnTo>
                    <a:lnTo>
                      <a:pt x="7" y="404"/>
                    </a:lnTo>
                    <a:lnTo>
                      <a:pt x="7" y="403"/>
                    </a:lnTo>
                    <a:lnTo>
                      <a:pt x="7" y="347"/>
                    </a:lnTo>
                    <a:lnTo>
                      <a:pt x="7" y="314"/>
                    </a:lnTo>
                    <a:lnTo>
                      <a:pt x="7" y="269"/>
                    </a:lnTo>
                    <a:lnTo>
                      <a:pt x="7" y="333"/>
                    </a:lnTo>
                    <a:lnTo>
                      <a:pt x="7" y="394"/>
                    </a:lnTo>
                    <a:lnTo>
                      <a:pt x="7" y="251"/>
                    </a:lnTo>
                    <a:lnTo>
                      <a:pt x="7" y="337"/>
                    </a:lnTo>
                    <a:lnTo>
                      <a:pt x="7" y="310"/>
                    </a:lnTo>
                    <a:lnTo>
                      <a:pt x="7" y="355"/>
                    </a:lnTo>
                    <a:lnTo>
                      <a:pt x="7" y="385"/>
                    </a:lnTo>
                    <a:lnTo>
                      <a:pt x="7" y="347"/>
                    </a:lnTo>
                    <a:lnTo>
                      <a:pt x="7" y="372"/>
                    </a:lnTo>
                    <a:lnTo>
                      <a:pt x="7" y="339"/>
                    </a:lnTo>
                    <a:lnTo>
                      <a:pt x="7" y="394"/>
                    </a:lnTo>
                    <a:lnTo>
                      <a:pt x="7" y="349"/>
                    </a:lnTo>
                    <a:lnTo>
                      <a:pt x="7" y="403"/>
                    </a:lnTo>
                    <a:lnTo>
                      <a:pt x="7" y="367"/>
                    </a:lnTo>
                    <a:lnTo>
                      <a:pt x="7" y="401"/>
                    </a:lnTo>
                    <a:lnTo>
                      <a:pt x="7" y="381"/>
                    </a:lnTo>
                    <a:lnTo>
                      <a:pt x="7" y="198"/>
                    </a:lnTo>
                    <a:lnTo>
                      <a:pt x="7" y="296"/>
                    </a:lnTo>
                    <a:lnTo>
                      <a:pt x="7" y="388"/>
                    </a:lnTo>
                    <a:lnTo>
                      <a:pt x="7" y="171"/>
                    </a:lnTo>
                    <a:lnTo>
                      <a:pt x="7" y="372"/>
                    </a:lnTo>
                    <a:lnTo>
                      <a:pt x="7" y="9"/>
                    </a:lnTo>
                    <a:lnTo>
                      <a:pt x="7" y="403"/>
                    </a:lnTo>
                    <a:lnTo>
                      <a:pt x="7" y="376"/>
                    </a:lnTo>
                    <a:lnTo>
                      <a:pt x="7" y="365"/>
                    </a:lnTo>
                    <a:lnTo>
                      <a:pt x="7" y="321"/>
                    </a:lnTo>
                    <a:lnTo>
                      <a:pt x="7" y="403"/>
                    </a:lnTo>
                    <a:lnTo>
                      <a:pt x="7" y="310"/>
                    </a:lnTo>
                    <a:lnTo>
                      <a:pt x="7" y="319"/>
                    </a:lnTo>
                    <a:lnTo>
                      <a:pt x="7" y="347"/>
                    </a:lnTo>
                    <a:lnTo>
                      <a:pt x="7" y="315"/>
                    </a:lnTo>
                    <a:lnTo>
                      <a:pt x="7" y="166"/>
                    </a:lnTo>
                    <a:lnTo>
                      <a:pt x="7" y="372"/>
                    </a:lnTo>
                    <a:lnTo>
                      <a:pt x="7" y="396"/>
                    </a:lnTo>
                    <a:lnTo>
                      <a:pt x="7" y="333"/>
                    </a:lnTo>
                    <a:lnTo>
                      <a:pt x="7" y="299"/>
                    </a:lnTo>
                    <a:lnTo>
                      <a:pt x="7" y="397"/>
                    </a:lnTo>
                    <a:lnTo>
                      <a:pt x="7" y="396"/>
                    </a:lnTo>
                    <a:lnTo>
                      <a:pt x="7" y="404"/>
                    </a:lnTo>
                    <a:lnTo>
                      <a:pt x="7" y="283"/>
                    </a:lnTo>
                    <a:lnTo>
                      <a:pt x="7" y="351"/>
                    </a:lnTo>
                    <a:lnTo>
                      <a:pt x="7" y="0"/>
                    </a:lnTo>
                    <a:lnTo>
                      <a:pt x="7" y="396"/>
                    </a:lnTo>
                    <a:lnTo>
                      <a:pt x="7" y="226"/>
                    </a:lnTo>
                    <a:lnTo>
                      <a:pt x="7" y="285"/>
                    </a:lnTo>
                    <a:lnTo>
                      <a:pt x="7" y="321"/>
                    </a:lnTo>
                    <a:lnTo>
                      <a:pt x="7" y="388"/>
                    </a:lnTo>
                    <a:lnTo>
                      <a:pt x="7" y="376"/>
                    </a:lnTo>
                    <a:lnTo>
                      <a:pt x="7" y="387"/>
                    </a:lnTo>
                    <a:lnTo>
                      <a:pt x="7" y="360"/>
                    </a:lnTo>
                    <a:lnTo>
                      <a:pt x="7" y="306"/>
                    </a:lnTo>
                    <a:lnTo>
                      <a:pt x="7" y="335"/>
                    </a:lnTo>
                    <a:lnTo>
                      <a:pt x="7" y="294"/>
                    </a:lnTo>
                    <a:lnTo>
                      <a:pt x="7" y="330"/>
                    </a:lnTo>
                    <a:lnTo>
                      <a:pt x="7" y="283"/>
                    </a:lnTo>
                    <a:lnTo>
                      <a:pt x="9" y="232"/>
                    </a:lnTo>
                    <a:lnTo>
                      <a:pt x="9" y="310"/>
                    </a:lnTo>
                    <a:lnTo>
                      <a:pt x="9" y="237"/>
                    </a:lnTo>
                    <a:lnTo>
                      <a:pt x="9" y="399"/>
                    </a:lnTo>
                    <a:lnTo>
                      <a:pt x="9" y="390"/>
                    </a:lnTo>
                    <a:lnTo>
                      <a:pt x="9" y="390"/>
                    </a:lnTo>
                    <a:lnTo>
                      <a:pt x="9" y="374"/>
                    </a:lnTo>
                    <a:lnTo>
                      <a:pt x="9" y="308"/>
                    </a:lnTo>
                    <a:lnTo>
                      <a:pt x="9" y="50"/>
                    </a:lnTo>
                    <a:lnTo>
                      <a:pt x="9" y="396"/>
                    </a:lnTo>
                    <a:lnTo>
                      <a:pt x="9" y="403"/>
                    </a:lnTo>
                    <a:lnTo>
                      <a:pt x="9" y="306"/>
                    </a:lnTo>
                    <a:lnTo>
                      <a:pt x="9" y="396"/>
                    </a:lnTo>
                    <a:lnTo>
                      <a:pt x="9" y="287"/>
                    </a:lnTo>
                    <a:lnTo>
                      <a:pt x="9" y="399"/>
                    </a:lnTo>
                    <a:lnTo>
                      <a:pt x="9" y="255"/>
                    </a:lnTo>
                    <a:lnTo>
                      <a:pt x="9" y="335"/>
                    </a:lnTo>
                    <a:lnTo>
                      <a:pt x="9" y="376"/>
                    </a:lnTo>
                    <a:lnTo>
                      <a:pt x="9" y="403"/>
                    </a:lnTo>
                    <a:lnTo>
                      <a:pt x="9" y="330"/>
                    </a:lnTo>
                    <a:lnTo>
                      <a:pt x="9" y="328"/>
                    </a:lnTo>
                    <a:lnTo>
                      <a:pt x="9" y="308"/>
                    </a:lnTo>
                    <a:lnTo>
                      <a:pt x="9" y="353"/>
                    </a:lnTo>
                    <a:lnTo>
                      <a:pt x="9" y="330"/>
                    </a:lnTo>
                    <a:lnTo>
                      <a:pt x="9" y="237"/>
                    </a:lnTo>
                    <a:lnTo>
                      <a:pt x="9" y="369"/>
                    </a:lnTo>
                    <a:lnTo>
                      <a:pt x="9" y="387"/>
                    </a:lnTo>
                    <a:lnTo>
                      <a:pt x="9" y="324"/>
                    </a:lnTo>
                    <a:lnTo>
                      <a:pt x="9" y="308"/>
                    </a:lnTo>
                    <a:lnTo>
                      <a:pt x="9" y="264"/>
                    </a:lnTo>
                    <a:lnTo>
                      <a:pt x="9" y="399"/>
                    </a:lnTo>
                    <a:lnTo>
                      <a:pt x="9" y="305"/>
                    </a:lnTo>
                    <a:lnTo>
                      <a:pt x="9" y="394"/>
                    </a:lnTo>
                    <a:lnTo>
                      <a:pt x="9" y="394"/>
                    </a:lnTo>
                    <a:lnTo>
                      <a:pt x="9" y="248"/>
                    </a:lnTo>
                    <a:lnTo>
                      <a:pt x="9" y="360"/>
                    </a:lnTo>
                    <a:lnTo>
                      <a:pt x="9" y="401"/>
                    </a:lnTo>
                    <a:lnTo>
                      <a:pt x="9" y="319"/>
                    </a:lnTo>
                    <a:lnTo>
                      <a:pt x="9" y="403"/>
                    </a:lnTo>
                    <a:lnTo>
                      <a:pt x="9" y="365"/>
                    </a:lnTo>
                    <a:lnTo>
                      <a:pt x="9" y="404"/>
                    </a:lnTo>
                    <a:lnTo>
                      <a:pt x="9" y="385"/>
                    </a:lnTo>
                    <a:lnTo>
                      <a:pt x="9" y="388"/>
                    </a:lnTo>
                    <a:lnTo>
                      <a:pt x="9" y="399"/>
                    </a:lnTo>
                    <a:lnTo>
                      <a:pt x="9" y="342"/>
                    </a:lnTo>
                    <a:lnTo>
                      <a:pt x="9" y="349"/>
                    </a:lnTo>
                    <a:lnTo>
                      <a:pt x="9" y="394"/>
                    </a:lnTo>
                    <a:lnTo>
                      <a:pt x="9" y="392"/>
                    </a:lnTo>
                    <a:lnTo>
                      <a:pt x="9" y="381"/>
                    </a:lnTo>
                    <a:lnTo>
                      <a:pt x="9" y="392"/>
                    </a:lnTo>
                    <a:lnTo>
                      <a:pt x="9" y="271"/>
                    </a:lnTo>
                    <a:lnTo>
                      <a:pt x="9" y="388"/>
                    </a:lnTo>
                    <a:lnTo>
                      <a:pt x="9" y="385"/>
                    </a:lnTo>
                    <a:lnTo>
                      <a:pt x="9" y="387"/>
                    </a:lnTo>
                    <a:lnTo>
                      <a:pt x="9" y="388"/>
                    </a:lnTo>
                    <a:lnTo>
                      <a:pt x="9" y="394"/>
                    </a:lnTo>
                    <a:lnTo>
                      <a:pt x="9" y="403"/>
                    </a:lnTo>
                    <a:lnTo>
                      <a:pt x="9" y="378"/>
                    </a:lnTo>
                    <a:lnTo>
                      <a:pt x="9" y="331"/>
                    </a:lnTo>
                    <a:lnTo>
                      <a:pt x="9" y="396"/>
                    </a:lnTo>
                    <a:lnTo>
                      <a:pt x="9" y="380"/>
                    </a:lnTo>
                    <a:lnTo>
                      <a:pt x="9" y="404"/>
                    </a:lnTo>
                    <a:lnTo>
                      <a:pt x="9" y="381"/>
                    </a:lnTo>
                    <a:lnTo>
                      <a:pt x="9" y="396"/>
                    </a:lnTo>
                    <a:lnTo>
                      <a:pt x="9" y="372"/>
                    </a:lnTo>
                    <a:lnTo>
                      <a:pt x="9" y="346"/>
                    </a:lnTo>
                    <a:lnTo>
                      <a:pt x="9" y="406"/>
                    </a:lnTo>
                    <a:lnTo>
                      <a:pt x="9" y="403"/>
                    </a:lnTo>
                    <a:lnTo>
                      <a:pt x="9" y="371"/>
                    </a:lnTo>
                    <a:lnTo>
                      <a:pt x="9" y="360"/>
                    </a:lnTo>
                    <a:lnTo>
                      <a:pt x="9" y="401"/>
                    </a:lnTo>
                    <a:lnTo>
                      <a:pt x="9" y="406"/>
                    </a:lnTo>
                    <a:lnTo>
                      <a:pt x="9" y="392"/>
                    </a:lnTo>
                    <a:lnTo>
                      <a:pt x="9" y="404"/>
                    </a:lnTo>
                    <a:lnTo>
                      <a:pt x="9" y="403"/>
                    </a:lnTo>
                    <a:lnTo>
                      <a:pt x="9" y="324"/>
                    </a:lnTo>
                    <a:lnTo>
                      <a:pt x="9" y="380"/>
                    </a:lnTo>
                    <a:lnTo>
                      <a:pt x="9" y="378"/>
                    </a:lnTo>
                    <a:lnTo>
                      <a:pt x="9" y="404"/>
                    </a:lnTo>
                    <a:lnTo>
                      <a:pt x="9" y="394"/>
                    </a:lnTo>
                    <a:lnTo>
                      <a:pt x="9" y="387"/>
                    </a:lnTo>
                    <a:lnTo>
                      <a:pt x="9" y="383"/>
                    </a:lnTo>
                    <a:lnTo>
                      <a:pt x="9" y="404"/>
                    </a:lnTo>
                    <a:lnTo>
                      <a:pt x="9" y="394"/>
                    </a:lnTo>
                    <a:lnTo>
                      <a:pt x="9" y="406"/>
                    </a:lnTo>
                    <a:lnTo>
                      <a:pt x="11" y="390"/>
                    </a:lnTo>
                    <a:lnTo>
                      <a:pt x="11" y="374"/>
                    </a:lnTo>
                    <a:lnTo>
                      <a:pt x="11" y="404"/>
                    </a:lnTo>
                    <a:lnTo>
                      <a:pt x="11" y="397"/>
                    </a:lnTo>
                    <a:lnTo>
                      <a:pt x="11" y="401"/>
                    </a:lnTo>
                    <a:lnTo>
                      <a:pt x="11" y="394"/>
                    </a:lnTo>
                    <a:lnTo>
                      <a:pt x="11" y="399"/>
                    </a:lnTo>
                    <a:lnTo>
                      <a:pt x="11" y="381"/>
                    </a:lnTo>
                    <a:lnTo>
                      <a:pt x="11" y="406"/>
                    </a:lnTo>
                    <a:lnTo>
                      <a:pt x="11" y="369"/>
                    </a:lnTo>
                    <a:lnTo>
                      <a:pt x="11" y="397"/>
                    </a:lnTo>
                    <a:lnTo>
                      <a:pt x="11" y="390"/>
                    </a:lnTo>
                    <a:lnTo>
                      <a:pt x="11" y="404"/>
                    </a:lnTo>
                    <a:lnTo>
                      <a:pt x="11" y="401"/>
                    </a:lnTo>
                    <a:lnTo>
                      <a:pt x="11" y="399"/>
                    </a:lnTo>
                    <a:lnTo>
                      <a:pt x="11" y="374"/>
                    </a:lnTo>
                    <a:lnTo>
                      <a:pt x="11" y="403"/>
                    </a:lnTo>
                    <a:lnTo>
                      <a:pt x="11" y="399"/>
                    </a:lnTo>
                    <a:lnTo>
                      <a:pt x="11" y="390"/>
                    </a:lnTo>
                    <a:lnTo>
                      <a:pt x="11" y="396"/>
                    </a:lnTo>
                    <a:lnTo>
                      <a:pt x="11" y="388"/>
                    </a:lnTo>
                    <a:lnTo>
                      <a:pt x="11" y="403"/>
                    </a:lnTo>
                    <a:lnTo>
                      <a:pt x="11" y="404"/>
                    </a:lnTo>
                    <a:lnTo>
                      <a:pt x="11" y="401"/>
                    </a:lnTo>
                    <a:lnTo>
                      <a:pt x="11" y="380"/>
                    </a:lnTo>
                    <a:lnTo>
                      <a:pt x="11" y="406"/>
                    </a:lnTo>
                    <a:lnTo>
                      <a:pt x="11" y="406"/>
                    </a:lnTo>
                    <a:lnTo>
                      <a:pt x="11" y="397"/>
                    </a:lnTo>
                    <a:lnTo>
                      <a:pt x="11" y="406"/>
                    </a:lnTo>
                    <a:lnTo>
                      <a:pt x="11" y="401"/>
                    </a:lnTo>
                    <a:lnTo>
                      <a:pt x="11" y="404"/>
                    </a:lnTo>
                    <a:lnTo>
                      <a:pt x="11" y="404"/>
                    </a:lnTo>
                    <a:lnTo>
                      <a:pt x="11" y="397"/>
                    </a:lnTo>
                    <a:lnTo>
                      <a:pt x="11" y="401"/>
                    </a:lnTo>
                    <a:lnTo>
                      <a:pt x="11" y="404"/>
                    </a:lnTo>
                    <a:lnTo>
                      <a:pt x="11" y="406"/>
                    </a:lnTo>
                    <a:lnTo>
                      <a:pt x="11" y="399"/>
                    </a:lnTo>
                    <a:lnTo>
                      <a:pt x="11" y="401"/>
                    </a:lnTo>
                    <a:lnTo>
                      <a:pt x="11" y="401"/>
                    </a:lnTo>
                    <a:lnTo>
                      <a:pt x="11" y="392"/>
                    </a:lnTo>
                    <a:lnTo>
                      <a:pt x="11" y="404"/>
                    </a:lnTo>
                    <a:lnTo>
                      <a:pt x="11" y="392"/>
                    </a:lnTo>
                    <a:lnTo>
                      <a:pt x="11" y="401"/>
                    </a:lnTo>
                    <a:lnTo>
                      <a:pt x="11" y="404"/>
                    </a:lnTo>
                    <a:lnTo>
                      <a:pt x="11" y="399"/>
                    </a:lnTo>
                    <a:lnTo>
                      <a:pt x="11" y="399"/>
                    </a:lnTo>
                    <a:lnTo>
                      <a:pt x="11" y="403"/>
                    </a:lnTo>
                    <a:lnTo>
                      <a:pt x="11" y="403"/>
                    </a:lnTo>
                    <a:lnTo>
                      <a:pt x="11" y="406"/>
                    </a:lnTo>
                    <a:lnTo>
                      <a:pt x="11" y="403"/>
                    </a:lnTo>
                    <a:lnTo>
                      <a:pt x="11" y="397"/>
                    </a:lnTo>
                    <a:lnTo>
                      <a:pt x="11" y="403"/>
                    </a:lnTo>
                    <a:lnTo>
                      <a:pt x="11" y="394"/>
                    </a:lnTo>
                    <a:lnTo>
                      <a:pt x="11" y="406"/>
                    </a:lnTo>
                    <a:lnTo>
                      <a:pt x="11" y="394"/>
                    </a:lnTo>
                    <a:lnTo>
                      <a:pt x="11" y="396"/>
                    </a:lnTo>
                    <a:lnTo>
                      <a:pt x="11" y="406"/>
                    </a:lnTo>
                    <a:lnTo>
                      <a:pt x="11" y="392"/>
                    </a:lnTo>
                    <a:lnTo>
                      <a:pt x="11" y="406"/>
                    </a:lnTo>
                    <a:lnTo>
                      <a:pt x="11" y="396"/>
                    </a:lnTo>
                    <a:lnTo>
                      <a:pt x="11" y="401"/>
                    </a:lnTo>
                    <a:lnTo>
                      <a:pt x="11" y="397"/>
                    </a:lnTo>
                    <a:lnTo>
                      <a:pt x="11" y="383"/>
                    </a:lnTo>
                    <a:lnTo>
                      <a:pt x="11" y="403"/>
                    </a:lnTo>
                    <a:lnTo>
                      <a:pt x="11" y="403"/>
                    </a:lnTo>
                    <a:lnTo>
                      <a:pt x="11" y="406"/>
                    </a:lnTo>
                    <a:lnTo>
                      <a:pt x="11" y="406"/>
                    </a:lnTo>
                    <a:lnTo>
                      <a:pt x="11" y="394"/>
                    </a:lnTo>
                    <a:lnTo>
                      <a:pt x="11" y="404"/>
                    </a:lnTo>
                    <a:lnTo>
                      <a:pt x="11" y="397"/>
                    </a:lnTo>
                    <a:lnTo>
                      <a:pt x="11" y="406"/>
                    </a:lnTo>
                    <a:lnTo>
                      <a:pt x="11" y="403"/>
                    </a:lnTo>
                    <a:lnTo>
                      <a:pt x="11" y="406"/>
                    </a:lnTo>
                    <a:lnTo>
                      <a:pt x="11" y="403"/>
                    </a:lnTo>
                    <a:lnTo>
                      <a:pt x="11" y="406"/>
                    </a:lnTo>
                    <a:lnTo>
                      <a:pt x="11" y="406"/>
                    </a:lnTo>
                    <a:lnTo>
                      <a:pt x="12" y="404"/>
                    </a:lnTo>
                    <a:lnTo>
                      <a:pt x="12" y="403"/>
                    </a:lnTo>
                    <a:lnTo>
                      <a:pt x="12" y="406"/>
                    </a:lnTo>
                    <a:lnTo>
                      <a:pt x="12" y="392"/>
                    </a:lnTo>
                    <a:lnTo>
                      <a:pt x="12" y="406"/>
                    </a:lnTo>
                    <a:lnTo>
                      <a:pt x="12" y="401"/>
                    </a:lnTo>
                    <a:lnTo>
                      <a:pt x="12" y="403"/>
                    </a:lnTo>
                    <a:lnTo>
                      <a:pt x="12" y="404"/>
                    </a:lnTo>
                    <a:lnTo>
                      <a:pt x="12" y="403"/>
                    </a:lnTo>
                    <a:lnTo>
                      <a:pt x="12" y="406"/>
                    </a:lnTo>
                    <a:lnTo>
                      <a:pt x="12" y="401"/>
                    </a:lnTo>
                    <a:lnTo>
                      <a:pt x="12" y="404"/>
                    </a:lnTo>
                    <a:lnTo>
                      <a:pt x="12" y="406"/>
                    </a:lnTo>
                    <a:lnTo>
                      <a:pt x="12" y="403"/>
                    </a:lnTo>
                    <a:lnTo>
                      <a:pt x="12" y="397"/>
                    </a:lnTo>
                    <a:lnTo>
                      <a:pt x="12" y="406"/>
                    </a:lnTo>
                    <a:lnTo>
                      <a:pt x="12" y="404"/>
                    </a:lnTo>
                    <a:lnTo>
                      <a:pt x="12" y="404"/>
                    </a:lnTo>
                    <a:lnTo>
                      <a:pt x="12" y="403"/>
                    </a:lnTo>
                    <a:lnTo>
                      <a:pt x="12" y="404"/>
                    </a:lnTo>
                    <a:lnTo>
                      <a:pt x="12" y="401"/>
                    </a:lnTo>
                    <a:lnTo>
                      <a:pt x="12" y="397"/>
                    </a:lnTo>
                    <a:lnTo>
                      <a:pt x="12" y="401"/>
                    </a:lnTo>
                    <a:lnTo>
                      <a:pt x="12" y="403"/>
                    </a:lnTo>
                    <a:lnTo>
                      <a:pt x="12" y="404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4"/>
                    </a:lnTo>
                    <a:lnTo>
                      <a:pt x="12" y="396"/>
                    </a:lnTo>
                    <a:lnTo>
                      <a:pt x="12" y="404"/>
                    </a:lnTo>
                    <a:lnTo>
                      <a:pt x="12" y="403"/>
                    </a:lnTo>
                    <a:lnTo>
                      <a:pt x="12" y="399"/>
                    </a:lnTo>
                    <a:lnTo>
                      <a:pt x="12" y="401"/>
                    </a:lnTo>
                    <a:lnTo>
                      <a:pt x="12" y="397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3"/>
                    </a:lnTo>
                    <a:lnTo>
                      <a:pt x="12" y="404"/>
                    </a:lnTo>
                    <a:lnTo>
                      <a:pt x="12" y="403"/>
                    </a:lnTo>
                    <a:lnTo>
                      <a:pt x="12" y="394"/>
                    </a:lnTo>
                    <a:lnTo>
                      <a:pt x="12" y="406"/>
                    </a:lnTo>
                    <a:lnTo>
                      <a:pt x="12" y="399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4"/>
                    </a:lnTo>
                    <a:lnTo>
                      <a:pt x="12" y="403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3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3"/>
                    </a:lnTo>
                    <a:lnTo>
                      <a:pt x="12" y="406"/>
                    </a:lnTo>
                    <a:lnTo>
                      <a:pt x="12" y="404"/>
                    </a:lnTo>
                    <a:lnTo>
                      <a:pt x="12" y="406"/>
                    </a:lnTo>
                    <a:lnTo>
                      <a:pt x="12" y="403"/>
                    </a:lnTo>
                    <a:lnTo>
                      <a:pt x="12" y="406"/>
                    </a:lnTo>
                    <a:lnTo>
                      <a:pt x="12" y="397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4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4"/>
                    </a:lnTo>
                    <a:lnTo>
                      <a:pt x="12" y="404"/>
                    </a:lnTo>
                    <a:lnTo>
                      <a:pt x="12" y="406"/>
                    </a:lnTo>
                    <a:lnTo>
                      <a:pt x="12" y="401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4"/>
                    </a:lnTo>
                    <a:lnTo>
                      <a:pt x="12" y="404"/>
                    </a:lnTo>
                    <a:lnTo>
                      <a:pt x="12" y="406"/>
                    </a:lnTo>
                    <a:lnTo>
                      <a:pt x="12" y="406"/>
                    </a:lnTo>
                    <a:lnTo>
                      <a:pt x="12" y="401"/>
                    </a:lnTo>
                    <a:lnTo>
                      <a:pt x="12" y="404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399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3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1"/>
                    </a:lnTo>
                    <a:lnTo>
                      <a:pt x="14" y="404"/>
                    </a:lnTo>
                    <a:lnTo>
                      <a:pt x="14" y="397"/>
                    </a:lnTo>
                    <a:lnTo>
                      <a:pt x="14" y="406"/>
                    </a:lnTo>
                    <a:lnTo>
                      <a:pt x="14" y="401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4"/>
                    </a:lnTo>
                    <a:lnTo>
                      <a:pt x="14" y="403"/>
                    </a:lnTo>
                    <a:lnTo>
                      <a:pt x="14" y="406"/>
                    </a:lnTo>
                    <a:lnTo>
                      <a:pt x="14" y="403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399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4"/>
                    </a:lnTo>
                    <a:lnTo>
                      <a:pt x="14" y="403"/>
                    </a:lnTo>
                    <a:lnTo>
                      <a:pt x="14" y="397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3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3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3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3"/>
                    </a:lnTo>
                    <a:lnTo>
                      <a:pt x="14" y="403"/>
                    </a:lnTo>
                    <a:lnTo>
                      <a:pt x="14" y="404"/>
                    </a:lnTo>
                    <a:lnTo>
                      <a:pt x="14" y="403"/>
                    </a:lnTo>
                    <a:lnTo>
                      <a:pt x="14" y="406"/>
                    </a:lnTo>
                    <a:lnTo>
                      <a:pt x="14" y="406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4" y="404"/>
                    </a:lnTo>
                    <a:lnTo>
                      <a:pt x="14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4"/>
                    </a:lnTo>
                    <a:lnTo>
                      <a:pt x="16" y="406"/>
                    </a:lnTo>
                    <a:lnTo>
                      <a:pt x="16" y="403"/>
                    </a:lnTo>
                    <a:lnTo>
                      <a:pt x="16" y="403"/>
                    </a:lnTo>
                    <a:lnTo>
                      <a:pt x="16" y="403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3"/>
                    </a:lnTo>
                    <a:lnTo>
                      <a:pt x="16" y="403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4"/>
                    </a:lnTo>
                    <a:lnTo>
                      <a:pt x="16" y="401"/>
                    </a:lnTo>
                    <a:lnTo>
                      <a:pt x="16" y="404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4"/>
                    </a:lnTo>
                    <a:lnTo>
                      <a:pt x="16" y="406"/>
                    </a:lnTo>
                    <a:lnTo>
                      <a:pt x="16" y="401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4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  <a:lnTo>
                      <a:pt x="16" y="4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3" name="Freeform 379"/>
              <p:cNvSpPr>
                <a:spLocks/>
              </p:cNvSpPr>
              <p:nvPr/>
            </p:nvSpPr>
            <p:spPr bwMode="auto">
              <a:xfrm>
                <a:off x="2484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1 h 3"/>
                  <a:gd name="T4" fmla="*/ 2 w 18"/>
                  <a:gd name="T5" fmla="*/ 3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1 h 3"/>
                  <a:gd name="T12" fmla="*/ 2 w 18"/>
                  <a:gd name="T13" fmla="*/ 3 h 3"/>
                  <a:gd name="T14" fmla="*/ 2 w 18"/>
                  <a:gd name="T15" fmla="*/ 1 h 3"/>
                  <a:gd name="T16" fmla="*/ 4 w 18"/>
                  <a:gd name="T17" fmla="*/ 3 h 3"/>
                  <a:gd name="T18" fmla="*/ 4 w 18"/>
                  <a:gd name="T19" fmla="*/ 3 h 3"/>
                  <a:gd name="T20" fmla="*/ 4 w 18"/>
                  <a:gd name="T21" fmla="*/ 1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5 w 18"/>
                  <a:gd name="T29" fmla="*/ 3 h 3"/>
                  <a:gd name="T30" fmla="*/ 5 w 18"/>
                  <a:gd name="T31" fmla="*/ 3 h 3"/>
                  <a:gd name="T32" fmla="*/ 5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7 w 18"/>
                  <a:gd name="T43" fmla="*/ 3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1 h 3"/>
                  <a:gd name="T50" fmla="*/ 7 w 18"/>
                  <a:gd name="T51" fmla="*/ 3 h 3"/>
                  <a:gd name="T52" fmla="*/ 7 w 18"/>
                  <a:gd name="T53" fmla="*/ 3 h 3"/>
                  <a:gd name="T54" fmla="*/ 9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11 w 18"/>
                  <a:gd name="T65" fmla="*/ 3 h 3"/>
                  <a:gd name="T66" fmla="*/ 11 w 18"/>
                  <a:gd name="T67" fmla="*/ 1 h 3"/>
                  <a:gd name="T68" fmla="*/ 11 w 18"/>
                  <a:gd name="T69" fmla="*/ 3 h 3"/>
                  <a:gd name="T70" fmla="*/ 11 w 18"/>
                  <a:gd name="T71" fmla="*/ 1 h 3"/>
                  <a:gd name="T72" fmla="*/ 11 w 18"/>
                  <a:gd name="T73" fmla="*/ 3 h 3"/>
                  <a:gd name="T74" fmla="*/ 11 w 18"/>
                  <a:gd name="T75" fmla="*/ 3 h 3"/>
                  <a:gd name="T76" fmla="*/ 12 w 18"/>
                  <a:gd name="T77" fmla="*/ 3 h 3"/>
                  <a:gd name="T78" fmla="*/ 12 w 18"/>
                  <a:gd name="T79" fmla="*/ 3 h 3"/>
                  <a:gd name="T80" fmla="*/ 12 w 18"/>
                  <a:gd name="T81" fmla="*/ 3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4 w 18"/>
                  <a:gd name="T91" fmla="*/ 3 h 3"/>
                  <a:gd name="T92" fmla="*/ 14 w 18"/>
                  <a:gd name="T93" fmla="*/ 3 h 3"/>
                  <a:gd name="T94" fmla="*/ 14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6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4" name="Freeform 380"/>
              <p:cNvSpPr>
                <a:spLocks/>
              </p:cNvSpPr>
              <p:nvPr/>
            </p:nvSpPr>
            <p:spPr bwMode="auto">
              <a:xfrm>
                <a:off x="2502" y="4032"/>
                <a:ext cx="18" cy="5"/>
              </a:xfrm>
              <a:custGeom>
                <a:avLst/>
                <a:gdLst>
                  <a:gd name="T0" fmla="*/ 2 w 18"/>
                  <a:gd name="T1" fmla="*/ 5 h 5"/>
                  <a:gd name="T2" fmla="*/ 2 w 18"/>
                  <a:gd name="T3" fmla="*/ 5 h 5"/>
                  <a:gd name="T4" fmla="*/ 2 w 18"/>
                  <a:gd name="T5" fmla="*/ 5 h 5"/>
                  <a:gd name="T6" fmla="*/ 2 w 18"/>
                  <a:gd name="T7" fmla="*/ 5 h 5"/>
                  <a:gd name="T8" fmla="*/ 2 w 18"/>
                  <a:gd name="T9" fmla="*/ 5 h 5"/>
                  <a:gd name="T10" fmla="*/ 2 w 18"/>
                  <a:gd name="T11" fmla="*/ 5 h 5"/>
                  <a:gd name="T12" fmla="*/ 2 w 18"/>
                  <a:gd name="T13" fmla="*/ 5 h 5"/>
                  <a:gd name="T14" fmla="*/ 3 w 18"/>
                  <a:gd name="T15" fmla="*/ 5 h 5"/>
                  <a:gd name="T16" fmla="*/ 3 w 18"/>
                  <a:gd name="T17" fmla="*/ 5 h 5"/>
                  <a:gd name="T18" fmla="*/ 3 w 18"/>
                  <a:gd name="T19" fmla="*/ 5 h 5"/>
                  <a:gd name="T20" fmla="*/ 3 w 18"/>
                  <a:gd name="T21" fmla="*/ 5 h 5"/>
                  <a:gd name="T22" fmla="*/ 3 w 18"/>
                  <a:gd name="T23" fmla="*/ 5 h 5"/>
                  <a:gd name="T24" fmla="*/ 3 w 18"/>
                  <a:gd name="T25" fmla="*/ 5 h 5"/>
                  <a:gd name="T26" fmla="*/ 3 w 18"/>
                  <a:gd name="T27" fmla="*/ 5 h 5"/>
                  <a:gd name="T28" fmla="*/ 5 w 18"/>
                  <a:gd name="T29" fmla="*/ 5 h 5"/>
                  <a:gd name="T30" fmla="*/ 5 w 18"/>
                  <a:gd name="T31" fmla="*/ 5 h 5"/>
                  <a:gd name="T32" fmla="*/ 5 w 18"/>
                  <a:gd name="T33" fmla="*/ 5 h 5"/>
                  <a:gd name="T34" fmla="*/ 5 w 18"/>
                  <a:gd name="T35" fmla="*/ 5 h 5"/>
                  <a:gd name="T36" fmla="*/ 5 w 18"/>
                  <a:gd name="T37" fmla="*/ 5 h 5"/>
                  <a:gd name="T38" fmla="*/ 7 w 18"/>
                  <a:gd name="T39" fmla="*/ 5 h 5"/>
                  <a:gd name="T40" fmla="*/ 7 w 18"/>
                  <a:gd name="T41" fmla="*/ 5 h 5"/>
                  <a:gd name="T42" fmla="*/ 7 w 18"/>
                  <a:gd name="T43" fmla="*/ 5 h 5"/>
                  <a:gd name="T44" fmla="*/ 7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9 w 18"/>
                  <a:gd name="T51" fmla="*/ 5 h 5"/>
                  <a:gd name="T52" fmla="*/ 9 w 18"/>
                  <a:gd name="T53" fmla="*/ 5 h 5"/>
                  <a:gd name="T54" fmla="*/ 9 w 18"/>
                  <a:gd name="T55" fmla="*/ 5 h 5"/>
                  <a:gd name="T56" fmla="*/ 9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11 w 18"/>
                  <a:gd name="T65" fmla="*/ 5 h 5"/>
                  <a:gd name="T66" fmla="*/ 11 w 18"/>
                  <a:gd name="T67" fmla="*/ 5 h 5"/>
                  <a:gd name="T68" fmla="*/ 11 w 18"/>
                  <a:gd name="T69" fmla="*/ 5 h 5"/>
                  <a:gd name="T70" fmla="*/ 11 w 18"/>
                  <a:gd name="T71" fmla="*/ 5 h 5"/>
                  <a:gd name="T72" fmla="*/ 11 w 18"/>
                  <a:gd name="T73" fmla="*/ 5 h 5"/>
                  <a:gd name="T74" fmla="*/ 11 w 18"/>
                  <a:gd name="T75" fmla="*/ 5 h 5"/>
                  <a:gd name="T76" fmla="*/ 12 w 18"/>
                  <a:gd name="T77" fmla="*/ 5 h 5"/>
                  <a:gd name="T78" fmla="*/ 12 w 18"/>
                  <a:gd name="T79" fmla="*/ 5 h 5"/>
                  <a:gd name="T80" fmla="*/ 12 w 18"/>
                  <a:gd name="T81" fmla="*/ 5 h 5"/>
                  <a:gd name="T82" fmla="*/ 12 w 18"/>
                  <a:gd name="T83" fmla="*/ 3 h 5"/>
                  <a:gd name="T84" fmla="*/ 12 w 18"/>
                  <a:gd name="T85" fmla="*/ 5 h 5"/>
                  <a:gd name="T86" fmla="*/ 12 w 18"/>
                  <a:gd name="T87" fmla="*/ 5 h 5"/>
                  <a:gd name="T88" fmla="*/ 14 w 18"/>
                  <a:gd name="T89" fmla="*/ 5 h 5"/>
                  <a:gd name="T90" fmla="*/ 14 w 18"/>
                  <a:gd name="T91" fmla="*/ 5 h 5"/>
                  <a:gd name="T92" fmla="*/ 14 w 18"/>
                  <a:gd name="T93" fmla="*/ 3 h 5"/>
                  <a:gd name="T94" fmla="*/ 14 w 18"/>
                  <a:gd name="T95" fmla="*/ 5 h 5"/>
                  <a:gd name="T96" fmla="*/ 14 w 18"/>
                  <a:gd name="T97" fmla="*/ 5 h 5"/>
                  <a:gd name="T98" fmla="*/ 14 w 18"/>
                  <a:gd name="T99" fmla="*/ 5 h 5"/>
                  <a:gd name="T100" fmla="*/ 16 w 18"/>
                  <a:gd name="T101" fmla="*/ 3 h 5"/>
                  <a:gd name="T102" fmla="*/ 16 w 18"/>
                  <a:gd name="T103" fmla="*/ 5 h 5"/>
                  <a:gd name="T104" fmla="*/ 16 w 18"/>
                  <a:gd name="T105" fmla="*/ 5 h 5"/>
                  <a:gd name="T106" fmla="*/ 16 w 18"/>
                  <a:gd name="T107" fmla="*/ 5 h 5"/>
                  <a:gd name="T108" fmla="*/ 16 w 18"/>
                  <a:gd name="T109" fmla="*/ 5 h 5"/>
                  <a:gd name="T110" fmla="*/ 16 w 18"/>
                  <a:gd name="T111" fmla="*/ 5 h 5"/>
                  <a:gd name="T112" fmla="*/ 18 w 18"/>
                  <a:gd name="T113" fmla="*/ 5 h 5"/>
                  <a:gd name="T114" fmla="*/ 18 w 18"/>
                  <a:gd name="T115" fmla="*/ 5 h 5"/>
                  <a:gd name="T116" fmla="*/ 18 w 18"/>
                  <a:gd name="T117" fmla="*/ 3 h 5"/>
                  <a:gd name="T118" fmla="*/ 18 w 18"/>
                  <a:gd name="T119" fmla="*/ 3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5" name="Freeform 381"/>
              <p:cNvSpPr>
                <a:spLocks/>
              </p:cNvSpPr>
              <p:nvPr/>
            </p:nvSpPr>
            <p:spPr bwMode="auto">
              <a:xfrm>
                <a:off x="2520" y="4034"/>
                <a:ext cx="19" cy="3"/>
              </a:xfrm>
              <a:custGeom>
                <a:avLst/>
                <a:gdLst>
                  <a:gd name="T0" fmla="*/ 1 w 19"/>
                  <a:gd name="T1" fmla="*/ 3 h 3"/>
                  <a:gd name="T2" fmla="*/ 1 w 19"/>
                  <a:gd name="T3" fmla="*/ 3 h 3"/>
                  <a:gd name="T4" fmla="*/ 1 w 19"/>
                  <a:gd name="T5" fmla="*/ 3 h 3"/>
                  <a:gd name="T6" fmla="*/ 1 w 19"/>
                  <a:gd name="T7" fmla="*/ 3 h 3"/>
                  <a:gd name="T8" fmla="*/ 1 w 19"/>
                  <a:gd name="T9" fmla="*/ 3 h 3"/>
                  <a:gd name="T10" fmla="*/ 3 w 19"/>
                  <a:gd name="T11" fmla="*/ 1 h 3"/>
                  <a:gd name="T12" fmla="*/ 3 w 19"/>
                  <a:gd name="T13" fmla="*/ 3 h 3"/>
                  <a:gd name="T14" fmla="*/ 3 w 19"/>
                  <a:gd name="T15" fmla="*/ 0 h 3"/>
                  <a:gd name="T16" fmla="*/ 3 w 19"/>
                  <a:gd name="T17" fmla="*/ 3 h 3"/>
                  <a:gd name="T18" fmla="*/ 3 w 19"/>
                  <a:gd name="T19" fmla="*/ 3 h 3"/>
                  <a:gd name="T20" fmla="*/ 3 w 19"/>
                  <a:gd name="T21" fmla="*/ 3 h 3"/>
                  <a:gd name="T22" fmla="*/ 3 w 19"/>
                  <a:gd name="T23" fmla="*/ 3 h 3"/>
                  <a:gd name="T24" fmla="*/ 5 w 19"/>
                  <a:gd name="T25" fmla="*/ 3 h 3"/>
                  <a:gd name="T26" fmla="*/ 5 w 19"/>
                  <a:gd name="T27" fmla="*/ 3 h 3"/>
                  <a:gd name="T28" fmla="*/ 5 w 19"/>
                  <a:gd name="T29" fmla="*/ 3 h 3"/>
                  <a:gd name="T30" fmla="*/ 5 w 19"/>
                  <a:gd name="T31" fmla="*/ 3 h 3"/>
                  <a:gd name="T32" fmla="*/ 5 w 19"/>
                  <a:gd name="T33" fmla="*/ 3 h 3"/>
                  <a:gd name="T34" fmla="*/ 5 w 19"/>
                  <a:gd name="T35" fmla="*/ 1 h 3"/>
                  <a:gd name="T36" fmla="*/ 7 w 19"/>
                  <a:gd name="T37" fmla="*/ 1 h 3"/>
                  <a:gd name="T38" fmla="*/ 7 w 19"/>
                  <a:gd name="T39" fmla="*/ 3 h 3"/>
                  <a:gd name="T40" fmla="*/ 7 w 19"/>
                  <a:gd name="T41" fmla="*/ 3 h 3"/>
                  <a:gd name="T42" fmla="*/ 7 w 19"/>
                  <a:gd name="T43" fmla="*/ 3 h 3"/>
                  <a:gd name="T44" fmla="*/ 7 w 19"/>
                  <a:gd name="T45" fmla="*/ 3 h 3"/>
                  <a:gd name="T46" fmla="*/ 7 w 19"/>
                  <a:gd name="T47" fmla="*/ 1 h 3"/>
                  <a:gd name="T48" fmla="*/ 7 w 19"/>
                  <a:gd name="T49" fmla="*/ 1 h 3"/>
                  <a:gd name="T50" fmla="*/ 9 w 19"/>
                  <a:gd name="T51" fmla="*/ 3 h 3"/>
                  <a:gd name="T52" fmla="*/ 9 w 19"/>
                  <a:gd name="T53" fmla="*/ 1 h 3"/>
                  <a:gd name="T54" fmla="*/ 9 w 19"/>
                  <a:gd name="T55" fmla="*/ 3 h 3"/>
                  <a:gd name="T56" fmla="*/ 9 w 19"/>
                  <a:gd name="T57" fmla="*/ 3 h 3"/>
                  <a:gd name="T58" fmla="*/ 9 w 19"/>
                  <a:gd name="T59" fmla="*/ 1 h 3"/>
                  <a:gd name="T60" fmla="*/ 9 w 19"/>
                  <a:gd name="T61" fmla="*/ 3 h 3"/>
                  <a:gd name="T62" fmla="*/ 10 w 19"/>
                  <a:gd name="T63" fmla="*/ 3 h 3"/>
                  <a:gd name="T64" fmla="*/ 10 w 19"/>
                  <a:gd name="T65" fmla="*/ 3 h 3"/>
                  <a:gd name="T66" fmla="*/ 10 w 19"/>
                  <a:gd name="T67" fmla="*/ 3 h 3"/>
                  <a:gd name="T68" fmla="*/ 10 w 19"/>
                  <a:gd name="T69" fmla="*/ 3 h 3"/>
                  <a:gd name="T70" fmla="*/ 10 w 19"/>
                  <a:gd name="T71" fmla="*/ 3 h 3"/>
                  <a:gd name="T72" fmla="*/ 10 w 19"/>
                  <a:gd name="T73" fmla="*/ 3 h 3"/>
                  <a:gd name="T74" fmla="*/ 12 w 19"/>
                  <a:gd name="T75" fmla="*/ 3 h 3"/>
                  <a:gd name="T76" fmla="*/ 12 w 19"/>
                  <a:gd name="T77" fmla="*/ 3 h 3"/>
                  <a:gd name="T78" fmla="*/ 12 w 19"/>
                  <a:gd name="T79" fmla="*/ 3 h 3"/>
                  <a:gd name="T80" fmla="*/ 12 w 19"/>
                  <a:gd name="T81" fmla="*/ 3 h 3"/>
                  <a:gd name="T82" fmla="*/ 12 w 19"/>
                  <a:gd name="T83" fmla="*/ 3 h 3"/>
                  <a:gd name="T84" fmla="*/ 12 w 19"/>
                  <a:gd name="T85" fmla="*/ 3 h 3"/>
                  <a:gd name="T86" fmla="*/ 14 w 19"/>
                  <a:gd name="T87" fmla="*/ 3 h 3"/>
                  <a:gd name="T88" fmla="*/ 14 w 19"/>
                  <a:gd name="T89" fmla="*/ 3 h 3"/>
                  <a:gd name="T90" fmla="*/ 14 w 19"/>
                  <a:gd name="T91" fmla="*/ 3 h 3"/>
                  <a:gd name="T92" fmla="*/ 14 w 19"/>
                  <a:gd name="T93" fmla="*/ 3 h 3"/>
                  <a:gd name="T94" fmla="*/ 14 w 19"/>
                  <a:gd name="T95" fmla="*/ 3 h 3"/>
                  <a:gd name="T96" fmla="*/ 14 w 19"/>
                  <a:gd name="T97" fmla="*/ 3 h 3"/>
                  <a:gd name="T98" fmla="*/ 14 w 19"/>
                  <a:gd name="T99" fmla="*/ 3 h 3"/>
                  <a:gd name="T100" fmla="*/ 16 w 19"/>
                  <a:gd name="T101" fmla="*/ 3 h 3"/>
                  <a:gd name="T102" fmla="*/ 16 w 19"/>
                  <a:gd name="T103" fmla="*/ 3 h 3"/>
                  <a:gd name="T104" fmla="*/ 16 w 19"/>
                  <a:gd name="T105" fmla="*/ 3 h 3"/>
                  <a:gd name="T106" fmla="*/ 16 w 19"/>
                  <a:gd name="T107" fmla="*/ 3 h 3"/>
                  <a:gd name="T108" fmla="*/ 16 w 19"/>
                  <a:gd name="T109" fmla="*/ 3 h 3"/>
                  <a:gd name="T110" fmla="*/ 16 w 19"/>
                  <a:gd name="T111" fmla="*/ 3 h 3"/>
                  <a:gd name="T112" fmla="*/ 17 w 19"/>
                  <a:gd name="T113" fmla="*/ 3 h 3"/>
                  <a:gd name="T114" fmla="*/ 17 w 19"/>
                  <a:gd name="T115" fmla="*/ 3 h 3"/>
                  <a:gd name="T116" fmla="*/ 17 w 19"/>
                  <a:gd name="T117" fmla="*/ 3 h 3"/>
                  <a:gd name="T118" fmla="*/ 17 w 19"/>
                  <a:gd name="T119" fmla="*/ 3 h 3"/>
                  <a:gd name="T120" fmla="*/ 17 w 19"/>
                  <a:gd name="T121" fmla="*/ 1 h 3"/>
                  <a:gd name="T122" fmla="*/ 17 w 19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6" name="Freeform 382"/>
              <p:cNvSpPr>
                <a:spLocks/>
              </p:cNvSpPr>
              <p:nvPr/>
            </p:nvSpPr>
            <p:spPr bwMode="auto">
              <a:xfrm>
                <a:off x="2539" y="4028"/>
                <a:ext cx="16" cy="9"/>
              </a:xfrm>
              <a:custGeom>
                <a:avLst/>
                <a:gdLst>
                  <a:gd name="T0" fmla="*/ 0 w 16"/>
                  <a:gd name="T1" fmla="*/ 9 h 9"/>
                  <a:gd name="T2" fmla="*/ 0 w 16"/>
                  <a:gd name="T3" fmla="*/ 9 h 9"/>
                  <a:gd name="T4" fmla="*/ 0 w 16"/>
                  <a:gd name="T5" fmla="*/ 9 h 9"/>
                  <a:gd name="T6" fmla="*/ 0 w 16"/>
                  <a:gd name="T7" fmla="*/ 7 h 9"/>
                  <a:gd name="T8" fmla="*/ 0 w 16"/>
                  <a:gd name="T9" fmla="*/ 9 h 9"/>
                  <a:gd name="T10" fmla="*/ 0 w 16"/>
                  <a:gd name="T11" fmla="*/ 9 h 9"/>
                  <a:gd name="T12" fmla="*/ 2 w 16"/>
                  <a:gd name="T13" fmla="*/ 9 h 9"/>
                  <a:gd name="T14" fmla="*/ 2 w 16"/>
                  <a:gd name="T15" fmla="*/ 9 h 9"/>
                  <a:gd name="T16" fmla="*/ 2 w 16"/>
                  <a:gd name="T17" fmla="*/ 9 h 9"/>
                  <a:gd name="T18" fmla="*/ 2 w 16"/>
                  <a:gd name="T19" fmla="*/ 9 h 9"/>
                  <a:gd name="T20" fmla="*/ 2 w 16"/>
                  <a:gd name="T21" fmla="*/ 9 h 9"/>
                  <a:gd name="T22" fmla="*/ 2 w 16"/>
                  <a:gd name="T23" fmla="*/ 7 h 9"/>
                  <a:gd name="T24" fmla="*/ 2 w 16"/>
                  <a:gd name="T25" fmla="*/ 9 h 9"/>
                  <a:gd name="T26" fmla="*/ 4 w 16"/>
                  <a:gd name="T27" fmla="*/ 9 h 9"/>
                  <a:gd name="T28" fmla="*/ 4 w 16"/>
                  <a:gd name="T29" fmla="*/ 9 h 9"/>
                  <a:gd name="T30" fmla="*/ 4 w 16"/>
                  <a:gd name="T31" fmla="*/ 9 h 9"/>
                  <a:gd name="T32" fmla="*/ 4 w 16"/>
                  <a:gd name="T33" fmla="*/ 9 h 9"/>
                  <a:gd name="T34" fmla="*/ 4 w 16"/>
                  <a:gd name="T35" fmla="*/ 9 h 9"/>
                  <a:gd name="T36" fmla="*/ 4 w 16"/>
                  <a:gd name="T37" fmla="*/ 9 h 9"/>
                  <a:gd name="T38" fmla="*/ 6 w 16"/>
                  <a:gd name="T39" fmla="*/ 7 h 9"/>
                  <a:gd name="T40" fmla="*/ 6 w 16"/>
                  <a:gd name="T41" fmla="*/ 7 h 9"/>
                  <a:gd name="T42" fmla="*/ 6 w 16"/>
                  <a:gd name="T43" fmla="*/ 9 h 9"/>
                  <a:gd name="T44" fmla="*/ 6 w 16"/>
                  <a:gd name="T45" fmla="*/ 9 h 9"/>
                  <a:gd name="T46" fmla="*/ 6 w 16"/>
                  <a:gd name="T47" fmla="*/ 9 h 9"/>
                  <a:gd name="T48" fmla="*/ 6 w 16"/>
                  <a:gd name="T49" fmla="*/ 9 h 9"/>
                  <a:gd name="T50" fmla="*/ 7 w 16"/>
                  <a:gd name="T51" fmla="*/ 9 h 9"/>
                  <a:gd name="T52" fmla="*/ 7 w 16"/>
                  <a:gd name="T53" fmla="*/ 9 h 9"/>
                  <a:gd name="T54" fmla="*/ 7 w 16"/>
                  <a:gd name="T55" fmla="*/ 9 h 9"/>
                  <a:gd name="T56" fmla="*/ 7 w 16"/>
                  <a:gd name="T57" fmla="*/ 9 h 9"/>
                  <a:gd name="T58" fmla="*/ 7 w 16"/>
                  <a:gd name="T59" fmla="*/ 9 h 9"/>
                  <a:gd name="T60" fmla="*/ 7 w 16"/>
                  <a:gd name="T61" fmla="*/ 9 h 9"/>
                  <a:gd name="T62" fmla="*/ 7 w 16"/>
                  <a:gd name="T63" fmla="*/ 9 h 9"/>
                  <a:gd name="T64" fmla="*/ 9 w 16"/>
                  <a:gd name="T65" fmla="*/ 9 h 9"/>
                  <a:gd name="T66" fmla="*/ 9 w 16"/>
                  <a:gd name="T67" fmla="*/ 9 h 9"/>
                  <a:gd name="T68" fmla="*/ 9 w 16"/>
                  <a:gd name="T69" fmla="*/ 7 h 9"/>
                  <a:gd name="T70" fmla="*/ 9 w 16"/>
                  <a:gd name="T71" fmla="*/ 9 h 9"/>
                  <a:gd name="T72" fmla="*/ 9 w 16"/>
                  <a:gd name="T73" fmla="*/ 9 h 9"/>
                  <a:gd name="T74" fmla="*/ 9 w 16"/>
                  <a:gd name="T75" fmla="*/ 9 h 9"/>
                  <a:gd name="T76" fmla="*/ 11 w 16"/>
                  <a:gd name="T77" fmla="*/ 9 h 9"/>
                  <a:gd name="T78" fmla="*/ 11 w 16"/>
                  <a:gd name="T79" fmla="*/ 9 h 9"/>
                  <a:gd name="T80" fmla="*/ 11 w 16"/>
                  <a:gd name="T81" fmla="*/ 9 h 9"/>
                  <a:gd name="T82" fmla="*/ 11 w 16"/>
                  <a:gd name="T83" fmla="*/ 9 h 9"/>
                  <a:gd name="T84" fmla="*/ 11 w 16"/>
                  <a:gd name="T85" fmla="*/ 9 h 9"/>
                  <a:gd name="T86" fmla="*/ 11 w 16"/>
                  <a:gd name="T87" fmla="*/ 9 h 9"/>
                  <a:gd name="T88" fmla="*/ 13 w 16"/>
                  <a:gd name="T89" fmla="*/ 9 h 9"/>
                  <a:gd name="T90" fmla="*/ 13 w 16"/>
                  <a:gd name="T91" fmla="*/ 9 h 9"/>
                  <a:gd name="T92" fmla="*/ 13 w 16"/>
                  <a:gd name="T93" fmla="*/ 9 h 9"/>
                  <a:gd name="T94" fmla="*/ 13 w 16"/>
                  <a:gd name="T95" fmla="*/ 9 h 9"/>
                  <a:gd name="T96" fmla="*/ 13 w 16"/>
                  <a:gd name="T97" fmla="*/ 9 h 9"/>
                  <a:gd name="T98" fmla="*/ 13 w 16"/>
                  <a:gd name="T99" fmla="*/ 9 h 9"/>
                  <a:gd name="T100" fmla="*/ 13 w 16"/>
                  <a:gd name="T101" fmla="*/ 9 h 9"/>
                  <a:gd name="T102" fmla="*/ 15 w 16"/>
                  <a:gd name="T103" fmla="*/ 9 h 9"/>
                  <a:gd name="T104" fmla="*/ 15 w 16"/>
                  <a:gd name="T105" fmla="*/ 7 h 9"/>
                  <a:gd name="T106" fmla="*/ 15 w 16"/>
                  <a:gd name="T107" fmla="*/ 9 h 9"/>
                  <a:gd name="T108" fmla="*/ 15 w 16"/>
                  <a:gd name="T109" fmla="*/ 9 h 9"/>
                  <a:gd name="T110" fmla="*/ 15 w 16"/>
                  <a:gd name="T111" fmla="*/ 9 h 9"/>
                  <a:gd name="T112" fmla="*/ 15 w 16"/>
                  <a:gd name="T113" fmla="*/ 9 h 9"/>
                  <a:gd name="T114" fmla="*/ 16 w 16"/>
                  <a:gd name="T115" fmla="*/ 9 h 9"/>
                  <a:gd name="T116" fmla="*/ 16 w 16"/>
                  <a:gd name="T117" fmla="*/ 9 h 9"/>
                  <a:gd name="T118" fmla="*/ 16 w 16"/>
                  <a:gd name="T119" fmla="*/ 9 h 9"/>
                  <a:gd name="T120" fmla="*/ 16 w 16"/>
                  <a:gd name="T121" fmla="*/ 9 h 9"/>
                  <a:gd name="T122" fmla="*/ 16 w 16"/>
                  <a:gd name="T1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9">
                    <a:moveTo>
                      <a:pt x="0" y="9"/>
                    </a:move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7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6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11" y="7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4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7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4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6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7" name="Freeform 383"/>
              <p:cNvSpPr>
                <a:spLocks/>
              </p:cNvSpPr>
              <p:nvPr/>
            </p:nvSpPr>
            <p:spPr bwMode="auto">
              <a:xfrm>
                <a:off x="2555" y="3838"/>
                <a:ext cx="18" cy="199"/>
              </a:xfrm>
              <a:custGeom>
                <a:avLst/>
                <a:gdLst>
                  <a:gd name="T0" fmla="*/ 0 w 18"/>
                  <a:gd name="T1" fmla="*/ 199 h 199"/>
                  <a:gd name="T2" fmla="*/ 2 w 18"/>
                  <a:gd name="T3" fmla="*/ 199 h 199"/>
                  <a:gd name="T4" fmla="*/ 2 w 18"/>
                  <a:gd name="T5" fmla="*/ 199 h 199"/>
                  <a:gd name="T6" fmla="*/ 2 w 18"/>
                  <a:gd name="T7" fmla="*/ 199 h 199"/>
                  <a:gd name="T8" fmla="*/ 2 w 18"/>
                  <a:gd name="T9" fmla="*/ 197 h 199"/>
                  <a:gd name="T10" fmla="*/ 2 w 18"/>
                  <a:gd name="T11" fmla="*/ 194 h 199"/>
                  <a:gd name="T12" fmla="*/ 2 w 18"/>
                  <a:gd name="T13" fmla="*/ 199 h 199"/>
                  <a:gd name="T14" fmla="*/ 4 w 18"/>
                  <a:gd name="T15" fmla="*/ 199 h 199"/>
                  <a:gd name="T16" fmla="*/ 4 w 18"/>
                  <a:gd name="T17" fmla="*/ 194 h 199"/>
                  <a:gd name="T18" fmla="*/ 4 w 18"/>
                  <a:gd name="T19" fmla="*/ 197 h 199"/>
                  <a:gd name="T20" fmla="*/ 4 w 18"/>
                  <a:gd name="T21" fmla="*/ 197 h 199"/>
                  <a:gd name="T22" fmla="*/ 4 w 18"/>
                  <a:gd name="T23" fmla="*/ 199 h 199"/>
                  <a:gd name="T24" fmla="*/ 4 w 18"/>
                  <a:gd name="T25" fmla="*/ 199 h 199"/>
                  <a:gd name="T26" fmla="*/ 4 w 18"/>
                  <a:gd name="T27" fmla="*/ 199 h 199"/>
                  <a:gd name="T28" fmla="*/ 6 w 18"/>
                  <a:gd name="T29" fmla="*/ 199 h 199"/>
                  <a:gd name="T30" fmla="*/ 6 w 18"/>
                  <a:gd name="T31" fmla="*/ 190 h 199"/>
                  <a:gd name="T32" fmla="*/ 6 w 18"/>
                  <a:gd name="T33" fmla="*/ 199 h 199"/>
                  <a:gd name="T34" fmla="*/ 6 w 18"/>
                  <a:gd name="T35" fmla="*/ 185 h 199"/>
                  <a:gd name="T36" fmla="*/ 6 w 18"/>
                  <a:gd name="T37" fmla="*/ 199 h 199"/>
                  <a:gd name="T38" fmla="*/ 6 w 18"/>
                  <a:gd name="T39" fmla="*/ 196 h 199"/>
                  <a:gd name="T40" fmla="*/ 6 w 18"/>
                  <a:gd name="T41" fmla="*/ 192 h 199"/>
                  <a:gd name="T42" fmla="*/ 7 w 18"/>
                  <a:gd name="T43" fmla="*/ 196 h 199"/>
                  <a:gd name="T44" fmla="*/ 7 w 18"/>
                  <a:gd name="T45" fmla="*/ 197 h 199"/>
                  <a:gd name="T46" fmla="*/ 7 w 18"/>
                  <a:gd name="T47" fmla="*/ 199 h 199"/>
                  <a:gd name="T48" fmla="*/ 7 w 18"/>
                  <a:gd name="T49" fmla="*/ 194 h 199"/>
                  <a:gd name="T50" fmla="*/ 7 w 18"/>
                  <a:gd name="T51" fmla="*/ 196 h 199"/>
                  <a:gd name="T52" fmla="*/ 7 w 18"/>
                  <a:gd name="T53" fmla="*/ 197 h 199"/>
                  <a:gd name="T54" fmla="*/ 7 w 18"/>
                  <a:gd name="T55" fmla="*/ 194 h 199"/>
                  <a:gd name="T56" fmla="*/ 9 w 18"/>
                  <a:gd name="T57" fmla="*/ 199 h 199"/>
                  <a:gd name="T58" fmla="*/ 9 w 18"/>
                  <a:gd name="T59" fmla="*/ 199 h 199"/>
                  <a:gd name="T60" fmla="*/ 9 w 18"/>
                  <a:gd name="T61" fmla="*/ 194 h 199"/>
                  <a:gd name="T62" fmla="*/ 9 w 18"/>
                  <a:gd name="T63" fmla="*/ 196 h 199"/>
                  <a:gd name="T64" fmla="*/ 9 w 18"/>
                  <a:gd name="T65" fmla="*/ 156 h 199"/>
                  <a:gd name="T66" fmla="*/ 9 w 18"/>
                  <a:gd name="T67" fmla="*/ 108 h 199"/>
                  <a:gd name="T68" fmla="*/ 11 w 18"/>
                  <a:gd name="T69" fmla="*/ 199 h 199"/>
                  <a:gd name="T70" fmla="*/ 11 w 18"/>
                  <a:gd name="T71" fmla="*/ 194 h 199"/>
                  <a:gd name="T72" fmla="*/ 11 w 18"/>
                  <a:gd name="T73" fmla="*/ 146 h 199"/>
                  <a:gd name="T74" fmla="*/ 11 w 18"/>
                  <a:gd name="T75" fmla="*/ 142 h 199"/>
                  <a:gd name="T76" fmla="*/ 11 w 18"/>
                  <a:gd name="T77" fmla="*/ 196 h 199"/>
                  <a:gd name="T78" fmla="*/ 11 w 18"/>
                  <a:gd name="T79" fmla="*/ 199 h 199"/>
                  <a:gd name="T80" fmla="*/ 11 w 18"/>
                  <a:gd name="T81" fmla="*/ 151 h 199"/>
                  <a:gd name="T82" fmla="*/ 13 w 18"/>
                  <a:gd name="T83" fmla="*/ 180 h 199"/>
                  <a:gd name="T84" fmla="*/ 13 w 18"/>
                  <a:gd name="T85" fmla="*/ 194 h 199"/>
                  <a:gd name="T86" fmla="*/ 13 w 18"/>
                  <a:gd name="T87" fmla="*/ 173 h 199"/>
                  <a:gd name="T88" fmla="*/ 13 w 18"/>
                  <a:gd name="T89" fmla="*/ 128 h 199"/>
                  <a:gd name="T90" fmla="*/ 13 w 18"/>
                  <a:gd name="T91" fmla="*/ 190 h 199"/>
                  <a:gd name="T92" fmla="*/ 13 w 18"/>
                  <a:gd name="T93" fmla="*/ 178 h 199"/>
                  <a:gd name="T94" fmla="*/ 13 w 18"/>
                  <a:gd name="T95" fmla="*/ 140 h 199"/>
                  <a:gd name="T96" fmla="*/ 15 w 18"/>
                  <a:gd name="T97" fmla="*/ 197 h 199"/>
                  <a:gd name="T98" fmla="*/ 15 w 18"/>
                  <a:gd name="T99" fmla="*/ 192 h 199"/>
                  <a:gd name="T100" fmla="*/ 15 w 18"/>
                  <a:gd name="T101" fmla="*/ 183 h 199"/>
                  <a:gd name="T102" fmla="*/ 15 w 18"/>
                  <a:gd name="T103" fmla="*/ 197 h 199"/>
                  <a:gd name="T104" fmla="*/ 15 w 18"/>
                  <a:gd name="T105" fmla="*/ 199 h 199"/>
                  <a:gd name="T106" fmla="*/ 15 w 18"/>
                  <a:gd name="T107" fmla="*/ 197 h 199"/>
                  <a:gd name="T108" fmla="*/ 15 w 18"/>
                  <a:gd name="T109" fmla="*/ 199 h 199"/>
                  <a:gd name="T110" fmla="*/ 16 w 18"/>
                  <a:gd name="T111" fmla="*/ 196 h 199"/>
                  <a:gd name="T112" fmla="*/ 16 w 18"/>
                  <a:gd name="T113" fmla="*/ 199 h 199"/>
                  <a:gd name="T114" fmla="*/ 16 w 18"/>
                  <a:gd name="T115" fmla="*/ 194 h 199"/>
                  <a:gd name="T116" fmla="*/ 16 w 18"/>
                  <a:gd name="T117" fmla="*/ 199 h 199"/>
                  <a:gd name="T118" fmla="*/ 16 w 18"/>
                  <a:gd name="T119" fmla="*/ 199 h 199"/>
                  <a:gd name="T120" fmla="*/ 16 w 18"/>
                  <a:gd name="T121" fmla="*/ 199 h 199"/>
                  <a:gd name="T122" fmla="*/ 16 w 18"/>
                  <a:gd name="T12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99">
                    <a:moveTo>
                      <a:pt x="0" y="199"/>
                    </a:move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99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0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6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6"/>
                    </a:lnTo>
                    <a:lnTo>
                      <a:pt x="2" y="199"/>
                    </a:lnTo>
                    <a:lnTo>
                      <a:pt x="2" y="194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6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7"/>
                    </a:lnTo>
                    <a:lnTo>
                      <a:pt x="2" y="194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9"/>
                    </a:lnTo>
                    <a:lnTo>
                      <a:pt x="2" y="199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9"/>
                    </a:lnTo>
                    <a:lnTo>
                      <a:pt x="4" y="194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6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2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4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2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6"/>
                    </a:lnTo>
                    <a:lnTo>
                      <a:pt x="6" y="197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2"/>
                    </a:lnTo>
                    <a:lnTo>
                      <a:pt x="6" y="196"/>
                    </a:lnTo>
                    <a:lnTo>
                      <a:pt x="6" y="199"/>
                    </a:lnTo>
                    <a:lnTo>
                      <a:pt x="6" y="194"/>
                    </a:lnTo>
                    <a:lnTo>
                      <a:pt x="6" y="196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6"/>
                    </a:lnTo>
                    <a:lnTo>
                      <a:pt x="6" y="199"/>
                    </a:lnTo>
                    <a:lnTo>
                      <a:pt x="6" y="197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4"/>
                    </a:lnTo>
                    <a:lnTo>
                      <a:pt x="6" y="199"/>
                    </a:lnTo>
                    <a:lnTo>
                      <a:pt x="6" y="190"/>
                    </a:lnTo>
                    <a:lnTo>
                      <a:pt x="6" y="199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9"/>
                    </a:lnTo>
                    <a:lnTo>
                      <a:pt x="6" y="190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6" y="197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7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85"/>
                    </a:lnTo>
                    <a:lnTo>
                      <a:pt x="6" y="199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8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6"/>
                    </a:lnTo>
                    <a:lnTo>
                      <a:pt x="6" y="199"/>
                    </a:lnTo>
                    <a:lnTo>
                      <a:pt x="6" y="196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4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7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6"/>
                    </a:lnTo>
                    <a:lnTo>
                      <a:pt x="6" y="190"/>
                    </a:lnTo>
                    <a:lnTo>
                      <a:pt x="6" y="196"/>
                    </a:lnTo>
                    <a:lnTo>
                      <a:pt x="6" y="189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6"/>
                    </a:lnTo>
                    <a:lnTo>
                      <a:pt x="6" y="197"/>
                    </a:lnTo>
                    <a:lnTo>
                      <a:pt x="6" y="199"/>
                    </a:lnTo>
                    <a:lnTo>
                      <a:pt x="6" y="199"/>
                    </a:lnTo>
                    <a:lnTo>
                      <a:pt x="6" y="197"/>
                    </a:lnTo>
                    <a:lnTo>
                      <a:pt x="6" y="192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2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9"/>
                    </a:lnTo>
                    <a:lnTo>
                      <a:pt x="6" y="190"/>
                    </a:lnTo>
                    <a:lnTo>
                      <a:pt x="7" y="192"/>
                    </a:lnTo>
                    <a:lnTo>
                      <a:pt x="7" y="199"/>
                    </a:lnTo>
                    <a:lnTo>
                      <a:pt x="7" y="192"/>
                    </a:lnTo>
                    <a:lnTo>
                      <a:pt x="7" y="194"/>
                    </a:lnTo>
                    <a:lnTo>
                      <a:pt x="7" y="196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2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4"/>
                    </a:lnTo>
                    <a:lnTo>
                      <a:pt x="7" y="190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2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0"/>
                    </a:lnTo>
                    <a:lnTo>
                      <a:pt x="7" y="194"/>
                    </a:lnTo>
                    <a:lnTo>
                      <a:pt x="7" y="199"/>
                    </a:lnTo>
                    <a:lnTo>
                      <a:pt x="7" y="190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87"/>
                    </a:lnTo>
                    <a:lnTo>
                      <a:pt x="7" y="192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85"/>
                    </a:lnTo>
                    <a:lnTo>
                      <a:pt x="7" y="199"/>
                    </a:lnTo>
                    <a:lnTo>
                      <a:pt x="7" y="192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7"/>
                    </a:lnTo>
                    <a:lnTo>
                      <a:pt x="7" y="189"/>
                    </a:lnTo>
                    <a:lnTo>
                      <a:pt x="7" y="197"/>
                    </a:lnTo>
                    <a:lnTo>
                      <a:pt x="7" y="192"/>
                    </a:lnTo>
                    <a:lnTo>
                      <a:pt x="7" y="196"/>
                    </a:lnTo>
                    <a:lnTo>
                      <a:pt x="7" y="197"/>
                    </a:lnTo>
                    <a:lnTo>
                      <a:pt x="7" y="196"/>
                    </a:lnTo>
                    <a:lnTo>
                      <a:pt x="7" y="199"/>
                    </a:lnTo>
                    <a:lnTo>
                      <a:pt x="7" y="190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87"/>
                    </a:lnTo>
                    <a:lnTo>
                      <a:pt x="7" y="192"/>
                    </a:lnTo>
                    <a:lnTo>
                      <a:pt x="7" y="197"/>
                    </a:lnTo>
                    <a:lnTo>
                      <a:pt x="7" y="190"/>
                    </a:lnTo>
                    <a:lnTo>
                      <a:pt x="7" y="199"/>
                    </a:lnTo>
                    <a:lnTo>
                      <a:pt x="7" y="197"/>
                    </a:lnTo>
                    <a:lnTo>
                      <a:pt x="7" y="197"/>
                    </a:lnTo>
                    <a:lnTo>
                      <a:pt x="7" y="199"/>
                    </a:lnTo>
                    <a:lnTo>
                      <a:pt x="7" y="190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99"/>
                    </a:lnTo>
                    <a:lnTo>
                      <a:pt x="7" y="178"/>
                    </a:lnTo>
                    <a:lnTo>
                      <a:pt x="7" y="199"/>
                    </a:lnTo>
                    <a:lnTo>
                      <a:pt x="7" y="196"/>
                    </a:lnTo>
                    <a:lnTo>
                      <a:pt x="7" y="197"/>
                    </a:lnTo>
                    <a:lnTo>
                      <a:pt x="7" y="181"/>
                    </a:lnTo>
                    <a:lnTo>
                      <a:pt x="7" y="199"/>
                    </a:lnTo>
                    <a:lnTo>
                      <a:pt x="7" y="194"/>
                    </a:lnTo>
                    <a:lnTo>
                      <a:pt x="7" y="197"/>
                    </a:lnTo>
                    <a:lnTo>
                      <a:pt x="7" y="190"/>
                    </a:lnTo>
                    <a:lnTo>
                      <a:pt x="7" y="189"/>
                    </a:lnTo>
                    <a:lnTo>
                      <a:pt x="9" y="196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9" y="187"/>
                    </a:lnTo>
                    <a:lnTo>
                      <a:pt x="9" y="190"/>
                    </a:lnTo>
                    <a:lnTo>
                      <a:pt x="9" y="190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0"/>
                    </a:lnTo>
                    <a:lnTo>
                      <a:pt x="9" y="189"/>
                    </a:lnTo>
                    <a:lnTo>
                      <a:pt x="9" y="181"/>
                    </a:lnTo>
                    <a:lnTo>
                      <a:pt x="9" y="165"/>
                    </a:lnTo>
                    <a:lnTo>
                      <a:pt x="9" y="192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71"/>
                    </a:lnTo>
                    <a:lnTo>
                      <a:pt x="9" y="197"/>
                    </a:lnTo>
                    <a:lnTo>
                      <a:pt x="9" y="185"/>
                    </a:lnTo>
                    <a:lnTo>
                      <a:pt x="9" y="199"/>
                    </a:lnTo>
                    <a:lnTo>
                      <a:pt x="9" y="199"/>
                    </a:lnTo>
                    <a:lnTo>
                      <a:pt x="9" y="194"/>
                    </a:lnTo>
                    <a:lnTo>
                      <a:pt x="9" y="167"/>
                    </a:lnTo>
                    <a:lnTo>
                      <a:pt x="9" y="199"/>
                    </a:lnTo>
                    <a:lnTo>
                      <a:pt x="9" y="190"/>
                    </a:lnTo>
                    <a:lnTo>
                      <a:pt x="9" y="194"/>
                    </a:lnTo>
                    <a:lnTo>
                      <a:pt x="9" y="187"/>
                    </a:lnTo>
                    <a:lnTo>
                      <a:pt x="9" y="180"/>
                    </a:lnTo>
                    <a:lnTo>
                      <a:pt x="9" y="190"/>
                    </a:lnTo>
                    <a:lnTo>
                      <a:pt x="9" y="194"/>
                    </a:lnTo>
                    <a:lnTo>
                      <a:pt x="9" y="192"/>
                    </a:lnTo>
                    <a:lnTo>
                      <a:pt x="9" y="194"/>
                    </a:lnTo>
                    <a:lnTo>
                      <a:pt x="9" y="180"/>
                    </a:lnTo>
                    <a:lnTo>
                      <a:pt x="9" y="128"/>
                    </a:lnTo>
                    <a:lnTo>
                      <a:pt x="9" y="176"/>
                    </a:lnTo>
                    <a:lnTo>
                      <a:pt x="9" y="192"/>
                    </a:lnTo>
                    <a:lnTo>
                      <a:pt x="9" y="187"/>
                    </a:lnTo>
                    <a:lnTo>
                      <a:pt x="9" y="196"/>
                    </a:lnTo>
                    <a:lnTo>
                      <a:pt x="9" y="185"/>
                    </a:lnTo>
                    <a:lnTo>
                      <a:pt x="9" y="158"/>
                    </a:lnTo>
                    <a:lnTo>
                      <a:pt x="9" y="194"/>
                    </a:lnTo>
                    <a:lnTo>
                      <a:pt x="9" y="160"/>
                    </a:lnTo>
                    <a:lnTo>
                      <a:pt x="9" y="181"/>
                    </a:lnTo>
                    <a:lnTo>
                      <a:pt x="9" y="196"/>
                    </a:lnTo>
                    <a:lnTo>
                      <a:pt x="9" y="148"/>
                    </a:lnTo>
                    <a:lnTo>
                      <a:pt x="9" y="158"/>
                    </a:lnTo>
                    <a:lnTo>
                      <a:pt x="9" y="165"/>
                    </a:lnTo>
                    <a:lnTo>
                      <a:pt x="9" y="187"/>
                    </a:lnTo>
                    <a:lnTo>
                      <a:pt x="9" y="180"/>
                    </a:lnTo>
                    <a:lnTo>
                      <a:pt x="9" y="169"/>
                    </a:lnTo>
                    <a:lnTo>
                      <a:pt x="9" y="196"/>
                    </a:lnTo>
                    <a:lnTo>
                      <a:pt x="9" y="153"/>
                    </a:lnTo>
                    <a:lnTo>
                      <a:pt x="9" y="162"/>
                    </a:lnTo>
                    <a:lnTo>
                      <a:pt x="9" y="194"/>
                    </a:lnTo>
                    <a:lnTo>
                      <a:pt x="9" y="192"/>
                    </a:lnTo>
                    <a:lnTo>
                      <a:pt x="9" y="156"/>
                    </a:lnTo>
                    <a:lnTo>
                      <a:pt x="9" y="194"/>
                    </a:lnTo>
                    <a:lnTo>
                      <a:pt x="9" y="99"/>
                    </a:lnTo>
                    <a:lnTo>
                      <a:pt x="9" y="140"/>
                    </a:lnTo>
                    <a:lnTo>
                      <a:pt x="9" y="173"/>
                    </a:lnTo>
                    <a:lnTo>
                      <a:pt x="9" y="140"/>
                    </a:lnTo>
                    <a:lnTo>
                      <a:pt x="9" y="178"/>
                    </a:lnTo>
                    <a:lnTo>
                      <a:pt x="9" y="176"/>
                    </a:lnTo>
                    <a:lnTo>
                      <a:pt x="9" y="142"/>
                    </a:lnTo>
                    <a:lnTo>
                      <a:pt x="9" y="181"/>
                    </a:lnTo>
                    <a:lnTo>
                      <a:pt x="9" y="189"/>
                    </a:lnTo>
                    <a:lnTo>
                      <a:pt x="9" y="155"/>
                    </a:lnTo>
                    <a:lnTo>
                      <a:pt x="9" y="108"/>
                    </a:lnTo>
                    <a:lnTo>
                      <a:pt x="9" y="167"/>
                    </a:lnTo>
                    <a:lnTo>
                      <a:pt x="9" y="124"/>
                    </a:lnTo>
                    <a:lnTo>
                      <a:pt x="9" y="151"/>
                    </a:lnTo>
                    <a:lnTo>
                      <a:pt x="9" y="117"/>
                    </a:lnTo>
                    <a:lnTo>
                      <a:pt x="9" y="192"/>
                    </a:lnTo>
                    <a:lnTo>
                      <a:pt x="9" y="169"/>
                    </a:lnTo>
                    <a:lnTo>
                      <a:pt x="9" y="148"/>
                    </a:lnTo>
                    <a:lnTo>
                      <a:pt x="11" y="196"/>
                    </a:lnTo>
                    <a:lnTo>
                      <a:pt x="11" y="197"/>
                    </a:lnTo>
                    <a:lnTo>
                      <a:pt x="11" y="192"/>
                    </a:lnTo>
                    <a:lnTo>
                      <a:pt x="11" y="190"/>
                    </a:lnTo>
                    <a:lnTo>
                      <a:pt x="11" y="199"/>
                    </a:lnTo>
                    <a:lnTo>
                      <a:pt x="11" y="185"/>
                    </a:lnTo>
                    <a:lnTo>
                      <a:pt x="11" y="99"/>
                    </a:lnTo>
                    <a:lnTo>
                      <a:pt x="11" y="181"/>
                    </a:lnTo>
                    <a:lnTo>
                      <a:pt x="11" y="121"/>
                    </a:lnTo>
                    <a:lnTo>
                      <a:pt x="11" y="185"/>
                    </a:lnTo>
                    <a:lnTo>
                      <a:pt x="11" y="160"/>
                    </a:lnTo>
                    <a:lnTo>
                      <a:pt x="11" y="96"/>
                    </a:lnTo>
                    <a:lnTo>
                      <a:pt x="11" y="196"/>
                    </a:lnTo>
                    <a:lnTo>
                      <a:pt x="11" y="164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194"/>
                    </a:lnTo>
                    <a:lnTo>
                      <a:pt x="11" y="199"/>
                    </a:lnTo>
                    <a:lnTo>
                      <a:pt x="11" y="140"/>
                    </a:lnTo>
                    <a:lnTo>
                      <a:pt x="11" y="167"/>
                    </a:lnTo>
                    <a:lnTo>
                      <a:pt x="11" y="158"/>
                    </a:lnTo>
                    <a:lnTo>
                      <a:pt x="11" y="171"/>
                    </a:lnTo>
                    <a:lnTo>
                      <a:pt x="11" y="135"/>
                    </a:lnTo>
                    <a:lnTo>
                      <a:pt x="11" y="181"/>
                    </a:lnTo>
                    <a:lnTo>
                      <a:pt x="11" y="190"/>
                    </a:lnTo>
                    <a:lnTo>
                      <a:pt x="11" y="137"/>
                    </a:lnTo>
                    <a:lnTo>
                      <a:pt x="11" y="187"/>
                    </a:lnTo>
                    <a:lnTo>
                      <a:pt x="11" y="199"/>
                    </a:lnTo>
                    <a:lnTo>
                      <a:pt x="11" y="146"/>
                    </a:lnTo>
                    <a:lnTo>
                      <a:pt x="11" y="112"/>
                    </a:lnTo>
                    <a:lnTo>
                      <a:pt x="11" y="199"/>
                    </a:lnTo>
                    <a:lnTo>
                      <a:pt x="11" y="169"/>
                    </a:lnTo>
                    <a:lnTo>
                      <a:pt x="11" y="64"/>
                    </a:lnTo>
                    <a:lnTo>
                      <a:pt x="11" y="178"/>
                    </a:lnTo>
                    <a:lnTo>
                      <a:pt x="11" y="142"/>
                    </a:lnTo>
                    <a:lnTo>
                      <a:pt x="11" y="199"/>
                    </a:lnTo>
                    <a:lnTo>
                      <a:pt x="11" y="160"/>
                    </a:lnTo>
                    <a:lnTo>
                      <a:pt x="11" y="116"/>
                    </a:lnTo>
                    <a:lnTo>
                      <a:pt x="11" y="137"/>
                    </a:lnTo>
                    <a:lnTo>
                      <a:pt x="11" y="117"/>
                    </a:lnTo>
                    <a:lnTo>
                      <a:pt x="11" y="142"/>
                    </a:lnTo>
                    <a:lnTo>
                      <a:pt x="11" y="176"/>
                    </a:lnTo>
                    <a:lnTo>
                      <a:pt x="11" y="162"/>
                    </a:lnTo>
                    <a:lnTo>
                      <a:pt x="11" y="173"/>
                    </a:lnTo>
                    <a:lnTo>
                      <a:pt x="11" y="142"/>
                    </a:lnTo>
                    <a:lnTo>
                      <a:pt x="11" y="187"/>
                    </a:lnTo>
                    <a:lnTo>
                      <a:pt x="11" y="194"/>
                    </a:lnTo>
                    <a:lnTo>
                      <a:pt x="11" y="196"/>
                    </a:lnTo>
                    <a:lnTo>
                      <a:pt x="11" y="174"/>
                    </a:lnTo>
                    <a:lnTo>
                      <a:pt x="11" y="197"/>
                    </a:lnTo>
                    <a:lnTo>
                      <a:pt x="11" y="158"/>
                    </a:lnTo>
                    <a:lnTo>
                      <a:pt x="11" y="194"/>
                    </a:lnTo>
                    <a:lnTo>
                      <a:pt x="11" y="196"/>
                    </a:lnTo>
                    <a:lnTo>
                      <a:pt x="11" y="156"/>
                    </a:lnTo>
                    <a:lnTo>
                      <a:pt x="11" y="183"/>
                    </a:lnTo>
                    <a:lnTo>
                      <a:pt x="11" y="146"/>
                    </a:lnTo>
                    <a:lnTo>
                      <a:pt x="11" y="197"/>
                    </a:lnTo>
                    <a:lnTo>
                      <a:pt x="11" y="176"/>
                    </a:lnTo>
                    <a:lnTo>
                      <a:pt x="11" y="174"/>
                    </a:lnTo>
                    <a:lnTo>
                      <a:pt x="11" y="85"/>
                    </a:lnTo>
                    <a:lnTo>
                      <a:pt x="11" y="173"/>
                    </a:lnTo>
                    <a:lnTo>
                      <a:pt x="11" y="183"/>
                    </a:lnTo>
                    <a:lnTo>
                      <a:pt x="11" y="197"/>
                    </a:lnTo>
                    <a:lnTo>
                      <a:pt x="11" y="148"/>
                    </a:lnTo>
                    <a:lnTo>
                      <a:pt x="11" y="199"/>
                    </a:lnTo>
                    <a:lnTo>
                      <a:pt x="11" y="174"/>
                    </a:lnTo>
                    <a:lnTo>
                      <a:pt x="11" y="149"/>
                    </a:lnTo>
                    <a:lnTo>
                      <a:pt x="11" y="174"/>
                    </a:lnTo>
                    <a:lnTo>
                      <a:pt x="11" y="167"/>
                    </a:lnTo>
                    <a:lnTo>
                      <a:pt x="11" y="189"/>
                    </a:lnTo>
                    <a:lnTo>
                      <a:pt x="11" y="196"/>
                    </a:lnTo>
                    <a:lnTo>
                      <a:pt x="11" y="199"/>
                    </a:lnTo>
                    <a:lnTo>
                      <a:pt x="11" y="185"/>
                    </a:lnTo>
                    <a:lnTo>
                      <a:pt x="11" y="190"/>
                    </a:lnTo>
                    <a:lnTo>
                      <a:pt x="11" y="192"/>
                    </a:lnTo>
                    <a:lnTo>
                      <a:pt x="11" y="139"/>
                    </a:lnTo>
                    <a:lnTo>
                      <a:pt x="11" y="151"/>
                    </a:lnTo>
                    <a:lnTo>
                      <a:pt x="11" y="190"/>
                    </a:lnTo>
                    <a:lnTo>
                      <a:pt x="11" y="190"/>
                    </a:lnTo>
                    <a:lnTo>
                      <a:pt x="11" y="194"/>
                    </a:lnTo>
                    <a:lnTo>
                      <a:pt x="11" y="199"/>
                    </a:lnTo>
                    <a:lnTo>
                      <a:pt x="11" y="181"/>
                    </a:lnTo>
                    <a:lnTo>
                      <a:pt x="11" y="197"/>
                    </a:lnTo>
                    <a:lnTo>
                      <a:pt x="11" y="171"/>
                    </a:lnTo>
                    <a:lnTo>
                      <a:pt x="11" y="189"/>
                    </a:lnTo>
                    <a:lnTo>
                      <a:pt x="13" y="187"/>
                    </a:lnTo>
                    <a:lnTo>
                      <a:pt x="13" y="112"/>
                    </a:lnTo>
                    <a:lnTo>
                      <a:pt x="13" y="140"/>
                    </a:lnTo>
                    <a:lnTo>
                      <a:pt x="13" y="180"/>
                    </a:lnTo>
                    <a:lnTo>
                      <a:pt x="13" y="187"/>
                    </a:lnTo>
                    <a:lnTo>
                      <a:pt x="13" y="197"/>
                    </a:lnTo>
                    <a:lnTo>
                      <a:pt x="13" y="185"/>
                    </a:lnTo>
                    <a:lnTo>
                      <a:pt x="13" y="187"/>
                    </a:lnTo>
                    <a:lnTo>
                      <a:pt x="13" y="160"/>
                    </a:lnTo>
                    <a:lnTo>
                      <a:pt x="13" y="105"/>
                    </a:lnTo>
                    <a:lnTo>
                      <a:pt x="13" y="189"/>
                    </a:lnTo>
                    <a:lnTo>
                      <a:pt x="13" y="185"/>
                    </a:lnTo>
                    <a:lnTo>
                      <a:pt x="13" y="192"/>
                    </a:lnTo>
                    <a:lnTo>
                      <a:pt x="13" y="189"/>
                    </a:lnTo>
                    <a:lnTo>
                      <a:pt x="13" y="169"/>
                    </a:lnTo>
                    <a:lnTo>
                      <a:pt x="13" y="194"/>
                    </a:lnTo>
                    <a:lnTo>
                      <a:pt x="13" y="196"/>
                    </a:lnTo>
                    <a:lnTo>
                      <a:pt x="13" y="160"/>
                    </a:lnTo>
                    <a:lnTo>
                      <a:pt x="13" y="87"/>
                    </a:lnTo>
                    <a:lnTo>
                      <a:pt x="13" y="169"/>
                    </a:lnTo>
                    <a:lnTo>
                      <a:pt x="13" y="176"/>
                    </a:lnTo>
                    <a:lnTo>
                      <a:pt x="13" y="196"/>
                    </a:lnTo>
                    <a:lnTo>
                      <a:pt x="13" y="192"/>
                    </a:lnTo>
                    <a:lnTo>
                      <a:pt x="13" y="158"/>
                    </a:lnTo>
                    <a:lnTo>
                      <a:pt x="13" y="174"/>
                    </a:lnTo>
                    <a:lnTo>
                      <a:pt x="13" y="142"/>
                    </a:lnTo>
                    <a:lnTo>
                      <a:pt x="13" y="181"/>
                    </a:lnTo>
                    <a:lnTo>
                      <a:pt x="13" y="173"/>
                    </a:lnTo>
                    <a:lnTo>
                      <a:pt x="13" y="190"/>
                    </a:lnTo>
                    <a:lnTo>
                      <a:pt x="13" y="158"/>
                    </a:lnTo>
                    <a:lnTo>
                      <a:pt x="13" y="180"/>
                    </a:lnTo>
                    <a:lnTo>
                      <a:pt x="13" y="185"/>
                    </a:lnTo>
                    <a:lnTo>
                      <a:pt x="13" y="119"/>
                    </a:lnTo>
                    <a:lnTo>
                      <a:pt x="13" y="146"/>
                    </a:lnTo>
                    <a:lnTo>
                      <a:pt x="13" y="187"/>
                    </a:lnTo>
                    <a:lnTo>
                      <a:pt x="13" y="151"/>
                    </a:lnTo>
                    <a:lnTo>
                      <a:pt x="13" y="167"/>
                    </a:lnTo>
                    <a:lnTo>
                      <a:pt x="13" y="0"/>
                    </a:lnTo>
                    <a:lnTo>
                      <a:pt x="13" y="155"/>
                    </a:lnTo>
                    <a:lnTo>
                      <a:pt x="13" y="128"/>
                    </a:lnTo>
                    <a:lnTo>
                      <a:pt x="13" y="197"/>
                    </a:lnTo>
                    <a:lnTo>
                      <a:pt x="13" y="189"/>
                    </a:lnTo>
                    <a:lnTo>
                      <a:pt x="13" y="119"/>
                    </a:lnTo>
                    <a:lnTo>
                      <a:pt x="13" y="185"/>
                    </a:lnTo>
                    <a:lnTo>
                      <a:pt x="13" y="180"/>
                    </a:lnTo>
                    <a:lnTo>
                      <a:pt x="13" y="192"/>
                    </a:lnTo>
                    <a:lnTo>
                      <a:pt x="13" y="142"/>
                    </a:lnTo>
                    <a:lnTo>
                      <a:pt x="13" y="75"/>
                    </a:lnTo>
                    <a:lnTo>
                      <a:pt x="13" y="178"/>
                    </a:lnTo>
                    <a:lnTo>
                      <a:pt x="13" y="192"/>
                    </a:lnTo>
                    <a:lnTo>
                      <a:pt x="13" y="144"/>
                    </a:lnTo>
                    <a:lnTo>
                      <a:pt x="13" y="190"/>
                    </a:lnTo>
                    <a:lnTo>
                      <a:pt x="13" y="180"/>
                    </a:lnTo>
                    <a:lnTo>
                      <a:pt x="13" y="196"/>
                    </a:lnTo>
                    <a:lnTo>
                      <a:pt x="13" y="178"/>
                    </a:lnTo>
                    <a:lnTo>
                      <a:pt x="13" y="199"/>
                    </a:lnTo>
                    <a:lnTo>
                      <a:pt x="13" y="176"/>
                    </a:lnTo>
                    <a:lnTo>
                      <a:pt x="13" y="197"/>
                    </a:lnTo>
                    <a:lnTo>
                      <a:pt x="13" y="153"/>
                    </a:lnTo>
                    <a:lnTo>
                      <a:pt x="13" y="181"/>
                    </a:lnTo>
                    <a:lnTo>
                      <a:pt x="13" y="124"/>
                    </a:lnTo>
                    <a:lnTo>
                      <a:pt x="13" y="142"/>
                    </a:lnTo>
                    <a:lnTo>
                      <a:pt x="13" y="196"/>
                    </a:lnTo>
                    <a:lnTo>
                      <a:pt x="13" y="178"/>
                    </a:lnTo>
                    <a:lnTo>
                      <a:pt x="13" y="128"/>
                    </a:lnTo>
                    <a:lnTo>
                      <a:pt x="13" y="178"/>
                    </a:lnTo>
                    <a:lnTo>
                      <a:pt x="13" y="197"/>
                    </a:lnTo>
                    <a:lnTo>
                      <a:pt x="13" y="164"/>
                    </a:lnTo>
                    <a:lnTo>
                      <a:pt x="13" y="162"/>
                    </a:lnTo>
                    <a:lnTo>
                      <a:pt x="13" y="174"/>
                    </a:lnTo>
                    <a:lnTo>
                      <a:pt x="13" y="180"/>
                    </a:lnTo>
                    <a:lnTo>
                      <a:pt x="13" y="199"/>
                    </a:lnTo>
                    <a:lnTo>
                      <a:pt x="13" y="194"/>
                    </a:lnTo>
                    <a:lnTo>
                      <a:pt x="13" y="196"/>
                    </a:lnTo>
                    <a:lnTo>
                      <a:pt x="13" y="176"/>
                    </a:lnTo>
                    <a:lnTo>
                      <a:pt x="13" y="140"/>
                    </a:lnTo>
                    <a:lnTo>
                      <a:pt x="13" y="197"/>
                    </a:lnTo>
                    <a:lnTo>
                      <a:pt x="13" y="196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3" y="196"/>
                    </a:lnTo>
                    <a:lnTo>
                      <a:pt x="13" y="194"/>
                    </a:lnTo>
                    <a:lnTo>
                      <a:pt x="13" y="199"/>
                    </a:lnTo>
                    <a:lnTo>
                      <a:pt x="13" y="185"/>
                    </a:lnTo>
                    <a:lnTo>
                      <a:pt x="15" y="164"/>
                    </a:lnTo>
                    <a:lnTo>
                      <a:pt x="15" y="176"/>
                    </a:lnTo>
                    <a:lnTo>
                      <a:pt x="15" y="194"/>
                    </a:lnTo>
                    <a:lnTo>
                      <a:pt x="15" y="197"/>
                    </a:lnTo>
                    <a:lnTo>
                      <a:pt x="15" y="192"/>
                    </a:lnTo>
                    <a:lnTo>
                      <a:pt x="15" y="199"/>
                    </a:lnTo>
                    <a:lnTo>
                      <a:pt x="15" y="187"/>
                    </a:lnTo>
                    <a:lnTo>
                      <a:pt x="15" y="181"/>
                    </a:lnTo>
                    <a:lnTo>
                      <a:pt x="15" y="194"/>
                    </a:lnTo>
                    <a:lnTo>
                      <a:pt x="15" y="196"/>
                    </a:lnTo>
                    <a:lnTo>
                      <a:pt x="15" y="190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6"/>
                    </a:lnTo>
                    <a:lnTo>
                      <a:pt x="15" y="199"/>
                    </a:lnTo>
                    <a:lnTo>
                      <a:pt x="15" y="192"/>
                    </a:lnTo>
                    <a:lnTo>
                      <a:pt x="15" y="194"/>
                    </a:lnTo>
                    <a:lnTo>
                      <a:pt x="15" y="178"/>
                    </a:lnTo>
                    <a:lnTo>
                      <a:pt x="15" y="194"/>
                    </a:lnTo>
                    <a:lnTo>
                      <a:pt x="15" y="194"/>
                    </a:lnTo>
                    <a:lnTo>
                      <a:pt x="15" y="187"/>
                    </a:lnTo>
                    <a:lnTo>
                      <a:pt x="15" y="199"/>
                    </a:lnTo>
                    <a:lnTo>
                      <a:pt x="15" y="194"/>
                    </a:lnTo>
                    <a:lnTo>
                      <a:pt x="15" y="199"/>
                    </a:lnTo>
                    <a:lnTo>
                      <a:pt x="15" y="196"/>
                    </a:lnTo>
                    <a:lnTo>
                      <a:pt x="15" y="199"/>
                    </a:lnTo>
                    <a:lnTo>
                      <a:pt x="15" y="174"/>
                    </a:lnTo>
                    <a:lnTo>
                      <a:pt x="15" y="183"/>
                    </a:lnTo>
                    <a:lnTo>
                      <a:pt x="15" y="199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15" y="185"/>
                    </a:lnTo>
                    <a:lnTo>
                      <a:pt x="15" y="189"/>
                    </a:lnTo>
                    <a:lnTo>
                      <a:pt x="15" y="196"/>
                    </a:lnTo>
                    <a:lnTo>
                      <a:pt x="15" y="192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15" y="197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15" y="192"/>
                    </a:lnTo>
                    <a:lnTo>
                      <a:pt x="15" y="199"/>
                    </a:lnTo>
                    <a:lnTo>
                      <a:pt x="15" y="185"/>
                    </a:lnTo>
                    <a:lnTo>
                      <a:pt x="15" y="197"/>
                    </a:lnTo>
                    <a:lnTo>
                      <a:pt x="15" y="199"/>
                    </a:lnTo>
                    <a:lnTo>
                      <a:pt x="15" y="190"/>
                    </a:lnTo>
                    <a:lnTo>
                      <a:pt x="15" y="196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15" y="199"/>
                    </a:lnTo>
                    <a:lnTo>
                      <a:pt x="15" y="196"/>
                    </a:lnTo>
                    <a:lnTo>
                      <a:pt x="15" y="197"/>
                    </a:lnTo>
                    <a:lnTo>
                      <a:pt x="15" y="190"/>
                    </a:lnTo>
                    <a:lnTo>
                      <a:pt x="15" y="194"/>
                    </a:lnTo>
                    <a:lnTo>
                      <a:pt x="15" y="196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15" y="194"/>
                    </a:lnTo>
                    <a:lnTo>
                      <a:pt x="15" y="197"/>
                    </a:lnTo>
                    <a:lnTo>
                      <a:pt x="15" y="185"/>
                    </a:lnTo>
                    <a:lnTo>
                      <a:pt x="15" y="189"/>
                    </a:lnTo>
                    <a:lnTo>
                      <a:pt x="15" y="197"/>
                    </a:lnTo>
                    <a:lnTo>
                      <a:pt x="15" y="199"/>
                    </a:lnTo>
                    <a:lnTo>
                      <a:pt x="15" y="194"/>
                    </a:lnTo>
                    <a:lnTo>
                      <a:pt x="15" y="194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5" y="190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15" y="197"/>
                    </a:lnTo>
                    <a:lnTo>
                      <a:pt x="15" y="192"/>
                    </a:lnTo>
                    <a:lnTo>
                      <a:pt x="15" y="199"/>
                    </a:lnTo>
                    <a:lnTo>
                      <a:pt x="15" y="196"/>
                    </a:lnTo>
                    <a:lnTo>
                      <a:pt x="15" y="199"/>
                    </a:lnTo>
                    <a:lnTo>
                      <a:pt x="15" y="190"/>
                    </a:lnTo>
                    <a:lnTo>
                      <a:pt x="16" y="199"/>
                    </a:lnTo>
                    <a:lnTo>
                      <a:pt x="16" y="183"/>
                    </a:lnTo>
                    <a:lnTo>
                      <a:pt x="16" y="199"/>
                    </a:lnTo>
                    <a:lnTo>
                      <a:pt x="16" y="196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0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6"/>
                    </a:lnTo>
                    <a:lnTo>
                      <a:pt x="16" y="196"/>
                    </a:lnTo>
                    <a:lnTo>
                      <a:pt x="16" y="196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4"/>
                    </a:lnTo>
                    <a:lnTo>
                      <a:pt x="16" y="199"/>
                    </a:lnTo>
                    <a:lnTo>
                      <a:pt x="16" y="194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2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6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6"/>
                    </a:lnTo>
                    <a:lnTo>
                      <a:pt x="16" y="189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4"/>
                    </a:lnTo>
                    <a:lnTo>
                      <a:pt x="16" y="197"/>
                    </a:lnTo>
                    <a:lnTo>
                      <a:pt x="16" y="196"/>
                    </a:lnTo>
                    <a:lnTo>
                      <a:pt x="16" y="197"/>
                    </a:lnTo>
                    <a:lnTo>
                      <a:pt x="16" y="196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6"/>
                    </a:lnTo>
                    <a:lnTo>
                      <a:pt x="16" y="197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9"/>
                    </a:lnTo>
                    <a:lnTo>
                      <a:pt x="16" y="196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6"/>
                    </a:lnTo>
                    <a:lnTo>
                      <a:pt x="16" y="199"/>
                    </a:lnTo>
                    <a:lnTo>
                      <a:pt x="16" y="197"/>
                    </a:lnTo>
                    <a:lnTo>
                      <a:pt x="16" y="192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9"/>
                    </a:lnTo>
                    <a:lnTo>
                      <a:pt x="16" y="196"/>
                    </a:lnTo>
                    <a:lnTo>
                      <a:pt x="16" y="199"/>
                    </a:lnTo>
                    <a:lnTo>
                      <a:pt x="16" y="196"/>
                    </a:lnTo>
                    <a:lnTo>
                      <a:pt x="18" y="199"/>
                    </a:lnTo>
                    <a:lnTo>
                      <a:pt x="18" y="19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8" name="Freeform 384"/>
              <p:cNvSpPr>
                <a:spLocks/>
              </p:cNvSpPr>
              <p:nvPr/>
            </p:nvSpPr>
            <p:spPr bwMode="auto">
              <a:xfrm>
                <a:off x="2573" y="3670"/>
                <a:ext cx="16" cy="367"/>
              </a:xfrm>
              <a:custGeom>
                <a:avLst/>
                <a:gdLst>
                  <a:gd name="T0" fmla="*/ 0 w 16"/>
                  <a:gd name="T1" fmla="*/ 364 h 367"/>
                  <a:gd name="T2" fmla="*/ 0 w 16"/>
                  <a:gd name="T3" fmla="*/ 367 h 367"/>
                  <a:gd name="T4" fmla="*/ 0 w 16"/>
                  <a:gd name="T5" fmla="*/ 365 h 367"/>
                  <a:gd name="T6" fmla="*/ 0 w 16"/>
                  <a:gd name="T7" fmla="*/ 364 h 367"/>
                  <a:gd name="T8" fmla="*/ 0 w 16"/>
                  <a:gd name="T9" fmla="*/ 367 h 367"/>
                  <a:gd name="T10" fmla="*/ 0 w 16"/>
                  <a:gd name="T11" fmla="*/ 367 h 367"/>
                  <a:gd name="T12" fmla="*/ 2 w 16"/>
                  <a:gd name="T13" fmla="*/ 365 h 367"/>
                  <a:gd name="T14" fmla="*/ 2 w 16"/>
                  <a:gd name="T15" fmla="*/ 367 h 367"/>
                  <a:gd name="T16" fmla="*/ 2 w 16"/>
                  <a:gd name="T17" fmla="*/ 367 h 367"/>
                  <a:gd name="T18" fmla="*/ 2 w 16"/>
                  <a:gd name="T19" fmla="*/ 365 h 367"/>
                  <a:gd name="T20" fmla="*/ 2 w 16"/>
                  <a:gd name="T21" fmla="*/ 367 h 367"/>
                  <a:gd name="T22" fmla="*/ 2 w 16"/>
                  <a:gd name="T23" fmla="*/ 364 h 367"/>
                  <a:gd name="T24" fmla="*/ 2 w 16"/>
                  <a:gd name="T25" fmla="*/ 367 h 367"/>
                  <a:gd name="T26" fmla="*/ 4 w 16"/>
                  <a:gd name="T27" fmla="*/ 365 h 367"/>
                  <a:gd name="T28" fmla="*/ 4 w 16"/>
                  <a:gd name="T29" fmla="*/ 360 h 367"/>
                  <a:gd name="T30" fmla="*/ 4 w 16"/>
                  <a:gd name="T31" fmla="*/ 367 h 367"/>
                  <a:gd name="T32" fmla="*/ 4 w 16"/>
                  <a:gd name="T33" fmla="*/ 362 h 367"/>
                  <a:gd name="T34" fmla="*/ 4 w 16"/>
                  <a:gd name="T35" fmla="*/ 364 h 367"/>
                  <a:gd name="T36" fmla="*/ 4 w 16"/>
                  <a:gd name="T37" fmla="*/ 365 h 367"/>
                  <a:gd name="T38" fmla="*/ 4 w 16"/>
                  <a:gd name="T39" fmla="*/ 360 h 367"/>
                  <a:gd name="T40" fmla="*/ 5 w 16"/>
                  <a:gd name="T41" fmla="*/ 357 h 367"/>
                  <a:gd name="T42" fmla="*/ 5 w 16"/>
                  <a:gd name="T43" fmla="*/ 358 h 367"/>
                  <a:gd name="T44" fmla="*/ 5 w 16"/>
                  <a:gd name="T45" fmla="*/ 358 h 367"/>
                  <a:gd name="T46" fmla="*/ 5 w 16"/>
                  <a:gd name="T47" fmla="*/ 348 h 367"/>
                  <a:gd name="T48" fmla="*/ 5 w 16"/>
                  <a:gd name="T49" fmla="*/ 348 h 367"/>
                  <a:gd name="T50" fmla="*/ 5 w 16"/>
                  <a:gd name="T51" fmla="*/ 360 h 367"/>
                  <a:gd name="T52" fmla="*/ 5 w 16"/>
                  <a:gd name="T53" fmla="*/ 365 h 367"/>
                  <a:gd name="T54" fmla="*/ 7 w 16"/>
                  <a:gd name="T55" fmla="*/ 367 h 367"/>
                  <a:gd name="T56" fmla="*/ 7 w 16"/>
                  <a:gd name="T57" fmla="*/ 312 h 367"/>
                  <a:gd name="T58" fmla="*/ 7 w 16"/>
                  <a:gd name="T59" fmla="*/ 357 h 367"/>
                  <a:gd name="T60" fmla="*/ 7 w 16"/>
                  <a:gd name="T61" fmla="*/ 364 h 367"/>
                  <a:gd name="T62" fmla="*/ 7 w 16"/>
                  <a:gd name="T63" fmla="*/ 346 h 367"/>
                  <a:gd name="T64" fmla="*/ 7 w 16"/>
                  <a:gd name="T65" fmla="*/ 341 h 367"/>
                  <a:gd name="T66" fmla="*/ 9 w 16"/>
                  <a:gd name="T67" fmla="*/ 348 h 367"/>
                  <a:gd name="T68" fmla="*/ 9 w 16"/>
                  <a:gd name="T69" fmla="*/ 317 h 367"/>
                  <a:gd name="T70" fmla="*/ 9 w 16"/>
                  <a:gd name="T71" fmla="*/ 180 h 367"/>
                  <a:gd name="T72" fmla="*/ 9 w 16"/>
                  <a:gd name="T73" fmla="*/ 173 h 367"/>
                  <a:gd name="T74" fmla="*/ 9 w 16"/>
                  <a:gd name="T75" fmla="*/ 342 h 367"/>
                  <a:gd name="T76" fmla="*/ 9 w 16"/>
                  <a:gd name="T77" fmla="*/ 333 h 367"/>
                  <a:gd name="T78" fmla="*/ 9 w 16"/>
                  <a:gd name="T79" fmla="*/ 300 h 367"/>
                  <a:gd name="T80" fmla="*/ 11 w 16"/>
                  <a:gd name="T81" fmla="*/ 362 h 367"/>
                  <a:gd name="T82" fmla="*/ 11 w 16"/>
                  <a:gd name="T83" fmla="*/ 364 h 367"/>
                  <a:gd name="T84" fmla="*/ 11 w 16"/>
                  <a:gd name="T85" fmla="*/ 367 h 367"/>
                  <a:gd name="T86" fmla="*/ 11 w 16"/>
                  <a:gd name="T87" fmla="*/ 324 h 367"/>
                  <a:gd name="T88" fmla="*/ 11 w 16"/>
                  <a:gd name="T89" fmla="*/ 349 h 367"/>
                  <a:gd name="T90" fmla="*/ 11 w 16"/>
                  <a:gd name="T91" fmla="*/ 365 h 367"/>
                  <a:gd name="T92" fmla="*/ 11 w 16"/>
                  <a:gd name="T93" fmla="*/ 364 h 367"/>
                  <a:gd name="T94" fmla="*/ 13 w 16"/>
                  <a:gd name="T95" fmla="*/ 364 h 367"/>
                  <a:gd name="T96" fmla="*/ 13 w 16"/>
                  <a:gd name="T97" fmla="*/ 367 h 367"/>
                  <a:gd name="T98" fmla="*/ 13 w 16"/>
                  <a:gd name="T99" fmla="*/ 362 h 367"/>
                  <a:gd name="T100" fmla="*/ 13 w 16"/>
                  <a:gd name="T101" fmla="*/ 367 h 367"/>
                  <a:gd name="T102" fmla="*/ 13 w 16"/>
                  <a:gd name="T103" fmla="*/ 362 h 367"/>
                  <a:gd name="T104" fmla="*/ 13 w 16"/>
                  <a:gd name="T105" fmla="*/ 367 h 367"/>
                  <a:gd name="T106" fmla="*/ 13 w 16"/>
                  <a:gd name="T107" fmla="*/ 364 h 367"/>
                  <a:gd name="T108" fmla="*/ 14 w 16"/>
                  <a:gd name="T109" fmla="*/ 365 h 367"/>
                  <a:gd name="T110" fmla="*/ 14 w 16"/>
                  <a:gd name="T111" fmla="*/ 367 h 367"/>
                  <a:gd name="T112" fmla="*/ 14 w 16"/>
                  <a:gd name="T113" fmla="*/ 367 h 367"/>
                  <a:gd name="T114" fmla="*/ 14 w 16"/>
                  <a:gd name="T115" fmla="*/ 365 h 367"/>
                  <a:gd name="T116" fmla="*/ 14 w 16"/>
                  <a:gd name="T117" fmla="*/ 367 h 367"/>
                  <a:gd name="T118" fmla="*/ 14 w 16"/>
                  <a:gd name="T119" fmla="*/ 367 h 367"/>
                  <a:gd name="T120" fmla="*/ 16 w 16"/>
                  <a:gd name="T121" fmla="*/ 367 h 367"/>
                  <a:gd name="T122" fmla="*/ 16 w 16"/>
                  <a:gd name="T123" fmla="*/ 364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367">
                    <a:moveTo>
                      <a:pt x="0" y="365"/>
                    </a:moveTo>
                    <a:lnTo>
                      <a:pt x="0" y="367"/>
                    </a:lnTo>
                    <a:lnTo>
                      <a:pt x="0" y="365"/>
                    </a:lnTo>
                    <a:lnTo>
                      <a:pt x="0" y="358"/>
                    </a:lnTo>
                    <a:lnTo>
                      <a:pt x="0" y="362"/>
                    </a:lnTo>
                    <a:lnTo>
                      <a:pt x="0" y="367"/>
                    </a:lnTo>
                    <a:lnTo>
                      <a:pt x="0" y="358"/>
                    </a:lnTo>
                    <a:lnTo>
                      <a:pt x="0" y="365"/>
                    </a:lnTo>
                    <a:lnTo>
                      <a:pt x="0" y="364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64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0" y="364"/>
                    </a:lnTo>
                    <a:lnTo>
                      <a:pt x="0" y="367"/>
                    </a:lnTo>
                    <a:lnTo>
                      <a:pt x="0" y="365"/>
                    </a:lnTo>
                    <a:lnTo>
                      <a:pt x="0" y="364"/>
                    </a:lnTo>
                    <a:lnTo>
                      <a:pt x="0" y="364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0" y="357"/>
                    </a:lnTo>
                    <a:lnTo>
                      <a:pt x="0" y="362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4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2"/>
                    </a:lnTo>
                    <a:lnTo>
                      <a:pt x="0" y="367"/>
                    </a:lnTo>
                    <a:lnTo>
                      <a:pt x="0" y="364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62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64"/>
                    </a:lnTo>
                    <a:lnTo>
                      <a:pt x="0" y="367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0" y="364"/>
                    </a:lnTo>
                    <a:lnTo>
                      <a:pt x="0" y="364"/>
                    </a:lnTo>
                    <a:lnTo>
                      <a:pt x="0" y="364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2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4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4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7"/>
                    </a:lnTo>
                    <a:lnTo>
                      <a:pt x="0" y="365"/>
                    </a:lnTo>
                    <a:lnTo>
                      <a:pt x="2" y="364"/>
                    </a:lnTo>
                    <a:lnTo>
                      <a:pt x="2" y="364"/>
                    </a:lnTo>
                    <a:lnTo>
                      <a:pt x="2" y="362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5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0"/>
                    </a:lnTo>
                    <a:lnTo>
                      <a:pt x="2" y="365"/>
                    </a:lnTo>
                    <a:lnTo>
                      <a:pt x="2" y="364"/>
                    </a:lnTo>
                    <a:lnTo>
                      <a:pt x="2" y="367"/>
                    </a:lnTo>
                    <a:lnTo>
                      <a:pt x="2" y="364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0"/>
                    </a:lnTo>
                    <a:lnTo>
                      <a:pt x="2" y="358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4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4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2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4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5"/>
                    </a:lnTo>
                    <a:lnTo>
                      <a:pt x="2" y="364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4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4"/>
                    </a:lnTo>
                    <a:lnTo>
                      <a:pt x="2" y="362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7"/>
                    </a:lnTo>
                    <a:lnTo>
                      <a:pt x="2" y="364"/>
                    </a:lnTo>
                    <a:lnTo>
                      <a:pt x="2" y="365"/>
                    </a:lnTo>
                    <a:lnTo>
                      <a:pt x="2" y="367"/>
                    </a:lnTo>
                    <a:lnTo>
                      <a:pt x="2" y="364"/>
                    </a:lnTo>
                    <a:lnTo>
                      <a:pt x="2" y="367"/>
                    </a:lnTo>
                    <a:lnTo>
                      <a:pt x="2" y="364"/>
                    </a:lnTo>
                    <a:lnTo>
                      <a:pt x="2" y="364"/>
                    </a:lnTo>
                    <a:lnTo>
                      <a:pt x="2" y="365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4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5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5"/>
                    </a:lnTo>
                    <a:lnTo>
                      <a:pt x="4" y="364"/>
                    </a:lnTo>
                    <a:lnTo>
                      <a:pt x="4" y="364"/>
                    </a:lnTo>
                    <a:lnTo>
                      <a:pt x="4" y="367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5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2"/>
                    </a:lnTo>
                    <a:lnTo>
                      <a:pt x="4" y="355"/>
                    </a:lnTo>
                    <a:lnTo>
                      <a:pt x="4" y="367"/>
                    </a:lnTo>
                    <a:lnTo>
                      <a:pt x="4" y="360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4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0"/>
                    </a:lnTo>
                    <a:lnTo>
                      <a:pt x="4" y="367"/>
                    </a:lnTo>
                    <a:lnTo>
                      <a:pt x="4" y="360"/>
                    </a:lnTo>
                    <a:lnTo>
                      <a:pt x="4" y="365"/>
                    </a:lnTo>
                    <a:lnTo>
                      <a:pt x="4" y="364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5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58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0"/>
                    </a:lnTo>
                    <a:lnTo>
                      <a:pt x="4" y="362"/>
                    </a:lnTo>
                    <a:lnTo>
                      <a:pt x="4" y="362"/>
                    </a:lnTo>
                    <a:lnTo>
                      <a:pt x="4" y="362"/>
                    </a:lnTo>
                    <a:lnTo>
                      <a:pt x="4" y="367"/>
                    </a:lnTo>
                    <a:lnTo>
                      <a:pt x="4" y="362"/>
                    </a:lnTo>
                    <a:lnTo>
                      <a:pt x="4" y="364"/>
                    </a:lnTo>
                    <a:lnTo>
                      <a:pt x="4" y="362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58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4"/>
                    </a:lnTo>
                    <a:lnTo>
                      <a:pt x="4" y="364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4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5"/>
                    </a:lnTo>
                    <a:lnTo>
                      <a:pt x="4" y="358"/>
                    </a:lnTo>
                    <a:lnTo>
                      <a:pt x="4" y="358"/>
                    </a:lnTo>
                    <a:lnTo>
                      <a:pt x="4" y="365"/>
                    </a:lnTo>
                    <a:lnTo>
                      <a:pt x="4" y="365"/>
                    </a:lnTo>
                    <a:lnTo>
                      <a:pt x="4" y="362"/>
                    </a:lnTo>
                    <a:lnTo>
                      <a:pt x="4" y="364"/>
                    </a:lnTo>
                    <a:lnTo>
                      <a:pt x="4" y="367"/>
                    </a:lnTo>
                    <a:lnTo>
                      <a:pt x="4" y="353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5"/>
                    </a:lnTo>
                    <a:lnTo>
                      <a:pt x="4" y="362"/>
                    </a:lnTo>
                    <a:lnTo>
                      <a:pt x="4" y="367"/>
                    </a:lnTo>
                    <a:lnTo>
                      <a:pt x="4" y="367"/>
                    </a:lnTo>
                    <a:lnTo>
                      <a:pt x="4" y="360"/>
                    </a:lnTo>
                    <a:lnTo>
                      <a:pt x="4" y="360"/>
                    </a:lnTo>
                    <a:lnTo>
                      <a:pt x="5" y="367"/>
                    </a:lnTo>
                    <a:lnTo>
                      <a:pt x="5" y="365"/>
                    </a:lnTo>
                    <a:lnTo>
                      <a:pt x="5" y="367"/>
                    </a:lnTo>
                    <a:lnTo>
                      <a:pt x="5" y="362"/>
                    </a:lnTo>
                    <a:lnTo>
                      <a:pt x="5" y="367"/>
                    </a:lnTo>
                    <a:lnTo>
                      <a:pt x="5" y="358"/>
                    </a:lnTo>
                    <a:lnTo>
                      <a:pt x="5" y="358"/>
                    </a:lnTo>
                    <a:lnTo>
                      <a:pt x="5" y="367"/>
                    </a:lnTo>
                    <a:lnTo>
                      <a:pt x="5" y="364"/>
                    </a:lnTo>
                    <a:lnTo>
                      <a:pt x="5" y="367"/>
                    </a:lnTo>
                    <a:lnTo>
                      <a:pt x="5" y="357"/>
                    </a:lnTo>
                    <a:lnTo>
                      <a:pt x="5" y="355"/>
                    </a:lnTo>
                    <a:lnTo>
                      <a:pt x="5" y="367"/>
                    </a:lnTo>
                    <a:lnTo>
                      <a:pt x="5" y="364"/>
                    </a:lnTo>
                    <a:lnTo>
                      <a:pt x="5" y="357"/>
                    </a:lnTo>
                    <a:lnTo>
                      <a:pt x="5" y="346"/>
                    </a:lnTo>
                    <a:lnTo>
                      <a:pt x="5" y="367"/>
                    </a:lnTo>
                    <a:lnTo>
                      <a:pt x="5" y="367"/>
                    </a:lnTo>
                    <a:lnTo>
                      <a:pt x="5" y="367"/>
                    </a:lnTo>
                    <a:lnTo>
                      <a:pt x="5" y="349"/>
                    </a:lnTo>
                    <a:lnTo>
                      <a:pt x="5" y="365"/>
                    </a:lnTo>
                    <a:lnTo>
                      <a:pt x="5" y="367"/>
                    </a:lnTo>
                    <a:lnTo>
                      <a:pt x="5" y="358"/>
                    </a:lnTo>
                    <a:lnTo>
                      <a:pt x="5" y="367"/>
                    </a:lnTo>
                    <a:lnTo>
                      <a:pt x="5" y="362"/>
                    </a:lnTo>
                    <a:lnTo>
                      <a:pt x="5" y="367"/>
                    </a:lnTo>
                    <a:lnTo>
                      <a:pt x="5" y="362"/>
                    </a:lnTo>
                    <a:lnTo>
                      <a:pt x="5" y="365"/>
                    </a:lnTo>
                    <a:lnTo>
                      <a:pt x="5" y="358"/>
                    </a:lnTo>
                    <a:lnTo>
                      <a:pt x="5" y="367"/>
                    </a:lnTo>
                    <a:lnTo>
                      <a:pt x="5" y="367"/>
                    </a:lnTo>
                    <a:lnTo>
                      <a:pt x="5" y="362"/>
                    </a:lnTo>
                    <a:lnTo>
                      <a:pt x="5" y="364"/>
                    </a:lnTo>
                    <a:lnTo>
                      <a:pt x="5" y="358"/>
                    </a:lnTo>
                    <a:lnTo>
                      <a:pt x="5" y="358"/>
                    </a:lnTo>
                    <a:lnTo>
                      <a:pt x="5" y="357"/>
                    </a:lnTo>
                    <a:lnTo>
                      <a:pt x="5" y="364"/>
                    </a:lnTo>
                    <a:lnTo>
                      <a:pt x="5" y="365"/>
                    </a:lnTo>
                    <a:lnTo>
                      <a:pt x="5" y="367"/>
                    </a:lnTo>
                    <a:lnTo>
                      <a:pt x="5" y="367"/>
                    </a:lnTo>
                    <a:lnTo>
                      <a:pt x="5" y="364"/>
                    </a:lnTo>
                    <a:lnTo>
                      <a:pt x="5" y="349"/>
                    </a:lnTo>
                    <a:lnTo>
                      <a:pt x="5" y="365"/>
                    </a:lnTo>
                    <a:lnTo>
                      <a:pt x="5" y="358"/>
                    </a:lnTo>
                    <a:lnTo>
                      <a:pt x="5" y="367"/>
                    </a:lnTo>
                    <a:lnTo>
                      <a:pt x="5" y="358"/>
                    </a:lnTo>
                    <a:lnTo>
                      <a:pt x="5" y="348"/>
                    </a:lnTo>
                    <a:lnTo>
                      <a:pt x="5" y="353"/>
                    </a:lnTo>
                    <a:lnTo>
                      <a:pt x="5" y="362"/>
                    </a:lnTo>
                    <a:lnTo>
                      <a:pt x="5" y="367"/>
                    </a:lnTo>
                    <a:lnTo>
                      <a:pt x="5" y="367"/>
                    </a:lnTo>
                    <a:lnTo>
                      <a:pt x="5" y="357"/>
                    </a:lnTo>
                    <a:lnTo>
                      <a:pt x="5" y="362"/>
                    </a:lnTo>
                    <a:lnTo>
                      <a:pt x="5" y="357"/>
                    </a:lnTo>
                    <a:lnTo>
                      <a:pt x="5" y="367"/>
                    </a:lnTo>
                    <a:lnTo>
                      <a:pt x="5" y="353"/>
                    </a:lnTo>
                    <a:lnTo>
                      <a:pt x="5" y="344"/>
                    </a:lnTo>
                    <a:lnTo>
                      <a:pt x="5" y="364"/>
                    </a:lnTo>
                    <a:lnTo>
                      <a:pt x="5" y="348"/>
                    </a:lnTo>
                    <a:lnTo>
                      <a:pt x="5" y="355"/>
                    </a:lnTo>
                    <a:lnTo>
                      <a:pt x="5" y="367"/>
                    </a:lnTo>
                    <a:lnTo>
                      <a:pt x="5" y="364"/>
                    </a:lnTo>
                    <a:lnTo>
                      <a:pt x="5" y="362"/>
                    </a:lnTo>
                    <a:lnTo>
                      <a:pt x="5" y="365"/>
                    </a:lnTo>
                    <a:lnTo>
                      <a:pt x="5" y="364"/>
                    </a:lnTo>
                    <a:lnTo>
                      <a:pt x="5" y="328"/>
                    </a:lnTo>
                    <a:lnTo>
                      <a:pt x="5" y="349"/>
                    </a:lnTo>
                    <a:lnTo>
                      <a:pt x="5" y="367"/>
                    </a:lnTo>
                    <a:lnTo>
                      <a:pt x="5" y="367"/>
                    </a:lnTo>
                    <a:lnTo>
                      <a:pt x="5" y="367"/>
                    </a:lnTo>
                    <a:lnTo>
                      <a:pt x="5" y="360"/>
                    </a:lnTo>
                    <a:lnTo>
                      <a:pt x="5" y="349"/>
                    </a:lnTo>
                    <a:lnTo>
                      <a:pt x="5" y="339"/>
                    </a:lnTo>
                    <a:lnTo>
                      <a:pt x="5" y="364"/>
                    </a:lnTo>
                    <a:lnTo>
                      <a:pt x="5" y="365"/>
                    </a:lnTo>
                    <a:lnTo>
                      <a:pt x="5" y="367"/>
                    </a:lnTo>
                    <a:lnTo>
                      <a:pt x="5" y="326"/>
                    </a:lnTo>
                    <a:lnTo>
                      <a:pt x="5" y="365"/>
                    </a:lnTo>
                    <a:lnTo>
                      <a:pt x="5" y="362"/>
                    </a:lnTo>
                    <a:lnTo>
                      <a:pt x="5" y="358"/>
                    </a:lnTo>
                    <a:lnTo>
                      <a:pt x="5" y="330"/>
                    </a:lnTo>
                    <a:lnTo>
                      <a:pt x="5" y="339"/>
                    </a:lnTo>
                    <a:lnTo>
                      <a:pt x="5" y="365"/>
                    </a:lnTo>
                    <a:lnTo>
                      <a:pt x="5" y="349"/>
                    </a:lnTo>
                    <a:lnTo>
                      <a:pt x="5" y="332"/>
                    </a:lnTo>
                    <a:lnTo>
                      <a:pt x="7" y="348"/>
                    </a:lnTo>
                    <a:lnTo>
                      <a:pt x="7" y="362"/>
                    </a:lnTo>
                    <a:lnTo>
                      <a:pt x="7" y="326"/>
                    </a:lnTo>
                    <a:lnTo>
                      <a:pt x="7" y="365"/>
                    </a:lnTo>
                    <a:lnTo>
                      <a:pt x="7" y="355"/>
                    </a:lnTo>
                    <a:lnTo>
                      <a:pt x="7" y="332"/>
                    </a:lnTo>
                    <a:lnTo>
                      <a:pt x="7" y="314"/>
                    </a:lnTo>
                    <a:lnTo>
                      <a:pt x="7" y="364"/>
                    </a:lnTo>
                    <a:lnTo>
                      <a:pt x="7" y="326"/>
                    </a:lnTo>
                    <a:lnTo>
                      <a:pt x="7" y="367"/>
                    </a:lnTo>
                    <a:lnTo>
                      <a:pt x="7" y="341"/>
                    </a:lnTo>
                    <a:lnTo>
                      <a:pt x="7" y="365"/>
                    </a:lnTo>
                    <a:lnTo>
                      <a:pt x="7" y="360"/>
                    </a:lnTo>
                    <a:lnTo>
                      <a:pt x="7" y="364"/>
                    </a:lnTo>
                    <a:lnTo>
                      <a:pt x="7" y="355"/>
                    </a:lnTo>
                    <a:lnTo>
                      <a:pt x="7" y="365"/>
                    </a:lnTo>
                    <a:lnTo>
                      <a:pt x="7" y="367"/>
                    </a:lnTo>
                    <a:lnTo>
                      <a:pt x="7" y="349"/>
                    </a:lnTo>
                    <a:lnTo>
                      <a:pt x="7" y="337"/>
                    </a:lnTo>
                    <a:lnTo>
                      <a:pt x="7" y="357"/>
                    </a:lnTo>
                    <a:lnTo>
                      <a:pt x="7" y="357"/>
                    </a:lnTo>
                    <a:lnTo>
                      <a:pt x="7" y="312"/>
                    </a:lnTo>
                    <a:lnTo>
                      <a:pt x="7" y="357"/>
                    </a:lnTo>
                    <a:lnTo>
                      <a:pt x="7" y="351"/>
                    </a:lnTo>
                    <a:lnTo>
                      <a:pt x="7" y="351"/>
                    </a:lnTo>
                    <a:lnTo>
                      <a:pt x="7" y="330"/>
                    </a:lnTo>
                    <a:lnTo>
                      <a:pt x="7" y="344"/>
                    </a:lnTo>
                    <a:lnTo>
                      <a:pt x="7" y="364"/>
                    </a:lnTo>
                    <a:lnTo>
                      <a:pt x="7" y="364"/>
                    </a:lnTo>
                    <a:lnTo>
                      <a:pt x="7" y="365"/>
                    </a:lnTo>
                    <a:lnTo>
                      <a:pt x="7" y="344"/>
                    </a:lnTo>
                    <a:lnTo>
                      <a:pt x="7" y="357"/>
                    </a:lnTo>
                    <a:lnTo>
                      <a:pt x="7" y="353"/>
                    </a:lnTo>
                    <a:lnTo>
                      <a:pt x="7" y="357"/>
                    </a:lnTo>
                    <a:lnTo>
                      <a:pt x="7" y="364"/>
                    </a:lnTo>
                    <a:lnTo>
                      <a:pt x="7" y="333"/>
                    </a:lnTo>
                    <a:lnTo>
                      <a:pt x="7" y="342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7" y="364"/>
                    </a:lnTo>
                    <a:lnTo>
                      <a:pt x="7" y="298"/>
                    </a:lnTo>
                    <a:lnTo>
                      <a:pt x="7" y="362"/>
                    </a:lnTo>
                    <a:lnTo>
                      <a:pt x="7" y="360"/>
                    </a:lnTo>
                    <a:lnTo>
                      <a:pt x="7" y="342"/>
                    </a:lnTo>
                    <a:lnTo>
                      <a:pt x="7" y="362"/>
                    </a:lnTo>
                    <a:lnTo>
                      <a:pt x="7" y="364"/>
                    </a:lnTo>
                    <a:lnTo>
                      <a:pt x="7" y="237"/>
                    </a:lnTo>
                    <a:lnTo>
                      <a:pt x="7" y="365"/>
                    </a:lnTo>
                    <a:lnTo>
                      <a:pt x="7" y="367"/>
                    </a:lnTo>
                    <a:lnTo>
                      <a:pt x="7" y="328"/>
                    </a:lnTo>
                    <a:lnTo>
                      <a:pt x="7" y="365"/>
                    </a:lnTo>
                    <a:lnTo>
                      <a:pt x="7" y="351"/>
                    </a:lnTo>
                    <a:lnTo>
                      <a:pt x="7" y="365"/>
                    </a:lnTo>
                    <a:lnTo>
                      <a:pt x="7" y="360"/>
                    </a:lnTo>
                    <a:lnTo>
                      <a:pt x="7" y="337"/>
                    </a:lnTo>
                    <a:lnTo>
                      <a:pt x="7" y="362"/>
                    </a:lnTo>
                    <a:lnTo>
                      <a:pt x="7" y="64"/>
                    </a:lnTo>
                    <a:lnTo>
                      <a:pt x="7" y="346"/>
                    </a:lnTo>
                    <a:lnTo>
                      <a:pt x="7" y="364"/>
                    </a:lnTo>
                    <a:lnTo>
                      <a:pt x="7" y="319"/>
                    </a:lnTo>
                    <a:lnTo>
                      <a:pt x="7" y="307"/>
                    </a:lnTo>
                    <a:lnTo>
                      <a:pt x="7" y="298"/>
                    </a:lnTo>
                    <a:lnTo>
                      <a:pt x="7" y="360"/>
                    </a:lnTo>
                    <a:lnTo>
                      <a:pt x="7" y="227"/>
                    </a:lnTo>
                    <a:lnTo>
                      <a:pt x="7" y="303"/>
                    </a:lnTo>
                    <a:lnTo>
                      <a:pt x="7" y="346"/>
                    </a:lnTo>
                    <a:lnTo>
                      <a:pt x="7" y="235"/>
                    </a:lnTo>
                    <a:lnTo>
                      <a:pt x="7" y="367"/>
                    </a:lnTo>
                    <a:lnTo>
                      <a:pt x="7" y="23"/>
                    </a:lnTo>
                    <a:lnTo>
                      <a:pt x="7" y="341"/>
                    </a:lnTo>
                    <a:lnTo>
                      <a:pt x="7" y="259"/>
                    </a:lnTo>
                    <a:lnTo>
                      <a:pt x="7" y="303"/>
                    </a:lnTo>
                    <a:lnTo>
                      <a:pt x="7" y="145"/>
                    </a:lnTo>
                    <a:lnTo>
                      <a:pt x="7" y="259"/>
                    </a:lnTo>
                    <a:lnTo>
                      <a:pt x="7" y="251"/>
                    </a:lnTo>
                    <a:lnTo>
                      <a:pt x="9" y="308"/>
                    </a:lnTo>
                    <a:lnTo>
                      <a:pt x="9" y="351"/>
                    </a:lnTo>
                    <a:lnTo>
                      <a:pt x="9" y="357"/>
                    </a:lnTo>
                    <a:lnTo>
                      <a:pt x="9" y="41"/>
                    </a:lnTo>
                    <a:lnTo>
                      <a:pt x="9" y="307"/>
                    </a:lnTo>
                    <a:lnTo>
                      <a:pt x="9" y="269"/>
                    </a:lnTo>
                    <a:lnTo>
                      <a:pt x="9" y="348"/>
                    </a:lnTo>
                    <a:lnTo>
                      <a:pt x="9" y="301"/>
                    </a:lnTo>
                    <a:lnTo>
                      <a:pt x="9" y="292"/>
                    </a:lnTo>
                    <a:lnTo>
                      <a:pt x="9" y="79"/>
                    </a:lnTo>
                    <a:lnTo>
                      <a:pt x="9" y="262"/>
                    </a:lnTo>
                    <a:lnTo>
                      <a:pt x="9" y="164"/>
                    </a:lnTo>
                    <a:lnTo>
                      <a:pt x="9" y="0"/>
                    </a:lnTo>
                    <a:lnTo>
                      <a:pt x="9" y="209"/>
                    </a:lnTo>
                    <a:lnTo>
                      <a:pt x="9" y="362"/>
                    </a:lnTo>
                    <a:lnTo>
                      <a:pt x="9" y="267"/>
                    </a:lnTo>
                    <a:lnTo>
                      <a:pt x="9" y="127"/>
                    </a:lnTo>
                    <a:lnTo>
                      <a:pt x="9" y="193"/>
                    </a:lnTo>
                    <a:lnTo>
                      <a:pt x="9" y="317"/>
                    </a:lnTo>
                    <a:lnTo>
                      <a:pt x="9" y="145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9" y="266"/>
                    </a:lnTo>
                    <a:lnTo>
                      <a:pt x="9" y="284"/>
                    </a:lnTo>
                    <a:lnTo>
                      <a:pt x="9" y="324"/>
                    </a:lnTo>
                    <a:lnTo>
                      <a:pt x="9" y="164"/>
                    </a:lnTo>
                    <a:lnTo>
                      <a:pt x="9" y="335"/>
                    </a:lnTo>
                    <a:lnTo>
                      <a:pt x="9" y="317"/>
                    </a:lnTo>
                    <a:lnTo>
                      <a:pt x="9" y="308"/>
                    </a:lnTo>
                    <a:lnTo>
                      <a:pt x="9" y="146"/>
                    </a:lnTo>
                    <a:lnTo>
                      <a:pt x="9" y="180"/>
                    </a:lnTo>
                    <a:lnTo>
                      <a:pt x="9" y="349"/>
                    </a:lnTo>
                    <a:lnTo>
                      <a:pt x="9" y="355"/>
                    </a:lnTo>
                    <a:lnTo>
                      <a:pt x="9" y="355"/>
                    </a:lnTo>
                    <a:lnTo>
                      <a:pt x="9" y="355"/>
                    </a:lnTo>
                    <a:lnTo>
                      <a:pt x="9" y="271"/>
                    </a:lnTo>
                    <a:lnTo>
                      <a:pt x="9" y="349"/>
                    </a:lnTo>
                    <a:lnTo>
                      <a:pt x="9" y="218"/>
                    </a:lnTo>
                    <a:lnTo>
                      <a:pt x="9" y="316"/>
                    </a:lnTo>
                    <a:lnTo>
                      <a:pt x="9" y="364"/>
                    </a:lnTo>
                    <a:lnTo>
                      <a:pt x="9" y="330"/>
                    </a:lnTo>
                    <a:lnTo>
                      <a:pt x="9" y="355"/>
                    </a:lnTo>
                    <a:lnTo>
                      <a:pt x="9" y="173"/>
                    </a:lnTo>
                    <a:lnTo>
                      <a:pt x="9" y="289"/>
                    </a:lnTo>
                    <a:lnTo>
                      <a:pt x="9" y="319"/>
                    </a:lnTo>
                    <a:lnTo>
                      <a:pt x="9" y="184"/>
                    </a:lnTo>
                    <a:lnTo>
                      <a:pt x="9" y="291"/>
                    </a:lnTo>
                    <a:lnTo>
                      <a:pt x="9" y="300"/>
                    </a:lnTo>
                    <a:lnTo>
                      <a:pt x="9" y="317"/>
                    </a:lnTo>
                    <a:lnTo>
                      <a:pt x="9" y="310"/>
                    </a:lnTo>
                    <a:lnTo>
                      <a:pt x="9" y="341"/>
                    </a:lnTo>
                    <a:lnTo>
                      <a:pt x="9" y="298"/>
                    </a:lnTo>
                    <a:lnTo>
                      <a:pt x="9" y="191"/>
                    </a:lnTo>
                    <a:lnTo>
                      <a:pt x="9" y="300"/>
                    </a:lnTo>
                    <a:lnTo>
                      <a:pt x="9" y="342"/>
                    </a:lnTo>
                    <a:lnTo>
                      <a:pt x="9" y="335"/>
                    </a:lnTo>
                    <a:lnTo>
                      <a:pt x="9" y="364"/>
                    </a:lnTo>
                    <a:lnTo>
                      <a:pt x="9" y="323"/>
                    </a:lnTo>
                    <a:lnTo>
                      <a:pt x="9" y="364"/>
                    </a:lnTo>
                    <a:lnTo>
                      <a:pt x="9" y="223"/>
                    </a:lnTo>
                    <a:lnTo>
                      <a:pt x="9" y="326"/>
                    </a:lnTo>
                    <a:lnTo>
                      <a:pt x="9" y="365"/>
                    </a:lnTo>
                    <a:lnTo>
                      <a:pt x="9" y="266"/>
                    </a:lnTo>
                    <a:lnTo>
                      <a:pt x="9" y="362"/>
                    </a:lnTo>
                    <a:lnTo>
                      <a:pt x="9" y="367"/>
                    </a:lnTo>
                    <a:lnTo>
                      <a:pt x="9" y="358"/>
                    </a:lnTo>
                    <a:lnTo>
                      <a:pt x="9" y="333"/>
                    </a:lnTo>
                    <a:lnTo>
                      <a:pt x="9" y="339"/>
                    </a:lnTo>
                    <a:lnTo>
                      <a:pt x="9" y="367"/>
                    </a:lnTo>
                    <a:lnTo>
                      <a:pt x="9" y="348"/>
                    </a:lnTo>
                    <a:lnTo>
                      <a:pt x="9" y="355"/>
                    </a:lnTo>
                    <a:lnTo>
                      <a:pt x="9" y="349"/>
                    </a:lnTo>
                    <a:lnTo>
                      <a:pt x="9" y="364"/>
                    </a:lnTo>
                    <a:lnTo>
                      <a:pt x="9" y="355"/>
                    </a:lnTo>
                    <a:lnTo>
                      <a:pt x="9" y="332"/>
                    </a:lnTo>
                    <a:lnTo>
                      <a:pt x="9" y="367"/>
                    </a:lnTo>
                    <a:lnTo>
                      <a:pt x="9" y="342"/>
                    </a:lnTo>
                    <a:lnTo>
                      <a:pt x="9" y="330"/>
                    </a:lnTo>
                    <a:lnTo>
                      <a:pt x="9" y="300"/>
                    </a:lnTo>
                    <a:lnTo>
                      <a:pt x="9" y="307"/>
                    </a:lnTo>
                    <a:lnTo>
                      <a:pt x="9" y="362"/>
                    </a:lnTo>
                    <a:lnTo>
                      <a:pt x="9" y="237"/>
                    </a:lnTo>
                    <a:lnTo>
                      <a:pt x="9" y="360"/>
                    </a:lnTo>
                    <a:lnTo>
                      <a:pt x="9" y="353"/>
                    </a:lnTo>
                    <a:lnTo>
                      <a:pt x="9" y="367"/>
                    </a:lnTo>
                    <a:lnTo>
                      <a:pt x="11" y="349"/>
                    </a:lnTo>
                    <a:lnTo>
                      <a:pt x="11" y="364"/>
                    </a:lnTo>
                    <a:lnTo>
                      <a:pt x="11" y="364"/>
                    </a:lnTo>
                    <a:lnTo>
                      <a:pt x="11" y="364"/>
                    </a:lnTo>
                    <a:lnTo>
                      <a:pt x="11" y="349"/>
                    </a:lnTo>
                    <a:lnTo>
                      <a:pt x="11" y="362"/>
                    </a:lnTo>
                    <a:lnTo>
                      <a:pt x="11" y="355"/>
                    </a:lnTo>
                    <a:lnTo>
                      <a:pt x="11" y="346"/>
                    </a:lnTo>
                    <a:lnTo>
                      <a:pt x="11" y="367"/>
                    </a:lnTo>
                    <a:lnTo>
                      <a:pt x="11" y="337"/>
                    </a:lnTo>
                    <a:lnTo>
                      <a:pt x="11" y="365"/>
                    </a:lnTo>
                    <a:lnTo>
                      <a:pt x="11" y="360"/>
                    </a:lnTo>
                    <a:lnTo>
                      <a:pt x="11" y="353"/>
                    </a:lnTo>
                    <a:lnTo>
                      <a:pt x="11" y="353"/>
                    </a:lnTo>
                    <a:lnTo>
                      <a:pt x="11" y="349"/>
                    </a:lnTo>
                    <a:lnTo>
                      <a:pt x="11" y="362"/>
                    </a:lnTo>
                    <a:lnTo>
                      <a:pt x="11" y="365"/>
                    </a:lnTo>
                    <a:lnTo>
                      <a:pt x="11" y="364"/>
                    </a:lnTo>
                    <a:lnTo>
                      <a:pt x="11" y="317"/>
                    </a:lnTo>
                    <a:lnTo>
                      <a:pt x="11" y="351"/>
                    </a:lnTo>
                    <a:lnTo>
                      <a:pt x="11" y="319"/>
                    </a:lnTo>
                    <a:lnTo>
                      <a:pt x="11" y="353"/>
                    </a:lnTo>
                    <a:lnTo>
                      <a:pt x="11" y="365"/>
                    </a:lnTo>
                    <a:lnTo>
                      <a:pt x="11" y="323"/>
                    </a:lnTo>
                    <a:lnTo>
                      <a:pt x="11" y="367"/>
                    </a:lnTo>
                    <a:lnTo>
                      <a:pt x="11" y="344"/>
                    </a:lnTo>
                    <a:lnTo>
                      <a:pt x="11" y="357"/>
                    </a:lnTo>
                    <a:lnTo>
                      <a:pt x="11" y="357"/>
                    </a:lnTo>
                    <a:lnTo>
                      <a:pt x="11" y="367"/>
                    </a:lnTo>
                    <a:lnTo>
                      <a:pt x="11" y="367"/>
                    </a:lnTo>
                    <a:lnTo>
                      <a:pt x="11" y="364"/>
                    </a:lnTo>
                    <a:lnTo>
                      <a:pt x="11" y="367"/>
                    </a:lnTo>
                    <a:lnTo>
                      <a:pt x="11" y="342"/>
                    </a:lnTo>
                    <a:lnTo>
                      <a:pt x="11" y="367"/>
                    </a:lnTo>
                    <a:lnTo>
                      <a:pt x="11" y="362"/>
                    </a:lnTo>
                    <a:lnTo>
                      <a:pt x="11" y="348"/>
                    </a:lnTo>
                    <a:lnTo>
                      <a:pt x="11" y="365"/>
                    </a:lnTo>
                    <a:lnTo>
                      <a:pt x="11" y="360"/>
                    </a:lnTo>
                    <a:lnTo>
                      <a:pt x="11" y="357"/>
                    </a:lnTo>
                    <a:lnTo>
                      <a:pt x="11" y="367"/>
                    </a:lnTo>
                    <a:lnTo>
                      <a:pt x="11" y="364"/>
                    </a:lnTo>
                    <a:lnTo>
                      <a:pt x="11" y="324"/>
                    </a:lnTo>
                    <a:lnTo>
                      <a:pt x="11" y="362"/>
                    </a:lnTo>
                    <a:lnTo>
                      <a:pt x="11" y="365"/>
                    </a:lnTo>
                    <a:lnTo>
                      <a:pt x="11" y="360"/>
                    </a:lnTo>
                    <a:lnTo>
                      <a:pt x="11" y="358"/>
                    </a:lnTo>
                    <a:lnTo>
                      <a:pt x="11" y="362"/>
                    </a:lnTo>
                    <a:lnTo>
                      <a:pt x="11" y="367"/>
                    </a:lnTo>
                    <a:lnTo>
                      <a:pt x="11" y="367"/>
                    </a:lnTo>
                    <a:lnTo>
                      <a:pt x="11" y="365"/>
                    </a:lnTo>
                    <a:lnTo>
                      <a:pt x="11" y="358"/>
                    </a:lnTo>
                    <a:lnTo>
                      <a:pt x="11" y="364"/>
                    </a:lnTo>
                    <a:lnTo>
                      <a:pt x="11" y="362"/>
                    </a:lnTo>
                    <a:lnTo>
                      <a:pt x="11" y="349"/>
                    </a:lnTo>
                    <a:lnTo>
                      <a:pt x="11" y="348"/>
                    </a:lnTo>
                    <a:lnTo>
                      <a:pt x="11" y="367"/>
                    </a:lnTo>
                    <a:lnTo>
                      <a:pt x="11" y="358"/>
                    </a:lnTo>
                    <a:lnTo>
                      <a:pt x="11" y="357"/>
                    </a:lnTo>
                    <a:lnTo>
                      <a:pt x="11" y="362"/>
                    </a:lnTo>
                    <a:lnTo>
                      <a:pt x="11" y="353"/>
                    </a:lnTo>
                    <a:lnTo>
                      <a:pt x="11" y="364"/>
                    </a:lnTo>
                    <a:lnTo>
                      <a:pt x="11" y="362"/>
                    </a:lnTo>
                    <a:lnTo>
                      <a:pt x="11" y="364"/>
                    </a:lnTo>
                    <a:lnTo>
                      <a:pt x="11" y="362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1" y="367"/>
                    </a:lnTo>
                    <a:lnTo>
                      <a:pt x="11" y="358"/>
                    </a:lnTo>
                    <a:lnTo>
                      <a:pt x="11" y="355"/>
                    </a:lnTo>
                    <a:lnTo>
                      <a:pt x="11" y="367"/>
                    </a:lnTo>
                    <a:lnTo>
                      <a:pt x="11" y="365"/>
                    </a:lnTo>
                    <a:lnTo>
                      <a:pt x="11" y="362"/>
                    </a:lnTo>
                    <a:lnTo>
                      <a:pt x="11" y="362"/>
                    </a:lnTo>
                    <a:lnTo>
                      <a:pt x="11" y="367"/>
                    </a:lnTo>
                    <a:lnTo>
                      <a:pt x="11" y="362"/>
                    </a:lnTo>
                    <a:lnTo>
                      <a:pt x="11" y="367"/>
                    </a:lnTo>
                    <a:lnTo>
                      <a:pt x="11" y="362"/>
                    </a:lnTo>
                    <a:lnTo>
                      <a:pt x="11" y="364"/>
                    </a:lnTo>
                    <a:lnTo>
                      <a:pt x="11" y="357"/>
                    </a:lnTo>
                    <a:lnTo>
                      <a:pt x="11" y="364"/>
                    </a:lnTo>
                    <a:lnTo>
                      <a:pt x="11" y="360"/>
                    </a:lnTo>
                    <a:lnTo>
                      <a:pt x="11" y="360"/>
                    </a:lnTo>
                    <a:lnTo>
                      <a:pt x="11" y="362"/>
                    </a:lnTo>
                    <a:lnTo>
                      <a:pt x="13" y="362"/>
                    </a:lnTo>
                    <a:lnTo>
                      <a:pt x="13" y="364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4"/>
                    </a:lnTo>
                    <a:lnTo>
                      <a:pt x="13" y="360"/>
                    </a:lnTo>
                    <a:lnTo>
                      <a:pt x="13" y="358"/>
                    </a:lnTo>
                    <a:lnTo>
                      <a:pt x="13" y="364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0"/>
                    </a:lnTo>
                    <a:lnTo>
                      <a:pt x="13" y="365"/>
                    </a:lnTo>
                    <a:lnTo>
                      <a:pt x="13" y="358"/>
                    </a:lnTo>
                    <a:lnTo>
                      <a:pt x="13" y="362"/>
                    </a:lnTo>
                    <a:lnTo>
                      <a:pt x="13" y="360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2"/>
                    </a:lnTo>
                    <a:lnTo>
                      <a:pt x="13" y="357"/>
                    </a:lnTo>
                    <a:lnTo>
                      <a:pt x="13" y="367"/>
                    </a:lnTo>
                    <a:lnTo>
                      <a:pt x="13" y="362"/>
                    </a:lnTo>
                    <a:lnTo>
                      <a:pt x="13" y="364"/>
                    </a:lnTo>
                    <a:lnTo>
                      <a:pt x="13" y="362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4"/>
                    </a:lnTo>
                    <a:lnTo>
                      <a:pt x="13" y="360"/>
                    </a:lnTo>
                    <a:lnTo>
                      <a:pt x="13" y="367"/>
                    </a:lnTo>
                    <a:lnTo>
                      <a:pt x="13" y="362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58"/>
                    </a:lnTo>
                    <a:lnTo>
                      <a:pt x="13" y="362"/>
                    </a:lnTo>
                    <a:lnTo>
                      <a:pt x="13" y="364"/>
                    </a:lnTo>
                    <a:lnTo>
                      <a:pt x="13" y="364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2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4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4"/>
                    </a:lnTo>
                    <a:lnTo>
                      <a:pt x="13" y="358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3" y="365"/>
                    </a:lnTo>
                    <a:lnTo>
                      <a:pt x="13" y="364"/>
                    </a:lnTo>
                    <a:lnTo>
                      <a:pt x="13" y="367"/>
                    </a:lnTo>
                    <a:lnTo>
                      <a:pt x="13" y="367"/>
                    </a:lnTo>
                    <a:lnTo>
                      <a:pt x="14" y="367"/>
                    </a:lnTo>
                    <a:lnTo>
                      <a:pt x="14" y="365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2"/>
                    </a:lnTo>
                    <a:lnTo>
                      <a:pt x="14" y="365"/>
                    </a:lnTo>
                    <a:lnTo>
                      <a:pt x="14" y="367"/>
                    </a:lnTo>
                    <a:lnTo>
                      <a:pt x="14" y="365"/>
                    </a:lnTo>
                    <a:lnTo>
                      <a:pt x="14" y="365"/>
                    </a:lnTo>
                    <a:lnTo>
                      <a:pt x="14" y="367"/>
                    </a:lnTo>
                    <a:lnTo>
                      <a:pt x="14" y="364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5"/>
                    </a:lnTo>
                    <a:lnTo>
                      <a:pt x="14" y="365"/>
                    </a:lnTo>
                    <a:lnTo>
                      <a:pt x="14" y="367"/>
                    </a:lnTo>
                    <a:lnTo>
                      <a:pt x="14" y="364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4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58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5"/>
                    </a:lnTo>
                    <a:lnTo>
                      <a:pt x="14" y="367"/>
                    </a:lnTo>
                    <a:lnTo>
                      <a:pt x="14" y="364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4"/>
                    </a:lnTo>
                    <a:lnTo>
                      <a:pt x="14" y="365"/>
                    </a:lnTo>
                    <a:lnTo>
                      <a:pt x="14" y="365"/>
                    </a:lnTo>
                    <a:lnTo>
                      <a:pt x="14" y="367"/>
                    </a:lnTo>
                    <a:lnTo>
                      <a:pt x="14" y="364"/>
                    </a:lnTo>
                    <a:lnTo>
                      <a:pt x="14" y="367"/>
                    </a:lnTo>
                    <a:lnTo>
                      <a:pt x="14" y="365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2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4" y="367"/>
                    </a:lnTo>
                    <a:lnTo>
                      <a:pt x="16" y="367"/>
                    </a:lnTo>
                    <a:lnTo>
                      <a:pt x="16" y="364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5"/>
                    </a:lnTo>
                    <a:lnTo>
                      <a:pt x="16" y="365"/>
                    </a:lnTo>
                    <a:lnTo>
                      <a:pt x="16" y="367"/>
                    </a:lnTo>
                    <a:lnTo>
                      <a:pt x="16" y="365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5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5"/>
                    </a:lnTo>
                    <a:lnTo>
                      <a:pt x="16" y="365"/>
                    </a:lnTo>
                    <a:lnTo>
                      <a:pt x="16" y="367"/>
                    </a:lnTo>
                    <a:lnTo>
                      <a:pt x="16" y="365"/>
                    </a:lnTo>
                    <a:lnTo>
                      <a:pt x="16" y="367"/>
                    </a:lnTo>
                    <a:lnTo>
                      <a:pt x="16" y="364"/>
                    </a:lnTo>
                    <a:lnTo>
                      <a:pt x="16" y="367"/>
                    </a:lnTo>
                    <a:lnTo>
                      <a:pt x="16" y="367"/>
                    </a:lnTo>
                    <a:lnTo>
                      <a:pt x="16" y="365"/>
                    </a:lnTo>
                    <a:lnTo>
                      <a:pt x="16" y="367"/>
                    </a:lnTo>
                    <a:lnTo>
                      <a:pt x="16" y="364"/>
                    </a:lnTo>
                    <a:lnTo>
                      <a:pt x="16" y="365"/>
                    </a:lnTo>
                    <a:lnTo>
                      <a:pt x="16" y="36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69" name="Freeform 385"/>
              <p:cNvSpPr>
                <a:spLocks/>
              </p:cNvSpPr>
              <p:nvPr/>
            </p:nvSpPr>
            <p:spPr bwMode="auto">
              <a:xfrm>
                <a:off x="2589" y="4032"/>
                <a:ext cx="18" cy="5"/>
              </a:xfrm>
              <a:custGeom>
                <a:avLst/>
                <a:gdLst>
                  <a:gd name="T0" fmla="*/ 0 w 18"/>
                  <a:gd name="T1" fmla="*/ 5 h 5"/>
                  <a:gd name="T2" fmla="*/ 0 w 18"/>
                  <a:gd name="T3" fmla="*/ 5 h 5"/>
                  <a:gd name="T4" fmla="*/ 0 w 18"/>
                  <a:gd name="T5" fmla="*/ 5 h 5"/>
                  <a:gd name="T6" fmla="*/ 0 w 18"/>
                  <a:gd name="T7" fmla="*/ 3 h 5"/>
                  <a:gd name="T8" fmla="*/ 2 w 18"/>
                  <a:gd name="T9" fmla="*/ 5 h 5"/>
                  <a:gd name="T10" fmla="*/ 2 w 18"/>
                  <a:gd name="T11" fmla="*/ 5 h 5"/>
                  <a:gd name="T12" fmla="*/ 2 w 18"/>
                  <a:gd name="T13" fmla="*/ 5 h 5"/>
                  <a:gd name="T14" fmla="*/ 2 w 18"/>
                  <a:gd name="T15" fmla="*/ 3 h 5"/>
                  <a:gd name="T16" fmla="*/ 2 w 18"/>
                  <a:gd name="T17" fmla="*/ 2 h 5"/>
                  <a:gd name="T18" fmla="*/ 2 w 18"/>
                  <a:gd name="T19" fmla="*/ 5 h 5"/>
                  <a:gd name="T20" fmla="*/ 4 w 18"/>
                  <a:gd name="T21" fmla="*/ 5 h 5"/>
                  <a:gd name="T22" fmla="*/ 4 w 18"/>
                  <a:gd name="T23" fmla="*/ 2 h 5"/>
                  <a:gd name="T24" fmla="*/ 4 w 18"/>
                  <a:gd name="T25" fmla="*/ 5 h 5"/>
                  <a:gd name="T26" fmla="*/ 4 w 18"/>
                  <a:gd name="T27" fmla="*/ 5 h 5"/>
                  <a:gd name="T28" fmla="*/ 4 w 18"/>
                  <a:gd name="T29" fmla="*/ 3 h 5"/>
                  <a:gd name="T30" fmla="*/ 4 w 18"/>
                  <a:gd name="T31" fmla="*/ 3 h 5"/>
                  <a:gd name="T32" fmla="*/ 4 w 18"/>
                  <a:gd name="T33" fmla="*/ 5 h 5"/>
                  <a:gd name="T34" fmla="*/ 5 w 18"/>
                  <a:gd name="T35" fmla="*/ 5 h 5"/>
                  <a:gd name="T36" fmla="*/ 5 w 18"/>
                  <a:gd name="T37" fmla="*/ 5 h 5"/>
                  <a:gd name="T38" fmla="*/ 5 w 18"/>
                  <a:gd name="T39" fmla="*/ 5 h 5"/>
                  <a:gd name="T40" fmla="*/ 5 w 18"/>
                  <a:gd name="T41" fmla="*/ 5 h 5"/>
                  <a:gd name="T42" fmla="*/ 5 w 18"/>
                  <a:gd name="T43" fmla="*/ 5 h 5"/>
                  <a:gd name="T44" fmla="*/ 7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7 w 18"/>
                  <a:gd name="T51" fmla="*/ 5 h 5"/>
                  <a:gd name="T52" fmla="*/ 7 w 18"/>
                  <a:gd name="T53" fmla="*/ 5 h 5"/>
                  <a:gd name="T54" fmla="*/ 7 w 18"/>
                  <a:gd name="T55" fmla="*/ 5 h 5"/>
                  <a:gd name="T56" fmla="*/ 7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9 w 18"/>
                  <a:gd name="T63" fmla="*/ 5 h 5"/>
                  <a:gd name="T64" fmla="*/ 9 w 18"/>
                  <a:gd name="T65" fmla="*/ 5 h 5"/>
                  <a:gd name="T66" fmla="*/ 9 w 18"/>
                  <a:gd name="T67" fmla="*/ 5 h 5"/>
                  <a:gd name="T68" fmla="*/ 9 w 18"/>
                  <a:gd name="T69" fmla="*/ 5 h 5"/>
                  <a:gd name="T70" fmla="*/ 11 w 18"/>
                  <a:gd name="T71" fmla="*/ 5 h 5"/>
                  <a:gd name="T72" fmla="*/ 11 w 18"/>
                  <a:gd name="T73" fmla="*/ 5 h 5"/>
                  <a:gd name="T74" fmla="*/ 11 w 18"/>
                  <a:gd name="T75" fmla="*/ 5 h 5"/>
                  <a:gd name="T76" fmla="*/ 11 w 18"/>
                  <a:gd name="T77" fmla="*/ 5 h 5"/>
                  <a:gd name="T78" fmla="*/ 11 w 18"/>
                  <a:gd name="T79" fmla="*/ 5 h 5"/>
                  <a:gd name="T80" fmla="*/ 11 w 18"/>
                  <a:gd name="T81" fmla="*/ 3 h 5"/>
                  <a:gd name="T82" fmla="*/ 13 w 18"/>
                  <a:gd name="T83" fmla="*/ 3 h 5"/>
                  <a:gd name="T84" fmla="*/ 13 w 18"/>
                  <a:gd name="T85" fmla="*/ 5 h 5"/>
                  <a:gd name="T86" fmla="*/ 13 w 18"/>
                  <a:gd name="T87" fmla="*/ 5 h 5"/>
                  <a:gd name="T88" fmla="*/ 13 w 18"/>
                  <a:gd name="T89" fmla="*/ 5 h 5"/>
                  <a:gd name="T90" fmla="*/ 13 w 18"/>
                  <a:gd name="T91" fmla="*/ 5 h 5"/>
                  <a:gd name="T92" fmla="*/ 14 w 18"/>
                  <a:gd name="T93" fmla="*/ 5 h 5"/>
                  <a:gd name="T94" fmla="*/ 14 w 18"/>
                  <a:gd name="T95" fmla="*/ 3 h 5"/>
                  <a:gd name="T96" fmla="*/ 14 w 18"/>
                  <a:gd name="T97" fmla="*/ 5 h 5"/>
                  <a:gd name="T98" fmla="*/ 14 w 18"/>
                  <a:gd name="T99" fmla="*/ 5 h 5"/>
                  <a:gd name="T100" fmla="*/ 14 w 18"/>
                  <a:gd name="T101" fmla="*/ 5 h 5"/>
                  <a:gd name="T102" fmla="*/ 14 w 18"/>
                  <a:gd name="T103" fmla="*/ 5 h 5"/>
                  <a:gd name="T104" fmla="*/ 14 w 18"/>
                  <a:gd name="T105" fmla="*/ 5 h 5"/>
                  <a:gd name="T106" fmla="*/ 16 w 18"/>
                  <a:gd name="T107" fmla="*/ 5 h 5"/>
                  <a:gd name="T108" fmla="*/ 16 w 18"/>
                  <a:gd name="T109" fmla="*/ 5 h 5"/>
                  <a:gd name="T110" fmla="*/ 16 w 18"/>
                  <a:gd name="T111" fmla="*/ 5 h 5"/>
                  <a:gd name="T112" fmla="*/ 16 w 18"/>
                  <a:gd name="T113" fmla="*/ 5 h 5"/>
                  <a:gd name="T114" fmla="*/ 16 w 18"/>
                  <a:gd name="T115" fmla="*/ 5 h 5"/>
                  <a:gd name="T116" fmla="*/ 18 w 18"/>
                  <a:gd name="T117" fmla="*/ 5 h 5"/>
                  <a:gd name="T118" fmla="*/ 18 w 18"/>
                  <a:gd name="T119" fmla="*/ 5 h 5"/>
                  <a:gd name="T120" fmla="*/ 18 w 18"/>
                  <a:gd name="T121" fmla="*/ 5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0" name="Freeform 386"/>
              <p:cNvSpPr>
                <a:spLocks/>
              </p:cNvSpPr>
              <p:nvPr/>
            </p:nvSpPr>
            <p:spPr bwMode="auto">
              <a:xfrm>
                <a:off x="2607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2 w 18"/>
                  <a:gd name="T5" fmla="*/ 3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4 w 18"/>
                  <a:gd name="T15" fmla="*/ 3 h 3"/>
                  <a:gd name="T16" fmla="*/ 4 w 18"/>
                  <a:gd name="T17" fmla="*/ 3 h 3"/>
                  <a:gd name="T18" fmla="*/ 4 w 18"/>
                  <a:gd name="T19" fmla="*/ 1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5 w 18"/>
                  <a:gd name="T29" fmla="*/ 3 h 3"/>
                  <a:gd name="T30" fmla="*/ 5 w 18"/>
                  <a:gd name="T31" fmla="*/ 3 h 3"/>
                  <a:gd name="T32" fmla="*/ 5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7 w 18"/>
                  <a:gd name="T41" fmla="*/ 3 h 3"/>
                  <a:gd name="T42" fmla="*/ 7 w 18"/>
                  <a:gd name="T43" fmla="*/ 3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9 w 18"/>
                  <a:gd name="T53" fmla="*/ 3 h 3"/>
                  <a:gd name="T54" fmla="*/ 9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11 w 18"/>
                  <a:gd name="T65" fmla="*/ 3 h 3"/>
                  <a:gd name="T66" fmla="*/ 11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2 w 18"/>
                  <a:gd name="T77" fmla="*/ 3 h 3"/>
                  <a:gd name="T78" fmla="*/ 12 w 18"/>
                  <a:gd name="T79" fmla="*/ 1 h 3"/>
                  <a:gd name="T80" fmla="*/ 12 w 18"/>
                  <a:gd name="T81" fmla="*/ 3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4 w 18"/>
                  <a:gd name="T91" fmla="*/ 3 h 3"/>
                  <a:gd name="T92" fmla="*/ 14 w 18"/>
                  <a:gd name="T93" fmla="*/ 3 h 3"/>
                  <a:gd name="T94" fmla="*/ 14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6 w 18"/>
                  <a:gd name="T101" fmla="*/ 3 h 3"/>
                  <a:gd name="T102" fmla="*/ 16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8 w 18"/>
                  <a:gd name="T113" fmla="*/ 3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1" name="Freeform 387"/>
              <p:cNvSpPr>
                <a:spLocks/>
              </p:cNvSpPr>
              <p:nvPr/>
            </p:nvSpPr>
            <p:spPr bwMode="auto">
              <a:xfrm>
                <a:off x="2625" y="4032"/>
                <a:ext cx="18" cy="5"/>
              </a:xfrm>
              <a:custGeom>
                <a:avLst/>
                <a:gdLst>
                  <a:gd name="T0" fmla="*/ 2 w 18"/>
                  <a:gd name="T1" fmla="*/ 5 h 5"/>
                  <a:gd name="T2" fmla="*/ 2 w 18"/>
                  <a:gd name="T3" fmla="*/ 5 h 5"/>
                  <a:gd name="T4" fmla="*/ 2 w 18"/>
                  <a:gd name="T5" fmla="*/ 5 h 5"/>
                  <a:gd name="T6" fmla="*/ 2 w 18"/>
                  <a:gd name="T7" fmla="*/ 5 h 5"/>
                  <a:gd name="T8" fmla="*/ 2 w 18"/>
                  <a:gd name="T9" fmla="*/ 5 h 5"/>
                  <a:gd name="T10" fmla="*/ 2 w 18"/>
                  <a:gd name="T11" fmla="*/ 5 h 5"/>
                  <a:gd name="T12" fmla="*/ 3 w 18"/>
                  <a:gd name="T13" fmla="*/ 3 h 5"/>
                  <a:gd name="T14" fmla="*/ 3 w 18"/>
                  <a:gd name="T15" fmla="*/ 5 h 5"/>
                  <a:gd name="T16" fmla="*/ 3 w 18"/>
                  <a:gd name="T17" fmla="*/ 5 h 5"/>
                  <a:gd name="T18" fmla="*/ 3 w 18"/>
                  <a:gd name="T19" fmla="*/ 5 h 5"/>
                  <a:gd name="T20" fmla="*/ 3 w 18"/>
                  <a:gd name="T21" fmla="*/ 5 h 5"/>
                  <a:gd name="T22" fmla="*/ 3 w 18"/>
                  <a:gd name="T23" fmla="*/ 5 h 5"/>
                  <a:gd name="T24" fmla="*/ 5 w 18"/>
                  <a:gd name="T25" fmla="*/ 5 h 5"/>
                  <a:gd name="T26" fmla="*/ 5 w 18"/>
                  <a:gd name="T27" fmla="*/ 5 h 5"/>
                  <a:gd name="T28" fmla="*/ 5 w 18"/>
                  <a:gd name="T29" fmla="*/ 5 h 5"/>
                  <a:gd name="T30" fmla="*/ 5 w 18"/>
                  <a:gd name="T31" fmla="*/ 5 h 5"/>
                  <a:gd name="T32" fmla="*/ 5 w 18"/>
                  <a:gd name="T33" fmla="*/ 5 h 5"/>
                  <a:gd name="T34" fmla="*/ 5 w 18"/>
                  <a:gd name="T35" fmla="*/ 5 h 5"/>
                  <a:gd name="T36" fmla="*/ 7 w 18"/>
                  <a:gd name="T37" fmla="*/ 5 h 5"/>
                  <a:gd name="T38" fmla="*/ 7 w 18"/>
                  <a:gd name="T39" fmla="*/ 5 h 5"/>
                  <a:gd name="T40" fmla="*/ 7 w 18"/>
                  <a:gd name="T41" fmla="*/ 5 h 5"/>
                  <a:gd name="T42" fmla="*/ 7 w 18"/>
                  <a:gd name="T43" fmla="*/ 5 h 5"/>
                  <a:gd name="T44" fmla="*/ 7 w 18"/>
                  <a:gd name="T45" fmla="*/ 5 h 5"/>
                  <a:gd name="T46" fmla="*/ 7 w 18"/>
                  <a:gd name="T47" fmla="*/ 5 h 5"/>
                  <a:gd name="T48" fmla="*/ 7 w 18"/>
                  <a:gd name="T49" fmla="*/ 5 h 5"/>
                  <a:gd name="T50" fmla="*/ 9 w 18"/>
                  <a:gd name="T51" fmla="*/ 5 h 5"/>
                  <a:gd name="T52" fmla="*/ 9 w 18"/>
                  <a:gd name="T53" fmla="*/ 3 h 5"/>
                  <a:gd name="T54" fmla="*/ 9 w 18"/>
                  <a:gd name="T55" fmla="*/ 5 h 5"/>
                  <a:gd name="T56" fmla="*/ 9 w 18"/>
                  <a:gd name="T57" fmla="*/ 5 h 5"/>
                  <a:gd name="T58" fmla="*/ 9 w 18"/>
                  <a:gd name="T59" fmla="*/ 5 h 5"/>
                  <a:gd name="T60" fmla="*/ 9 w 18"/>
                  <a:gd name="T61" fmla="*/ 5 h 5"/>
                  <a:gd name="T62" fmla="*/ 10 w 18"/>
                  <a:gd name="T63" fmla="*/ 5 h 5"/>
                  <a:gd name="T64" fmla="*/ 10 w 18"/>
                  <a:gd name="T65" fmla="*/ 5 h 5"/>
                  <a:gd name="T66" fmla="*/ 10 w 18"/>
                  <a:gd name="T67" fmla="*/ 5 h 5"/>
                  <a:gd name="T68" fmla="*/ 10 w 18"/>
                  <a:gd name="T69" fmla="*/ 3 h 5"/>
                  <a:gd name="T70" fmla="*/ 10 w 18"/>
                  <a:gd name="T71" fmla="*/ 3 h 5"/>
                  <a:gd name="T72" fmla="*/ 10 w 18"/>
                  <a:gd name="T73" fmla="*/ 5 h 5"/>
                  <a:gd name="T74" fmla="*/ 10 w 18"/>
                  <a:gd name="T75" fmla="*/ 5 h 5"/>
                  <a:gd name="T76" fmla="*/ 12 w 18"/>
                  <a:gd name="T77" fmla="*/ 5 h 5"/>
                  <a:gd name="T78" fmla="*/ 12 w 18"/>
                  <a:gd name="T79" fmla="*/ 5 h 5"/>
                  <a:gd name="T80" fmla="*/ 12 w 18"/>
                  <a:gd name="T81" fmla="*/ 5 h 5"/>
                  <a:gd name="T82" fmla="*/ 12 w 18"/>
                  <a:gd name="T83" fmla="*/ 5 h 5"/>
                  <a:gd name="T84" fmla="*/ 12 w 18"/>
                  <a:gd name="T85" fmla="*/ 5 h 5"/>
                  <a:gd name="T86" fmla="*/ 14 w 18"/>
                  <a:gd name="T87" fmla="*/ 5 h 5"/>
                  <a:gd name="T88" fmla="*/ 14 w 18"/>
                  <a:gd name="T89" fmla="*/ 3 h 5"/>
                  <a:gd name="T90" fmla="*/ 14 w 18"/>
                  <a:gd name="T91" fmla="*/ 3 h 5"/>
                  <a:gd name="T92" fmla="*/ 14 w 18"/>
                  <a:gd name="T93" fmla="*/ 5 h 5"/>
                  <a:gd name="T94" fmla="*/ 14 w 18"/>
                  <a:gd name="T95" fmla="*/ 3 h 5"/>
                  <a:gd name="T96" fmla="*/ 14 w 18"/>
                  <a:gd name="T97" fmla="*/ 5 h 5"/>
                  <a:gd name="T98" fmla="*/ 14 w 18"/>
                  <a:gd name="T99" fmla="*/ 5 h 5"/>
                  <a:gd name="T100" fmla="*/ 16 w 18"/>
                  <a:gd name="T101" fmla="*/ 5 h 5"/>
                  <a:gd name="T102" fmla="*/ 16 w 18"/>
                  <a:gd name="T103" fmla="*/ 3 h 5"/>
                  <a:gd name="T104" fmla="*/ 16 w 18"/>
                  <a:gd name="T105" fmla="*/ 5 h 5"/>
                  <a:gd name="T106" fmla="*/ 16 w 18"/>
                  <a:gd name="T107" fmla="*/ 3 h 5"/>
                  <a:gd name="T108" fmla="*/ 16 w 18"/>
                  <a:gd name="T109" fmla="*/ 5 h 5"/>
                  <a:gd name="T110" fmla="*/ 16 w 18"/>
                  <a:gd name="T111" fmla="*/ 5 h 5"/>
                  <a:gd name="T112" fmla="*/ 16 w 18"/>
                  <a:gd name="T113" fmla="*/ 5 h 5"/>
                  <a:gd name="T114" fmla="*/ 18 w 18"/>
                  <a:gd name="T115" fmla="*/ 5 h 5"/>
                  <a:gd name="T116" fmla="*/ 18 w 18"/>
                  <a:gd name="T117" fmla="*/ 3 h 5"/>
                  <a:gd name="T118" fmla="*/ 18 w 18"/>
                  <a:gd name="T119" fmla="*/ 5 h 5"/>
                  <a:gd name="T120" fmla="*/ 18 w 18"/>
                  <a:gd name="T121" fmla="*/ 3 h 5"/>
                  <a:gd name="T122" fmla="*/ 18 w 18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0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0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2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2" name="Freeform 388"/>
              <p:cNvSpPr>
                <a:spLocks/>
              </p:cNvSpPr>
              <p:nvPr/>
            </p:nvSpPr>
            <p:spPr bwMode="auto">
              <a:xfrm>
                <a:off x="2643" y="3989"/>
                <a:ext cx="17" cy="48"/>
              </a:xfrm>
              <a:custGeom>
                <a:avLst/>
                <a:gdLst>
                  <a:gd name="T0" fmla="*/ 1 w 17"/>
                  <a:gd name="T1" fmla="*/ 46 h 48"/>
                  <a:gd name="T2" fmla="*/ 1 w 17"/>
                  <a:gd name="T3" fmla="*/ 46 h 48"/>
                  <a:gd name="T4" fmla="*/ 1 w 17"/>
                  <a:gd name="T5" fmla="*/ 48 h 48"/>
                  <a:gd name="T6" fmla="*/ 1 w 17"/>
                  <a:gd name="T7" fmla="*/ 48 h 48"/>
                  <a:gd name="T8" fmla="*/ 1 w 17"/>
                  <a:gd name="T9" fmla="*/ 48 h 48"/>
                  <a:gd name="T10" fmla="*/ 1 w 17"/>
                  <a:gd name="T11" fmla="*/ 48 h 48"/>
                  <a:gd name="T12" fmla="*/ 3 w 17"/>
                  <a:gd name="T13" fmla="*/ 46 h 48"/>
                  <a:gd name="T14" fmla="*/ 3 w 17"/>
                  <a:gd name="T15" fmla="*/ 46 h 48"/>
                  <a:gd name="T16" fmla="*/ 3 w 17"/>
                  <a:gd name="T17" fmla="*/ 48 h 48"/>
                  <a:gd name="T18" fmla="*/ 3 w 17"/>
                  <a:gd name="T19" fmla="*/ 46 h 48"/>
                  <a:gd name="T20" fmla="*/ 3 w 17"/>
                  <a:gd name="T21" fmla="*/ 48 h 48"/>
                  <a:gd name="T22" fmla="*/ 3 w 17"/>
                  <a:gd name="T23" fmla="*/ 45 h 48"/>
                  <a:gd name="T24" fmla="*/ 3 w 17"/>
                  <a:gd name="T25" fmla="*/ 46 h 48"/>
                  <a:gd name="T26" fmla="*/ 5 w 17"/>
                  <a:gd name="T27" fmla="*/ 48 h 48"/>
                  <a:gd name="T28" fmla="*/ 5 w 17"/>
                  <a:gd name="T29" fmla="*/ 48 h 48"/>
                  <a:gd name="T30" fmla="*/ 5 w 17"/>
                  <a:gd name="T31" fmla="*/ 46 h 48"/>
                  <a:gd name="T32" fmla="*/ 5 w 17"/>
                  <a:gd name="T33" fmla="*/ 46 h 48"/>
                  <a:gd name="T34" fmla="*/ 5 w 17"/>
                  <a:gd name="T35" fmla="*/ 48 h 48"/>
                  <a:gd name="T36" fmla="*/ 5 w 17"/>
                  <a:gd name="T37" fmla="*/ 32 h 48"/>
                  <a:gd name="T38" fmla="*/ 7 w 17"/>
                  <a:gd name="T39" fmla="*/ 48 h 48"/>
                  <a:gd name="T40" fmla="*/ 7 w 17"/>
                  <a:gd name="T41" fmla="*/ 36 h 48"/>
                  <a:gd name="T42" fmla="*/ 7 w 17"/>
                  <a:gd name="T43" fmla="*/ 48 h 48"/>
                  <a:gd name="T44" fmla="*/ 7 w 17"/>
                  <a:gd name="T45" fmla="*/ 36 h 48"/>
                  <a:gd name="T46" fmla="*/ 7 w 17"/>
                  <a:gd name="T47" fmla="*/ 46 h 48"/>
                  <a:gd name="T48" fmla="*/ 7 w 17"/>
                  <a:gd name="T49" fmla="*/ 46 h 48"/>
                  <a:gd name="T50" fmla="*/ 7 w 17"/>
                  <a:gd name="T51" fmla="*/ 45 h 48"/>
                  <a:gd name="T52" fmla="*/ 9 w 17"/>
                  <a:gd name="T53" fmla="*/ 48 h 48"/>
                  <a:gd name="T54" fmla="*/ 9 w 17"/>
                  <a:gd name="T55" fmla="*/ 41 h 48"/>
                  <a:gd name="T56" fmla="*/ 9 w 17"/>
                  <a:gd name="T57" fmla="*/ 43 h 48"/>
                  <a:gd name="T58" fmla="*/ 9 w 17"/>
                  <a:gd name="T59" fmla="*/ 48 h 48"/>
                  <a:gd name="T60" fmla="*/ 9 w 17"/>
                  <a:gd name="T61" fmla="*/ 46 h 48"/>
                  <a:gd name="T62" fmla="*/ 9 w 17"/>
                  <a:gd name="T63" fmla="*/ 48 h 48"/>
                  <a:gd name="T64" fmla="*/ 10 w 17"/>
                  <a:gd name="T65" fmla="*/ 46 h 48"/>
                  <a:gd name="T66" fmla="*/ 10 w 17"/>
                  <a:gd name="T67" fmla="*/ 45 h 48"/>
                  <a:gd name="T68" fmla="*/ 10 w 17"/>
                  <a:gd name="T69" fmla="*/ 46 h 48"/>
                  <a:gd name="T70" fmla="*/ 10 w 17"/>
                  <a:gd name="T71" fmla="*/ 46 h 48"/>
                  <a:gd name="T72" fmla="*/ 10 w 17"/>
                  <a:gd name="T73" fmla="*/ 48 h 48"/>
                  <a:gd name="T74" fmla="*/ 10 w 17"/>
                  <a:gd name="T75" fmla="*/ 48 h 48"/>
                  <a:gd name="T76" fmla="*/ 10 w 17"/>
                  <a:gd name="T77" fmla="*/ 48 h 48"/>
                  <a:gd name="T78" fmla="*/ 12 w 17"/>
                  <a:gd name="T79" fmla="*/ 46 h 48"/>
                  <a:gd name="T80" fmla="*/ 12 w 17"/>
                  <a:gd name="T81" fmla="*/ 38 h 48"/>
                  <a:gd name="T82" fmla="*/ 12 w 17"/>
                  <a:gd name="T83" fmla="*/ 48 h 48"/>
                  <a:gd name="T84" fmla="*/ 12 w 17"/>
                  <a:gd name="T85" fmla="*/ 48 h 48"/>
                  <a:gd name="T86" fmla="*/ 12 w 17"/>
                  <a:gd name="T87" fmla="*/ 46 h 48"/>
                  <a:gd name="T88" fmla="*/ 12 w 17"/>
                  <a:gd name="T89" fmla="*/ 48 h 48"/>
                  <a:gd name="T90" fmla="*/ 12 w 17"/>
                  <a:gd name="T91" fmla="*/ 43 h 48"/>
                  <a:gd name="T92" fmla="*/ 14 w 17"/>
                  <a:gd name="T93" fmla="*/ 48 h 48"/>
                  <a:gd name="T94" fmla="*/ 14 w 17"/>
                  <a:gd name="T95" fmla="*/ 45 h 48"/>
                  <a:gd name="T96" fmla="*/ 14 w 17"/>
                  <a:gd name="T97" fmla="*/ 48 h 48"/>
                  <a:gd name="T98" fmla="*/ 14 w 17"/>
                  <a:gd name="T99" fmla="*/ 46 h 48"/>
                  <a:gd name="T100" fmla="*/ 14 w 17"/>
                  <a:gd name="T101" fmla="*/ 48 h 48"/>
                  <a:gd name="T102" fmla="*/ 14 w 17"/>
                  <a:gd name="T103" fmla="*/ 48 h 48"/>
                  <a:gd name="T104" fmla="*/ 14 w 17"/>
                  <a:gd name="T105" fmla="*/ 48 h 48"/>
                  <a:gd name="T106" fmla="*/ 16 w 17"/>
                  <a:gd name="T107" fmla="*/ 45 h 48"/>
                  <a:gd name="T108" fmla="*/ 16 w 17"/>
                  <a:gd name="T109" fmla="*/ 48 h 48"/>
                  <a:gd name="T110" fmla="*/ 16 w 17"/>
                  <a:gd name="T111" fmla="*/ 48 h 48"/>
                  <a:gd name="T112" fmla="*/ 16 w 17"/>
                  <a:gd name="T113" fmla="*/ 45 h 48"/>
                  <a:gd name="T114" fmla="*/ 16 w 17"/>
                  <a:gd name="T115" fmla="*/ 48 h 48"/>
                  <a:gd name="T116" fmla="*/ 16 w 17"/>
                  <a:gd name="T117" fmla="*/ 48 h 48"/>
                  <a:gd name="T118" fmla="*/ 17 w 17"/>
                  <a:gd name="T119" fmla="*/ 48 h 48"/>
                  <a:gd name="T120" fmla="*/ 17 w 17"/>
                  <a:gd name="T121" fmla="*/ 46 h 48"/>
                  <a:gd name="T122" fmla="*/ 17 w 17"/>
                  <a:gd name="T12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48">
                    <a:moveTo>
                      <a:pt x="0" y="48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5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5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5"/>
                    </a:lnTo>
                    <a:lnTo>
                      <a:pt x="1" y="48"/>
                    </a:lnTo>
                    <a:lnTo>
                      <a:pt x="1" y="43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3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5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5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3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5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3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3" y="46"/>
                    </a:lnTo>
                    <a:lnTo>
                      <a:pt x="3" y="48"/>
                    </a:lnTo>
                    <a:lnTo>
                      <a:pt x="3" y="48"/>
                    </a:lnTo>
                    <a:lnTo>
                      <a:pt x="5" y="45"/>
                    </a:lnTo>
                    <a:lnTo>
                      <a:pt x="5" y="48"/>
                    </a:lnTo>
                    <a:lnTo>
                      <a:pt x="5" y="45"/>
                    </a:lnTo>
                    <a:lnTo>
                      <a:pt x="5" y="43"/>
                    </a:lnTo>
                    <a:lnTo>
                      <a:pt x="5" y="48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5" y="48"/>
                    </a:lnTo>
                    <a:lnTo>
                      <a:pt x="5" y="43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3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8"/>
                    </a:lnTo>
                    <a:lnTo>
                      <a:pt x="5" y="45"/>
                    </a:lnTo>
                    <a:lnTo>
                      <a:pt x="5" y="41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41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1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39"/>
                    </a:lnTo>
                    <a:lnTo>
                      <a:pt x="5" y="48"/>
                    </a:lnTo>
                    <a:lnTo>
                      <a:pt x="5" y="41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6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5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3"/>
                    </a:lnTo>
                    <a:lnTo>
                      <a:pt x="5" y="46"/>
                    </a:lnTo>
                    <a:lnTo>
                      <a:pt x="5" y="48"/>
                    </a:lnTo>
                    <a:lnTo>
                      <a:pt x="5" y="46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5" y="32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39"/>
                    </a:lnTo>
                    <a:lnTo>
                      <a:pt x="5" y="43"/>
                    </a:lnTo>
                    <a:lnTo>
                      <a:pt x="5" y="48"/>
                    </a:lnTo>
                    <a:lnTo>
                      <a:pt x="5" y="39"/>
                    </a:lnTo>
                    <a:lnTo>
                      <a:pt x="7" y="43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7" y="38"/>
                    </a:lnTo>
                    <a:lnTo>
                      <a:pt x="7" y="48"/>
                    </a:lnTo>
                    <a:lnTo>
                      <a:pt x="7" y="46"/>
                    </a:lnTo>
                    <a:lnTo>
                      <a:pt x="7" y="32"/>
                    </a:lnTo>
                    <a:lnTo>
                      <a:pt x="7" y="34"/>
                    </a:lnTo>
                    <a:lnTo>
                      <a:pt x="7" y="41"/>
                    </a:lnTo>
                    <a:lnTo>
                      <a:pt x="7" y="34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7" y="48"/>
                    </a:lnTo>
                    <a:lnTo>
                      <a:pt x="7" y="36"/>
                    </a:lnTo>
                    <a:lnTo>
                      <a:pt x="7" y="23"/>
                    </a:lnTo>
                    <a:lnTo>
                      <a:pt x="7" y="46"/>
                    </a:lnTo>
                    <a:lnTo>
                      <a:pt x="7" y="32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27"/>
                    </a:lnTo>
                    <a:lnTo>
                      <a:pt x="7" y="38"/>
                    </a:lnTo>
                    <a:lnTo>
                      <a:pt x="7" y="30"/>
                    </a:lnTo>
                    <a:lnTo>
                      <a:pt x="7" y="48"/>
                    </a:lnTo>
                    <a:lnTo>
                      <a:pt x="7" y="36"/>
                    </a:lnTo>
                    <a:lnTo>
                      <a:pt x="7" y="48"/>
                    </a:lnTo>
                    <a:lnTo>
                      <a:pt x="7" y="45"/>
                    </a:lnTo>
                    <a:lnTo>
                      <a:pt x="7" y="32"/>
                    </a:lnTo>
                    <a:lnTo>
                      <a:pt x="7" y="41"/>
                    </a:lnTo>
                    <a:lnTo>
                      <a:pt x="7" y="48"/>
                    </a:lnTo>
                    <a:lnTo>
                      <a:pt x="7" y="39"/>
                    </a:lnTo>
                    <a:lnTo>
                      <a:pt x="7" y="14"/>
                    </a:lnTo>
                    <a:lnTo>
                      <a:pt x="7" y="48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36"/>
                    </a:lnTo>
                    <a:lnTo>
                      <a:pt x="7" y="9"/>
                    </a:lnTo>
                    <a:lnTo>
                      <a:pt x="7" y="43"/>
                    </a:lnTo>
                    <a:lnTo>
                      <a:pt x="7" y="20"/>
                    </a:lnTo>
                    <a:lnTo>
                      <a:pt x="7" y="48"/>
                    </a:lnTo>
                    <a:lnTo>
                      <a:pt x="7" y="41"/>
                    </a:lnTo>
                    <a:lnTo>
                      <a:pt x="7" y="9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34"/>
                    </a:lnTo>
                    <a:lnTo>
                      <a:pt x="7" y="43"/>
                    </a:lnTo>
                    <a:lnTo>
                      <a:pt x="7" y="41"/>
                    </a:lnTo>
                    <a:lnTo>
                      <a:pt x="7" y="46"/>
                    </a:lnTo>
                    <a:lnTo>
                      <a:pt x="7" y="34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34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7" y="41"/>
                    </a:lnTo>
                    <a:lnTo>
                      <a:pt x="7" y="46"/>
                    </a:lnTo>
                    <a:lnTo>
                      <a:pt x="7" y="34"/>
                    </a:lnTo>
                    <a:lnTo>
                      <a:pt x="7" y="38"/>
                    </a:lnTo>
                    <a:lnTo>
                      <a:pt x="7" y="48"/>
                    </a:lnTo>
                    <a:lnTo>
                      <a:pt x="7" y="46"/>
                    </a:lnTo>
                    <a:lnTo>
                      <a:pt x="7" y="46"/>
                    </a:lnTo>
                    <a:lnTo>
                      <a:pt x="7" y="48"/>
                    </a:lnTo>
                    <a:lnTo>
                      <a:pt x="7" y="43"/>
                    </a:lnTo>
                    <a:lnTo>
                      <a:pt x="7" y="39"/>
                    </a:lnTo>
                    <a:lnTo>
                      <a:pt x="7" y="32"/>
                    </a:lnTo>
                    <a:lnTo>
                      <a:pt x="7" y="34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8"/>
                    </a:lnTo>
                    <a:lnTo>
                      <a:pt x="7" y="46"/>
                    </a:lnTo>
                    <a:lnTo>
                      <a:pt x="7" y="48"/>
                    </a:lnTo>
                    <a:lnTo>
                      <a:pt x="7" y="41"/>
                    </a:lnTo>
                    <a:lnTo>
                      <a:pt x="7" y="48"/>
                    </a:lnTo>
                    <a:lnTo>
                      <a:pt x="9" y="34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41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9" y="43"/>
                    </a:lnTo>
                    <a:lnTo>
                      <a:pt x="9" y="48"/>
                    </a:lnTo>
                    <a:lnTo>
                      <a:pt x="9" y="29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41"/>
                    </a:lnTo>
                    <a:lnTo>
                      <a:pt x="9" y="41"/>
                    </a:lnTo>
                    <a:lnTo>
                      <a:pt x="9" y="46"/>
                    </a:lnTo>
                    <a:lnTo>
                      <a:pt x="9" y="39"/>
                    </a:lnTo>
                    <a:lnTo>
                      <a:pt x="9" y="43"/>
                    </a:lnTo>
                    <a:lnTo>
                      <a:pt x="9" y="45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8"/>
                    </a:lnTo>
                    <a:lnTo>
                      <a:pt x="9" y="43"/>
                    </a:lnTo>
                    <a:lnTo>
                      <a:pt x="9" y="41"/>
                    </a:lnTo>
                    <a:lnTo>
                      <a:pt x="9" y="43"/>
                    </a:lnTo>
                    <a:lnTo>
                      <a:pt x="9" y="45"/>
                    </a:lnTo>
                    <a:lnTo>
                      <a:pt x="9" y="43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39"/>
                    </a:lnTo>
                    <a:lnTo>
                      <a:pt x="9" y="45"/>
                    </a:lnTo>
                    <a:lnTo>
                      <a:pt x="9" y="29"/>
                    </a:lnTo>
                    <a:lnTo>
                      <a:pt x="9" y="41"/>
                    </a:lnTo>
                    <a:lnTo>
                      <a:pt x="9" y="34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9" y="38"/>
                    </a:lnTo>
                    <a:lnTo>
                      <a:pt x="9" y="14"/>
                    </a:lnTo>
                    <a:lnTo>
                      <a:pt x="9" y="43"/>
                    </a:lnTo>
                    <a:lnTo>
                      <a:pt x="9" y="46"/>
                    </a:lnTo>
                    <a:lnTo>
                      <a:pt x="9" y="20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39"/>
                    </a:lnTo>
                    <a:lnTo>
                      <a:pt x="9" y="48"/>
                    </a:lnTo>
                    <a:lnTo>
                      <a:pt x="9" y="38"/>
                    </a:lnTo>
                    <a:lnTo>
                      <a:pt x="9" y="46"/>
                    </a:lnTo>
                    <a:lnTo>
                      <a:pt x="9" y="46"/>
                    </a:lnTo>
                    <a:lnTo>
                      <a:pt x="9" y="41"/>
                    </a:lnTo>
                    <a:lnTo>
                      <a:pt x="9" y="20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43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39"/>
                    </a:lnTo>
                    <a:lnTo>
                      <a:pt x="9" y="38"/>
                    </a:lnTo>
                    <a:lnTo>
                      <a:pt x="9" y="46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9" y="45"/>
                    </a:lnTo>
                    <a:lnTo>
                      <a:pt x="10" y="34"/>
                    </a:lnTo>
                    <a:lnTo>
                      <a:pt x="10" y="39"/>
                    </a:lnTo>
                    <a:lnTo>
                      <a:pt x="10" y="43"/>
                    </a:lnTo>
                    <a:lnTo>
                      <a:pt x="10" y="29"/>
                    </a:lnTo>
                    <a:lnTo>
                      <a:pt x="10" y="46"/>
                    </a:lnTo>
                    <a:lnTo>
                      <a:pt x="10" y="29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5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0" y="39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41"/>
                    </a:lnTo>
                    <a:lnTo>
                      <a:pt x="10" y="45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36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45"/>
                    </a:lnTo>
                    <a:lnTo>
                      <a:pt x="10" y="48"/>
                    </a:lnTo>
                    <a:lnTo>
                      <a:pt x="10" y="45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0"/>
                    </a:lnTo>
                    <a:lnTo>
                      <a:pt x="10" y="34"/>
                    </a:lnTo>
                    <a:lnTo>
                      <a:pt x="10" y="48"/>
                    </a:lnTo>
                    <a:lnTo>
                      <a:pt x="10" y="39"/>
                    </a:lnTo>
                    <a:lnTo>
                      <a:pt x="10" y="38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0" y="45"/>
                    </a:lnTo>
                    <a:lnTo>
                      <a:pt x="10" y="38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39"/>
                    </a:lnTo>
                    <a:lnTo>
                      <a:pt x="10" y="25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39"/>
                    </a:lnTo>
                    <a:lnTo>
                      <a:pt x="10" y="41"/>
                    </a:lnTo>
                    <a:lnTo>
                      <a:pt x="10" y="34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41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34"/>
                    </a:lnTo>
                    <a:lnTo>
                      <a:pt x="10" y="39"/>
                    </a:lnTo>
                    <a:lnTo>
                      <a:pt x="10" y="48"/>
                    </a:lnTo>
                    <a:lnTo>
                      <a:pt x="10" y="45"/>
                    </a:lnTo>
                    <a:lnTo>
                      <a:pt x="10" y="48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32"/>
                    </a:lnTo>
                    <a:lnTo>
                      <a:pt x="10" y="45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46"/>
                    </a:lnTo>
                    <a:lnTo>
                      <a:pt x="10" y="3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1"/>
                    </a:lnTo>
                    <a:lnTo>
                      <a:pt x="10" y="45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10" y="48"/>
                    </a:lnTo>
                    <a:lnTo>
                      <a:pt x="12" y="38"/>
                    </a:lnTo>
                    <a:lnTo>
                      <a:pt x="12" y="45"/>
                    </a:lnTo>
                    <a:lnTo>
                      <a:pt x="12" y="46"/>
                    </a:lnTo>
                    <a:lnTo>
                      <a:pt x="12" y="45"/>
                    </a:lnTo>
                    <a:lnTo>
                      <a:pt x="12" y="46"/>
                    </a:lnTo>
                    <a:lnTo>
                      <a:pt x="12" y="39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38"/>
                    </a:lnTo>
                    <a:lnTo>
                      <a:pt x="12" y="48"/>
                    </a:lnTo>
                    <a:lnTo>
                      <a:pt x="12" y="41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3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2" y="48"/>
                    </a:lnTo>
                    <a:lnTo>
                      <a:pt x="12" y="43"/>
                    </a:lnTo>
                    <a:lnTo>
                      <a:pt x="12" y="45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3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3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5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5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3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5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5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3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5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5"/>
                    </a:lnTo>
                    <a:lnTo>
                      <a:pt x="14" y="48"/>
                    </a:lnTo>
                    <a:lnTo>
                      <a:pt x="14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3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3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5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5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17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3" name="Freeform 389"/>
              <p:cNvSpPr>
                <a:spLocks/>
              </p:cNvSpPr>
              <p:nvPr/>
            </p:nvSpPr>
            <p:spPr bwMode="auto">
              <a:xfrm>
                <a:off x="2660" y="3563"/>
                <a:ext cx="16" cy="474"/>
              </a:xfrm>
              <a:custGeom>
                <a:avLst/>
                <a:gdLst>
                  <a:gd name="T0" fmla="*/ 0 w 16"/>
                  <a:gd name="T1" fmla="*/ 472 h 474"/>
                  <a:gd name="T2" fmla="*/ 0 w 16"/>
                  <a:gd name="T3" fmla="*/ 472 h 474"/>
                  <a:gd name="T4" fmla="*/ 0 w 16"/>
                  <a:gd name="T5" fmla="*/ 472 h 474"/>
                  <a:gd name="T6" fmla="*/ 2 w 16"/>
                  <a:gd name="T7" fmla="*/ 472 h 474"/>
                  <a:gd name="T8" fmla="*/ 2 w 16"/>
                  <a:gd name="T9" fmla="*/ 472 h 474"/>
                  <a:gd name="T10" fmla="*/ 2 w 16"/>
                  <a:gd name="T11" fmla="*/ 472 h 474"/>
                  <a:gd name="T12" fmla="*/ 2 w 16"/>
                  <a:gd name="T13" fmla="*/ 474 h 474"/>
                  <a:gd name="T14" fmla="*/ 2 w 16"/>
                  <a:gd name="T15" fmla="*/ 474 h 474"/>
                  <a:gd name="T16" fmla="*/ 2 w 16"/>
                  <a:gd name="T17" fmla="*/ 474 h 474"/>
                  <a:gd name="T18" fmla="*/ 2 w 16"/>
                  <a:gd name="T19" fmla="*/ 474 h 474"/>
                  <a:gd name="T20" fmla="*/ 4 w 16"/>
                  <a:gd name="T21" fmla="*/ 474 h 474"/>
                  <a:gd name="T22" fmla="*/ 4 w 16"/>
                  <a:gd name="T23" fmla="*/ 474 h 474"/>
                  <a:gd name="T24" fmla="*/ 4 w 16"/>
                  <a:gd name="T25" fmla="*/ 474 h 474"/>
                  <a:gd name="T26" fmla="*/ 4 w 16"/>
                  <a:gd name="T27" fmla="*/ 471 h 474"/>
                  <a:gd name="T28" fmla="*/ 4 w 16"/>
                  <a:gd name="T29" fmla="*/ 474 h 474"/>
                  <a:gd name="T30" fmla="*/ 4 w 16"/>
                  <a:gd name="T31" fmla="*/ 474 h 474"/>
                  <a:gd name="T32" fmla="*/ 4 w 16"/>
                  <a:gd name="T33" fmla="*/ 474 h 474"/>
                  <a:gd name="T34" fmla="*/ 6 w 16"/>
                  <a:gd name="T35" fmla="*/ 474 h 474"/>
                  <a:gd name="T36" fmla="*/ 6 w 16"/>
                  <a:gd name="T37" fmla="*/ 474 h 474"/>
                  <a:gd name="T38" fmla="*/ 6 w 16"/>
                  <a:gd name="T39" fmla="*/ 471 h 474"/>
                  <a:gd name="T40" fmla="*/ 6 w 16"/>
                  <a:gd name="T41" fmla="*/ 474 h 474"/>
                  <a:gd name="T42" fmla="*/ 6 w 16"/>
                  <a:gd name="T43" fmla="*/ 474 h 474"/>
                  <a:gd name="T44" fmla="*/ 6 w 16"/>
                  <a:gd name="T45" fmla="*/ 474 h 474"/>
                  <a:gd name="T46" fmla="*/ 8 w 16"/>
                  <a:gd name="T47" fmla="*/ 472 h 474"/>
                  <a:gd name="T48" fmla="*/ 8 w 16"/>
                  <a:gd name="T49" fmla="*/ 472 h 474"/>
                  <a:gd name="T50" fmla="*/ 8 w 16"/>
                  <a:gd name="T51" fmla="*/ 474 h 474"/>
                  <a:gd name="T52" fmla="*/ 8 w 16"/>
                  <a:gd name="T53" fmla="*/ 472 h 474"/>
                  <a:gd name="T54" fmla="*/ 8 w 16"/>
                  <a:gd name="T55" fmla="*/ 474 h 474"/>
                  <a:gd name="T56" fmla="*/ 8 w 16"/>
                  <a:gd name="T57" fmla="*/ 469 h 474"/>
                  <a:gd name="T58" fmla="*/ 8 w 16"/>
                  <a:gd name="T59" fmla="*/ 474 h 474"/>
                  <a:gd name="T60" fmla="*/ 9 w 16"/>
                  <a:gd name="T61" fmla="*/ 474 h 474"/>
                  <a:gd name="T62" fmla="*/ 9 w 16"/>
                  <a:gd name="T63" fmla="*/ 472 h 474"/>
                  <a:gd name="T64" fmla="*/ 9 w 16"/>
                  <a:gd name="T65" fmla="*/ 471 h 474"/>
                  <a:gd name="T66" fmla="*/ 9 w 16"/>
                  <a:gd name="T67" fmla="*/ 474 h 474"/>
                  <a:gd name="T68" fmla="*/ 9 w 16"/>
                  <a:gd name="T69" fmla="*/ 474 h 474"/>
                  <a:gd name="T70" fmla="*/ 9 w 16"/>
                  <a:gd name="T71" fmla="*/ 472 h 474"/>
                  <a:gd name="T72" fmla="*/ 9 w 16"/>
                  <a:gd name="T73" fmla="*/ 471 h 474"/>
                  <a:gd name="T74" fmla="*/ 11 w 16"/>
                  <a:gd name="T75" fmla="*/ 474 h 474"/>
                  <a:gd name="T76" fmla="*/ 11 w 16"/>
                  <a:gd name="T77" fmla="*/ 472 h 474"/>
                  <a:gd name="T78" fmla="*/ 11 w 16"/>
                  <a:gd name="T79" fmla="*/ 471 h 474"/>
                  <a:gd name="T80" fmla="*/ 11 w 16"/>
                  <a:gd name="T81" fmla="*/ 474 h 474"/>
                  <a:gd name="T82" fmla="*/ 11 w 16"/>
                  <a:gd name="T83" fmla="*/ 471 h 474"/>
                  <a:gd name="T84" fmla="*/ 11 w 16"/>
                  <a:gd name="T85" fmla="*/ 472 h 474"/>
                  <a:gd name="T86" fmla="*/ 11 w 16"/>
                  <a:gd name="T87" fmla="*/ 474 h 474"/>
                  <a:gd name="T88" fmla="*/ 13 w 16"/>
                  <a:gd name="T89" fmla="*/ 469 h 474"/>
                  <a:gd name="T90" fmla="*/ 13 w 16"/>
                  <a:gd name="T91" fmla="*/ 471 h 474"/>
                  <a:gd name="T92" fmla="*/ 13 w 16"/>
                  <a:gd name="T93" fmla="*/ 471 h 474"/>
                  <a:gd name="T94" fmla="*/ 13 w 16"/>
                  <a:gd name="T95" fmla="*/ 456 h 474"/>
                  <a:gd name="T96" fmla="*/ 13 w 16"/>
                  <a:gd name="T97" fmla="*/ 472 h 474"/>
                  <a:gd name="T98" fmla="*/ 13 w 16"/>
                  <a:gd name="T99" fmla="*/ 472 h 474"/>
                  <a:gd name="T100" fmla="*/ 13 w 16"/>
                  <a:gd name="T101" fmla="*/ 465 h 474"/>
                  <a:gd name="T102" fmla="*/ 15 w 16"/>
                  <a:gd name="T103" fmla="*/ 458 h 474"/>
                  <a:gd name="T104" fmla="*/ 15 w 16"/>
                  <a:gd name="T105" fmla="*/ 462 h 474"/>
                  <a:gd name="T106" fmla="*/ 15 w 16"/>
                  <a:gd name="T107" fmla="*/ 440 h 474"/>
                  <a:gd name="T108" fmla="*/ 15 w 16"/>
                  <a:gd name="T109" fmla="*/ 448 h 474"/>
                  <a:gd name="T110" fmla="*/ 15 w 16"/>
                  <a:gd name="T111" fmla="*/ 428 h 474"/>
                  <a:gd name="T112" fmla="*/ 15 w 16"/>
                  <a:gd name="T113" fmla="*/ 253 h 474"/>
                  <a:gd name="T114" fmla="*/ 16 w 16"/>
                  <a:gd name="T115" fmla="*/ 431 h 474"/>
                  <a:gd name="T116" fmla="*/ 16 w 16"/>
                  <a:gd name="T117" fmla="*/ 239 h 474"/>
                  <a:gd name="T118" fmla="*/ 16 w 16"/>
                  <a:gd name="T119" fmla="*/ 446 h 474"/>
                  <a:gd name="T120" fmla="*/ 16 w 16"/>
                  <a:gd name="T121" fmla="*/ 408 h 474"/>
                  <a:gd name="T122" fmla="*/ 16 w 16"/>
                  <a:gd name="T123" fmla="*/ 471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474">
                    <a:moveTo>
                      <a:pt x="0" y="474"/>
                    </a:moveTo>
                    <a:lnTo>
                      <a:pt x="0" y="472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1"/>
                    </a:lnTo>
                    <a:lnTo>
                      <a:pt x="0" y="472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69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0" y="472"/>
                    </a:lnTo>
                    <a:lnTo>
                      <a:pt x="0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67"/>
                    </a:lnTo>
                    <a:lnTo>
                      <a:pt x="2" y="472"/>
                    </a:lnTo>
                    <a:lnTo>
                      <a:pt x="2" y="471"/>
                    </a:lnTo>
                    <a:lnTo>
                      <a:pt x="2" y="469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2"/>
                    </a:lnTo>
                    <a:lnTo>
                      <a:pt x="2" y="472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1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1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65"/>
                    </a:lnTo>
                    <a:lnTo>
                      <a:pt x="2" y="474"/>
                    </a:lnTo>
                    <a:lnTo>
                      <a:pt x="2" y="471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1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1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2" y="472"/>
                    </a:lnTo>
                    <a:lnTo>
                      <a:pt x="2" y="474"/>
                    </a:lnTo>
                    <a:lnTo>
                      <a:pt x="2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69"/>
                    </a:lnTo>
                    <a:lnTo>
                      <a:pt x="4" y="471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1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71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69"/>
                    </a:lnTo>
                    <a:lnTo>
                      <a:pt x="4" y="471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69"/>
                    </a:lnTo>
                    <a:lnTo>
                      <a:pt x="4" y="471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4" y="469"/>
                    </a:lnTo>
                    <a:lnTo>
                      <a:pt x="4" y="471"/>
                    </a:lnTo>
                    <a:lnTo>
                      <a:pt x="4" y="474"/>
                    </a:lnTo>
                    <a:lnTo>
                      <a:pt x="4" y="471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67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1"/>
                    </a:lnTo>
                    <a:lnTo>
                      <a:pt x="4" y="472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1"/>
                    </a:lnTo>
                    <a:lnTo>
                      <a:pt x="4" y="474"/>
                    </a:lnTo>
                    <a:lnTo>
                      <a:pt x="4" y="474"/>
                    </a:lnTo>
                    <a:lnTo>
                      <a:pt x="4" y="472"/>
                    </a:lnTo>
                    <a:lnTo>
                      <a:pt x="6" y="471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2"/>
                    </a:lnTo>
                    <a:lnTo>
                      <a:pt x="6" y="471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1"/>
                    </a:lnTo>
                    <a:lnTo>
                      <a:pt x="6" y="469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1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1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1"/>
                    </a:lnTo>
                    <a:lnTo>
                      <a:pt x="6" y="469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67"/>
                    </a:lnTo>
                    <a:lnTo>
                      <a:pt x="6" y="471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67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69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69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1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1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69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1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6" y="474"/>
                    </a:lnTo>
                    <a:lnTo>
                      <a:pt x="6" y="474"/>
                    </a:lnTo>
                    <a:lnTo>
                      <a:pt x="6" y="472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1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1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69"/>
                    </a:lnTo>
                    <a:lnTo>
                      <a:pt x="8" y="472"/>
                    </a:lnTo>
                    <a:lnTo>
                      <a:pt x="8" y="471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69"/>
                    </a:lnTo>
                    <a:lnTo>
                      <a:pt x="8" y="469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1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1"/>
                    </a:lnTo>
                    <a:lnTo>
                      <a:pt x="8" y="472"/>
                    </a:lnTo>
                    <a:lnTo>
                      <a:pt x="8" y="465"/>
                    </a:lnTo>
                    <a:lnTo>
                      <a:pt x="8" y="471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51"/>
                    </a:lnTo>
                    <a:lnTo>
                      <a:pt x="8" y="465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2"/>
                    </a:lnTo>
                    <a:lnTo>
                      <a:pt x="8" y="469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1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4"/>
                    </a:lnTo>
                    <a:lnTo>
                      <a:pt x="8" y="472"/>
                    </a:lnTo>
                    <a:lnTo>
                      <a:pt x="8" y="474"/>
                    </a:lnTo>
                    <a:lnTo>
                      <a:pt x="9" y="474"/>
                    </a:lnTo>
                    <a:lnTo>
                      <a:pt x="9" y="471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72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64"/>
                    </a:lnTo>
                    <a:lnTo>
                      <a:pt x="9" y="472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74"/>
                    </a:lnTo>
                    <a:lnTo>
                      <a:pt x="9" y="465"/>
                    </a:lnTo>
                    <a:lnTo>
                      <a:pt x="9" y="472"/>
                    </a:lnTo>
                    <a:lnTo>
                      <a:pt x="9" y="471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72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67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64"/>
                    </a:lnTo>
                    <a:lnTo>
                      <a:pt x="9" y="458"/>
                    </a:lnTo>
                    <a:lnTo>
                      <a:pt x="9" y="471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69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65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67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69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72"/>
                    </a:lnTo>
                    <a:lnTo>
                      <a:pt x="9" y="469"/>
                    </a:lnTo>
                    <a:lnTo>
                      <a:pt x="9" y="472"/>
                    </a:lnTo>
                    <a:lnTo>
                      <a:pt x="9" y="465"/>
                    </a:lnTo>
                    <a:lnTo>
                      <a:pt x="9" y="469"/>
                    </a:lnTo>
                    <a:lnTo>
                      <a:pt x="9" y="474"/>
                    </a:lnTo>
                    <a:lnTo>
                      <a:pt x="9" y="471"/>
                    </a:lnTo>
                    <a:lnTo>
                      <a:pt x="9" y="474"/>
                    </a:lnTo>
                    <a:lnTo>
                      <a:pt x="9" y="469"/>
                    </a:lnTo>
                    <a:lnTo>
                      <a:pt x="9" y="472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67"/>
                    </a:lnTo>
                    <a:lnTo>
                      <a:pt x="9" y="464"/>
                    </a:lnTo>
                    <a:lnTo>
                      <a:pt x="9" y="474"/>
                    </a:lnTo>
                    <a:lnTo>
                      <a:pt x="9" y="474"/>
                    </a:lnTo>
                    <a:lnTo>
                      <a:pt x="9" y="465"/>
                    </a:lnTo>
                    <a:lnTo>
                      <a:pt x="9" y="464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71"/>
                    </a:lnTo>
                    <a:lnTo>
                      <a:pt x="9" y="474"/>
                    </a:lnTo>
                    <a:lnTo>
                      <a:pt x="9" y="469"/>
                    </a:lnTo>
                    <a:lnTo>
                      <a:pt x="9" y="471"/>
                    </a:lnTo>
                    <a:lnTo>
                      <a:pt x="9" y="471"/>
                    </a:lnTo>
                    <a:lnTo>
                      <a:pt x="9" y="474"/>
                    </a:lnTo>
                    <a:lnTo>
                      <a:pt x="9" y="472"/>
                    </a:lnTo>
                    <a:lnTo>
                      <a:pt x="9" y="472"/>
                    </a:lnTo>
                    <a:lnTo>
                      <a:pt x="9" y="474"/>
                    </a:lnTo>
                    <a:lnTo>
                      <a:pt x="9" y="467"/>
                    </a:lnTo>
                    <a:lnTo>
                      <a:pt x="9" y="471"/>
                    </a:lnTo>
                    <a:lnTo>
                      <a:pt x="9" y="471"/>
                    </a:lnTo>
                    <a:lnTo>
                      <a:pt x="9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67"/>
                    </a:lnTo>
                    <a:lnTo>
                      <a:pt x="11" y="471"/>
                    </a:lnTo>
                    <a:lnTo>
                      <a:pt x="11" y="472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69"/>
                    </a:lnTo>
                    <a:lnTo>
                      <a:pt x="11" y="471"/>
                    </a:lnTo>
                    <a:lnTo>
                      <a:pt x="11" y="469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1"/>
                    </a:lnTo>
                    <a:lnTo>
                      <a:pt x="11" y="472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67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58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71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72"/>
                    </a:lnTo>
                    <a:lnTo>
                      <a:pt x="11" y="471"/>
                    </a:lnTo>
                    <a:lnTo>
                      <a:pt x="11" y="465"/>
                    </a:lnTo>
                    <a:lnTo>
                      <a:pt x="11" y="471"/>
                    </a:lnTo>
                    <a:lnTo>
                      <a:pt x="11" y="469"/>
                    </a:lnTo>
                    <a:lnTo>
                      <a:pt x="11" y="471"/>
                    </a:lnTo>
                    <a:lnTo>
                      <a:pt x="11" y="474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67"/>
                    </a:lnTo>
                    <a:lnTo>
                      <a:pt x="11" y="456"/>
                    </a:lnTo>
                    <a:lnTo>
                      <a:pt x="11" y="472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1"/>
                    </a:lnTo>
                    <a:lnTo>
                      <a:pt x="11" y="474"/>
                    </a:lnTo>
                    <a:lnTo>
                      <a:pt x="11" y="472"/>
                    </a:lnTo>
                    <a:lnTo>
                      <a:pt x="11" y="471"/>
                    </a:lnTo>
                    <a:lnTo>
                      <a:pt x="11" y="469"/>
                    </a:lnTo>
                    <a:lnTo>
                      <a:pt x="11" y="474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71"/>
                    </a:lnTo>
                    <a:lnTo>
                      <a:pt x="11" y="474"/>
                    </a:lnTo>
                    <a:lnTo>
                      <a:pt x="11" y="471"/>
                    </a:lnTo>
                    <a:lnTo>
                      <a:pt x="11" y="455"/>
                    </a:lnTo>
                    <a:lnTo>
                      <a:pt x="11" y="465"/>
                    </a:lnTo>
                    <a:lnTo>
                      <a:pt x="11" y="472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74"/>
                    </a:lnTo>
                    <a:lnTo>
                      <a:pt x="11" y="467"/>
                    </a:lnTo>
                    <a:lnTo>
                      <a:pt x="11" y="474"/>
                    </a:lnTo>
                    <a:lnTo>
                      <a:pt x="11" y="472"/>
                    </a:lnTo>
                    <a:lnTo>
                      <a:pt x="11" y="472"/>
                    </a:lnTo>
                    <a:lnTo>
                      <a:pt x="11" y="471"/>
                    </a:lnTo>
                    <a:lnTo>
                      <a:pt x="11" y="472"/>
                    </a:lnTo>
                    <a:lnTo>
                      <a:pt x="11" y="456"/>
                    </a:lnTo>
                    <a:lnTo>
                      <a:pt x="11" y="455"/>
                    </a:lnTo>
                    <a:lnTo>
                      <a:pt x="11" y="469"/>
                    </a:lnTo>
                    <a:lnTo>
                      <a:pt x="11" y="471"/>
                    </a:lnTo>
                    <a:lnTo>
                      <a:pt x="11" y="467"/>
                    </a:lnTo>
                    <a:lnTo>
                      <a:pt x="11" y="469"/>
                    </a:lnTo>
                    <a:lnTo>
                      <a:pt x="11" y="471"/>
                    </a:lnTo>
                    <a:lnTo>
                      <a:pt x="11" y="460"/>
                    </a:lnTo>
                    <a:lnTo>
                      <a:pt x="11" y="474"/>
                    </a:lnTo>
                    <a:lnTo>
                      <a:pt x="11" y="471"/>
                    </a:lnTo>
                    <a:lnTo>
                      <a:pt x="13" y="471"/>
                    </a:lnTo>
                    <a:lnTo>
                      <a:pt x="13" y="464"/>
                    </a:lnTo>
                    <a:lnTo>
                      <a:pt x="13" y="467"/>
                    </a:lnTo>
                    <a:lnTo>
                      <a:pt x="13" y="471"/>
                    </a:lnTo>
                    <a:lnTo>
                      <a:pt x="13" y="471"/>
                    </a:lnTo>
                    <a:lnTo>
                      <a:pt x="13" y="464"/>
                    </a:lnTo>
                    <a:lnTo>
                      <a:pt x="13" y="474"/>
                    </a:lnTo>
                    <a:lnTo>
                      <a:pt x="13" y="444"/>
                    </a:lnTo>
                    <a:lnTo>
                      <a:pt x="13" y="472"/>
                    </a:lnTo>
                    <a:lnTo>
                      <a:pt x="13" y="472"/>
                    </a:lnTo>
                    <a:lnTo>
                      <a:pt x="13" y="469"/>
                    </a:lnTo>
                    <a:lnTo>
                      <a:pt x="13" y="474"/>
                    </a:lnTo>
                    <a:lnTo>
                      <a:pt x="13" y="456"/>
                    </a:lnTo>
                    <a:lnTo>
                      <a:pt x="13" y="472"/>
                    </a:lnTo>
                    <a:lnTo>
                      <a:pt x="13" y="472"/>
                    </a:lnTo>
                    <a:lnTo>
                      <a:pt x="13" y="469"/>
                    </a:lnTo>
                    <a:lnTo>
                      <a:pt x="13" y="469"/>
                    </a:lnTo>
                    <a:lnTo>
                      <a:pt x="13" y="472"/>
                    </a:lnTo>
                    <a:lnTo>
                      <a:pt x="13" y="460"/>
                    </a:lnTo>
                    <a:lnTo>
                      <a:pt x="13" y="460"/>
                    </a:lnTo>
                    <a:lnTo>
                      <a:pt x="13" y="467"/>
                    </a:lnTo>
                    <a:lnTo>
                      <a:pt x="13" y="462"/>
                    </a:lnTo>
                    <a:lnTo>
                      <a:pt x="13" y="471"/>
                    </a:lnTo>
                    <a:lnTo>
                      <a:pt x="13" y="465"/>
                    </a:lnTo>
                    <a:lnTo>
                      <a:pt x="13" y="474"/>
                    </a:lnTo>
                    <a:lnTo>
                      <a:pt x="13" y="456"/>
                    </a:lnTo>
                    <a:lnTo>
                      <a:pt x="13" y="455"/>
                    </a:lnTo>
                    <a:lnTo>
                      <a:pt x="13" y="465"/>
                    </a:lnTo>
                    <a:lnTo>
                      <a:pt x="13" y="471"/>
                    </a:lnTo>
                    <a:lnTo>
                      <a:pt x="13" y="453"/>
                    </a:lnTo>
                    <a:lnTo>
                      <a:pt x="13" y="449"/>
                    </a:lnTo>
                    <a:lnTo>
                      <a:pt x="13" y="472"/>
                    </a:lnTo>
                    <a:lnTo>
                      <a:pt x="13" y="474"/>
                    </a:lnTo>
                    <a:lnTo>
                      <a:pt x="13" y="465"/>
                    </a:lnTo>
                    <a:lnTo>
                      <a:pt x="13" y="471"/>
                    </a:lnTo>
                    <a:lnTo>
                      <a:pt x="13" y="456"/>
                    </a:lnTo>
                    <a:lnTo>
                      <a:pt x="13" y="462"/>
                    </a:lnTo>
                    <a:lnTo>
                      <a:pt x="13" y="472"/>
                    </a:lnTo>
                    <a:lnTo>
                      <a:pt x="13" y="449"/>
                    </a:lnTo>
                    <a:lnTo>
                      <a:pt x="13" y="396"/>
                    </a:lnTo>
                    <a:lnTo>
                      <a:pt x="13" y="474"/>
                    </a:lnTo>
                    <a:lnTo>
                      <a:pt x="13" y="474"/>
                    </a:lnTo>
                    <a:lnTo>
                      <a:pt x="13" y="472"/>
                    </a:lnTo>
                    <a:lnTo>
                      <a:pt x="13" y="458"/>
                    </a:lnTo>
                    <a:lnTo>
                      <a:pt x="13" y="467"/>
                    </a:lnTo>
                    <a:lnTo>
                      <a:pt x="13" y="472"/>
                    </a:lnTo>
                    <a:lnTo>
                      <a:pt x="13" y="456"/>
                    </a:lnTo>
                    <a:lnTo>
                      <a:pt x="13" y="469"/>
                    </a:lnTo>
                    <a:lnTo>
                      <a:pt x="13" y="472"/>
                    </a:lnTo>
                    <a:lnTo>
                      <a:pt x="13" y="446"/>
                    </a:lnTo>
                    <a:lnTo>
                      <a:pt x="13" y="455"/>
                    </a:lnTo>
                    <a:lnTo>
                      <a:pt x="13" y="472"/>
                    </a:lnTo>
                    <a:lnTo>
                      <a:pt x="13" y="472"/>
                    </a:lnTo>
                    <a:lnTo>
                      <a:pt x="13" y="471"/>
                    </a:lnTo>
                    <a:lnTo>
                      <a:pt x="13" y="462"/>
                    </a:lnTo>
                    <a:lnTo>
                      <a:pt x="13" y="472"/>
                    </a:lnTo>
                    <a:lnTo>
                      <a:pt x="13" y="469"/>
                    </a:lnTo>
                    <a:lnTo>
                      <a:pt x="13" y="474"/>
                    </a:lnTo>
                    <a:lnTo>
                      <a:pt x="13" y="472"/>
                    </a:lnTo>
                    <a:lnTo>
                      <a:pt x="13" y="474"/>
                    </a:lnTo>
                    <a:lnTo>
                      <a:pt x="13" y="472"/>
                    </a:lnTo>
                    <a:lnTo>
                      <a:pt x="13" y="472"/>
                    </a:lnTo>
                    <a:lnTo>
                      <a:pt x="13" y="472"/>
                    </a:lnTo>
                    <a:lnTo>
                      <a:pt x="13" y="467"/>
                    </a:lnTo>
                    <a:lnTo>
                      <a:pt x="13" y="474"/>
                    </a:lnTo>
                    <a:lnTo>
                      <a:pt x="13" y="456"/>
                    </a:lnTo>
                    <a:lnTo>
                      <a:pt x="13" y="448"/>
                    </a:lnTo>
                    <a:lnTo>
                      <a:pt x="13" y="467"/>
                    </a:lnTo>
                    <a:lnTo>
                      <a:pt x="13" y="440"/>
                    </a:lnTo>
                    <a:lnTo>
                      <a:pt x="13" y="472"/>
                    </a:lnTo>
                    <a:lnTo>
                      <a:pt x="13" y="472"/>
                    </a:lnTo>
                    <a:lnTo>
                      <a:pt x="13" y="456"/>
                    </a:lnTo>
                    <a:lnTo>
                      <a:pt x="13" y="474"/>
                    </a:lnTo>
                    <a:lnTo>
                      <a:pt x="13" y="472"/>
                    </a:lnTo>
                    <a:lnTo>
                      <a:pt x="13" y="469"/>
                    </a:lnTo>
                    <a:lnTo>
                      <a:pt x="13" y="460"/>
                    </a:lnTo>
                    <a:lnTo>
                      <a:pt x="13" y="469"/>
                    </a:lnTo>
                    <a:lnTo>
                      <a:pt x="13" y="474"/>
                    </a:lnTo>
                    <a:lnTo>
                      <a:pt x="13" y="467"/>
                    </a:lnTo>
                    <a:lnTo>
                      <a:pt x="13" y="469"/>
                    </a:lnTo>
                    <a:lnTo>
                      <a:pt x="13" y="465"/>
                    </a:lnTo>
                    <a:lnTo>
                      <a:pt x="13" y="462"/>
                    </a:lnTo>
                    <a:lnTo>
                      <a:pt x="13" y="465"/>
                    </a:lnTo>
                    <a:lnTo>
                      <a:pt x="13" y="471"/>
                    </a:lnTo>
                    <a:lnTo>
                      <a:pt x="13" y="467"/>
                    </a:lnTo>
                    <a:lnTo>
                      <a:pt x="15" y="465"/>
                    </a:lnTo>
                    <a:lnTo>
                      <a:pt x="15" y="449"/>
                    </a:lnTo>
                    <a:lnTo>
                      <a:pt x="15" y="472"/>
                    </a:lnTo>
                    <a:lnTo>
                      <a:pt x="15" y="453"/>
                    </a:lnTo>
                    <a:lnTo>
                      <a:pt x="15" y="444"/>
                    </a:lnTo>
                    <a:lnTo>
                      <a:pt x="15" y="460"/>
                    </a:lnTo>
                    <a:lnTo>
                      <a:pt x="15" y="462"/>
                    </a:lnTo>
                    <a:lnTo>
                      <a:pt x="15" y="426"/>
                    </a:lnTo>
                    <a:lnTo>
                      <a:pt x="15" y="472"/>
                    </a:lnTo>
                    <a:lnTo>
                      <a:pt x="15" y="458"/>
                    </a:lnTo>
                    <a:lnTo>
                      <a:pt x="15" y="408"/>
                    </a:lnTo>
                    <a:lnTo>
                      <a:pt x="15" y="472"/>
                    </a:lnTo>
                    <a:lnTo>
                      <a:pt x="15" y="385"/>
                    </a:lnTo>
                    <a:lnTo>
                      <a:pt x="15" y="464"/>
                    </a:lnTo>
                    <a:lnTo>
                      <a:pt x="15" y="440"/>
                    </a:lnTo>
                    <a:lnTo>
                      <a:pt x="15" y="467"/>
                    </a:lnTo>
                    <a:lnTo>
                      <a:pt x="15" y="446"/>
                    </a:lnTo>
                    <a:lnTo>
                      <a:pt x="15" y="472"/>
                    </a:lnTo>
                    <a:lnTo>
                      <a:pt x="15" y="467"/>
                    </a:lnTo>
                    <a:lnTo>
                      <a:pt x="15" y="433"/>
                    </a:lnTo>
                    <a:lnTo>
                      <a:pt x="15" y="460"/>
                    </a:lnTo>
                    <a:lnTo>
                      <a:pt x="15" y="462"/>
                    </a:lnTo>
                    <a:lnTo>
                      <a:pt x="15" y="464"/>
                    </a:lnTo>
                    <a:lnTo>
                      <a:pt x="15" y="460"/>
                    </a:lnTo>
                    <a:lnTo>
                      <a:pt x="15" y="451"/>
                    </a:lnTo>
                    <a:lnTo>
                      <a:pt x="15" y="465"/>
                    </a:lnTo>
                    <a:lnTo>
                      <a:pt x="15" y="472"/>
                    </a:lnTo>
                    <a:lnTo>
                      <a:pt x="15" y="465"/>
                    </a:lnTo>
                    <a:lnTo>
                      <a:pt x="15" y="460"/>
                    </a:lnTo>
                    <a:lnTo>
                      <a:pt x="15" y="458"/>
                    </a:lnTo>
                    <a:lnTo>
                      <a:pt x="15" y="471"/>
                    </a:lnTo>
                    <a:lnTo>
                      <a:pt x="15" y="423"/>
                    </a:lnTo>
                    <a:lnTo>
                      <a:pt x="15" y="467"/>
                    </a:lnTo>
                    <a:lnTo>
                      <a:pt x="15" y="440"/>
                    </a:lnTo>
                    <a:lnTo>
                      <a:pt x="15" y="460"/>
                    </a:lnTo>
                    <a:lnTo>
                      <a:pt x="15" y="448"/>
                    </a:lnTo>
                    <a:lnTo>
                      <a:pt x="15" y="453"/>
                    </a:lnTo>
                    <a:lnTo>
                      <a:pt x="15" y="399"/>
                    </a:lnTo>
                    <a:lnTo>
                      <a:pt x="15" y="428"/>
                    </a:lnTo>
                    <a:lnTo>
                      <a:pt x="15" y="405"/>
                    </a:lnTo>
                    <a:lnTo>
                      <a:pt x="15" y="471"/>
                    </a:lnTo>
                    <a:lnTo>
                      <a:pt x="15" y="462"/>
                    </a:lnTo>
                    <a:lnTo>
                      <a:pt x="15" y="446"/>
                    </a:lnTo>
                    <a:lnTo>
                      <a:pt x="15" y="448"/>
                    </a:lnTo>
                    <a:lnTo>
                      <a:pt x="15" y="465"/>
                    </a:lnTo>
                    <a:lnTo>
                      <a:pt x="15" y="448"/>
                    </a:lnTo>
                    <a:lnTo>
                      <a:pt x="15" y="446"/>
                    </a:lnTo>
                    <a:lnTo>
                      <a:pt x="15" y="421"/>
                    </a:lnTo>
                    <a:lnTo>
                      <a:pt x="15" y="460"/>
                    </a:lnTo>
                    <a:lnTo>
                      <a:pt x="15" y="435"/>
                    </a:lnTo>
                    <a:lnTo>
                      <a:pt x="15" y="337"/>
                    </a:lnTo>
                    <a:lnTo>
                      <a:pt x="15" y="437"/>
                    </a:lnTo>
                    <a:lnTo>
                      <a:pt x="15" y="444"/>
                    </a:lnTo>
                    <a:lnTo>
                      <a:pt x="15" y="430"/>
                    </a:lnTo>
                    <a:lnTo>
                      <a:pt x="15" y="415"/>
                    </a:lnTo>
                    <a:lnTo>
                      <a:pt x="15" y="455"/>
                    </a:lnTo>
                    <a:lnTo>
                      <a:pt x="15" y="448"/>
                    </a:lnTo>
                    <a:lnTo>
                      <a:pt x="15" y="428"/>
                    </a:lnTo>
                    <a:lnTo>
                      <a:pt x="15" y="458"/>
                    </a:lnTo>
                    <a:lnTo>
                      <a:pt x="15" y="362"/>
                    </a:lnTo>
                    <a:lnTo>
                      <a:pt x="15" y="453"/>
                    </a:lnTo>
                    <a:lnTo>
                      <a:pt x="15" y="423"/>
                    </a:lnTo>
                    <a:lnTo>
                      <a:pt x="15" y="474"/>
                    </a:lnTo>
                    <a:lnTo>
                      <a:pt x="15" y="456"/>
                    </a:lnTo>
                    <a:lnTo>
                      <a:pt x="15" y="437"/>
                    </a:lnTo>
                    <a:lnTo>
                      <a:pt x="15" y="433"/>
                    </a:lnTo>
                    <a:lnTo>
                      <a:pt x="15" y="392"/>
                    </a:lnTo>
                    <a:lnTo>
                      <a:pt x="15" y="455"/>
                    </a:lnTo>
                    <a:lnTo>
                      <a:pt x="15" y="462"/>
                    </a:lnTo>
                    <a:lnTo>
                      <a:pt x="15" y="253"/>
                    </a:lnTo>
                    <a:lnTo>
                      <a:pt x="15" y="451"/>
                    </a:lnTo>
                    <a:lnTo>
                      <a:pt x="15" y="230"/>
                    </a:lnTo>
                    <a:lnTo>
                      <a:pt x="15" y="446"/>
                    </a:lnTo>
                    <a:lnTo>
                      <a:pt x="15" y="357"/>
                    </a:lnTo>
                    <a:lnTo>
                      <a:pt x="15" y="471"/>
                    </a:lnTo>
                    <a:lnTo>
                      <a:pt x="16" y="371"/>
                    </a:lnTo>
                    <a:lnTo>
                      <a:pt x="16" y="465"/>
                    </a:lnTo>
                    <a:lnTo>
                      <a:pt x="16" y="332"/>
                    </a:lnTo>
                    <a:lnTo>
                      <a:pt x="16" y="439"/>
                    </a:lnTo>
                    <a:lnTo>
                      <a:pt x="16" y="344"/>
                    </a:lnTo>
                    <a:lnTo>
                      <a:pt x="16" y="367"/>
                    </a:lnTo>
                    <a:lnTo>
                      <a:pt x="16" y="431"/>
                    </a:lnTo>
                    <a:lnTo>
                      <a:pt x="16" y="378"/>
                    </a:lnTo>
                    <a:lnTo>
                      <a:pt x="16" y="449"/>
                    </a:lnTo>
                    <a:lnTo>
                      <a:pt x="16" y="129"/>
                    </a:lnTo>
                    <a:lnTo>
                      <a:pt x="16" y="403"/>
                    </a:lnTo>
                    <a:lnTo>
                      <a:pt x="16" y="471"/>
                    </a:lnTo>
                    <a:lnTo>
                      <a:pt x="16" y="355"/>
                    </a:lnTo>
                    <a:lnTo>
                      <a:pt x="16" y="342"/>
                    </a:lnTo>
                    <a:lnTo>
                      <a:pt x="16" y="257"/>
                    </a:lnTo>
                    <a:lnTo>
                      <a:pt x="16" y="435"/>
                    </a:lnTo>
                    <a:lnTo>
                      <a:pt x="16" y="471"/>
                    </a:lnTo>
                    <a:lnTo>
                      <a:pt x="16" y="334"/>
                    </a:lnTo>
                    <a:lnTo>
                      <a:pt x="16" y="239"/>
                    </a:lnTo>
                    <a:lnTo>
                      <a:pt x="16" y="282"/>
                    </a:lnTo>
                    <a:lnTo>
                      <a:pt x="16" y="164"/>
                    </a:lnTo>
                    <a:lnTo>
                      <a:pt x="16" y="442"/>
                    </a:lnTo>
                    <a:lnTo>
                      <a:pt x="16" y="437"/>
                    </a:lnTo>
                    <a:lnTo>
                      <a:pt x="16" y="118"/>
                    </a:lnTo>
                    <a:lnTo>
                      <a:pt x="16" y="15"/>
                    </a:lnTo>
                    <a:lnTo>
                      <a:pt x="16" y="367"/>
                    </a:lnTo>
                    <a:lnTo>
                      <a:pt x="16" y="380"/>
                    </a:lnTo>
                    <a:lnTo>
                      <a:pt x="16" y="412"/>
                    </a:lnTo>
                    <a:lnTo>
                      <a:pt x="16" y="426"/>
                    </a:lnTo>
                    <a:lnTo>
                      <a:pt x="16" y="364"/>
                    </a:lnTo>
                    <a:lnTo>
                      <a:pt x="16" y="446"/>
                    </a:lnTo>
                    <a:lnTo>
                      <a:pt x="16" y="305"/>
                    </a:lnTo>
                    <a:lnTo>
                      <a:pt x="16" y="289"/>
                    </a:lnTo>
                    <a:lnTo>
                      <a:pt x="16" y="205"/>
                    </a:lnTo>
                    <a:lnTo>
                      <a:pt x="16" y="444"/>
                    </a:lnTo>
                    <a:lnTo>
                      <a:pt x="16" y="456"/>
                    </a:lnTo>
                    <a:lnTo>
                      <a:pt x="16" y="387"/>
                    </a:lnTo>
                    <a:lnTo>
                      <a:pt x="16" y="448"/>
                    </a:lnTo>
                    <a:lnTo>
                      <a:pt x="16" y="264"/>
                    </a:lnTo>
                    <a:lnTo>
                      <a:pt x="16" y="373"/>
                    </a:lnTo>
                    <a:lnTo>
                      <a:pt x="16" y="391"/>
                    </a:lnTo>
                    <a:lnTo>
                      <a:pt x="16" y="48"/>
                    </a:lnTo>
                    <a:lnTo>
                      <a:pt x="16" y="408"/>
                    </a:lnTo>
                    <a:lnTo>
                      <a:pt x="16" y="177"/>
                    </a:lnTo>
                    <a:lnTo>
                      <a:pt x="16" y="360"/>
                    </a:lnTo>
                    <a:lnTo>
                      <a:pt x="16" y="164"/>
                    </a:lnTo>
                    <a:lnTo>
                      <a:pt x="16" y="462"/>
                    </a:lnTo>
                    <a:lnTo>
                      <a:pt x="16" y="154"/>
                    </a:lnTo>
                    <a:lnTo>
                      <a:pt x="16" y="448"/>
                    </a:lnTo>
                    <a:lnTo>
                      <a:pt x="16" y="431"/>
                    </a:lnTo>
                    <a:lnTo>
                      <a:pt x="16" y="312"/>
                    </a:lnTo>
                    <a:lnTo>
                      <a:pt x="16" y="460"/>
                    </a:lnTo>
                    <a:lnTo>
                      <a:pt x="16" y="236"/>
                    </a:lnTo>
                    <a:lnTo>
                      <a:pt x="16" y="91"/>
                    </a:lnTo>
                    <a:lnTo>
                      <a:pt x="16" y="471"/>
                    </a:lnTo>
                    <a:lnTo>
                      <a:pt x="16" y="351"/>
                    </a:lnTo>
                    <a:lnTo>
                      <a:pt x="16" y="113"/>
                    </a:lnTo>
                    <a:lnTo>
                      <a:pt x="16" y="369"/>
                    </a:lnTo>
                    <a:lnTo>
                      <a:pt x="16" y="316"/>
                    </a:lnTo>
                    <a:lnTo>
                      <a:pt x="16" y="293"/>
                    </a:lnTo>
                    <a:lnTo>
                      <a:pt x="16" y="0"/>
                    </a:lnTo>
                    <a:lnTo>
                      <a:pt x="16" y="3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4" name="Freeform 390"/>
              <p:cNvSpPr>
                <a:spLocks/>
              </p:cNvSpPr>
              <p:nvPr/>
            </p:nvSpPr>
            <p:spPr bwMode="auto">
              <a:xfrm>
                <a:off x="2676" y="3378"/>
                <a:ext cx="18" cy="659"/>
              </a:xfrm>
              <a:custGeom>
                <a:avLst/>
                <a:gdLst>
                  <a:gd name="T0" fmla="*/ 0 w 18"/>
                  <a:gd name="T1" fmla="*/ 561 h 659"/>
                  <a:gd name="T2" fmla="*/ 0 w 18"/>
                  <a:gd name="T3" fmla="*/ 592 h 659"/>
                  <a:gd name="T4" fmla="*/ 2 w 18"/>
                  <a:gd name="T5" fmla="*/ 159 h 659"/>
                  <a:gd name="T6" fmla="*/ 2 w 18"/>
                  <a:gd name="T7" fmla="*/ 535 h 659"/>
                  <a:gd name="T8" fmla="*/ 2 w 18"/>
                  <a:gd name="T9" fmla="*/ 565 h 659"/>
                  <a:gd name="T10" fmla="*/ 2 w 18"/>
                  <a:gd name="T11" fmla="*/ 645 h 659"/>
                  <a:gd name="T12" fmla="*/ 2 w 18"/>
                  <a:gd name="T13" fmla="*/ 650 h 659"/>
                  <a:gd name="T14" fmla="*/ 2 w 18"/>
                  <a:gd name="T15" fmla="*/ 647 h 659"/>
                  <a:gd name="T16" fmla="*/ 2 w 18"/>
                  <a:gd name="T17" fmla="*/ 627 h 659"/>
                  <a:gd name="T18" fmla="*/ 4 w 18"/>
                  <a:gd name="T19" fmla="*/ 640 h 659"/>
                  <a:gd name="T20" fmla="*/ 4 w 18"/>
                  <a:gd name="T21" fmla="*/ 634 h 659"/>
                  <a:gd name="T22" fmla="*/ 4 w 18"/>
                  <a:gd name="T23" fmla="*/ 645 h 659"/>
                  <a:gd name="T24" fmla="*/ 4 w 18"/>
                  <a:gd name="T25" fmla="*/ 657 h 659"/>
                  <a:gd name="T26" fmla="*/ 4 w 18"/>
                  <a:gd name="T27" fmla="*/ 647 h 659"/>
                  <a:gd name="T28" fmla="*/ 4 w 18"/>
                  <a:gd name="T29" fmla="*/ 650 h 659"/>
                  <a:gd name="T30" fmla="*/ 4 w 18"/>
                  <a:gd name="T31" fmla="*/ 650 h 659"/>
                  <a:gd name="T32" fmla="*/ 6 w 18"/>
                  <a:gd name="T33" fmla="*/ 659 h 659"/>
                  <a:gd name="T34" fmla="*/ 6 w 18"/>
                  <a:gd name="T35" fmla="*/ 650 h 659"/>
                  <a:gd name="T36" fmla="*/ 6 w 18"/>
                  <a:gd name="T37" fmla="*/ 657 h 659"/>
                  <a:gd name="T38" fmla="*/ 6 w 18"/>
                  <a:gd name="T39" fmla="*/ 659 h 659"/>
                  <a:gd name="T40" fmla="*/ 6 w 18"/>
                  <a:gd name="T41" fmla="*/ 659 h 659"/>
                  <a:gd name="T42" fmla="*/ 6 w 18"/>
                  <a:gd name="T43" fmla="*/ 659 h 659"/>
                  <a:gd name="T44" fmla="*/ 8 w 18"/>
                  <a:gd name="T45" fmla="*/ 657 h 659"/>
                  <a:gd name="T46" fmla="*/ 8 w 18"/>
                  <a:gd name="T47" fmla="*/ 657 h 659"/>
                  <a:gd name="T48" fmla="*/ 8 w 18"/>
                  <a:gd name="T49" fmla="*/ 659 h 659"/>
                  <a:gd name="T50" fmla="*/ 8 w 18"/>
                  <a:gd name="T51" fmla="*/ 657 h 659"/>
                  <a:gd name="T52" fmla="*/ 8 w 18"/>
                  <a:gd name="T53" fmla="*/ 659 h 659"/>
                  <a:gd name="T54" fmla="*/ 8 w 18"/>
                  <a:gd name="T55" fmla="*/ 657 h 659"/>
                  <a:gd name="T56" fmla="*/ 8 w 18"/>
                  <a:gd name="T57" fmla="*/ 659 h 659"/>
                  <a:gd name="T58" fmla="*/ 9 w 18"/>
                  <a:gd name="T59" fmla="*/ 659 h 659"/>
                  <a:gd name="T60" fmla="*/ 9 w 18"/>
                  <a:gd name="T61" fmla="*/ 659 h 659"/>
                  <a:gd name="T62" fmla="*/ 9 w 18"/>
                  <a:gd name="T63" fmla="*/ 659 h 659"/>
                  <a:gd name="T64" fmla="*/ 9 w 18"/>
                  <a:gd name="T65" fmla="*/ 659 h 659"/>
                  <a:gd name="T66" fmla="*/ 9 w 18"/>
                  <a:gd name="T67" fmla="*/ 659 h 659"/>
                  <a:gd name="T68" fmla="*/ 9 w 18"/>
                  <a:gd name="T69" fmla="*/ 657 h 659"/>
                  <a:gd name="T70" fmla="*/ 11 w 18"/>
                  <a:gd name="T71" fmla="*/ 657 h 659"/>
                  <a:gd name="T72" fmla="*/ 11 w 18"/>
                  <a:gd name="T73" fmla="*/ 659 h 659"/>
                  <a:gd name="T74" fmla="*/ 11 w 18"/>
                  <a:gd name="T75" fmla="*/ 659 h 659"/>
                  <a:gd name="T76" fmla="*/ 11 w 18"/>
                  <a:gd name="T77" fmla="*/ 659 h 659"/>
                  <a:gd name="T78" fmla="*/ 11 w 18"/>
                  <a:gd name="T79" fmla="*/ 657 h 659"/>
                  <a:gd name="T80" fmla="*/ 11 w 18"/>
                  <a:gd name="T81" fmla="*/ 659 h 659"/>
                  <a:gd name="T82" fmla="*/ 11 w 18"/>
                  <a:gd name="T83" fmla="*/ 659 h 659"/>
                  <a:gd name="T84" fmla="*/ 13 w 18"/>
                  <a:gd name="T85" fmla="*/ 659 h 659"/>
                  <a:gd name="T86" fmla="*/ 13 w 18"/>
                  <a:gd name="T87" fmla="*/ 659 h 659"/>
                  <a:gd name="T88" fmla="*/ 13 w 18"/>
                  <a:gd name="T89" fmla="*/ 659 h 659"/>
                  <a:gd name="T90" fmla="*/ 13 w 18"/>
                  <a:gd name="T91" fmla="*/ 657 h 659"/>
                  <a:gd name="T92" fmla="*/ 13 w 18"/>
                  <a:gd name="T93" fmla="*/ 659 h 659"/>
                  <a:gd name="T94" fmla="*/ 13 w 18"/>
                  <a:gd name="T95" fmla="*/ 659 h 659"/>
                  <a:gd name="T96" fmla="*/ 15 w 18"/>
                  <a:gd name="T97" fmla="*/ 659 h 659"/>
                  <a:gd name="T98" fmla="*/ 15 w 18"/>
                  <a:gd name="T99" fmla="*/ 659 h 659"/>
                  <a:gd name="T100" fmla="*/ 15 w 18"/>
                  <a:gd name="T101" fmla="*/ 659 h 659"/>
                  <a:gd name="T102" fmla="*/ 15 w 18"/>
                  <a:gd name="T103" fmla="*/ 659 h 659"/>
                  <a:gd name="T104" fmla="*/ 15 w 18"/>
                  <a:gd name="T105" fmla="*/ 659 h 659"/>
                  <a:gd name="T106" fmla="*/ 15 w 18"/>
                  <a:gd name="T107" fmla="*/ 659 h 659"/>
                  <a:gd name="T108" fmla="*/ 16 w 18"/>
                  <a:gd name="T109" fmla="*/ 659 h 659"/>
                  <a:gd name="T110" fmla="*/ 16 w 18"/>
                  <a:gd name="T111" fmla="*/ 659 h 659"/>
                  <a:gd name="T112" fmla="*/ 16 w 18"/>
                  <a:gd name="T113" fmla="*/ 659 h 659"/>
                  <a:gd name="T114" fmla="*/ 16 w 18"/>
                  <a:gd name="T115" fmla="*/ 656 h 659"/>
                  <a:gd name="T116" fmla="*/ 16 w 18"/>
                  <a:gd name="T117" fmla="*/ 659 h 659"/>
                  <a:gd name="T118" fmla="*/ 16 w 18"/>
                  <a:gd name="T119" fmla="*/ 659 h 659"/>
                  <a:gd name="T120" fmla="*/ 16 w 18"/>
                  <a:gd name="T121" fmla="*/ 659 h 659"/>
                  <a:gd name="T122" fmla="*/ 18 w 18"/>
                  <a:gd name="T123" fmla="*/ 659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659">
                    <a:moveTo>
                      <a:pt x="0" y="529"/>
                    </a:moveTo>
                    <a:lnTo>
                      <a:pt x="0" y="625"/>
                    </a:lnTo>
                    <a:lnTo>
                      <a:pt x="0" y="217"/>
                    </a:lnTo>
                    <a:lnTo>
                      <a:pt x="0" y="339"/>
                    </a:lnTo>
                    <a:lnTo>
                      <a:pt x="0" y="584"/>
                    </a:lnTo>
                    <a:lnTo>
                      <a:pt x="0" y="37"/>
                    </a:lnTo>
                    <a:lnTo>
                      <a:pt x="0" y="499"/>
                    </a:lnTo>
                    <a:lnTo>
                      <a:pt x="0" y="654"/>
                    </a:lnTo>
                    <a:lnTo>
                      <a:pt x="0" y="624"/>
                    </a:lnTo>
                    <a:lnTo>
                      <a:pt x="0" y="611"/>
                    </a:lnTo>
                    <a:lnTo>
                      <a:pt x="0" y="615"/>
                    </a:lnTo>
                    <a:lnTo>
                      <a:pt x="0" y="561"/>
                    </a:lnTo>
                    <a:lnTo>
                      <a:pt x="0" y="0"/>
                    </a:lnTo>
                    <a:lnTo>
                      <a:pt x="0" y="625"/>
                    </a:lnTo>
                    <a:lnTo>
                      <a:pt x="0" y="298"/>
                    </a:lnTo>
                    <a:lnTo>
                      <a:pt x="0" y="627"/>
                    </a:lnTo>
                    <a:lnTo>
                      <a:pt x="0" y="331"/>
                    </a:lnTo>
                    <a:lnTo>
                      <a:pt x="0" y="554"/>
                    </a:lnTo>
                    <a:lnTo>
                      <a:pt x="0" y="458"/>
                    </a:lnTo>
                    <a:lnTo>
                      <a:pt x="0" y="609"/>
                    </a:lnTo>
                    <a:lnTo>
                      <a:pt x="0" y="657"/>
                    </a:lnTo>
                    <a:lnTo>
                      <a:pt x="0" y="542"/>
                    </a:lnTo>
                    <a:lnTo>
                      <a:pt x="0" y="579"/>
                    </a:lnTo>
                    <a:lnTo>
                      <a:pt x="0" y="592"/>
                    </a:lnTo>
                    <a:lnTo>
                      <a:pt x="2" y="492"/>
                    </a:lnTo>
                    <a:lnTo>
                      <a:pt x="2" y="613"/>
                    </a:lnTo>
                    <a:lnTo>
                      <a:pt x="2" y="633"/>
                    </a:lnTo>
                    <a:lnTo>
                      <a:pt x="2" y="563"/>
                    </a:lnTo>
                    <a:lnTo>
                      <a:pt x="2" y="527"/>
                    </a:lnTo>
                    <a:lnTo>
                      <a:pt x="2" y="645"/>
                    </a:lnTo>
                    <a:lnTo>
                      <a:pt x="2" y="602"/>
                    </a:lnTo>
                    <a:lnTo>
                      <a:pt x="2" y="353"/>
                    </a:lnTo>
                    <a:lnTo>
                      <a:pt x="2" y="360"/>
                    </a:lnTo>
                    <a:lnTo>
                      <a:pt x="2" y="485"/>
                    </a:lnTo>
                    <a:lnTo>
                      <a:pt x="2" y="324"/>
                    </a:lnTo>
                    <a:lnTo>
                      <a:pt x="2" y="159"/>
                    </a:lnTo>
                    <a:lnTo>
                      <a:pt x="2" y="511"/>
                    </a:lnTo>
                    <a:lnTo>
                      <a:pt x="2" y="299"/>
                    </a:lnTo>
                    <a:lnTo>
                      <a:pt x="2" y="315"/>
                    </a:lnTo>
                    <a:lnTo>
                      <a:pt x="2" y="574"/>
                    </a:lnTo>
                    <a:lnTo>
                      <a:pt x="2" y="609"/>
                    </a:lnTo>
                    <a:lnTo>
                      <a:pt x="2" y="604"/>
                    </a:lnTo>
                    <a:lnTo>
                      <a:pt x="2" y="581"/>
                    </a:lnTo>
                    <a:lnTo>
                      <a:pt x="2" y="519"/>
                    </a:lnTo>
                    <a:lnTo>
                      <a:pt x="2" y="502"/>
                    </a:lnTo>
                    <a:lnTo>
                      <a:pt x="2" y="579"/>
                    </a:lnTo>
                    <a:lnTo>
                      <a:pt x="2" y="643"/>
                    </a:lnTo>
                    <a:lnTo>
                      <a:pt x="2" y="535"/>
                    </a:lnTo>
                    <a:lnTo>
                      <a:pt x="2" y="317"/>
                    </a:lnTo>
                    <a:lnTo>
                      <a:pt x="2" y="645"/>
                    </a:lnTo>
                    <a:lnTo>
                      <a:pt x="2" y="494"/>
                    </a:lnTo>
                    <a:lnTo>
                      <a:pt x="2" y="551"/>
                    </a:lnTo>
                    <a:lnTo>
                      <a:pt x="2" y="388"/>
                    </a:lnTo>
                    <a:lnTo>
                      <a:pt x="2" y="659"/>
                    </a:lnTo>
                    <a:lnTo>
                      <a:pt x="2" y="574"/>
                    </a:lnTo>
                    <a:lnTo>
                      <a:pt x="2" y="554"/>
                    </a:lnTo>
                    <a:lnTo>
                      <a:pt x="2" y="620"/>
                    </a:lnTo>
                    <a:lnTo>
                      <a:pt x="2" y="462"/>
                    </a:lnTo>
                    <a:lnTo>
                      <a:pt x="2" y="627"/>
                    </a:lnTo>
                    <a:lnTo>
                      <a:pt x="2" y="565"/>
                    </a:lnTo>
                    <a:lnTo>
                      <a:pt x="2" y="659"/>
                    </a:lnTo>
                    <a:lnTo>
                      <a:pt x="2" y="650"/>
                    </a:lnTo>
                    <a:lnTo>
                      <a:pt x="2" y="378"/>
                    </a:lnTo>
                    <a:lnTo>
                      <a:pt x="2" y="631"/>
                    </a:lnTo>
                    <a:lnTo>
                      <a:pt x="2" y="650"/>
                    </a:lnTo>
                    <a:lnTo>
                      <a:pt x="2" y="538"/>
                    </a:lnTo>
                    <a:lnTo>
                      <a:pt x="2" y="627"/>
                    </a:lnTo>
                    <a:lnTo>
                      <a:pt x="2" y="622"/>
                    </a:lnTo>
                    <a:lnTo>
                      <a:pt x="2" y="476"/>
                    </a:lnTo>
                    <a:lnTo>
                      <a:pt x="2" y="540"/>
                    </a:lnTo>
                    <a:lnTo>
                      <a:pt x="2" y="656"/>
                    </a:lnTo>
                    <a:lnTo>
                      <a:pt x="2" y="645"/>
                    </a:lnTo>
                    <a:lnTo>
                      <a:pt x="2" y="510"/>
                    </a:lnTo>
                    <a:lnTo>
                      <a:pt x="2" y="618"/>
                    </a:lnTo>
                    <a:lnTo>
                      <a:pt x="2" y="656"/>
                    </a:lnTo>
                    <a:lnTo>
                      <a:pt x="2" y="524"/>
                    </a:lnTo>
                    <a:lnTo>
                      <a:pt x="2" y="599"/>
                    </a:lnTo>
                    <a:lnTo>
                      <a:pt x="2" y="645"/>
                    </a:lnTo>
                    <a:lnTo>
                      <a:pt x="2" y="536"/>
                    </a:lnTo>
                    <a:lnTo>
                      <a:pt x="2" y="647"/>
                    </a:lnTo>
                    <a:lnTo>
                      <a:pt x="2" y="609"/>
                    </a:lnTo>
                    <a:lnTo>
                      <a:pt x="2" y="531"/>
                    </a:lnTo>
                    <a:lnTo>
                      <a:pt x="2" y="649"/>
                    </a:lnTo>
                    <a:lnTo>
                      <a:pt x="2" y="650"/>
                    </a:lnTo>
                    <a:lnTo>
                      <a:pt x="2" y="638"/>
                    </a:lnTo>
                    <a:lnTo>
                      <a:pt x="2" y="633"/>
                    </a:lnTo>
                    <a:lnTo>
                      <a:pt x="2" y="656"/>
                    </a:lnTo>
                    <a:lnTo>
                      <a:pt x="2" y="654"/>
                    </a:lnTo>
                    <a:lnTo>
                      <a:pt x="2" y="600"/>
                    </a:lnTo>
                    <a:lnTo>
                      <a:pt x="2" y="535"/>
                    </a:lnTo>
                    <a:lnTo>
                      <a:pt x="2" y="556"/>
                    </a:lnTo>
                    <a:lnTo>
                      <a:pt x="2" y="613"/>
                    </a:lnTo>
                    <a:lnTo>
                      <a:pt x="2" y="624"/>
                    </a:lnTo>
                    <a:lnTo>
                      <a:pt x="2" y="652"/>
                    </a:lnTo>
                    <a:lnTo>
                      <a:pt x="2" y="641"/>
                    </a:lnTo>
                    <a:lnTo>
                      <a:pt x="2" y="647"/>
                    </a:lnTo>
                    <a:lnTo>
                      <a:pt x="2" y="657"/>
                    </a:lnTo>
                    <a:lnTo>
                      <a:pt x="2" y="657"/>
                    </a:lnTo>
                    <a:lnTo>
                      <a:pt x="2" y="565"/>
                    </a:lnTo>
                    <a:lnTo>
                      <a:pt x="2" y="645"/>
                    </a:lnTo>
                    <a:lnTo>
                      <a:pt x="2" y="649"/>
                    </a:lnTo>
                    <a:lnTo>
                      <a:pt x="2" y="629"/>
                    </a:lnTo>
                    <a:lnTo>
                      <a:pt x="2" y="647"/>
                    </a:lnTo>
                    <a:lnTo>
                      <a:pt x="2" y="634"/>
                    </a:lnTo>
                    <a:lnTo>
                      <a:pt x="2" y="656"/>
                    </a:lnTo>
                    <a:lnTo>
                      <a:pt x="2" y="652"/>
                    </a:lnTo>
                    <a:lnTo>
                      <a:pt x="2" y="616"/>
                    </a:lnTo>
                    <a:lnTo>
                      <a:pt x="2" y="627"/>
                    </a:lnTo>
                    <a:lnTo>
                      <a:pt x="2" y="633"/>
                    </a:lnTo>
                    <a:lnTo>
                      <a:pt x="4" y="616"/>
                    </a:lnTo>
                    <a:lnTo>
                      <a:pt x="4" y="650"/>
                    </a:lnTo>
                    <a:lnTo>
                      <a:pt x="4" y="659"/>
                    </a:lnTo>
                    <a:lnTo>
                      <a:pt x="4" y="592"/>
                    </a:lnTo>
                    <a:lnTo>
                      <a:pt x="4" y="656"/>
                    </a:lnTo>
                    <a:lnTo>
                      <a:pt x="4" y="654"/>
                    </a:lnTo>
                    <a:lnTo>
                      <a:pt x="4" y="652"/>
                    </a:lnTo>
                    <a:lnTo>
                      <a:pt x="4" y="633"/>
                    </a:lnTo>
                    <a:lnTo>
                      <a:pt x="4" y="625"/>
                    </a:lnTo>
                    <a:lnTo>
                      <a:pt x="4" y="659"/>
                    </a:lnTo>
                    <a:lnTo>
                      <a:pt x="4" y="640"/>
                    </a:lnTo>
                    <a:lnTo>
                      <a:pt x="4" y="616"/>
                    </a:lnTo>
                    <a:lnTo>
                      <a:pt x="4" y="659"/>
                    </a:lnTo>
                    <a:lnTo>
                      <a:pt x="4" y="645"/>
                    </a:lnTo>
                    <a:lnTo>
                      <a:pt x="4" y="659"/>
                    </a:lnTo>
                    <a:lnTo>
                      <a:pt x="4" y="631"/>
                    </a:lnTo>
                    <a:lnTo>
                      <a:pt x="4" y="652"/>
                    </a:lnTo>
                    <a:lnTo>
                      <a:pt x="4" y="645"/>
                    </a:lnTo>
                    <a:lnTo>
                      <a:pt x="4" y="638"/>
                    </a:lnTo>
                    <a:lnTo>
                      <a:pt x="4" y="657"/>
                    </a:lnTo>
                    <a:lnTo>
                      <a:pt x="4" y="654"/>
                    </a:lnTo>
                    <a:lnTo>
                      <a:pt x="4" y="659"/>
                    </a:lnTo>
                    <a:lnTo>
                      <a:pt x="4" y="634"/>
                    </a:lnTo>
                    <a:lnTo>
                      <a:pt x="4" y="634"/>
                    </a:lnTo>
                    <a:lnTo>
                      <a:pt x="4" y="656"/>
                    </a:lnTo>
                    <a:lnTo>
                      <a:pt x="4" y="641"/>
                    </a:lnTo>
                    <a:lnTo>
                      <a:pt x="4" y="649"/>
                    </a:lnTo>
                    <a:lnTo>
                      <a:pt x="4" y="624"/>
                    </a:lnTo>
                    <a:lnTo>
                      <a:pt x="4" y="650"/>
                    </a:lnTo>
                    <a:lnTo>
                      <a:pt x="4" y="654"/>
                    </a:lnTo>
                    <a:lnTo>
                      <a:pt x="4" y="659"/>
                    </a:lnTo>
                    <a:lnTo>
                      <a:pt x="4" y="616"/>
                    </a:lnTo>
                    <a:lnTo>
                      <a:pt x="4" y="641"/>
                    </a:lnTo>
                    <a:lnTo>
                      <a:pt x="4" y="650"/>
                    </a:lnTo>
                    <a:lnTo>
                      <a:pt x="4" y="645"/>
                    </a:lnTo>
                    <a:lnTo>
                      <a:pt x="4" y="631"/>
                    </a:lnTo>
                    <a:lnTo>
                      <a:pt x="4" y="659"/>
                    </a:lnTo>
                    <a:lnTo>
                      <a:pt x="4" y="647"/>
                    </a:lnTo>
                    <a:lnTo>
                      <a:pt x="4" y="652"/>
                    </a:lnTo>
                    <a:lnTo>
                      <a:pt x="4" y="634"/>
                    </a:lnTo>
                    <a:lnTo>
                      <a:pt x="4" y="647"/>
                    </a:lnTo>
                    <a:lnTo>
                      <a:pt x="4" y="636"/>
                    </a:lnTo>
                    <a:lnTo>
                      <a:pt x="4" y="611"/>
                    </a:lnTo>
                    <a:lnTo>
                      <a:pt x="4" y="654"/>
                    </a:lnTo>
                    <a:lnTo>
                      <a:pt x="4" y="640"/>
                    </a:lnTo>
                    <a:lnTo>
                      <a:pt x="4" y="654"/>
                    </a:lnTo>
                    <a:lnTo>
                      <a:pt x="4" y="657"/>
                    </a:lnTo>
                    <a:lnTo>
                      <a:pt x="4" y="652"/>
                    </a:lnTo>
                    <a:lnTo>
                      <a:pt x="4" y="645"/>
                    </a:lnTo>
                    <a:lnTo>
                      <a:pt x="4" y="656"/>
                    </a:lnTo>
                    <a:lnTo>
                      <a:pt x="4" y="657"/>
                    </a:lnTo>
                    <a:lnTo>
                      <a:pt x="4" y="656"/>
                    </a:lnTo>
                    <a:lnTo>
                      <a:pt x="4" y="659"/>
                    </a:lnTo>
                    <a:lnTo>
                      <a:pt x="4" y="645"/>
                    </a:lnTo>
                    <a:lnTo>
                      <a:pt x="4" y="654"/>
                    </a:lnTo>
                    <a:lnTo>
                      <a:pt x="4" y="618"/>
                    </a:lnTo>
                    <a:lnTo>
                      <a:pt x="4" y="650"/>
                    </a:lnTo>
                    <a:lnTo>
                      <a:pt x="4" y="659"/>
                    </a:lnTo>
                    <a:lnTo>
                      <a:pt x="4" y="647"/>
                    </a:lnTo>
                    <a:lnTo>
                      <a:pt x="4" y="622"/>
                    </a:lnTo>
                    <a:lnTo>
                      <a:pt x="4" y="656"/>
                    </a:lnTo>
                    <a:lnTo>
                      <a:pt x="4" y="654"/>
                    </a:lnTo>
                    <a:lnTo>
                      <a:pt x="4" y="634"/>
                    </a:lnTo>
                    <a:lnTo>
                      <a:pt x="4" y="657"/>
                    </a:lnTo>
                    <a:lnTo>
                      <a:pt x="4" y="649"/>
                    </a:lnTo>
                    <a:lnTo>
                      <a:pt x="4" y="640"/>
                    </a:lnTo>
                    <a:lnTo>
                      <a:pt x="4" y="654"/>
                    </a:lnTo>
                    <a:lnTo>
                      <a:pt x="4" y="656"/>
                    </a:lnTo>
                    <a:lnTo>
                      <a:pt x="4" y="654"/>
                    </a:lnTo>
                    <a:lnTo>
                      <a:pt x="4" y="652"/>
                    </a:lnTo>
                    <a:lnTo>
                      <a:pt x="4" y="650"/>
                    </a:lnTo>
                    <a:lnTo>
                      <a:pt x="4" y="656"/>
                    </a:lnTo>
                    <a:lnTo>
                      <a:pt x="4" y="657"/>
                    </a:lnTo>
                    <a:lnTo>
                      <a:pt x="4" y="647"/>
                    </a:lnTo>
                    <a:lnTo>
                      <a:pt x="4" y="659"/>
                    </a:lnTo>
                    <a:lnTo>
                      <a:pt x="4" y="647"/>
                    </a:lnTo>
                    <a:lnTo>
                      <a:pt x="4" y="659"/>
                    </a:lnTo>
                    <a:lnTo>
                      <a:pt x="4" y="641"/>
                    </a:lnTo>
                    <a:lnTo>
                      <a:pt x="4" y="643"/>
                    </a:lnTo>
                    <a:lnTo>
                      <a:pt x="4" y="650"/>
                    </a:lnTo>
                    <a:lnTo>
                      <a:pt x="4" y="657"/>
                    </a:lnTo>
                    <a:lnTo>
                      <a:pt x="4" y="657"/>
                    </a:lnTo>
                    <a:lnTo>
                      <a:pt x="4" y="650"/>
                    </a:lnTo>
                    <a:lnTo>
                      <a:pt x="4" y="659"/>
                    </a:lnTo>
                    <a:lnTo>
                      <a:pt x="4" y="631"/>
                    </a:lnTo>
                    <a:lnTo>
                      <a:pt x="6" y="650"/>
                    </a:lnTo>
                    <a:lnTo>
                      <a:pt x="6" y="659"/>
                    </a:lnTo>
                    <a:lnTo>
                      <a:pt x="6" y="654"/>
                    </a:lnTo>
                    <a:lnTo>
                      <a:pt x="6" y="652"/>
                    </a:lnTo>
                    <a:lnTo>
                      <a:pt x="6" y="659"/>
                    </a:lnTo>
                    <a:lnTo>
                      <a:pt x="6" y="659"/>
                    </a:lnTo>
                    <a:lnTo>
                      <a:pt x="6" y="654"/>
                    </a:lnTo>
                    <a:lnTo>
                      <a:pt x="6" y="659"/>
                    </a:lnTo>
                    <a:lnTo>
                      <a:pt x="6" y="650"/>
                    </a:lnTo>
                    <a:lnTo>
                      <a:pt x="6" y="659"/>
                    </a:lnTo>
                    <a:lnTo>
                      <a:pt x="6" y="649"/>
                    </a:lnTo>
                    <a:lnTo>
                      <a:pt x="6" y="652"/>
                    </a:lnTo>
                    <a:lnTo>
                      <a:pt x="6" y="659"/>
                    </a:lnTo>
                    <a:lnTo>
                      <a:pt x="6" y="645"/>
                    </a:lnTo>
                    <a:lnTo>
                      <a:pt x="6" y="654"/>
                    </a:lnTo>
                    <a:lnTo>
                      <a:pt x="6" y="656"/>
                    </a:lnTo>
                    <a:lnTo>
                      <a:pt x="6" y="659"/>
                    </a:lnTo>
                    <a:lnTo>
                      <a:pt x="6" y="659"/>
                    </a:lnTo>
                    <a:lnTo>
                      <a:pt x="6" y="657"/>
                    </a:lnTo>
                    <a:lnTo>
                      <a:pt x="6" y="650"/>
                    </a:lnTo>
                    <a:lnTo>
                      <a:pt x="6" y="649"/>
                    </a:lnTo>
                    <a:lnTo>
                      <a:pt x="6" y="650"/>
                    </a:lnTo>
                    <a:lnTo>
                      <a:pt x="6" y="656"/>
                    </a:lnTo>
                    <a:lnTo>
                      <a:pt x="6" y="652"/>
                    </a:lnTo>
                    <a:lnTo>
                      <a:pt x="6" y="659"/>
                    </a:lnTo>
                    <a:lnTo>
                      <a:pt x="6" y="636"/>
                    </a:lnTo>
                    <a:lnTo>
                      <a:pt x="6" y="650"/>
                    </a:lnTo>
                    <a:lnTo>
                      <a:pt x="6" y="652"/>
                    </a:lnTo>
                    <a:lnTo>
                      <a:pt x="6" y="650"/>
                    </a:lnTo>
                    <a:lnTo>
                      <a:pt x="6" y="656"/>
                    </a:lnTo>
                    <a:lnTo>
                      <a:pt x="6" y="656"/>
                    </a:lnTo>
                    <a:lnTo>
                      <a:pt x="6" y="650"/>
                    </a:lnTo>
                    <a:lnTo>
                      <a:pt x="6" y="654"/>
                    </a:lnTo>
                    <a:lnTo>
                      <a:pt x="6" y="657"/>
                    </a:lnTo>
                    <a:lnTo>
                      <a:pt x="6" y="657"/>
                    </a:lnTo>
                    <a:lnTo>
                      <a:pt x="6" y="656"/>
                    </a:lnTo>
                    <a:lnTo>
                      <a:pt x="6" y="657"/>
                    </a:lnTo>
                    <a:lnTo>
                      <a:pt x="6" y="656"/>
                    </a:lnTo>
                    <a:lnTo>
                      <a:pt x="6" y="657"/>
                    </a:lnTo>
                    <a:lnTo>
                      <a:pt x="6" y="659"/>
                    </a:lnTo>
                    <a:lnTo>
                      <a:pt x="6" y="659"/>
                    </a:lnTo>
                    <a:lnTo>
                      <a:pt x="6" y="657"/>
                    </a:lnTo>
                    <a:lnTo>
                      <a:pt x="6" y="656"/>
                    </a:lnTo>
                    <a:lnTo>
                      <a:pt x="6" y="659"/>
                    </a:lnTo>
                    <a:lnTo>
                      <a:pt x="6" y="657"/>
                    </a:lnTo>
                    <a:lnTo>
                      <a:pt x="6" y="659"/>
                    </a:lnTo>
                    <a:lnTo>
                      <a:pt x="6" y="659"/>
                    </a:lnTo>
                    <a:lnTo>
                      <a:pt x="6" y="650"/>
                    </a:lnTo>
                    <a:lnTo>
                      <a:pt x="6" y="657"/>
                    </a:lnTo>
                    <a:lnTo>
                      <a:pt x="6" y="656"/>
                    </a:lnTo>
                    <a:lnTo>
                      <a:pt x="6" y="659"/>
                    </a:lnTo>
                    <a:lnTo>
                      <a:pt x="6" y="659"/>
                    </a:lnTo>
                    <a:lnTo>
                      <a:pt x="6" y="657"/>
                    </a:lnTo>
                    <a:lnTo>
                      <a:pt x="6" y="656"/>
                    </a:lnTo>
                    <a:lnTo>
                      <a:pt x="6" y="652"/>
                    </a:lnTo>
                    <a:lnTo>
                      <a:pt x="6" y="652"/>
                    </a:lnTo>
                    <a:lnTo>
                      <a:pt x="6" y="657"/>
                    </a:lnTo>
                    <a:lnTo>
                      <a:pt x="6" y="659"/>
                    </a:lnTo>
                    <a:lnTo>
                      <a:pt x="6" y="659"/>
                    </a:lnTo>
                    <a:lnTo>
                      <a:pt x="6" y="654"/>
                    </a:lnTo>
                    <a:lnTo>
                      <a:pt x="6" y="659"/>
                    </a:lnTo>
                    <a:lnTo>
                      <a:pt x="6" y="654"/>
                    </a:lnTo>
                    <a:lnTo>
                      <a:pt x="6" y="657"/>
                    </a:lnTo>
                    <a:lnTo>
                      <a:pt x="6" y="659"/>
                    </a:lnTo>
                    <a:lnTo>
                      <a:pt x="6" y="649"/>
                    </a:lnTo>
                    <a:lnTo>
                      <a:pt x="6" y="659"/>
                    </a:lnTo>
                    <a:lnTo>
                      <a:pt x="6" y="657"/>
                    </a:lnTo>
                    <a:lnTo>
                      <a:pt x="6" y="654"/>
                    </a:lnTo>
                    <a:lnTo>
                      <a:pt x="6" y="659"/>
                    </a:lnTo>
                    <a:lnTo>
                      <a:pt x="6" y="659"/>
                    </a:lnTo>
                    <a:lnTo>
                      <a:pt x="6" y="654"/>
                    </a:lnTo>
                    <a:lnTo>
                      <a:pt x="6" y="656"/>
                    </a:lnTo>
                    <a:lnTo>
                      <a:pt x="6" y="656"/>
                    </a:lnTo>
                    <a:lnTo>
                      <a:pt x="6" y="650"/>
                    </a:lnTo>
                    <a:lnTo>
                      <a:pt x="6" y="659"/>
                    </a:lnTo>
                    <a:lnTo>
                      <a:pt x="8" y="649"/>
                    </a:lnTo>
                    <a:lnTo>
                      <a:pt x="8" y="654"/>
                    </a:lnTo>
                    <a:lnTo>
                      <a:pt x="8" y="657"/>
                    </a:lnTo>
                    <a:lnTo>
                      <a:pt x="8" y="654"/>
                    </a:lnTo>
                    <a:lnTo>
                      <a:pt x="8" y="652"/>
                    </a:lnTo>
                    <a:lnTo>
                      <a:pt x="8" y="659"/>
                    </a:lnTo>
                    <a:lnTo>
                      <a:pt x="8" y="657"/>
                    </a:lnTo>
                    <a:lnTo>
                      <a:pt x="8" y="656"/>
                    </a:lnTo>
                    <a:lnTo>
                      <a:pt x="8" y="652"/>
                    </a:lnTo>
                    <a:lnTo>
                      <a:pt x="8" y="657"/>
                    </a:lnTo>
                    <a:lnTo>
                      <a:pt x="8" y="654"/>
                    </a:lnTo>
                    <a:lnTo>
                      <a:pt x="8" y="659"/>
                    </a:lnTo>
                    <a:lnTo>
                      <a:pt x="8" y="657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6"/>
                    </a:lnTo>
                    <a:lnTo>
                      <a:pt x="8" y="657"/>
                    </a:lnTo>
                    <a:lnTo>
                      <a:pt x="8" y="659"/>
                    </a:lnTo>
                    <a:lnTo>
                      <a:pt x="8" y="657"/>
                    </a:lnTo>
                    <a:lnTo>
                      <a:pt x="8" y="659"/>
                    </a:lnTo>
                    <a:lnTo>
                      <a:pt x="8" y="656"/>
                    </a:lnTo>
                    <a:lnTo>
                      <a:pt x="8" y="650"/>
                    </a:lnTo>
                    <a:lnTo>
                      <a:pt x="8" y="657"/>
                    </a:lnTo>
                    <a:lnTo>
                      <a:pt x="8" y="657"/>
                    </a:lnTo>
                    <a:lnTo>
                      <a:pt x="8" y="652"/>
                    </a:lnTo>
                    <a:lnTo>
                      <a:pt x="8" y="657"/>
                    </a:lnTo>
                    <a:lnTo>
                      <a:pt x="8" y="656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7"/>
                    </a:lnTo>
                    <a:lnTo>
                      <a:pt x="8" y="657"/>
                    </a:lnTo>
                    <a:lnTo>
                      <a:pt x="8" y="652"/>
                    </a:lnTo>
                    <a:lnTo>
                      <a:pt x="8" y="656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2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6"/>
                    </a:lnTo>
                    <a:lnTo>
                      <a:pt x="8" y="659"/>
                    </a:lnTo>
                    <a:lnTo>
                      <a:pt x="8" y="657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2"/>
                    </a:lnTo>
                    <a:lnTo>
                      <a:pt x="8" y="650"/>
                    </a:lnTo>
                    <a:lnTo>
                      <a:pt x="8" y="659"/>
                    </a:lnTo>
                    <a:lnTo>
                      <a:pt x="8" y="652"/>
                    </a:lnTo>
                    <a:lnTo>
                      <a:pt x="8" y="657"/>
                    </a:lnTo>
                    <a:lnTo>
                      <a:pt x="8" y="657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7"/>
                    </a:lnTo>
                    <a:lnTo>
                      <a:pt x="8" y="659"/>
                    </a:lnTo>
                    <a:lnTo>
                      <a:pt x="8" y="652"/>
                    </a:lnTo>
                    <a:lnTo>
                      <a:pt x="8" y="657"/>
                    </a:lnTo>
                    <a:lnTo>
                      <a:pt x="8" y="657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6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7"/>
                    </a:lnTo>
                    <a:lnTo>
                      <a:pt x="8" y="656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7"/>
                    </a:lnTo>
                    <a:lnTo>
                      <a:pt x="8" y="659"/>
                    </a:lnTo>
                    <a:lnTo>
                      <a:pt x="8" y="654"/>
                    </a:lnTo>
                    <a:lnTo>
                      <a:pt x="8" y="654"/>
                    </a:lnTo>
                    <a:lnTo>
                      <a:pt x="8" y="656"/>
                    </a:lnTo>
                    <a:lnTo>
                      <a:pt x="8" y="645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9"/>
                    </a:lnTo>
                    <a:lnTo>
                      <a:pt x="8" y="654"/>
                    </a:lnTo>
                    <a:lnTo>
                      <a:pt x="9" y="659"/>
                    </a:lnTo>
                    <a:lnTo>
                      <a:pt x="9" y="656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6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7"/>
                    </a:lnTo>
                    <a:lnTo>
                      <a:pt x="9" y="656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4"/>
                    </a:lnTo>
                    <a:lnTo>
                      <a:pt x="9" y="656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0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9"/>
                    </a:lnTo>
                    <a:lnTo>
                      <a:pt x="9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6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4"/>
                    </a:lnTo>
                    <a:lnTo>
                      <a:pt x="11" y="657"/>
                    </a:lnTo>
                    <a:lnTo>
                      <a:pt x="11" y="656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6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6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6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4"/>
                    </a:lnTo>
                    <a:lnTo>
                      <a:pt x="11" y="657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7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6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0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6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1" y="659"/>
                    </a:lnTo>
                    <a:lnTo>
                      <a:pt x="11" y="659"/>
                    </a:lnTo>
                    <a:lnTo>
                      <a:pt x="11" y="657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7"/>
                    </a:lnTo>
                    <a:lnTo>
                      <a:pt x="13" y="656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6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7"/>
                    </a:lnTo>
                    <a:lnTo>
                      <a:pt x="13" y="654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6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9"/>
                    </a:lnTo>
                    <a:lnTo>
                      <a:pt x="13" y="657"/>
                    </a:lnTo>
                    <a:lnTo>
                      <a:pt x="13" y="659"/>
                    </a:lnTo>
                    <a:lnTo>
                      <a:pt x="15" y="659"/>
                    </a:lnTo>
                    <a:lnTo>
                      <a:pt x="15" y="656"/>
                    </a:lnTo>
                    <a:lnTo>
                      <a:pt x="15" y="657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7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7"/>
                    </a:lnTo>
                    <a:lnTo>
                      <a:pt x="15" y="657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7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7"/>
                    </a:lnTo>
                    <a:lnTo>
                      <a:pt x="15" y="657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7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7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7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5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6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9"/>
                    </a:lnTo>
                    <a:lnTo>
                      <a:pt x="16" y="657"/>
                    </a:lnTo>
                    <a:lnTo>
                      <a:pt x="16" y="659"/>
                    </a:lnTo>
                    <a:lnTo>
                      <a:pt x="18" y="659"/>
                    </a:lnTo>
                    <a:lnTo>
                      <a:pt x="18" y="657"/>
                    </a:lnTo>
                    <a:lnTo>
                      <a:pt x="18" y="657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9"/>
                    </a:lnTo>
                    <a:lnTo>
                      <a:pt x="18" y="657"/>
                    </a:lnTo>
                    <a:lnTo>
                      <a:pt x="18" y="6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5" name="Freeform 391"/>
              <p:cNvSpPr>
                <a:spLocks/>
              </p:cNvSpPr>
              <p:nvPr/>
            </p:nvSpPr>
            <p:spPr bwMode="auto">
              <a:xfrm>
                <a:off x="2694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0 w 18"/>
                  <a:gd name="T7" fmla="*/ 3 h 3"/>
                  <a:gd name="T8" fmla="*/ 0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1 h 3"/>
                  <a:gd name="T16" fmla="*/ 2 w 18"/>
                  <a:gd name="T17" fmla="*/ 3 h 3"/>
                  <a:gd name="T18" fmla="*/ 2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6 w 18"/>
                  <a:gd name="T39" fmla="*/ 3 h 3"/>
                  <a:gd name="T40" fmla="*/ 6 w 18"/>
                  <a:gd name="T41" fmla="*/ 3 h 3"/>
                  <a:gd name="T42" fmla="*/ 6 w 18"/>
                  <a:gd name="T43" fmla="*/ 3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1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3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1 h 3"/>
                  <a:gd name="T90" fmla="*/ 13 w 18"/>
                  <a:gd name="T91" fmla="*/ 3 h 3"/>
                  <a:gd name="T92" fmla="*/ 13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3 h 3"/>
                  <a:gd name="T100" fmla="*/ 15 w 18"/>
                  <a:gd name="T101" fmla="*/ 3 h 3"/>
                  <a:gd name="T102" fmla="*/ 15 w 18"/>
                  <a:gd name="T103" fmla="*/ 3 h 3"/>
                  <a:gd name="T104" fmla="*/ 15 w 18"/>
                  <a:gd name="T105" fmla="*/ 3 h 3"/>
                  <a:gd name="T106" fmla="*/ 15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8 w 18"/>
                  <a:gd name="T119" fmla="*/ 1 h 3"/>
                  <a:gd name="T120" fmla="*/ 18 w 18"/>
                  <a:gd name="T121" fmla="*/ 3 h 3"/>
                  <a:gd name="T122" fmla="*/ 18 w 18"/>
                  <a:gd name="T12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6" name="Freeform 392"/>
              <p:cNvSpPr>
                <a:spLocks/>
              </p:cNvSpPr>
              <p:nvPr/>
            </p:nvSpPr>
            <p:spPr bwMode="auto">
              <a:xfrm>
                <a:off x="2712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0 w 18"/>
                  <a:gd name="T3" fmla="*/ 3 h 3"/>
                  <a:gd name="T4" fmla="*/ 0 w 18"/>
                  <a:gd name="T5" fmla="*/ 3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2 w 18"/>
                  <a:gd name="T15" fmla="*/ 3 h 3"/>
                  <a:gd name="T16" fmla="*/ 2 w 18"/>
                  <a:gd name="T17" fmla="*/ 3 h 3"/>
                  <a:gd name="T18" fmla="*/ 2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3 h 3"/>
                  <a:gd name="T28" fmla="*/ 4 w 18"/>
                  <a:gd name="T29" fmla="*/ 3 h 3"/>
                  <a:gd name="T30" fmla="*/ 4 w 18"/>
                  <a:gd name="T31" fmla="*/ 3 h 3"/>
                  <a:gd name="T32" fmla="*/ 5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5 w 18"/>
                  <a:gd name="T39" fmla="*/ 3 h 3"/>
                  <a:gd name="T40" fmla="*/ 5 w 18"/>
                  <a:gd name="T41" fmla="*/ 3 h 3"/>
                  <a:gd name="T42" fmla="*/ 5 w 18"/>
                  <a:gd name="T43" fmla="*/ 3 h 3"/>
                  <a:gd name="T44" fmla="*/ 7 w 18"/>
                  <a:gd name="T45" fmla="*/ 3 h 3"/>
                  <a:gd name="T46" fmla="*/ 7 w 18"/>
                  <a:gd name="T47" fmla="*/ 3 h 3"/>
                  <a:gd name="T48" fmla="*/ 7 w 18"/>
                  <a:gd name="T49" fmla="*/ 3 h 3"/>
                  <a:gd name="T50" fmla="*/ 7 w 18"/>
                  <a:gd name="T51" fmla="*/ 3 h 3"/>
                  <a:gd name="T52" fmla="*/ 7 w 18"/>
                  <a:gd name="T53" fmla="*/ 3 h 3"/>
                  <a:gd name="T54" fmla="*/ 7 w 18"/>
                  <a:gd name="T55" fmla="*/ 3 h 3"/>
                  <a:gd name="T56" fmla="*/ 7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9 w 18"/>
                  <a:gd name="T65" fmla="*/ 3 h 3"/>
                  <a:gd name="T66" fmla="*/ 9 w 18"/>
                  <a:gd name="T67" fmla="*/ 3 h 3"/>
                  <a:gd name="T68" fmla="*/ 9 w 18"/>
                  <a:gd name="T69" fmla="*/ 1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1 w 18"/>
                  <a:gd name="T79" fmla="*/ 3 h 3"/>
                  <a:gd name="T80" fmla="*/ 11 w 18"/>
                  <a:gd name="T81" fmla="*/ 3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3 w 18"/>
                  <a:gd name="T89" fmla="*/ 3 h 3"/>
                  <a:gd name="T90" fmla="*/ 13 w 18"/>
                  <a:gd name="T91" fmla="*/ 3 h 3"/>
                  <a:gd name="T92" fmla="*/ 13 w 18"/>
                  <a:gd name="T93" fmla="*/ 3 h 3"/>
                  <a:gd name="T94" fmla="*/ 14 w 18"/>
                  <a:gd name="T95" fmla="*/ 3 h 3"/>
                  <a:gd name="T96" fmla="*/ 14 w 18"/>
                  <a:gd name="T97" fmla="*/ 3 h 3"/>
                  <a:gd name="T98" fmla="*/ 14 w 18"/>
                  <a:gd name="T99" fmla="*/ 3 h 3"/>
                  <a:gd name="T100" fmla="*/ 14 w 18"/>
                  <a:gd name="T101" fmla="*/ 3 h 3"/>
                  <a:gd name="T102" fmla="*/ 14 w 18"/>
                  <a:gd name="T103" fmla="*/ 3 h 3"/>
                  <a:gd name="T104" fmla="*/ 14 w 18"/>
                  <a:gd name="T105" fmla="*/ 3 h 3"/>
                  <a:gd name="T106" fmla="*/ 16 w 18"/>
                  <a:gd name="T107" fmla="*/ 3 h 3"/>
                  <a:gd name="T108" fmla="*/ 16 w 18"/>
                  <a:gd name="T109" fmla="*/ 1 h 3"/>
                  <a:gd name="T110" fmla="*/ 16 w 18"/>
                  <a:gd name="T111" fmla="*/ 3 h 3"/>
                  <a:gd name="T112" fmla="*/ 16 w 18"/>
                  <a:gd name="T113" fmla="*/ 3 h 3"/>
                  <a:gd name="T114" fmla="*/ 16 w 18"/>
                  <a:gd name="T115" fmla="*/ 3 h 3"/>
                  <a:gd name="T116" fmla="*/ 16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7" name="Freeform 393"/>
              <p:cNvSpPr>
                <a:spLocks/>
              </p:cNvSpPr>
              <p:nvPr/>
            </p:nvSpPr>
            <p:spPr bwMode="auto">
              <a:xfrm>
                <a:off x="2730" y="4030"/>
                <a:ext cx="18" cy="7"/>
              </a:xfrm>
              <a:custGeom>
                <a:avLst/>
                <a:gdLst>
                  <a:gd name="T0" fmla="*/ 0 w 18"/>
                  <a:gd name="T1" fmla="*/ 7 h 7"/>
                  <a:gd name="T2" fmla="*/ 0 w 18"/>
                  <a:gd name="T3" fmla="*/ 7 h 7"/>
                  <a:gd name="T4" fmla="*/ 0 w 18"/>
                  <a:gd name="T5" fmla="*/ 7 h 7"/>
                  <a:gd name="T6" fmla="*/ 2 w 18"/>
                  <a:gd name="T7" fmla="*/ 7 h 7"/>
                  <a:gd name="T8" fmla="*/ 2 w 18"/>
                  <a:gd name="T9" fmla="*/ 5 h 7"/>
                  <a:gd name="T10" fmla="*/ 2 w 18"/>
                  <a:gd name="T11" fmla="*/ 7 h 7"/>
                  <a:gd name="T12" fmla="*/ 2 w 18"/>
                  <a:gd name="T13" fmla="*/ 7 h 7"/>
                  <a:gd name="T14" fmla="*/ 2 w 18"/>
                  <a:gd name="T15" fmla="*/ 7 h 7"/>
                  <a:gd name="T16" fmla="*/ 2 w 18"/>
                  <a:gd name="T17" fmla="*/ 7 h 7"/>
                  <a:gd name="T18" fmla="*/ 3 w 18"/>
                  <a:gd name="T19" fmla="*/ 7 h 7"/>
                  <a:gd name="T20" fmla="*/ 3 w 18"/>
                  <a:gd name="T21" fmla="*/ 7 h 7"/>
                  <a:gd name="T22" fmla="*/ 3 w 18"/>
                  <a:gd name="T23" fmla="*/ 7 h 7"/>
                  <a:gd name="T24" fmla="*/ 3 w 18"/>
                  <a:gd name="T25" fmla="*/ 7 h 7"/>
                  <a:gd name="T26" fmla="*/ 3 w 18"/>
                  <a:gd name="T27" fmla="*/ 7 h 7"/>
                  <a:gd name="T28" fmla="*/ 3 w 18"/>
                  <a:gd name="T29" fmla="*/ 5 h 7"/>
                  <a:gd name="T30" fmla="*/ 3 w 18"/>
                  <a:gd name="T31" fmla="*/ 5 h 7"/>
                  <a:gd name="T32" fmla="*/ 5 w 18"/>
                  <a:gd name="T33" fmla="*/ 7 h 7"/>
                  <a:gd name="T34" fmla="*/ 5 w 18"/>
                  <a:gd name="T35" fmla="*/ 4 h 7"/>
                  <a:gd name="T36" fmla="*/ 5 w 18"/>
                  <a:gd name="T37" fmla="*/ 7 h 7"/>
                  <a:gd name="T38" fmla="*/ 5 w 18"/>
                  <a:gd name="T39" fmla="*/ 7 h 7"/>
                  <a:gd name="T40" fmla="*/ 5 w 18"/>
                  <a:gd name="T41" fmla="*/ 7 h 7"/>
                  <a:gd name="T42" fmla="*/ 5 w 18"/>
                  <a:gd name="T43" fmla="*/ 7 h 7"/>
                  <a:gd name="T44" fmla="*/ 7 w 18"/>
                  <a:gd name="T45" fmla="*/ 7 h 7"/>
                  <a:gd name="T46" fmla="*/ 7 w 18"/>
                  <a:gd name="T47" fmla="*/ 7 h 7"/>
                  <a:gd name="T48" fmla="*/ 7 w 18"/>
                  <a:gd name="T49" fmla="*/ 7 h 7"/>
                  <a:gd name="T50" fmla="*/ 7 w 18"/>
                  <a:gd name="T51" fmla="*/ 7 h 7"/>
                  <a:gd name="T52" fmla="*/ 7 w 18"/>
                  <a:gd name="T53" fmla="*/ 5 h 7"/>
                  <a:gd name="T54" fmla="*/ 7 w 18"/>
                  <a:gd name="T55" fmla="*/ 7 h 7"/>
                  <a:gd name="T56" fmla="*/ 9 w 18"/>
                  <a:gd name="T57" fmla="*/ 7 h 7"/>
                  <a:gd name="T58" fmla="*/ 9 w 18"/>
                  <a:gd name="T59" fmla="*/ 7 h 7"/>
                  <a:gd name="T60" fmla="*/ 9 w 18"/>
                  <a:gd name="T61" fmla="*/ 7 h 7"/>
                  <a:gd name="T62" fmla="*/ 9 w 18"/>
                  <a:gd name="T63" fmla="*/ 7 h 7"/>
                  <a:gd name="T64" fmla="*/ 9 w 18"/>
                  <a:gd name="T65" fmla="*/ 7 h 7"/>
                  <a:gd name="T66" fmla="*/ 9 w 18"/>
                  <a:gd name="T67" fmla="*/ 7 h 7"/>
                  <a:gd name="T68" fmla="*/ 11 w 18"/>
                  <a:gd name="T69" fmla="*/ 7 h 7"/>
                  <a:gd name="T70" fmla="*/ 11 w 18"/>
                  <a:gd name="T71" fmla="*/ 7 h 7"/>
                  <a:gd name="T72" fmla="*/ 11 w 18"/>
                  <a:gd name="T73" fmla="*/ 7 h 7"/>
                  <a:gd name="T74" fmla="*/ 11 w 18"/>
                  <a:gd name="T75" fmla="*/ 7 h 7"/>
                  <a:gd name="T76" fmla="*/ 11 w 18"/>
                  <a:gd name="T77" fmla="*/ 5 h 7"/>
                  <a:gd name="T78" fmla="*/ 11 w 18"/>
                  <a:gd name="T79" fmla="*/ 7 h 7"/>
                  <a:gd name="T80" fmla="*/ 11 w 18"/>
                  <a:gd name="T81" fmla="*/ 7 h 7"/>
                  <a:gd name="T82" fmla="*/ 12 w 18"/>
                  <a:gd name="T83" fmla="*/ 5 h 7"/>
                  <a:gd name="T84" fmla="*/ 12 w 18"/>
                  <a:gd name="T85" fmla="*/ 7 h 7"/>
                  <a:gd name="T86" fmla="*/ 12 w 18"/>
                  <a:gd name="T87" fmla="*/ 7 h 7"/>
                  <a:gd name="T88" fmla="*/ 12 w 18"/>
                  <a:gd name="T89" fmla="*/ 7 h 7"/>
                  <a:gd name="T90" fmla="*/ 12 w 18"/>
                  <a:gd name="T91" fmla="*/ 7 h 7"/>
                  <a:gd name="T92" fmla="*/ 12 w 18"/>
                  <a:gd name="T93" fmla="*/ 7 h 7"/>
                  <a:gd name="T94" fmla="*/ 12 w 18"/>
                  <a:gd name="T95" fmla="*/ 7 h 7"/>
                  <a:gd name="T96" fmla="*/ 14 w 18"/>
                  <a:gd name="T97" fmla="*/ 7 h 7"/>
                  <a:gd name="T98" fmla="*/ 14 w 18"/>
                  <a:gd name="T99" fmla="*/ 7 h 7"/>
                  <a:gd name="T100" fmla="*/ 14 w 18"/>
                  <a:gd name="T101" fmla="*/ 7 h 7"/>
                  <a:gd name="T102" fmla="*/ 14 w 18"/>
                  <a:gd name="T103" fmla="*/ 7 h 7"/>
                  <a:gd name="T104" fmla="*/ 14 w 18"/>
                  <a:gd name="T105" fmla="*/ 7 h 7"/>
                  <a:gd name="T106" fmla="*/ 14 w 18"/>
                  <a:gd name="T107" fmla="*/ 7 h 7"/>
                  <a:gd name="T108" fmla="*/ 16 w 18"/>
                  <a:gd name="T109" fmla="*/ 7 h 7"/>
                  <a:gd name="T110" fmla="*/ 16 w 18"/>
                  <a:gd name="T111" fmla="*/ 7 h 7"/>
                  <a:gd name="T112" fmla="*/ 16 w 18"/>
                  <a:gd name="T113" fmla="*/ 7 h 7"/>
                  <a:gd name="T114" fmla="*/ 16 w 18"/>
                  <a:gd name="T115" fmla="*/ 5 h 7"/>
                  <a:gd name="T116" fmla="*/ 16 w 18"/>
                  <a:gd name="T117" fmla="*/ 7 h 7"/>
                  <a:gd name="T118" fmla="*/ 16 w 18"/>
                  <a:gd name="T119" fmla="*/ 7 h 7"/>
                  <a:gd name="T120" fmla="*/ 18 w 18"/>
                  <a:gd name="T121" fmla="*/ 7 h 7"/>
                  <a:gd name="T122" fmla="*/ 18 w 18"/>
                  <a:gd name="T1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7">
                    <a:moveTo>
                      <a:pt x="0" y="7"/>
                    </a:move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0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2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4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8" name="Freeform 394"/>
              <p:cNvSpPr>
                <a:spLocks/>
              </p:cNvSpPr>
              <p:nvPr/>
            </p:nvSpPr>
            <p:spPr bwMode="auto">
              <a:xfrm>
                <a:off x="2748" y="4011"/>
                <a:ext cx="16" cy="26"/>
              </a:xfrm>
              <a:custGeom>
                <a:avLst/>
                <a:gdLst>
                  <a:gd name="T0" fmla="*/ 0 w 16"/>
                  <a:gd name="T1" fmla="*/ 24 h 26"/>
                  <a:gd name="T2" fmla="*/ 0 w 16"/>
                  <a:gd name="T3" fmla="*/ 26 h 26"/>
                  <a:gd name="T4" fmla="*/ 0 w 16"/>
                  <a:gd name="T5" fmla="*/ 26 h 26"/>
                  <a:gd name="T6" fmla="*/ 0 w 16"/>
                  <a:gd name="T7" fmla="*/ 21 h 26"/>
                  <a:gd name="T8" fmla="*/ 2 w 16"/>
                  <a:gd name="T9" fmla="*/ 26 h 26"/>
                  <a:gd name="T10" fmla="*/ 2 w 16"/>
                  <a:gd name="T11" fmla="*/ 26 h 26"/>
                  <a:gd name="T12" fmla="*/ 2 w 16"/>
                  <a:gd name="T13" fmla="*/ 26 h 26"/>
                  <a:gd name="T14" fmla="*/ 2 w 16"/>
                  <a:gd name="T15" fmla="*/ 26 h 26"/>
                  <a:gd name="T16" fmla="*/ 2 w 16"/>
                  <a:gd name="T17" fmla="*/ 26 h 26"/>
                  <a:gd name="T18" fmla="*/ 2 w 16"/>
                  <a:gd name="T19" fmla="*/ 24 h 26"/>
                  <a:gd name="T20" fmla="*/ 3 w 16"/>
                  <a:gd name="T21" fmla="*/ 26 h 26"/>
                  <a:gd name="T22" fmla="*/ 3 w 16"/>
                  <a:gd name="T23" fmla="*/ 26 h 26"/>
                  <a:gd name="T24" fmla="*/ 3 w 16"/>
                  <a:gd name="T25" fmla="*/ 26 h 26"/>
                  <a:gd name="T26" fmla="*/ 3 w 16"/>
                  <a:gd name="T27" fmla="*/ 26 h 26"/>
                  <a:gd name="T28" fmla="*/ 3 w 16"/>
                  <a:gd name="T29" fmla="*/ 26 h 26"/>
                  <a:gd name="T30" fmla="*/ 3 w 16"/>
                  <a:gd name="T31" fmla="*/ 24 h 26"/>
                  <a:gd name="T32" fmla="*/ 3 w 16"/>
                  <a:gd name="T33" fmla="*/ 26 h 26"/>
                  <a:gd name="T34" fmla="*/ 5 w 16"/>
                  <a:gd name="T35" fmla="*/ 26 h 26"/>
                  <a:gd name="T36" fmla="*/ 5 w 16"/>
                  <a:gd name="T37" fmla="*/ 26 h 26"/>
                  <a:gd name="T38" fmla="*/ 5 w 16"/>
                  <a:gd name="T39" fmla="*/ 24 h 26"/>
                  <a:gd name="T40" fmla="*/ 5 w 16"/>
                  <a:gd name="T41" fmla="*/ 26 h 26"/>
                  <a:gd name="T42" fmla="*/ 5 w 16"/>
                  <a:gd name="T43" fmla="*/ 26 h 26"/>
                  <a:gd name="T44" fmla="*/ 5 w 16"/>
                  <a:gd name="T45" fmla="*/ 26 h 26"/>
                  <a:gd name="T46" fmla="*/ 7 w 16"/>
                  <a:gd name="T47" fmla="*/ 26 h 26"/>
                  <a:gd name="T48" fmla="*/ 7 w 16"/>
                  <a:gd name="T49" fmla="*/ 26 h 26"/>
                  <a:gd name="T50" fmla="*/ 7 w 16"/>
                  <a:gd name="T51" fmla="*/ 26 h 26"/>
                  <a:gd name="T52" fmla="*/ 7 w 16"/>
                  <a:gd name="T53" fmla="*/ 26 h 26"/>
                  <a:gd name="T54" fmla="*/ 7 w 16"/>
                  <a:gd name="T55" fmla="*/ 26 h 26"/>
                  <a:gd name="T56" fmla="*/ 7 w 16"/>
                  <a:gd name="T57" fmla="*/ 24 h 26"/>
                  <a:gd name="T58" fmla="*/ 7 w 16"/>
                  <a:gd name="T59" fmla="*/ 23 h 26"/>
                  <a:gd name="T60" fmla="*/ 9 w 16"/>
                  <a:gd name="T61" fmla="*/ 26 h 26"/>
                  <a:gd name="T62" fmla="*/ 9 w 16"/>
                  <a:gd name="T63" fmla="*/ 26 h 26"/>
                  <a:gd name="T64" fmla="*/ 9 w 16"/>
                  <a:gd name="T65" fmla="*/ 26 h 26"/>
                  <a:gd name="T66" fmla="*/ 9 w 16"/>
                  <a:gd name="T67" fmla="*/ 23 h 26"/>
                  <a:gd name="T68" fmla="*/ 9 w 16"/>
                  <a:gd name="T69" fmla="*/ 26 h 26"/>
                  <a:gd name="T70" fmla="*/ 9 w 16"/>
                  <a:gd name="T71" fmla="*/ 24 h 26"/>
                  <a:gd name="T72" fmla="*/ 9 w 16"/>
                  <a:gd name="T73" fmla="*/ 24 h 26"/>
                  <a:gd name="T74" fmla="*/ 10 w 16"/>
                  <a:gd name="T75" fmla="*/ 26 h 26"/>
                  <a:gd name="T76" fmla="*/ 10 w 16"/>
                  <a:gd name="T77" fmla="*/ 26 h 26"/>
                  <a:gd name="T78" fmla="*/ 10 w 16"/>
                  <a:gd name="T79" fmla="*/ 24 h 26"/>
                  <a:gd name="T80" fmla="*/ 10 w 16"/>
                  <a:gd name="T81" fmla="*/ 26 h 26"/>
                  <a:gd name="T82" fmla="*/ 10 w 16"/>
                  <a:gd name="T83" fmla="*/ 26 h 26"/>
                  <a:gd name="T84" fmla="*/ 10 w 16"/>
                  <a:gd name="T85" fmla="*/ 24 h 26"/>
                  <a:gd name="T86" fmla="*/ 12 w 16"/>
                  <a:gd name="T87" fmla="*/ 26 h 26"/>
                  <a:gd name="T88" fmla="*/ 12 w 16"/>
                  <a:gd name="T89" fmla="*/ 21 h 26"/>
                  <a:gd name="T90" fmla="*/ 12 w 16"/>
                  <a:gd name="T91" fmla="*/ 26 h 26"/>
                  <a:gd name="T92" fmla="*/ 12 w 16"/>
                  <a:gd name="T93" fmla="*/ 26 h 26"/>
                  <a:gd name="T94" fmla="*/ 12 w 16"/>
                  <a:gd name="T95" fmla="*/ 26 h 26"/>
                  <a:gd name="T96" fmla="*/ 12 w 16"/>
                  <a:gd name="T97" fmla="*/ 24 h 26"/>
                  <a:gd name="T98" fmla="*/ 14 w 16"/>
                  <a:gd name="T99" fmla="*/ 26 h 26"/>
                  <a:gd name="T100" fmla="*/ 14 w 16"/>
                  <a:gd name="T101" fmla="*/ 24 h 26"/>
                  <a:gd name="T102" fmla="*/ 14 w 16"/>
                  <a:gd name="T103" fmla="*/ 26 h 26"/>
                  <a:gd name="T104" fmla="*/ 14 w 16"/>
                  <a:gd name="T105" fmla="*/ 24 h 26"/>
                  <a:gd name="T106" fmla="*/ 14 w 16"/>
                  <a:gd name="T107" fmla="*/ 24 h 26"/>
                  <a:gd name="T108" fmla="*/ 14 w 16"/>
                  <a:gd name="T109" fmla="*/ 26 h 26"/>
                  <a:gd name="T110" fmla="*/ 14 w 16"/>
                  <a:gd name="T111" fmla="*/ 26 h 26"/>
                  <a:gd name="T112" fmla="*/ 16 w 16"/>
                  <a:gd name="T113" fmla="*/ 19 h 26"/>
                  <a:gd name="T114" fmla="*/ 16 w 16"/>
                  <a:gd name="T115" fmla="*/ 23 h 26"/>
                  <a:gd name="T116" fmla="*/ 16 w 16"/>
                  <a:gd name="T117" fmla="*/ 26 h 26"/>
                  <a:gd name="T118" fmla="*/ 16 w 16"/>
                  <a:gd name="T119" fmla="*/ 21 h 26"/>
                  <a:gd name="T120" fmla="*/ 16 w 16"/>
                  <a:gd name="T121" fmla="*/ 23 h 26"/>
                  <a:gd name="T122" fmla="*/ 16 w 16"/>
                  <a:gd name="T12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26">
                    <a:moveTo>
                      <a:pt x="0" y="26"/>
                    </a:move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3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1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4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6"/>
                    </a:lnTo>
                    <a:lnTo>
                      <a:pt x="5" y="23"/>
                    </a:lnTo>
                    <a:lnTo>
                      <a:pt x="5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14"/>
                    </a:lnTo>
                    <a:lnTo>
                      <a:pt x="7" y="2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17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7" y="23"/>
                    </a:lnTo>
                    <a:lnTo>
                      <a:pt x="7" y="26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16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1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21"/>
                    </a:lnTo>
                    <a:lnTo>
                      <a:pt x="9" y="24"/>
                    </a:lnTo>
                    <a:lnTo>
                      <a:pt x="9" y="16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9" y="21"/>
                    </a:lnTo>
                    <a:lnTo>
                      <a:pt x="9" y="24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19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1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19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10" y="21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12" y="19"/>
                    </a:lnTo>
                    <a:lnTo>
                      <a:pt x="12" y="24"/>
                    </a:lnTo>
                    <a:lnTo>
                      <a:pt x="12" y="17"/>
                    </a:lnTo>
                    <a:lnTo>
                      <a:pt x="12" y="26"/>
                    </a:lnTo>
                    <a:lnTo>
                      <a:pt x="12" y="21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3"/>
                    </a:lnTo>
                    <a:lnTo>
                      <a:pt x="12" y="26"/>
                    </a:lnTo>
                    <a:lnTo>
                      <a:pt x="12" y="23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3"/>
                    </a:lnTo>
                    <a:lnTo>
                      <a:pt x="12" y="21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2" y="24"/>
                    </a:lnTo>
                    <a:lnTo>
                      <a:pt x="12" y="21"/>
                    </a:lnTo>
                    <a:lnTo>
                      <a:pt x="12" y="21"/>
                    </a:lnTo>
                    <a:lnTo>
                      <a:pt x="12" y="24"/>
                    </a:lnTo>
                    <a:lnTo>
                      <a:pt x="12" y="17"/>
                    </a:lnTo>
                    <a:lnTo>
                      <a:pt x="12" y="23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19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17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3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3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10"/>
                    </a:lnTo>
                    <a:lnTo>
                      <a:pt x="14" y="21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6"/>
                    </a:lnTo>
                    <a:lnTo>
                      <a:pt x="14" y="23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1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19"/>
                    </a:lnTo>
                    <a:lnTo>
                      <a:pt x="14" y="26"/>
                    </a:lnTo>
                    <a:lnTo>
                      <a:pt x="14" y="21"/>
                    </a:lnTo>
                    <a:lnTo>
                      <a:pt x="14" y="19"/>
                    </a:lnTo>
                    <a:lnTo>
                      <a:pt x="14" y="2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7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19"/>
                    </a:lnTo>
                    <a:lnTo>
                      <a:pt x="14" y="17"/>
                    </a:lnTo>
                    <a:lnTo>
                      <a:pt x="14" y="26"/>
                    </a:lnTo>
                    <a:lnTo>
                      <a:pt x="14" y="19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14"/>
                    </a:lnTo>
                    <a:lnTo>
                      <a:pt x="14" y="24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4" y="23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16" y="26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4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6" y="23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17"/>
                    </a:lnTo>
                    <a:lnTo>
                      <a:pt x="16" y="23"/>
                    </a:lnTo>
                    <a:lnTo>
                      <a:pt x="16" y="26"/>
                    </a:lnTo>
                    <a:lnTo>
                      <a:pt x="16" y="16"/>
                    </a:lnTo>
                    <a:lnTo>
                      <a:pt x="16" y="26"/>
                    </a:lnTo>
                    <a:lnTo>
                      <a:pt x="16" y="19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6" y="0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6" y="21"/>
                    </a:lnTo>
                    <a:lnTo>
                      <a:pt x="16" y="21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17"/>
                    </a:lnTo>
                    <a:lnTo>
                      <a:pt x="16" y="17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10"/>
                    </a:lnTo>
                    <a:lnTo>
                      <a:pt x="16" y="19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14"/>
                    </a:lnTo>
                    <a:lnTo>
                      <a:pt x="16" y="21"/>
                    </a:lnTo>
                    <a:lnTo>
                      <a:pt x="16" y="19"/>
                    </a:lnTo>
                    <a:lnTo>
                      <a:pt x="16" y="17"/>
                    </a:lnTo>
                    <a:lnTo>
                      <a:pt x="16" y="26"/>
                    </a:lnTo>
                    <a:lnTo>
                      <a:pt x="1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79" name="Freeform 395"/>
              <p:cNvSpPr>
                <a:spLocks/>
              </p:cNvSpPr>
              <p:nvPr/>
            </p:nvSpPr>
            <p:spPr bwMode="auto">
              <a:xfrm>
                <a:off x="2764" y="3505"/>
                <a:ext cx="18" cy="532"/>
              </a:xfrm>
              <a:custGeom>
                <a:avLst/>
                <a:gdLst>
                  <a:gd name="T0" fmla="*/ 0 w 18"/>
                  <a:gd name="T1" fmla="*/ 532 h 532"/>
                  <a:gd name="T2" fmla="*/ 2 w 18"/>
                  <a:gd name="T3" fmla="*/ 530 h 532"/>
                  <a:gd name="T4" fmla="*/ 2 w 18"/>
                  <a:gd name="T5" fmla="*/ 525 h 532"/>
                  <a:gd name="T6" fmla="*/ 2 w 18"/>
                  <a:gd name="T7" fmla="*/ 532 h 532"/>
                  <a:gd name="T8" fmla="*/ 2 w 18"/>
                  <a:gd name="T9" fmla="*/ 532 h 532"/>
                  <a:gd name="T10" fmla="*/ 2 w 18"/>
                  <a:gd name="T11" fmla="*/ 516 h 532"/>
                  <a:gd name="T12" fmla="*/ 2 w 18"/>
                  <a:gd name="T13" fmla="*/ 504 h 532"/>
                  <a:gd name="T14" fmla="*/ 2 w 18"/>
                  <a:gd name="T15" fmla="*/ 502 h 532"/>
                  <a:gd name="T16" fmla="*/ 3 w 18"/>
                  <a:gd name="T17" fmla="*/ 384 h 532"/>
                  <a:gd name="T18" fmla="*/ 3 w 18"/>
                  <a:gd name="T19" fmla="*/ 522 h 532"/>
                  <a:gd name="T20" fmla="*/ 3 w 18"/>
                  <a:gd name="T21" fmla="*/ 457 h 532"/>
                  <a:gd name="T22" fmla="*/ 3 w 18"/>
                  <a:gd name="T23" fmla="*/ 466 h 532"/>
                  <a:gd name="T24" fmla="*/ 3 w 18"/>
                  <a:gd name="T25" fmla="*/ 470 h 532"/>
                  <a:gd name="T26" fmla="*/ 3 w 18"/>
                  <a:gd name="T27" fmla="*/ 504 h 532"/>
                  <a:gd name="T28" fmla="*/ 5 w 18"/>
                  <a:gd name="T29" fmla="*/ 516 h 532"/>
                  <a:gd name="T30" fmla="*/ 5 w 18"/>
                  <a:gd name="T31" fmla="*/ 450 h 532"/>
                  <a:gd name="T32" fmla="*/ 5 w 18"/>
                  <a:gd name="T33" fmla="*/ 343 h 532"/>
                  <a:gd name="T34" fmla="*/ 5 w 18"/>
                  <a:gd name="T35" fmla="*/ 516 h 532"/>
                  <a:gd name="T36" fmla="*/ 5 w 18"/>
                  <a:gd name="T37" fmla="*/ 520 h 532"/>
                  <a:gd name="T38" fmla="*/ 5 w 18"/>
                  <a:gd name="T39" fmla="*/ 516 h 532"/>
                  <a:gd name="T40" fmla="*/ 5 w 18"/>
                  <a:gd name="T41" fmla="*/ 527 h 532"/>
                  <a:gd name="T42" fmla="*/ 7 w 18"/>
                  <a:gd name="T43" fmla="*/ 438 h 532"/>
                  <a:gd name="T44" fmla="*/ 7 w 18"/>
                  <a:gd name="T45" fmla="*/ 481 h 532"/>
                  <a:gd name="T46" fmla="*/ 7 w 18"/>
                  <a:gd name="T47" fmla="*/ 511 h 532"/>
                  <a:gd name="T48" fmla="*/ 7 w 18"/>
                  <a:gd name="T49" fmla="*/ 513 h 532"/>
                  <a:gd name="T50" fmla="*/ 7 w 18"/>
                  <a:gd name="T51" fmla="*/ 475 h 532"/>
                  <a:gd name="T52" fmla="*/ 7 w 18"/>
                  <a:gd name="T53" fmla="*/ 525 h 532"/>
                  <a:gd name="T54" fmla="*/ 7 w 18"/>
                  <a:gd name="T55" fmla="*/ 523 h 532"/>
                  <a:gd name="T56" fmla="*/ 9 w 18"/>
                  <a:gd name="T57" fmla="*/ 507 h 532"/>
                  <a:gd name="T58" fmla="*/ 9 w 18"/>
                  <a:gd name="T59" fmla="*/ 532 h 532"/>
                  <a:gd name="T60" fmla="*/ 9 w 18"/>
                  <a:gd name="T61" fmla="*/ 529 h 532"/>
                  <a:gd name="T62" fmla="*/ 9 w 18"/>
                  <a:gd name="T63" fmla="*/ 530 h 532"/>
                  <a:gd name="T64" fmla="*/ 9 w 18"/>
                  <a:gd name="T65" fmla="*/ 530 h 532"/>
                  <a:gd name="T66" fmla="*/ 9 w 18"/>
                  <a:gd name="T67" fmla="*/ 527 h 532"/>
                  <a:gd name="T68" fmla="*/ 9 w 18"/>
                  <a:gd name="T69" fmla="*/ 529 h 532"/>
                  <a:gd name="T70" fmla="*/ 10 w 18"/>
                  <a:gd name="T71" fmla="*/ 520 h 532"/>
                  <a:gd name="T72" fmla="*/ 10 w 18"/>
                  <a:gd name="T73" fmla="*/ 532 h 532"/>
                  <a:gd name="T74" fmla="*/ 10 w 18"/>
                  <a:gd name="T75" fmla="*/ 525 h 532"/>
                  <a:gd name="T76" fmla="*/ 10 w 18"/>
                  <a:gd name="T77" fmla="*/ 532 h 532"/>
                  <a:gd name="T78" fmla="*/ 10 w 18"/>
                  <a:gd name="T79" fmla="*/ 532 h 532"/>
                  <a:gd name="T80" fmla="*/ 10 w 18"/>
                  <a:gd name="T81" fmla="*/ 522 h 532"/>
                  <a:gd name="T82" fmla="*/ 10 w 18"/>
                  <a:gd name="T83" fmla="*/ 532 h 532"/>
                  <a:gd name="T84" fmla="*/ 12 w 18"/>
                  <a:gd name="T85" fmla="*/ 527 h 532"/>
                  <a:gd name="T86" fmla="*/ 12 w 18"/>
                  <a:gd name="T87" fmla="*/ 530 h 532"/>
                  <a:gd name="T88" fmla="*/ 12 w 18"/>
                  <a:gd name="T89" fmla="*/ 532 h 532"/>
                  <a:gd name="T90" fmla="*/ 12 w 18"/>
                  <a:gd name="T91" fmla="*/ 530 h 532"/>
                  <a:gd name="T92" fmla="*/ 12 w 18"/>
                  <a:gd name="T93" fmla="*/ 532 h 532"/>
                  <a:gd name="T94" fmla="*/ 12 w 18"/>
                  <a:gd name="T95" fmla="*/ 529 h 532"/>
                  <a:gd name="T96" fmla="*/ 14 w 18"/>
                  <a:gd name="T97" fmla="*/ 523 h 532"/>
                  <a:gd name="T98" fmla="*/ 14 w 18"/>
                  <a:gd name="T99" fmla="*/ 529 h 532"/>
                  <a:gd name="T100" fmla="*/ 14 w 18"/>
                  <a:gd name="T101" fmla="*/ 532 h 532"/>
                  <a:gd name="T102" fmla="*/ 14 w 18"/>
                  <a:gd name="T103" fmla="*/ 530 h 532"/>
                  <a:gd name="T104" fmla="*/ 14 w 18"/>
                  <a:gd name="T105" fmla="*/ 527 h 532"/>
                  <a:gd name="T106" fmla="*/ 14 w 18"/>
                  <a:gd name="T107" fmla="*/ 529 h 532"/>
                  <a:gd name="T108" fmla="*/ 14 w 18"/>
                  <a:gd name="T109" fmla="*/ 532 h 532"/>
                  <a:gd name="T110" fmla="*/ 16 w 18"/>
                  <a:gd name="T111" fmla="*/ 530 h 532"/>
                  <a:gd name="T112" fmla="*/ 16 w 18"/>
                  <a:gd name="T113" fmla="*/ 511 h 532"/>
                  <a:gd name="T114" fmla="*/ 16 w 18"/>
                  <a:gd name="T115" fmla="*/ 527 h 532"/>
                  <a:gd name="T116" fmla="*/ 16 w 18"/>
                  <a:gd name="T117" fmla="*/ 532 h 532"/>
                  <a:gd name="T118" fmla="*/ 16 w 18"/>
                  <a:gd name="T119" fmla="*/ 486 h 532"/>
                  <a:gd name="T120" fmla="*/ 16 w 18"/>
                  <a:gd name="T121" fmla="*/ 532 h 532"/>
                  <a:gd name="T122" fmla="*/ 16 w 18"/>
                  <a:gd name="T123" fmla="*/ 530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532">
                    <a:moveTo>
                      <a:pt x="0" y="532"/>
                    </a:moveTo>
                    <a:lnTo>
                      <a:pt x="0" y="532"/>
                    </a:lnTo>
                    <a:lnTo>
                      <a:pt x="0" y="529"/>
                    </a:lnTo>
                    <a:lnTo>
                      <a:pt x="0" y="532"/>
                    </a:lnTo>
                    <a:lnTo>
                      <a:pt x="0" y="511"/>
                    </a:lnTo>
                    <a:lnTo>
                      <a:pt x="0" y="523"/>
                    </a:lnTo>
                    <a:lnTo>
                      <a:pt x="0" y="530"/>
                    </a:lnTo>
                    <a:lnTo>
                      <a:pt x="0" y="530"/>
                    </a:lnTo>
                    <a:lnTo>
                      <a:pt x="0" y="520"/>
                    </a:lnTo>
                    <a:lnTo>
                      <a:pt x="0" y="527"/>
                    </a:lnTo>
                    <a:lnTo>
                      <a:pt x="0" y="514"/>
                    </a:lnTo>
                    <a:lnTo>
                      <a:pt x="0" y="532"/>
                    </a:lnTo>
                    <a:lnTo>
                      <a:pt x="0" y="529"/>
                    </a:lnTo>
                    <a:lnTo>
                      <a:pt x="0" y="532"/>
                    </a:lnTo>
                    <a:lnTo>
                      <a:pt x="0" y="489"/>
                    </a:lnTo>
                    <a:lnTo>
                      <a:pt x="0" y="523"/>
                    </a:lnTo>
                    <a:lnTo>
                      <a:pt x="2" y="530"/>
                    </a:lnTo>
                    <a:lnTo>
                      <a:pt x="2" y="532"/>
                    </a:lnTo>
                    <a:lnTo>
                      <a:pt x="2" y="527"/>
                    </a:lnTo>
                    <a:lnTo>
                      <a:pt x="2" y="525"/>
                    </a:lnTo>
                    <a:lnTo>
                      <a:pt x="2" y="523"/>
                    </a:lnTo>
                    <a:lnTo>
                      <a:pt x="2" y="530"/>
                    </a:lnTo>
                    <a:lnTo>
                      <a:pt x="2" y="516"/>
                    </a:lnTo>
                    <a:lnTo>
                      <a:pt x="2" y="530"/>
                    </a:lnTo>
                    <a:lnTo>
                      <a:pt x="2" y="530"/>
                    </a:lnTo>
                    <a:lnTo>
                      <a:pt x="2" y="530"/>
                    </a:lnTo>
                    <a:lnTo>
                      <a:pt x="2" y="529"/>
                    </a:lnTo>
                    <a:lnTo>
                      <a:pt x="2" y="532"/>
                    </a:lnTo>
                    <a:lnTo>
                      <a:pt x="2" y="525"/>
                    </a:lnTo>
                    <a:lnTo>
                      <a:pt x="2" y="532"/>
                    </a:lnTo>
                    <a:lnTo>
                      <a:pt x="2" y="532"/>
                    </a:lnTo>
                    <a:lnTo>
                      <a:pt x="2" y="520"/>
                    </a:lnTo>
                    <a:lnTo>
                      <a:pt x="2" y="525"/>
                    </a:lnTo>
                    <a:lnTo>
                      <a:pt x="2" y="529"/>
                    </a:lnTo>
                    <a:lnTo>
                      <a:pt x="2" y="532"/>
                    </a:lnTo>
                    <a:lnTo>
                      <a:pt x="2" y="525"/>
                    </a:lnTo>
                    <a:lnTo>
                      <a:pt x="2" y="529"/>
                    </a:lnTo>
                    <a:lnTo>
                      <a:pt x="2" y="522"/>
                    </a:lnTo>
                    <a:lnTo>
                      <a:pt x="2" y="523"/>
                    </a:lnTo>
                    <a:lnTo>
                      <a:pt x="2" y="527"/>
                    </a:lnTo>
                    <a:lnTo>
                      <a:pt x="2" y="532"/>
                    </a:lnTo>
                    <a:lnTo>
                      <a:pt x="2" y="530"/>
                    </a:lnTo>
                    <a:lnTo>
                      <a:pt x="2" y="532"/>
                    </a:lnTo>
                    <a:lnTo>
                      <a:pt x="2" y="527"/>
                    </a:lnTo>
                    <a:lnTo>
                      <a:pt x="2" y="525"/>
                    </a:lnTo>
                    <a:lnTo>
                      <a:pt x="2" y="513"/>
                    </a:lnTo>
                    <a:lnTo>
                      <a:pt x="2" y="529"/>
                    </a:lnTo>
                    <a:lnTo>
                      <a:pt x="2" y="532"/>
                    </a:lnTo>
                    <a:lnTo>
                      <a:pt x="2" y="520"/>
                    </a:lnTo>
                    <a:lnTo>
                      <a:pt x="2" y="518"/>
                    </a:lnTo>
                    <a:lnTo>
                      <a:pt x="2" y="516"/>
                    </a:lnTo>
                    <a:lnTo>
                      <a:pt x="2" y="527"/>
                    </a:lnTo>
                    <a:lnTo>
                      <a:pt x="2" y="497"/>
                    </a:lnTo>
                    <a:lnTo>
                      <a:pt x="2" y="532"/>
                    </a:lnTo>
                    <a:lnTo>
                      <a:pt x="2" y="502"/>
                    </a:lnTo>
                    <a:lnTo>
                      <a:pt x="2" y="527"/>
                    </a:lnTo>
                    <a:lnTo>
                      <a:pt x="2" y="518"/>
                    </a:lnTo>
                    <a:lnTo>
                      <a:pt x="2" y="504"/>
                    </a:lnTo>
                    <a:lnTo>
                      <a:pt x="2" y="523"/>
                    </a:lnTo>
                    <a:lnTo>
                      <a:pt x="2" y="532"/>
                    </a:lnTo>
                    <a:lnTo>
                      <a:pt x="2" y="529"/>
                    </a:lnTo>
                    <a:lnTo>
                      <a:pt x="2" y="518"/>
                    </a:lnTo>
                    <a:lnTo>
                      <a:pt x="2" y="529"/>
                    </a:lnTo>
                    <a:lnTo>
                      <a:pt x="2" y="529"/>
                    </a:lnTo>
                    <a:lnTo>
                      <a:pt x="2" y="497"/>
                    </a:lnTo>
                    <a:lnTo>
                      <a:pt x="2" y="530"/>
                    </a:lnTo>
                    <a:lnTo>
                      <a:pt x="2" y="452"/>
                    </a:lnTo>
                    <a:lnTo>
                      <a:pt x="2" y="518"/>
                    </a:lnTo>
                    <a:lnTo>
                      <a:pt x="2" y="530"/>
                    </a:lnTo>
                    <a:lnTo>
                      <a:pt x="2" y="527"/>
                    </a:lnTo>
                    <a:lnTo>
                      <a:pt x="2" y="477"/>
                    </a:lnTo>
                    <a:lnTo>
                      <a:pt x="2" y="516"/>
                    </a:lnTo>
                    <a:lnTo>
                      <a:pt x="2" y="482"/>
                    </a:lnTo>
                    <a:lnTo>
                      <a:pt x="2" y="525"/>
                    </a:lnTo>
                    <a:lnTo>
                      <a:pt x="2" y="516"/>
                    </a:lnTo>
                    <a:lnTo>
                      <a:pt x="2" y="525"/>
                    </a:lnTo>
                    <a:lnTo>
                      <a:pt x="2" y="525"/>
                    </a:lnTo>
                    <a:lnTo>
                      <a:pt x="2" y="529"/>
                    </a:lnTo>
                    <a:lnTo>
                      <a:pt x="2" y="470"/>
                    </a:lnTo>
                    <a:lnTo>
                      <a:pt x="2" y="523"/>
                    </a:lnTo>
                    <a:lnTo>
                      <a:pt x="2" y="532"/>
                    </a:lnTo>
                    <a:lnTo>
                      <a:pt x="2" y="513"/>
                    </a:lnTo>
                    <a:lnTo>
                      <a:pt x="2" y="509"/>
                    </a:lnTo>
                    <a:lnTo>
                      <a:pt x="2" y="504"/>
                    </a:lnTo>
                    <a:lnTo>
                      <a:pt x="2" y="532"/>
                    </a:lnTo>
                    <a:lnTo>
                      <a:pt x="2" y="518"/>
                    </a:lnTo>
                    <a:lnTo>
                      <a:pt x="2" y="525"/>
                    </a:lnTo>
                    <a:lnTo>
                      <a:pt x="2" y="518"/>
                    </a:lnTo>
                    <a:lnTo>
                      <a:pt x="2" y="511"/>
                    </a:lnTo>
                    <a:lnTo>
                      <a:pt x="2" y="529"/>
                    </a:lnTo>
                    <a:lnTo>
                      <a:pt x="2" y="514"/>
                    </a:lnTo>
                    <a:lnTo>
                      <a:pt x="2" y="532"/>
                    </a:lnTo>
                    <a:lnTo>
                      <a:pt x="2" y="506"/>
                    </a:lnTo>
                    <a:lnTo>
                      <a:pt x="2" y="522"/>
                    </a:lnTo>
                    <a:lnTo>
                      <a:pt x="2" y="424"/>
                    </a:lnTo>
                    <a:lnTo>
                      <a:pt x="2" y="502"/>
                    </a:lnTo>
                    <a:lnTo>
                      <a:pt x="2" y="527"/>
                    </a:lnTo>
                    <a:lnTo>
                      <a:pt x="2" y="527"/>
                    </a:lnTo>
                    <a:lnTo>
                      <a:pt x="2" y="498"/>
                    </a:lnTo>
                    <a:lnTo>
                      <a:pt x="2" y="513"/>
                    </a:lnTo>
                    <a:lnTo>
                      <a:pt x="3" y="527"/>
                    </a:lnTo>
                    <a:lnTo>
                      <a:pt x="3" y="468"/>
                    </a:lnTo>
                    <a:lnTo>
                      <a:pt x="3" y="497"/>
                    </a:lnTo>
                    <a:lnTo>
                      <a:pt x="3" y="484"/>
                    </a:lnTo>
                    <a:lnTo>
                      <a:pt x="3" y="529"/>
                    </a:lnTo>
                    <a:lnTo>
                      <a:pt x="3" y="530"/>
                    </a:lnTo>
                    <a:lnTo>
                      <a:pt x="3" y="520"/>
                    </a:lnTo>
                    <a:lnTo>
                      <a:pt x="3" y="384"/>
                    </a:lnTo>
                    <a:lnTo>
                      <a:pt x="3" y="497"/>
                    </a:lnTo>
                    <a:lnTo>
                      <a:pt x="3" y="523"/>
                    </a:lnTo>
                    <a:lnTo>
                      <a:pt x="3" y="520"/>
                    </a:lnTo>
                    <a:lnTo>
                      <a:pt x="3" y="497"/>
                    </a:lnTo>
                    <a:lnTo>
                      <a:pt x="3" y="479"/>
                    </a:lnTo>
                    <a:lnTo>
                      <a:pt x="3" y="504"/>
                    </a:lnTo>
                    <a:lnTo>
                      <a:pt x="3" y="477"/>
                    </a:lnTo>
                    <a:lnTo>
                      <a:pt x="3" y="518"/>
                    </a:lnTo>
                    <a:lnTo>
                      <a:pt x="3" y="514"/>
                    </a:lnTo>
                    <a:lnTo>
                      <a:pt x="3" y="498"/>
                    </a:lnTo>
                    <a:lnTo>
                      <a:pt x="3" y="530"/>
                    </a:lnTo>
                    <a:lnTo>
                      <a:pt x="3" y="522"/>
                    </a:lnTo>
                    <a:lnTo>
                      <a:pt x="3" y="482"/>
                    </a:lnTo>
                    <a:lnTo>
                      <a:pt x="3" y="479"/>
                    </a:lnTo>
                    <a:lnTo>
                      <a:pt x="3" y="506"/>
                    </a:lnTo>
                    <a:lnTo>
                      <a:pt x="3" y="466"/>
                    </a:lnTo>
                    <a:lnTo>
                      <a:pt x="3" y="532"/>
                    </a:lnTo>
                    <a:lnTo>
                      <a:pt x="3" y="500"/>
                    </a:lnTo>
                    <a:lnTo>
                      <a:pt x="3" y="390"/>
                    </a:lnTo>
                    <a:lnTo>
                      <a:pt x="3" y="427"/>
                    </a:lnTo>
                    <a:lnTo>
                      <a:pt x="3" y="449"/>
                    </a:lnTo>
                    <a:lnTo>
                      <a:pt x="3" y="516"/>
                    </a:lnTo>
                    <a:lnTo>
                      <a:pt x="3" y="523"/>
                    </a:lnTo>
                    <a:lnTo>
                      <a:pt x="3" y="457"/>
                    </a:lnTo>
                    <a:lnTo>
                      <a:pt x="3" y="523"/>
                    </a:lnTo>
                    <a:lnTo>
                      <a:pt x="3" y="522"/>
                    </a:lnTo>
                    <a:lnTo>
                      <a:pt x="3" y="461"/>
                    </a:lnTo>
                    <a:lnTo>
                      <a:pt x="3" y="504"/>
                    </a:lnTo>
                    <a:lnTo>
                      <a:pt x="3" y="0"/>
                    </a:lnTo>
                    <a:lnTo>
                      <a:pt x="3" y="520"/>
                    </a:lnTo>
                    <a:lnTo>
                      <a:pt x="3" y="511"/>
                    </a:lnTo>
                    <a:lnTo>
                      <a:pt x="3" y="384"/>
                    </a:lnTo>
                    <a:lnTo>
                      <a:pt x="3" y="431"/>
                    </a:lnTo>
                    <a:lnTo>
                      <a:pt x="3" y="527"/>
                    </a:lnTo>
                    <a:lnTo>
                      <a:pt x="3" y="489"/>
                    </a:lnTo>
                    <a:lnTo>
                      <a:pt x="3" y="466"/>
                    </a:lnTo>
                    <a:lnTo>
                      <a:pt x="3" y="461"/>
                    </a:lnTo>
                    <a:lnTo>
                      <a:pt x="3" y="450"/>
                    </a:lnTo>
                    <a:lnTo>
                      <a:pt x="3" y="511"/>
                    </a:lnTo>
                    <a:lnTo>
                      <a:pt x="3" y="507"/>
                    </a:lnTo>
                    <a:lnTo>
                      <a:pt x="3" y="413"/>
                    </a:lnTo>
                    <a:lnTo>
                      <a:pt x="3" y="504"/>
                    </a:lnTo>
                    <a:lnTo>
                      <a:pt x="3" y="470"/>
                    </a:lnTo>
                    <a:lnTo>
                      <a:pt x="3" y="522"/>
                    </a:lnTo>
                    <a:lnTo>
                      <a:pt x="3" y="514"/>
                    </a:lnTo>
                    <a:lnTo>
                      <a:pt x="3" y="310"/>
                    </a:lnTo>
                    <a:lnTo>
                      <a:pt x="3" y="506"/>
                    </a:lnTo>
                    <a:lnTo>
                      <a:pt x="3" y="470"/>
                    </a:lnTo>
                    <a:lnTo>
                      <a:pt x="3" y="532"/>
                    </a:lnTo>
                    <a:lnTo>
                      <a:pt x="3" y="525"/>
                    </a:lnTo>
                    <a:lnTo>
                      <a:pt x="3" y="466"/>
                    </a:lnTo>
                    <a:lnTo>
                      <a:pt x="3" y="434"/>
                    </a:lnTo>
                    <a:lnTo>
                      <a:pt x="3" y="404"/>
                    </a:lnTo>
                    <a:lnTo>
                      <a:pt x="3" y="489"/>
                    </a:lnTo>
                    <a:lnTo>
                      <a:pt x="3" y="518"/>
                    </a:lnTo>
                    <a:lnTo>
                      <a:pt x="3" y="461"/>
                    </a:lnTo>
                    <a:lnTo>
                      <a:pt x="3" y="498"/>
                    </a:lnTo>
                    <a:lnTo>
                      <a:pt x="3" y="445"/>
                    </a:lnTo>
                    <a:lnTo>
                      <a:pt x="3" y="486"/>
                    </a:lnTo>
                    <a:lnTo>
                      <a:pt x="3" y="504"/>
                    </a:lnTo>
                    <a:lnTo>
                      <a:pt x="3" y="530"/>
                    </a:lnTo>
                    <a:lnTo>
                      <a:pt x="3" y="409"/>
                    </a:lnTo>
                    <a:lnTo>
                      <a:pt x="3" y="527"/>
                    </a:lnTo>
                    <a:lnTo>
                      <a:pt x="3" y="502"/>
                    </a:lnTo>
                    <a:lnTo>
                      <a:pt x="3" y="523"/>
                    </a:lnTo>
                    <a:lnTo>
                      <a:pt x="3" y="518"/>
                    </a:lnTo>
                    <a:lnTo>
                      <a:pt x="3" y="386"/>
                    </a:lnTo>
                    <a:lnTo>
                      <a:pt x="5" y="500"/>
                    </a:lnTo>
                    <a:lnTo>
                      <a:pt x="5" y="449"/>
                    </a:lnTo>
                    <a:lnTo>
                      <a:pt x="5" y="440"/>
                    </a:lnTo>
                    <a:lnTo>
                      <a:pt x="5" y="482"/>
                    </a:lnTo>
                    <a:lnTo>
                      <a:pt x="5" y="516"/>
                    </a:lnTo>
                    <a:lnTo>
                      <a:pt x="5" y="525"/>
                    </a:lnTo>
                    <a:lnTo>
                      <a:pt x="5" y="441"/>
                    </a:lnTo>
                    <a:lnTo>
                      <a:pt x="5" y="532"/>
                    </a:lnTo>
                    <a:lnTo>
                      <a:pt x="5" y="409"/>
                    </a:lnTo>
                    <a:lnTo>
                      <a:pt x="5" y="484"/>
                    </a:lnTo>
                    <a:lnTo>
                      <a:pt x="5" y="463"/>
                    </a:lnTo>
                    <a:lnTo>
                      <a:pt x="5" y="532"/>
                    </a:lnTo>
                    <a:lnTo>
                      <a:pt x="5" y="530"/>
                    </a:lnTo>
                    <a:lnTo>
                      <a:pt x="5" y="529"/>
                    </a:lnTo>
                    <a:lnTo>
                      <a:pt x="5" y="523"/>
                    </a:lnTo>
                    <a:lnTo>
                      <a:pt x="5" y="488"/>
                    </a:lnTo>
                    <a:lnTo>
                      <a:pt x="5" y="450"/>
                    </a:lnTo>
                    <a:lnTo>
                      <a:pt x="5" y="408"/>
                    </a:lnTo>
                    <a:lnTo>
                      <a:pt x="5" y="443"/>
                    </a:lnTo>
                    <a:lnTo>
                      <a:pt x="5" y="522"/>
                    </a:lnTo>
                    <a:lnTo>
                      <a:pt x="5" y="525"/>
                    </a:lnTo>
                    <a:lnTo>
                      <a:pt x="5" y="491"/>
                    </a:lnTo>
                    <a:lnTo>
                      <a:pt x="5" y="504"/>
                    </a:lnTo>
                    <a:lnTo>
                      <a:pt x="5" y="457"/>
                    </a:lnTo>
                    <a:lnTo>
                      <a:pt x="5" y="473"/>
                    </a:lnTo>
                    <a:lnTo>
                      <a:pt x="5" y="436"/>
                    </a:lnTo>
                    <a:lnTo>
                      <a:pt x="5" y="520"/>
                    </a:lnTo>
                    <a:lnTo>
                      <a:pt x="5" y="525"/>
                    </a:lnTo>
                    <a:lnTo>
                      <a:pt x="5" y="343"/>
                    </a:lnTo>
                    <a:lnTo>
                      <a:pt x="5" y="320"/>
                    </a:lnTo>
                    <a:lnTo>
                      <a:pt x="5" y="522"/>
                    </a:lnTo>
                    <a:lnTo>
                      <a:pt x="5" y="443"/>
                    </a:lnTo>
                    <a:lnTo>
                      <a:pt x="5" y="518"/>
                    </a:lnTo>
                    <a:lnTo>
                      <a:pt x="5" y="399"/>
                    </a:lnTo>
                    <a:lnTo>
                      <a:pt x="5" y="506"/>
                    </a:lnTo>
                    <a:lnTo>
                      <a:pt x="5" y="525"/>
                    </a:lnTo>
                    <a:lnTo>
                      <a:pt x="5" y="523"/>
                    </a:lnTo>
                    <a:lnTo>
                      <a:pt x="5" y="527"/>
                    </a:lnTo>
                    <a:lnTo>
                      <a:pt x="5" y="454"/>
                    </a:lnTo>
                    <a:lnTo>
                      <a:pt x="5" y="425"/>
                    </a:lnTo>
                    <a:lnTo>
                      <a:pt x="5" y="516"/>
                    </a:lnTo>
                    <a:lnTo>
                      <a:pt x="5" y="429"/>
                    </a:lnTo>
                    <a:lnTo>
                      <a:pt x="5" y="516"/>
                    </a:lnTo>
                    <a:lnTo>
                      <a:pt x="5" y="495"/>
                    </a:lnTo>
                    <a:lnTo>
                      <a:pt x="5" y="470"/>
                    </a:lnTo>
                    <a:lnTo>
                      <a:pt x="5" y="527"/>
                    </a:lnTo>
                    <a:lnTo>
                      <a:pt x="5" y="466"/>
                    </a:lnTo>
                    <a:lnTo>
                      <a:pt x="5" y="504"/>
                    </a:lnTo>
                    <a:lnTo>
                      <a:pt x="5" y="513"/>
                    </a:lnTo>
                    <a:lnTo>
                      <a:pt x="5" y="522"/>
                    </a:lnTo>
                    <a:lnTo>
                      <a:pt x="5" y="511"/>
                    </a:lnTo>
                    <a:lnTo>
                      <a:pt x="5" y="502"/>
                    </a:lnTo>
                    <a:lnTo>
                      <a:pt x="5" y="520"/>
                    </a:lnTo>
                    <a:lnTo>
                      <a:pt x="5" y="514"/>
                    </a:lnTo>
                    <a:lnTo>
                      <a:pt x="5" y="522"/>
                    </a:lnTo>
                    <a:lnTo>
                      <a:pt x="5" y="349"/>
                    </a:lnTo>
                    <a:lnTo>
                      <a:pt x="5" y="530"/>
                    </a:lnTo>
                    <a:lnTo>
                      <a:pt x="5" y="497"/>
                    </a:lnTo>
                    <a:lnTo>
                      <a:pt x="5" y="498"/>
                    </a:lnTo>
                    <a:lnTo>
                      <a:pt x="5" y="473"/>
                    </a:lnTo>
                    <a:lnTo>
                      <a:pt x="5" y="486"/>
                    </a:lnTo>
                    <a:lnTo>
                      <a:pt x="5" y="338"/>
                    </a:lnTo>
                    <a:lnTo>
                      <a:pt x="5" y="441"/>
                    </a:lnTo>
                    <a:lnTo>
                      <a:pt x="5" y="520"/>
                    </a:lnTo>
                    <a:lnTo>
                      <a:pt x="5" y="516"/>
                    </a:lnTo>
                    <a:lnTo>
                      <a:pt x="5" y="351"/>
                    </a:lnTo>
                    <a:lnTo>
                      <a:pt x="5" y="351"/>
                    </a:lnTo>
                    <a:lnTo>
                      <a:pt x="5" y="424"/>
                    </a:lnTo>
                    <a:lnTo>
                      <a:pt x="5" y="509"/>
                    </a:lnTo>
                    <a:lnTo>
                      <a:pt x="5" y="497"/>
                    </a:lnTo>
                    <a:lnTo>
                      <a:pt x="5" y="532"/>
                    </a:lnTo>
                    <a:lnTo>
                      <a:pt x="5" y="514"/>
                    </a:lnTo>
                    <a:lnTo>
                      <a:pt x="5" y="511"/>
                    </a:lnTo>
                    <a:lnTo>
                      <a:pt x="5" y="530"/>
                    </a:lnTo>
                    <a:lnTo>
                      <a:pt x="5" y="516"/>
                    </a:lnTo>
                    <a:lnTo>
                      <a:pt x="5" y="514"/>
                    </a:lnTo>
                    <a:lnTo>
                      <a:pt x="5" y="527"/>
                    </a:lnTo>
                    <a:lnTo>
                      <a:pt x="5" y="520"/>
                    </a:lnTo>
                    <a:lnTo>
                      <a:pt x="5" y="372"/>
                    </a:lnTo>
                    <a:lnTo>
                      <a:pt x="5" y="484"/>
                    </a:lnTo>
                    <a:lnTo>
                      <a:pt x="5" y="432"/>
                    </a:lnTo>
                    <a:lnTo>
                      <a:pt x="5" y="422"/>
                    </a:lnTo>
                    <a:lnTo>
                      <a:pt x="5" y="416"/>
                    </a:lnTo>
                    <a:lnTo>
                      <a:pt x="5" y="518"/>
                    </a:lnTo>
                    <a:lnTo>
                      <a:pt x="5" y="473"/>
                    </a:lnTo>
                    <a:lnTo>
                      <a:pt x="7" y="525"/>
                    </a:lnTo>
                    <a:lnTo>
                      <a:pt x="7" y="463"/>
                    </a:lnTo>
                    <a:lnTo>
                      <a:pt x="7" y="523"/>
                    </a:lnTo>
                    <a:lnTo>
                      <a:pt x="7" y="438"/>
                    </a:lnTo>
                    <a:lnTo>
                      <a:pt x="7" y="488"/>
                    </a:lnTo>
                    <a:lnTo>
                      <a:pt x="7" y="297"/>
                    </a:lnTo>
                    <a:lnTo>
                      <a:pt x="7" y="466"/>
                    </a:lnTo>
                    <a:lnTo>
                      <a:pt x="7" y="454"/>
                    </a:lnTo>
                    <a:lnTo>
                      <a:pt x="7" y="489"/>
                    </a:lnTo>
                    <a:lnTo>
                      <a:pt x="7" y="516"/>
                    </a:lnTo>
                    <a:lnTo>
                      <a:pt x="7" y="514"/>
                    </a:lnTo>
                    <a:lnTo>
                      <a:pt x="7" y="436"/>
                    </a:lnTo>
                    <a:lnTo>
                      <a:pt x="7" y="518"/>
                    </a:lnTo>
                    <a:lnTo>
                      <a:pt x="7" y="520"/>
                    </a:lnTo>
                    <a:lnTo>
                      <a:pt x="7" y="506"/>
                    </a:lnTo>
                    <a:lnTo>
                      <a:pt x="7" y="481"/>
                    </a:lnTo>
                    <a:lnTo>
                      <a:pt x="7" y="502"/>
                    </a:lnTo>
                    <a:lnTo>
                      <a:pt x="7" y="465"/>
                    </a:lnTo>
                    <a:lnTo>
                      <a:pt x="7" y="523"/>
                    </a:lnTo>
                    <a:lnTo>
                      <a:pt x="7" y="518"/>
                    </a:lnTo>
                    <a:lnTo>
                      <a:pt x="7" y="511"/>
                    </a:lnTo>
                    <a:lnTo>
                      <a:pt x="7" y="525"/>
                    </a:lnTo>
                    <a:lnTo>
                      <a:pt x="7" y="529"/>
                    </a:lnTo>
                    <a:lnTo>
                      <a:pt x="7" y="529"/>
                    </a:lnTo>
                    <a:lnTo>
                      <a:pt x="7" y="532"/>
                    </a:lnTo>
                    <a:lnTo>
                      <a:pt x="7" y="525"/>
                    </a:lnTo>
                    <a:lnTo>
                      <a:pt x="7" y="516"/>
                    </a:lnTo>
                    <a:lnTo>
                      <a:pt x="7" y="511"/>
                    </a:lnTo>
                    <a:lnTo>
                      <a:pt x="7" y="488"/>
                    </a:lnTo>
                    <a:lnTo>
                      <a:pt x="7" y="516"/>
                    </a:lnTo>
                    <a:lnTo>
                      <a:pt x="7" y="513"/>
                    </a:lnTo>
                    <a:lnTo>
                      <a:pt x="7" y="495"/>
                    </a:lnTo>
                    <a:lnTo>
                      <a:pt x="7" y="525"/>
                    </a:lnTo>
                    <a:lnTo>
                      <a:pt x="7" y="509"/>
                    </a:lnTo>
                    <a:lnTo>
                      <a:pt x="7" y="504"/>
                    </a:lnTo>
                    <a:lnTo>
                      <a:pt x="7" y="520"/>
                    </a:lnTo>
                    <a:lnTo>
                      <a:pt x="7" y="457"/>
                    </a:lnTo>
                    <a:lnTo>
                      <a:pt x="7" y="498"/>
                    </a:lnTo>
                    <a:lnTo>
                      <a:pt x="7" y="473"/>
                    </a:lnTo>
                    <a:lnTo>
                      <a:pt x="7" y="513"/>
                    </a:lnTo>
                    <a:lnTo>
                      <a:pt x="7" y="527"/>
                    </a:lnTo>
                    <a:lnTo>
                      <a:pt x="7" y="491"/>
                    </a:lnTo>
                    <a:lnTo>
                      <a:pt x="7" y="489"/>
                    </a:lnTo>
                    <a:lnTo>
                      <a:pt x="7" y="522"/>
                    </a:lnTo>
                    <a:lnTo>
                      <a:pt x="7" y="493"/>
                    </a:lnTo>
                    <a:lnTo>
                      <a:pt x="7" y="523"/>
                    </a:lnTo>
                    <a:lnTo>
                      <a:pt x="7" y="466"/>
                    </a:lnTo>
                    <a:lnTo>
                      <a:pt x="7" y="522"/>
                    </a:lnTo>
                    <a:lnTo>
                      <a:pt x="7" y="486"/>
                    </a:lnTo>
                    <a:lnTo>
                      <a:pt x="7" y="520"/>
                    </a:lnTo>
                    <a:lnTo>
                      <a:pt x="7" y="520"/>
                    </a:lnTo>
                    <a:lnTo>
                      <a:pt x="7" y="475"/>
                    </a:lnTo>
                    <a:lnTo>
                      <a:pt x="7" y="486"/>
                    </a:lnTo>
                    <a:lnTo>
                      <a:pt x="7" y="518"/>
                    </a:lnTo>
                    <a:lnTo>
                      <a:pt x="7" y="518"/>
                    </a:lnTo>
                    <a:lnTo>
                      <a:pt x="7" y="486"/>
                    </a:lnTo>
                    <a:lnTo>
                      <a:pt x="7" y="532"/>
                    </a:lnTo>
                    <a:lnTo>
                      <a:pt x="7" y="532"/>
                    </a:lnTo>
                    <a:lnTo>
                      <a:pt x="7" y="527"/>
                    </a:lnTo>
                    <a:lnTo>
                      <a:pt x="7" y="530"/>
                    </a:lnTo>
                    <a:lnTo>
                      <a:pt x="7" y="516"/>
                    </a:lnTo>
                    <a:lnTo>
                      <a:pt x="7" y="504"/>
                    </a:lnTo>
                    <a:lnTo>
                      <a:pt x="7" y="516"/>
                    </a:lnTo>
                    <a:lnTo>
                      <a:pt x="7" y="525"/>
                    </a:lnTo>
                    <a:lnTo>
                      <a:pt x="7" y="527"/>
                    </a:lnTo>
                    <a:lnTo>
                      <a:pt x="7" y="530"/>
                    </a:lnTo>
                    <a:lnTo>
                      <a:pt x="7" y="523"/>
                    </a:lnTo>
                    <a:lnTo>
                      <a:pt x="7" y="507"/>
                    </a:lnTo>
                    <a:lnTo>
                      <a:pt x="7" y="529"/>
                    </a:lnTo>
                    <a:lnTo>
                      <a:pt x="7" y="527"/>
                    </a:lnTo>
                    <a:lnTo>
                      <a:pt x="7" y="518"/>
                    </a:lnTo>
                    <a:lnTo>
                      <a:pt x="7" y="525"/>
                    </a:lnTo>
                    <a:lnTo>
                      <a:pt x="7" y="518"/>
                    </a:lnTo>
                    <a:lnTo>
                      <a:pt x="7" y="530"/>
                    </a:lnTo>
                    <a:lnTo>
                      <a:pt x="7" y="518"/>
                    </a:lnTo>
                    <a:lnTo>
                      <a:pt x="7" y="523"/>
                    </a:lnTo>
                    <a:lnTo>
                      <a:pt x="7" y="532"/>
                    </a:lnTo>
                    <a:lnTo>
                      <a:pt x="7" y="530"/>
                    </a:lnTo>
                    <a:lnTo>
                      <a:pt x="7" y="527"/>
                    </a:lnTo>
                    <a:lnTo>
                      <a:pt x="7" y="530"/>
                    </a:lnTo>
                    <a:lnTo>
                      <a:pt x="7" y="525"/>
                    </a:lnTo>
                    <a:lnTo>
                      <a:pt x="7" y="522"/>
                    </a:lnTo>
                    <a:lnTo>
                      <a:pt x="7" y="502"/>
                    </a:lnTo>
                    <a:lnTo>
                      <a:pt x="9" y="525"/>
                    </a:lnTo>
                    <a:lnTo>
                      <a:pt x="9" y="530"/>
                    </a:lnTo>
                    <a:lnTo>
                      <a:pt x="9" y="529"/>
                    </a:lnTo>
                    <a:lnTo>
                      <a:pt x="9" y="525"/>
                    </a:lnTo>
                    <a:lnTo>
                      <a:pt x="9" y="507"/>
                    </a:lnTo>
                    <a:lnTo>
                      <a:pt x="9" y="525"/>
                    </a:lnTo>
                    <a:lnTo>
                      <a:pt x="9" y="529"/>
                    </a:lnTo>
                    <a:lnTo>
                      <a:pt x="9" y="530"/>
                    </a:lnTo>
                    <a:lnTo>
                      <a:pt x="9" y="518"/>
                    </a:lnTo>
                    <a:lnTo>
                      <a:pt x="9" y="530"/>
                    </a:lnTo>
                    <a:lnTo>
                      <a:pt x="9" y="520"/>
                    </a:lnTo>
                    <a:lnTo>
                      <a:pt x="9" y="530"/>
                    </a:lnTo>
                    <a:lnTo>
                      <a:pt x="9" y="507"/>
                    </a:lnTo>
                    <a:lnTo>
                      <a:pt x="9" y="513"/>
                    </a:lnTo>
                    <a:lnTo>
                      <a:pt x="9" y="529"/>
                    </a:lnTo>
                    <a:lnTo>
                      <a:pt x="9" y="532"/>
                    </a:lnTo>
                    <a:lnTo>
                      <a:pt x="9" y="532"/>
                    </a:lnTo>
                    <a:lnTo>
                      <a:pt x="9" y="500"/>
                    </a:lnTo>
                    <a:lnTo>
                      <a:pt x="9" y="514"/>
                    </a:lnTo>
                    <a:lnTo>
                      <a:pt x="9" y="525"/>
                    </a:lnTo>
                    <a:lnTo>
                      <a:pt x="9" y="518"/>
                    </a:lnTo>
                    <a:lnTo>
                      <a:pt x="9" y="523"/>
                    </a:lnTo>
                    <a:lnTo>
                      <a:pt x="9" y="523"/>
                    </a:lnTo>
                    <a:lnTo>
                      <a:pt x="9" y="527"/>
                    </a:lnTo>
                    <a:lnTo>
                      <a:pt x="9" y="518"/>
                    </a:lnTo>
                    <a:lnTo>
                      <a:pt x="9" y="513"/>
                    </a:lnTo>
                    <a:lnTo>
                      <a:pt x="9" y="530"/>
                    </a:lnTo>
                    <a:lnTo>
                      <a:pt x="9" y="532"/>
                    </a:lnTo>
                    <a:lnTo>
                      <a:pt x="9" y="529"/>
                    </a:lnTo>
                    <a:lnTo>
                      <a:pt x="9" y="532"/>
                    </a:lnTo>
                    <a:lnTo>
                      <a:pt x="9" y="530"/>
                    </a:lnTo>
                    <a:lnTo>
                      <a:pt x="9" y="532"/>
                    </a:lnTo>
                    <a:lnTo>
                      <a:pt x="9" y="514"/>
                    </a:lnTo>
                    <a:lnTo>
                      <a:pt x="9" y="532"/>
                    </a:lnTo>
                    <a:lnTo>
                      <a:pt x="9" y="507"/>
                    </a:lnTo>
                    <a:lnTo>
                      <a:pt x="9" y="525"/>
                    </a:lnTo>
                    <a:lnTo>
                      <a:pt x="9" y="530"/>
                    </a:lnTo>
                    <a:lnTo>
                      <a:pt x="9" y="523"/>
                    </a:lnTo>
                    <a:lnTo>
                      <a:pt x="9" y="514"/>
                    </a:lnTo>
                    <a:lnTo>
                      <a:pt x="9" y="532"/>
                    </a:lnTo>
                    <a:lnTo>
                      <a:pt x="9" y="530"/>
                    </a:lnTo>
                    <a:lnTo>
                      <a:pt x="9" y="518"/>
                    </a:lnTo>
                    <a:lnTo>
                      <a:pt x="9" y="530"/>
                    </a:lnTo>
                    <a:lnTo>
                      <a:pt x="9" y="514"/>
                    </a:lnTo>
                    <a:lnTo>
                      <a:pt x="9" y="532"/>
                    </a:lnTo>
                    <a:lnTo>
                      <a:pt x="9" y="530"/>
                    </a:lnTo>
                    <a:lnTo>
                      <a:pt x="9" y="530"/>
                    </a:lnTo>
                    <a:lnTo>
                      <a:pt x="9" y="527"/>
                    </a:lnTo>
                    <a:lnTo>
                      <a:pt x="9" y="527"/>
                    </a:lnTo>
                    <a:lnTo>
                      <a:pt x="9" y="529"/>
                    </a:lnTo>
                    <a:lnTo>
                      <a:pt x="9" y="532"/>
                    </a:lnTo>
                    <a:lnTo>
                      <a:pt x="9" y="532"/>
                    </a:lnTo>
                    <a:lnTo>
                      <a:pt x="9" y="530"/>
                    </a:lnTo>
                    <a:lnTo>
                      <a:pt x="9" y="527"/>
                    </a:lnTo>
                    <a:lnTo>
                      <a:pt x="9" y="527"/>
                    </a:lnTo>
                    <a:lnTo>
                      <a:pt x="9" y="523"/>
                    </a:lnTo>
                    <a:lnTo>
                      <a:pt x="9" y="532"/>
                    </a:lnTo>
                    <a:lnTo>
                      <a:pt x="9" y="516"/>
                    </a:lnTo>
                    <a:lnTo>
                      <a:pt x="9" y="529"/>
                    </a:lnTo>
                    <a:lnTo>
                      <a:pt x="9" y="529"/>
                    </a:lnTo>
                    <a:lnTo>
                      <a:pt x="9" y="530"/>
                    </a:lnTo>
                    <a:lnTo>
                      <a:pt x="9" y="500"/>
                    </a:lnTo>
                    <a:lnTo>
                      <a:pt x="9" y="522"/>
                    </a:lnTo>
                    <a:lnTo>
                      <a:pt x="9" y="532"/>
                    </a:lnTo>
                    <a:lnTo>
                      <a:pt x="9" y="527"/>
                    </a:lnTo>
                    <a:lnTo>
                      <a:pt x="9" y="532"/>
                    </a:lnTo>
                    <a:lnTo>
                      <a:pt x="9" y="532"/>
                    </a:lnTo>
                    <a:lnTo>
                      <a:pt x="9" y="532"/>
                    </a:lnTo>
                    <a:lnTo>
                      <a:pt x="9" y="529"/>
                    </a:lnTo>
                    <a:lnTo>
                      <a:pt x="9" y="530"/>
                    </a:lnTo>
                    <a:lnTo>
                      <a:pt x="9" y="532"/>
                    </a:lnTo>
                    <a:lnTo>
                      <a:pt x="9" y="530"/>
                    </a:lnTo>
                    <a:lnTo>
                      <a:pt x="9" y="532"/>
                    </a:lnTo>
                    <a:lnTo>
                      <a:pt x="9" y="530"/>
                    </a:lnTo>
                    <a:lnTo>
                      <a:pt x="9" y="532"/>
                    </a:lnTo>
                    <a:lnTo>
                      <a:pt x="9" y="525"/>
                    </a:lnTo>
                    <a:lnTo>
                      <a:pt x="9" y="529"/>
                    </a:lnTo>
                    <a:lnTo>
                      <a:pt x="9" y="532"/>
                    </a:lnTo>
                    <a:lnTo>
                      <a:pt x="9" y="532"/>
                    </a:lnTo>
                    <a:lnTo>
                      <a:pt x="9" y="523"/>
                    </a:lnTo>
                    <a:lnTo>
                      <a:pt x="10" y="522"/>
                    </a:lnTo>
                    <a:lnTo>
                      <a:pt x="10" y="530"/>
                    </a:lnTo>
                    <a:lnTo>
                      <a:pt x="10" y="530"/>
                    </a:lnTo>
                    <a:lnTo>
                      <a:pt x="10" y="520"/>
                    </a:lnTo>
                    <a:lnTo>
                      <a:pt x="10" y="523"/>
                    </a:lnTo>
                    <a:lnTo>
                      <a:pt x="10" y="527"/>
                    </a:lnTo>
                    <a:lnTo>
                      <a:pt x="10" y="532"/>
                    </a:lnTo>
                    <a:lnTo>
                      <a:pt x="10" y="530"/>
                    </a:lnTo>
                    <a:lnTo>
                      <a:pt x="10" y="520"/>
                    </a:lnTo>
                    <a:lnTo>
                      <a:pt x="10" y="529"/>
                    </a:lnTo>
                    <a:lnTo>
                      <a:pt x="10" y="530"/>
                    </a:lnTo>
                    <a:lnTo>
                      <a:pt x="10" y="527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0"/>
                    </a:lnTo>
                    <a:lnTo>
                      <a:pt x="10" y="527"/>
                    </a:lnTo>
                    <a:lnTo>
                      <a:pt x="10" y="532"/>
                    </a:lnTo>
                    <a:lnTo>
                      <a:pt x="10" y="523"/>
                    </a:lnTo>
                    <a:lnTo>
                      <a:pt x="10" y="532"/>
                    </a:lnTo>
                    <a:lnTo>
                      <a:pt x="10" y="527"/>
                    </a:lnTo>
                    <a:lnTo>
                      <a:pt x="10" y="532"/>
                    </a:lnTo>
                    <a:lnTo>
                      <a:pt x="10" y="530"/>
                    </a:lnTo>
                    <a:lnTo>
                      <a:pt x="10" y="532"/>
                    </a:lnTo>
                    <a:lnTo>
                      <a:pt x="10" y="530"/>
                    </a:lnTo>
                    <a:lnTo>
                      <a:pt x="10" y="532"/>
                    </a:lnTo>
                    <a:lnTo>
                      <a:pt x="10" y="527"/>
                    </a:lnTo>
                    <a:lnTo>
                      <a:pt x="10" y="529"/>
                    </a:lnTo>
                    <a:lnTo>
                      <a:pt x="10" y="522"/>
                    </a:lnTo>
                    <a:lnTo>
                      <a:pt x="10" y="530"/>
                    </a:lnTo>
                    <a:lnTo>
                      <a:pt x="10" y="529"/>
                    </a:lnTo>
                    <a:lnTo>
                      <a:pt x="10" y="525"/>
                    </a:lnTo>
                    <a:lnTo>
                      <a:pt x="10" y="532"/>
                    </a:lnTo>
                    <a:lnTo>
                      <a:pt x="10" y="516"/>
                    </a:lnTo>
                    <a:lnTo>
                      <a:pt x="10" y="530"/>
                    </a:lnTo>
                    <a:lnTo>
                      <a:pt x="10" y="527"/>
                    </a:lnTo>
                    <a:lnTo>
                      <a:pt x="10" y="527"/>
                    </a:lnTo>
                    <a:lnTo>
                      <a:pt x="10" y="529"/>
                    </a:lnTo>
                    <a:lnTo>
                      <a:pt x="10" y="525"/>
                    </a:lnTo>
                    <a:lnTo>
                      <a:pt x="10" y="529"/>
                    </a:lnTo>
                    <a:lnTo>
                      <a:pt x="10" y="532"/>
                    </a:lnTo>
                    <a:lnTo>
                      <a:pt x="10" y="529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27"/>
                    </a:lnTo>
                    <a:lnTo>
                      <a:pt x="10" y="530"/>
                    </a:lnTo>
                    <a:lnTo>
                      <a:pt x="10" y="522"/>
                    </a:lnTo>
                    <a:lnTo>
                      <a:pt x="10" y="532"/>
                    </a:lnTo>
                    <a:lnTo>
                      <a:pt x="10" y="527"/>
                    </a:lnTo>
                    <a:lnTo>
                      <a:pt x="10" y="527"/>
                    </a:lnTo>
                    <a:lnTo>
                      <a:pt x="10" y="530"/>
                    </a:lnTo>
                    <a:lnTo>
                      <a:pt x="10" y="529"/>
                    </a:lnTo>
                    <a:lnTo>
                      <a:pt x="10" y="530"/>
                    </a:lnTo>
                    <a:lnTo>
                      <a:pt x="10" y="532"/>
                    </a:lnTo>
                    <a:lnTo>
                      <a:pt x="10" y="529"/>
                    </a:lnTo>
                    <a:lnTo>
                      <a:pt x="10" y="532"/>
                    </a:lnTo>
                    <a:lnTo>
                      <a:pt x="10" y="529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0"/>
                    </a:lnTo>
                    <a:lnTo>
                      <a:pt x="10" y="530"/>
                    </a:lnTo>
                    <a:lnTo>
                      <a:pt x="10" y="525"/>
                    </a:lnTo>
                    <a:lnTo>
                      <a:pt x="10" y="532"/>
                    </a:lnTo>
                    <a:lnTo>
                      <a:pt x="10" y="529"/>
                    </a:lnTo>
                    <a:lnTo>
                      <a:pt x="10" y="530"/>
                    </a:lnTo>
                    <a:lnTo>
                      <a:pt x="10" y="532"/>
                    </a:lnTo>
                    <a:lnTo>
                      <a:pt x="10" y="522"/>
                    </a:lnTo>
                    <a:lnTo>
                      <a:pt x="10" y="532"/>
                    </a:lnTo>
                    <a:lnTo>
                      <a:pt x="10" y="527"/>
                    </a:lnTo>
                    <a:lnTo>
                      <a:pt x="10" y="529"/>
                    </a:lnTo>
                    <a:lnTo>
                      <a:pt x="10" y="530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25"/>
                    </a:lnTo>
                    <a:lnTo>
                      <a:pt x="10" y="532"/>
                    </a:lnTo>
                    <a:lnTo>
                      <a:pt x="10" y="532"/>
                    </a:lnTo>
                    <a:lnTo>
                      <a:pt x="10" y="530"/>
                    </a:lnTo>
                    <a:lnTo>
                      <a:pt x="10" y="529"/>
                    </a:lnTo>
                    <a:lnTo>
                      <a:pt x="10" y="530"/>
                    </a:lnTo>
                    <a:lnTo>
                      <a:pt x="10" y="530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32"/>
                    </a:lnTo>
                    <a:lnTo>
                      <a:pt x="12" y="527"/>
                    </a:lnTo>
                    <a:lnTo>
                      <a:pt x="12" y="525"/>
                    </a:lnTo>
                    <a:lnTo>
                      <a:pt x="12" y="532"/>
                    </a:lnTo>
                    <a:lnTo>
                      <a:pt x="12" y="529"/>
                    </a:lnTo>
                    <a:lnTo>
                      <a:pt x="12" y="527"/>
                    </a:lnTo>
                    <a:lnTo>
                      <a:pt x="12" y="525"/>
                    </a:lnTo>
                    <a:lnTo>
                      <a:pt x="12" y="532"/>
                    </a:lnTo>
                    <a:lnTo>
                      <a:pt x="12" y="527"/>
                    </a:lnTo>
                    <a:lnTo>
                      <a:pt x="12" y="527"/>
                    </a:lnTo>
                    <a:lnTo>
                      <a:pt x="12" y="514"/>
                    </a:lnTo>
                    <a:lnTo>
                      <a:pt x="12" y="522"/>
                    </a:lnTo>
                    <a:lnTo>
                      <a:pt x="12" y="527"/>
                    </a:lnTo>
                    <a:lnTo>
                      <a:pt x="12" y="530"/>
                    </a:lnTo>
                    <a:lnTo>
                      <a:pt x="12" y="527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22"/>
                    </a:lnTo>
                    <a:lnTo>
                      <a:pt x="12" y="530"/>
                    </a:lnTo>
                    <a:lnTo>
                      <a:pt x="12" y="530"/>
                    </a:lnTo>
                    <a:lnTo>
                      <a:pt x="12" y="532"/>
                    </a:lnTo>
                    <a:lnTo>
                      <a:pt x="12" y="527"/>
                    </a:lnTo>
                    <a:lnTo>
                      <a:pt x="12" y="527"/>
                    </a:lnTo>
                    <a:lnTo>
                      <a:pt x="12" y="522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32"/>
                    </a:lnTo>
                    <a:lnTo>
                      <a:pt x="12" y="529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22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27"/>
                    </a:lnTo>
                    <a:lnTo>
                      <a:pt x="12" y="532"/>
                    </a:lnTo>
                    <a:lnTo>
                      <a:pt x="12" y="525"/>
                    </a:lnTo>
                    <a:lnTo>
                      <a:pt x="12" y="532"/>
                    </a:lnTo>
                    <a:lnTo>
                      <a:pt x="12" y="532"/>
                    </a:lnTo>
                    <a:lnTo>
                      <a:pt x="12" y="523"/>
                    </a:lnTo>
                    <a:lnTo>
                      <a:pt x="12" y="529"/>
                    </a:lnTo>
                    <a:lnTo>
                      <a:pt x="12" y="530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30"/>
                    </a:lnTo>
                    <a:lnTo>
                      <a:pt x="12" y="530"/>
                    </a:lnTo>
                    <a:lnTo>
                      <a:pt x="12" y="530"/>
                    </a:lnTo>
                    <a:lnTo>
                      <a:pt x="12" y="530"/>
                    </a:lnTo>
                    <a:lnTo>
                      <a:pt x="12" y="532"/>
                    </a:lnTo>
                    <a:lnTo>
                      <a:pt x="12" y="527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29"/>
                    </a:lnTo>
                    <a:lnTo>
                      <a:pt x="12" y="532"/>
                    </a:lnTo>
                    <a:lnTo>
                      <a:pt x="12" y="530"/>
                    </a:lnTo>
                    <a:lnTo>
                      <a:pt x="12" y="529"/>
                    </a:lnTo>
                    <a:lnTo>
                      <a:pt x="12" y="525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23"/>
                    </a:lnTo>
                    <a:lnTo>
                      <a:pt x="14" y="522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29"/>
                    </a:lnTo>
                    <a:lnTo>
                      <a:pt x="14" y="529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29"/>
                    </a:lnTo>
                    <a:lnTo>
                      <a:pt x="14" y="532"/>
                    </a:lnTo>
                    <a:lnTo>
                      <a:pt x="14" y="523"/>
                    </a:lnTo>
                    <a:lnTo>
                      <a:pt x="14" y="527"/>
                    </a:lnTo>
                    <a:lnTo>
                      <a:pt x="14" y="532"/>
                    </a:lnTo>
                    <a:lnTo>
                      <a:pt x="14" y="522"/>
                    </a:lnTo>
                    <a:lnTo>
                      <a:pt x="14" y="530"/>
                    </a:lnTo>
                    <a:lnTo>
                      <a:pt x="14" y="529"/>
                    </a:lnTo>
                    <a:lnTo>
                      <a:pt x="14" y="527"/>
                    </a:lnTo>
                    <a:lnTo>
                      <a:pt x="14" y="527"/>
                    </a:lnTo>
                    <a:lnTo>
                      <a:pt x="14" y="532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30"/>
                    </a:lnTo>
                    <a:lnTo>
                      <a:pt x="14" y="522"/>
                    </a:lnTo>
                    <a:lnTo>
                      <a:pt x="14" y="520"/>
                    </a:lnTo>
                    <a:lnTo>
                      <a:pt x="14" y="530"/>
                    </a:lnTo>
                    <a:lnTo>
                      <a:pt x="14" y="527"/>
                    </a:lnTo>
                    <a:lnTo>
                      <a:pt x="14" y="532"/>
                    </a:lnTo>
                    <a:lnTo>
                      <a:pt x="14" y="530"/>
                    </a:lnTo>
                    <a:lnTo>
                      <a:pt x="14" y="530"/>
                    </a:lnTo>
                    <a:lnTo>
                      <a:pt x="14" y="527"/>
                    </a:lnTo>
                    <a:lnTo>
                      <a:pt x="14" y="530"/>
                    </a:lnTo>
                    <a:lnTo>
                      <a:pt x="14" y="527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20"/>
                    </a:lnTo>
                    <a:lnTo>
                      <a:pt x="14" y="530"/>
                    </a:lnTo>
                    <a:lnTo>
                      <a:pt x="14" y="525"/>
                    </a:lnTo>
                    <a:lnTo>
                      <a:pt x="14" y="529"/>
                    </a:lnTo>
                    <a:lnTo>
                      <a:pt x="14" y="532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23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27"/>
                    </a:lnTo>
                    <a:lnTo>
                      <a:pt x="14" y="529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06"/>
                    </a:lnTo>
                    <a:lnTo>
                      <a:pt x="14" y="529"/>
                    </a:lnTo>
                    <a:lnTo>
                      <a:pt x="14" y="518"/>
                    </a:lnTo>
                    <a:lnTo>
                      <a:pt x="14" y="518"/>
                    </a:lnTo>
                    <a:lnTo>
                      <a:pt x="14" y="527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29"/>
                    </a:lnTo>
                    <a:lnTo>
                      <a:pt x="14" y="522"/>
                    </a:lnTo>
                    <a:lnTo>
                      <a:pt x="14" y="522"/>
                    </a:lnTo>
                    <a:lnTo>
                      <a:pt x="14" y="523"/>
                    </a:lnTo>
                    <a:lnTo>
                      <a:pt x="14" y="529"/>
                    </a:lnTo>
                    <a:lnTo>
                      <a:pt x="14" y="527"/>
                    </a:lnTo>
                    <a:lnTo>
                      <a:pt x="14" y="532"/>
                    </a:lnTo>
                    <a:lnTo>
                      <a:pt x="14" y="523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32"/>
                    </a:lnTo>
                    <a:lnTo>
                      <a:pt x="14" y="523"/>
                    </a:lnTo>
                    <a:lnTo>
                      <a:pt x="14" y="532"/>
                    </a:lnTo>
                    <a:lnTo>
                      <a:pt x="14" y="530"/>
                    </a:lnTo>
                    <a:lnTo>
                      <a:pt x="14" y="532"/>
                    </a:lnTo>
                    <a:lnTo>
                      <a:pt x="14" y="529"/>
                    </a:lnTo>
                    <a:lnTo>
                      <a:pt x="16" y="520"/>
                    </a:lnTo>
                    <a:lnTo>
                      <a:pt x="16" y="527"/>
                    </a:lnTo>
                    <a:lnTo>
                      <a:pt x="16" y="529"/>
                    </a:lnTo>
                    <a:lnTo>
                      <a:pt x="16" y="532"/>
                    </a:lnTo>
                    <a:lnTo>
                      <a:pt x="16" y="518"/>
                    </a:lnTo>
                    <a:lnTo>
                      <a:pt x="16" y="516"/>
                    </a:lnTo>
                    <a:lnTo>
                      <a:pt x="16" y="530"/>
                    </a:lnTo>
                    <a:lnTo>
                      <a:pt x="16" y="525"/>
                    </a:lnTo>
                    <a:lnTo>
                      <a:pt x="16" y="530"/>
                    </a:lnTo>
                    <a:lnTo>
                      <a:pt x="16" y="532"/>
                    </a:lnTo>
                    <a:lnTo>
                      <a:pt x="16" y="527"/>
                    </a:lnTo>
                    <a:lnTo>
                      <a:pt x="16" y="530"/>
                    </a:lnTo>
                    <a:lnTo>
                      <a:pt x="16" y="530"/>
                    </a:lnTo>
                    <a:lnTo>
                      <a:pt x="16" y="529"/>
                    </a:lnTo>
                    <a:lnTo>
                      <a:pt x="16" y="530"/>
                    </a:lnTo>
                    <a:lnTo>
                      <a:pt x="16" y="520"/>
                    </a:lnTo>
                    <a:lnTo>
                      <a:pt x="16" y="520"/>
                    </a:lnTo>
                    <a:lnTo>
                      <a:pt x="16" y="516"/>
                    </a:lnTo>
                    <a:lnTo>
                      <a:pt x="16" y="529"/>
                    </a:lnTo>
                    <a:lnTo>
                      <a:pt x="16" y="525"/>
                    </a:lnTo>
                    <a:lnTo>
                      <a:pt x="16" y="511"/>
                    </a:lnTo>
                    <a:lnTo>
                      <a:pt x="16" y="532"/>
                    </a:lnTo>
                    <a:lnTo>
                      <a:pt x="16" y="532"/>
                    </a:lnTo>
                    <a:lnTo>
                      <a:pt x="16" y="529"/>
                    </a:lnTo>
                    <a:lnTo>
                      <a:pt x="16" y="527"/>
                    </a:lnTo>
                    <a:lnTo>
                      <a:pt x="16" y="513"/>
                    </a:lnTo>
                    <a:lnTo>
                      <a:pt x="16" y="530"/>
                    </a:lnTo>
                    <a:lnTo>
                      <a:pt x="16" y="525"/>
                    </a:lnTo>
                    <a:lnTo>
                      <a:pt x="16" y="509"/>
                    </a:lnTo>
                    <a:lnTo>
                      <a:pt x="16" y="525"/>
                    </a:lnTo>
                    <a:lnTo>
                      <a:pt x="16" y="527"/>
                    </a:lnTo>
                    <a:lnTo>
                      <a:pt x="16" y="529"/>
                    </a:lnTo>
                    <a:lnTo>
                      <a:pt x="16" y="527"/>
                    </a:lnTo>
                    <a:lnTo>
                      <a:pt x="16" y="525"/>
                    </a:lnTo>
                    <a:lnTo>
                      <a:pt x="16" y="529"/>
                    </a:lnTo>
                    <a:lnTo>
                      <a:pt x="16" y="520"/>
                    </a:lnTo>
                    <a:lnTo>
                      <a:pt x="16" y="523"/>
                    </a:lnTo>
                    <a:lnTo>
                      <a:pt x="16" y="530"/>
                    </a:lnTo>
                    <a:lnTo>
                      <a:pt x="16" y="527"/>
                    </a:lnTo>
                    <a:lnTo>
                      <a:pt x="16" y="522"/>
                    </a:lnTo>
                    <a:lnTo>
                      <a:pt x="16" y="518"/>
                    </a:lnTo>
                    <a:lnTo>
                      <a:pt x="16" y="532"/>
                    </a:lnTo>
                    <a:lnTo>
                      <a:pt x="16" y="525"/>
                    </a:lnTo>
                    <a:lnTo>
                      <a:pt x="16" y="525"/>
                    </a:lnTo>
                    <a:lnTo>
                      <a:pt x="16" y="532"/>
                    </a:lnTo>
                    <a:lnTo>
                      <a:pt x="16" y="532"/>
                    </a:lnTo>
                    <a:lnTo>
                      <a:pt x="16" y="514"/>
                    </a:lnTo>
                    <a:lnTo>
                      <a:pt x="16" y="530"/>
                    </a:lnTo>
                    <a:lnTo>
                      <a:pt x="16" y="532"/>
                    </a:lnTo>
                    <a:lnTo>
                      <a:pt x="16" y="532"/>
                    </a:lnTo>
                    <a:lnTo>
                      <a:pt x="16" y="527"/>
                    </a:lnTo>
                    <a:lnTo>
                      <a:pt x="16" y="532"/>
                    </a:lnTo>
                    <a:lnTo>
                      <a:pt x="16" y="530"/>
                    </a:lnTo>
                    <a:lnTo>
                      <a:pt x="16" y="518"/>
                    </a:lnTo>
                    <a:lnTo>
                      <a:pt x="16" y="513"/>
                    </a:lnTo>
                    <a:lnTo>
                      <a:pt x="16" y="527"/>
                    </a:lnTo>
                    <a:lnTo>
                      <a:pt x="16" y="486"/>
                    </a:lnTo>
                    <a:lnTo>
                      <a:pt x="16" y="529"/>
                    </a:lnTo>
                    <a:lnTo>
                      <a:pt x="16" y="527"/>
                    </a:lnTo>
                    <a:lnTo>
                      <a:pt x="16" y="525"/>
                    </a:lnTo>
                    <a:lnTo>
                      <a:pt x="16" y="516"/>
                    </a:lnTo>
                    <a:lnTo>
                      <a:pt x="16" y="529"/>
                    </a:lnTo>
                    <a:lnTo>
                      <a:pt x="16" y="527"/>
                    </a:lnTo>
                    <a:lnTo>
                      <a:pt x="16" y="523"/>
                    </a:lnTo>
                    <a:lnTo>
                      <a:pt x="16" y="530"/>
                    </a:lnTo>
                    <a:lnTo>
                      <a:pt x="16" y="530"/>
                    </a:lnTo>
                    <a:lnTo>
                      <a:pt x="16" y="527"/>
                    </a:lnTo>
                    <a:lnTo>
                      <a:pt x="16" y="529"/>
                    </a:lnTo>
                    <a:lnTo>
                      <a:pt x="16" y="532"/>
                    </a:lnTo>
                    <a:lnTo>
                      <a:pt x="16" y="529"/>
                    </a:lnTo>
                    <a:lnTo>
                      <a:pt x="16" y="523"/>
                    </a:lnTo>
                    <a:lnTo>
                      <a:pt x="16" y="525"/>
                    </a:lnTo>
                    <a:lnTo>
                      <a:pt x="16" y="509"/>
                    </a:lnTo>
                    <a:lnTo>
                      <a:pt x="16" y="497"/>
                    </a:lnTo>
                    <a:lnTo>
                      <a:pt x="16" y="530"/>
                    </a:lnTo>
                    <a:lnTo>
                      <a:pt x="16" y="507"/>
                    </a:lnTo>
                    <a:lnTo>
                      <a:pt x="16" y="493"/>
                    </a:lnTo>
                    <a:lnTo>
                      <a:pt x="16" y="522"/>
                    </a:lnTo>
                    <a:lnTo>
                      <a:pt x="16" y="522"/>
                    </a:lnTo>
                    <a:lnTo>
                      <a:pt x="16" y="529"/>
                    </a:lnTo>
                    <a:lnTo>
                      <a:pt x="16" y="530"/>
                    </a:lnTo>
                    <a:lnTo>
                      <a:pt x="16" y="527"/>
                    </a:lnTo>
                    <a:lnTo>
                      <a:pt x="16" y="493"/>
                    </a:lnTo>
                    <a:lnTo>
                      <a:pt x="16" y="529"/>
                    </a:lnTo>
                    <a:lnTo>
                      <a:pt x="16" y="522"/>
                    </a:lnTo>
                    <a:lnTo>
                      <a:pt x="18" y="530"/>
                    </a:lnTo>
                    <a:lnTo>
                      <a:pt x="18" y="481"/>
                    </a:lnTo>
                    <a:lnTo>
                      <a:pt x="18" y="52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0" name="Freeform 396"/>
              <p:cNvSpPr>
                <a:spLocks/>
              </p:cNvSpPr>
              <p:nvPr/>
            </p:nvSpPr>
            <p:spPr bwMode="auto">
              <a:xfrm>
                <a:off x="2782" y="3120"/>
                <a:ext cx="16" cy="917"/>
              </a:xfrm>
              <a:custGeom>
                <a:avLst/>
                <a:gdLst>
                  <a:gd name="T0" fmla="*/ 0 w 16"/>
                  <a:gd name="T1" fmla="*/ 917 h 917"/>
                  <a:gd name="T2" fmla="*/ 0 w 16"/>
                  <a:gd name="T3" fmla="*/ 917 h 917"/>
                  <a:gd name="T4" fmla="*/ 0 w 16"/>
                  <a:gd name="T5" fmla="*/ 908 h 917"/>
                  <a:gd name="T6" fmla="*/ 0 w 16"/>
                  <a:gd name="T7" fmla="*/ 914 h 917"/>
                  <a:gd name="T8" fmla="*/ 0 w 16"/>
                  <a:gd name="T9" fmla="*/ 892 h 917"/>
                  <a:gd name="T10" fmla="*/ 0 w 16"/>
                  <a:gd name="T11" fmla="*/ 780 h 917"/>
                  <a:gd name="T12" fmla="*/ 1 w 16"/>
                  <a:gd name="T13" fmla="*/ 832 h 917"/>
                  <a:gd name="T14" fmla="*/ 1 w 16"/>
                  <a:gd name="T15" fmla="*/ 374 h 917"/>
                  <a:gd name="T16" fmla="*/ 1 w 16"/>
                  <a:gd name="T17" fmla="*/ 771 h 917"/>
                  <a:gd name="T18" fmla="*/ 1 w 16"/>
                  <a:gd name="T19" fmla="*/ 531 h 917"/>
                  <a:gd name="T20" fmla="*/ 1 w 16"/>
                  <a:gd name="T21" fmla="*/ 894 h 917"/>
                  <a:gd name="T22" fmla="*/ 1 w 16"/>
                  <a:gd name="T23" fmla="*/ 835 h 917"/>
                  <a:gd name="T24" fmla="*/ 1 w 16"/>
                  <a:gd name="T25" fmla="*/ 780 h 917"/>
                  <a:gd name="T26" fmla="*/ 3 w 16"/>
                  <a:gd name="T27" fmla="*/ 871 h 917"/>
                  <a:gd name="T28" fmla="*/ 3 w 16"/>
                  <a:gd name="T29" fmla="*/ 915 h 917"/>
                  <a:gd name="T30" fmla="*/ 3 w 16"/>
                  <a:gd name="T31" fmla="*/ 834 h 917"/>
                  <a:gd name="T32" fmla="*/ 3 w 16"/>
                  <a:gd name="T33" fmla="*/ 869 h 917"/>
                  <a:gd name="T34" fmla="*/ 3 w 16"/>
                  <a:gd name="T35" fmla="*/ 901 h 917"/>
                  <a:gd name="T36" fmla="*/ 3 w 16"/>
                  <a:gd name="T37" fmla="*/ 907 h 917"/>
                  <a:gd name="T38" fmla="*/ 3 w 16"/>
                  <a:gd name="T39" fmla="*/ 915 h 917"/>
                  <a:gd name="T40" fmla="*/ 5 w 16"/>
                  <a:gd name="T41" fmla="*/ 915 h 917"/>
                  <a:gd name="T42" fmla="*/ 5 w 16"/>
                  <a:gd name="T43" fmla="*/ 908 h 917"/>
                  <a:gd name="T44" fmla="*/ 5 w 16"/>
                  <a:gd name="T45" fmla="*/ 901 h 917"/>
                  <a:gd name="T46" fmla="*/ 5 w 16"/>
                  <a:gd name="T47" fmla="*/ 915 h 917"/>
                  <a:gd name="T48" fmla="*/ 5 w 16"/>
                  <a:gd name="T49" fmla="*/ 907 h 917"/>
                  <a:gd name="T50" fmla="*/ 5 w 16"/>
                  <a:gd name="T51" fmla="*/ 905 h 917"/>
                  <a:gd name="T52" fmla="*/ 5 w 16"/>
                  <a:gd name="T53" fmla="*/ 914 h 917"/>
                  <a:gd name="T54" fmla="*/ 7 w 16"/>
                  <a:gd name="T55" fmla="*/ 914 h 917"/>
                  <a:gd name="T56" fmla="*/ 7 w 16"/>
                  <a:gd name="T57" fmla="*/ 914 h 917"/>
                  <a:gd name="T58" fmla="*/ 7 w 16"/>
                  <a:gd name="T59" fmla="*/ 908 h 917"/>
                  <a:gd name="T60" fmla="*/ 7 w 16"/>
                  <a:gd name="T61" fmla="*/ 896 h 917"/>
                  <a:gd name="T62" fmla="*/ 7 w 16"/>
                  <a:gd name="T63" fmla="*/ 917 h 917"/>
                  <a:gd name="T64" fmla="*/ 7 w 16"/>
                  <a:gd name="T65" fmla="*/ 908 h 917"/>
                  <a:gd name="T66" fmla="*/ 7 w 16"/>
                  <a:gd name="T67" fmla="*/ 917 h 917"/>
                  <a:gd name="T68" fmla="*/ 8 w 16"/>
                  <a:gd name="T69" fmla="*/ 917 h 917"/>
                  <a:gd name="T70" fmla="*/ 8 w 16"/>
                  <a:gd name="T71" fmla="*/ 917 h 917"/>
                  <a:gd name="T72" fmla="*/ 8 w 16"/>
                  <a:gd name="T73" fmla="*/ 917 h 917"/>
                  <a:gd name="T74" fmla="*/ 8 w 16"/>
                  <a:gd name="T75" fmla="*/ 915 h 917"/>
                  <a:gd name="T76" fmla="*/ 8 w 16"/>
                  <a:gd name="T77" fmla="*/ 917 h 917"/>
                  <a:gd name="T78" fmla="*/ 8 w 16"/>
                  <a:gd name="T79" fmla="*/ 917 h 917"/>
                  <a:gd name="T80" fmla="*/ 10 w 16"/>
                  <a:gd name="T81" fmla="*/ 917 h 917"/>
                  <a:gd name="T82" fmla="*/ 10 w 16"/>
                  <a:gd name="T83" fmla="*/ 908 h 917"/>
                  <a:gd name="T84" fmla="*/ 10 w 16"/>
                  <a:gd name="T85" fmla="*/ 917 h 917"/>
                  <a:gd name="T86" fmla="*/ 10 w 16"/>
                  <a:gd name="T87" fmla="*/ 917 h 917"/>
                  <a:gd name="T88" fmla="*/ 10 w 16"/>
                  <a:gd name="T89" fmla="*/ 917 h 917"/>
                  <a:gd name="T90" fmla="*/ 10 w 16"/>
                  <a:gd name="T91" fmla="*/ 917 h 917"/>
                  <a:gd name="T92" fmla="*/ 12 w 16"/>
                  <a:gd name="T93" fmla="*/ 917 h 917"/>
                  <a:gd name="T94" fmla="*/ 12 w 16"/>
                  <a:gd name="T95" fmla="*/ 915 h 917"/>
                  <a:gd name="T96" fmla="*/ 12 w 16"/>
                  <a:gd name="T97" fmla="*/ 917 h 917"/>
                  <a:gd name="T98" fmla="*/ 12 w 16"/>
                  <a:gd name="T99" fmla="*/ 915 h 917"/>
                  <a:gd name="T100" fmla="*/ 12 w 16"/>
                  <a:gd name="T101" fmla="*/ 917 h 917"/>
                  <a:gd name="T102" fmla="*/ 12 w 16"/>
                  <a:gd name="T103" fmla="*/ 917 h 917"/>
                  <a:gd name="T104" fmla="*/ 14 w 16"/>
                  <a:gd name="T105" fmla="*/ 917 h 917"/>
                  <a:gd name="T106" fmla="*/ 14 w 16"/>
                  <a:gd name="T107" fmla="*/ 917 h 917"/>
                  <a:gd name="T108" fmla="*/ 14 w 16"/>
                  <a:gd name="T109" fmla="*/ 917 h 917"/>
                  <a:gd name="T110" fmla="*/ 14 w 16"/>
                  <a:gd name="T111" fmla="*/ 917 h 917"/>
                  <a:gd name="T112" fmla="*/ 14 w 16"/>
                  <a:gd name="T113" fmla="*/ 915 h 917"/>
                  <a:gd name="T114" fmla="*/ 14 w 16"/>
                  <a:gd name="T115" fmla="*/ 917 h 917"/>
                  <a:gd name="T116" fmla="*/ 14 w 16"/>
                  <a:gd name="T117" fmla="*/ 915 h 917"/>
                  <a:gd name="T118" fmla="*/ 16 w 16"/>
                  <a:gd name="T119" fmla="*/ 917 h 917"/>
                  <a:gd name="T120" fmla="*/ 16 w 16"/>
                  <a:gd name="T121" fmla="*/ 915 h 917"/>
                  <a:gd name="T122" fmla="*/ 16 w 16"/>
                  <a:gd name="T123" fmla="*/ 917 h 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917">
                    <a:moveTo>
                      <a:pt x="0" y="914"/>
                    </a:moveTo>
                    <a:lnTo>
                      <a:pt x="0" y="917"/>
                    </a:lnTo>
                    <a:lnTo>
                      <a:pt x="0" y="908"/>
                    </a:lnTo>
                    <a:lnTo>
                      <a:pt x="0" y="889"/>
                    </a:lnTo>
                    <a:lnTo>
                      <a:pt x="0" y="883"/>
                    </a:lnTo>
                    <a:lnTo>
                      <a:pt x="0" y="910"/>
                    </a:lnTo>
                    <a:lnTo>
                      <a:pt x="0" y="905"/>
                    </a:lnTo>
                    <a:lnTo>
                      <a:pt x="0" y="848"/>
                    </a:lnTo>
                    <a:lnTo>
                      <a:pt x="0" y="907"/>
                    </a:lnTo>
                    <a:lnTo>
                      <a:pt x="0" y="869"/>
                    </a:lnTo>
                    <a:lnTo>
                      <a:pt x="0" y="903"/>
                    </a:lnTo>
                    <a:lnTo>
                      <a:pt x="0" y="917"/>
                    </a:lnTo>
                    <a:lnTo>
                      <a:pt x="0" y="892"/>
                    </a:lnTo>
                    <a:lnTo>
                      <a:pt x="0" y="907"/>
                    </a:lnTo>
                    <a:lnTo>
                      <a:pt x="0" y="887"/>
                    </a:lnTo>
                    <a:lnTo>
                      <a:pt x="0" y="851"/>
                    </a:lnTo>
                    <a:lnTo>
                      <a:pt x="0" y="903"/>
                    </a:lnTo>
                    <a:lnTo>
                      <a:pt x="0" y="899"/>
                    </a:lnTo>
                    <a:lnTo>
                      <a:pt x="0" y="901"/>
                    </a:lnTo>
                    <a:lnTo>
                      <a:pt x="0" y="878"/>
                    </a:lnTo>
                    <a:lnTo>
                      <a:pt x="0" y="885"/>
                    </a:lnTo>
                    <a:lnTo>
                      <a:pt x="0" y="910"/>
                    </a:lnTo>
                    <a:lnTo>
                      <a:pt x="0" y="891"/>
                    </a:lnTo>
                    <a:lnTo>
                      <a:pt x="0" y="917"/>
                    </a:lnTo>
                    <a:lnTo>
                      <a:pt x="0" y="864"/>
                    </a:lnTo>
                    <a:lnTo>
                      <a:pt x="0" y="903"/>
                    </a:lnTo>
                    <a:lnTo>
                      <a:pt x="0" y="846"/>
                    </a:lnTo>
                    <a:lnTo>
                      <a:pt x="0" y="908"/>
                    </a:lnTo>
                    <a:lnTo>
                      <a:pt x="0" y="858"/>
                    </a:lnTo>
                    <a:lnTo>
                      <a:pt x="0" y="880"/>
                    </a:lnTo>
                    <a:lnTo>
                      <a:pt x="0" y="898"/>
                    </a:lnTo>
                    <a:lnTo>
                      <a:pt x="0" y="901"/>
                    </a:lnTo>
                    <a:lnTo>
                      <a:pt x="0" y="896"/>
                    </a:lnTo>
                    <a:lnTo>
                      <a:pt x="0" y="896"/>
                    </a:lnTo>
                    <a:lnTo>
                      <a:pt x="0" y="880"/>
                    </a:lnTo>
                    <a:lnTo>
                      <a:pt x="0" y="908"/>
                    </a:lnTo>
                    <a:lnTo>
                      <a:pt x="0" y="885"/>
                    </a:lnTo>
                    <a:lnTo>
                      <a:pt x="0" y="898"/>
                    </a:lnTo>
                    <a:lnTo>
                      <a:pt x="0" y="866"/>
                    </a:lnTo>
                    <a:lnTo>
                      <a:pt x="0" y="862"/>
                    </a:lnTo>
                    <a:lnTo>
                      <a:pt x="0" y="907"/>
                    </a:lnTo>
                    <a:lnTo>
                      <a:pt x="0" y="866"/>
                    </a:lnTo>
                    <a:lnTo>
                      <a:pt x="0" y="910"/>
                    </a:lnTo>
                    <a:lnTo>
                      <a:pt x="0" y="917"/>
                    </a:lnTo>
                    <a:lnTo>
                      <a:pt x="0" y="905"/>
                    </a:lnTo>
                    <a:lnTo>
                      <a:pt x="0" y="915"/>
                    </a:lnTo>
                    <a:lnTo>
                      <a:pt x="0" y="891"/>
                    </a:lnTo>
                    <a:lnTo>
                      <a:pt x="0" y="914"/>
                    </a:lnTo>
                    <a:lnTo>
                      <a:pt x="0" y="878"/>
                    </a:lnTo>
                    <a:lnTo>
                      <a:pt x="0" y="844"/>
                    </a:lnTo>
                    <a:lnTo>
                      <a:pt x="0" y="914"/>
                    </a:lnTo>
                    <a:lnTo>
                      <a:pt x="0" y="903"/>
                    </a:lnTo>
                    <a:lnTo>
                      <a:pt x="0" y="871"/>
                    </a:lnTo>
                    <a:lnTo>
                      <a:pt x="0" y="878"/>
                    </a:lnTo>
                    <a:lnTo>
                      <a:pt x="0" y="878"/>
                    </a:lnTo>
                    <a:lnTo>
                      <a:pt x="0" y="882"/>
                    </a:lnTo>
                    <a:lnTo>
                      <a:pt x="0" y="912"/>
                    </a:lnTo>
                    <a:lnTo>
                      <a:pt x="0" y="839"/>
                    </a:lnTo>
                    <a:lnTo>
                      <a:pt x="0" y="851"/>
                    </a:lnTo>
                    <a:lnTo>
                      <a:pt x="0" y="892"/>
                    </a:lnTo>
                    <a:lnTo>
                      <a:pt x="0" y="851"/>
                    </a:lnTo>
                    <a:lnTo>
                      <a:pt x="0" y="891"/>
                    </a:lnTo>
                    <a:lnTo>
                      <a:pt x="0" y="801"/>
                    </a:lnTo>
                    <a:lnTo>
                      <a:pt x="0" y="874"/>
                    </a:lnTo>
                    <a:lnTo>
                      <a:pt x="0" y="871"/>
                    </a:lnTo>
                    <a:lnTo>
                      <a:pt x="0" y="810"/>
                    </a:lnTo>
                    <a:lnTo>
                      <a:pt x="0" y="575"/>
                    </a:lnTo>
                    <a:lnTo>
                      <a:pt x="0" y="857"/>
                    </a:lnTo>
                    <a:lnTo>
                      <a:pt x="0" y="908"/>
                    </a:lnTo>
                    <a:lnTo>
                      <a:pt x="0" y="741"/>
                    </a:lnTo>
                    <a:lnTo>
                      <a:pt x="0" y="741"/>
                    </a:lnTo>
                    <a:lnTo>
                      <a:pt x="0" y="780"/>
                    </a:lnTo>
                    <a:lnTo>
                      <a:pt x="0" y="794"/>
                    </a:lnTo>
                    <a:lnTo>
                      <a:pt x="0" y="773"/>
                    </a:lnTo>
                    <a:lnTo>
                      <a:pt x="0" y="823"/>
                    </a:lnTo>
                    <a:lnTo>
                      <a:pt x="0" y="899"/>
                    </a:lnTo>
                    <a:lnTo>
                      <a:pt x="0" y="757"/>
                    </a:lnTo>
                    <a:lnTo>
                      <a:pt x="0" y="771"/>
                    </a:lnTo>
                    <a:lnTo>
                      <a:pt x="0" y="769"/>
                    </a:lnTo>
                    <a:lnTo>
                      <a:pt x="0" y="548"/>
                    </a:lnTo>
                    <a:lnTo>
                      <a:pt x="0" y="853"/>
                    </a:lnTo>
                    <a:lnTo>
                      <a:pt x="0" y="821"/>
                    </a:lnTo>
                    <a:lnTo>
                      <a:pt x="0" y="908"/>
                    </a:lnTo>
                    <a:lnTo>
                      <a:pt x="1" y="832"/>
                    </a:lnTo>
                    <a:lnTo>
                      <a:pt x="1" y="803"/>
                    </a:lnTo>
                    <a:lnTo>
                      <a:pt x="1" y="896"/>
                    </a:lnTo>
                    <a:lnTo>
                      <a:pt x="1" y="703"/>
                    </a:lnTo>
                    <a:lnTo>
                      <a:pt x="1" y="810"/>
                    </a:lnTo>
                    <a:lnTo>
                      <a:pt x="1" y="565"/>
                    </a:lnTo>
                    <a:lnTo>
                      <a:pt x="1" y="866"/>
                    </a:lnTo>
                    <a:lnTo>
                      <a:pt x="1" y="898"/>
                    </a:lnTo>
                    <a:lnTo>
                      <a:pt x="1" y="769"/>
                    </a:lnTo>
                    <a:lnTo>
                      <a:pt x="1" y="855"/>
                    </a:lnTo>
                    <a:lnTo>
                      <a:pt x="1" y="636"/>
                    </a:lnTo>
                    <a:lnTo>
                      <a:pt x="1" y="910"/>
                    </a:lnTo>
                    <a:lnTo>
                      <a:pt x="1" y="374"/>
                    </a:lnTo>
                    <a:lnTo>
                      <a:pt x="1" y="784"/>
                    </a:lnTo>
                    <a:lnTo>
                      <a:pt x="1" y="917"/>
                    </a:lnTo>
                    <a:lnTo>
                      <a:pt x="1" y="703"/>
                    </a:lnTo>
                    <a:lnTo>
                      <a:pt x="1" y="894"/>
                    </a:lnTo>
                    <a:lnTo>
                      <a:pt x="1" y="887"/>
                    </a:lnTo>
                    <a:lnTo>
                      <a:pt x="1" y="791"/>
                    </a:lnTo>
                    <a:lnTo>
                      <a:pt x="1" y="885"/>
                    </a:lnTo>
                    <a:lnTo>
                      <a:pt x="1" y="798"/>
                    </a:lnTo>
                    <a:lnTo>
                      <a:pt x="1" y="700"/>
                    </a:lnTo>
                    <a:lnTo>
                      <a:pt x="1" y="832"/>
                    </a:lnTo>
                    <a:lnTo>
                      <a:pt x="1" y="290"/>
                    </a:lnTo>
                    <a:lnTo>
                      <a:pt x="1" y="771"/>
                    </a:lnTo>
                    <a:lnTo>
                      <a:pt x="1" y="828"/>
                    </a:lnTo>
                    <a:lnTo>
                      <a:pt x="1" y="784"/>
                    </a:lnTo>
                    <a:lnTo>
                      <a:pt x="1" y="873"/>
                    </a:lnTo>
                    <a:lnTo>
                      <a:pt x="1" y="0"/>
                    </a:lnTo>
                    <a:lnTo>
                      <a:pt x="1" y="905"/>
                    </a:lnTo>
                    <a:lnTo>
                      <a:pt x="1" y="803"/>
                    </a:lnTo>
                    <a:lnTo>
                      <a:pt x="1" y="907"/>
                    </a:lnTo>
                    <a:lnTo>
                      <a:pt x="1" y="728"/>
                    </a:lnTo>
                    <a:lnTo>
                      <a:pt x="1" y="687"/>
                    </a:lnTo>
                    <a:lnTo>
                      <a:pt x="1" y="835"/>
                    </a:lnTo>
                    <a:lnTo>
                      <a:pt x="1" y="828"/>
                    </a:lnTo>
                    <a:lnTo>
                      <a:pt x="1" y="531"/>
                    </a:lnTo>
                    <a:lnTo>
                      <a:pt x="1" y="636"/>
                    </a:lnTo>
                    <a:lnTo>
                      <a:pt x="1" y="809"/>
                    </a:lnTo>
                    <a:lnTo>
                      <a:pt x="1" y="899"/>
                    </a:lnTo>
                    <a:lnTo>
                      <a:pt x="1" y="778"/>
                    </a:lnTo>
                    <a:lnTo>
                      <a:pt x="1" y="917"/>
                    </a:lnTo>
                    <a:lnTo>
                      <a:pt x="1" y="819"/>
                    </a:lnTo>
                    <a:lnTo>
                      <a:pt x="1" y="794"/>
                    </a:lnTo>
                    <a:lnTo>
                      <a:pt x="1" y="668"/>
                    </a:lnTo>
                    <a:lnTo>
                      <a:pt x="1" y="862"/>
                    </a:lnTo>
                    <a:lnTo>
                      <a:pt x="1" y="777"/>
                    </a:lnTo>
                    <a:lnTo>
                      <a:pt x="1" y="520"/>
                    </a:lnTo>
                    <a:lnTo>
                      <a:pt x="1" y="894"/>
                    </a:lnTo>
                    <a:lnTo>
                      <a:pt x="1" y="851"/>
                    </a:lnTo>
                    <a:lnTo>
                      <a:pt x="1" y="903"/>
                    </a:lnTo>
                    <a:lnTo>
                      <a:pt x="1" y="794"/>
                    </a:lnTo>
                    <a:lnTo>
                      <a:pt x="1" y="907"/>
                    </a:lnTo>
                    <a:lnTo>
                      <a:pt x="1" y="901"/>
                    </a:lnTo>
                    <a:lnTo>
                      <a:pt x="1" y="857"/>
                    </a:lnTo>
                    <a:lnTo>
                      <a:pt x="1" y="832"/>
                    </a:lnTo>
                    <a:lnTo>
                      <a:pt x="1" y="755"/>
                    </a:lnTo>
                    <a:lnTo>
                      <a:pt x="1" y="696"/>
                    </a:lnTo>
                    <a:lnTo>
                      <a:pt x="1" y="915"/>
                    </a:lnTo>
                    <a:lnTo>
                      <a:pt x="1" y="728"/>
                    </a:lnTo>
                    <a:lnTo>
                      <a:pt x="1" y="835"/>
                    </a:lnTo>
                    <a:lnTo>
                      <a:pt x="1" y="873"/>
                    </a:lnTo>
                    <a:lnTo>
                      <a:pt x="1" y="905"/>
                    </a:lnTo>
                    <a:lnTo>
                      <a:pt x="1" y="915"/>
                    </a:lnTo>
                    <a:lnTo>
                      <a:pt x="1" y="908"/>
                    </a:lnTo>
                    <a:lnTo>
                      <a:pt x="1" y="784"/>
                    </a:lnTo>
                    <a:lnTo>
                      <a:pt x="1" y="917"/>
                    </a:lnTo>
                    <a:lnTo>
                      <a:pt x="1" y="691"/>
                    </a:lnTo>
                    <a:lnTo>
                      <a:pt x="1" y="855"/>
                    </a:lnTo>
                    <a:lnTo>
                      <a:pt x="1" y="816"/>
                    </a:lnTo>
                    <a:lnTo>
                      <a:pt x="1" y="812"/>
                    </a:lnTo>
                    <a:lnTo>
                      <a:pt x="1" y="915"/>
                    </a:lnTo>
                    <a:lnTo>
                      <a:pt x="1" y="780"/>
                    </a:lnTo>
                    <a:lnTo>
                      <a:pt x="1" y="858"/>
                    </a:lnTo>
                    <a:lnTo>
                      <a:pt x="1" y="899"/>
                    </a:lnTo>
                    <a:lnTo>
                      <a:pt x="1" y="894"/>
                    </a:lnTo>
                    <a:lnTo>
                      <a:pt x="3" y="901"/>
                    </a:lnTo>
                    <a:lnTo>
                      <a:pt x="3" y="898"/>
                    </a:lnTo>
                    <a:lnTo>
                      <a:pt x="3" y="894"/>
                    </a:lnTo>
                    <a:lnTo>
                      <a:pt x="3" y="889"/>
                    </a:lnTo>
                    <a:lnTo>
                      <a:pt x="3" y="915"/>
                    </a:lnTo>
                    <a:lnTo>
                      <a:pt x="3" y="917"/>
                    </a:lnTo>
                    <a:lnTo>
                      <a:pt x="3" y="887"/>
                    </a:lnTo>
                    <a:lnTo>
                      <a:pt x="3" y="905"/>
                    </a:lnTo>
                    <a:lnTo>
                      <a:pt x="3" y="871"/>
                    </a:lnTo>
                    <a:lnTo>
                      <a:pt x="3" y="809"/>
                    </a:lnTo>
                    <a:lnTo>
                      <a:pt x="3" y="910"/>
                    </a:lnTo>
                    <a:lnTo>
                      <a:pt x="3" y="874"/>
                    </a:lnTo>
                    <a:lnTo>
                      <a:pt x="3" y="903"/>
                    </a:lnTo>
                    <a:lnTo>
                      <a:pt x="3" y="899"/>
                    </a:lnTo>
                    <a:lnTo>
                      <a:pt x="3" y="882"/>
                    </a:lnTo>
                    <a:lnTo>
                      <a:pt x="3" y="915"/>
                    </a:lnTo>
                    <a:lnTo>
                      <a:pt x="3" y="901"/>
                    </a:lnTo>
                    <a:lnTo>
                      <a:pt x="3" y="858"/>
                    </a:lnTo>
                    <a:lnTo>
                      <a:pt x="3" y="883"/>
                    </a:lnTo>
                    <a:lnTo>
                      <a:pt x="3" y="908"/>
                    </a:lnTo>
                    <a:lnTo>
                      <a:pt x="3" y="915"/>
                    </a:lnTo>
                    <a:lnTo>
                      <a:pt x="3" y="889"/>
                    </a:lnTo>
                    <a:lnTo>
                      <a:pt x="3" y="914"/>
                    </a:lnTo>
                    <a:lnTo>
                      <a:pt x="3" y="896"/>
                    </a:lnTo>
                    <a:lnTo>
                      <a:pt x="3" y="871"/>
                    </a:lnTo>
                    <a:lnTo>
                      <a:pt x="3" y="914"/>
                    </a:lnTo>
                    <a:lnTo>
                      <a:pt x="3" y="908"/>
                    </a:lnTo>
                    <a:lnTo>
                      <a:pt x="3" y="898"/>
                    </a:lnTo>
                    <a:lnTo>
                      <a:pt x="3" y="882"/>
                    </a:lnTo>
                    <a:lnTo>
                      <a:pt x="3" y="907"/>
                    </a:lnTo>
                    <a:lnTo>
                      <a:pt x="3" y="912"/>
                    </a:lnTo>
                    <a:lnTo>
                      <a:pt x="3" y="823"/>
                    </a:lnTo>
                    <a:lnTo>
                      <a:pt x="3" y="834"/>
                    </a:lnTo>
                    <a:lnTo>
                      <a:pt x="3" y="894"/>
                    </a:lnTo>
                    <a:lnTo>
                      <a:pt x="3" y="878"/>
                    </a:lnTo>
                    <a:lnTo>
                      <a:pt x="3" y="867"/>
                    </a:lnTo>
                    <a:lnTo>
                      <a:pt x="3" y="894"/>
                    </a:lnTo>
                    <a:lnTo>
                      <a:pt x="3" y="796"/>
                    </a:lnTo>
                    <a:lnTo>
                      <a:pt x="3" y="905"/>
                    </a:lnTo>
                    <a:lnTo>
                      <a:pt x="3" y="917"/>
                    </a:lnTo>
                    <a:lnTo>
                      <a:pt x="3" y="914"/>
                    </a:lnTo>
                    <a:lnTo>
                      <a:pt x="3" y="896"/>
                    </a:lnTo>
                    <a:lnTo>
                      <a:pt x="3" y="899"/>
                    </a:lnTo>
                    <a:lnTo>
                      <a:pt x="3" y="903"/>
                    </a:lnTo>
                    <a:lnTo>
                      <a:pt x="3" y="869"/>
                    </a:lnTo>
                    <a:lnTo>
                      <a:pt x="3" y="880"/>
                    </a:lnTo>
                    <a:lnTo>
                      <a:pt x="3" y="917"/>
                    </a:lnTo>
                    <a:lnTo>
                      <a:pt x="3" y="907"/>
                    </a:lnTo>
                    <a:lnTo>
                      <a:pt x="3" y="869"/>
                    </a:lnTo>
                    <a:lnTo>
                      <a:pt x="3" y="915"/>
                    </a:lnTo>
                    <a:lnTo>
                      <a:pt x="3" y="889"/>
                    </a:lnTo>
                    <a:lnTo>
                      <a:pt x="3" y="915"/>
                    </a:lnTo>
                    <a:lnTo>
                      <a:pt x="3" y="892"/>
                    </a:lnTo>
                    <a:lnTo>
                      <a:pt x="3" y="915"/>
                    </a:lnTo>
                    <a:lnTo>
                      <a:pt x="3" y="896"/>
                    </a:lnTo>
                    <a:lnTo>
                      <a:pt x="3" y="903"/>
                    </a:lnTo>
                    <a:lnTo>
                      <a:pt x="3" y="901"/>
                    </a:lnTo>
                    <a:lnTo>
                      <a:pt x="3" y="915"/>
                    </a:lnTo>
                    <a:lnTo>
                      <a:pt x="3" y="901"/>
                    </a:lnTo>
                    <a:lnTo>
                      <a:pt x="3" y="914"/>
                    </a:lnTo>
                    <a:lnTo>
                      <a:pt x="3" y="898"/>
                    </a:lnTo>
                    <a:lnTo>
                      <a:pt x="3" y="889"/>
                    </a:lnTo>
                    <a:lnTo>
                      <a:pt x="3" y="917"/>
                    </a:lnTo>
                    <a:lnTo>
                      <a:pt x="3" y="912"/>
                    </a:lnTo>
                    <a:lnTo>
                      <a:pt x="3" y="898"/>
                    </a:lnTo>
                    <a:lnTo>
                      <a:pt x="3" y="905"/>
                    </a:lnTo>
                    <a:lnTo>
                      <a:pt x="3" y="869"/>
                    </a:lnTo>
                    <a:lnTo>
                      <a:pt x="3" y="896"/>
                    </a:lnTo>
                    <a:lnTo>
                      <a:pt x="3" y="907"/>
                    </a:lnTo>
                    <a:lnTo>
                      <a:pt x="3" y="882"/>
                    </a:lnTo>
                    <a:lnTo>
                      <a:pt x="3" y="914"/>
                    </a:lnTo>
                    <a:lnTo>
                      <a:pt x="3" y="908"/>
                    </a:lnTo>
                    <a:lnTo>
                      <a:pt x="3" y="914"/>
                    </a:lnTo>
                    <a:lnTo>
                      <a:pt x="3" y="887"/>
                    </a:lnTo>
                    <a:lnTo>
                      <a:pt x="3" y="915"/>
                    </a:lnTo>
                    <a:lnTo>
                      <a:pt x="3" y="917"/>
                    </a:lnTo>
                    <a:lnTo>
                      <a:pt x="3" y="908"/>
                    </a:lnTo>
                    <a:lnTo>
                      <a:pt x="3" y="908"/>
                    </a:lnTo>
                    <a:lnTo>
                      <a:pt x="3" y="917"/>
                    </a:lnTo>
                    <a:lnTo>
                      <a:pt x="3" y="917"/>
                    </a:lnTo>
                    <a:lnTo>
                      <a:pt x="3" y="915"/>
                    </a:lnTo>
                    <a:lnTo>
                      <a:pt x="3" y="912"/>
                    </a:lnTo>
                    <a:lnTo>
                      <a:pt x="3" y="910"/>
                    </a:lnTo>
                    <a:lnTo>
                      <a:pt x="3" y="912"/>
                    </a:lnTo>
                    <a:lnTo>
                      <a:pt x="3" y="908"/>
                    </a:lnTo>
                    <a:lnTo>
                      <a:pt x="5" y="915"/>
                    </a:lnTo>
                    <a:lnTo>
                      <a:pt x="5" y="915"/>
                    </a:lnTo>
                    <a:lnTo>
                      <a:pt x="5" y="905"/>
                    </a:lnTo>
                    <a:lnTo>
                      <a:pt x="5" y="917"/>
                    </a:lnTo>
                    <a:lnTo>
                      <a:pt x="5" y="915"/>
                    </a:lnTo>
                    <a:lnTo>
                      <a:pt x="5" y="896"/>
                    </a:lnTo>
                    <a:lnTo>
                      <a:pt x="5" y="917"/>
                    </a:lnTo>
                    <a:lnTo>
                      <a:pt x="5" y="915"/>
                    </a:lnTo>
                    <a:lnTo>
                      <a:pt x="5" y="915"/>
                    </a:lnTo>
                    <a:lnTo>
                      <a:pt x="5" y="912"/>
                    </a:lnTo>
                    <a:lnTo>
                      <a:pt x="5" y="917"/>
                    </a:lnTo>
                    <a:lnTo>
                      <a:pt x="5" y="915"/>
                    </a:lnTo>
                    <a:lnTo>
                      <a:pt x="5" y="910"/>
                    </a:lnTo>
                    <a:lnTo>
                      <a:pt x="5" y="892"/>
                    </a:lnTo>
                    <a:lnTo>
                      <a:pt x="5" y="917"/>
                    </a:lnTo>
                    <a:lnTo>
                      <a:pt x="5" y="912"/>
                    </a:lnTo>
                    <a:lnTo>
                      <a:pt x="5" y="914"/>
                    </a:lnTo>
                    <a:lnTo>
                      <a:pt x="5" y="917"/>
                    </a:lnTo>
                    <a:lnTo>
                      <a:pt x="5" y="914"/>
                    </a:lnTo>
                    <a:lnTo>
                      <a:pt x="5" y="908"/>
                    </a:lnTo>
                    <a:lnTo>
                      <a:pt x="5" y="907"/>
                    </a:lnTo>
                    <a:lnTo>
                      <a:pt x="5" y="908"/>
                    </a:lnTo>
                    <a:lnTo>
                      <a:pt x="5" y="910"/>
                    </a:lnTo>
                    <a:lnTo>
                      <a:pt x="5" y="901"/>
                    </a:lnTo>
                    <a:lnTo>
                      <a:pt x="5" y="914"/>
                    </a:lnTo>
                    <a:lnTo>
                      <a:pt x="5" y="901"/>
                    </a:lnTo>
                    <a:lnTo>
                      <a:pt x="5" y="915"/>
                    </a:lnTo>
                    <a:lnTo>
                      <a:pt x="5" y="907"/>
                    </a:lnTo>
                    <a:lnTo>
                      <a:pt x="5" y="917"/>
                    </a:lnTo>
                    <a:lnTo>
                      <a:pt x="5" y="917"/>
                    </a:lnTo>
                    <a:lnTo>
                      <a:pt x="5" y="917"/>
                    </a:lnTo>
                    <a:lnTo>
                      <a:pt x="5" y="901"/>
                    </a:lnTo>
                    <a:lnTo>
                      <a:pt x="5" y="907"/>
                    </a:lnTo>
                    <a:lnTo>
                      <a:pt x="5" y="905"/>
                    </a:lnTo>
                    <a:lnTo>
                      <a:pt x="5" y="903"/>
                    </a:lnTo>
                    <a:lnTo>
                      <a:pt x="5" y="917"/>
                    </a:lnTo>
                    <a:lnTo>
                      <a:pt x="5" y="917"/>
                    </a:lnTo>
                    <a:lnTo>
                      <a:pt x="5" y="915"/>
                    </a:lnTo>
                    <a:lnTo>
                      <a:pt x="5" y="917"/>
                    </a:lnTo>
                    <a:lnTo>
                      <a:pt x="5" y="914"/>
                    </a:lnTo>
                    <a:lnTo>
                      <a:pt x="5" y="917"/>
                    </a:lnTo>
                    <a:lnTo>
                      <a:pt x="5" y="899"/>
                    </a:lnTo>
                    <a:lnTo>
                      <a:pt x="5" y="915"/>
                    </a:lnTo>
                    <a:lnTo>
                      <a:pt x="5" y="915"/>
                    </a:lnTo>
                    <a:lnTo>
                      <a:pt x="5" y="917"/>
                    </a:lnTo>
                    <a:lnTo>
                      <a:pt x="5" y="915"/>
                    </a:lnTo>
                    <a:lnTo>
                      <a:pt x="5" y="917"/>
                    </a:lnTo>
                    <a:lnTo>
                      <a:pt x="5" y="912"/>
                    </a:lnTo>
                    <a:lnTo>
                      <a:pt x="5" y="914"/>
                    </a:lnTo>
                    <a:lnTo>
                      <a:pt x="5" y="915"/>
                    </a:lnTo>
                    <a:lnTo>
                      <a:pt x="5" y="915"/>
                    </a:lnTo>
                    <a:lnTo>
                      <a:pt x="5" y="914"/>
                    </a:lnTo>
                    <a:lnTo>
                      <a:pt x="5" y="917"/>
                    </a:lnTo>
                    <a:lnTo>
                      <a:pt x="5" y="915"/>
                    </a:lnTo>
                    <a:lnTo>
                      <a:pt x="5" y="917"/>
                    </a:lnTo>
                    <a:lnTo>
                      <a:pt x="5" y="907"/>
                    </a:lnTo>
                    <a:lnTo>
                      <a:pt x="5" y="912"/>
                    </a:lnTo>
                    <a:lnTo>
                      <a:pt x="5" y="917"/>
                    </a:lnTo>
                    <a:lnTo>
                      <a:pt x="5" y="912"/>
                    </a:lnTo>
                    <a:lnTo>
                      <a:pt x="5" y="917"/>
                    </a:lnTo>
                    <a:lnTo>
                      <a:pt x="5" y="912"/>
                    </a:lnTo>
                    <a:lnTo>
                      <a:pt x="5" y="910"/>
                    </a:lnTo>
                    <a:lnTo>
                      <a:pt x="5" y="914"/>
                    </a:lnTo>
                    <a:lnTo>
                      <a:pt x="5" y="914"/>
                    </a:lnTo>
                    <a:lnTo>
                      <a:pt x="5" y="917"/>
                    </a:lnTo>
                    <a:lnTo>
                      <a:pt x="5" y="912"/>
                    </a:lnTo>
                    <a:lnTo>
                      <a:pt x="5" y="917"/>
                    </a:lnTo>
                    <a:lnTo>
                      <a:pt x="5" y="905"/>
                    </a:lnTo>
                    <a:lnTo>
                      <a:pt x="5" y="908"/>
                    </a:lnTo>
                    <a:lnTo>
                      <a:pt x="5" y="912"/>
                    </a:lnTo>
                    <a:lnTo>
                      <a:pt x="5" y="917"/>
                    </a:lnTo>
                    <a:lnTo>
                      <a:pt x="5" y="907"/>
                    </a:lnTo>
                    <a:lnTo>
                      <a:pt x="5" y="914"/>
                    </a:lnTo>
                    <a:lnTo>
                      <a:pt x="5" y="917"/>
                    </a:lnTo>
                    <a:lnTo>
                      <a:pt x="5" y="917"/>
                    </a:lnTo>
                    <a:lnTo>
                      <a:pt x="5" y="910"/>
                    </a:lnTo>
                    <a:lnTo>
                      <a:pt x="5" y="908"/>
                    </a:lnTo>
                    <a:lnTo>
                      <a:pt x="5" y="912"/>
                    </a:lnTo>
                    <a:lnTo>
                      <a:pt x="5" y="914"/>
                    </a:lnTo>
                    <a:lnTo>
                      <a:pt x="5" y="914"/>
                    </a:lnTo>
                    <a:lnTo>
                      <a:pt x="5" y="917"/>
                    </a:lnTo>
                    <a:lnTo>
                      <a:pt x="5" y="908"/>
                    </a:lnTo>
                    <a:lnTo>
                      <a:pt x="5" y="917"/>
                    </a:lnTo>
                    <a:lnTo>
                      <a:pt x="7" y="914"/>
                    </a:lnTo>
                    <a:lnTo>
                      <a:pt x="7" y="917"/>
                    </a:lnTo>
                    <a:lnTo>
                      <a:pt x="7" y="914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12"/>
                    </a:lnTo>
                    <a:lnTo>
                      <a:pt x="7" y="914"/>
                    </a:lnTo>
                    <a:lnTo>
                      <a:pt x="7" y="901"/>
                    </a:lnTo>
                    <a:lnTo>
                      <a:pt x="7" y="914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2"/>
                    </a:lnTo>
                    <a:lnTo>
                      <a:pt x="7" y="917"/>
                    </a:lnTo>
                    <a:lnTo>
                      <a:pt x="7" y="908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2"/>
                    </a:lnTo>
                    <a:lnTo>
                      <a:pt x="7" y="917"/>
                    </a:lnTo>
                    <a:lnTo>
                      <a:pt x="7" y="914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12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08"/>
                    </a:lnTo>
                    <a:lnTo>
                      <a:pt x="7" y="912"/>
                    </a:lnTo>
                    <a:lnTo>
                      <a:pt x="7" y="917"/>
                    </a:lnTo>
                    <a:lnTo>
                      <a:pt x="7" y="908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10"/>
                    </a:lnTo>
                    <a:lnTo>
                      <a:pt x="7" y="912"/>
                    </a:lnTo>
                    <a:lnTo>
                      <a:pt x="7" y="896"/>
                    </a:lnTo>
                    <a:lnTo>
                      <a:pt x="7" y="912"/>
                    </a:lnTo>
                    <a:lnTo>
                      <a:pt x="7" y="910"/>
                    </a:lnTo>
                    <a:lnTo>
                      <a:pt x="7" y="914"/>
                    </a:lnTo>
                    <a:lnTo>
                      <a:pt x="7" y="903"/>
                    </a:lnTo>
                    <a:lnTo>
                      <a:pt x="7" y="914"/>
                    </a:lnTo>
                    <a:lnTo>
                      <a:pt x="7" y="915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4"/>
                    </a:lnTo>
                    <a:lnTo>
                      <a:pt x="7" y="912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4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4"/>
                    </a:lnTo>
                    <a:lnTo>
                      <a:pt x="7" y="908"/>
                    </a:lnTo>
                    <a:lnTo>
                      <a:pt x="7" y="914"/>
                    </a:lnTo>
                    <a:lnTo>
                      <a:pt x="7" y="917"/>
                    </a:lnTo>
                    <a:lnTo>
                      <a:pt x="7" y="914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5"/>
                    </a:lnTo>
                    <a:lnTo>
                      <a:pt x="7" y="907"/>
                    </a:lnTo>
                    <a:lnTo>
                      <a:pt x="7" y="915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7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4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5"/>
                    </a:lnTo>
                    <a:lnTo>
                      <a:pt x="8" y="914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2"/>
                    </a:lnTo>
                    <a:lnTo>
                      <a:pt x="8" y="917"/>
                    </a:lnTo>
                    <a:lnTo>
                      <a:pt x="8" y="914"/>
                    </a:lnTo>
                    <a:lnTo>
                      <a:pt x="8" y="917"/>
                    </a:lnTo>
                    <a:lnTo>
                      <a:pt x="8" y="914"/>
                    </a:lnTo>
                    <a:lnTo>
                      <a:pt x="8" y="914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4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5"/>
                    </a:lnTo>
                    <a:lnTo>
                      <a:pt x="8" y="914"/>
                    </a:lnTo>
                    <a:lnTo>
                      <a:pt x="8" y="914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5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8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4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08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4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5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4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5"/>
                    </a:lnTo>
                    <a:lnTo>
                      <a:pt x="10" y="914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0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0" y="914"/>
                    </a:lnTo>
                    <a:lnTo>
                      <a:pt x="10" y="917"/>
                    </a:lnTo>
                    <a:lnTo>
                      <a:pt x="10" y="915"/>
                    </a:lnTo>
                    <a:lnTo>
                      <a:pt x="10" y="915"/>
                    </a:lnTo>
                    <a:lnTo>
                      <a:pt x="10" y="915"/>
                    </a:lnTo>
                    <a:lnTo>
                      <a:pt x="10" y="917"/>
                    </a:lnTo>
                    <a:lnTo>
                      <a:pt x="10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5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5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5"/>
                    </a:lnTo>
                    <a:lnTo>
                      <a:pt x="12" y="914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5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5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5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5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5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2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2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4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7"/>
                    </a:lnTo>
                    <a:lnTo>
                      <a:pt x="14" y="915"/>
                    </a:lnTo>
                    <a:lnTo>
                      <a:pt x="14" y="915"/>
                    </a:lnTo>
                    <a:lnTo>
                      <a:pt x="14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5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5"/>
                    </a:lnTo>
                    <a:lnTo>
                      <a:pt x="16" y="917"/>
                    </a:lnTo>
                    <a:lnTo>
                      <a:pt x="16" y="915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7"/>
                    </a:lnTo>
                    <a:lnTo>
                      <a:pt x="16" y="9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1" name="Freeform 397"/>
              <p:cNvSpPr>
                <a:spLocks/>
              </p:cNvSpPr>
              <p:nvPr/>
            </p:nvSpPr>
            <p:spPr bwMode="auto">
              <a:xfrm>
                <a:off x="2798" y="4032"/>
                <a:ext cx="17" cy="5"/>
              </a:xfrm>
              <a:custGeom>
                <a:avLst/>
                <a:gdLst>
                  <a:gd name="T0" fmla="*/ 0 w 17"/>
                  <a:gd name="T1" fmla="*/ 3 h 5"/>
                  <a:gd name="T2" fmla="*/ 0 w 17"/>
                  <a:gd name="T3" fmla="*/ 5 h 5"/>
                  <a:gd name="T4" fmla="*/ 1 w 17"/>
                  <a:gd name="T5" fmla="*/ 5 h 5"/>
                  <a:gd name="T6" fmla="*/ 1 w 17"/>
                  <a:gd name="T7" fmla="*/ 3 h 5"/>
                  <a:gd name="T8" fmla="*/ 1 w 17"/>
                  <a:gd name="T9" fmla="*/ 5 h 5"/>
                  <a:gd name="T10" fmla="*/ 1 w 17"/>
                  <a:gd name="T11" fmla="*/ 5 h 5"/>
                  <a:gd name="T12" fmla="*/ 1 w 17"/>
                  <a:gd name="T13" fmla="*/ 5 h 5"/>
                  <a:gd name="T14" fmla="*/ 1 w 17"/>
                  <a:gd name="T15" fmla="*/ 5 h 5"/>
                  <a:gd name="T16" fmla="*/ 1 w 17"/>
                  <a:gd name="T17" fmla="*/ 5 h 5"/>
                  <a:gd name="T18" fmla="*/ 3 w 17"/>
                  <a:gd name="T19" fmla="*/ 5 h 5"/>
                  <a:gd name="T20" fmla="*/ 3 w 17"/>
                  <a:gd name="T21" fmla="*/ 5 h 5"/>
                  <a:gd name="T22" fmla="*/ 3 w 17"/>
                  <a:gd name="T23" fmla="*/ 5 h 5"/>
                  <a:gd name="T24" fmla="*/ 3 w 17"/>
                  <a:gd name="T25" fmla="*/ 5 h 5"/>
                  <a:gd name="T26" fmla="*/ 3 w 17"/>
                  <a:gd name="T27" fmla="*/ 5 h 5"/>
                  <a:gd name="T28" fmla="*/ 3 w 17"/>
                  <a:gd name="T29" fmla="*/ 3 h 5"/>
                  <a:gd name="T30" fmla="*/ 5 w 17"/>
                  <a:gd name="T31" fmla="*/ 5 h 5"/>
                  <a:gd name="T32" fmla="*/ 5 w 17"/>
                  <a:gd name="T33" fmla="*/ 2 h 5"/>
                  <a:gd name="T34" fmla="*/ 5 w 17"/>
                  <a:gd name="T35" fmla="*/ 5 h 5"/>
                  <a:gd name="T36" fmla="*/ 5 w 17"/>
                  <a:gd name="T37" fmla="*/ 5 h 5"/>
                  <a:gd name="T38" fmla="*/ 5 w 17"/>
                  <a:gd name="T39" fmla="*/ 5 h 5"/>
                  <a:gd name="T40" fmla="*/ 5 w 17"/>
                  <a:gd name="T41" fmla="*/ 5 h 5"/>
                  <a:gd name="T42" fmla="*/ 7 w 17"/>
                  <a:gd name="T43" fmla="*/ 5 h 5"/>
                  <a:gd name="T44" fmla="*/ 7 w 17"/>
                  <a:gd name="T45" fmla="*/ 5 h 5"/>
                  <a:gd name="T46" fmla="*/ 7 w 17"/>
                  <a:gd name="T47" fmla="*/ 5 h 5"/>
                  <a:gd name="T48" fmla="*/ 7 w 17"/>
                  <a:gd name="T49" fmla="*/ 5 h 5"/>
                  <a:gd name="T50" fmla="*/ 7 w 17"/>
                  <a:gd name="T51" fmla="*/ 5 h 5"/>
                  <a:gd name="T52" fmla="*/ 7 w 17"/>
                  <a:gd name="T53" fmla="*/ 5 h 5"/>
                  <a:gd name="T54" fmla="*/ 9 w 17"/>
                  <a:gd name="T55" fmla="*/ 5 h 5"/>
                  <a:gd name="T56" fmla="*/ 9 w 17"/>
                  <a:gd name="T57" fmla="*/ 5 h 5"/>
                  <a:gd name="T58" fmla="*/ 9 w 17"/>
                  <a:gd name="T59" fmla="*/ 5 h 5"/>
                  <a:gd name="T60" fmla="*/ 9 w 17"/>
                  <a:gd name="T61" fmla="*/ 5 h 5"/>
                  <a:gd name="T62" fmla="*/ 9 w 17"/>
                  <a:gd name="T63" fmla="*/ 5 h 5"/>
                  <a:gd name="T64" fmla="*/ 9 w 17"/>
                  <a:gd name="T65" fmla="*/ 5 h 5"/>
                  <a:gd name="T66" fmla="*/ 10 w 17"/>
                  <a:gd name="T67" fmla="*/ 5 h 5"/>
                  <a:gd name="T68" fmla="*/ 10 w 17"/>
                  <a:gd name="T69" fmla="*/ 5 h 5"/>
                  <a:gd name="T70" fmla="*/ 10 w 17"/>
                  <a:gd name="T71" fmla="*/ 5 h 5"/>
                  <a:gd name="T72" fmla="*/ 10 w 17"/>
                  <a:gd name="T73" fmla="*/ 5 h 5"/>
                  <a:gd name="T74" fmla="*/ 10 w 17"/>
                  <a:gd name="T75" fmla="*/ 5 h 5"/>
                  <a:gd name="T76" fmla="*/ 10 w 17"/>
                  <a:gd name="T77" fmla="*/ 5 h 5"/>
                  <a:gd name="T78" fmla="*/ 12 w 17"/>
                  <a:gd name="T79" fmla="*/ 5 h 5"/>
                  <a:gd name="T80" fmla="*/ 12 w 17"/>
                  <a:gd name="T81" fmla="*/ 3 h 5"/>
                  <a:gd name="T82" fmla="*/ 12 w 17"/>
                  <a:gd name="T83" fmla="*/ 5 h 5"/>
                  <a:gd name="T84" fmla="*/ 12 w 17"/>
                  <a:gd name="T85" fmla="*/ 5 h 5"/>
                  <a:gd name="T86" fmla="*/ 12 w 17"/>
                  <a:gd name="T87" fmla="*/ 5 h 5"/>
                  <a:gd name="T88" fmla="*/ 12 w 17"/>
                  <a:gd name="T89" fmla="*/ 3 h 5"/>
                  <a:gd name="T90" fmla="*/ 12 w 17"/>
                  <a:gd name="T91" fmla="*/ 5 h 5"/>
                  <a:gd name="T92" fmla="*/ 14 w 17"/>
                  <a:gd name="T93" fmla="*/ 5 h 5"/>
                  <a:gd name="T94" fmla="*/ 14 w 17"/>
                  <a:gd name="T95" fmla="*/ 5 h 5"/>
                  <a:gd name="T96" fmla="*/ 14 w 17"/>
                  <a:gd name="T97" fmla="*/ 5 h 5"/>
                  <a:gd name="T98" fmla="*/ 14 w 17"/>
                  <a:gd name="T99" fmla="*/ 5 h 5"/>
                  <a:gd name="T100" fmla="*/ 14 w 17"/>
                  <a:gd name="T101" fmla="*/ 5 h 5"/>
                  <a:gd name="T102" fmla="*/ 16 w 17"/>
                  <a:gd name="T103" fmla="*/ 5 h 5"/>
                  <a:gd name="T104" fmla="*/ 16 w 17"/>
                  <a:gd name="T105" fmla="*/ 5 h 5"/>
                  <a:gd name="T106" fmla="*/ 16 w 17"/>
                  <a:gd name="T107" fmla="*/ 5 h 5"/>
                  <a:gd name="T108" fmla="*/ 16 w 17"/>
                  <a:gd name="T109" fmla="*/ 5 h 5"/>
                  <a:gd name="T110" fmla="*/ 16 w 17"/>
                  <a:gd name="T111" fmla="*/ 5 h 5"/>
                  <a:gd name="T112" fmla="*/ 16 w 17"/>
                  <a:gd name="T113" fmla="*/ 5 h 5"/>
                  <a:gd name="T114" fmla="*/ 17 w 17"/>
                  <a:gd name="T115" fmla="*/ 5 h 5"/>
                  <a:gd name="T116" fmla="*/ 17 w 17"/>
                  <a:gd name="T117" fmla="*/ 3 h 5"/>
                  <a:gd name="T118" fmla="*/ 17 w 17"/>
                  <a:gd name="T119" fmla="*/ 5 h 5"/>
                  <a:gd name="T120" fmla="*/ 17 w 17"/>
                  <a:gd name="T121" fmla="*/ 5 h 5"/>
                  <a:gd name="T122" fmla="*/ 17 w 17"/>
                  <a:gd name="T1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0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7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2" name="Freeform 398"/>
              <p:cNvSpPr>
                <a:spLocks/>
              </p:cNvSpPr>
              <p:nvPr/>
            </p:nvSpPr>
            <p:spPr bwMode="auto">
              <a:xfrm>
                <a:off x="2815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2 w 18"/>
                  <a:gd name="T3" fmla="*/ 3 h 3"/>
                  <a:gd name="T4" fmla="*/ 2 w 18"/>
                  <a:gd name="T5" fmla="*/ 3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4 w 18"/>
                  <a:gd name="T15" fmla="*/ 3 h 3"/>
                  <a:gd name="T16" fmla="*/ 4 w 18"/>
                  <a:gd name="T17" fmla="*/ 3 h 3"/>
                  <a:gd name="T18" fmla="*/ 4 w 18"/>
                  <a:gd name="T19" fmla="*/ 3 h 3"/>
                  <a:gd name="T20" fmla="*/ 4 w 18"/>
                  <a:gd name="T21" fmla="*/ 1 h 3"/>
                  <a:gd name="T22" fmla="*/ 4 w 18"/>
                  <a:gd name="T23" fmla="*/ 3 h 3"/>
                  <a:gd name="T24" fmla="*/ 4 w 18"/>
                  <a:gd name="T25" fmla="*/ 3 h 3"/>
                  <a:gd name="T26" fmla="*/ 6 w 18"/>
                  <a:gd name="T27" fmla="*/ 3 h 3"/>
                  <a:gd name="T28" fmla="*/ 6 w 18"/>
                  <a:gd name="T29" fmla="*/ 3 h 3"/>
                  <a:gd name="T30" fmla="*/ 6 w 18"/>
                  <a:gd name="T31" fmla="*/ 3 h 3"/>
                  <a:gd name="T32" fmla="*/ 6 w 18"/>
                  <a:gd name="T33" fmla="*/ 3 h 3"/>
                  <a:gd name="T34" fmla="*/ 6 w 18"/>
                  <a:gd name="T35" fmla="*/ 3 h 3"/>
                  <a:gd name="T36" fmla="*/ 6 w 18"/>
                  <a:gd name="T37" fmla="*/ 3 h 3"/>
                  <a:gd name="T38" fmla="*/ 8 w 18"/>
                  <a:gd name="T39" fmla="*/ 3 h 3"/>
                  <a:gd name="T40" fmla="*/ 8 w 18"/>
                  <a:gd name="T41" fmla="*/ 3 h 3"/>
                  <a:gd name="T42" fmla="*/ 8 w 18"/>
                  <a:gd name="T43" fmla="*/ 3 h 3"/>
                  <a:gd name="T44" fmla="*/ 8 w 18"/>
                  <a:gd name="T45" fmla="*/ 3 h 3"/>
                  <a:gd name="T46" fmla="*/ 8 w 18"/>
                  <a:gd name="T47" fmla="*/ 3 h 3"/>
                  <a:gd name="T48" fmla="*/ 8 w 18"/>
                  <a:gd name="T49" fmla="*/ 3 h 3"/>
                  <a:gd name="T50" fmla="*/ 8 w 18"/>
                  <a:gd name="T51" fmla="*/ 1 h 3"/>
                  <a:gd name="T52" fmla="*/ 9 w 18"/>
                  <a:gd name="T53" fmla="*/ 1 h 3"/>
                  <a:gd name="T54" fmla="*/ 9 w 18"/>
                  <a:gd name="T55" fmla="*/ 0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11 w 18"/>
                  <a:gd name="T65" fmla="*/ 3 h 3"/>
                  <a:gd name="T66" fmla="*/ 11 w 18"/>
                  <a:gd name="T67" fmla="*/ 3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1 h 3"/>
                  <a:gd name="T74" fmla="*/ 13 w 18"/>
                  <a:gd name="T75" fmla="*/ 3 h 3"/>
                  <a:gd name="T76" fmla="*/ 13 w 18"/>
                  <a:gd name="T77" fmla="*/ 3 h 3"/>
                  <a:gd name="T78" fmla="*/ 13 w 18"/>
                  <a:gd name="T79" fmla="*/ 3 h 3"/>
                  <a:gd name="T80" fmla="*/ 13 w 18"/>
                  <a:gd name="T81" fmla="*/ 3 h 3"/>
                  <a:gd name="T82" fmla="*/ 13 w 18"/>
                  <a:gd name="T83" fmla="*/ 3 h 3"/>
                  <a:gd name="T84" fmla="*/ 13 w 18"/>
                  <a:gd name="T85" fmla="*/ 3 h 3"/>
                  <a:gd name="T86" fmla="*/ 13 w 18"/>
                  <a:gd name="T87" fmla="*/ 3 h 3"/>
                  <a:gd name="T88" fmla="*/ 15 w 18"/>
                  <a:gd name="T89" fmla="*/ 3 h 3"/>
                  <a:gd name="T90" fmla="*/ 15 w 18"/>
                  <a:gd name="T91" fmla="*/ 3 h 3"/>
                  <a:gd name="T92" fmla="*/ 15 w 18"/>
                  <a:gd name="T93" fmla="*/ 3 h 3"/>
                  <a:gd name="T94" fmla="*/ 15 w 18"/>
                  <a:gd name="T95" fmla="*/ 3 h 3"/>
                  <a:gd name="T96" fmla="*/ 15 w 18"/>
                  <a:gd name="T97" fmla="*/ 3 h 3"/>
                  <a:gd name="T98" fmla="*/ 15 w 18"/>
                  <a:gd name="T99" fmla="*/ 1 h 3"/>
                  <a:gd name="T100" fmla="*/ 15 w 18"/>
                  <a:gd name="T101" fmla="*/ 3 h 3"/>
                  <a:gd name="T102" fmla="*/ 16 w 18"/>
                  <a:gd name="T103" fmla="*/ 3 h 3"/>
                  <a:gd name="T104" fmla="*/ 16 w 18"/>
                  <a:gd name="T105" fmla="*/ 1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1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3" name="Freeform 399"/>
              <p:cNvSpPr>
                <a:spLocks/>
              </p:cNvSpPr>
              <p:nvPr/>
            </p:nvSpPr>
            <p:spPr bwMode="auto">
              <a:xfrm>
                <a:off x="2833" y="4025"/>
                <a:ext cx="18" cy="12"/>
              </a:xfrm>
              <a:custGeom>
                <a:avLst/>
                <a:gdLst>
                  <a:gd name="T0" fmla="*/ 2 w 18"/>
                  <a:gd name="T1" fmla="*/ 10 h 12"/>
                  <a:gd name="T2" fmla="*/ 2 w 18"/>
                  <a:gd name="T3" fmla="*/ 10 h 12"/>
                  <a:gd name="T4" fmla="*/ 2 w 18"/>
                  <a:gd name="T5" fmla="*/ 12 h 12"/>
                  <a:gd name="T6" fmla="*/ 2 w 18"/>
                  <a:gd name="T7" fmla="*/ 10 h 12"/>
                  <a:gd name="T8" fmla="*/ 2 w 18"/>
                  <a:gd name="T9" fmla="*/ 12 h 12"/>
                  <a:gd name="T10" fmla="*/ 2 w 18"/>
                  <a:gd name="T11" fmla="*/ 12 h 12"/>
                  <a:gd name="T12" fmla="*/ 2 w 18"/>
                  <a:gd name="T13" fmla="*/ 12 h 12"/>
                  <a:gd name="T14" fmla="*/ 4 w 18"/>
                  <a:gd name="T15" fmla="*/ 12 h 12"/>
                  <a:gd name="T16" fmla="*/ 4 w 18"/>
                  <a:gd name="T17" fmla="*/ 12 h 12"/>
                  <a:gd name="T18" fmla="*/ 4 w 18"/>
                  <a:gd name="T19" fmla="*/ 12 h 12"/>
                  <a:gd name="T20" fmla="*/ 4 w 18"/>
                  <a:gd name="T21" fmla="*/ 12 h 12"/>
                  <a:gd name="T22" fmla="*/ 4 w 18"/>
                  <a:gd name="T23" fmla="*/ 10 h 12"/>
                  <a:gd name="T24" fmla="*/ 4 w 18"/>
                  <a:gd name="T25" fmla="*/ 10 h 12"/>
                  <a:gd name="T26" fmla="*/ 6 w 18"/>
                  <a:gd name="T27" fmla="*/ 12 h 12"/>
                  <a:gd name="T28" fmla="*/ 6 w 18"/>
                  <a:gd name="T29" fmla="*/ 12 h 12"/>
                  <a:gd name="T30" fmla="*/ 6 w 18"/>
                  <a:gd name="T31" fmla="*/ 12 h 12"/>
                  <a:gd name="T32" fmla="*/ 6 w 18"/>
                  <a:gd name="T33" fmla="*/ 12 h 12"/>
                  <a:gd name="T34" fmla="*/ 6 w 18"/>
                  <a:gd name="T35" fmla="*/ 12 h 12"/>
                  <a:gd name="T36" fmla="*/ 6 w 18"/>
                  <a:gd name="T37" fmla="*/ 12 h 12"/>
                  <a:gd name="T38" fmla="*/ 6 w 18"/>
                  <a:gd name="T39" fmla="*/ 10 h 12"/>
                  <a:gd name="T40" fmla="*/ 7 w 18"/>
                  <a:gd name="T41" fmla="*/ 12 h 12"/>
                  <a:gd name="T42" fmla="*/ 7 w 18"/>
                  <a:gd name="T43" fmla="*/ 12 h 12"/>
                  <a:gd name="T44" fmla="*/ 7 w 18"/>
                  <a:gd name="T45" fmla="*/ 10 h 12"/>
                  <a:gd name="T46" fmla="*/ 7 w 18"/>
                  <a:gd name="T47" fmla="*/ 12 h 12"/>
                  <a:gd name="T48" fmla="*/ 7 w 18"/>
                  <a:gd name="T49" fmla="*/ 12 h 12"/>
                  <a:gd name="T50" fmla="*/ 7 w 18"/>
                  <a:gd name="T51" fmla="*/ 12 h 12"/>
                  <a:gd name="T52" fmla="*/ 9 w 18"/>
                  <a:gd name="T53" fmla="*/ 12 h 12"/>
                  <a:gd name="T54" fmla="*/ 9 w 18"/>
                  <a:gd name="T55" fmla="*/ 12 h 12"/>
                  <a:gd name="T56" fmla="*/ 9 w 18"/>
                  <a:gd name="T57" fmla="*/ 7 h 12"/>
                  <a:gd name="T58" fmla="*/ 9 w 18"/>
                  <a:gd name="T59" fmla="*/ 12 h 12"/>
                  <a:gd name="T60" fmla="*/ 9 w 18"/>
                  <a:gd name="T61" fmla="*/ 12 h 12"/>
                  <a:gd name="T62" fmla="*/ 9 w 18"/>
                  <a:gd name="T63" fmla="*/ 10 h 12"/>
                  <a:gd name="T64" fmla="*/ 9 w 18"/>
                  <a:gd name="T65" fmla="*/ 10 h 12"/>
                  <a:gd name="T66" fmla="*/ 11 w 18"/>
                  <a:gd name="T67" fmla="*/ 12 h 12"/>
                  <a:gd name="T68" fmla="*/ 11 w 18"/>
                  <a:gd name="T69" fmla="*/ 12 h 12"/>
                  <a:gd name="T70" fmla="*/ 11 w 18"/>
                  <a:gd name="T71" fmla="*/ 12 h 12"/>
                  <a:gd name="T72" fmla="*/ 11 w 18"/>
                  <a:gd name="T73" fmla="*/ 9 h 12"/>
                  <a:gd name="T74" fmla="*/ 11 w 18"/>
                  <a:gd name="T75" fmla="*/ 12 h 12"/>
                  <a:gd name="T76" fmla="*/ 11 w 18"/>
                  <a:gd name="T77" fmla="*/ 12 h 12"/>
                  <a:gd name="T78" fmla="*/ 13 w 18"/>
                  <a:gd name="T79" fmla="*/ 12 h 12"/>
                  <a:gd name="T80" fmla="*/ 13 w 18"/>
                  <a:gd name="T81" fmla="*/ 10 h 12"/>
                  <a:gd name="T82" fmla="*/ 13 w 18"/>
                  <a:gd name="T83" fmla="*/ 12 h 12"/>
                  <a:gd name="T84" fmla="*/ 13 w 18"/>
                  <a:gd name="T85" fmla="*/ 12 h 12"/>
                  <a:gd name="T86" fmla="*/ 13 w 18"/>
                  <a:gd name="T87" fmla="*/ 12 h 12"/>
                  <a:gd name="T88" fmla="*/ 13 w 18"/>
                  <a:gd name="T89" fmla="*/ 12 h 12"/>
                  <a:gd name="T90" fmla="*/ 14 w 18"/>
                  <a:gd name="T91" fmla="*/ 12 h 12"/>
                  <a:gd name="T92" fmla="*/ 14 w 18"/>
                  <a:gd name="T93" fmla="*/ 12 h 12"/>
                  <a:gd name="T94" fmla="*/ 14 w 18"/>
                  <a:gd name="T95" fmla="*/ 12 h 12"/>
                  <a:gd name="T96" fmla="*/ 14 w 18"/>
                  <a:gd name="T97" fmla="*/ 10 h 12"/>
                  <a:gd name="T98" fmla="*/ 14 w 18"/>
                  <a:gd name="T99" fmla="*/ 12 h 12"/>
                  <a:gd name="T100" fmla="*/ 14 w 18"/>
                  <a:gd name="T101" fmla="*/ 12 h 12"/>
                  <a:gd name="T102" fmla="*/ 16 w 18"/>
                  <a:gd name="T103" fmla="*/ 10 h 12"/>
                  <a:gd name="T104" fmla="*/ 16 w 18"/>
                  <a:gd name="T105" fmla="*/ 12 h 12"/>
                  <a:gd name="T106" fmla="*/ 16 w 18"/>
                  <a:gd name="T107" fmla="*/ 12 h 12"/>
                  <a:gd name="T108" fmla="*/ 16 w 18"/>
                  <a:gd name="T109" fmla="*/ 12 h 12"/>
                  <a:gd name="T110" fmla="*/ 16 w 18"/>
                  <a:gd name="T111" fmla="*/ 12 h 12"/>
                  <a:gd name="T112" fmla="*/ 16 w 18"/>
                  <a:gd name="T113" fmla="*/ 10 h 12"/>
                  <a:gd name="T114" fmla="*/ 16 w 18"/>
                  <a:gd name="T115" fmla="*/ 10 h 12"/>
                  <a:gd name="T116" fmla="*/ 18 w 18"/>
                  <a:gd name="T117" fmla="*/ 12 h 12"/>
                  <a:gd name="T118" fmla="*/ 18 w 18"/>
                  <a:gd name="T119" fmla="*/ 12 h 12"/>
                  <a:gd name="T120" fmla="*/ 18 w 18"/>
                  <a:gd name="T121" fmla="*/ 12 h 12"/>
                  <a:gd name="T122" fmla="*/ 18 w 18"/>
                  <a:gd name="T12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lnTo>
                      <a:pt x="0" y="12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7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7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9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7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0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7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9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12"/>
                    </a:lnTo>
                    <a:lnTo>
                      <a:pt x="16" y="3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3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5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2"/>
                    </a:lnTo>
                    <a:lnTo>
                      <a:pt x="18" y="12"/>
                    </a:lnTo>
                    <a:lnTo>
                      <a:pt x="18" y="0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7"/>
                    </a:lnTo>
                    <a:lnTo>
                      <a:pt x="18" y="12"/>
                    </a:lnTo>
                    <a:lnTo>
                      <a:pt x="18" y="5"/>
                    </a:lnTo>
                    <a:lnTo>
                      <a:pt x="18" y="12"/>
                    </a:lnTo>
                    <a:lnTo>
                      <a:pt x="18" y="5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4" name="Freeform 400"/>
              <p:cNvSpPr>
                <a:spLocks/>
              </p:cNvSpPr>
              <p:nvPr/>
            </p:nvSpPr>
            <p:spPr bwMode="auto">
              <a:xfrm>
                <a:off x="2851" y="3982"/>
                <a:ext cx="16" cy="55"/>
              </a:xfrm>
              <a:custGeom>
                <a:avLst/>
                <a:gdLst>
                  <a:gd name="T0" fmla="*/ 0 w 16"/>
                  <a:gd name="T1" fmla="*/ 52 h 55"/>
                  <a:gd name="T2" fmla="*/ 0 w 16"/>
                  <a:gd name="T3" fmla="*/ 48 h 55"/>
                  <a:gd name="T4" fmla="*/ 0 w 16"/>
                  <a:gd name="T5" fmla="*/ 55 h 55"/>
                  <a:gd name="T6" fmla="*/ 2 w 16"/>
                  <a:gd name="T7" fmla="*/ 53 h 55"/>
                  <a:gd name="T8" fmla="*/ 2 w 16"/>
                  <a:gd name="T9" fmla="*/ 45 h 55"/>
                  <a:gd name="T10" fmla="*/ 2 w 16"/>
                  <a:gd name="T11" fmla="*/ 55 h 55"/>
                  <a:gd name="T12" fmla="*/ 2 w 16"/>
                  <a:gd name="T13" fmla="*/ 37 h 55"/>
                  <a:gd name="T14" fmla="*/ 2 w 16"/>
                  <a:gd name="T15" fmla="*/ 50 h 55"/>
                  <a:gd name="T16" fmla="*/ 2 w 16"/>
                  <a:gd name="T17" fmla="*/ 34 h 55"/>
                  <a:gd name="T18" fmla="*/ 2 w 16"/>
                  <a:gd name="T19" fmla="*/ 48 h 55"/>
                  <a:gd name="T20" fmla="*/ 4 w 16"/>
                  <a:gd name="T21" fmla="*/ 53 h 55"/>
                  <a:gd name="T22" fmla="*/ 4 w 16"/>
                  <a:gd name="T23" fmla="*/ 46 h 55"/>
                  <a:gd name="T24" fmla="*/ 4 w 16"/>
                  <a:gd name="T25" fmla="*/ 48 h 55"/>
                  <a:gd name="T26" fmla="*/ 4 w 16"/>
                  <a:gd name="T27" fmla="*/ 52 h 55"/>
                  <a:gd name="T28" fmla="*/ 4 w 16"/>
                  <a:gd name="T29" fmla="*/ 48 h 55"/>
                  <a:gd name="T30" fmla="*/ 4 w 16"/>
                  <a:gd name="T31" fmla="*/ 50 h 55"/>
                  <a:gd name="T32" fmla="*/ 5 w 16"/>
                  <a:gd name="T33" fmla="*/ 50 h 55"/>
                  <a:gd name="T34" fmla="*/ 5 w 16"/>
                  <a:gd name="T35" fmla="*/ 21 h 55"/>
                  <a:gd name="T36" fmla="*/ 5 w 16"/>
                  <a:gd name="T37" fmla="*/ 53 h 55"/>
                  <a:gd name="T38" fmla="*/ 5 w 16"/>
                  <a:gd name="T39" fmla="*/ 37 h 55"/>
                  <a:gd name="T40" fmla="*/ 5 w 16"/>
                  <a:gd name="T41" fmla="*/ 52 h 55"/>
                  <a:gd name="T42" fmla="*/ 5 w 16"/>
                  <a:gd name="T43" fmla="*/ 32 h 55"/>
                  <a:gd name="T44" fmla="*/ 5 w 16"/>
                  <a:gd name="T45" fmla="*/ 41 h 55"/>
                  <a:gd name="T46" fmla="*/ 7 w 16"/>
                  <a:gd name="T47" fmla="*/ 53 h 55"/>
                  <a:gd name="T48" fmla="*/ 7 w 16"/>
                  <a:gd name="T49" fmla="*/ 55 h 55"/>
                  <a:gd name="T50" fmla="*/ 7 w 16"/>
                  <a:gd name="T51" fmla="*/ 45 h 55"/>
                  <a:gd name="T52" fmla="*/ 7 w 16"/>
                  <a:gd name="T53" fmla="*/ 55 h 55"/>
                  <a:gd name="T54" fmla="*/ 7 w 16"/>
                  <a:gd name="T55" fmla="*/ 55 h 55"/>
                  <a:gd name="T56" fmla="*/ 7 w 16"/>
                  <a:gd name="T57" fmla="*/ 55 h 55"/>
                  <a:gd name="T58" fmla="*/ 7 w 16"/>
                  <a:gd name="T59" fmla="*/ 53 h 55"/>
                  <a:gd name="T60" fmla="*/ 9 w 16"/>
                  <a:gd name="T61" fmla="*/ 55 h 55"/>
                  <a:gd name="T62" fmla="*/ 9 w 16"/>
                  <a:gd name="T63" fmla="*/ 45 h 55"/>
                  <a:gd name="T64" fmla="*/ 9 w 16"/>
                  <a:gd name="T65" fmla="*/ 55 h 55"/>
                  <a:gd name="T66" fmla="*/ 9 w 16"/>
                  <a:gd name="T67" fmla="*/ 55 h 55"/>
                  <a:gd name="T68" fmla="*/ 9 w 16"/>
                  <a:gd name="T69" fmla="*/ 55 h 55"/>
                  <a:gd name="T70" fmla="*/ 9 w 16"/>
                  <a:gd name="T71" fmla="*/ 55 h 55"/>
                  <a:gd name="T72" fmla="*/ 9 w 16"/>
                  <a:gd name="T73" fmla="*/ 55 h 55"/>
                  <a:gd name="T74" fmla="*/ 11 w 16"/>
                  <a:gd name="T75" fmla="*/ 55 h 55"/>
                  <a:gd name="T76" fmla="*/ 11 w 16"/>
                  <a:gd name="T77" fmla="*/ 55 h 55"/>
                  <a:gd name="T78" fmla="*/ 11 w 16"/>
                  <a:gd name="T79" fmla="*/ 55 h 55"/>
                  <a:gd name="T80" fmla="*/ 11 w 16"/>
                  <a:gd name="T81" fmla="*/ 52 h 55"/>
                  <a:gd name="T82" fmla="*/ 11 w 16"/>
                  <a:gd name="T83" fmla="*/ 55 h 55"/>
                  <a:gd name="T84" fmla="*/ 11 w 16"/>
                  <a:gd name="T85" fmla="*/ 55 h 55"/>
                  <a:gd name="T86" fmla="*/ 13 w 16"/>
                  <a:gd name="T87" fmla="*/ 55 h 55"/>
                  <a:gd name="T88" fmla="*/ 13 w 16"/>
                  <a:gd name="T89" fmla="*/ 55 h 55"/>
                  <a:gd name="T90" fmla="*/ 13 w 16"/>
                  <a:gd name="T91" fmla="*/ 55 h 55"/>
                  <a:gd name="T92" fmla="*/ 13 w 16"/>
                  <a:gd name="T93" fmla="*/ 55 h 55"/>
                  <a:gd name="T94" fmla="*/ 13 w 16"/>
                  <a:gd name="T95" fmla="*/ 55 h 55"/>
                  <a:gd name="T96" fmla="*/ 13 w 16"/>
                  <a:gd name="T97" fmla="*/ 55 h 55"/>
                  <a:gd name="T98" fmla="*/ 14 w 16"/>
                  <a:gd name="T99" fmla="*/ 55 h 55"/>
                  <a:gd name="T100" fmla="*/ 14 w 16"/>
                  <a:gd name="T101" fmla="*/ 53 h 55"/>
                  <a:gd name="T102" fmla="*/ 14 w 16"/>
                  <a:gd name="T103" fmla="*/ 55 h 55"/>
                  <a:gd name="T104" fmla="*/ 14 w 16"/>
                  <a:gd name="T105" fmla="*/ 53 h 55"/>
                  <a:gd name="T106" fmla="*/ 14 w 16"/>
                  <a:gd name="T107" fmla="*/ 55 h 55"/>
                  <a:gd name="T108" fmla="*/ 14 w 16"/>
                  <a:gd name="T109" fmla="*/ 55 h 55"/>
                  <a:gd name="T110" fmla="*/ 14 w 16"/>
                  <a:gd name="T111" fmla="*/ 55 h 55"/>
                  <a:gd name="T112" fmla="*/ 16 w 16"/>
                  <a:gd name="T113" fmla="*/ 55 h 55"/>
                  <a:gd name="T114" fmla="*/ 16 w 16"/>
                  <a:gd name="T115" fmla="*/ 52 h 55"/>
                  <a:gd name="T116" fmla="*/ 16 w 16"/>
                  <a:gd name="T117" fmla="*/ 53 h 55"/>
                  <a:gd name="T118" fmla="*/ 16 w 16"/>
                  <a:gd name="T119" fmla="*/ 55 h 55"/>
                  <a:gd name="T120" fmla="*/ 16 w 16"/>
                  <a:gd name="T121" fmla="*/ 50 h 55"/>
                  <a:gd name="T122" fmla="*/ 16 w 16"/>
                  <a:gd name="T123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55">
                    <a:moveTo>
                      <a:pt x="0" y="55"/>
                    </a:moveTo>
                    <a:lnTo>
                      <a:pt x="0" y="50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0" y="48"/>
                    </a:lnTo>
                    <a:lnTo>
                      <a:pt x="0" y="41"/>
                    </a:lnTo>
                    <a:lnTo>
                      <a:pt x="0" y="45"/>
                    </a:lnTo>
                    <a:lnTo>
                      <a:pt x="0" y="55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0" y="43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0" y="46"/>
                    </a:lnTo>
                    <a:lnTo>
                      <a:pt x="0" y="21"/>
                    </a:lnTo>
                    <a:lnTo>
                      <a:pt x="0" y="48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0" y="53"/>
                    </a:lnTo>
                    <a:lnTo>
                      <a:pt x="0" y="23"/>
                    </a:lnTo>
                    <a:lnTo>
                      <a:pt x="0" y="55"/>
                    </a:lnTo>
                    <a:lnTo>
                      <a:pt x="0" y="45"/>
                    </a:lnTo>
                    <a:lnTo>
                      <a:pt x="0" y="39"/>
                    </a:lnTo>
                    <a:lnTo>
                      <a:pt x="0" y="32"/>
                    </a:lnTo>
                    <a:lnTo>
                      <a:pt x="0" y="50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2" y="37"/>
                    </a:lnTo>
                    <a:lnTo>
                      <a:pt x="2" y="55"/>
                    </a:lnTo>
                    <a:lnTo>
                      <a:pt x="2" y="45"/>
                    </a:lnTo>
                    <a:lnTo>
                      <a:pt x="2" y="53"/>
                    </a:lnTo>
                    <a:lnTo>
                      <a:pt x="2" y="29"/>
                    </a:lnTo>
                    <a:lnTo>
                      <a:pt x="2" y="34"/>
                    </a:lnTo>
                    <a:lnTo>
                      <a:pt x="2" y="52"/>
                    </a:lnTo>
                    <a:lnTo>
                      <a:pt x="2" y="37"/>
                    </a:lnTo>
                    <a:lnTo>
                      <a:pt x="2" y="52"/>
                    </a:lnTo>
                    <a:lnTo>
                      <a:pt x="2" y="23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21"/>
                    </a:lnTo>
                    <a:lnTo>
                      <a:pt x="2" y="48"/>
                    </a:lnTo>
                    <a:lnTo>
                      <a:pt x="2" y="39"/>
                    </a:lnTo>
                    <a:lnTo>
                      <a:pt x="2" y="45"/>
                    </a:lnTo>
                    <a:lnTo>
                      <a:pt x="2" y="32"/>
                    </a:lnTo>
                    <a:lnTo>
                      <a:pt x="2" y="55"/>
                    </a:lnTo>
                    <a:lnTo>
                      <a:pt x="2" y="34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3"/>
                    </a:lnTo>
                    <a:lnTo>
                      <a:pt x="2" y="37"/>
                    </a:lnTo>
                    <a:lnTo>
                      <a:pt x="2" y="48"/>
                    </a:lnTo>
                    <a:lnTo>
                      <a:pt x="2" y="55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5"/>
                    </a:lnTo>
                    <a:lnTo>
                      <a:pt x="2" y="52"/>
                    </a:lnTo>
                    <a:lnTo>
                      <a:pt x="2" y="53"/>
                    </a:lnTo>
                    <a:lnTo>
                      <a:pt x="2" y="39"/>
                    </a:lnTo>
                    <a:lnTo>
                      <a:pt x="2" y="55"/>
                    </a:lnTo>
                    <a:lnTo>
                      <a:pt x="2" y="53"/>
                    </a:lnTo>
                    <a:lnTo>
                      <a:pt x="2" y="46"/>
                    </a:lnTo>
                    <a:lnTo>
                      <a:pt x="2" y="53"/>
                    </a:lnTo>
                    <a:lnTo>
                      <a:pt x="2" y="25"/>
                    </a:lnTo>
                    <a:lnTo>
                      <a:pt x="2" y="36"/>
                    </a:lnTo>
                    <a:lnTo>
                      <a:pt x="2" y="48"/>
                    </a:lnTo>
                    <a:lnTo>
                      <a:pt x="2" y="43"/>
                    </a:lnTo>
                    <a:lnTo>
                      <a:pt x="2" y="37"/>
                    </a:lnTo>
                    <a:lnTo>
                      <a:pt x="2" y="53"/>
                    </a:lnTo>
                    <a:lnTo>
                      <a:pt x="2" y="50"/>
                    </a:lnTo>
                    <a:lnTo>
                      <a:pt x="2" y="25"/>
                    </a:lnTo>
                    <a:lnTo>
                      <a:pt x="2" y="55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39"/>
                    </a:lnTo>
                    <a:lnTo>
                      <a:pt x="2" y="53"/>
                    </a:lnTo>
                    <a:lnTo>
                      <a:pt x="2" y="39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50"/>
                    </a:lnTo>
                    <a:lnTo>
                      <a:pt x="2" y="18"/>
                    </a:lnTo>
                    <a:lnTo>
                      <a:pt x="2" y="50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2" y="55"/>
                    </a:lnTo>
                    <a:lnTo>
                      <a:pt x="2" y="41"/>
                    </a:lnTo>
                    <a:lnTo>
                      <a:pt x="2" y="46"/>
                    </a:lnTo>
                    <a:lnTo>
                      <a:pt x="2" y="43"/>
                    </a:lnTo>
                    <a:lnTo>
                      <a:pt x="2" y="37"/>
                    </a:lnTo>
                    <a:lnTo>
                      <a:pt x="2" y="55"/>
                    </a:lnTo>
                    <a:lnTo>
                      <a:pt x="2" y="48"/>
                    </a:lnTo>
                    <a:lnTo>
                      <a:pt x="2" y="34"/>
                    </a:lnTo>
                    <a:lnTo>
                      <a:pt x="2" y="30"/>
                    </a:lnTo>
                    <a:lnTo>
                      <a:pt x="2" y="43"/>
                    </a:lnTo>
                    <a:lnTo>
                      <a:pt x="2" y="53"/>
                    </a:lnTo>
                    <a:lnTo>
                      <a:pt x="2" y="41"/>
                    </a:lnTo>
                    <a:lnTo>
                      <a:pt x="2" y="48"/>
                    </a:lnTo>
                    <a:lnTo>
                      <a:pt x="2" y="20"/>
                    </a:lnTo>
                    <a:lnTo>
                      <a:pt x="2" y="48"/>
                    </a:lnTo>
                    <a:lnTo>
                      <a:pt x="2" y="32"/>
                    </a:lnTo>
                    <a:lnTo>
                      <a:pt x="2" y="53"/>
                    </a:lnTo>
                    <a:lnTo>
                      <a:pt x="2" y="41"/>
                    </a:lnTo>
                    <a:lnTo>
                      <a:pt x="2" y="53"/>
                    </a:lnTo>
                    <a:lnTo>
                      <a:pt x="2" y="48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4" y="50"/>
                    </a:lnTo>
                    <a:lnTo>
                      <a:pt x="4" y="55"/>
                    </a:lnTo>
                    <a:lnTo>
                      <a:pt x="4" y="39"/>
                    </a:lnTo>
                    <a:lnTo>
                      <a:pt x="4" y="55"/>
                    </a:lnTo>
                    <a:lnTo>
                      <a:pt x="4" y="52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4" y="50"/>
                    </a:lnTo>
                    <a:lnTo>
                      <a:pt x="4" y="53"/>
                    </a:lnTo>
                    <a:lnTo>
                      <a:pt x="4" y="41"/>
                    </a:lnTo>
                    <a:lnTo>
                      <a:pt x="4" y="50"/>
                    </a:lnTo>
                    <a:lnTo>
                      <a:pt x="4" y="45"/>
                    </a:lnTo>
                    <a:lnTo>
                      <a:pt x="4" y="55"/>
                    </a:lnTo>
                    <a:lnTo>
                      <a:pt x="4" y="50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4" y="45"/>
                    </a:lnTo>
                    <a:lnTo>
                      <a:pt x="4" y="50"/>
                    </a:lnTo>
                    <a:lnTo>
                      <a:pt x="4" y="46"/>
                    </a:lnTo>
                    <a:lnTo>
                      <a:pt x="4" y="53"/>
                    </a:lnTo>
                    <a:lnTo>
                      <a:pt x="4" y="12"/>
                    </a:lnTo>
                    <a:lnTo>
                      <a:pt x="4" y="53"/>
                    </a:lnTo>
                    <a:lnTo>
                      <a:pt x="4" y="46"/>
                    </a:lnTo>
                    <a:lnTo>
                      <a:pt x="4" y="55"/>
                    </a:lnTo>
                    <a:lnTo>
                      <a:pt x="4" y="20"/>
                    </a:lnTo>
                    <a:lnTo>
                      <a:pt x="4" y="50"/>
                    </a:lnTo>
                    <a:lnTo>
                      <a:pt x="4" y="46"/>
                    </a:lnTo>
                    <a:lnTo>
                      <a:pt x="4" y="55"/>
                    </a:lnTo>
                    <a:lnTo>
                      <a:pt x="4" y="45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4" y="50"/>
                    </a:lnTo>
                    <a:lnTo>
                      <a:pt x="4" y="46"/>
                    </a:lnTo>
                    <a:lnTo>
                      <a:pt x="4" y="29"/>
                    </a:lnTo>
                    <a:lnTo>
                      <a:pt x="4" y="52"/>
                    </a:lnTo>
                    <a:lnTo>
                      <a:pt x="4" y="41"/>
                    </a:lnTo>
                    <a:lnTo>
                      <a:pt x="4" y="55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4" y="27"/>
                    </a:lnTo>
                    <a:lnTo>
                      <a:pt x="4" y="53"/>
                    </a:lnTo>
                    <a:lnTo>
                      <a:pt x="4" y="55"/>
                    </a:lnTo>
                    <a:lnTo>
                      <a:pt x="4" y="52"/>
                    </a:lnTo>
                    <a:lnTo>
                      <a:pt x="4" y="32"/>
                    </a:lnTo>
                    <a:lnTo>
                      <a:pt x="4" y="39"/>
                    </a:lnTo>
                    <a:lnTo>
                      <a:pt x="4" y="37"/>
                    </a:lnTo>
                    <a:lnTo>
                      <a:pt x="4" y="52"/>
                    </a:lnTo>
                    <a:lnTo>
                      <a:pt x="4" y="52"/>
                    </a:lnTo>
                    <a:lnTo>
                      <a:pt x="4" y="48"/>
                    </a:lnTo>
                    <a:lnTo>
                      <a:pt x="4" y="32"/>
                    </a:lnTo>
                    <a:lnTo>
                      <a:pt x="4" y="41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4" y="50"/>
                    </a:lnTo>
                    <a:lnTo>
                      <a:pt x="4" y="53"/>
                    </a:lnTo>
                    <a:lnTo>
                      <a:pt x="4" y="27"/>
                    </a:lnTo>
                    <a:lnTo>
                      <a:pt x="4" y="32"/>
                    </a:lnTo>
                    <a:lnTo>
                      <a:pt x="4" y="12"/>
                    </a:lnTo>
                    <a:lnTo>
                      <a:pt x="4" y="48"/>
                    </a:lnTo>
                    <a:lnTo>
                      <a:pt x="4" y="25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34"/>
                    </a:lnTo>
                    <a:lnTo>
                      <a:pt x="4" y="45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4" y="53"/>
                    </a:lnTo>
                    <a:lnTo>
                      <a:pt x="4" y="16"/>
                    </a:lnTo>
                    <a:lnTo>
                      <a:pt x="4" y="45"/>
                    </a:lnTo>
                    <a:lnTo>
                      <a:pt x="4" y="29"/>
                    </a:lnTo>
                    <a:lnTo>
                      <a:pt x="4" y="45"/>
                    </a:lnTo>
                    <a:lnTo>
                      <a:pt x="4" y="46"/>
                    </a:lnTo>
                    <a:lnTo>
                      <a:pt x="5" y="27"/>
                    </a:lnTo>
                    <a:lnTo>
                      <a:pt x="5" y="45"/>
                    </a:lnTo>
                    <a:lnTo>
                      <a:pt x="5" y="53"/>
                    </a:lnTo>
                    <a:lnTo>
                      <a:pt x="5" y="30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5" y="43"/>
                    </a:lnTo>
                    <a:lnTo>
                      <a:pt x="5" y="50"/>
                    </a:lnTo>
                    <a:lnTo>
                      <a:pt x="5" y="39"/>
                    </a:lnTo>
                    <a:lnTo>
                      <a:pt x="5" y="55"/>
                    </a:lnTo>
                    <a:lnTo>
                      <a:pt x="5" y="20"/>
                    </a:lnTo>
                    <a:lnTo>
                      <a:pt x="5" y="53"/>
                    </a:lnTo>
                    <a:lnTo>
                      <a:pt x="5" y="48"/>
                    </a:lnTo>
                    <a:lnTo>
                      <a:pt x="5" y="41"/>
                    </a:lnTo>
                    <a:lnTo>
                      <a:pt x="5" y="50"/>
                    </a:lnTo>
                    <a:lnTo>
                      <a:pt x="5" y="37"/>
                    </a:lnTo>
                    <a:lnTo>
                      <a:pt x="5" y="21"/>
                    </a:lnTo>
                    <a:lnTo>
                      <a:pt x="5" y="46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5" y="48"/>
                    </a:lnTo>
                    <a:lnTo>
                      <a:pt x="5" y="0"/>
                    </a:lnTo>
                    <a:lnTo>
                      <a:pt x="5" y="55"/>
                    </a:lnTo>
                    <a:lnTo>
                      <a:pt x="5" y="36"/>
                    </a:lnTo>
                    <a:lnTo>
                      <a:pt x="5" y="50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27"/>
                    </a:lnTo>
                    <a:lnTo>
                      <a:pt x="5" y="53"/>
                    </a:lnTo>
                    <a:lnTo>
                      <a:pt x="5" y="50"/>
                    </a:lnTo>
                    <a:lnTo>
                      <a:pt x="5" y="48"/>
                    </a:lnTo>
                    <a:lnTo>
                      <a:pt x="5" y="25"/>
                    </a:lnTo>
                    <a:lnTo>
                      <a:pt x="5" y="21"/>
                    </a:lnTo>
                    <a:lnTo>
                      <a:pt x="5" y="46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0"/>
                    </a:lnTo>
                    <a:lnTo>
                      <a:pt x="5" y="55"/>
                    </a:lnTo>
                    <a:lnTo>
                      <a:pt x="5" y="52"/>
                    </a:lnTo>
                    <a:lnTo>
                      <a:pt x="5" y="55"/>
                    </a:lnTo>
                    <a:lnTo>
                      <a:pt x="5" y="37"/>
                    </a:lnTo>
                    <a:lnTo>
                      <a:pt x="5" y="52"/>
                    </a:lnTo>
                    <a:lnTo>
                      <a:pt x="5" y="27"/>
                    </a:lnTo>
                    <a:lnTo>
                      <a:pt x="5" y="53"/>
                    </a:lnTo>
                    <a:lnTo>
                      <a:pt x="5" y="46"/>
                    </a:lnTo>
                    <a:lnTo>
                      <a:pt x="5" y="30"/>
                    </a:lnTo>
                    <a:lnTo>
                      <a:pt x="5" y="50"/>
                    </a:lnTo>
                    <a:lnTo>
                      <a:pt x="5" y="36"/>
                    </a:lnTo>
                    <a:lnTo>
                      <a:pt x="5" y="48"/>
                    </a:lnTo>
                    <a:lnTo>
                      <a:pt x="5" y="30"/>
                    </a:lnTo>
                    <a:lnTo>
                      <a:pt x="5" y="46"/>
                    </a:lnTo>
                    <a:lnTo>
                      <a:pt x="5" y="55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5" y="55"/>
                    </a:lnTo>
                    <a:lnTo>
                      <a:pt x="5" y="45"/>
                    </a:lnTo>
                    <a:lnTo>
                      <a:pt x="5" y="45"/>
                    </a:lnTo>
                    <a:lnTo>
                      <a:pt x="5" y="52"/>
                    </a:lnTo>
                    <a:lnTo>
                      <a:pt x="5" y="50"/>
                    </a:lnTo>
                    <a:lnTo>
                      <a:pt x="5" y="39"/>
                    </a:lnTo>
                    <a:lnTo>
                      <a:pt x="5" y="55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5" y="37"/>
                    </a:lnTo>
                    <a:lnTo>
                      <a:pt x="5" y="32"/>
                    </a:lnTo>
                    <a:lnTo>
                      <a:pt x="5" y="50"/>
                    </a:lnTo>
                    <a:lnTo>
                      <a:pt x="5" y="55"/>
                    </a:lnTo>
                    <a:lnTo>
                      <a:pt x="5" y="53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48"/>
                    </a:lnTo>
                    <a:lnTo>
                      <a:pt x="5" y="52"/>
                    </a:lnTo>
                    <a:lnTo>
                      <a:pt x="5" y="50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55"/>
                    </a:lnTo>
                    <a:lnTo>
                      <a:pt x="5" y="41"/>
                    </a:lnTo>
                    <a:lnTo>
                      <a:pt x="5" y="53"/>
                    </a:lnTo>
                    <a:lnTo>
                      <a:pt x="5" y="55"/>
                    </a:lnTo>
                    <a:lnTo>
                      <a:pt x="5" y="52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7" y="48"/>
                    </a:lnTo>
                    <a:lnTo>
                      <a:pt x="7" y="50"/>
                    </a:lnTo>
                    <a:lnTo>
                      <a:pt x="7" y="53"/>
                    </a:lnTo>
                    <a:lnTo>
                      <a:pt x="7" y="48"/>
                    </a:lnTo>
                    <a:lnTo>
                      <a:pt x="7" y="52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0"/>
                    </a:lnTo>
                    <a:lnTo>
                      <a:pt x="7" y="53"/>
                    </a:lnTo>
                    <a:lnTo>
                      <a:pt x="7" y="4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4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0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2"/>
                    </a:lnTo>
                    <a:lnTo>
                      <a:pt x="7" y="50"/>
                    </a:lnTo>
                    <a:lnTo>
                      <a:pt x="7" y="55"/>
                    </a:lnTo>
                    <a:lnTo>
                      <a:pt x="7" y="46"/>
                    </a:lnTo>
                    <a:lnTo>
                      <a:pt x="7" y="53"/>
                    </a:lnTo>
                    <a:lnTo>
                      <a:pt x="7" y="50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5"/>
                    </a:lnTo>
                    <a:lnTo>
                      <a:pt x="7" y="53"/>
                    </a:lnTo>
                    <a:lnTo>
                      <a:pt x="7" y="55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48"/>
                    </a:lnTo>
                    <a:lnTo>
                      <a:pt x="9" y="53"/>
                    </a:lnTo>
                    <a:lnTo>
                      <a:pt x="9" y="50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2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0"/>
                    </a:lnTo>
                    <a:lnTo>
                      <a:pt x="9" y="53"/>
                    </a:lnTo>
                    <a:lnTo>
                      <a:pt x="9" y="52"/>
                    </a:lnTo>
                    <a:lnTo>
                      <a:pt x="9" y="45"/>
                    </a:lnTo>
                    <a:lnTo>
                      <a:pt x="9" y="52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2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48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2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5"/>
                    </a:lnTo>
                    <a:lnTo>
                      <a:pt x="9" y="53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2"/>
                    </a:lnTo>
                    <a:lnTo>
                      <a:pt x="11" y="53"/>
                    </a:lnTo>
                    <a:lnTo>
                      <a:pt x="11" y="52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2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11" y="50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0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0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2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1" y="53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48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2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2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2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2"/>
                    </a:lnTo>
                    <a:lnTo>
                      <a:pt x="13" y="50"/>
                    </a:lnTo>
                    <a:lnTo>
                      <a:pt x="13" y="53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2"/>
                    </a:lnTo>
                    <a:lnTo>
                      <a:pt x="13" y="55"/>
                    </a:lnTo>
                    <a:lnTo>
                      <a:pt x="13" y="52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3" y="53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4" y="52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48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46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46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0"/>
                    </a:lnTo>
                    <a:lnTo>
                      <a:pt x="14" y="53"/>
                    </a:lnTo>
                    <a:lnTo>
                      <a:pt x="14" y="50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48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2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46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4" y="52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46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3"/>
                    </a:lnTo>
                    <a:lnTo>
                      <a:pt x="16" y="52"/>
                    </a:lnTo>
                    <a:lnTo>
                      <a:pt x="16" y="55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3"/>
                    </a:lnTo>
                    <a:lnTo>
                      <a:pt x="16" y="52"/>
                    </a:lnTo>
                    <a:lnTo>
                      <a:pt x="16" y="55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5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0"/>
                    </a:lnTo>
                    <a:lnTo>
                      <a:pt x="16" y="53"/>
                    </a:lnTo>
                    <a:lnTo>
                      <a:pt x="16" y="53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2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5"/>
                    </a:lnTo>
                    <a:lnTo>
                      <a:pt x="16" y="52"/>
                    </a:lnTo>
                    <a:lnTo>
                      <a:pt x="16" y="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5" name="Freeform 401"/>
              <p:cNvSpPr>
                <a:spLocks/>
              </p:cNvSpPr>
              <p:nvPr/>
            </p:nvSpPr>
            <p:spPr bwMode="auto">
              <a:xfrm>
                <a:off x="2867" y="3200"/>
                <a:ext cx="16" cy="837"/>
              </a:xfrm>
              <a:custGeom>
                <a:avLst/>
                <a:gdLst>
                  <a:gd name="T0" fmla="*/ 0 w 16"/>
                  <a:gd name="T1" fmla="*/ 835 h 837"/>
                  <a:gd name="T2" fmla="*/ 2 w 16"/>
                  <a:gd name="T3" fmla="*/ 835 h 837"/>
                  <a:gd name="T4" fmla="*/ 2 w 16"/>
                  <a:gd name="T5" fmla="*/ 837 h 837"/>
                  <a:gd name="T6" fmla="*/ 2 w 16"/>
                  <a:gd name="T7" fmla="*/ 835 h 837"/>
                  <a:gd name="T8" fmla="*/ 2 w 16"/>
                  <a:gd name="T9" fmla="*/ 837 h 837"/>
                  <a:gd name="T10" fmla="*/ 2 w 16"/>
                  <a:gd name="T11" fmla="*/ 834 h 837"/>
                  <a:gd name="T12" fmla="*/ 2 w 16"/>
                  <a:gd name="T13" fmla="*/ 837 h 837"/>
                  <a:gd name="T14" fmla="*/ 4 w 16"/>
                  <a:gd name="T15" fmla="*/ 835 h 837"/>
                  <a:gd name="T16" fmla="*/ 4 w 16"/>
                  <a:gd name="T17" fmla="*/ 837 h 837"/>
                  <a:gd name="T18" fmla="*/ 4 w 16"/>
                  <a:gd name="T19" fmla="*/ 837 h 837"/>
                  <a:gd name="T20" fmla="*/ 4 w 16"/>
                  <a:gd name="T21" fmla="*/ 834 h 837"/>
                  <a:gd name="T22" fmla="*/ 4 w 16"/>
                  <a:gd name="T23" fmla="*/ 834 h 837"/>
                  <a:gd name="T24" fmla="*/ 4 w 16"/>
                  <a:gd name="T25" fmla="*/ 830 h 837"/>
                  <a:gd name="T26" fmla="*/ 4 w 16"/>
                  <a:gd name="T27" fmla="*/ 832 h 837"/>
                  <a:gd name="T28" fmla="*/ 5 w 16"/>
                  <a:gd name="T29" fmla="*/ 837 h 837"/>
                  <a:gd name="T30" fmla="*/ 5 w 16"/>
                  <a:gd name="T31" fmla="*/ 832 h 837"/>
                  <a:gd name="T32" fmla="*/ 5 w 16"/>
                  <a:gd name="T33" fmla="*/ 825 h 837"/>
                  <a:gd name="T34" fmla="*/ 5 w 16"/>
                  <a:gd name="T35" fmla="*/ 823 h 837"/>
                  <a:gd name="T36" fmla="*/ 5 w 16"/>
                  <a:gd name="T37" fmla="*/ 835 h 837"/>
                  <a:gd name="T38" fmla="*/ 5 w 16"/>
                  <a:gd name="T39" fmla="*/ 837 h 837"/>
                  <a:gd name="T40" fmla="*/ 5 w 16"/>
                  <a:gd name="T41" fmla="*/ 835 h 837"/>
                  <a:gd name="T42" fmla="*/ 7 w 16"/>
                  <a:gd name="T43" fmla="*/ 835 h 837"/>
                  <a:gd name="T44" fmla="*/ 7 w 16"/>
                  <a:gd name="T45" fmla="*/ 827 h 837"/>
                  <a:gd name="T46" fmla="*/ 7 w 16"/>
                  <a:gd name="T47" fmla="*/ 809 h 837"/>
                  <a:gd name="T48" fmla="*/ 7 w 16"/>
                  <a:gd name="T49" fmla="*/ 825 h 837"/>
                  <a:gd name="T50" fmla="*/ 7 w 16"/>
                  <a:gd name="T51" fmla="*/ 828 h 837"/>
                  <a:gd name="T52" fmla="*/ 7 w 16"/>
                  <a:gd name="T53" fmla="*/ 823 h 837"/>
                  <a:gd name="T54" fmla="*/ 7 w 16"/>
                  <a:gd name="T55" fmla="*/ 832 h 837"/>
                  <a:gd name="T56" fmla="*/ 9 w 16"/>
                  <a:gd name="T57" fmla="*/ 832 h 837"/>
                  <a:gd name="T58" fmla="*/ 9 w 16"/>
                  <a:gd name="T59" fmla="*/ 786 h 837"/>
                  <a:gd name="T60" fmla="*/ 9 w 16"/>
                  <a:gd name="T61" fmla="*/ 828 h 837"/>
                  <a:gd name="T62" fmla="*/ 9 w 16"/>
                  <a:gd name="T63" fmla="*/ 823 h 837"/>
                  <a:gd name="T64" fmla="*/ 9 w 16"/>
                  <a:gd name="T65" fmla="*/ 823 h 837"/>
                  <a:gd name="T66" fmla="*/ 9 w 16"/>
                  <a:gd name="T67" fmla="*/ 787 h 837"/>
                  <a:gd name="T68" fmla="*/ 11 w 16"/>
                  <a:gd name="T69" fmla="*/ 796 h 837"/>
                  <a:gd name="T70" fmla="*/ 11 w 16"/>
                  <a:gd name="T71" fmla="*/ 837 h 837"/>
                  <a:gd name="T72" fmla="*/ 11 w 16"/>
                  <a:gd name="T73" fmla="*/ 818 h 837"/>
                  <a:gd name="T74" fmla="*/ 11 w 16"/>
                  <a:gd name="T75" fmla="*/ 816 h 837"/>
                  <a:gd name="T76" fmla="*/ 11 w 16"/>
                  <a:gd name="T77" fmla="*/ 698 h 837"/>
                  <a:gd name="T78" fmla="*/ 11 w 16"/>
                  <a:gd name="T79" fmla="*/ 818 h 837"/>
                  <a:gd name="T80" fmla="*/ 11 w 16"/>
                  <a:gd name="T81" fmla="*/ 709 h 837"/>
                  <a:gd name="T82" fmla="*/ 13 w 16"/>
                  <a:gd name="T83" fmla="*/ 828 h 837"/>
                  <a:gd name="T84" fmla="*/ 13 w 16"/>
                  <a:gd name="T85" fmla="*/ 837 h 837"/>
                  <a:gd name="T86" fmla="*/ 13 w 16"/>
                  <a:gd name="T87" fmla="*/ 818 h 837"/>
                  <a:gd name="T88" fmla="*/ 13 w 16"/>
                  <a:gd name="T89" fmla="*/ 591 h 837"/>
                  <a:gd name="T90" fmla="*/ 13 w 16"/>
                  <a:gd name="T91" fmla="*/ 768 h 837"/>
                  <a:gd name="T92" fmla="*/ 13 w 16"/>
                  <a:gd name="T93" fmla="*/ 755 h 837"/>
                  <a:gd name="T94" fmla="*/ 13 w 16"/>
                  <a:gd name="T95" fmla="*/ 778 h 837"/>
                  <a:gd name="T96" fmla="*/ 14 w 16"/>
                  <a:gd name="T97" fmla="*/ 752 h 837"/>
                  <a:gd name="T98" fmla="*/ 14 w 16"/>
                  <a:gd name="T99" fmla="*/ 819 h 837"/>
                  <a:gd name="T100" fmla="*/ 14 w 16"/>
                  <a:gd name="T101" fmla="*/ 793 h 837"/>
                  <a:gd name="T102" fmla="*/ 14 w 16"/>
                  <a:gd name="T103" fmla="*/ 752 h 837"/>
                  <a:gd name="T104" fmla="*/ 14 w 16"/>
                  <a:gd name="T105" fmla="*/ 837 h 837"/>
                  <a:gd name="T106" fmla="*/ 14 w 16"/>
                  <a:gd name="T107" fmla="*/ 803 h 837"/>
                  <a:gd name="T108" fmla="*/ 14 w 16"/>
                  <a:gd name="T109" fmla="*/ 768 h 837"/>
                  <a:gd name="T110" fmla="*/ 16 w 16"/>
                  <a:gd name="T111" fmla="*/ 830 h 837"/>
                  <a:gd name="T112" fmla="*/ 16 w 16"/>
                  <a:gd name="T113" fmla="*/ 828 h 837"/>
                  <a:gd name="T114" fmla="*/ 16 w 16"/>
                  <a:gd name="T115" fmla="*/ 819 h 837"/>
                  <a:gd name="T116" fmla="*/ 16 w 16"/>
                  <a:gd name="T117" fmla="*/ 837 h 837"/>
                  <a:gd name="T118" fmla="*/ 16 w 16"/>
                  <a:gd name="T119" fmla="*/ 835 h 837"/>
                  <a:gd name="T120" fmla="*/ 16 w 16"/>
                  <a:gd name="T121" fmla="*/ 835 h 837"/>
                  <a:gd name="T122" fmla="*/ 16 w 16"/>
                  <a:gd name="T123" fmla="*/ 835 h 8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837">
                    <a:moveTo>
                      <a:pt x="0" y="837"/>
                    </a:moveTo>
                    <a:lnTo>
                      <a:pt x="0" y="832"/>
                    </a:lnTo>
                    <a:lnTo>
                      <a:pt x="0" y="837"/>
                    </a:lnTo>
                    <a:lnTo>
                      <a:pt x="0" y="837"/>
                    </a:lnTo>
                    <a:lnTo>
                      <a:pt x="0" y="828"/>
                    </a:lnTo>
                    <a:lnTo>
                      <a:pt x="0" y="835"/>
                    </a:lnTo>
                    <a:lnTo>
                      <a:pt x="0" y="837"/>
                    </a:lnTo>
                    <a:lnTo>
                      <a:pt x="0" y="835"/>
                    </a:lnTo>
                    <a:lnTo>
                      <a:pt x="0" y="832"/>
                    </a:lnTo>
                    <a:lnTo>
                      <a:pt x="0" y="837"/>
                    </a:lnTo>
                    <a:lnTo>
                      <a:pt x="0" y="835"/>
                    </a:lnTo>
                    <a:lnTo>
                      <a:pt x="0" y="835"/>
                    </a:lnTo>
                    <a:lnTo>
                      <a:pt x="0" y="832"/>
                    </a:lnTo>
                    <a:lnTo>
                      <a:pt x="0" y="837"/>
                    </a:lnTo>
                    <a:lnTo>
                      <a:pt x="2" y="835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4"/>
                    </a:lnTo>
                    <a:lnTo>
                      <a:pt x="2" y="834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5"/>
                    </a:lnTo>
                    <a:lnTo>
                      <a:pt x="2" y="832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4"/>
                    </a:lnTo>
                    <a:lnTo>
                      <a:pt x="2" y="837"/>
                    </a:lnTo>
                    <a:lnTo>
                      <a:pt x="2" y="830"/>
                    </a:lnTo>
                    <a:lnTo>
                      <a:pt x="2" y="834"/>
                    </a:lnTo>
                    <a:lnTo>
                      <a:pt x="2" y="834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5"/>
                    </a:lnTo>
                    <a:lnTo>
                      <a:pt x="2" y="837"/>
                    </a:lnTo>
                    <a:lnTo>
                      <a:pt x="2" y="830"/>
                    </a:lnTo>
                    <a:lnTo>
                      <a:pt x="2" y="835"/>
                    </a:lnTo>
                    <a:lnTo>
                      <a:pt x="2" y="834"/>
                    </a:lnTo>
                    <a:lnTo>
                      <a:pt x="2" y="830"/>
                    </a:lnTo>
                    <a:lnTo>
                      <a:pt x="2" y="837"/>
                    </a:lnTo>
                    <a:lnTo>
                      <a:pt x="2" y="825"/>
                    </a:lnTo>
                    <a:lnTo>
                      <a:pt x="2" y="830"/>
                    </a:lnTo>
                    <a:lnTo>
                      <a:pt x="2" y="837"/>
                    </a:lnTo>
                    <a:lnTo>
                      <a:pt x="2" y="834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5"/>
                    </a:lnTo>
                    <a:lnTo>
                      <a:pt x="2" y="837"/>
                    </a:lnTo>
                    <a:lnTo>
                      <a:pt x="2" y="832"/>
                    </a:lnTo>
                    <a:lnTo>
                      <a:pt x="2" y="835"/>
                    </a:lnTo>
                    <a:lnTo>
                      <a:pt x="2" y="834"/>
                    </a:lnTo>
                    <a:lnTo>
                      <a:pt x="2" y="834"/>
                    </a:lnTo>
                    <a:lnTo>
                      <a:pt x="2" y="834"/>
                    </a:lnTo>
                    <a:lnTo>
                      <a:pt x="2" y="835"/>
                    </a:lnTo>
                    <a:lnTo>
                      <a:pt x="2" y="832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5"/>
                    </a:lnTo>
                    <a:lnTo>
                      <a:pt x="2" y="837"/>
                    </a:lnTo>
                    <a:lnTo>
                      <a:pt x="2" y="835"/>
                    </a:lnTo>
                    <a:lnTo>
                      <a:pt x="2" y="832"/>
                    </a:lnTo>
                    <a:lnTo>
                      <a:pt x="2" y="837"/>
                    </a:lnTo>
                    <a:lnTo>
                      <a:pt x="2" y="832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5"/>
                    </a:lnTo>
                    <a:lnTo>
                      <a:pt x="2" y="832"/>
                    </a:lnTo>
                    <a:lnTo>
                      <a:pt x="2" y="837"/>
                    </a:lnTo>
                    <a:lnTo>
                      <a:pt x="2" y="835"/>
                    </a:lnTo>
                    <a:lnTo>
                      <a:pt x="2" y="834"/>
                    </a:lnTo>
                    <a:lnTo>
                      <a:pt x="2" y="834"/>
                    </a:lnTo>
                    <a:lnTo>
                      <a:pt x="2" y="827"/>
                    </a:lnTo>
                    <a:lnTo>
                      <a:pt x="2" y="832"/>
                    </a:lnTo>
                    <a:lnTo>
                      <a:pt x="2" y="832"/>
                    </a:lnTo>
                    <a:lnTo>
                      <a:pt x="2" y="835"/>
                    </a:lnTo>
                    <a:lnTo>
                      <a:pt x="2" y="835"/>
                    </a:lnTo>
                    <a:lnTo>
                      <a:pt x="2" y="830"/>
                    </a:lnTo>
                    <a:lnTo>
                      <a:pt x="2" y="834"/>
                    </a:lnTo>
                    <a:lnTo>
                      <a:pt x="2" y="834"/>
                    </a:lnTo>
                    <a:lnTo>
                      <a:pt x="2" y="835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7"/>
                    </a:lnTo>
                    <a:lnTo>
                      <a:pt x="2" y="830"/>
                    </a:lnTo>
                    <a:lnTo>
                      <a:pt x="2" y="835"/>
                    </a:lnTo>
                    <a:lnTo>
                      <a:pt x="2" y="837"/>
                    </a:lnTo>
                    <a:lnTo>
                      <a:pt x="2" y="834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34"/>
                    </a:lnTo>
                    <a:lnTo>
                      <a:pt x="4" y="830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34"/>
                    </a:lnTo>
                    <a:lnTo>
                      <a:pt x="4" y="835"/>
                    </a:lnTo>
                    <a:lnTo>
                      <a:pt x="4" y="834"/>
                    </a:lnTo>
                    <a:lnTo>
                      <a:pt x="4" y="825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27"/>
                    </a:lnTo>
                    <a:lnTo>
                      <a:pt x="4" y="837"/>
                    </a:lnTo>
                    <a:lnTo>
                      <a:pt x="4" y="827"/>
                    </a:lnTo>
                    <a:lnTo>
                      <a:pt x="4" y="830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35"/>
                    </a:lnTo>
                    <a:lnTo>
                      <a:pt x="4" y="835"/>
                    </a:lnTo>
                    <a:lnTo>
                      <a:pt x="4" y="835"/>
                    </a:lnTo>
                    <a:lnTo>
                      <a:pt x="4" y="834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28"/>
                    </a:lnTo>
                    <a:lnTo>
                      <a:pt x="4" y="830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37"/>
                    </a:lnTo>
                    <a:lnTo>
                      <a:pt x="4" y="828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32"/>
                    </a:lnTo>
                    <a:lnTo>
                      <a:pt x="4" y="837"/>
                    </a:lnTo>
                    <a:lnTo>
                      <a:pt x="4" y="834"/>
                    </a:lnTo>
                    <a:lnTo>
                      <a:pt x="4" y="825"/>
                    </a:lnTo>
                    <a:lnTo>
                      <a:pt x="4" y="837"/>
                    </a:lnTo>
                    <a:lnTo>
                      <a:pt x="4" y="830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18"/>
                    </a:lnTo>
                    <a:lnTo>
                      <a:pt x="4" y="837"/>
                    </a:lnTo>
                    <a:lnTo>
                      <a:pt x="4" y="835"/>
                    </a:lnTo>
                    <a:lnTo>
                      <a:pt x="4" y="832"/>
                    </a:lnTo>
                    <a:lnTo>
                      <a:pt x="4" y="837"/>
                    </a:lnTo>
                    <a:lnTo>
                      <a:pt x="4" y="834"/>
                    </a:lnTo>
                    <a:lnTo>
                      <a:pt x="4" y="835"/>
                    </a:lnTo>
                    <a:lnTo>
                      <a:pt x="4" y="821"/>
                    </a:lnTo>
                    <a:lnTo>
                      <a:pt x="4" y="832"/>
                    </a:lnTo>
                    <a:lnTo>
                      <a:pt x="4" y="834"/>
                    </a:lnTo>
                    <a:lnTo>
                      <a:pt x="4" y="837"/>
                    </a:lnTo>
                    <a:lnTo>
                      <a:pt x="4" y="837"/>
                    </a:lnTo>
                    <a:lnTo>
                      <a:pt x="4" y="821"/>
                    </a:lnTo>
                    <a:lnTo>
                      <a:pt x="4" y="821"/>
                    </a:lnTo>
                    <a:lnTo>
                      <a:pt x="4" y="835"/>
                    </a:lnTo>
                    <a:lnTo>
                      <a:pt x="4" y="835"/>
                    </a:lnTo>
                    <a:lnTo>
                      <a:pt x="4" y="837"/>
                    </a:lnTo>
                    <a:lnTo>
                      <a:pt x="4" y="830"/>
                    </a:lnTo>
                    <a:lnTo>
                      <a:pt x="4" y="821"/>
                    </a:lnTo>
                    <a:lnTo>
                      <a:pt x="4" y="834"/>
                    </a:lnTo>
                    <a:lnTo>
                      <a:pt x="4" y="830"/>
                    </a:lnTo>
                    <a:lnTo>
                      <a:pt x="4" y="835"/>
                    </a:lnTo>
                    <a:lnTo>
                      <a:pt x="4" y="834"/>
                    </a:lnTo>
                    <a:lnTo>
                      <a:pt x="4" y="835"/>
                    </a:lnTo>
                    <a:lnTo>
                      <a:pt x="4" y="835"/>
                    </a:lnTo>
                    <a:lnTo>
                      <a:pt x="4" y="832"/>
                    </a:lnTo>
                    <a:lnTo>
                      <a:pt x="4" y="835"/>
                    </a:lnTo>
                    <a:lnTo>
                      <a:pt x="4" y="832"/>
                    </a:lnTo>
                    <a:lnTo>
                      <a:pt x="4" y="834"/>
                    </a:lnTo>
                    <a:lnTo>
                      <a:pt x="4" y="832"/>
                    </a:lnTo>
                    <a:lnTo>
                      <a:pt x="4" y="837"/>
                    </a:lnTo>
                    <a:lnTo>
                      <a:pt x="4" y="834"/>
                    </a:lnTo>
                    <a:lnTo>
                      <a:pt x="5" y="835"/>
                    </a:lnTo>
                    <a:lnTo>
                      <a:pt x="5" y="827"/>
                    </a:lnTo>
                    <a:lnTo>
                      <a:pt x="5" y="837"/>
                    </a:lnTo>
                    <a:lnTo>
                      <a:pt x="5" y="830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37"/>
                    </a:lnTo>
                    <a:lnTo>
                      <a:pt x="5" y="834"/>
                    </a:lnTo>
                    <a:lnTo>
                      <a:pt x="5" y="837"/>
                    </a:lnTo>
                    <a:lnTo>
                      <a:pt x="5" y="837"/>
                    </a:lnTo>
                    <a:lnTo>
                      <a:pt x="5" y="834"/>
                    </a:lnTo>
                    <a:lnTo>
                      <a:pt x="5" y="821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37"/>
                    </a:lnTo>
                    <a:lnTo>
                      <a:pt x="5" y="837"/>
                    </a:lnTo>
                    <a:lnTo>
                      <a:pt x="5" y="837"/>
                    </a:lnTo>
                    <a:lnTo>
                      <a:pt x="5" y="835"/>
                    </a:lnTo>
                    <a:lnTo>
                      <a:pt x="5" y="835"/>
                    </a:lnTo>
                    <a:lnTo>
                      <a:pt x="5" y="835"/>
                    </a:lnTo>
                    <a:lnTo>
                      <a:pt x="5" y="823"/>
                    </a:lnTo>
                    <a:lnTo>
                      <a:pt x="5" y="832"/>
                    </a:lnTo>
                    <a:lnTo>
                      <a:pt x="5" y="816"/>
                    </a:lnTo>
                    <a:lnTo>
                      <a:pt x="5" y="834"/>
                    </a:lnTo>
                    <a:lnTo>
                      <a:pt x="5" y="837"/>
                    </a:lnTo>
                    <a:lnTo>
                      <a:pt x="5" y="837"/>
                    </a:lnTo>
                    <a:lnTo>
                      <a:pt x="5" y="805"/>
                    </a:lnTo>
                    <a:lnTo>
                      <a:pt x="5" y="832"/>
                    </a:lnTo>
                    <a:lnTo>
                      <a:pt x="5" y="832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28"/>
                    </a:lnTo>
                    <a:lnTo>
                      <a:pt x="5" y="830"/>
                    </a:lnTo>
                    <a:lnTo>
                      <a:pt x="5" y="825"/>
                    </a:lnTo>
                    <a:lnTo>
                      <a:pt x="5" y="823"/>
                    </a:lnTo>
                    <a:lnTo>
                      <a:pt x="5" y="834"/>
                    </a:lnTo>
                    <a:lnTo>
                      <a:pt x="5" y="825"/>
                    </a:lnTo>
                    <a:lnTo>
                      <a:pt x="5" y="837"/>
                    </a:lnTo>
                    <a:lnTo>
                      <a:pt x="5" y="821"/>
                    </a:lnTo>
                    <a:lnTo>
                      <a:pt x="5" y="832"/>
                    </a:lnTo>
                    <a:lnTo>
                      <a:pt x="5" y="837"/>
                    </a:lnTo>
                    <a:lnTo>
                      <a:pt x="5" y="834"/>
                    </a:lnTo>
                    <a:lnTo>
                      <a:pt x="5" y="832"/>
                    </a:lnTo>
                    <a:lnTo>
                      <a:pt x="5" y="837"/>
                    </a:lnTo>
                    <a:lnTo>
                      <a:pt x="5" y="832"/>
                    </a:lnTo>
                    <a:lnTo>
                      <a:pt x="5" y="823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35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32"/>
                    </a:lnTo>
                    <a:lnTo>
                      <a:pt x="5" y="819"/>
                    </a:lnTo>
                    <a:lnTo>
                      <a:pt x="5" y="837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34"/>
                    </a:lnTo>
                    <a:lnTo>
                      <a:pt x="5" y="835"/>
                    </a:lnTo>
                    <a:lnTo>
                      <a:pt x="5" y="835"/>
                    </a:lnTo>
                    <a:lnTo>
                      <a:pt x="5" y="830"/>
                    </a:lnTo>
                    <a:lnTo>
                      <a:pt x="5" y="832"/>
                    </a:lnTo>
                    <a:lnTo>
                      <a:pt x="5" y="837"/>
                    </a:lnTo>
                    <a:lnTo>
                      <a:pt x="5" y="825"/>
                    </a:lnTo>
                    <a:lnTo>
                      <a:pt x="5" y="837"/>
                    </a:lnTo>
                    <a:lnTo>
                      <a:pt x="5" y="825"/>
                    </a:lnTo>
                    <a:lnTo>
                      <a:pt x="5" y="825"/>
                    </a:lnTo>
                    <a:lnTo>
                      <a:pt x="5" y="837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37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32"/>
                    </a:lnTo>
                    <a:lnTo>
                      <a:pt x="5" y="812"/>
                    </a:lnTo>
                    <a:lnTo>
                      <a:pt x="5" y="834"/>
                    </a:lnTo>
                    <a:lnTo>
                      <a:pt x="5" y="837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35"/>
                    </a:lnTo>
                    <a:lnTo>
                      <a:pt x="5" y="825"/>
                    </a:lnTo>
                    <a:lnTo>
                      <a:pt x="5" y="818"/>
                    </a:lnTo>
                    <a:lnTo>
                      <a:pt x="5" y="835"/>
                    </a:lnTo>
                    <a:lnTo>
                      <a:pt x="5" y="837"/>
                    </a:lnTo>
                    <a:lnTo>
                      <a:pt x="5" y="828"/>
                    </a:lnTo>
                    <a:lnTo>
                      <a:pt x="7" y="828"/>
                    </a:lnTo>
                    <a:lnTo>
                      <a:pt x="7" y="814"/>
                    </a:lnTo>
                    <a:lnTo>
                      <a:pt x="7" y="837"/>
                    </a:lnTo>
                    <a:lnTo>
                      <a:pt x="7" y="837"/>
                    </a:lnTo>
                    <a:lnTo>
                      <a:pt x="7" y="837"/>
                    </a:lnTo>
                    <a:lnTo>
                      <a:pt x="7" y="834"/>
                    </a:lnTo>
                    <a:lnTo>
                      <a:pt x="7" y="832"/>
                    </a:lnTo>
                    <a:lnTo>
                      <a:pt x="7" y="828"/>
                    </a:lnTo>
                    <a:lnTo>
                      <a:pt x="7" y="825"/>
                    </a:lnTo>
                    <a:lnTo>
                      <a:pt x="7" y="835"/>
                    </a:lnTo>
                    <a:lnTo>
                      <a:pt x="7" y="834"/>
                    </a:lnTo>
                    <a:lnTo>
                      <a:pt x="7" y="816"/>
                    </a:lnTo>
                    <a:lnTo>
                      <a:pt x="7" y="821"/>
                    </a:lnTo>
                    <a:lnTo>
                      <a:pt x="7" y="837"/>
                    </a:lnTo>
                    <a:lnTo>
                      <a:pt x="7" y="834"/>
                    </a:lnTo>
                    <a:lnTo>
                      <a:pt x="7" y="834"/>
                    </a:lnTo>
                    <a:lnTo>
                      <a:pt x="7" y="823"/>
                    </a:lnTo>
                    <a:lnTo>
                      <a:pt x="7" y="834"/>
                    </a:lnTo>
                    <a:lnTo>
                      <a:pt x="7" y="830"/>
                    </a:lnTo>
                    <a:lnTo>
                      <a:pt x="7" y="835"/>
                    </a:lnTo>
                    <a:lnTo>
                      <a:pt x="7" y="823"/>
                    </a:lnTo>
                    <a:lnTo>
                      <a:pt x="7" y="827"/>
                    </a:lnTo>
                    <a:lnTo>
                      <a:pt x="7" y="825"/>
                    </a:lnTo>
                    <a:lnTo>
                      <a:pt x="7" y="837"/>
                    </a:lnTo>
                    <a:lnTo>
                      <a:pt x="7" y="832"/>
                    </a:lnTo>
                    <a:lnTo>
                      <a:pt x="7" y="837"/>
                    </a:lnTo>
                    <a:lnTo>
                      <a:pt x="7" y="832"/>
                    </a:lnTo>
                    <a:lnTo>
                      <a:pt x="7" y="827"/>
                    </a:lnTo>
                    <a:lnTo>
                      <a:pt x="7" y="835"/>
                    </a:lnTo>
                    <a:lnTo>
                      <a:pt x="7" y="837"/>
                    </a:lnTo>
                    <a:lnTo>
                      <a:pt x="7" y="830"/>
                    </a:lnTo>
                    <a:lnTo>
                      <a:pt x="7" y="837"/>
                    </a:lnTo>
                    <a:lnTo>
                      <a:pt x="7" y="835"/>
                    </a:lnTo>
                    <a:lnTo>
                      <a:pt x="7" y="809"/>
                    </a:lnTo>
                    <a:lnTo>
                      <a:pt x="7" y="835"/>
                    </a:lnTo>
                    <a:lnTo>
                      <a:pt x="7" y="837"/>
                    </a:lnTo>
                    <a:lnTo>
                      <a:pt x="7" y="832"/>
                    </a:lnTo>
                    <a:lnTo>
                      <a:pt x="7" y="832"/>
                    </a:lnTo>
                    <a:lnTo>
                      <a:pt x="7" y="835"/>
                    </a:lnTo>
                    <a:lnTo>
                      <a:pt x="7" y="832"/>
                    </a:lnTo>
                    <a:lnTo>
                      <a:pt x="7" y="834"/>
                    </a:lnTo>
                    <a:lnTo>
                      <a:pt x="7" y="837"/>
                    </a:lnTo>
                    <a:lnTo>
                      <a:pt x="7" y="835"/>
                    </a:lnTo>
                    <a:lnTo>
                      <a:pt x="7" y="825"/>
                    </a:lnTo>
                    <a:lnTo>
                      <a:pt x="7" y="834"/>
                    </a:lnTo>
                    <a:lnTo>
                      <a:pt x="7" y="825"/>
                    </a:lnTo>
                    <a:lnTo>
                      <a:pt x="7" y="837"/>
                    </a:lnTo>
                    <a:lnTo>
                      <a:pt x="7" y="837"/>
                    </a:lnTo>
                    <a:lnTo>
                      <a:pt x="7" y="821"/>
                    </a:lnTo>
                    <a:lnTo>
                      <a:pt x="7" y="837"/>
                    </a:lnTo>
                    <a:lnTo>
                      <a:pt x="7" y="837"/>
                    </a:lnTo>
                    <a:lnTo>
                      <a:pt x="7" y="834"/>
                    </a:lnTo>
                    <a:lnTo>
                      <a:pt x="7" y="827"/>
                    </a:lnTo>
                    <a:lnTo>
                      <a:pt x="7" y="823"/>
                    </a:lnTo>
                    <a:lnTo>
                      <a:pt x="7" y="828"/>
                    </a:lnTo>
                    <a:lnTo>
                      <a:pt x="7" y="827"/>
                    </a:lnTo>
                    <a:lnTo>
                      <a:pt x="7" y="832"/>
                    </a:lnTo>
                    <a:lnTo>
                      <a:pt x="7" y="828"/>
                    </a:lnTo>
                    <a:lnTo>
                      <a:pt x="7" y="837"/>
                    </a:lnTo>
                    <a:lnTo>
                      <a:pt x="7" y="828"/>
                    </a:lnTo>
                    <a:lnTo>
                      <a:pt x="7" y="759"/>
                    </a:lnTo>
                    <a:lnTo>
                      <a:pt x="7" y="794"/>
                    </a:lnTo>
                    <a:lnTo>
                      <a:pt x="7" y="811"/>
                    </a:lnTo>
                    <a:lnTo>
                      <a:pt x="7" y="832"/>
                    </a:lnTo>
                    <a:lnTo>
                      <a:pt x="7" y="832"/>
                    </a:lnTo>
                    <a:lnTo>
                      <a:pt x="7" y="814"/>
                    </a:lnTo>
                    <a:lnTo>
                      <a:pt x="7" y="832"/>
                    </a:lnTo>
                    <a:lnTo>
                      <a:pt x="7" y="832"/>
                    </a:lnTo>
                    <a:lnTo>
                      <a:pt x="7" y="837"/>
                    </a:lnTo>
                    <a:lnTo>
                      <a:pt x="7" y="823"/>
                    </a:lnTo>
                    <a:lnTo>
                      <a:pt x="7" y="828"/>
                    </a:lnTo>
                    <a:lnTo>
                      <a:pt x="7" y="825"/>
                    </a:lnTo>
                    <a:lnTo>
                      <a:pt x="7" y="818"/>
                    </a:lnTo>
                    <a:lnTo>
                      <a:pt x="7" y="794"/>
                    </a:lnTo>
                    <a:lnTo>
                      <a:pt x="7" y="830"/>
                    </a:lnTo>
                    <a:lnTo>
                      <a:pt x="7" y="832"/>
                    </a:lnTo>
                    <a:lnTo>
                      <a:pt x="7" y="825"/>
                    </a:lnTo>
                    <a:lnTo>
                      <a:pt x="7" y="830"/>
                    </a:lnTo>
                    <a:lnTo>
                      <a:pt x="7" y="832"/>
                    </a:lnTo>
                    <a:lnTo>
                      <a:pt x="7" y="837"/>
                    </a:lnTo>
                    <a:lnTo>
                      <a:pt x="7" y="832"/>
                    </a:lnTo>
                    <a:lnTo>
                      <a:pt x="7" y="832"/>
                    </a:lnTo>
                    <a:lnTo>
                      <a:pt x="7" y="837"/>
                    </a:lnTo>
                    <a:lnTo>
                      <a:pt x="7" y="834"/>
                    </a:lnTo>
                    <a:lnTo>
                      <a:pt x="7" y="819"/>
                    </a:lnTo>
                    <a:lnTo>
                      <a:pt x="9" y="819"/>
                    </a:lnTo>
                    <a:lnTo>
                      <a:pt x="9" y="825"/>
                    </a:lnTo>
                    <a:lnTo>
                      <a:pt x="9" y="794"/>
                    </a:lnTo>
                    <a:lnTo>
                      <a:pt x="9" y="830"/>
                    </a:lnTo>
                    <a:lnTo>
                      <a:pt x="9" y="823"/>
                    </a:lnTo>
                    <a:lnTo>
                      <a:pt x="9" y="830"/>
                    </a:lnTo>
                    <a:lnTo>
                      <a:pt x="9" y="807"/>
                    </a:lnTo>
                    <a:lnTo>
                      <a:pt x="9" y="819"/>
                    </a:lnTo>
                    <a:lnTo>
                      <a:pt x="9" y="832"/>
                    </a:lnTo>
                    <a:lnTo>
                      <a:pt x="9" y="816"/>
                    </a:lnTo>
                    <a:lnTo>
                      <a:pt x="9" y="835"/>
                    </a:lnTo>
                    <a:lnTo>
                      <a:pt x="9" y="809"/>
                    </a:lnTo>
                    <a:lnTo>
                      <a:pt x="9" y="771"/>
                    </a:lnTo>
                    <a:lnTo>
                      <a:pt x="9" y="823"/>
                    </a:lnTo>
                    <a:lnTo>
                      <a:pt x="9" y="805"/>
                    </a:lnTo>
                    <a:lnTo>
                      <a:pt x="9" y="832"/>
                    </a:lnTo>
                    <a:lnTo>
                      <a:pt x="9" y="835"/>
                    </a:lnTo>
                    <a:lnTo>
                      <a:pt x="9" y="830"/>
                    </a:lnTo>
                    <a:lnTo>
                      <a:pt x="9" y="793"/>
                    </a:lnTo>
                    <a:lnTo>
                      <a:pt x="9" y="818"/>
                    </a:lnTo>
                    <a:lnTo>
                      <a:pt x="9" y="786"/>
                    </a:lnTo>
                    <a:lnTo>
                      <a:pt x="9" y="830"/>
                    </a:lnTo>
                    <a:lnTo>
                      <a:pt x="9" y="811"/>
                    </a:lnTo>
                    <a:lnTo>
                      <a:pt x="9" y="837"/>
                    </a:lnTo>
                    <a:lnTo>
                      <a:pt x="9" y="830"/>
                    </a:lnTo>
                    <a:lnTo>
                      <a:pt x="9" y="832"/>
                    </a:lnTo>
                    <a:lnTo>
                      <a:pt x="9" y="834"/>
                    </a:lnTo>
                    <a:lnTo>
                      <a:pt x="9" y="812"/>
                    </a:lnTo>
                    <a:lnTo>
                      <a:pt x="9" y="784"/>
                    </a:lnTo>
                    <a:lnTo>
                      <a:pt x="9" y="835"/>
                    </a:lnTo>
                    <a:lnTo>
                      <a:pt x="9" y="819"/>
                    </a:lnTo>
                    <a:lnTo>
                      <a:pt x="9" y="802"/>
                    </a:lnTo>
                    <a:lnTo>
                      <a:pt x="9" y="828"/>
                    </a:lnTo>
                    <a:lnTo>
                      <a:pt x="9" y="775"/>
                    </a:lnTo>
                    <a:lnTo>
                      <a:pt x="9" y="821"/>
                    </a:lnTo>
                    <a:lnTo>
                      <a:pt x="9" y="835"/>
                    </a:lnTo>
                    <a:lnTo>
                      <a:pt x="9" y="828"/>
                    </a:lnTo>
                    <a:lnTo>
                      <a:pt x="9" y="784"/>
                    </a:lnTo>
                    <a:lnTo>
                      <a:pt x="9" y="809"/>
                    </a:lnTo>
                    <a:lnTo>
                      <a:pt x="9" y="834"/>
                    </a:lnTo>
                    <a:lnTo>
                      <a:pt x="9" y="828"/>
                    </a:lnTo>
                    <a:lnTo>
                      <a:pt x="9" y="791"/>
                    </a:lnTo>
                    <a:lnTo>
                      <a:pt x="9" y="777"/>
                    </a:lnTo>
                    <a:lnTo>
                      <a:pt x="9" y="837"/>
                    </a:lnTo>
                    <a:lnTo>
                      <a:pt x="9" y="823"/>
                    </a:lnTo>
                    <a:lnTo>
                      <a:pt x="9" y="807"/>
                    </a:lnTo>
                    <a:lnTo>
                      <a:pt x="9" y="823"/>
                    </a:lnTo>
                    <a:lnTo>
                      <a:pt x="9" y="835"/>
                    </a:lnTo>
                    <a:lnTo>
                      <a:pt x="9" y="812"/>
                    </a:lnTo>
                    <a:lnTo>
                      <a:pt x="9" y="736"/>
                    </a:lnTo>
                    <a:lnTo>
                      <a:pt x="9" y="835"/>
                    </a:lnTo>
                    <a:lnTo>
                      <a:pt x="9" y="793"/>
                    </a:lnTo>
                    <a:lnTo>
                      <a:pt x="9" y="755"/>
                    </a:lnTo>
                    <a:lnTo>
                      <a:pt x="9" y="819"/>
                    </a:lnTo>
                    <a:lnTo>
                      <a:pt x="9" y="818"/>
                    </a:lnTo>
                    <a:lnTo>
                      <a:pt x="9" y="828"/>
                    </a:lnTo>
                    <a:lnTo>
                      <a:pt x="9" y="823"/>
                    </a:lnTo>
                    <a:lnTo>
                      <a:pt x="9" y="821"/>
                    </a:lnTo>
                    <a:lnTo>
                      <a:pt x="9" y="828"/>
                    </a:lnTo>
                    <a:lnTo>
                      <a:pt x="9" y="837"/>
                    </a:lnTo>
                    <a:lnTo>
                      <a:pt x="9" y="737"/>
                    </a:lnTo>
                    <a:lnTo>
                      <a:pt x="9" y="775"/>
                    </a:lnTo>
                    <a:lnTo>
                      <a:pt x="9" y="837"/>
                    </a:lnTo>
                    <a:lnTo>
                      <a:pt x="9" y="791"/>
                    </a:lnTo>
                    <a:lnTo>
                      <a:pt x="9" y="784"/>
                    </a:lnTo>
                    <a:lnTo>
                      <a:pt x="9" y="816"/>
                    </a:lnTo>
                    <a:lnTo>
                      <a:pt x="9" y="794"/>
                    </a:lnTo>
                    <a:lnTo>
                      <a:pt x="9" y="818"/>
                    </a:lnTo>
                    <a:lnTo>
                      <a:pt x="9" y="787"/>
                    </a:lnTo>
                    <a:lnTo>
                      <a:pt x="9" y="835"/>
                    </a:lnTo>
                    <a:lnTo>
                      <a:pt x="9" y="825"/>
                    </a:lnTo>
                    <a:lnTo>
                      <a:pt x="9" y="827"/>
                    </a:lnTo>
                    <a:lnTo>
                      <a:pt x="9" y="819"/>
                    </a:lnTo>
                    <a:lnTo>
                      <a:pt x="9" y="812"/>
                    </a:lnTo>
                    <a:lnTo>
                      <a:pt x="9" y="837"/>
                    </a:lnTo>
                    <a:lnTo>
                      <a:pt x="9" y="734"/>
                    </a:lnTo>
                    <a:lnTo>
                      <a:pt x="11" y="789"/>
                    </a:lnTo>
                    <a:lnTo>
                      <a:pt x="11" y="819"/>
                    </a:lnTo>
                    <a:lnTo>
                      <a:pt x="11" y="780"/>
                    </a:lnTo>
                    <a:lnTo>
                      <a:pt x="11" y="812"/>
                    </a:lnTo>
                    <a:lnTo>
                      <a:pt x="11" y="796"/>
                    </a:lnTo>
                    <a:lnTo>
                      <a:pt x="11" y="709"/>
                    </a:lnTo>
                    <a:lnTo>
                      <a:pt x="11" y="800"/>
                    </a:lnTo>
                    <a:lnTo>
                      <a:pt x="11" y="789"/>
                    </a:lnTo>
                    <a:lnTo>
                      <a:pt x="11" y="827"/>
                    </a:lnTo>
                    <a:lnTo>
                      <a:pt x="11" y="816"/>
                    </a:lnTo>
                    <a:lnTo>
                      <a:pt x="11" y="775"/>
                    </a:lnTo>
                    <a:lnTo>
                      <a:pt x="11" y="796"/>
                    </a:lnTo>
                    <a:lnTo>
                      <a:pt x="11" y="837"/>
                    </a:lnTo>
                    <a:lnTo>
                      <a:pt x="11" y="835"/>
                    </a:lnTo>
                    <a:lnTo>
                      <a:pt x="11" y="748"/>
                    </a:lnTo>
                    <a:lnTo>
                      <a:pt x="11" y="837"/>
                    </a:lnTo>
                    <a:lnTo>
                      <a:pt x="11" y="837"/>
                    </a:lnTo>
                    <a:lnTo>
                      <a:pt x="11" y="786"/>
                    </a:lnTo>
                    <a:lnTo>
                      <a:pt x="11" y="827"/>
                    </a:lnTo>
                    <a:lnTo>
                      <a:pt x="11" y="832"/>
                    </a:lnTo>
                    <a:lnTo>
                      <a:pt x="11" y="759"/>
                    </a:lnTo>
                    <a:lnTo>
                      <a:pt x="11" y="786"/>
                    </a:lnTo>
                    <a:lnTo>
                      <a:pt x="11" y="727"/>
                    </a:lnTo>
                    <a:lnTo>
                      <a:pt x="11" y="803"/>
                    </a:lnTo>
                    <a:lnTo>
                      <a:pt x="11" y="754"/>
                    </a:lnTo>
                    <a:lnTo>
                      <a:pt x="11" y="819"/>
                    </a:lnTo>
                    <a:lnTo>
                      <a:pt x="11" y="721"/>
                    </a:lnTo>
                    <a:lnTo>
                      <a:pt x="11" y="666"/>
                    </a:lnTo>
                    <a:lnTo>
                      <a:pt x="11" y="818"/>
                    </a:lnTo>
                    <a:lnTo>
                      <a:pt x="11" y="695"/>
                    </a:lnTo>
                    <a:lnTo>
                      <a:pt x="11" y="798"/>
                    </a:lnTo>
                    <a:lnTo>
                      <a:pt x="11" y="394"/>
                    </a:lnTo>
                    <a:lnTo>
                      <a:pt x="11" y="771"/>
                    </a:lnTo>
                    <a:lnTo>
                      <a:pt x="11" y="777"/>
                    </a:lnTo>
                    <a:lnTo>
                      <a:pt x="11" y="803"/>
                    </a:lnTo>
                    <a:lnTo>
                      <a:pt x="11" y="805"/>
                    </a:lnTo>
                    <a:lnTo>
                      <a:pt x="11" y="711"/>
                    </a:lnTo>
                    <a:lnTo>
                      <a:pt x="11" y="834"/>
                    </a:lnTo>
                    <a:lnTo>
                      <a:pt x="11" y="584"/>
                    </a:lnTo>
                    <a:lnTo>
                      <a:pt x="11" y="770"/>
                    </a:lnTo>
                    <a:lnTo>
                      <a:pt x="11" y="816"/>
                    </a:lnTo>
                    <a:lnTo>
                      <a:pt x="11" y="497"/>
                    </a:lnTo>
                    <a:lnTo>
                      <a:pt x="11" y="524"/>
                    </a:lnTo>
                    <a:lnTo>
                      <a:pt x="11" y="764"/>
                    </a:lnTo>
                    <a:lnTo>
                      <a:pt x="11" y="766"/>
                    </a:lnTo>
                    <a:lnTo>
                      <a:pt x="11" y="689"/>
                    </a:lnTo>
                    <a:lnTo>
                      <a:pt x="11" y="825"/>
                    </a:lnTo>
                    <a:lnTo>
                      <a:pt x="11" y="835"/>
                    </a:lnTo>
                    <a:lnTo>
                      <a:pt x="11" y="670"/>
                    </a:lnTo>
                    <a:lnTo>
                      <a:pt x="11" y="716"/>
                    </a:lnTo>
                    <a:lnTo>
                      <a:pt x="11" y="711"/>
                    </a:lnTo>
                    <a:lnTo>
                      <a:pt x="11" y="490"/>
                    </a:lnTo>
                    <a:lnTo>
                      <a:pt x="11" y="698"/>
                    </a:lnTo>
                    <a:lnTo>
                      <a:pt x="11" y="818"/>
                    </a:lnTo>
                    <a:lnTo>
                      <a:pt x="11" y="784"/>
                    </a:lnTo>
                    <a:lnTo>
                      <a:pt x="11" y="752"/>
                    </a:lnTo>
                    <a:lnTo>
                      <a:pt x="11" y="511"/>
                    </a:lnTo>
                    <a:lnTo>
                      <a:pt x="11" y="761"/>
                    </a:lnTo>
                    <a:lnTo>
                      <a:pt x="11" y="835"/>
                    </a:lnTo>
                    <a:lnTo>
                      <a:pt x="11" y="770"/>
                    </a:lnTo>
                    <a:lnTo>
                      <a:pt x="11" y="754"/>
                    </a:lnTo>
                    <a:lnTo>
                      <a:pt x="11" y="403"/>
                    </a:lnTo>
                    <a:lnTo>
                      <a:pt x="11" y="755"/>
                    </a:lnTo>
                    <a:lnTo>
                      <a:pt x="11" y="823"/>
                    </a:lnTo>
                    <a:lnTo>
                      <a:pt x="11" y="818"/>
                    </a:lnTo>
                    <a:lnTo>
                      <a:pt x="11" y="786"/>
                    </a:lnTo>
                    <a:lnTo>
                      <a:pt x="11" y="727"/>
                    </a:lnTo>
                    <a:lnTo>
                      <a:pt x="11" y="634"/>
                    </a:lnTo>
                    <a:lnTo>
                      <a:pt x="11" y="723"/>
                    </a:lnTo>
                    <a:lnTo>
                      <a:pt x="11" y="367"/>
                    </a:lnTo>
                    <a:lnTo>
                      <a:pt x="11" y="725"/>
                    </a:lnTo>
                    <a:lnTo>
                      <a:pt x="11" y="0"/>
                    </a:lnTo>
                    <a:lnTo>
                      <a:pt x="11" y="835"/>
                    </a:lnTo>
                    <a:lnTo>
                      <a:pt x="11" y="408"/>
                    </a:lnTo>
                    <a:lnTo>
                      <a:pt x="11" y="791"/>
                    </a:lnTo>
                    <a:lnTo>
                      <a:pt x="11" y="650"/>
                    </a:lnTo>
                    <a:lnTo>
                      <a:pt x="11" y="709"/>
                    </a:lnTo>
                    <a:lnTo>
                      <a:pt x="11" y="691"/>
                    </a:lnTo>
                    <a:lnTo>
                      <a:pt x="11" y="525"/>
                    </a:lnTo>
                    <a:lnTo>
                      <a:pt x="11" y="834"/>
                    </a:lnTo>
                    <a:lnTo>
                      <a:pt x="11" y="721"/>
                    </a:lnTo>
                    <a:lnTo>
                      <a:pt x="11" y="750"/>
                    </a:lnTo>
                    <a:lnTo>
                      <a:pt x="11" y="433"/>
                    </a:lnTo>
                    <a:lnTo>
                      <a:pt x="11" y="574"/>
                    </a:lnTo>
                    <a:lnTo>
                      <a:pt x="11" y="239"/>
                    </a:lnTo>
                    <a:lnTo>
                      <a:pt x="13" y="805"/>
                    </a:lnTo>
                    <a:lnTo>
                      <a:pt x="13" y="778"/>
                    </a:lnTo>
                    <a:lnTo>
                      <a:pt x="13" y="588"/>
                    </a:lnTo>
                    <a:lnTo>
                      <a:pt x="13" y="828"/>
                    </a:lnTo>
                    <a:lnTo>
                      <a:pt x="13" y="819"/>
                    </a:lnTo>
                    <a:lnTo>
                      <a:pt x="13" y="834"/>
                    </a:lnTo>
                    <a:lnTo>
                      <a:pt x="13" y="552"/>
                    </a:lnTo>
                    <a:lnTo>
                      <a:pt x="13" y="531"/>
                    </a:lnTo>
                    <a:lnTo>
                      <a:pt x="13" y="800"/>
                    </a:lnTo>
                    <a:lnTo>
                      <a:pt x="13" y="807"/>
                    </a:lnTo>
                    <a:lnTo>
                      <a:pt x="13" y="426"/>
                    </a:lnTo>
                    <a:lnTo>
                      <a:pt x="13" y="499"/>
                    </a:lnTo>
                    <a:lnTo>
                      <a:pt x="13" y="542"/>
                    </a:lnTo>
                    <a:lnTo>
                      <a:pt x="13" y="821"/>
                    </a:lnTo>
                    <a:lnTo>
                      <a:pt x="13" y="713"/>
                    </a:lnTo>
                    <a:lnTo>
                      <a:pt x="13" y="837"/>
                    </a:lnTo>
                    <a:lnTo>
                      <a:pt x="13" y="501"/>
                    </a:lnTo>
                    <a:lnTo>
                      <a:pt x="13" y="684"/>
                    </a:lnTo>
                    <a:lnTo>
                      <a:pt x="13" y="518"/>
                    </a:lnTo>
                    <a:lnTo>
                      <a:pt x="13" y="645"/>
                    </a:lnTo>
                    <a:lnTo>
                      <a:pt x="13" y="709"/>
                    </a:lnTo>
                    <a:lnTo>
                      <a:pt x="13" y="800"/>
                    </a:lnTo>
                    <a:lnTo>
                      <a:pt x="13" y="691"/>
                    </a:lnTo>
                    <a:lnTo>
                      <a:pt x="13" y="835"/>
                    </a:lnTo>
                    <a:lnTo>
                      <a:pt x="13" y="803"/>
                    </a:lnTo>
                    <a:lnTo>
                      <a:pt x="13" y="741"/>
                    </a:lnTo>
                    <a:lnTo>
                      <a:pt x="13" y="680"/>
                    </a:lnTo>
                    <a:lnTo>
                      <a:pt x="13" y="818"/>
                    </a:lnTo>
                    <a:lnTo>
                      <a:pt x="13" y="338"/>
                    </a:lnTo>
                    <a:lnTo>
                      <a:pt x="13" y="777"/>
                    </a:lnTo>
                    <a:lnTo>
                      <a:pt x="13" y="244"/>
                    </a:lnTo>
                    <a:lnTo>
                      <a:pt x="13" y="670"/>
                    </a:lnTo>
                    <a:lnTo>
                      <a:pt x="13" y="342"/>
                    </a:lnTo>
                    <a:lnTo>
                      <a:pt x="13" y="312"/>
                    </a:lnTo>
                    <a:lnTo>
                      <a:pt x="13" y="554"/>
                    </a:lnTo>
                    <a:lnTo>
                      <a:pt x="13" y="739"/>
                    </a:lnTo>
                    <a:lnTo>
                      <a:pt x="13" y="463"/>
                    </a:lnTo>
                    <a:lnTo>
                      <a:pt x="13" y="406"/>
                    </a:lnTo>
                    <a:lnTo>
                      <a:pt x="13" y="167"/>
                    </a:lnTo>
                    <a:lnTo>
                      <a:pt x="13" y="591"/>
                    </a:lnTo>
                    <a:lnTo>
                      <a:pt x="13" y="591"/>
                    </a:lnTo>
                    <a:lnTo>
                      <a:pt x="13" y="666"/>
                    </a:lnTo>
                    <a:lnTo>
                      <a:pt x="13" y="615"/>
                    </a:lnTo>
                    <a:lnTo>
                      <a:pt x="13" y="561"/>
                    </a:lnTo>
                    <a:lnTo>
                      <a:pt x="13" y="695"/>
                    </a:lnTo>
                    <a:lnTo>
                      <a:pt x="13" y="656"/>
                    </a:lnTo>
                    <a:lnTo>
                      <a:pt x="13" y="743"/>
                    </a:lnTo>
                    <a:lnTo>
                      <a:pt x="13" y="278"/>
                    </a:lnTo>
                    <a:lnTo>
                      <a:pt x="13" y="672"/>
                    </a:lnTo>
                    <a:lnTo>
                      <a:pt x="13" y="485"/>
                    </a:lnTo>
                    <a:lnTo>
                      <a:pt x="13" y="732"/>
                    </a:lnTo>
                    <a:lnTo>
                      <a:pt x="13" y="768"/>
                    </a:lnTo>
                    <a:lnTo>
                      <a:pt x="13" y="832"/>
                    </a:lnTo>
                    <a:lnTo>
                      <a:pt x="13" y="704"/>
                    </a:lnTo>
                    <a:lnTo>
                      <a:pt x="13" y="271"/>
                    </a:lnTo>
                    <a:lnTo>
                      <a:pt x="13" y="552"/>
                    </a:lnTo>
                    <a:lnTo>
                      <a:pt x="13" y="755"/>
                    </a:lnTo>
                    <a:lnTo>
                      <a:pt x="13" y="764"/>
                    </a:lnTo>
                    <a:lnTo>
                      <a:pt x="13" y="682"/>
                    </a:lnTo>
                    <a:lnTo>
                      <a:pt x="13" y="741"/>
                    </a:lnTo>
                    <a:lnTo>
                      <a:pt x="13" y="385"/>
                    </a:lnTo>
                    <a:lnTo>
                      <a:pt x="13" y="615"/>
                    </a:lnTo>
                    <a:lnTo>
                      <a:pt x="13" y="235"/>
                    </a:lnTo>
                    <a:lnTo>
                      <a:pt x="13" y="755"/>
                    </a:lnTo>
                    <a:lnTo>
                      <a:pt x="13" y="554"/>
                    </a:lnTo>
                    <a:lnTo>
                      <a:pt x="13" y="342"/>
                    </a:lnTo>
                    <a:lnTo>
                      <a:pt x="13" y="780"/>
                    </a:lnTo>
                    <a:lnTo>
                      <a:pt x="13" y="538"/>
                    </a:lnTo>
                    <a:lnTo>
                      <a:pt x="13" y="823"/>
                    </a:lnTo>
                    <a:lnTo>
                      <a:pt x="13" y="725"/>
                    </a:lnTo>
                    <a:lnTo>
                      <a:pt x="13" y="732"/>
                    </a:lnTo>
                    <a:lnTo>
                      <a:pt x="13" y="821"/>
                    </a:lnTo>
                    <a:lnTo>
                      <a:pt x="13" y="693"/>
                    </a:lnTo>
                    <a:lnTo>
                      <a:pt x="13" y="490"/>
                    </a:lnTo>
                    <a:lnTo>
                      <a:pt x="13" y="721"/>
                    </a:lnTo>
                    <a:lnTo>
                      <a:pt x="13" y="778"/>
                    </a:lnTo>
                    <a:lnTo>
                      <a:pt x="13" y="770"/>
                    </a:lnTo>
                    <a:lnTo>
                      <a:pt x="13" y="834"/>
                    </a:lnTo>
                    <a:lnTo>
                      <a:pt x="13" y="793"/>
                    </a:lnTo>
                    <a:lnTo>
                      <a:pt x="13" y="611"/>
                    </a:lnTo>
                    <a:lnTo>
                      <a:pt x="13" y="832"/>
                    </a:lnTo>
                    <a:lnTo>
                      <a:pt x="13" y="835"/>
                    </a:lnTo>
                    <a:lnTo>
                      <a:pt x="13" y="647"/>
                    </a:lnTo>
                    <a:lnTo>
                      <a:pt x="13" y="802"/>
                    </a:lnTo>
                    <a:lnTo>
                      <a:pt x="13" y="770"/>
                    </a:lnTo>
                    <a:lnTo>
                      <a:pt x="14" y="827"/>
                    </a:lnTo>
                    <a:lnTo>
                      <a:pt x="14" y="506"/>
                    </a:lnTo>
                    <a:lnTo>
                      <a:pt x="14" y="752"/>
                    </a:lnTo>
                    <a:lnTo>
                      <a:pt x="14" y="641"/>
                    </a:lnTo>
                    <a:lnTo>
                      <a:pt x="14" y="825"/>
                    </a:lnTo>
                    <a:lnTo>
                      <a:pt x="14" y="814"/>
                    </a:lnTo>
                    <a:lnTo>
                      <a:pt x="14" y="821"/>
                    </a:lnTo>
                    <a:lnTo>
                      <a:pt x="14" y="773"/>
                    </a:lnTo>
                    <a:lnTo>
                      <a:pt x="14" y="803"/>
                    </a:lnTo>
                    <a:lnTo>
                      <a:pt x="14" y="823"/>
                    </a:lnTo>
                    <a:lnTo>
                      <a:pt x="14" y="579"/>
                    </a:lnTo>
                    <a:lnTo>
                      <a:pt x="14" y="773"/>
                    </a:lnTo>
                    <a:lnTo>
                      <a:pt x="14" y="700"/>
                    </a:lnTo>
                    <a:lnTo>
                      <a:pt x="14" y="771"/>
                    </a:lnTo>
                    <a:lnTo>
                      <a:pt x="14" y="819"/>
                    </a:lnTo>
                    <a:lnTo>
                      <a:pt x="14" y="827"/>
                    </a:lnTo>
                    <a:lnTo>
                      <a:pt x="14" y="775"/>
                    </a:lnTo>
                    <a:lnTo>
                      <a:pt x="14" y="832"/>
                    </a:lnTo>
                    <a:lnTo>
                      <a:pt x="14" y="802"/>
                    </a:lnTo>
                    <a:lnTo>
                      <a:pt x="14" y="673"/>
                    </a:lnTo>
                    <a:lnTo>
                      <a:pt x="14" y="762"/>
                    </a:lnTo>
                    <a:lnTo>
                      <a:pt x="14" y="814"/>
                    </a:lnTo>
                    <a:lnTo>
                      <a:pt x="14" y="812"/>
                    </a:lnTo>
                    <a:lnTo>
                      <a:pt x="14" y="828"/>
                    </a:lnTo>
                    <a:lnTo>
                      <a:pt x="14" y="737"/>
                    </a:lnTo>
                    <a:lnTo>
                      <a:pt x="14" y="830"/>
                    </a:lnTo>
                    <a:lnTo>
                      <a:pt x="14" y="793"/>
                    </a:lnTo>
                    <a:lnTo>
                      <a:pt x="14" y="805"/>
                    </a:lnTo>
                    <a:lnTo>
                      <a:pt x="14" y="803"/>
                    </a:lnTo>
                    <a:lnTo>
                      <a:pt x="14" y="827"/>
                    </a:lnTo>
                    <a:lnTo>
                      <a:pt x="14" y="796"/>
                    </a:lnTo>
                    <a:lnTo>
                      <a:pt x="14" y="825"/>
                    </a:lnTo>
                    <a:lnTo>
                      <a:pt x="14" y="827"/>
                    </a:lnTo>
                    <a:lnTo>
                      <a:pt x="14" y="741"/>
                    </a:lnTo>
                    <a:lnTo>
                      <a:pt x="14" y="837"/>
                    </a:lnTo>
                    <a:lnTo>
                      <a:pt x="14" y="748"/>
                    </a:lnTo>
                    <a:lnTo>
                      <a:pt x="14" y="602"/>
                    </a:lnTo>
                    <a:lnTo>
                      <a:pt x="14" y="739"/>
                    </a:lnTo>
                    <a:lnTo>
                      <a:pt x="14" y="752"/>
                    </a:lnTo>
                    <a:lnTo>
                      <a:pt x="14" y="800"/>
                    </a:lnTo>
                    <a:lnTo>
                      <a:pt x="14" y="778"/>
                    </a:lnTo>
                    <a:lnTo>
                      <a:pt x="14" y="752"/>
                    </a:lnTo>
                    <a:lnTo>
                      <a:pt x="14" y="796"/>
                    </a:lnTo>
                    <a:lnTo>
                      <a:pt x="14" y="807"/>
                    </a:lnTo>
                    <a:lnTo>
                      <a:pt x="14" y="782"/>
                    </a:lnTo>
                    <a:lnTo>
                      <a:pt x="14" y="834"/>
                    </a:lnTo>
                    <a:lnTo>
                      <a:pt x="14" y="832"/>
                    </a:lnTo>
                    <a:lnTo>
                      <a:pt x="14" y="818"/>
                    </a:lnTo>
                    <a:lnTo>
                      <a:pt x="14" y="762"/>
                    </a:lnTo>
                    <a:lnTo>
                      <a:pt x="14" y="827"/>
                    </a:lnTo>
                    <a:lnTo>
                      <a:pt x="14" y="837"/>
                    </a:lnTo>
                    <a:lnTo>
                      <a:pt x="14" y="832"/>
                    </a:lnTo>
                    <a:lnTo>
                      <a:pt x="14" y="791"/>
                    </a:lnTo>
                    <a:lnTo>
                      <a:pt x="14" y="827"/>
                    </a:lnTo>
                    <a:lnTo>
                      <a:pt x="14" y="825"/>
                    </a:lnTo>
                    <a:lnTo>
                      <a:pt x="14" y="746"/>
                    </a:lnTo>
                    <a:lnTo>
                      <a:pt x="14" y="834"/>
                    </a:lnTo>
                    <a:lnTo>
                      <a:pt x="14" y="761"/>
                    </a:lnTo>
                    <a:lnTo>
                      <a:pt x="14" y="835"/>
                    </a:lnTo>
                    <a:lnTo>
                      <a:pt x="14" y="819"/>
                    </a:lnTo>
                    <a:lnTo>
                      <a:pt x="14" y="793"/>
                    </a:lnTo>
                    <a:lnTo>
                      <a:pt x="14" y="823"/>
                    </a:lnTo>
                    <a:lnTo>
                      <a:pt x="14" y="803"/>
                    </a:lnTo>
                    <a:lnTo>
                      <a:pt x="14" y="834"/>
                    </a:lnTo>
                    <a:lnTo>
                      <a:pt x="14" y="835"/>
                    </a:lnTo>
                    <a:lnTo>
                      <a:pt x="14" y="825"/>
                    </a:lnTo>
                    <a:lnTo>
                      <a:pt x="14" y="835"/>
                    </a:lnTo>
                    <a:lnTo>
                      <a:pt x="14" y="830"/>
                    </a:lnTo>
                    <a:lnTo>
                      <a:pt x="14" y="821"/>
                    </a:lnTo>
                    <a:lnTo>
                      <a:pt x="14" y="837"/>
                    </a:lnTo>
                    <a:lnTo>
                      <a:pt x="14" y="827"/>
                    </a:lnTo>
                    <a:lnTo>
                      <a:pt x="14" y="828"/>
                    </a:lnTo>
                    <a:lnTo>
                      <a:pt x="14" y="771"/>
                    </a:lnTo>
                    <a:lnTo>
                      <a:pt x="14" y="834"/>
                    </a:lnTo>
                    <a:lnTo>
                      <a:pt x="14" y="768"/>
                    </a:lnTo>
                    <a:lnTo>
                      <a:pt x="14" y="827"/>
                    </a:lnTo>
                    <a:lnTo>
                      <a:pt x="14" y="835"/>
                    </a:lnTo>
                    <a:lnTo>
                      <a:pt x="14" y="823"/>
                    </a:lnTo>
                    <a:lnTo>
                      <a:pt x="14" y="827"/>
                    </a:lnTo>
                    <a:lnTo>
                      <a:pt x="14" y="835"/>
                    </a:lnTo>
                    <a:lnTo>
                      <a:pt x="14" y="809"/>
                    </a:lnTo>
                    <a:lnTo>
                      <a:pt x="14" y="834"/>
                    </a:lnTo>
                    <a:lnTo>
                      <a:pt x="14" y="787"/>
                    </a:lnTo>
                    <a:lnTo>
                      <a:pt x="14" y="837"/>
                    </a:lnTo>
                    <a:lnTo>
                      <a:pt x="14" y="819"/>
                    </a:lnTo>
                    <a:lnTo>
                      <a:pt x="16" y="819"/>
                    </a:lnTo>
                    <a:lnTo>
                      <a:pt x="16" y="830"/>
                    </a:lnTo>
                    <a:lnTo>
                      <a:pt x="16" y="802"/>
                    </a:lnTo>
                    <a:lnTo>
                      <a:pt x="16" y="807"/>
                    </a:lnTo>
                    <a:lnTo>
                      <a:pt x="16" y="835"/>
                    </a:lnTo>
                    <a:lnTo>
                      <a:pt x="16" y="837"/>
                    </a:lnTo>
                    <a:lnTo>
                      <a:pt x="16" y="811"/>
                    </a:lnTo>
                    <a:lnTo>
                      <a:pt x="16" y="754"/>
                    </a:lnTo>
                    <a:lnTo>
                      <a:pt x="16" y="835"/>
                    </a:lnTo>
                    <a:lnTo>
                      <a:pt x="16" y="757"/>
                    </a:lnTo>
                    <a:lnTo>
                      <a:pt x="16" y="725"/>
                    </a:lnTo>
                    <a:lnTo>
                      <a:pt x="16" y="830"/>
                    </a:lnTo>
                    <a:lnTo>
                      <a:pt x="16" y="827"/>
                    </a:lnTo>
                    <a:lnTo>
                      <a:pt x="16" y="828"/>
                    </a:lnTo>
                    <a:lnTo>
                      <a:pt x="16" y="827"/>
                    </a:lnTo>
                    <a:lnTo>
                      <a:pt x="16" y="837"/>
                    </a:lnTo>
                    <a:lnTo>
                      <a:pt x="16" y="835"/>
                    </a:lnTo>
                    <a:lnTo>
                      <a:pt x="16" y="834"/>
                    </a:lnTo>
                    <a:lnTo>
                      <a:pt x="16" y="803"/>
                    </a:lnTo>
                    <a:lnTo>
                      <a:pt x="16" y="825"/>
                    </a:lnTo>
                    <a:lnTo>
                      <a:pt x="16" y="832"/>
                    </a:lnTo>
                    <a:lnTo>
                      <a:pt x="16" y="828"/>
                    </a:lnTo>
                    <a:lnTo>
                      <a:pt x="16" y="828"/>
                    </a:lnTo>
                    <a:lnTo>
                      <a:pt x="16" y="823"/>
                    </a:lnTo>
                    <a:lnTo>
                      <a:pt x="16" y="812"/>
                    </a:lnTo>
                    <a:lnTo>
                      <a:pt x="16" y="819"/>
                    </a:lnTo>
                    <a:lnTo>
                      <a:pt x="16" y="818"/>
                    </a:lnTo>
                    <a:lnTo>
                      <a:pt x="16" y="828"/>
                    </a:lnTo>
                    <a:lnTo>
                      <a:pt x="16" y="832"/>
                    </a:lnTo>
                    <a:lnTo>
                      <a:pt x="16" y="805"/>
                    </a:lnTo>
                    <a:lnTo>
                      <a:pt x="16" y="837"/>
                    </a:lnTo>
                    <a:lnTo>
                      <a:pt x="16" y="812"/>
                    </a:lnTo>
                    <a:lnTo>
                      <a:pt x="16" y="825"/>
                    </a:lnTo>
                    <a:lnTo>
                      <a:pt x="16" y="827"/>
                    </a:lnTo>
                    <a:lnTo>
                      <a:pt x="16" y="814"/>
                    </a:lnTo>
                    <a:lnTo>
                      <a:pt x="16" y="828"/>
                    </a:lnTo>
                    <a:lnTo>
                      <a:pt x="16" y="775"/>
                    </a:lnTo>
                    <a:lnTo>
                      <a:pt x="16" y="837"/>
                    </a:lnTo>
                    <a:lnTo>
                      <a:pt x="16" y="825"/>
                    </a:lnTo>
                    <a:lnTo>
                      <a:pt x="16" y="835"/>
                    </a:lnTo>
                    <a:lnTo>
                      <a:pt x="16" y="809"/>
                    </a:lnTo>
                    <a:lnTo>
                      <a:pt x="16" y="800"/>
                    </a:lnTo>
                    <a:lnTo>
                      <a:pt x="16" y="802"/>
                    </a:lnTo>
                    <a:lnTo>
                      <a:pt x="16" y="835"/>
                    </a:lnTo>
                    <a:lnTo>
                      <a:pt x="16" y="834"/>
                    </a:lnTo>
                    <a:lnTo>
                      <a:pt x="16" y="818"/>
                    </a:lnTo>
                    <a:lnTo>
                      <a:pt x="16" y="830"/>
                    </a:lnTo>
                    <a:lnTo>
                      <a:pt x="16" y="830"/>
                    </a:lnTo>
                    <a:lnTo>
                      <a:pt x="16" y="825"/>
                    </a:lnTo>
                    <a:lnTo>
                      <a:pt x="16" y="835"/>
                    </a:lnTo>
                    <a:lnTo>
                      <a:pt x="16" y="816"/>
                    </a:lnTo>
                    <a:lnTo>
                      <a:pt x="16" y="823"/>
                    </a:lnTo>
                    <a:lnTo>
                      <a:pt x="16" y="827"/>
                    </a:lnTo>
                    <a:lnTo>
                      <a:pt x="16" y="825"/>
                    </a:lnTo>
                    <a:lnTo>
                      <a:pt x="16" y="837"/>
                    </a:lnTo>
                    <a:lnTo>
                      <a:pt x="16" y="794"/>
                    </a:lnTo>
                    <a:lnTo>
                      <a:pt x="16" y="837"/>
                    </a:lnTo>
                    <a:lnTo>
                      <a:pt x="16" y="835"/>
                    </a:lnTo>
                    <a:lnTo>
                      <a:pt x="16" y="837"/>
                    </a:lnTo>
                    <a:lnTo>
                      <a:pt x="16" y="832"/>
                    </a:lnTo>
                    <a:lnTo>
                      <a:pt x="16" y="828"/>
                    </a:lnTo>
                    <a:lnTo>
                      <a:pt x="16" y="835"/>
                    </a:lnTo>
                    <a:lnTo>
                      <a:pt x="16" y="825"/>
                    </a:lnTo>
                    <a:lnTo>
                      <a:pt x="16" y="837"/>
                    </a:lnTo>
                    <a:lnTo>
                      <a:pt x="16" y="835"/>
                    </a:lnTo>
                    <a:lnTo>
                      <a:pt x="16" y="825"/>
                    </a:lnTo>
                    <a:lnTo>
                      <a:pt x="16" y="837"/>
                    </a:lnTo>
                    <a:lnTo>
                      <a:pt x="16" y="837"/>
                    </a:lnTo>
                    <a:lnTo>
                      <a:pt x="16" y="803"/>
                    </a:lnTo>
                    <a:lnTo>
                      <a:pt x="16" y="828"/>
                    </a:lnTo>
                    <a:lnTo>
                      <a:pt x="16" y="828"/>
                    </a:lnTo>
                    <a:lnTo>
                      <a:pt x="16" y="834"/>
                    </a:lnTo>
                    <a:lnTo>
                      <a:pt x="16" y="834"/>
                    </a:lnTo>
                    <a:lnTo>
                      <a:pt x="16" y="835"/>
                    </a:lnTo>
                    <a:lnTo>
                      <a:pt x="16" y="828"/>
                    </a:lnTo>
                    <a:lnTo>
                      <a:pt x="16" y="837"/>
                    </a:lnTo>
                    <a:lnTo>
                      <a:pt x="16" y="834"/>
                    </a:lnTo>
                    <a:lnTo>
                      <a:pt x="16" y="835"/>
                    </a:lnTo>
                    <a:lnTo>
                      <a:pt x="16" y="837"/>
                    </a:lnTo>
                    <a:lnTo>
                      <a:pt x="16" y="830"/>
                    </a:lnTo>
                    <a:lnTo>
                      <a:pt x="16" y="8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6" name="Freeform 402"/>
              <p:cNvSpPr>
                <a:spLocks/>
              </p:cNvSpPr>
              <p:nvPr/>
            </p:nvSpPr>
            <p:spPr bwMode="auto">
              <a:xfrm>
                <a:off x="2885" y="4012"/>
                <a:ext cx="16" cy="25"/>
              </a:xfrm>
              <a:custGeom>
                <a:avLst/>
                <a:gdLst>
                  <a:gd name="T0" fmla="*/ 0 w 16"/>
                  <a:gd name="T1" fmla="*/ 25 h 25"/>
                  <a:gd name="T2" fmla="*/ 0 w 16"/>
                  <a:gd name="T3" fmla="*/ 22 h 25"/>
                  <a:gd name="T4" fmla="*/ 0 w 16"/>
                  <a:gd name="T5" fmla="*/ 23 h 25"/>
                  <a:gd name="T6" fmla="*/ 0 w 16"/>
                  <a:gd name="T7" fmla="*/ 16 h 25"/>
                  <a:gd name="T8" fmla="*/ 0 w 16"/>
                  <a:gd name="T9" fmla="*/ 22 h 25"/>
                  <a:gd name="T10" fmla="*/ 0 w 16"/>
                  <a:gd name="T11" fmla="*/ 22 h 25"/>
                  <a:gd name="T12" fmla="*/ 2 w 16"/>
                  <a:gd name="T13" fmla="*/ 20 h 25"/>
                  <a:gd name="T14" fmla="*/ 2 w 16"/>
                  <a:gd name="T15" fmla="*/ 23 h 25"/>
                  <a:gd name="T16" fmla="*/ 2 w 16"/>
                  <a:gd name="T17" fmla="*/ 25 h 25"/>
                  <a:gd name="T18" fmla="*/ 2 w 16"/>
                  <a:gd name="T19" fmla="*/ 25 h 25"/>
                  <a:gd name="T20" fmla="*/ 2 w 16"/>
                  <a:gd name="T21" fmla="*/ 25 h 25"/>
                  <a:gd name="T22" fmla="*/ 2 w 16"/>
                  <a:gd name="T23" fmla="*/ 20 h 25"/>
                  <a:gd name="T24" fmla="*/ 2 w 16"/>
                  <a:gd name="T25" fmla="*/ 18 h 25"/>
                  <a:gd name="T26" fmla="*/ 3 w 16"/>
                  <a:gd name="T27" fmla="*/ 25 h 25"/>
                  <a:gd name="T28" fmla="*/ 3 w 16"/>
                  <a:gd name="T29" fmla="*/ 23 h 25"/>
                  <a:gd name="T30" fmla="*/ 3 w 16"/>
                  <a:gd name="T31" fmla="*/ 23 h 25"/>
                  <a:gd name="T32" fmla="*/ 3 w 16"/>
                  <a:gd name="T33" fmla="*/ 25 h 25"/>
                  <a:gd name="T34" fmla="*/ 3 w 16"/>
                  <a:gd name="T35" fmla="*/ 23 h 25"/>
                  <a:gd name="T36" fmla="*/ 3 w 16"/>
                  <a:gd name="T37" fmla="*/ 25 h 25"/>
                  <a:gd name="T38" fmla="*/ 3 w 16"/>
                  <a:gd name="T39" fmla="*/ 25 h 25"/>
                  <a:gd name="T40" fmla="*/ 5 w 16"/>
                  <a:gd name="T41" fmla="*/ 23 h 25"/>
                  <a:gd name="T42" fmla="*/ 5 w 16"/>
                  <a:gd name="T43" fmla="*/ 23 h 25"/>
                  <a:gd name="T44" fmla="*/ 5 w 16"/>
                  <a:gd name="T45" fmla="*/ 25 h 25"/>
                  <a:gd name="T46" fmla="*/ 5 w 16"/>
                  <a:gd name="T47" fmla="*/ 25 h 25"/>
                  <a:gd name="T48" fmla="*/ 5 w 16"/>
                  <a:gd name="T49" fmla="*/ 25 h 25"/>
                  <a:gd name="T50" fmla="*/ 5 w 16"/>
                  <a:gd name="T51" fmla="*/ 23 h 25"/>
                  <a:gd name="T52" fmla="*/ 7 w 16"/>
                  <a:gd name="T53" fmla="*/ 22 h 25"/>
                  <a:gd name="T54" fmla="*/ 7 w 16"/>
                  <a:gd name="T55" fmla="*/ 25 h 25"/>
                  <a:gd name="T56" fmla="*/ 7 w 16"/>
                  <a:gd name="T57" fmla="*/ 25 h 25"/>
                  <a:gd name="T58" fmla="*/ 7 w 16"/>
                  <a:gd name="T59" fmla="*/ 25 h 25"/>
                  <a:gd name="T60" fmla="*/ 7 w 16"/>
                  <a:gd name="T61" fmla="*/ 25 h 25"/>
                  <a:gd name="T62" fmla="*/ 7 w 16"/>
                  <a:gd name="T63" fmla="*/ 25 h 25"/>
                  <a:gd name="T64" fmla="*/ 9 w 16"/>
                  <a:gd name="T65" fmla="*/ 25 h 25"/>
                  <a:gd name="T66" fmla="*/ 9 w 16"/>
                  <a:gd name="T67" fmla="*/ 23 h 25"/>
                  <a:gd name="T68" fmla="*/ 9 w 16"/>
                  <a:gd name="T69" fmla="*/ 22 h 25"/>
                  <a:gd name="T70" fmla="*/ 9 w 16"/>
                  <a:gd name="T71" fmla="*/ 22 h 25"/>
                  <a:gd name="T72" fmla="*/ 9 w 16"/>
                  <a:gd name="T73" fmla="*/ 25 h 25"/>
                  <a:gd name="T74" fmla="*/ 9 w 16"/>
                  <a:gd name="T75" fmla="*/ 22 h 25"/>
                  <a:gd name="T76" fmla="*/ 9 w 16"/>
                  <a:gd name="T77" fmla="*/ 25 h 25"/>
                  <a:gd name="T78" fmla="*/ 11 w 16"/>
                  <a:gd name="T79" fmla="*/ 25 h 25"/>
                  <a:gd name="T80" fmla="*/ 11 w 16"/>
                  <a:gd name="T81" fmla="*/ 23 h 25"/>
                  <a:gd name="T82" fmla="*/ 11 w 16"/>
                  <a:gd name="T83" fmla="*/ 25 h 25"/>
                  <a:gd name="T84" fmla="*/ 11 w 16"/>
                  <a:gd name="T85" fmla="*/ 23 h 25"/>
                  <a:gd name="T86" fmla="*/ 11 w 16"/>
                  <a:gd name="T87" fmla="*/ 25 h 25"/>
                  <a:gd name="T88" fmla="*/ 11 w 16"/>
                  <a:gd name="T89" fmla="*/ 25 h 25"/>
                  <a:gd name="T90" fmla="*/ 12 w 16"/>
                  <a:gd name="T91" fmla="*/ 25 h 25"/>
                  <a:gd name="T92" fmla="*/ 12 w 16"/>
                  <a:gd name="T93" fmla="*/ 25 h 25"/>
                  <a:gd name="T94" fmla="*/ 12 w 16"/>
                  <a:gd name="T95" fmla="*/ 25 h 25"/>
                  <a:gd name="T96" fmla="*/ 12 w 16"/>
                  <a:gd name="T97" fmla="*/ 23 h 25"/>
                  <a:gd name="T98" fmla="*/ 12 w 16"/>
                  <a:gd name="T99" fmla="*/ 25 h 25"/>
                  <a:gd name="T100" fmla="*/ 12 w 16"/>
                  <a:gd name="T101" fmla="*/ 25 h 25"/>
                  <a:gd name="T102" fmla="*/ 12 w 16"/>
                  <a:gd name="T103" fmla="*/ 25 h 25"/>
                  <a:gd name="T104" fmla="*/ 14 w 16"/>
                  <a:gd name="T105" fmla="*/ 25 h 25"/>
                  <a:gd name="T106" fmla="*/ 14 w 16"/>
                  <a:gd name="T107" fmla="*/ 25 h 25"/>
                  <a:gd name="T108" fmla="*/ 14 w 16"/>
                  <a:gd name="T109" fmla="*/ 25 h 25"/>
                  <a:gd name="T110" fmla="*/ 14 w 16"/>
                  <a:gd name="T111" fmla="*/ 25 h 25"/>
                  <a:gd name="T112" fmla="*/ 14 w 16"/>
                  <a:gd name="T113" fmla="*/ 25 h 25"/>
                  <a:gd name="T114" fmla="*/ 14 w 16"/>
                  <a:gd name="T115" fmla="*/ 25 h 25"/>
                  <a:gd name="T116" fmla="*/ 16 w 16"/>
                  <a:gd name="T117" fmla="*/ 25 h 25"/>
                  <a:gd name="T118" fmla="*/ 16 w 16"/>
                  <a:gd name="T119" fmla="*/ 25 h 25"/>
                  <a:gd name="T120" fmla="*/ 16 w 16"/>
                  <a:gd name="T121" fmla="*/ 25 h 25"/>
                  <a:gd name="T122" fmla="*/ 16 w 16"/>
                  <a:gd name="T1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" h="25">
                    <a:moveTo>
                      <a:pt x="0" y="23"/>
                    </a:moveTo>
                    <a:lnTo>
                      <a:pt x="0" y="25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1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11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6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4"/>
                    </a:lnTo>
                    <a:lnTo>
                      <a:pt x="0" y="25"/>
                    </a:lnTo>
                    <a:lnTo>
                      <a:pt x="0" y="15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2" y="25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23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11"/>
                    </a:lnTo>
                    <a:lnTo>
                      <a:pt x="2" y="22"/>
                    </a:lnTo>
                    <a:lnTo>
                      <a:pt x="2" y="16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2" y="16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2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18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23"/>
                    </a:lnTo>
                    <a:lnTo>
                      <a:pt x="2" y="23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3"/>
                    </a:lnTo>
                    <a:lnTo>
                      <a:pt x="2" y="20"/>
                    </a:lnTo>
                    <a:lnTo>
                      <a:pt x="2" y="25"/>
                    </a:lnTo>
                    <a:lnTo>
                      <a:pt x="2" y="20"/>
                    </a:lnTo>
                    <a:lnTo>
                      <a:pt x="2" y="11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2" y="18"/>
                    </a:lnTo>
                    <a:lnTo>
                      <a:pt x="2" y="25"/>
                    </a:lnTo>
                    <a:lnTo>
                      <a:pt x="2" y="16"/>
                    </a:lnTo>
                    <a:lnTo>
                      <a:pt x="2" y="23"/>
                    </a:lnTo>
                    <a:lnTo>
                      <a:pt x="2" y="22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18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0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3" y="23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18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2"/>
                    </a:lnTo>
                    <a:lnTo>
                      <a:pt x="5" y="25"/>
                    </a:lnTo>
                    <a:lnTo>
                      <a:pt x="5" y="22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2"/>
                    </a:lnTo>
                    <a:lnTo>
                      <a:pt x="5" y="25"/>
                    </a:lnTo>
                    <a:lnTo>
                      <a:pt x="5" y="22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7" y="22"/>
                    </a:lnTo>
                    <a:lnTo>
                      <a:pt x="7" y="25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2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2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0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0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9" y="25"/>
                    </a:lnTo>
                    <a:lnTo>
                      <a:pt x="9" y="22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3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0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2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2"/>
                    </a:lnTo>
                    <a:lnTo>
                      <a:pt x="12" y="25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2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2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2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3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3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7" name="Freeform 403"/>
              <p:cNvSpPr>
                <a:spLocks/>
              </p:cNvSpPr>
              <p:nvPr/>
            </p:nvSpPr>
            <p:spPr bwMode="auto">
              <a:xfrm>
                <a:off x="2901" y="4034"/>
                <a:ext cx="18" cy="3"/>
              </a:xfrm>
              <a:custGeom>
                <a:avLst/>
                <a:gdLst>
                  <a:gd name="T0" fmla="*/ 0 w 18"/>
                  <a:gd name="T1" fmla="*/ 3 h 3"/>
                  <a:gd name="T2" fmla="*/ 2 w 18"/>
                  <a:gd name="T3" fmla="*/ 3 h 3"/>
                  <a:gd name="T4" fmla="*/ 2 w 18"/>
                  <a:gd name="T5" fmla="*/ 3 h 3"/>
                  <a:gd name="T6" fmla="*/ 2 w 18"/>
                  <a:gd name="T7" fmla="*/ 3 h 3"/>
                  <a:gd name="T8" fmla="*/ 2 w 18"/>
                  <a:gd name="T9" fmla="*/ 3 h 3"/>
                  <a:gd name="T10" fmla="*/ 2 w 18"/>
                  <a:gd name="T11" fmla="*/ 3 h 3"/>
                  <a:gd name="T12" fmla="*/ 2 w 18"/>
                  <a:gd name="T13" fmla="*/ 3 h 3"/>
                  <a:gd name="T14" fmla="*/ 4 w 18"/>
                  <a:gd name="T15" fmla="*/ 0 h 3"/>
                  <a:gd name="T16" fmla="*/ 4 w 18"/>
                  <a:gd name="T17" fmla="*/ 3 h 3"/>
                  <a:gd name="T18" fmla="*/ 4 w 18"/>
                  <a:gd name="T19" fmla="*/ 3 h 3"/>
                  <a:gd name="T20" fmla="*/ 4 w 18"/>
                  <a:gd name="T21" fmla="*/ 3 h 3"/>
                  <a:gd name="T22" fmla="*/ 4 w 18"/>
                  <a:gd name="T23" fmla="*/ 3 h 3"/>
                  <a:gd name="T24" fmla="*/ 4 w 18"/>
                  <a:gd name="T25" fmla="*/ 3 h 3"/>
                  <a:gd name="T26" fmla="*/ 4 w 18"/>
                  <a:gd name="T27" fmla="*/ 1 h 3"/>
                  <a:gd name="T28" fmla="*/ 5 w 18"/>
                  <a:gd name="T29" fmla="*/ 3 h 3"/>
                  <a:gd name="T30" fmla="*/ 5 w 18"/>
                  <a:gd name="T31" fmla="*/ 3 h 3"/>
                  <a:gd name="T32" fmla="*/ 5 w 18"/>
                  <a:gd name="T33" fmla="*/ 3 h 3"/>
                  <a:gd name="T34" fmla="*/ 5 w 18"/>
                  <a:gd name="T35" fmla="*/ 3 h 3"/>
                  <a:gd name="T36" fmla="*/ 5 w 18"/>
                  <a:gd name="T37" fmla="*/ 3 h 3"/>
                  <a:gd name="T38" fmla="*/ 7 w 18"/>
                  <a:gd name="T39" fmla="*/ 3 h 3"/>
                  <a:gd name="T40" fmla="*/ 7 w 18"/>
                  <a:gd name="T41" fmla="*/ 3 h 3"/>
                  <a:gd name="T42" fmla="*/ 7 w 18"/>
                  <a:gd name="T43" fmla="*/ 3 h 3"/>
                  <a:gd name="T44" fmla="*/ 7 w 18"/>
                  <a:gd name="T45" fmla="*/ 3 h 3"/>
                  <a:gd name="T46" fmla="*/ 7 w 18"/>
                  <a:gd name="T47" fmla="*/ 1 h 3"/>
                  <a:gd name="T48" fmla="*/ 7 w 18"/>
                  <a:gd name="T49" fmla="*/ 3 h 3"/>
                  <a:gd name="T50" fmla="*/ 9 w 18"/>
                  <a:gd name="T51" fmla="*/ 3 h 3"/>
                  <a:gd name="T52" fmla="*/ 9 w 18"/>
                  <a:gd name="T53" fmla="*/ 3 h 3"/>
                  <a:gd name="T54" fmla="*/ 9 w 18"/>
                  <a:gd name="T55" fmla="*/ 3 h 3"/>
                  <a:gd name="T56" fmla="*/ 9 w 18"/>
                  <a:gd name="T57" fmla="*/ 3 h 3"/>
                  <a:gd name="T58" fmla="*/ 9 w 18"/>
                  <a:gd name="T59" fmla="*/ 3 h 3"/>
                  <a:gd name="T60" fmla="*/ 9 w 18"/>
                  <a:gd name="T61" fmla="*/ 3 h 3"/>
                  <a:gd name="T62" fmla="*/ 9 w 18"/>
                  <a:gd name="T63" fmla="*/ 3 h 3"/>
                  <a:gd name="T64" fmla="*/ 11 w 18"/>
                  <a:gd name="T65" fmla="*/ 3 h 3"/>
                  <a:gd name="T66" fmla="*/ 11 w 18"/>
                  <a:gd name="T67" fmla="*/ 1 h 3"/>
                  <a:gd name="T68" fmla="*/ 11 w 18"/>
                  <a:gd name="T69" fmla="*/ 3 h 3"/>
                  <a:gd name="T70" fmla="*/ 11 w 18"/>
                  <a:gd name="T71" fmla="*/ 3 h 3"/>
                  <a:gd name="T72" fmla="*/ 11 w 18"/>
                  <a:gd name="T73" fmla="*/ 3 h 3"/>
                  <a:gd name="T74" fmla="*/ 11 w 18"/>
                  <a:gd name="T75" fmla="*/ 3 h 3"/>
                  <a:gd name="T76" fmla="*/ 11 w 18"/>
                  <a:gd name="T77" fmla="*/ 3 h 3"/>
                  <a:gd name="T78" fmla="*/ 12 w 18"/>
                  <a:gd name="T79" fmla="*/ 3 h 3"/>
                  <a:gd name="T80" fmla="*/ 12 w 18"/>
                  <a:gd name="T81" fmla="*/ 1 h 3"/>
                  <a:gd name="T82" fmla="*/ 12 w 18"/>
                  <a:gd name="T83" fmla="*/ 3 h 3"/>
                  <a:gd name="T84" fmla="*/ 12 w 18"/>
                  <a:gd name="T85" fmla="*/ 3 h 3"/>
                  <a:gd name="T86" fmla="*/ 12 w 18"/>
                  <a:gd name="T87" fmla="*/ 3 h 3"/>
                  <a:gd name="T88" fmla="*/ 12 w 18"/>
                  <a:gd name="T89" fmla="*/ 3 h 3"/>
                  <a:gd name="T90" fmla="*/ 14 w 18"/>
                  <a:gd name="T91" fmla="*/ 3 h 3"/>
                  <a:gd name="T92" fmla="*/ 14 w 18"/>
                  <a:gd name="T93" fmla="*/ 3 h 3"/>
                  <a:gd name="T94" fmla="*/ 14 w 18"/>
                  <a:gd name="T95" fmla="*/ 3 h 3"/>
                  <a:gd name="T96" fmla="*/ 14 w 18"/>
                  <a:gd name="T97" fmla="*/ 1 h 3"/>
                  <a:gd name="T98" fmla="*/ 14 w 18"/>
                  <a:gd name="T99" fmla="*/ 3 h 3"/>
                  <a:gd name="T100" fmla="*/ 14 w 18"/>
                  <a:gd name="T101" fmla="*/ 3 h 3"/>
                  <a:gd name="T102" fmla="*/ 16 w 18"/>
                  <a:gd name="T103" fmla="*/ 3 h 3"/>
                  <a:gd name="T104" fmla="*/ 16 w 18"/>
                  <a:gd name="T105" fmla="*/ 3 h 3"/>
                  <a:gd name="T106" fmla="*/ 16 w 18"/>
                  <a:gd name="T107" fmla="*/ 3 h 3"/>
                  <a:gd name="T108" fmla="*/ 16 w 18"/>
                  <a:gd name="T109" fmla="*/ 3 h 3"/>
                  <a:gd name="T110" fmla="*/ 16 w 18"/>
                  <a:gd name="T111" fmla="*/ 3 h 3"/>
                  <a:gd name="T112" fmla="*/ 16 w 18"/>
                  <a:gd name="T113" fmla="*/ 3 h 3"/>
                  <a:gd name="T114" fmla="*/ 18 w 18"/>
                  <a:gd name="T115" fmla="*/ 3 h 3"/>
                  <a:gd name="T116" fmla="*/ 18 w 18"/>
                  <a:gd name="T117" fmla="*/ 3 h 3"/>
                  <a:gd name="T118" fmla="*/ 18 w 18"/>
                  <a:gd name="T119" fmla="*/ 3 h 3"/>
                  <a:gd name="T120" fmla="*/ 18 w 18"/>
                  <a:gd name="T121" fmla="*/ 3 h 3"/>
                  <a:gd name="T122" fmla="*/ 18 w 18"/>
                  <a:gd name="T1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6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1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8" name="Freeform 404"/>
              <p:cNvSpPr>
                <a:spLocks/>
              </p:cNvSpPr>
              <p:nvPr/>
            </p:nvSpPr>
            <p:spPr bwMode="auto">
              <a:xfrm>
                <a:off x="2919" y="4027"/>
                <a:ext cx="18" cy="10"/>
              </a:xfrm>
              <a:custGeom>
                <a:avLst/>
                <a:gdLst>
                  <a:gd name="T0" fmla="*/ 0 w 18"/>
                  <a:gd name="T1" fmla="*/ 10 h 10"/>
                  <a:gd name="T2" fmla="*/ 2 w 18"/>
                  <a:gd name="T3" fmla="*/ 10 h 10"/>
                  <a:gd name="T4" fmla="*/ 2 w 18"/>
                  <a:gd name="T5" fmla="*/ 10 h 10"/>
                  <a:gd name="T6" fmla="*/ 2 w 18"/>
                  <a:gd name="T7" fmla="*/ 10 h 10"/>
                  <a:gd name="T8" fmla="*/ 2 w 18"/>
                  <a:gd name="T9" fmla="*/ 10 h 10"/>
                  <a:gd name="T10" fmla="*/ 2 w 18"/>
                  <a:gd name="T11" fmla="*/ 10 h 10"/>
                  <a:gd name="T12" fmla="*/ 2 w 18"/>
                  <a:gd name="T13" fmla="*/ 7 h 10"/>
                  <a:gd name="T14" fmla="*/ 3 w 18"/>
                  <a:gd name="T15" fmla="*/ 10 h 10"/>
                  <a:gd name="T16" fmla="*/ 3 w 18"/>
                  <a:gd name="T17" fmla="*/ 10 h 10"/>
                  <a:gd name="T18" fmla="*/ 3 w 18"/>
                  <a:gd name="T19" fmla="*/ 10 h 10"/>
                  <a:gd name="T20" fmla="*/ 3 w 18"/>
                  <a:gd name="T21" fmla="*/ 10 h 10"/>
                  <a:gd name="T22" fmla="*/ 3 w 18"/>
                  <a:gd name="T23" fmla="*/ 10 h 10"/>
                  <a:gd name="T24" fmla="*/ 3 w 18"/>
                  <a:gd name="T25" fmla="*/ 10 h 10"/>
                  <a:gd name="T26" fmla="*/ 5 w 18"/>
                  <a:gd name="T27" fmla="*/ 10 h 10"/>
                  <a:gd name="T28" fmla="*/ 5 w 18"/>
                  <a:gd name="T29" fmla="*/ 10 h 10"/>
                  <a:gd name="T30" fmla="*/ 5 w 18"/>
                  <a:gd name="T31" fmla="*/ 10 h 10"/>
                  <a:gd name="T32" fmla="*/ 5 w 18"/>
                  <a:gd name="T33" fmla="*/ 10 h 10"/>
                  <a:gd name="T34" fmla="*/ 5 w 18"/>
                  <a:gd name="T35" fmla="*/ 10 h 10"/>
                  <a:gd name="T36" fmla="*/ 5 w 18"/>
                  <a:gd name="T37" fmla="*/ 10 h 10"/>
                  <a:gd name="T38" fmla="*/ 5 w 18"/>
                  <a:gd name="T39" fmla="*/ 10 h 10"/>
                  <a:gd name="T40" fmla="*/ 7 w 18"/>
                  <a:gd name="T41" fmla="*/ 10 h 10"/>
                  <a:gd name="T42" fmla="*/ 7 w 18"/>
                  <a:gd name="T43" fmla="*/ 10 h 10"/>
                  <a:gd name="T44" fmla="*/ 7 w 18"/>
                  <a:gd name="T45" fmla="*/ 10 h 10"/>
                  <a:gd name="T46" fmla="*/ 7 w 18"/>
                  <a:gd name="T47" fmla="*/ 10 h 10"/>
                  <a:gd name="T48" fmla="*/ 7 w 18"/>
                  <a:gd name="T49" fmla="*/ 10 h 10"/>
                  <a:gd name="T50" fmla="*/ 7 w 18"/>
                  <a:gd name="T51" fmla="*/ 10 h 10"/>
                  <a:gd name="T52" fmla="*/ 9 w 18"/>
                  <a:gd name="T53" fmla="*/ 10 h 10"/>
                  <a:gd name="T54" fmla="*/ 9 w 18"/>
                  <a:gd name="T55" fmla="*/ 10 h 10"/>
                  <a:gd name="T56" fmla="*/ 9 w 18"/>
                  <a:gd name="T57" fmla="*/ 10 h 10"/>
                  <a:gd name="T58" fmla="*/ 9 w 18"/>
                  <a:gd name="T59" fmla="*/ 10 h 10"/>
                  <a:gd name="T60" fmla="*/ 9 w 18"/>
                  <a:gd name="T61" fmla="*/ 10 h 10"/>
                  <a:gd name="T62" fmla="*/ 9 w 18"/>
                  <a:gd name="T63" fmla="*/ 10 h 10"/>
                  <a:gd name="T64" fmla="*/ 10 w 18"/>
                  <a:gd name="T65" fmla="*/ 10 h 10"/>
                  <a:gd name="T66" fmla="*/ 10 w 18"/>
                  <a:gd name="T67" fmla="*/ 10 h 10"/>
                  <a:gd name="T68" fmla="*/ 10 w 18"/>
                  <a:gd name="T69" fmla="*/ 10 h 10"/>
                  <a:gd name="T70" fmla="*/ 10 w 18"/>
                  <a:gd name="T71" fmla="*/ 10 h 10"/>
                  <a:gd name="T72" fmla="*/ 10 w 18"/>
                  <a:gd name="T73" fmla="*/ 10 h 10"/>
                  <a:gd name="T74" fmla="*/ 10 w 18"/>
                  <a:gd name="T75" fmla="*/ 8 h 10"/>
                  <a:gd name="T76" fmla="*/ 12 w 18"/>
                  <a:gd name="T77" fmla="*/ 10 h 10"/>
                  <a:gd name="T78" fmla="*/ 12 w 18"/>
                  <a:gd name="T79" fmla="*/ 10 h 10"/>
                  <a:gd name="T80" fmla="*/ 12 w 18"/>
                  <a:gd name="T81" fmla="*/ 8 h 10"/>
                  <a:gd name="T82" fmla="*/ 12 w 18"/>
                  <a:gd name="T83" fmla="*/ 10 h 10"/>
                  <a:gd name="T84" fmla="*/ 12 w 18"/>
                  <a:gd name="T85" fmla="*/ 10 h 10"/>
                  <a:gd name="T86" fmla="*/ 12 w 18"/>
                  <a:gd name="T87" fmla="*/ 10 h 10"/>
                  <a:gd name="T88" fmla="*/ 12 w 18"/>
                  <a:gd name="T89" fmla="*/ 10 h 10"/>
                  <a:gd name="T90" fmla="*/ 14 w 18"/>
                  <a:gd name="T91" fmla="*/ 10 h 10"/>
                  <a:gd name="T92" fmla="*/ 14 w 18"/>
                  <a:gd name="T93" fmla="*/ 10 h 10"/>
                  <a:gd name="T94" fmla="*/ 14 w 18"/>
                  <a:gd name="T95" fmla="*/ 10 h 10"/>
                  <a:gd name="T96" fmla="*/ 14 w 18"/>
                  <a:gd name="T97" fmla="*/ 10 h 10"/>
                  <a:gd name="T98" fmla="*/ 14 w 18"/>
                  <a:gd name="T99" fmla="*/ 10 h 10"/>
                  <a:gd name="T100" fmla="*/ 14 w 18"/>
                  <a:gd name="T101" fmla="*/ 8 h 10"/>
                  <a:gd name="T102" fmla="*/ 16 w 18"/>
                  <a:gd name="T103" fmla="*/ 10 h 10"/>
                  <a:gd name="T104" fmla="*/ 16 w 18"/>
                  <a:gd name="T105" fmla="*/ 10 h 10"/>
                  <a:gd name="T106" fmla="*/ 16 w 18"/>
                  <a:gd name="T107" fmla="*/ 8 h 10"/>
                  <a:gd name="T108" fmla="*/ 16 w 18"/>
                  <a:gd name="T109" fmla="*/ 7 h 10"/>
                  <a:gd name="T110" fmla="*/ 16 w 18"/>
                  <a:gd name="T111" fmla="*/ 10 h 10"/>
                  <a:gd name="T112" fmla="*/ 16 w 18"/>
                  <a:gd name="T113" fmla="*/ 8 h 10"/>
                  <a:gd name="T114" fmla="*/ 18 w 18"/>
                  <a:gd name="T115" fmla="*/ 8 h 10"/>
                  <a:gd name="T116" fmla="*/ 18 w 18"/>
                  <a:gd name="T117" fmla="*/ 10 h 10"/>
                  <a:gd name="T118" fmla="*/ 18 w 18"/>
                  <a:gd name="T119" fmla="*/ 10 h 10"/>
                  <a:gd name="T120" fmla="*/ 18 w 18"/>
                  <a:gd name="T121" fmla="*/ 10 h 10"/>
                  <a:gd name="T122" fmla="*/ 18 w 18"/>
                  <a:gd name="T1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7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7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7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3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7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4" y="8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3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89" name="Freeform 405"/>
              <p:cNvSpPr>
                <a:spLocks/>
              </p:cNvSpPr>
              <p:nvPr/>
            </p:nvSpPr>
            <p:spPr bwMode="auto">
              <a:xfrm>
                <a:off x="2937" y="4030"/>
                <a:ext cx="17" cy="7"/>
              </a:xfrm>
              <a:custGeom>
                <a:avLst/>
                <a:gdLst>
                  <a:gd name="T0" fmla="*/ 0 w 17"/>
                  <a:gd name="T1" fmla="*/ 7 h 7"/>
                  <a:gd name="T2" fmla="*/ 1 w 17"/>
                  <a:gd name="T3" fmla="*/ 5 h 7"/>
                  <a:gd name="T4" fmla="*/ 1 w 17"/>
                  <a:gd name="T5" fmla="*/ 5 h 7"/>
                  <a:gd name="T6" fmla="*/ 1 w 17"/>
                  <a:gd name="T7" fmla="*/ 5 h 7"/>
                  <a:gd name="T8" fmla="*/ 1 w 17"/>
                  <a:gd name="T9" fmla="*/ 7 h 7"/>
                  <a:gd name="T10" fmla="*/ 1 w 17"/>
                  <a:gd name="T11" fmla="*/ 7 h 7"/>
                  <a:gd name="T12" fmla="*/ 1 w 17"/>
                  <a:gd name="T13" fmla="*/ 4 h 7"/>
                  <a:gd name="T14" fmla="*/ 1 w 17"/>
                  <a:gd name="T15" fmla="*/ 7 h 7"/>
                  <a:gd name="T16" fmla="*/ 3 w 17"/>
                  <a:gd name="T17" fmla="*/ 7 h 7"/>
                  <a:gd name="T18" fmla="*/ 3 w 17"/>
                  <a:gd name="T19" fmla="*/ 7 h 7"/>
                  <a:gd name="T20" fmla="*/ 3 w 17"/>
                  <a:gd name="T21" fmla="*/ 7 h 7"/>
                  <a:gd name="T22" fmla="*/ 3 w 17"/>
                  <a:gd name="T23" fmla="*/ 7 h 7"/>
                  <a:gd name="T24" fmla="*/ 3 w 17"/>
                  <a:gd name="T25" fmla="*/ 7 h 7"/>
                  <a:gd name="T26" fmla="*/ 3 w 17"/>
                  <a:gd name="T27" fmla="*/ 5 h 7"/>
                  <a:gd name="T28" fmla="*/ 5 w 17"/>
                  <a:gd name="T29" fmla="*/ 7 h 7"/>
                  <a:gd name="T30" fmla="*/ 5 w 17"/>
                  <a:gd name="T31" fmla="*/ 7 h 7"/>
                  <a:gd name="T32" fmla="*/ 5 w 17"/>
                  <a:gd name="T33" fmla="*/ 7 h 7"/>
                  <a:gd name="T34" fmla="*/ 5 w 17"/>
                  <a:gd name="T35" fmla="*/ 7 h 7"/>
                  <a:gd name="T36" fmla="*/ 5 w 17"/>
                  <a:gd name="T37" fmla="*/ 7 h 7"/>
                  <a:gd name="T38" fmla="*/ 5 w 17"/>
                  <a:gd name="T39" fmla="*/ 5 h 7"/>
                  <a:gd name="T40" fmla="*/ 7 w 17"/>
                  <a:gd name="T41" fmla="*/ 7 h 7"/>
                  <a:gd name="T42" fmla="*/ 7 w 17"/>
                  <a:gd name="T43" fmla="*/ 7 h 7"/>
                  <a:gd name="T44" fmla="*/ 7 w 17"/>
                  <a:gd name="T45" fmla="*/ 7 h 7"/>
                  <a:gd name="T46" fmla="*/ 7 w 17"/>
                  <a:gd name="T47" fmla="*/ 7 h 7"/>
                  <a:gd name="T48" fmla="*/ 7 w 17"/>
                  <a:gd name="T49" fmla="*/ 7 h 7"/>
                  <a:gd name="T50" fmla="*/ 7 w 17"/>
                  <a:gd name="T51" fmla="*/ 7 h 7"/>
                  <a:gd name="T52" fmla="*/ 8 w 17"/>
                  <a:gd name="T53" fmla="*/ 7 h 7"/>
                  <a:gd name="T54" fmla="*/ 8 w 17"/>
                  <a:gd name="T55" fmla="*/ 7 h 7"/>
                  <a:gd name="T56" fmla="*/ 8 w 17"/>
                  <a:gd name="T57" fmla="*/ 7 h 7"/>
                  <a:gd name="T58" fmla="*/ 8 w 17"/>
                  <a:gd name="T59" fmla="*/ 7 h 7"/>
                  <a:gd name="T60" fmla="*/ 8 w 17"/>
                  <a:gd name="T61" fmla="*/ 7 h 7"/>
                  <a:gd name="T62" fmla="*/ 8 w 17"/>
                  <a:gd name="T63" fmla="*/ 7 h 7"/>
                  <a:gd name="T64" fmla="*/ 8 w 17"/>
                  <a:gd name="T65" fmla="*/ 7 h 7"/>
                  <a:gd name="T66" fmla="*/ 10 w 17"/>
                  <a:gd name="T67" fmla="*/ 7 h 7"/>
                  <a:gd name="T68" fmla="*/ 10 w 17"/>
                  <a:gd name="T69" fmla="*/ 7 h 7"/>
                  <a:gd name="T70" fmla="*/ 10 w 17"/>
                  <a:gd name="T71" fmla="*/ 7 h 7"/>
                  <a:gd name="T72" fmla="*/ 10 w 17"/>
                  <a:gd name="T73" fmla="*/ 7 h 7"/>
                  <a:gd name="T74" fmla="*/ 10 w 17"/>
                  <a:gd name="T75" fmla="*/ 7 h 7"/>
                  <a:gd name="T76" fmla="*/ 10 w 17"/>
                  <a:gd name="T77" fmla="*/ 7 h 7"/>
                  <a:gd name="T78" fmla="*/ 10 w 17"/>
                  <a:gd name="T79" fmla="*/ 7 h 7"/>
                  <a:gd name="T80" fmla="*/ 12 w 17"/>
                  <a:gd name="T81" fmla="*/ 4 h 7"/>
                  <a:gd name="T82" fmla="*/ 12 w 17"/>
                  <a:gd name="T83" fmla="*/ 7 h 7"/>
                  <a:gd name="T84" fmla="*/ 12 w 17"/>
                  <a:gd name="T85" fmla="*/ 7 h 7"/>
                  <a:gd name="T86" fmla="*/ 12 w 17"/>
                  <a:gd name="T87" fmla="*/ 7 h 7"/>
                  <a:gd name="T88" fmla="*/ 12 w 17"/>
                  <a:gd name="T89" fmla="*/ 5 h 7"/>
                  <a:gd name="T90" fmla="*/ 12 w 17"/>
                  <a:gd name="T91" fmla="*/ 7 h 7"/>
                  <a:gd name="T92" fmla="*/ 14 w 17"/>
                  <a:gd name="T93" fmla="*/ 7 h 7"/>
                  <a:gd name="T94" fmla="*/ 14 w 17"/>
                  <a:gd name="T95" fmla="*/ 7 h 7"/>
                  <a:gd name="T96" fmla="*/ 14 w 17"/>
                  <a:gd name="T97" fmla="*/ 7 h 7"/>
                  <a:gd name="T98" fmla="*/ 14 w 17"/>
                  <a:gd name="T99" fmla="*/ 7 h 7"/>
                  <a:gd name="T100" fmla="*/ 14 w 17"/>
                  <a:gd name="T101" fmla="*/ 4 h 7"/>
                  <a:gd name="T102" fmla="*/ 14 w 17"/>
                  <a:gd name="T103" fmla="*/ 7 h 7"/>
                  <a:gd name="T104" fmla="*/ 16 w 17"/>
                  <a:gd name="T105" fmla="*/ 5 h 7"/>
                  <a:gd name="T106" fmla="*/ 16 w 17"/>
                  <a:gd name="T107" fmla="*/ 7 h 7"/>
                  <a:gd name="T108" fmla="*/ 16 w 17"/>
                  <a:gd name="T109" fmla="*/ 7 h 7"/>
                  <a:gd name="T110" fmla="*/ 16 w 17"/>
                  <a:gd name="T111" fmla="*/ 7 h 7"/>
                  <a:gd name="T112" fmla="*/ 16 w 17"/>
                  <a:gd name="T113" fmla="*/ 7 h 7"/>
                  <a:gd name="T114" fmla="*/ 16 w 17"/>
                  <a:gd name="T115" fmla="*/ 7 h 7"/>
                  <a:gd name="T116" fmla="*/ 16 w 17"/>
                  <a:gd name="T117" fmla="*/ 2 h 7"/>
                  <a:gd name="T118" fmla="*/ 17 w 17"/>
                  <a:gd name="T119" fmla="*/ 7 h 7"/>
                  <a:gd name="T120" fmla="*/ 17 w 17"/>
                  <a:gd name="T121" fmla="*/ 4 h 7"/>
                  <a:gd name="T122" fmla="*/ 17 w 17"/>
                  <a:gd name="T1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2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2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8" y="2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2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2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0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2"/>
                    </a:lnTo>
                    <a:lnTo>
                      <a:pt x="16" y="7"/>
                    </a:lnTo>
                    <a:lnTo>
                      <a:pt x="16" y="5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5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390" name="Freeform 406"/>
            <p:cNvSpPr>
              <a:spLocks/>
            </p:cNvSpPr>
            <p:nvPr/>
          </p:nvSpPr>
          <p:spPr bwMode="auto">
            <a:xfrm>
              <a:off x="2954" y="3690"/>
              <a:ext cx="16" cy="347"/>
            </a:xfrm>
            <a:custGeom>
              <a:avLst/>
              <a:gdLst>
                <a:gd name="T0" fmla="*/ 0 w 16"/>
                <a:gd name="T1" fmla="*/ 345 h 347"/>
                <a:gd name="T2" fmla="*/ 0 w 16"/>
                <a:gd name="T3" fmla="*/ 345 h 347"/>
                <a:gd name="T4" fmla="*/ 0 w 16"/>
                <a:gd name="T5" fmla="*/ 347 h 347"/>
                <a:gd name="T6" fmla="*/ 2 w 16"/>
                <a:gd name="T7" fmla="*/ 347 h 347"/>
                <a:gd name="T8" fmla="*/ 2 w 16"/>
                <a:gd name="T9" fmla="*/ 345 h 347"/>
                <a:gd name="T10" fmla="*/ 2 w 16"/>
                <a:gd name="T11" fmla="*/ 347 h 347"/>
                <a:gd name="T12" fmla="*/ 2 w 16"/>
                <a:gd name="T13" fmla="*/ 347 h 347"/>
                <a:gd name="T14" fmla="*/ 2 w 16"/>
                <a:gd name="T15" fmla="*/ 347 h 347"/>
                <a:gd name="T16" fmla="*/ 2 w 16"/>
                <a:gd name="T17" fmla="*/ 345 h 347"/>
                <a:gd name="T18" fmla="*/ 4 w 16"/>
                <a:gd name="T19" fmla="*/ 347 h 347"/>
                <a:gd name="T20" fmla="*/ 4 w 16"/>
                <a:gd name="T21" fmla="*/ 347 h 347"/>
                <a:gd name="T22" fmla="*/ 4 w 16"/>
                <a:gd name="T23" fmla="*/ 347 h 347"/>
                <a:gd name="T24" fmla="*/ 4 w 16"/>
                <a:gd name="T25" fmla="*/ 345 h 347"/>
                <a:gd name="T26" fmla="*/ 4 w 16"/>
                <a:gd name="T27" fmla="*/ 345 h 347"/>
                <a:gd name="T28" fmla="*/ 4 w 16"/>
                <a:gd name="T29" fmla="*/ 347 h 347"/>
                <a:gd name="T30" fmla="*/ 4 w 16"/>
                <a:gd name="T31" fmla="*/ 347 h 347"/>
                <a:gd name="T32" fmla="*/ 6 w 16"/>
                <a:gd name="T33" fmla="*/ 347 h 347"/>
                <a:gd name="T34" fmla="*/ 6 w 16"/>
                <a:gd name="T35" fmla="*/ 347 h 347"/>
                <a:gd name="T36" fmla="*/ 6 w 16"/>
                <a:gd name="T37" fmla="*/ 347 h 347"/>
                <a:gd name="T38" fmla="*/ 6 w 16"/>
                <a:gd name="T39" fmla="*/ 345 h 347"/>
                <a:gd name="T40" fmla="*/ 6 w 16"/>
                <a:gd name="T41" fmla="*/ 342 h 347"/>
                <a:gd name="T42" fmla="*/ 6 w 16"/>
                <a:gd name="T43" fmla="*/ 345 h 347"/>
                <a:gd name="T44" fmla="*/ 6 w 16"/>
                <a:gd name="T45" fmla="*/ 347 h 347"/>
                <a:gd name="T46" fmla="*/ 8 w 16"/>
                <a:gd name="T47" fmla="*/ 347 h 347"/>
                <a:gd name="T48" fmla="*/ 8 w 16"/>
                <a:gd name="T49" fmla="*/ 344 h 347"/>
                <a:gd name="T50" fmla="*/ 8 w 16"/>
                <a:gd name="T51" fmla="*/ 342 h 347"/>
                <a:gd name="T52" fmla="*/ 8 w 16"/>
                <a:gd name="T53" fmla="*/ 344 h 347"/>
                <a:gd name="T54" fmla="*/ 8 w 16"/>
                <a:gd name="T55" fmla="*/ 347 h 347"/>
                <a:gd name="T56" fmla="*/ 8 w 16"/>
                <a:gd name="T57" fmla="*/ 335 h 347"/>
                <a:gd name="T58" fmla="*/ 8 w 16"/>
                <a:gd name="T59" fmla="*/ 342 h 347"/>
                <a:gd name="T60" fmla="*/ 9 w 16"/>
                <a:gd name="T61" fmla="*/ 345 h 347"/>
                <a:gd name="T62" fmla="*/ 9 w 16"/>
                <a:gd name="T63" fmla="*/ 345 h 347"/>
                <a:gd name="T64" fmla="*/ 9 w 16"/>
                <a:gd name="T65" fmla="*/ 342 h 347"/>
                <a:gd name="T66" fmla="*/ 9 w 16"/>
                <a:gd name="T67" fmla="*/ 344 h 347"/>
                <a:gd name="T68" fmla="*/ 9 w 16"/>
                <a:gd name="T69" fmla="*/ 347 h 347"/>
                <a:gd name="T70" fmla="*/ 9 w 16"/>
                <a:gd name="T71" fmla="*/ 344 h 347"/>
                <a:gd name="T72" fmla="*/ 11 w 16"/>
                <a:gd name="T73" fmla="*/ 347 h 347"/>
                <a:gd name="T74" fmla="*/ 11 w 16"/>
                <a:gd name="T75" fmla="*/ 340 h 347"/>
                <a:gd name="T76" fmla="*/ 11 w 16"/>
                <a:gd name="T77" fmla="*/ 347 h 347"/>
                <a:gd name="T78" fmla="*/ 11 w 16"/>
                <a:gd name="T79" fmla="*/ 347 h 347"/>
                <a:gd name="T80" fmla="*/ 11 w 16"/>
                <a:gd name="T81" fmla="*/ 345 h 347"/>
                <a:gd name="T82" fmla="*/ 11 w 16"/>
                <a:gd name="T83" fmla="*/ 331 h 347"/>
                <a:gd name="T84" fmla="*/ 11 w 16"/>
                <a:gd name="T85" fmla="*/ 345 h 347"/>
                <a:gd name="T86" fmla="*/ 13 w 16"/>
                <a:gd name="T87" fmla="*/ 329 h 347"/>
                <a:gd name="T88" fmla="*/ 13 w 16"/>
                <a:gd name="T89" fmla="*/ 340 h 347"/>
                <a:gd name="T90" fmla="*/ 13 w 16"/>
                <a:gd name="T91" fmla="*/ 335 h 347"/>
                <a:gd name="T92" fmla="*/ 13 w 16"/>
                <a:gd name="T93" fmla="*/ 347 h 347"/>
                <a:gd name="T94" fmla="*/ 13 w 16"/>
                <a:gd name="T95" fmla="*/ 340 h 347"/>
                <a:gd name="T96" fmla="*/ 13 w 16"/>
                <a:gd name="T97" fmla="*/ 344 h 347"/>
                <a:gd name="T98" fmla="*/ 13 w 16"/>
                <a:gd name="T99" fmla="*/ 338 h 347"/>
                <a:gd name="T100" fmla="*/ 15 w 16"/>
                <a:gd name="T101" fmla="*/ 326 h 347"/>
                <a:gd name="T102" fmla="*/ 15 w 16"/>
                <a:gd name="T103" fmla="*/ 340 h 347"/>
                <a:gd name="T104" fmla="*/ 15 w 16"/>
                <a:gd name="T105" fmla="*/ 301 h 347"/>
                <a:gd name="T106" fmla="*/ 15 w 16"/>
                <a:gd name="T107" fmla="*/ 347 h 347"/>
                <a:gd name="T108" fmla="*/ 15 w 16"/>
                <a:gd name="T109" fmla="*/ 249 h 347"/>
                <a:gd name="T110" fmla="*/ 15 w 16"/>
                <a:gd name="T111" fmla="*/ 249 h 347"/>
                <a:gd name="T112" fmla="*/ 15 w 16"/>
                <a:gd name="T113" fmla="*/ 333 h 347"/>
                <a:gd name="T114" fmla="*/ 16 w 16"/>
                <a:gd name="T115" fmla="*/ 196 h 347"/>
                <a:gd name="T116" fmla="*/ 16 w 16"/>
                <a:gd name="T117" fmla="*/ 329 h 347"/>
                <a:gd name="T118" fmla="*/ 16 w 16"/>
                <a:gd name="T119" fmla="*/ 244 h 347"/>
                <a:gd name="T120" fmla="*/ 16 w 16"/>
                <a:gd name="T121" fmla="*/ 239 h 347"/>
                <a:gd name="T122" fmla="*/ 16 w 16"/>
                <a:gd name="T123" fmla="*/ 262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347">
                  <a:moveTo>
                    <a:pt x="0" y="345"/>
                  </a:moveTo>
                  <a:lnTo>
                    <a:pt x="0" y="347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0" y="340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0" y="344"/>
                  </a:lnTo>
                  <a:lnTo>
                    <a:pt x="0" y="347"/>
                  </a:lnTo>
                  <a:lnTo>
                    <a:pt x="0" y="344"/>
                  </a:lnTo>
                  <a:lnTo>
                    <a:pt x="0" y="345"/>
                  </a:lnTo>
                  <a:lnTo>
                    <a:pt x="0" y="344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47"/>
                  </a:lnTo>
                  <a:lnTo>
                    <a:pt x="0" y="338"/>
                  </a:lnTo>
                  <a:lnTo>
                    <a:pt x="0" y="344"/>
                  </a:lnTo>
                  <a:lnTo>
                    <a:pt x="0" y="347"/>
                  </a:lnTo>
                  <a:lnTo>
                    <a:pt x="0" y="345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2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4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5"/>
                  </a:lnTo>
                  <a:lnTo>
                    <a:pt x="2" y="345"/>
                  </a:lnTo>
                  <a:lnTo>
                    <a:pt x="2" y="345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4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4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5"/>
                  </a:lnTo>
                  <a:lnTo>
                    <a:pt x="2" y="345"/>
                  </a:lnTo>
                  <a:lnTo>
                    <a:pt x="2" y="344"/>
                  </a:lnTo>
                  <a:lnTo>
                    <a:pt x="2" y="345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2" y="342"/>
                  </a:lnTo>
                  <a:lnTo>
                    <a:pt x="2" y="347"/>
                  </a:lnTo>
                  <a:lnTo>
                    <a:pt x="2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38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5"/>
                  </a:lnTo>
                  <a:lnTo>
                    <a:pt x="4" y="345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4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4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4"/>
                  </a:lnTo>
                  <a:lnTo>
                    <a:pt x="4" y="345"/>
                  </a:lnTo>
                  <a:lnTo>
                    <a:pt x="4" y="344"/>
                  </a:lnTo>
                  <a:lnTo>
                    <a:pt x="4" y="345"/>
                  </a:lnTo>
                  <a:lnTo>
                    <a:pt x="4" y="338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0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2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5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7"/>
                  </a:lnTo>
                  <a:lnTo>
                    <a:pt x="4" y="344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0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4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7"/>
                  </a:lnTo>
                  <a:lnTo>
                    <a:pt x="4" y="345"/>
                  </a:lnTo>
                  <a:lnTo>
                    <a:pt x="4" y="345"/>
                  </a:lnTo>
                  <a:lnTo>
                    <a:pt x="4" y="347"/>
                  </a:lnTo>
                  <a:lnTo>
                    <a:pt x="4" y="344"/>
                  </a:lnTo>
                  <a:lnTo>
                    <a:pt x="4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4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38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2"/>
                  </a:lnTo>
                  <a:lnTo>
                    <a:pt x="6" y="342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0"/>
                  </a:lnTo>
                  <a:lnTo>
                    <a:pt x="6" y="345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2"/>
                  </a:lnTo>
                  <a:lnTo>
                    <a:pt x="6" y="347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2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2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2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29"/>
                  </a:lnTo>
                  <a:lnTo>
                    <a:pt x="6" y="340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6" y="345"/>
                  </a:lnTo>
                  <a:lnTo>
                    <a:pt x="6" y="344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8" y="345"/>
                  </a:lnTo>
                  <a:lnTo>
                    <a:pt x="8" y="337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38"/>
                  </a:lnTo>
                  <a:lnTo>
                    <a:pt x="8" y="345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5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42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2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5"/>
                  </a:lnTo>
                  <a:lnTo>
                    <a:pt x="8" y="345"/>
                  </a:lnTo>
                  <a:lnTo>
                    <a:pt x="8" y="340"/>
                  </a:lnTo>
                  <a:lnTo>
                    <a:pt x="8" y="347"/>
                  </a:lnTo>
                  <a:lnTo>
                    <a:pt x="8" y="338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38"/>
                  </a:lnTo>
                  <a:lnTo>
                    <a:pt x="8" y="347"/>
                  </a:lnTo>
                  <a:lnTo>
                    <a:pt x="8" y="338"/>
                  </a:lnTo>
                  <a:lnTo>
                    <a:pt x="8" y="345"/>
                  </a:lnTo>
                  <a:lnTo>
                    <a:pt x="8" y="344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35"/>
                  </a:lnTo>
                  <a:lnTo>
                    <a:pt x="8" y="347"/>
                  </a:lnTo>
                  <a:lnTo>
                    <a:pt x="8" y="347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4"/>
                  </a:lnTo>
                  <a:lnTo>
                    <a:pt x="8" y="347"/>
                  </a:lnTo>
                  <a:lnTo>
                    <a:pt x="8" y="340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45"/>
                  </a:lnTo>
                  <a:lnTo>
                    <a:pt x="8" y="347"/>
                  </a:lnTo>
                  <a:lnTo>
                    <a:pt x="8" y="342"/>
                  </a:lnTo>
                  <a:lnTo>
                    <a:pt x="8" y="347"/>
                  </a:lnTo>
                  <a:lnTo>
                    <a:pt x="9" y="345"/>
                  </a:lnTo>
                  <a:lnTo>
                    <a:pt x="9" y="344"/>
                  </a:lnTo>
                  <a:lnTo>
                    <a:pt x="9" y="344"/>
                  </a:lnTo>
                  <a:lnTo>
                    <a:pt x="9" y="347"/>
                  </a:lnTo>
                  <a:lnTo>
                    <a:pt x="9" y="345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5"/>
                  </a:lnTo>
                  <a:lnTo>
                    <a:pt x="9" y="345"/>
                  </a:lnTo>
                  <a:lnTo>
                    <a:pt x="9" y="344"/>
                  </a:lnTo>
                  <a:lnTo>
                    <a:pt x="9" y="347"/>
                  </a:lnTo>
                  <a:lnTo>
                    <a:pt x="9" y="342"/>
                  </a:lnTo>
                  <a:lnTo>
                    <a:pt x="9" y="345"/>
                  </a:lnTo>
                  <a:lnTo>
                    <a:pt x="9" y="344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5"/>
                  </a:lnTo>
                  <a:lnTo>
                    <a:pt x="9" y="344"/>
                  </a:lnTo>
                  <a:lnTo>
                    <a:pt x="9" y="340"/>
                  </a:lnTo>
                  <a:lnTo>
                    <a:pt x="9" y="345"/>
                  </a:lnTo>
                  <a:lnTo>
                    <a:pt x="9" y="347"/>
                  </a:lnTo>
                  <a:lnTo>
                    <a:pt x="9" y="345"/>
                  </a:lnTo>
                  <a:lnTo>
                    <a:pt x="9" y="345"/>
                  </a:lnTo>
                  <a:lnTo>
                    <a:pt x="9" y="347"/>
                  </a:lnTo>
                  <a:lnTo>
                    <a:pt x="9" y="345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4"/>
                  </a:lnTo>
                  <a:lnTo>
                    <a:pt x="9" y="347"/>
                  </a:lnTo>
                  <a:lnTo>
                    <a:pt x="9" y="344"/>
                  </a:lnTo>
                  <a:lnTo>
                    <a:pt x="9" y="345"/>
                  </a:lnTo>
                  <a:lnTo>
                    <a:pt x="9" y="342"/>
                  </a:lnTo>
                  <a:lnTo>
                    <a:pt x="9" y="345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5"/>
                  </a:lnTo>
                  <a:lnTo>
                    <a:pt x="9" y="345"/>
                  </a:lnTo>
                  <a:lnTo>
                    <a:pt x="9" y="345"/>
                  </a:lnTo>
                  <a:lnTo>
                    <a:pt x="9" y="347"/>
                  </a:lnTo>
                  <a:lnTo>
                    <a:pt x="9" y="338"/>
                  </a:lnTo>
                  <a:lnTo>
                    <a:pt x="9" y="345"/>
                  </a:lnTo>
                  <a:lnTo>
                    <a:pt x="9" y="335"/>
                  </a:lnTo>
                  <a:lnTo>
                    <a:pt x="9" y="342"/>
                  </a:lnTo>
                  <a:lnTo>
                    <a:pt x="9" y="344"/>
                  </a:lnTo>
                  <a:lnTo>
                    <a:pt x="9" y="347"/>
                  </a:lnTo>
                  <a:lnTo>
                    <a:pt x="9" y="338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4"/>
                  </a:lnTo>
                  <a:lnTo>
                    <a:pt x="9" y="345"/>
                  </a:lnTo>
                  <a:lnTo>
                    <a:pt x="9" y="337"/>
                  </a:lnTo>
                  <a:lnTo>
                    <a:pt x="9" y="342"/>
                  </a:lnTo>
                  <a:lnTo>
                    <a:pt x="9" y="342"/>
                  </a:lnTo>
                  <a:lnTo>
                    <a:pt x="9" y="347"/>
                  </a:lnTo>
                  <a:lnTo>
                    <a:pt x="9" y="344"/>
                  </a:lnTo>
                  <a:lnTo>
                    <a:pt x="9" y="347"/>
                  </a:lnTo>
                  <a:lnTo>
                    <a:pt x="9" y="345"/>
                  </a:lnTo>
                  <a:lnTo>
                    <a:pt x="9" y="347"/>
                  </a:lnTo>
                  <a:lnTo>
                    <a:pt x="9" y="347"/>
                  </a:lnTo>
                  <a:lnTo>
                    <a:pt x="9" y="342"/>
                  </a:lnTo>
                  <a:lnTo>
                    <a:pt x="9" y="344"/>
                  </a:lnTo>
                  <a:lnTo>
                    <a:pt x="9" y="347"/>
                  </a:lnTo>
                  <a:lnTo>
                    <a:pt x="9" y="335"/>
                  </a:lnTo>
                  <a:lnTo>
                    <a:pt x="9" y="347"/>
                  </a:lnTo>
                  <a:lnTo>
                    <a:pt x="9" y="338"/>
                  </a:lnTo>
                  <a:lnTo>
                    <a:pt x="9" y="344"/>
                  </a:lnTo>
                  <a:lnTo>
                    <a:pt x="9" y="342"/>
                  </a:lnTo>
                  <a:lnTo>
                    <a:pt x="9" y="342"/>
                  </a:lnTo>
                  <a:lnTo>
                    <a:pt x="11" y="347"/>
                  </a:lnTo>
                  <a:lnTo>
                    <a:pt x="11" y="340"/>
                  </a:lnTo>
                  <a:lnTo>
                    <a:pt x="11" y="342"/>
                  </a:lnTo>
                  <a:lnTo>
                    <a:pt x="11" y="342"/>
                  </a:lnTo>
                  <a:lnTo>
                    <a:pt x="11" y="342"/>
                  </a:lnTo>
                  <a:lnTo>
                    <a:pt x="11" y="345"/>
                  </a:lnTo>
                  <a:lnTo>
                    <a:pt x="11" y="344"/>
                  </a:lnTo>
                  <a:lnTo>
                    <a:pt x="11" y="345"/>
                  </a:lnTo>
                  <a:lnTo>
                    <a:pt x="11" y="347"/>
                  </a:lnTo>
                  <a:lnTo>
                    <a:pt x="11" y="347"/>
                  </a:lnTo>
                  <a:lnTo>
                    <a:pt x="11" y="340"/>
                  </a:lnTo>
                  <a:lnTo>
                    <a:pt x="11" y="315"/>
                  </a:lnTo>
                  <a:lnTo>
                    <a:pt x="11" y="345"/>
                  </a:lnTo>
                  <a:lnTo>
                    <a:pt x="11" y="345"/>
                  </a:lnTo>
                  <a:lnTo>
                    <a:pt x="11" y="340"/>
                  </a:lnTo>
                  <a:lnTo>
                    <a:pt x="11" y="347"/>
                  </a:lnTo>
                  <a:lnTo>
                    <a:pt x="11" y="340"/>
                  </a:lnTo>
                  <a:lnTo>
                    <a:pt x="11" y="347"/>
                  </a:lnTo>
                  <a:lnTo>
                    <a:pt x="11" y="345"/>
                  </a:lnTo>
                  <a:lnTo>
                    <a:pt x="11" y="344"/>
                  </a:lnTo>
                  <a:lnTo>
                    <a:pt x="11" y="338"/>
                  </a:lnTo>
                  <a:lnTo>
                    <a:pt x="11" y="340"/>
                  </a:lnTo>
                  <a:lnTo>
                    <a:pt x="11" y="347"/>
                  </a:lnTo>
                  <a:lnTo>
                    <a:pt x="11" y="347"/>
                  </a:lnTo>
                  <a:lnTo>
                    <a:pt x="11" y="344"/>
                  </a:lnTo>
                  <a:lnTo>
                    <a:pt x="11" y="347"/>
                  </a:lnTo>
                  <a:lnTo>
                    <a:pt x="11" y="340"/>
                  </a:lnTo>
                  <a:lnTo>
                    <a:pt x="11" y="347"/>
                  </a:lnTo>
                  <a:lnTo>
                    <a:pt x="11" y="333"/>
                  </a:lnTo>
                  <a:lnTo>
                    <a:pt x="11" y="345"/>
                  </a:lnTo>
                  <a:lnTo>
                    <a:pt x="11" y="347"/>
                  </a:lnTo>
                  <a:lnTo>
                    <a:pt x="11" y="347"/>
                  </a:lnTo>
                  <a:lnTo>
                    <a:pt x="11" y="347"/>
                  </a:lnTo>
                  <a:lnTo>
                    <a:pt x="11" y="347"/>
                  </a:lnTo>
                  <a:lnTo>
                    <a:pt x="11" y="345"/>
                  </a:lnTo>
                  <a:lnTo>
                    <a:pt x="11" y="347"/>
                  </a:lnTo>
                  <a:lnTo>
                    <a:pt x="11" y="347"/>
                  </a:lnTo>
                  <a:lnTo>
                    <a:pt x="11" y="347"/>
                  </a:lnTo>
                  <a:lnTo>
                    <a:pt x="11" y="344"/>
                  </a:lnTo>
                  <a:lnTo>
                    <a:pt x="11" y="347"/>
                  </a:lnTo>
                  <a:lnTo>
                    <a:pt x="11" y="338"/>
                  </a:lnTo>
                  <a:lnTo>
                    <a:pt x="11" y="340"/>
                  </a:lnTo>
                  <a:lnTo>
                    <a:pt x="11" y="335"/>
                  </a:lnTo>
                  <a:lnTo>
                    <a:pt x="11" y="344"/>
                  </a:lnTo>
                  <a:lnTo>
                    <a:pt x="11" y="347"/>
                  </a:lnTo>
                  <a:lnTo>
                    <a:pt x="11" y="347"/>
                  </a:lnTo>
                  <a:lnTo>
                    <a:pt x="11" y="342"/>
                  </a:lnTo>
                  <a:lnTo>
                    <a:pt x="11" y="347"/>
                  </a:lnTo>
                  <a:lnTo>
                    <a:pt x="11" y="337"/>
                  </a:lnTo>
                  <a:lnTo>
                    <a:pt x="11" y="347"/>
                  </a:lnTo>
                  <a:lnTo>
                    <a:pt x="11" y="344"/>
                  </a:lnTo>
                  <a:lnTo>
                    <a:pt x="11" y="338"/>
                  </a:lnTo>
                  <a:lnTo>
                    <a:pt x="11" y="342"/>
                  </a:lnTo>
                  <a:lnTo>
                    <a:pt x="11" y="347"/>
                  </a:lnTo>
                  <a:lnTo>
                    <a:pt x="11" y="333"/>
                  </a:lnTo>
                  <a:lnTo>
                    <a:pt x="11" y="333"/>
                  </a:lnTo>
                  <a:lnTo>
                    <a:pt x="11" y="342"/>
                  </a:lnTo>
                  <a:lnTo>
                    <a:pt x="11" y="345"/>
                  </a:lnTo>
                  <a:lnTo>
                    <a:pt x="11" y="347"/>
                  </a:lnTo>
                  <a:lnTo>
                    <a:pt x="11" y="338"/>
                  </a:lnTo>
                  <a:lnTo>
                    <a:pt x="11" y="335"/>
                  </a:lnTo>
                  <a:lnTo>
                    <a:pt x="11" y="347"/>
                  </a:lnTo>
                  <a:lnTo>
                    <a:pt x="11" y="345"/>
                  </a:lnTo>
                  <a:lnTo>
                    <a:pt x="11" y="312"/>
                  </a:lnTo>
                  <a:lnTo>
                    <a:pt x="11" y="347"/>
                  </a:lnTo>
                  <a:lnTo>
                    <a:pt x="11" y="335"/>
                  </a:lnTo>
                  <a:lnTo>
                    <a:pt x="11" y="337"/>
                  </a:lnTo>
                  <a:lnTo>
                    <a:pt x="11" y="342"/>
                  </a:lnTo>
                  <a:lnTo>
                    <a:pt x="11" y="328"/>
                  </a:lnTo>
                  <a:lnTo>
                    <a:pt x="11" y="331"/>
                  </a:lnTo>
                  <a:lnTo>
                    <a:pt x="11" y="342"/>
                  </a:lnTo>
                  <a:lnTo>
                    <a:pt x="11" y="328"/>
                  </a:lnTo>
                  <a:lnTo>
                    <a:pt x="11" y="344"/>
                  </a:lnTo>
                  <a:lnTo>
                    <a:pt x="11" y="333"/>
                  </a:lnTo>
                  <a:lnTo>
                    <a:pt x="11" y="337"/>
                  </a:lnTo>
                  <a:lnTo>
                    <a:pt x="11" y="344"/>
                  </a:lnTo>
                  <a:lnTo>
                    <a:pt x="11" y="345"/>
                  </a:lnTo>
                  <a:lnTo>
                    <a:pt x="11" y="338"/>
                  </a:lnTo>
                  <a:lnTo>
                    <a:pt x="11" y="344"/>
                  </a:lnTo>
                  <a:lnTo>
                    <a:pt x="11" y="331"/>
                  </a:lnTo>
                  <a:lnTo>
                    <a:pt x="11" y="347"/>
                  </a:lnTo>
                  <a:lnTo>
                    <a:pt x="11" y="345"/>
                  </a:lnTo>
                  <a:lnTo>
                    <a:pt x="11" y="345"/>
                  </a:lnTo>
                  <a:lnTo>
                    <a:pt x="11" y="347"/>
                  </a:lnTo>
                  <a:lnTo>
                    <a:pt x="13" y="347"/>
                  </a:lnTo>
                  <a:lnTo>
                    <a:pt x="13" y="333"/>
                  </a:lnTo>
                  <a:lnTo>
                    <a:pt x="13" y="344"/>
                  </a:lnTo>
                  <a:lnTo>
                    <a:pt x="13" y="344"/>
                  </a:lnTo>
                  <a:lnTo>
                    <a:pt x="13" y="345"/>
                  </a:lnTo>
                  <a:lnTo>
                    <a:pt x="13" y="338"/>
                  </a:lnTo>
                  <a:lnTo>
                    <a:pt x="13" y="347"/>
                  </a:lnTo>
                  <a:lnTo>
                    <a:pt x="13" y="345"/>
                  </a:lnTo>
                  <a:lnTo>
                    <a:pt x="13" y="345"/>
                  </a:lnTo>
                  <a:lnTo>
                    <a:pt x="13" y="329"/>
                  </a:lnTo>
                  <a:lnTo>
                    <a:pt x="13" y="345"/>
                  </a:lnTo>
                  <a:lnTo>
                    <a:pt x="13" y="345"/>
                  </a:lnTo>
                  <a:lnTo>
                    <a:pt x="13" y="347"/>
                  </a:lnTo>
                  <a:lnTo>
                    <a:pt x="13" y="345"/>
                  </a:lnTo>
                  <a:lnTo>
                    <a:pt x="13" y="342"/>
                  </a:lnTo>
                  <a:lnTo>
                    <a:pt x="13" y="340"/>
                  </a:lnTo>
                  <a:lnTo>
                    <a:pt x="13" y="344"/>
                  </a:lnTo>
                  <a:lnTo>
                    <a:pt x="13" y="340"/>
                  </a:lnTo>
                  <a:lnTo>
                    <a:pt x="13" y="342"/>
                  </a:lnTo>
                  <a:lnTo>
                    <a:pt x="13" y="347"/>
                  </a:lnTo>
                  <a:lnTo>
                    <a:pt x="13" y="344"/>
                  </a:lnTo>
                  <a:lnTo>
                    <a:pt x="13" y="340"/>
                  </a:lnTo>
                  <a:lnTo>
                    <a:pt x="13" y="342"/>
                  </a:lnTo>
                  <a:lnTo>
                    <a:pt x="13" y="337"/>
                  </a:lnTo>
                  <a:lnTo>
                    <a:pt x="13" y="347"/>
                  </a:lnTo>
                  <a:lnTo>
                    <a:pt x="13" y="347"/>
                  </a:lnTo>
                  <a:lnTo>
                    <a:pt x="13" y="338"/>
                  </a:lnTo>
                  <a:lnTo>
                    <a:pt x="13" y="344"/>
                  </a:lnTo>
                  <a:lnTo>
                    <a:pt x="13" y="331"/>
                  </a:lnTo>
                  <a:lnTo>
                    <a:pt x="13" y="345"/>
                  </a:lnTo>
                  <a:lnTo>
                    <a:pt x="13" y="322"/>
                  </a:lnTo>
                  <a:lnTo>
                    <a:pt x="13" y="342"/>
                  </a:lnTo>
                  <a:lnTo>
                    <a:pt x="13" y="347"/>
                  </a:lnTo>
                  <a:lnTo>
                    <a:pt x="13" y="335"/>
                  </a:lnTo>
                  <a:lnTo>
                    <a:pt x="13" y="345"/>
                  </a:lnTo>
                  <a:lnTo>
                    <a:pt x="13" y="345"/>
                  </a:lnTo>
                  <a:lnTo>
                    <a:pt x="13" y="345"/>
                  </a:lnTo>
                  <a:lnTo>
                    <a:pt x="13" y="340"/>
                  </a:lnTo>
                  <a:lnTo>
                    <a:pt x="13" y="345"/>
                  </a:lnTo>
                  <a:lnTo>
                    <a:pt x="13" y="333"/>
                  </a:lnTo>
                  <a:lnTo>
                    <a:pt x="13" y="344"/>
                  </a:lnTo>
                  <a:lnTo>
                    <a:pt x="13" y="331"/>
                  </a:lnTo>
                  <a:lnTo>
                    <a:pt x="13" y="333"/>
                  </a:lnTo>
                  <a:lnTo>
                    <a:pt x="13" y="324"/>
                  </a:lnTo>
                  <a:lnTo>
                    <a:pt x="13" y="345"/>
                  </a:lnTo>
                  <a:lnTo>
                    <a:pt x="13" y="347"/>
                  </a:lnTo>
                  <a:lnTo>
                    <a:pt x="13" y="338"/>
                  </a:lnTo>
                  <a:lnTo>
                    <a:pt x="13" y="276"/>
                  </a:lnTo>
                  <a:lnTo>
                    <a:pt x="13" y="335"/>
                  </a:lnTo>
                  <a:lnTo>
                    <a:pt x="13" y="340"/>
                  </a:lnTo>
                  <a:lnTo>
                    <a:pt x="13" y="347"/>
                  </a:lnTo>
                  <a:lnTo>
                    <a:pt x="13" y="321"/>
                  </a:lnTo>
                  <a:lnTo>
                    <a:pt x="13" y="345"/>
                  </a:lnTo>
                  <a:lnTo>
                    <a:pt x="13" y="344"/>
                  </a:lnTo>
                  <a:lnTo>
                    <a:pt x="13" y="345"/>
                  </a:lnTo>
                  <a:lnTo>
                    <a:pt x="13" y="340"/>
                  </a:lnTo>
                  <a:lnTo>
                    <a:pt x="13" y="342"/>
                  </a:lnTo>
                  <a:lnTo>
                    <a:pt x="13" y="340"/>
                  </a:lnTo>
                  <a:lnTo>
                    <a:pt x="13" y="329"/>
                  </a:lnTo>
                  <a:lnTo>
                    <a:pt x="13" y="338"/>
                  </a:lnTo>
                  <a:lnTo>
                    <a:pt x="13" y="347"/>
                  </a:lnTo>
                  <a:lnTo>
                    <a:pt x="13" y="337"/>
                  </a:lnTo>
                  <a:lnTo>
                    <a:pt x="13" y="335"/>
                  </a:lnTo>
                  <a:lnTo>
                    <a:pt x="13" y="347"/>
                  </a:lnTo>
                  <a:lnTo>
                    <a:pt x="13" y="290"/>
                  </a:lnTo>
                  <a:lnTo>
                    <a:pt x="13" y="340"/>
                  </a:lnTo>
                  <a:lnTo>
                    <a:pt x="13" y="342"/>
                  </a:lnTo>
                  <a:lnTo>
                    <a:pt x="13" y="344"/>
                  </a:lnTo>
                  <a:lnTo>
                    <a:pt x="13" y="347"/>
                  </a:lnTo>
                  <a:lnTo>
                    <a:pt x="13" y="344"/>
                  </a:lnTo>
                  <a:lnTo>
                    <a:pt x="13" y="331"/>
                  </a:lnTo>
                  <a:lnTo>
                    <a:pt x="13" y="344"/>
                  </a:lnTo>
                  <a:lnTo>
                    <a:pt x="13" y="347"/>
                  </a:lnTo>
                  <a:lnTo>
                    <a:pt x="13" y="345"/>
                  </a:lnTo>
                  <a:lnTo>
                    <a:pt x="13" y="345"/>
                  </a:lnTo>
                  <a:lnTo>
                    <a:pt x="13" y="344"/>
                  </a:lnTo>
                  <a:lnTo>
                    <a:pt x="13" y="338"/>
                  </a:lnTo>
                  <a:lnTo>
                    <a:pt x="13" y="337"/>
                  </a:lnTo>
                  <a:lnTo>
                    <a:pt x="13" y="335"/>
                  </a:lnTo>
                  <a:lnTo>
                    <a:pt x="13" y="324"/>
                  </a:lnTo>
                  <a:lnTo>
                    <a:pt x="13" y="338"/>
                  </a:lnTo>
                  <a:lnTo>
                    <a:pt x="13" y="338"/>
                  </a:lnTo>
                  <a:lnTo>
                    <a:pt x="15" y="340"/>
                  </a:lnTo>
                  <a:lnTo>
                    <a:pt x="15" y="326"/>
                  </a:lnTo>
                  <a:lnTo>
                    <a:pt x="15" y="333"/>
                  </a:lnTo>
                  <a:lnTo>
                    <a:pt x="15" y="338"/>
                  </a:lnTo>
                  <a:lnTo>
                    <a:pt x="15" y="340"/>
                  </a:lnTo>
                  <a:lnTo>
                    <a:pt x="15" y="347"/>
                  </a:lnTo>
                  <a:lnTo>
                    <a:pt x="15" y="319"/>
                  </a:lnTo>
                  <a:lnTo>
                    <a:pt x="15" y="347"/>
                  </a:lnTo>
                  <a:lnTo>
                    <a:pt x="15" y="333"/>
                  </a:lnTo>
                  <a:lnTo>
                    <a:pt x="15" y="342"/>
                  </a:lnTo>
                  <a:lnTo>
                    <a:pt x="15" y="340"/>
                  </a:lnTo>
                  <a:lnTo>
                    <a:pt x="15" y="326"/>
                  </a:lnTo>
                  <a:lnTo>
                    <a:pt x="15" y="345"/>
                  </a:lnTo>
                  <a:lnTo>
                    <a:pt x="15" y="338"/>
                  </a:lnTo>
                  <a:lnTo>
                    <a:pt x="15" y="344"/>
                  </a:lnTo>
                  <a:lnTo>
                    <a:pt x="15" y="344"/>
                  </a:lnTo>
                  <a:lnTo>
                    <a:pt x="15" y="342"/>
                  </a:lnTo>
                  <a:lnTo>
                    <a:pt x="15" y="296"/>
                  </a:lnTo>
                  <a:lnTo>
                    <a:pt x="15" y="340"/>
                  </a:lnTo>
                  <a:lnTo>
                    <a:pt x="15" y="324"/>
                  </a:lnTo>
                  <a:lnTo>
                    <a:pt x="15" y="324"/>
                  </a:lnTo>
                  <a:lnTo>
                    <a:pt x="15" y="329"/>
                  </a:lnTo>
                  <a:lnTo>
                    <a:pt x="15" y="322"/>
                  </a:lnTo>
                  <a:lnTo>
                    <a:pt x="15" y="340"/>
                  </a:lnTo>
                  <a:lnTo>
                    <a:pt x="15" y="347"/>
                  </a:lnTo>
                  <a:lnTo>
                    <a:pt x="15" y="317"/>
                  </a:lnTo>
                  <a:lnTo>
                    <a:pt x="15" y="333"/>
                  </a:lnTo>
                  <a:lnTo>
                    <a:pt x="15" y="345"/>
                  </a:lnTo>
                  <a:lnTo>
                    <a:pt x="15" y="313"/>
                  </a:lnTo>
                  <a:lnTo>
                    <a:pt x="15" y="297"/>
                  </a:lnTo>
                  <a:lnTo>
                    <a:pt x="15" y="338"/>
                  </a:lnTo>
                  <a:lnTo>
                    <a:pt x="15" y="328"/>
                  </a:lnTo>
                  <a:lnTo>
                    <a:pt x="15" y="244"/>
                  </a:lnTo>
                  <a:lnTo>
                    <a:pt x="15" y="304"/>
                  </a:lnTo>
                  <a:lnTo>
                    <a:pt x="15" y="340"/>
                  </a:lnTo>
                  <a:lnTo>
                    <a:pt x="15" y="301"/>
                  </a:lnTo>
                  <a:lnTo>
                    <a:pt x="15" y="304"/>
                  </a:lnTo>
                  <a:lnTo>
                    <a:pt x="15" y="342"/>
                  </a:lnTo>
                  <a:lnTo>
                    <a:pt x="15" y="308"/>
                  </a:lnTo>
                  <a:lnTo>
                    <a:pt x="15" y="319"/>
                  </a:lnTo>
                  <a:lnTo>
                    <a:pt x="15" y="296"/>
                  </a:lnTo>
                  <a:lnTo>
                    <a:pt x="15" y="347"/>
                  </a:lnTo>
                  <a:lnTo>
                    <a:pt x="15" y="283"/>
                  </a:lnTo>
                  <a:lnTo>
                    <a:pt x="15" y="274"/>
                  </a:lnTo>
                  <a:lnTo>
                    <a:pt x="15" y="338"/>
                  </a:lnTo>
                  <a:lnTo>
                    <a:pt x="15" y="326"/>
                  </a:lnTo>
                  <a:lnTo>
                    <a:pt x="15" y="342"/>
                  </a:lnTo>
                  <a:lnTo>
                    <a:pt x="15" y="347"/>
                  </a:lnTo>
                  <a:lnTo>
                    <a:pt x="15" y="317"/>
                  </a:lnTo>
                  <a:lnTo>
                    <a:pt x="15" y="303"/>
                  </a:lnTo>
                  <a:lnTo>
                    <a:pt x="15" y="321"/>
                  </a:lnTo>
                  <a:lnTo>
                    <a:pt x="15" y="344"/>
                  </a:lnTo>
                  <a:lnTo>
                    <a:pt x="15" y="337"/>
                  </a:lnTo>
                  <a:lnTo>
                    <a:pt x="15" y="253"/>
                  </a:lnTo>
                  <a:lnTo>
                    <a:pt x="15" y="326"/>
                  </a:lnTo>
                  <a:lnTo>
                    <a:pt x="15" y="347"/>
                  </a:lnTo>
                  <a:lnTo>
                    <a:pt x="15" y="303"/>
                  </a:lnTo>
                  <a:lnTo>
                    <a:pt x="15" y="321"/>
                  </a:lnTo>
                  <a:lnTo>
                    <a:pt x="15" y="296"/>
                  </a:lnTo>
                  <a:lnTo>
                    <a:pt x="15" y="249"/>
                  </a:lnTo>
                  <a:lnTo>
                    <a:pt x="15" y="317"/>
                  </a:lnTo>
                  <a:lnTo>
                    <a:pt x="15" y="321"/>
                  </a:lnTo>
                  <a:lnTo>
                    <a:pt x="15" y="337"/>
                  </a:lnTo>
                  <a:lnTo>
                    <a:pt x="15" y="271"/>
                  </a:lnTo>
                  <a:lnTo>
                    <a:pt x="15" y="324"/>
                  </a:lnTo>
                  <a:lnTo>
                    <a:pt x="15" y="329"/>
                  </a:lnTo>
                  <a:lnTo>
                    <a:pt x="15" y="258"/>
                  </a:lnTo>
                  <a:lnTo>
                    <a:pt x="15" y="333"/>
                  </a:lnTo>
                  <a:lnTo>
                    <a:pt x="15" y="335"/>
                  </a:lnTo>
                  <a:lnTo>
                    <a:pt x="15" y="324"/>
                  </a:lnTo>
                  <a:lnTo>
                    <a:pt x="15" y="296"/>
                  </a:lnTo>
                  <a:lnTo>
                    <a:pt x="15" y="249"/>
                  </a:lnTo>
                  <a:lnTo>
                    <a:pt x="15" y="214"/>
                  </a:lnTo>
                  <a:lnTo>
                    <a:pt x="15" y="242"/>
                  </a:lnTo>
                  <a:lnTo>
                    <a:pt x="15" y="338"/>
                  </a:lnTo>
                  <a:lnTo>
                    <a:pt x="15" y="144"/>
                  </a:lnTo>
                  <a:lnTo>
                    <a:pt x="15" y="283"/>
                  </a:lnTo>
                  <a:lnTo>
                    <a:pt x="15" y="278"/>
                  </a:lnTo>
                  <a:lnTo>
                    <a:pt x="15" y="304"/>
                  </a:lnTo>
                  <a:lnTo>
                    <a:pt x="15" y="308"/>
                  </a:lnTo>
                  <a:lnTo>
                    <a:pt x="15" y="212"/>
                  </a:lnTo>
                  <a:lnTo>
                    <a:pt x="15" y="322"/>
                  </a:lnTo>
                  <a:lnTo>
                    <a:pt x="15" y="335"/>
                  </a:lnTo>
                  <a:lnTo>
                    <a:pt x="15" y="333"/>
                  </a:lnTo>
                  <a:lnTo>
                    <a:pt x="15" y="253"/>
                  </a:lnTo>
                  <a:lnTo>
                    <a:pt x="16" y="340"/>
                  </a:lnTo>
                  <a:lnTo>
                    <a:pt x="16" y="217"/>
                  </a:lnTo>
                  <a:lnTo>
                    <a:pt x="16" y="338"/>
                  </a:lnTo>
                  <a:lnTo>
                    <a:pt x="16" y="301"/>
                  </a:lnTo>
                  <a:lnTo>
                    <a:pt x="16" y="201"/>
                  </a:lnTo>
                  <a:lnTo>
                    <a:pt x="16" y="123"/>
                  </a:lnTo>
                  <a:lnTo>
                    <a:pt x="16" y="333"/>
                  </a:lnTo>
                  <a:lnTo>
                    <a:pt x="16" y="255"/>
                  </a:lnTo>
                  <a:lnTo>
                    <a:pt x="16" y="310"/>
                  </a:lnTo>
                  <a:lnTo>
                    <a:pt x="16" y="278"/>
                  </a:lnTo>
                  <a:lnTo>
                    <a:pt x="16" y="196"/>
                  </a:lnTo>
                  <a:lnTo>
                    <a:pt x="16" y="292"/>
                  </a:lnTo>
                  <a:lnTo>
                    <a:pt x="16" y="210"/>
                  </a:lnTo>
                  <a:lnTo>
                    <a:pt x="16" y="301"/>
                  </a:lnTo>
                  <a:lnTo>
                    <a:pt x="16" y="100"/>
                  </a:lnTo>
                  <a:lnTo>
                    <a:pt x="16" y="190"/>
                  </a:lnTo>
                  <a:lnTo>
                    <a:pt x="16" y="319"/>
                  </a:lnTo>
                  <a:lnTo>
                    <a:pt x="16" y="335"/>
                  </a:lnTo>
                  <a:lnTo>
                    <a:pt x="16" y="303"/>
                  </a:lnTo>
                  <a:lnTo>
                    <a:pt x="16" y="267"/>
                  </a:lnTo>
                  <a:lnTo>
                    <a:pt x="16" y="94"/>
                  </a:lnTo>
                  <a:lnTo>
                    <a:pt x="16" y="231"/>
                  </a:lnTo>
                  <a:lnTo>
                    <a:pt x="16" y="329"/>
                  </a:lnTo>
                  <a:lnTo>
                    <a:pt x="16" y="344"/>
                  </a:lnTo>
                  <a:lnTo>
                    <a:pt x="16" y="303"/>
                  </a:lnTo>
                  <a:lnTo>
                    <a:pt x="16" y="280"/>
                  </a:lnTo>
                  <a:lnTo>
                    <a:pt x="16" y="333"/>
                  </a:lnTo>
                  <a:lnTo>
                    <a:pt x="16" y="322"/>
                  </a:lnTo>
                  <a:lnTo>
                    <a:pt x="16" y="340"/>
                  </a:lnTo>
                  <a:lnTo>
                    <a:pt x="16" y="246"/>
                  </a:lnTo>
                  <a:lnTo>
                    <a:pt x="16" y="265"/>
                  </a:lnTo>
                  <a:lnTo>
                    <a:pt x="16" y="0"/>
                  </a:lnTo>
                  <a:lnTo>
                    <a:pt x="16" y="226"/>
                  </a:lnTo>
                  <a:lnTo>
                    <a:pt x="16" y="84"/>
                  </a:lnTo>
                  <a:lnTo>
                    <a:pt x="16" y="244"/>
                  </a:lnTo>
                  <a:lnTo>
                    <a:pt x="16" y="324"/>
                  </a:lnTo>
                  <a:lnTo>
                    <a:pt x="16" y="276"/>
                  </a:lnTo>
                  <a:lnTo>
                    <a:pt x="16" y="297"/>
                  </a:lnTo>
                  <a:lnTo>
                    <a:pt x="16" y="150"/>
                  </a:lnTo>
                  <a:lnTo>
                    <a:pt x="16" y="125"/>
                  </a:lnTo>
                  <a:lnTo>
                    <a:pt x="16" y="256"/>
                  </a:lnTo>
                  <a:lnTo>
                    <a:pt x="16" y="324"/>
                  </a:lnTo>
                  <a:lnTo>
                    <a:pt x="16" y="322"/>
                  </a:lnTo>
                  <a:lnTo>
                    <a:pt x="16" y="105"/>
                  </a:lnTo>
                  <a:lnTo>
                    <a:pt x="16" y="328"/>
                  </a:lnTo>
                  <a:lnTo>
                    <a:pt x="16" y="304"/>
                  </a:lnTo>
                  <a:lnTo>
                    <a:pt x="16" y="239"/>
                  </a:lnTo>
                  <a:lnTo>
                    <a:pt x="16" y="182"/>
                  </a:lnTo>
                  <a:lnTo>
                    <a:pt x="16" y="294"/>
                  </a:lnTo>
                  <a:lnTo>
                    <a:pt x="16" y="215"/>
                  </a:lnTo>
                  <a:lnTo>
                    <a:pt x="16" y="315"/>
                  </a:lnTo>
                  <a:lnTo>
                    <a:pt x="16" y="335"/>
                  </a:lnTo>
                  <a:lnTo>
                    <a:pt x="16" y="82"/>
                  </a:lnTo>
                  <a:lnTo>
                    <a:pt x="16" y="183"/>
                  </a:lnTo>
                  <a:lnTo>
                    <a:pt x="16" y="333"/>
                  </a:lnTo>
                  <a:lnTo>
                    <a:pt x="16" y="340"/>
                  </a:lnTo>
                  <a:lnTo>
                    <a:pt x="16" y="306"/>
                  </a:lnTo>
                  <a:lnTo>
                    <a:pt x="16" y="297"/>
                  </a:lnTo>
                  <a:lnTo>
                    <a:pt x="16" y="262"/>
                  </a:lnTo>
                  <a:lnTo>
                    <a:pt x="16" y="345"/>
                  </a:lnTo>
                  <a:lnTo>
                    <a:pt x="16" y="281"/>
                  </a:lnTo>
                  <a:lnTo>
                    <a:pt x="16" y="185"/>
                  </a:lnTo>
                  <a:lnTo>
                    <a:pt x="16" y="285"/>
                  </a:lnTo>
                  <a:lnTo>
                    <a:pt x="16" y="310"/>
                  </a:lnTo>
                  <a:lnTo>
                    <a:pt x="16" y="308"/>
                  </a:lnTo>
                  <a:lnTo>
                    <a:pt x="16" y="2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1" name="Freeform 407"/>
            <p:cNvSpPr>
              <a:spLocks/>
            </p:cNvSpPr>
            <p:nvPr/>
          </p:nvSpPr>
          <p:spPr bwMode="auto">
            <a:xfrm>
              <a:off x="2970" y="3323"/>
              <a:ext cx="18" cy="714"/>
            </a:xfrm>
            <a:custGeom>
              <a:avLst/>
              <a:gdLst>
                <a:gd name="T0" fmla="*/ 2 w 18"/>
                <a:gd name="T1" fmla="*/ 627 h 714"/>
                <a:gd name="T2" fmla="*/ 2 w 18"/>
                <a:gd name="T3" fmla="*/ 326 h 714"/>
                <a:gd name="T4" fmla="*/ 2 w 18"/>
                <a:gd name="T5" fmla="*/ 493 h 714"/>
                <a:gd name="T6" fmla="*/ 2 w 18"/>
                <a:gd name="T7" fmla="*/ 695 h 714"/>
                <a:gd name="T8" fmla="*/ 2 w 18"/>
                <a:gd name="T9" fmla="*/ 714 h 714"/>
                <a:gd name="T10" fmla="*/ 2 w 18"/>
                <a:gd name="T11" fmla="*/ 568 h 714"/>
                <a:gd name="T12" fmla="*/ 2 w 18"/>
                <a:gd name="T13" fmla="*/ 700 h 714"/>
                <a:gd name="T14" fmla="*/ 2 w 18"/>
                <a:gd name="T15" fmla="*/ 659 h 714"/>
                <a:gd name="T16" fmla="*/ 4 w 18"/>
                <a:gd name="T17" fmla="*/ 616 h 714"/>
                <a:gd name="T18" fmla="*/ 4 w 18"/>
                <a:gd name="T19" fmla="*/ 680 h 714"/>
                <a:gd name="T20" fmla="*/ 4 w 18"/>
                <a:gd name="T21" fmla="*/ 675 h 714"/>
                <a:gd name="T22" fmla="*/ 4 w 18"/>
                <a:gd name="T23" fmla="*/ 688 h 714"/>
                <a:gd name="T24" fmla="*/ 4 w 18"/>
                <a:gd name="T25" fmla="*/ 705 h 714"/>
                <a:gd name="T26" fmla="*/ 4 w 18"/>
                <a:gd name="T27" fmla="*/ 711 h 714"/>
                <a:gd name="T28" fmla="*/ 4 w 18"/>
                <a:gd name="T29" fmla="*/ 714 h 714"/>
                <a:gd name="T30" fmla="*/ 6 w 18"/>
                <a:gd name="T31" fmla="*/ 707 h 714"/>
                <a:gd name="T32" fmla="*/ 6 w 18"/>
                <a:gd name="T33" fmla="*/ 684 h 714"/>
                <a:gd name="T34" fmla="*/ 6 w 18"/>
                <a:gd name="T35" fmla="*/ 711 h 714"/>
                <a:gd name="T36" fmla="*/ 6 w 18"/>
                <a:gd name="T37" fmla="*/ 702 h 714"/>
                <a:gd name="T38" fmla="*/ 6 w 18"/>
                <a:gd name="T39" fmla="*/ 714 h 714"/>
                <a:gd name="T40" fmla="*/ 6 w 18"/>
                <a:gd name="T41" fmla="*/ 714 h 714"/>
                <a:gd name="T42" fmla="*/ 6 w 18"/>
                <a:gd name="T43" fmla="*/ 709 h 714"/>
                <a:gd name="T44" fmla="*/ 8 w 18"/>
                <a:gd name="T45" fmla="*/ 711 h 714"/>
                <a:gd name="T46" fmla="*/ 8 w 18"/>
                <a:gd name="T47" fmla="*/ 712 h 714"/>
                <a:gd name="T48" fmla="*/ 8 w 18"/>
                <a:gd name="T49" fmla="*/ 714 h 714"/>
                <a:gd name="T50" fmla="*/ 8 w 18"/>
                <a:gd name="T51" fmla="*/ 709 h 714"/>
                <a:gd name="T52" fmla="*/ 8 w 18"/>
                <a:gd name="T53" fmla="*/ 712 h 714"/>
                <a:gd name="T54" fmla="*/ 8 w 18"/>
                <a:gd name="T55" fmla="*/ 714 h 714"/>
                <a:gd name="T56" fmla="*/ 9 w 18"/>
                <a:gd name="T57" fmla="*/ 714 h 714"/>
                <a:gd name="T58" fmla="*/ 9 w 18"/>
                <a:gd name="T59" fmla="*/ 705 h 714"/>
                <a:gd name="T60" fmla="*/ 9 w 18"/>
                <a:gd name="T61" fmla="*/ 695 h 714"/>
                <a:gd name="T62" fmla="*/ 9 w 18"/>
                <a:gd name="T63" fmla="*/ 712 h 714"/>
                <a:gd name="T64" fmla="*/ 9 w 18"/>
                <a:gd name="T65" fmla="*/ 714 h 714"/>
                <a:gd name="T66" fmla="*/ 9 w 18"/>
                <a:gd name="T67" fmla="*/ 711 h 714"/>
                <a:gd name="T68" fmla="*/ 9 w 18"/>
                <a:gd name="T69" fmla="*/ 712 h 714"/>
                <a:gd name="T70" fmla="*/ 11 w 18"/>
                <a:gd name="T71" fmla="*/ 709 h 714"/>
                <a:gd name="T72" fmla="*/ 11 w 18"/>
                <a:gd name="T73" fmla="*/ 693 h 714"/>
                <a:gd name="T74" fmla="*/ 11 w 18"/>
                <a:gd name="T75" fmla="*/ 707 h 714"/>
                <a:gd name="T76" fmla="*/ 11 w 18"/>
                <a:gd name="T77" fmla="*/ 714 h 714"/>
                <a:gd name="T78" fmla="*/ 11 w 18"/>
                <a:gd name="T79" fmla="*/ 714 h 714"/>
                <a:gd name="T80" fmla="*/ 11 w 18"/>
                <a:gd name="T81" fmla="*/ 705 h 714"/>
                <a:gd name="T82" fmla="*/ 11 w 18"/>
                <a:gd name="T83" fmla="*/ 704 h 714"/>
                <a:gd name="T84" fmla="*/ 13 w 18"/>
                <a:gd name="T85" fmla="*/ 702 h 714"/>
                <a:gd name="T86" fmla="*/ 13 w 18"/>
                <a:gd name="T87" fmla="*/ 709 h 714"/>
                <a:gd name="T88" fmla="*/ 13 w 18"/>
                <a:gd name="T89" fmla="*/ 714 h 714"/>
                <a:gd name="T90" fmla="*/ 13 w 18"/>
                <a:gd name="T91" fmla="*/ 700 h 714"/>
                <a:gd name="T92" fmla="*/ 13 w 18"/>
                <a:gd name="T93" fmla="*/ 709 h 714"/>
                <a:gd name="T94" fmla="*/ 13 w 18"/>
                <a:gd name="T95" fmla="*/ 641 h 714"/>
                <a:gd name="T96" fmla="*/ 13 w 18"/>
                <a:gd name="T97" fmla="*/ 693 h 714"/>
                <a:gd name="T98" fmla="*/ 15 w 18"/>
                <a:gd name="T99" fmla="*/ 696 h 714"/>
                <a:gd name="T100" fmla="*/ 15 w 18"/>
                <a:gd name="T101" fmla="*/ 704 h 714"/>
                <a:gd name="T102" fmla="*/ 15 w 18"/>
                <a:gd name="T103" fmla="*/ 534 h 714"/>
                <a:gd name="T104" fmla="*/ 15 w 18"/>
                <a:gd name="T105" fmla="*/ 631 h 714"/>
                <a:gd name="T106" fmla="*/ 15 w 18"/>
                <a:gd name="T107" fmla="*/ 655 h 714"/>
                <a:gd name="T108" fmla="*/ 15 w 18"/>
                <a:gd name="T109" fmla="*/ 522 h 714"/>
                <a:gd name="T110" fmla="*/ 15 w 18"/>
                <a:gd name="T111" fmla="*/ 419 h 714"/>
                <a:gd name="T112" fmla="*/ 16 w 18"/>
                <a:gd name="T113" fmla="*/ 287 h 714"/>
                <a:gd name="T114" fmla="*/ 16 w 18"/>
                <a:gd name="T115" fmla="*/ 707 h 714"/>
                <a:gd name="T116" fmla="*/ 16 w 18"/>
                <a:gd name="T117" fmla="*/ 641 h 714"/>
                <a:gd name="T118" fmla="*/ 16 w 18"/>
                <a:gd name="T119" fmla="*/ 702 h 714"/>
                <a:gd name="T120" fmla="*/ 16 w 18"/>
                <a:gd name="T121" fmla="*/ 670 h 714"/>
                <a:gd name="T122" fmla="*/ 16 w 18"/>
                <a:gd name="T123" fmla="*/ 709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14">
                  <a:moveTo>
                    <a:pt x="0" y="631"/>
                  </a:moveTo>
                  <a:lnTo>
                    <a:pt x="0" y="648"/>
                  </a:lnTo>
                  <a:lnTo>
                    <a:pt x="0" y="508"/>
                  </a:lnTo>
                  <a:lnTo>
                    <a:pt x="0" y="682"/>
                  </a:lnTo>
                  <a:lnTo>
                    <a:pt x="0" y="677"/>
                  </a:lnTo>
                  <a:lnTo>
                    <a:pt x="0" y="705"/>
                  </a:lnTo>
                  <a:lnTo>
                    <a:pt x="0" y="695"/>
                  </a:lnTo>
                  <a:lnTo>
                    <a:pt x="0" y="663"/>
                  </a:lnTo>
                  <a:lnTo>
                    <a:pt x="0" y="700"/>
                  </a:lnTo>
                  <a:lnTo>
                    <a:pt x="0" y="614"/>
                  </a:lnTo>
                  <a:lnTo>
                    <a:pt x="0" y="647"/>
                  </a:lnTo>
                  <a:lnTo>
                    <a:pt x="2" y="627"/>
                  </a:lnTo>
                  <a:lnTo>
                    <a:pt x="2" y="613"/>
                  </a:lnTo>
                  <a:lnTo>
                    <a:pt x="2" y="310"/>
                  </a:lnTo>
                  <a:lnTo>
                    <a:pt x="2" y="695"/>
                  </a:lnTo>
                  <a:lnTo>
                    <a:pt x="2" y="559"/>
                  </a:lnTo>
                  <a:lnTo>
                    <a:pt x="2" y="704"/>
                  </a:lnTo>
                  <a:lnTo>
                    <a:pt x="2" y="704"/>
                  </a:lnTo>
                  <a:lnTo>
                    <a:pt x="2" y="572"/>
                  </a:lnTo>
                  <a:lnTo>
                    <a:pt x="2" y="702"/>
                  </a:lnTo>
                  <a:lnTo>
                    <a:pt x="2" y="695"/>
                  </a:lnTo>
                  <a:lnTo>
                    <a:pt x="2" y="586"/>
                  </a:lnTo>
                  <a:lnTo>
                    <a:pt x="2" y="634"/>
                  </a:lnTo>
                  <a:lnTo>
                    <a:pt x="2" y="326"/>
                  </a:lnTo>
                  <a:lnTo>
                    <a:pt x="2" y="458"/>
                  </a:lnTo>
                  <a:lnTo>
                    <a:pt x="2" y="609"/>
                  </a:lnTo>
                  <a:lnTo>
                    <a:pt x="2" y="682"/>
                  </a:lnTo>
                  <a:lnTo>
                    <a:pt x="2" y="661"/>
                  </a:lnTo>
                  <a:lnTo>
                    <a:pt x="2" y="670"/>
                  </a:lnTo>
                  <a:lnTo>
                    <a:pt x="2" y="659"/>
                  </a:lnTo>
                  <a:lnTo>
                    <a:pt x="2" y="647"/>
                  </a:lnTo>
                  <a:lnTo>
                    <a:pt x="2" y="162"/>
                  </a:lnTo>
                  <a:lnTo>
                    <a:pt x="2" y="682"/>
                  </a:lnTo>
                  <a:lnTo>
                    <a:pt x="2" y="647"/>
                  </a:lnTo>
                  <a:lnTo>
                    <a:pt x="2" y="598"/>
                  </a:lnTo>
                  <a:lnTo>
                    <a:pt x="2" y="493"/>
                  </a:lnTo>
                  <a:lnTo>
                    <a:pt x="2" y="675"/>
                  </a:lnTo>
                  <a:lnTo>
                    <a:pt x="2" y="563"/>
                  </a:lnTo>
                  <a:lnTo>
                    <a:pt x="2" y="502"/>
                  </a:lnTo>
                  <a:lnTo>
                    <a:pt x="2" y="709"/>
                  </a:lnTo>
                  <a:lnTo>
                    <a:pt x="2" y="622"/>
                  </a:lnTo>
                  <a:lnTo>
                    <a:pt x="2" y="702"/>
                  </a:lnTo>
                  <a:lnTo>
                    <a:pt x="2" y="705"/>
                  </a:lnTo>
                  <a:lnTo>
                    <a:pt x="2" y="522"/>
                  </a:lnTo>
                  <a:lnTo>
                    <a:pt x="2" y="698"/>
                  </a:lnTo>
                  <a:lnTo>
                    <a:pt x="2" y="700"/>
                  </a:lnTo>
                  <a:lnTo>
                    <a:pt x="2" y="675"/>
                  </a:lnTo>
                  <a:lnTo>
                    <a:pt x="2" y="695"/>
                  </a:lnTo>
                  <a:lnTo>
                    <a:pt x="2" y="563"/>
                  </a:lnTo>
                  <a:lnTo>
                    <a:pt x="2" y="606"/>
                  </a:lnTo>
                  <a:lnTo>
                    <a:pt x="2" y="142"/>
                  </a:lnTo>
                  <a:lnTo>
                    <a:pt x="2" y="62"/>
                  </a:lnTo>
                  <a:lnTo>
                    <a:pt x="2" y="593"/>
                  </a:lnTo>
                  <a:lnTo>
                    <a:pt x="2" y="561"/>
                  </a:lnTo>
                  <a:lnTo>
                    <a:pt x="2" y="237"/>
                  </a:lnTo>
                  <a:lnTo>
                    <a:pt x="2" y="664"/>
                  </a:lnTo>
                  <a:lnTo>
                    <a:pt x="2" y="657"/>
                  </a:lnTo>
                  <a:lnTo>
                    <a:pt x="2" y="287"/>
                  </a:lnTo>
                  <a:lnTo>
                    <a:pt x="2" y="362"/>
                  </a:lnTo>
                  <a:lnTo>
                    <a:pt x="2" y="714"/>
                  </a:lnTo>
                  <a:lnTo>
                    <a:pt x="2" y="670"/>
                  </a:lnTo>
                  <a:lnTo>
                    <a:pt x="2" y="696"/>
                  </a:lnTo>
                  <a:lnTo>
                    <a:pt x="2" y="663"/>
                  </a:lnTo>
                  <a:lnTo>
                    <a:pt x="2" y="631"/>
                  </a:lnTo>
                  <a:lnTo>
                    <a:pt x="2" y="614"/>
                  </a:lnTo>
                  <a:lnTo>
                    <a:pt x="2" y="668"/>
                  </a:lnTo>
                  <a:lnTo>
                    <a:pt x="2" y="682"/>
                  </a:lnTo>
                  <a:lnTo>
                    <a:pt x="2" y="452"/>
                  </a:lnTo>
                  <a:lnTo>
                    <a:pt x="2" y="609"/>
                  </a:lnTo>
                  <a:lnTo>
                    <a:pt x="2" y="618"/>
                  </a:lnTo>
                  <a:lnTo>
                    <a:pt x="2" y="518"/>
                  </a:lnTo>
                  <a:lnTo>
                    <a:pt x="2" y="568"/>
                  </a:lnTo>
                  <a:lnTo>
                    <a:pt x="2" y="597"/>
                  </a:lnTo>
                  <a:lnTo>
                    <a:pt x="2" y="698"/>
                  </a:lnTo>
                  <a:lnTo>
                    <a:pt x="2" y="584"/>
                  </a:lnTo>
                  <a:lnTo>
                    <a:pt x="2" y="563"/>
                  </a:lnTo>
                  <a:lnTo>
                    <a:pt x="2" y="709"/>
                  </a:lnTo>
                  <a:lnTo>
                    <a:pt x="2" y="629"/>
                  </a:lnTo>
                  <a:lnTo>
                    <a:pt x="2" y="477"/>
                  </a:lnTo>
                  <a:lnTo>
                    <a:pt x="2" y="688"/>
                  </a:lnTo>
                  <a:lnTo>
                    <a:pt x="2" y="689"/>
                  </a:lnTo>
                  <a:lnTo>
                    <a:pt x="2" y="627"/>
                  </a:lnTo>
                  <a:lnTo>
                    <a:pt x="2" y="691"/>
                  </a:lnTo>
                  <a:lnTo>
                    <a:pt x="2" y="700"/>
                  </a:lnTo>
                  <a:lnTo>
                    <a:pt x="2" y="520"/>
                  </a:lnTo>
                  <a:lnTo>
                    <a:pt x="2" y="682"/>
                  </a:lnTo>
                  <a:lnTo>
                    <a:pt x="2" y="401"/>
                  </a:lnTo>
                  <a:lnTo>
                    <a:pt x="2" y="598"/>
                  </a:lnTo>
                  <a:lnTo>
                    <a:pt x="2" y="0"/>
                  </a:lnTo>
                  <a:lnTo>
                    <a:pt x="2" y="700"/>
                  </a:lnTo>
                  <a:lnTo>
                    <a:pt x="2" y="613"/>
                  </a:lnTo>
                  <a:lnTo>
                    <a:pt x="2" y="645"/>
                  </a:lnTo>
                  <a:lnTo>
                    <a:pt x="2" y="711"/>
                  </a:lnTo>
                  <a:lnTo>
                    <a:pt x="2" y="655"/>
                  </a:lnTo>
                  <a:lnTo>
                    <a:pt x="2" y="570"/>
                  </a:lnTo>
                  <a:lnTo>
                    <a:pt x="2" y="659"/>
                  </a:lnTo>
                  <a:lnTo>
                    <a:pt x="4" y="657"/>
                  </a:lnTo>
                  <a:lnTo>
                    <a:pt x="4" y="693"/>
                  </a:lnTo>
                  <a:lnTo>
                    <a:pt x="4" y="714"/>
                  </a:lnTo>
                  <a:lnTo>
                    <a:pt x="4" y="488"/>
                  </a:lnTo>
                  <a:lnTo>
                    <a:pt x="4" y="449"/>
                  </a:lnTo>
                  <a:lnTo>
                    <a:pt x="4" y="682"/>
                  </a:lnTo>
                  <a:lnTo>
                    <a:pt x="4" y="709"/>
                  </a:lnTo>
                  <a:lnTo>
                    <a:pt x="4" y="684"/>
                  </a:lnTo>
                  <a:lnTo>
                    <a:pt x="4" y="643"/>
                  </a:lnTo>
                  <a:lnTo>
                    <a:pt x="4" y="704"/>
                  </a:lnTo>
                  <a:lnTo>
                    <a:pt x="4" y="707"/>
                  </a:lnTo>
                  <a:lnTo>
                    <a:pt x="4" y="616"/>
                  </a:lnTo>
                  <a:lnTo>
                    <a:pt x="4" y="677"/>
                  </a:lnTo>
                  <a:lnTo>
                    <a:pt x="4" y="684"/>
                  </a:lnTo>
                  <a:lnTo>
                    <a:pt x="4" y="712"/>
                  </a:lnTo>
                  <a:lnTo>
                    <a:pt x="4" y="570"/>
                  </a:lnTo>
                  <a:lnTo>
                    <a:pt x="4" y="709"/>
                  </a:lnTo>
                  <a:lnTo>
                    <a:pt x="4" y="711"/>
                  </a:lnTo>
                  <a:lnTo>
                    <a:pt x="4" y="666"/>
                  </a:lnTo>
                  <a:lnTo>
                    <a:pt x="4" y="714"/>
                  </a:lnTo>
                  <a:lnTo>
                    <a:pt x="4" y="648"/>
                  </a:lnTo>
                  <a:lnTo>
                    <a:pt x="4" y="673"/>
                  </a:lnTo>
                  <a:lnTo>
                    <a:pt x="4" y="639"/>
                  </a:lnTo>
                  <a:lnTo>
                    <a:pt x="4" y="680"/>
                  </a:lnTo>
                  <a:lnTo>
                    <a:pt x="4" y="657"/>
                  </a:lnTo>
                  <a:lnTo>
                    <a:pt x="4" y="709"/>
                  </a:lnTo>
                  <a:lnTo>
                    <a:pt x="4" y="688"/>
                  </a:lnTo>
                  <a:lnTo>
                    <a:pt x="4" y="705"/>
                  </a:lnTo>
                  <a:lnTo>
                    <a:pt x="4" y="705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14"/>
                  </a:lnTo>
                  <a:lnTo>
                    <a:pt x="4" y="714"/>
                  </a:lnTo>
                  <a:lnTo>
                    <a:pt x="4" y="702"/>
                  </a:lnTo>
                  <a:lnTo>
                    <a:pt x="4" y="671"/>
                  </a:lnTo>
                  <a:lnTo>
                    <a:pt x="4" y="675"/>
                  </a:lnTo>
                  <a:lnTo>
                    <a:pt x="4" y="686"/>
                  </a:lnTo>
                  <a:lnTo>
                    <a:pt x="4" y="663"/>
                  </a:lnTo>
                  <a:lnTo>
                    <a:pt x="4" y="702"/>
                  </a:lnTo>
                  <a:lnTo>
                    <a:pt x="4" y="568"/>
                  </a:lnTo>
                  <a:lnTo>
                    <a:pt x="4" y="705"/>
                  </a:lnTo>
                  <a:lnTo>
                    <a:pt x="4" y="712"/>
                  </a:lnTo>
                  <a:lnTo>
                    <a:pt x="4" y="645"/>
                  </a:lnTo>
                  <a:lnTo>
                    <a:pt x="4" y="707"/>
                  </a:lnTo>
                  <a:lnTo>
                    <a:pt x="4" y="709"/>
                  </a:lnTo>
                  <a:lnTo>
                    <a:pt x="4" y="695"/>
                  </a:lnTo>
                  <a:lnTo>
                    <a:pt x="4" y="707"/>
                  </a:lnTo>
                  <a:lnTo>
                    <a:pt x="4" y="688"/>
                  </a:lnTo>
                  <a:lnTo>
                    <a:pt x="4" y="714"/>
                  </a:lnTo>
                  <a:lnTo>
                    <a:pt x="4" y="654"/>
                  </a:lnTo>
                  <a:lnTo>
                    <a:pt x="4" y="666"/>
                  </a:lnTo>
                  <a:lnTo>
                    <a:pt x="4" y="704"/>
                  </a:lnTo>
                  <a:lnTo>
                    <a:pt x="4" y="67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4"/>
                  </a:lnTo>
                  <a:lnTo>
                    <a:pt x="4" y="709"/>
                  </a:lnTo>
                  <a:lnTo>
                    <a:pt x="4" y="613"/>
                  </a:lnTo>
                  <a:lnTo>
                    <a:pt x="4" y="684"/>
                  </a:lnTo>
                  <a:lnTo>
                    <a:pt x="4" y="705"/>
                  </a:lnTo>
                  <a:lnTo>
                    <a:pt x="4" y="714"/>
                  </a:lnTo>
                  <a:lnTo>
                    <a:pt x="4" y="689"/>
                  </a:lnTo>
                  <a:lnTo>
                    <a:pt x="4" y="647"/>
                  </a:lnTo>
                  <a:lnTo>
                    <a:pt x="4" y="698"/>
                  </a:lnTo>
                  <a:lnTo>
                    <a:pt x="4" y="712"/>
                  </a:lnTo>
                  <a:lnTo>
                    <a:pt x="4" y="711"/>
                  </a:lnTo>
                  <a:lnTo>
                    <a:pt x="4" y="714"/>
                  </a:lnTo>
                  <a:lnTo>
                    <a:pt x="4" y="712"/>
                  </a:lnTo>
                  <a:lnTo>
                    <a:pt x="4" y="711"/>
                  </a:lnTo>
                  <a:lnTo>
                    <a:pt x="4" y="712"/>
                  </a:lnTo>
                  <a:lnTo>
                    <a:pt x="4" y="711"/>
                  </a:lnTo>
                  <a:lnTo>
                    <a:pt x="4" y="711"/>
                  </a:lnTo>
                  <a:lnTo>
                    <a:pt x="4" y="677"/>
                  </a:lnTo>
                  <a:lnTo>
                    <a:pt x="4" y="679"/>
                  </a:lnTo>
                  <a:lnTo>
                    <a:pt x="4" y="707"/>
                  </a:lnTo>
                  <a:lnTo>
                    <a:pt x="4" y="705"/>
                  </a:lnTo>
                  <a:lnTo>
                    <a:pt x="4" y="696"/>
                  </a:lnTo>
                  <a:lnTo>
                    <a:pt x="4" y="693"/>
                  </a:lnTo>
                  <a:lnTo>
                    <a:pt x="4" y="714"/>
                  </a:lnTo>
                  <a:lnTo>
                    <a:pt x="4" y="709"/>
                  </a:lnTo>
                  <a:lnTo>
                    <a:pt x="4" y="711"/>
                  </a:lnTo>
                  <a:lnTo>
                    <a:pt x="4" y="709"/>
                  </a:lnTo>
                  <a:lnTo>
                    <a:pt x="4" y="709"/>
                  </a:lnTo>
                  <a:lnTo>
                    <a:pt x="4" y="714"/>
                  </a:lnTo>
                  <a:lnTo>
                    <a:pt x="4" y="705"/>
                  </a:lnTo>
                  <a:lnTo>
                    <a:pt x="6" y="711"/>
                  </a:lnTo>
                  <a:lnTo>
                    <a:pt x="6" y="707"/>
                  </a:lnTo>
                  <a:lnTo>
                    <a:pt x="6" y="707"/>
                  </a:lnTo>
                  <a:lnTo>
                    <a:pt x="6" y="704"/>
                  </a:lnTo>
                  <a:lnTo>
                    <a:pt x="6" y="691"/>
                  </a:lnTo>
                  <a:lnTo>
                    <a:pt x="6" y="714"/>
                  </a:lnTo>
                  <a:lnTo>
                    <a:pt x="6" y="712"/>
                  </a:lnTo>
                  <a:lnTo>
                    <a:pt x="6" y="714"/>
                  </a:lnTo>
                  <a:lnTo>
                    <a:pt x="6" y="714"/>
                  </a:lnTo>
                  <a:lnTo>
                    <a:pt x="6" y="711"/>
                  </a:lnTo>
                  <a:lnTo>
                    <a:pt x="6" y="707"/>
                  </a:lnTo>
                  <a:lnTo>
                    <a:pt x="6" y="712"/>
                  </a:lnTo>
                  <a:lnTo>
                    <a:pt x="6" y="705"/>
                  </a:lnTo>
                  <a:lnTo>
                    <a:pt x="6" y="714"/>
                  </a:lnTo>
                  <a:lnTo>
                    <a:pt x="6" y="704"/>
                  </a:lnTo>
                  <a:lnTo>
                    <a:pt x="6" y="711"/>
                  </a:lnTo>
                  <a:lnTo>
                    <a:pt x="6" y="704"/>
                  </a:lnTo>
                  <a:lnTo>
                    <a:pt x="6" y="712"/>
                  </a:lnTo>
                  <a:lnTo>
                    <a:pt x="6" y="714"/>
                  </a:lnTo>
                  <a:lnTo>
                    <a:pt x="6" y="700"/>
                  </a:lnTo>
                  <a:lnTo>
                    <a:pt x="6" y="705"/>
                  </a:lnTo>
                  <a:lnTo>
                    <a:pt x="6" y="714"/>
                  </a:lnTo>
                  <a:lnTo>
                    <a:pt x="6" y="684"/>
                  </a:lnTo>
                  <a:lnTo>
                    <a:pt x="6" y="711"/>
                  </a:lnTo>
                  <a:lnTo>
                    <a:pt x="6" y="702"/>
                  </a:lnTo>
                  <a:lnTo>
                    <a:pt x="6" y="714"/>
                  </a:lnTo>
                  <a:lnTo>
                    <a:pt x="6" y="711"/>
                  </a:lnTo>
                  <a:lnTo>
                    <a:pt x="6" y="700"/>
                  </a:lnTo>
                  <a:lnTo>
                    <a:pt x="6" y="704"/>
                  </a:lnTo>
                  <a:lnTo>
                    <a:pt x="6" y="714"/>
                  </a:lnTo>
                  <a:lnTo>
                    <a:pt x="6" y="709"/>
                  </a:lnTo>
                  <a:lnTo>
                    <a:pt x="6" y="693"/>
                  </a:lnTo>
                  <a:lnTo>
                    <a:pt x="6" y="702"/>
                  </a:lnTo>
                  <a:lnTo>
                    <a:pt x="6" y="707"/>
                  </a:lnTo>
                  <a:lnTo>
                    <a:pt x="6" y="711"/>
                  </a:lnTo>
                  <a:lnTo>
                    <a:pt x="6" y="704"/>
                  </a:lnTo>
                  <a:lnTo>
                    <a:pt x="6" y="714"/>
                  </a:lnTo>
                  <a:lnTo>
                    <a:pt x="6" y="702"/>
                  </a:lnTo>
                  <a:lnTo>
                    <a:pt x="6" y="709"/>
                  </a:lnTo>
                  <a:lnTo>
                    <a:pt x="6" y="695"/>
                  </a:lnTo>
                  <a:lnTo>
                    <a:pt x="6" y="705"/>
                  </a:lnTo>
                  <a:lnTo>
                    <a:pt x="6" y="711"/>
                  </a:lnTo>
                  <a:lnTo>
                    <a:pt x="6" y="714"/>
                  </a:lnTo>
                  <a:lnTo>
                    <a:pt x="6" y="711"/>
                  </a:lnTo>
                  <a:lnTo>
                    <a:pt x="6" y="714"/>
                  </a:lnTo>
                  <a:lnTo>
                    <a:pt x="6" y="707"/>
                  </a:lnTo>
                  <a:lnTo>
                    <a:pt x="6" y="702"/>
                  </a:lnTo>
                  <a:lnTo>
                    <a:pt x="6" y="709"/>
                  </a:lnTo>
                  <a:lnTo>
                    <a:pt x="6" y="709"/>
                  </a:lnTo>
                  <a:lnTo>
                    <a:pt x="6" y="707"/>
                  </a:lnTo>
                  <a:lnTo>
                    <a:pt x="6" y="712"/>
                  </a:lnTo>
                  <a:lnTo>
                    <a:pt x="6" y="702"/>
                  </a:lnTo>
                  <a:lnTo>
                    <a:pt x="6" y="707"/>
                  </a:lnTo>
                  <a:lnTo>
                    <a:pt x="6" y="714"/>
                  </a:lnTo>
                  <a:lnTo>
                    <a:pt x="6" y="712"/>
                  </a:lnTo>
                  <a:lnTo>
                    <a:pt x="6" y="714"/>
                  </a:lnTo>
                  <a:lnTo>
                    <a:pt x="6" y="709"/>
                  </a:lnTo>
                  <a:lnTo>
                    <a:pt x="6" y="704"/>
                  </a:lnTo>
                  <a:lnTo>
                    <a:pt x="6" y="714"/>
                  </a:lnTo>
                  <a:lnTo>
                    <a:pt x="6" y="705"/>
                  </a:lnTo>
                  <a:lnTo>
                    <a:pt x="6" y="712"/>
                  </a:lnTo>
                  <a:lnTo>
                    <a:pt x="6" y="709"/>
                  </a:lnTo>
                  <a:lnTo>
                    <a:pt x="6" y="711"/>
                  </a:lnTo>
                  <a:lnTo>
                    <a:pt x="6" y="711"/>
                  </a:lnTo>
                  <a:lnTo>
                    <a:pt x="6" y="711"/>
                  </a:lnTo>
                  <a:lnTo>
                    <a:pt x="6" y="702"/>
                  </a:lnTo>
                  <a:lnTo>
                    <a:pt x="6" y="714"/>
                  </a:lnTo>
                  <a:lnTo>
                    <a:pt x="6" y="707"/>
                  </a:lnTo>
                  <a:lnTo>
                    <a:pt x="6" y="704"/>
                  </a:lnTo>
                  <a:lnTo>
                    <a:pt x="6" y="712"/>
                  </a:lnTo>
                  <a:lnTo>
                    <a:pt x="6" y="714"/>
                  </a:lnTo>
                  <a:lnTo>
                    <a:pt x="6" y="712"/>
                  </a:lnTo>
                  <a:lnTo>
                    <a:pt x="6" y="712"/>
                  </a:lnTo>
                  <a:lnTo>
                    <a:pt x="6" y="714"/>
                  </a:lnTo>
                  <a:lnTo>
                    <a:pt x="6" y="712"/>
                  </a:lnTo>
                  <a:lnTo>
                    <a:pt x="6" y="709"/>
                  </a:lnTo>
                  <a:lnTo>
                    <a:pt x="6" y="711"/>
                  </a:lnTo>
                  <a:lnTo>
                    <a:pt x="6" y="709"/>
                  </a:lnTo>
                  <a:lnTo>
                    <a:pt x="6" y="705"/>
                  </a:lnTo>
                  <a:lnTo>
                    <a:pt x="6" y="711"/>
                  </a:lnTo>
                  <a:lnTo>
                    <a:pt x="6" y="705"/>
                  </a:lnTo>
                  <a:lnTo>
                    <a:pt x="6" y="714"/>
                  </a:lnTo>
                  <a:lnTo>
                    <a:pt x="6" y="709"/>
                  </a:lnTo>
                  <a:lnTo>
                    <a:pt x="6" y="714"/>
                  </a:lnTo>
                  <a:lnTo>
                    <a:pt x="8" y="705"/>
                  </a:lnTo>
                  <a:lnTo>
                    <a:pt x="8" y="709"/>
                  </a:lnTo>
                  <a:lnTo>
                    <a:pt x="8" y="709"/>
                  </a:lnTo>
                  <a:lnTo>
                    <a:pt x="8" y="705"/>
                  </a:lnTo>
                  <a:lnTo>
                    <a:pt x="8" y="700"/>
                  </a:lnTo>
                  <a:lnTo>
                    <a:pt x="8" y="712"/>
                  </a:lnTo>
                  <a:lnTo>
                    <a:pt x="8" y="705"/>
                  </a:lnTo>
                  <a:lnTo>
                    <a:pt x="8" y="714"/>
                  </a:lnTo>
                  <a:lnTo>
                    <a:pt x="8" y="714"/>
                  </a:lnTo>
                  <a:lnTo>
                    <a:pt x="8" y="709"/>
                  </a:lnTo>
                  <a:lnTo>
                    <a:pt x="8" y="711"/>
                  </a:lnTo>
                  <a:lnTo>
                    <a:pt x="8" y="714"/>
                  </a:lnTo>
                  <a:lnTo>
                    <a:pt x="8" y="707"/>
                  </a:lnTo>
                  <a:lnTo>
                    <a:pt x="8" y="695"/>
                  </a:lnTo>
                  <a:lnTo>
                    <a:pt x="8" y="704"/>
                  </a:lnTo>
                  <a:lnTo>
                    <a:pt x="8" y="705"/>
                  </a:lnTo>
                  <a:lnTo>
                    <a:pt x="8" y="711"/>
                  </a:lnTo>
                  <a:lnTo>
                    <a:pt x="8" y="702"/>
                  </a:lnTo>
                  <a:lnTo>
                    <a:pt x="8" y="709"/>
                  </a:lnTo>
                  <a:lnTo>
                    <a:pt x="8" y="712"/>
                  </a:lnTo>
                  <a:lnTo>
                    <a:pt x="8" y="707"/>
                  </a:lnTo>
                  <a:lnTo>
                    <a:pt x="8" y="714"/>
                  </a:lnTo>
                  <a:lnTo>
                    <a:pt x="8" y="712"/>
                  </a:lnTo>
                  <a:lnTo>
                    <a:pt x="8" y="711"/>
                  </a:lnTo>
                  <a:lnTo>
                    <a:pt x="8" y="707"/>
                  </a:lnTo>
                  <a:lnTo>
                    <a:pt x="8" y="714"/>
                  </a:lnTo>
                  <a:lnTo>
                    <a:pt x="8" y="711"/>
                  </a:lnTo>
                  <a:lnTo>
                    <a:pt x="8" y="712"/>
                  </a:lnTo>
                  <a:lnTo>
                    <a:pt x="8" y="714"/>
                  </a:lnTo>
                  <a:lnTo>
                    <a:pt x="8" y="704"/>
                  </a:lnTo>
                  <a:lnTo>
                    <a:pt x="8" y="704"/>
                  </a:lnTo>
                  <a:lnTo>
                    <a:pt x="8" y="702"/>
                  </a:lnTo>
                  <a:lnTo>
                    <a:pt x="8" y="712"/>
                  </a:lnTo>
                  <a:lnTo>
                    <a:pt x="8" y="711"/>
                  </a:lnTo>
                  <a:lnTo>
                    <a:pt x="8" y="714"/>
                  </a:lnTo>
                  <a:lnTo>
                    <a:pt x="8" y="712"/>
                  </a:lnTo>
                  <a:lnTo>
                    <a:pt x="8" y="704"/>
                  </a:lnTo>
                  <a:lnTo>
                    <a:pt x="8" y="702"/>
                  </a:lnTo>
                  <a:lnTo>
                    <a:pt x="8" y="714"/>
                  </a:lnTo>
                  <a:lnTo>
                    <a:pt x="8" y="705"/>
                  </a:lnTo>
                  <a:lnTo>
                    <a:pt x="8" y="712"/>
                  </a:lnTo>
                  <a:lnTo>
                    <a:pt x="8" y="702"/>
                  </a:lnTo>
                  <a:lnTo>
                    <a:pt x="8" y="709"/>
                  </a:lnTo>
                  <a:lnTo>
                    <a:pt x="8" y="711"/>
                  </a:lnTo>
                  <a:lnTo>
                    <a:pt x="8" y="712"/>
                  </a:lnTo>
                  <a:lnTo>
                    <a:pt x="8" y="704"/>
                  </a:lnTo>
                  <a:lnTo>
                    <a:pt x="8" y="709"/>
                  </a:lnTo>
                  <a:lnTo>
                    <a:pt x="8" y="711"/>
                  </a:lnTo>
                  <a:lnTo>
                    <a:pt x="8" y="707"/>
                  </a:lnTo>
                  <a:lnTo>
                    <a:pt x="8" y="711"/>
                  </a:lnTo>
                  <a:lnTo>
                    <a:pt x="8" y="714"/>
                  </a:lnTo>
                  <a:lnTo>
                    <a:pt x="8" y="707"/>
                  </a:lnTo>
                  <a:lnTo>
                    <a:pt x="8" y="700"/>
                  </a:lnTo>
                  <a:lnTo>
                    <a:pt x="8" y="714"/>
                  </a:lnTo>
                  <a:lnTo>
                    <a:pt x="8" y="712"/>
                  </a:lnTo>
                  <a:lnTo>
                    <a:pt x="8" y="712"/>
                  </a:lnTo>
                  <a:lnTo>
                    <a:pt x="8" y="714"/>
                  </a:lnTo>
                  <a:lnTo>
                    <a:pt x="8" y="714"/>
                  </a:lnTo>
                  <a:lnTo>
                    <a:pt x="8" y="712"/>
                  </a:lnTo>
                  <a:lnTo>
                    <a:pt x="8" y="714"/>
                  </a:lnTo>
                  <a:lnTo>
                    <a:pt x="8" y="707"/>
                  </a:lnTo>
                  <a:lnTo>
                    <a:pt x="8" y="714"/>
                  </a:lnTo>
                  <a:lnTo>
                    <a:pt x="8" y="712"/>
                  </a:lnTo>
                  <a:lnTo>
                    <a:pt x="8" y="714"/>
                  </a:lnTo>
                  <a:lnTo>
                    <a:pt x="8" y="709"/>
                  </a:lnTo>
                  <a:lnTo>
                    <a:pt x="8" y="714"/>
                  </a:lnTo>
                  <a:lnTo>
                    <a:pt x="8" y="714"/>
                  </a:lnTo>
                  <a:lnTo>
                    <a:pt x="8" y="707"/>
                  </a:lnTo>
                  <a:lnTo>
                    <a:pt x="8" y="712"/>
                  </a:lnTo>
                  <a:lnTo>
                    <a:pt x="8" y="705"/>
                  </a:lnTo>
                  <a:lnTo>
                    <a:pt x="8" y="714"/>
                  </a:lnTo>
                  <a:lnTo>
                    <a:pt x="8" y="709"/>
                  </a:lnTo>
                  <a:lnTo>
                    <a:pt x="8" y="711"/>
                  </a:lnTo>
                  <a:lnTo>
                    <a:pt x="8" y="714"/>
                  </a:lnTo>
                  <a:lnTo>
                    <a:pt x="9" y="714"/>
                  </a:lnTo>
                  <a:lnTo>
                    <a:pt x="9" y="712"/>
                  </a:lnTo>
                  <a:lnTo>
                    <a:pt x="9" y="712"/>
                  </a:lnTo>
                  <a:lnTo>
                    <a:pt x="9" y="711"/>
                  </a:lnTo>
                  <a:lnTo>
                    <a:pt x="9" y="712"/>
                  </a:lnTo>
                  <a:lnTo>
                    <a:pt x="9" y="702"/>
                  </a:lnTo>
                  <a:lnTo>
                    <a:pt x="9" y="702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9" y="704"/>
                  </a:lnTo>
                  <a:lnTo>
                    <a:pt x="9" y="698"/>
                  </a:lnTo>
                  <a:lnTo>
                    <a:pt x="9" y="712"/>
                  </a:lnTo>
                  <a:lnTo>
                    <a:pt x="9" y="711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9" y="700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9" y="705"/>
                  </a:lnTo>
                  <a:lnTo>
                    <a:pt x="9" y="704"/>
                  </a:lnTo>
                  <a:lnTo>
                    <a:pt x="9" y="698"/>
                  </a:lnTo>
                  <a:lnTo>
                    <a:pt x="9" y="714"/>
                  </a:lnTo>
                  <a:lnTo>
                    <a:pt x="9" y="707"/>
                  </a:lnTo>
                  <a:lnTo>
                    <a:pt x="9" y="712"/>
                  </a:lnTo>
                  <a:lnTo>
                    <a:pt x="9" y="712"/>
                  </a:lnTo>
                  <a:lnTo>
                    <a:pt x="9" y="711"/>
                  </a:lnTo>
                  <a:lnTo>
                    <a:pt x="9" y="693"/>
                  </a:lnTo>
                  <a:lnTo>
                    <a:pt x="9" y="702"/>
                  </a:lnTo>
                  <a:lnTo>
                    <a:pt x="9" y="712"/>
                  </a:lnTo>
                  <a:lnTo>
                    <a:pt x="9" y="711"/>
                  </a:lnTo>
                  <a:lnTo>
                    <a:pt x="9" y="695"/>
                  </a:lnTo>
                  <a:lnTo>
                    <a:pt x="9" y="705"/>
                  </a:lnTo>
                  <a:lnTo>
                    <a:pt x="9" y="707"/>
                  </a:lnTo>
                  <a:lnTo>
                    <a:pt x="9" y="707"/>
                  </a:lnTo>
                  <a:lnTo>
                    <a:pt x="9" y="714"/>
                  </a:lnTo>
                  <a:lnTo>
                    <a:pt x="9" y="711"/>
                  </a:lnTo>
                  <a:lnTo>
                    <a:pt x="9" y="707"/>
                  </a:lnTo>
                  <a:lnTo>
                    <a:pt x="9" y="702"/>
                  </a:lnTo>
                  <a:lnTo>
                    <a:pt x="9" y="712"/>
                  </a:lnTo>
                  <a:lnTo>
                    <a:pt x="9" y="711"/>
                  </a:lnTo>
                  <a:lnTo>
                    <a:pt x="9" y="711"/>
                  </a:lnTo>
                  <a:lnTo>
                    <a:pt x="9" y="705"/>
                  </a:lnTo>
                  <a:lnTo>
                    <a:pt x="9" y="712"/>
                  </a:lnTo>
                  <a:lnTo>
                    <a:pt x="9" y="714"/>
                  </a:lnTo>
                  <a:lnTo>
                    <a:pt x="9" y="709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9" y="707"/>
                  </a:lnTo>
                  <a:lnTo>
                    <a:pt x="9" y="711"/>
                  </a:lnTo>
                  <a:lnTo>
                    <a:pt x="9" y="707"/>
                  </a:lnTo>
                  <a:lnTo>
                    <a:pt x="9" y="695"/>
                  </a:lnTo>
                  <a:lnTo>
                    <a:pt x="9" y="689"/>
                  </a:lnTo>
                  <a:lnTo>
                    <a:pt x="9" y="711"/>
                  </a:lnTo>
                  <a:lnTo>
                    <a:pt x="9" y="711"/>
                  </a:lnTo>
                  <a:lnTo>
                    <a:pt x="9" y="714"/>
                  </a:lnTo>
                  <a:lnTo>
                    <a:pt x="9" y="712"/>
                  </a:lnTo>
                  <a:lnTo>
                    <a:pt x="9" y="702"/>
                  </a:lnTo>
                  <a:lnTo>
                    <a:pt x="9" y="711"/>
                  </a:lnTo>
                  <a:lnTo>
                    <a:pt x="9" y="707"/>
                  </a:lnTo>
                  <a:lnTo>
                    <a:pt x="9" y="714"/>
                  </a:lnTo>
                  <a:lnTo>
                    <a:pt x="9" y="679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9" y="712"/>
                  </a:lnTo>
                  <a:lnTo>
                    <a:pt x="9" y="691"/>
                  </a:lnTo>
                  <a:lnTo>
                    <a:pt x="9" y="711"/>
                  </a:lnTo>
                  <a:lnTo>
                    <a:pt x="9" y="711"/>
                  </a:lnTo>
                  <a:lnTo>
                    <a:pt x="9" y="711"/>
                  </a:lnTo>
                  <a:lnTo>
                    <a:pt x="9" y="705"/>
                  </a:lnTo>
                  <a:lnTo>
                    <a:pt x="9" y="712"/>
                  </a:lnTo>
                  <a:lnTo>
                    <a:pt x="9" y="714"/>
                  </a:lnTo>
                  <a:lnTo>
                    <a:pt x="9" y="711"/>
                  </a:lnTo>
                  <a:lnTo>
                    <a:pt x="9" y="698"/>
                  </a:lnTo>
                  <a:lnTo>
                    <a:pt x="9" y="709"/>
                  </a:lnTo>
                  <a:lnTo>
                    <a:pt x="9" y="707"/>
                  </a:lnTo>
                  <a:lnTo>
                    <a:pt x="9" y="709"/>
                  </a:lnTo>
                  <a:lnTo>
                    <a:pt x="9" y="705"/>
                  </a:lnTo>
                  <a:lnTo>
                    <a:pt x="9" y="702"/>
                  </a:lnTo>
                  <a:lnTo>
                    <a:pt x="9" y="712"/>
                  </a:lnTo>
                  <a:lnTo>
                    <a:pt x="9" y="714"/>
                  </a:lnTo>
                  <a:lnTo>
                    <a:pt x="11" y="696"/>
                  </a:lnTo>
                  <a:lnTo>
                    <a:pt x="11" y="714"/>
                  </a:lnTo>
                  <a:lnTo>
                    <a:pt x="11" y="714"/>
                  </a:lnTo>
                  <a:lnTo>
                    <a:pt x="11" y="709"/>
                  </a:lnTo>
                  <a:lnTo>
                    <a:pt x="11" y="700"/>
                  </a:lnTo>
                  <a:lnTo>
                    <a:pt x="11" y="714"/>
                  </a:lnTo>
                  <a:lnTo>
                    <a:pt x="11" y="702"/>
                  </a:lnTo>
                  <a:lnTo>
                    <a:pt x="11" y="711"/>
                  </a:lnTo>
                  <a:lnTo>
                    <a:pt x="11" y="714"/>
                  </a:lnTo>
                  <a:lnTo>
                    <a:pt x="11" y="704"/>
                  </a:lnTo>
                  <a:lnTo>
                    <a:pt x="11" y="709"/>
                  </a:lnTo>
                  <a:lnTo>
                    <a:pt x="11" y="705"/>
                  </a:lnTo>
                  <a:lnTo>
                    <a:pt x="11" y="714"/>
                  </a:lnTo>
                  <a:lnTo>
                    <a:pt x="11" y="711"/>
                  </a:lnTo>
                  <a:lnTo>
                    <a:pt x="11" y="709"/>
                  </a:lnTo>
                  <a:lnTo>
                    <a:pt x="11" y="695"/>
                  </a:lnTo>
                  <a:lnTo>
                    <a:pt x="11" y="707"/>
                  </a:lnTo>
                  <a:lnTo>
                    <a:pt x="11" y="712"/>
                  </a:lnTo>
                  <a:lnTo>
                    <a:pt x="11" y="705"/>
                  </a:lnTo>
                  <a:lnTo>
                    <a:pt x="11" y="689"/>
                  </a:lnTo>
                  <a:lnTo>
                    <a:pt x="11" y="714"/>
                  </a:lnTo>
                  <a:lnTo>
                    <a:pt x="11" y="700"/>
                  </a:lnTo>
                  <a:lnTo>
                    <a:pt x="11" y="693"/>
                  </a:lnTo>
                  <a:lnTo>
                    <a:pt x="11" y="709"/>
                  </a:lnTo>
                  <a:lnTo>
                    <a:pt x="11" y="688"/>
                  </a:lnTo>
                  <a:lnTo>
                    <a:pt x="11" y="696"/>
                  </a:lnTo>
                  <a:lnTo>
                    <a:pt x="11" y="704"/>
                  </a:lnTo>
                  <a:lnTo>
                    <a:pt x="11" y="704"/>
                  </a:lnTo>
                  <a:lnTo>
                    <a:pt x="11" y="696"/>
                  </a:lnTo>
                  <a:lnTo>
                    <a:pt x="11" y="714"/>
                  </a:lnTo>
                  <a:lnTo>
                    <a:pt x="11" y="712"/>
                  </a:lnTo>
                  <a:lnTo>
                    <a:pt x="11" y="700"/>
                  </a:lnTo>
                  <a:lnTo>
                    <a:pt x="11" y="707"/>
                  </a:lnTo>
                  <a:lnTo>
                    <a:pt x="11" y="668"/>
                  </a:lnTo>
                  <a:lnTo>
                    <a:pt x="11" y="707"/>
                  </a:lnTo>
                  <a:lnTo>
                    <a:pt x="11" y="707"/>
                  </a:lnTo>
                  <a:lnTo>
                    <a:pt x="11" y="709"/>
                  </a:lnTo>
                  <a:lnTo>
                    <a:pt x="11" y="702"/>
                  </a:lnTo>
                  <a:lnTo>
                    <a:pt x="11" y="705"/>
                  </a:lnTo>
                  <a:lnTo>
                    <a:pt x="11" y="709"/>
                  </a:lnTo>
                  <a:lnTo>
                    <a:pt x="11" y="696"/>
                  </a:lnTo>
                  <a:lnTo>
                    <a:pt x="11" y="711"/>
                  </a:lnTo>
                  <a:lnTo>
                    <a:pt x="11" y="711"/>
                  </a:lnTo>
                  <a:lnTo>
                    <a:pt x="11" y="714"/>
                  </a:lnTo>
                  <a:lnTo>
                    <a:pt x="11" y="698"/>
                  </a:lnTo>
                  <a:lnTo>
                    <a:pt x="11" y="712"/>
                  </a:lnTo>
                  <a:lnTo>
                    <a:pt x="11" y="714"/>
                  </a:lnTo>
                  <a:lnTo>
                    <a:pt x="11" y="700"/>
                  </a:lnTo>
                  <a:lnTo>
                    <a:pt x="11" y="696"/>
                  </a:lnTo>
                  <a:lnTo>
                    <a:pt x="11" y="705"/>
                  </a:lnTo>
                  <a:lnTo>
                    <a:pt x="11" y="707"/>
                  </a:lnTo>
                  <a:lnTo>
                    <a:pt x="11" y="714"/>
                  </a:lnTo>
                  <a:lnTo>
                    <a:pt x="11" y="714"/>
                  </a:lnTo>
                  <a:lnTo>
                    <a:pt x="11" y="696"/>
                  </a:lnTo>
                  <a:lnTo>
                    <a:pt x="11" y="711"/>
                  </a:lnTo>
                  <a:lnTo>
                    <a:pt x="11" y="714"/>
                  </a:lnTo>
                  <a:lnTo>
                    <a:pt x="11" y="709"/>
                  </a:lnTo>
                  <a:lnTo>
                    <a:pt x="11" y="700"/>
                  </a:lnTo>
                  <a:lnTo>
                    <a:pt x="11" y="714"/>
                  </a:lnTo>
                  <a:lnTo>
                    <a:pt x="11" y="707"/>
                  </a:lnTo>
                  <a:lnTo>
                    <a:pt x="11" y="707"/>
                  </a:lnTo>
                  <a:lnTo>
                    <a:pt x="11" y="712"/>
                  </a:lnTo>
                  <a:lnTo>
                    <a:pt x="11" y="704"/>
                  </a:lnTo>
                  <a:lnTo>
                    <a:pt x="11" y="693"/>
                  </a:lnTo>
                  <a:lnTo>
                    <a:pt x="11" y="707"/>
                  </a:lnTo>
                  <a:lnTo>
                    <a:pt x="11" y="675"/>
                  </a:lnTo>
                  <a:lnTo>
                    <a:pt x="11" y="707"/>
                  </a:lnTo>
                  <a:lnTo>
                    <a:pt x="11" y="688"/>
                  </a:lnTo>
                  <a:lnTo>
                    <a:pt x="11" y="712"/>
                  </a:lnTo>
                  <a:lnTo>
                    <a:pt x="11" y="712"/>
                  </a:lnTo>
                  <a:lnTo>
                    <a:pt x="11" y="705"/>
                  </a:lnTo>
                  <a:lnTo>
                    <a:pt x="11" y="702"/>
                  </a:lnTo>
                  <a:lnTo>
                    <a:pt x="11" y="711"/>
                  </a:lnTo>
                  <a:lnTo>
                    <a:pt x="11" y="704"/>
                  </a:lnTo>
                  <a:lnTo>
                    <a:pt x="11" y="711"/>
                  </a:lnTo>
                  <a:lnTo>
                    <a:pt x="11" y="702"/>
                  </a:lnTo>
                  <a:lnTo>
                    <a:pt x="11" y="714"/>
                  </a:lnTo>
                  <a:lnTo>
                    <a:pt x="11" y="714"/>
                  </a:lnTo>
                  <a:lnTo>
                    <a:pt x="11" y="714"/>
                  </a:lnTo>
                  <a:lnTo>
                    <a:pt x="11" y="705"/>
                  </a:lnTo>
                  <a:lnTo>
                    <a:pt x="11" y="698"/>
                  </a:lnTo>
                  <a:lnTo>
                    <a:pt x="11" y="707"/>
                  </a:lnTo>
                  <a:lnTo>
                    <a:pt x="11" y="704"/>
                  </a:lnTo>
                  <a:lnTo>
                    <a:pt x="11" y="711"/>
                  </a:lnTo>
                  <a:lnTo>
                    <a:pt x="13" y="711"/>
                  </a:lnTo>
                  <a:lnTo>
                    <a:pt x="13" y="698"/>
                  </a:lnTo>
                  <a:lnTo>
                    <a:pt x="13" y="704"/>
                  </a:lnTo>
                  <a:lnTo>
                    <a:pt x="13" y="712"/>
                  </a:lnTo>
                  <a:lnTo>
                    <a:pt x="13" y="696"/>
                  </a:lnTo>
                  <a:lnTo>
                    <a:pt x="13" y="705"/>
                  </a:lnTo>
                  <a:lnTo>
                    <a:pt x="13" y="711"/>
                  </a:lnTo>
                  <a:lnTo>
                    <a:pt x="13" y="707"/>
                  </a:lnTo>
                  <a:lnTo>
                    <a:pt x="13" y="709"/>
                  </a:lnTo>
                  <a:lnTo>
                    <a:pt x="13" y="714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13" y="707"/>
                  </a:lnTo>
                  <a:lnTo>
                    <a:pt x="13" y="707"/>
                  </a:lnTo>
                  <a:lnTo>
                    <a:pt x="13" y="711"/>
                  </a:lnTo>
                  <a:lnTo>
                    <a:pt x="13" y="661"/>
                  </a:lnTo>
                  <a:lnTo>
                    <a:pt x="13" y="711"/>
                  </a:lnTo>
                  <a:lnTo>
                    <a:pt x="13" y="677"/>
                  </a:lnTo>
                  <a:lnTo>
                    <a:pt x="13" y="707"/>
                  </a:lnTo>
                  <a:lnTo>
                    <a:pt x="13" y="696"/>
                  </a:lnTo>
                  <a:lnTo>
                    <a:pt x="13" y="691"/>
                  </a:lnTo>
                  <a:lnTo>
                    <a:pt x="13" y="705"/>
                  </a:lnTo>
                  <a:lnTo>
                    <a:pt x="13" y="709"/>
                  </a:lnTo>
                  <a:lnTo>
                    <a:pt x="13" y="705"/>
                  </a:lnTo>
                  <a:lnTo>
                    <a:pt x="13" y="705"/>
                  </a:lnTo>
                  <a:lnTo>
                    <a:pt x="13" y="704"/>
                  </a:lnTo>
                  <a:lnTo>
                    <a:pt x="13" y="712"/>
                  </a:lnTo>
                  <a:lnTo>
                    <a:pt x="13" y="693"/>
                  </a:lnTo>
                  <a:lnTo>
                    <a:pt x="13" y="691"/>
                  </a:lnTo>
                  <a:lnTo>
                    <a:pt x="13" y="707"/>
                  </a:lnTo>
                  <a:lnTo>
                    <a:pt x="13" y="709"/>
                  </a:lnTo>
                  <a:lnTo>
                    <a:pt x="13" y="696"/>
                  </a:lnTo>
                  <a:lnTo>
                    <a:pt x="13" y="702"/>
                  </a:lnTo>
                  <a:lnTo>
                    <a:pt x="13" y="711"/>
                  </a:lnTo>
                  <a:lnTo>
                    <a:pt x="13" y="714"/>
                  </a:lnTo>
                  <a:lnTo>
                    <a:pt x="13" y="705"/>
                  </a:lnTo>
                  <a:lnTo>
                    <a:pt x="13" y="655"/>
                  </a:lnTo>
                  <a:lnTo>
                    <a:pt x="13" y="712"/>
                  </a:lnTo>
                  <a:lnTo>
                    <a:pt x="13" y="663"/>
                  </a:lnTo>
                  <a:lnTo>
                    <a:pt x="13" y="698"/>
                  </a:lnTo>
                  <a:lnTo>
                    <a:pt x="13" y="686"/>
                  </a:lnTo>
                  <a:lnTo>
                    <a:pt x="13" y="709"/>
                  </a:lnTo>
                  <a:lnTo>
                    <a:pt x="13" y="704"/>
                  </a:lnTo>
                  <a:lnTo>
                    <a:pt x="13" y="693"/>
                  </a:lnTo>
                  <a:lnTo>
                    <a:pt x="13" y="670"/>
                  </a:lnTo>
                  <a:lnTo>
                    <a:pt x="13" y="695"/>
                  </a:lnTo>
                  <a:lnTo>
                    <a:pt x="13" y="700"/>
                  </a:lnTo>
                  <a:lnTo>
                    <a:pt x="13" y="684"/>
                  </a:lnTo>
                  <a:lnTo>
                    <a:pt x="13" y="695"/>
                  </a:lnTo>
                  <a:lnTo>
                    <a:pt x="13" y="664"/>
                  </a:lnTo>
                  <a:lnTo>
                    <a:pt x="13" y="711"/>
                  </a:lnTo>
                  <a:lnTo>
                    <a:pt x="13" y="714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13" y="711"/>
                  </a:lnTo>
                  <a:lnTo>
                    <a:pt x="13" y="714"/>
                  </a:lnTo>
                  <a:lnTo>
                    <a:pt x="13" y="659"/>
                  </a:lnTo>
                  <a:lnTo>
                    <a:pt x="13" y="711"/>
                  </a:lnTo>
                  <a:lnTo>
                    <a:pt x="13" y="709"/>
                  </a:lnTo>
                  <a:lnTo>
                    <a:pt x="13" y="629"/>
                  </a:lnTo>
                  <a:lnTo>
                    <a:pt x="13" y="709"/>
                  </a:lnTo>
                  <a:lnTo>
                    <a:pt x="13" y="707"/>
                  </a:lnTo>
                  <a:lnTo>
                    <a:pt x="13" y="709"/>
                  </a:lnTo>
                  <a:lnTo>
                    <a:pt x="13" y="689"/>
                  </a:lnTo>
                  <a:lnTo>
                    <a:pt x="13" y="700"/>
                  </a:lnTo>
                  <a:lnTo>
                    <a:pt x="13" y="659"/>
                  </a:lnTo>
                  <a:lnTo>
                    <a:pt x="13" y="650"/>
                  </a:lnTo>
                  <a:lnTo>
                    <a:pt x="13" y="707"/>
                  </a:lnTo>
                  <a:lnTo>
                    <a:pt x="13" y="680"/>
                  </a:lnTo>
                  <a:lnTo>
                    <a:pt x="13" y="620"/>
                  </a:lnTo>
                  <a:lnTo>
                    <a:pt x="13" y="641"/>
                  </a:lnTo>
                  <a:lnTo>
                    <a:pt x="13" y="688"/>
                  </a:lnTo>
                  <a:lnTo>
                    <a:pt x="13" y="712"/>
                  </a:lnTo>
                  <a:lnTo>
                    <a:pt x="13" y="632"/>
                  </a:lnTo>
                  <a:lnTo>
                    <a:pt x="13" y="586"/>
                  </a:lnTo>
                  <a:lnTo>
                    <a:pt x="13" y="668"/>
                  </a:lnTo>
                  <a:lnTo>
                    <a:pt x="13" y="705"/>
                  </a:lnTo>
                  <a:lnTo>
                    <a:pt x="13" y="696"/>
                  </a:lnTo>
                  <a:lnTo>
                    <a:pt x="13" y="671"/>
                  </a:lnTo>
                  <a:lnTo>
                    <a:pt x="13" y="704"/>
                  </a:lnTo>
                  <a:lnTo>
                    <a:pt x="13" y="574"/>
                  </a:lnTo>
                  <a:lnTo>
                    <a:pt x="13" y="614"/>
                  </a:lnTo>
                  <a:lnTo>
                    <a:pt x="13" y="693"/>
                  </a:lnTo>
                  <a:lnTo>
                    <a:pt x="13" y="688"/>
                  </a:lnTo>
                  <a:lnTo>
                    <a:pt x="13" y="627"/>
                  </a:lnTo>
                  <a:lnTo>
                    <a:pt x="15" y="698"/>
                  </a:lnTo>
                  <a:lnTo>
                    <a:pt x="15" y="696"/>
                  </a:lnTo>
                  <a:lnTo>
                    <a:pt x="15" y="606"/>
                  </a:lnTo>
                  <a:lnTo>
                    <a:pt x="15" y="666"/>
                  </a:lnTo>
                  <a:lnTo>
                    <a:pt x="15" y="689"/>
                  </a:lnTo>
                  <a:lnTo>
                    <a:pt x="15" y="620"/>
                  </a:lnTo>
                  <a:lnTo>
                    <a:pt x="15" y="712"/>
                  </a:lnTo>
                  <a:lnTo>
                    <a:pt x="15" y="705"/>
                  </a:lnTo>
                  <a:lnTo>
                    <a:pt x="15" y="572"/>
                  </a:lnTo>
                  <a:lnTo>
                    <a:pt x="15" y="696"/>
                  </a:lnTo>
                  <a:lnTo>
                    <a:pt x="15" y="712"/>
                  </a:lnTo>
                  <a:lnTo>
                    <a:pt x="15" y="695"/>
                  </a:lnTo>
                  <a:lnTo>
                    <a:pt x="15" y="650"/>
                  </a:lnTo>
                  <a:lnTo>
                    <a:pt x="15" y="673"/>
                  </a:lnTo>
                  <a:lnTo>
                    <a:pt x="15" y="677"/>
                  </a:lnTo>
                  <a:lnTo>
                    <a:pt x="15" y="648"/>
                  </a:lnTo>
                  <a:lnTo>
                    <a:pt x="15" y="554"/>
                  </a:lnTo>
                  <a:lnTo>
                    <a:pt x="15" y="679"/>
                  </a:lnTo>
                  <a:lnTo>
                    <a:pt x="15" y="668"/>
                  </a:lnTo>
                  <a:lnTo>
                    <a:pt x="15" y="511"/>
                  </a:lnTo>
                  <a:lnTo>
                    <a:pt x="15" y="654"/>
                  </a:lnTo>
                  <a:lnTo>
                    <a:pt x="15" y="704"/>
                  </a:lnTo>
                  <a:lnTo>
                    <a:pt x="15" y="517"/>
                  </a:lnTo>
                  <a:lnTo>
                    <a:pt x="15" y="675"/>
                  </a:lnTo>
                  <a:lnTo>
                    <a:pt x="15" y="344"/>
                  </a:lnTo>
                  <a:lnTo>
                    <a:pt x="15" y="689"/>
                  </a:lnTo>
                  <a:lnTo>
                    <a:pt x="15" y="568"/>
                  </a:lnTo>
                  <a:lnTo>
                    <a:pt x="15" y="574"/>
                  </a:lnTo>
                  <a:lnTo>
                    <a:pt x="15" y="712"/>
                  </a:lnTo>
                  <a:lnTo>
                    <a:pt x="15" y="705"/>
                  </a:lnTo>
                  <a:lnTo>
                    <a:pt x="15" y="655"/>
                  </a:lnTo>
                  <a:lnTo>
                    <a:pt x="15" y="417"/>
                  </a:lnTo>
                  <a:lnTo>
                    <a:pt x="15" y="659"/>
                  </a:lnTo>
                  <a:lnTo>
                    <a:pt x="15" y="534"/>
                  </a:lnTo>
                  <a:lnTo>
                    <a:pt x="15" y="299"/>
                  </a:lnTo>
                  <a:lnTo>
                    <a:pt x="15" y="712"/>
                  </a:lnTo>
                  <a:lnTo>
                    <a:pt x="15" y="688"/>
                  </a:lnTo>
                  <a:lnTo>
                    <a:pt x="15" y="390"/>
                  </a:lnTo>
                  <a:lnTo>
                    <a:pt x="15" y="183"/>
                  </a:lnTo>
                  <a:lnTo>
                    <a:pt x="15" y="506"/>
                  </a:lnTo>
                  <a:lnTo>
                    <a:pt x="15" y="645"/>
                  </a:lnTo>
                  <a:lnTo>
                    <a:pt x="15" y="527"/>
                  </a:lnTo>
                  <a:lnTo>
                    <a:pt x="15" y="671"/>
                  </a:lnTo>
                  <a:lnTo>
                    <a:pt x="15" y="693"/>
                  </a:lnTo>
                  <a:lnTo>
                    <a:pt x="15" y="586"/>
                  </a:lnTo>
                  <a:lnTo>
                    <a:pt x="15" y="631"/>
                  </a:lnTo>
                  <a:lnTo>
                    <a:pt x="15" y="556"/>
                  </a:lnTo>
                  <a:lnTo>
                    <a:pt x="15" y="572"/>
                  </a:lnTo>
                  <a:lnTo>
                    <a:pt x="15" y="328"/>
                  </a:lnTo>
                  <a:lnTo>
                    <a:pt x="15" y="552"/>
                  </a:lnTo>
                  <a:lnTo>
                    <a:pt x="15" y="561"/>
                  </a:lnTo>
                  <a:lnTo>
                    <a:pt x="15" y="625"/>
                  </a:lnTo>
                  <a:lnTo>
                    <a:pt x="15" y="593"/>
                  </a:lnTo>
                  <a:lnTo>
                    <a:pt x="15" y="686"/>
                  </a:lnTo>
                  <a:lnTo>
                    <a:pt x="15" y="445"/>
                  </a:lnTo>
                  <a:lnTo>
                    <a:pt x="15" y="543"/>
                  </a:lnTo>
                  <a:lnTo>
                    <a:pt x="15" y="492"/>
                  </a:lnTo>
                  <a:lnTo>
                    <a:pt x="15" y="655"/>
                  </a:lnTo>
                  <a:lnTo>
                    <a:pt x="15" y="520"/>
                  </a:lnTo>
                  <a:lnTo>
                    <a:pt x="15" y="648"/>
                  </a:lnTo>
                  <a:lnTo>
                    <a:pt x="15" y="561"/>
                  </a:lnTo>
                  <a:lnTo>
                    <a:pt x="15" y="258"/>
                  </a:lnTo>
                  <a:lnTo>
                    <a:pt x="15" y="531"/>
                  </a:lnTo>
                  <a:lnTo>
                    <a:pt x="15" y="35"/>
                  </a:lnTo>
                  <a:lnTo>
                    <a:pt x="15" y="688"/>
                  </a:lnTo>
                  <a:lnTo>
                    <a:pt x="15" y="625"/>
                  </a:lnTo>
                  <a:lnTo>
                    <a:pt x="15" y="426"/>
                  </a:lnTo>
                  <a:lnTo>
                    <a:pt x="15" y="504"/>
                  </a:lnTo>
                  <a:lnTo>
                    <a:pt x="15" y="531"/>
                  </a:lnTo>
                  <a:lnTo>
                    <a:pt x="15" y="522"/>
                  </a:lnTo>
                  <a:lnTo>
                    <a:pt x="15" y="543"/>
                  </a:lnTo>
                  <a:lnTo>
                    <a:pt x="15" y="556"/>
                  </a:lnTo>
                  <a:lnTo>
                    <a:pt x="15" y="639"/>
                  </a:lnTo>
                  <a:lnTo>
                    <a:pt x="15" y="435"/>
                  </a:lnTo>
                  <a:lnTo>
                    <a:pt x="15" y="492"/>
                  </a:lnTo>
                  <a:lnTo>
                    <a:pt x="15" y="369"/>
                  </a:lnTo>
                  <a:lnTo>
                    <a:pt x="15" y="657"/>
                  </a:lnTo>
                  <a:lnTo>
                    <a:pt x="15" y="459"/>
                  </a:lnTo>
                  <a:lnTo>
                    <a:pt x="15" y="272"/>
                  </a:lnTo>
                  <a:lnTo>
                    <a:pt x="15" y="426"/>
                  </a:lnTo>
                  <a:lnTo>
                    <a:pt x="15" y="452"/>
                  </a:lnTo>
                  <a:lnTo>
                    <a:pt x="15" y="419"/>
                  </a:lnTo>
                  <a:lnTo>
                    <a:pt x="15" y="661"/>
                  </a:lnTo>
                  <a:lnTo>
                    <a:pt x="15" y="301"/>
                  </a:lnTo>
                  <a:lnTo>
                    <a:pt x="16" y="679"/>
                  </a:lnTo>
                  <a:lnTo>
                    <a:pt x="16" y="625"/>
                  </a:lnTo>
                  <a:lnTo>
                    <a:pt x="16" y="700"/>
                  </a:lnTo>
                  <a:lnTo>
                    <a:pt x="16" y="468"/>
                  </a:lnTo>
                  <a:lnTo>
                    <a:pt x="16" y="192"/>
                  </a:lnTo>
                  <a:lnTo>
                    <a:pt x="16" y="543"/>
                  </a:lnTo>
                  <a:lnTo>
                    <a:pt x="16" y="256"/>
                  </a:lnTo>
                  <a:lnTo>
                    <a:pt x="16" y="164"/>
                  </a:lnTo>
                  <a:lnTo>
                    <a:pt x="16" y="631"/>
                  </a:lnTo>
                  <a:lnTo>
                    <a:pt x="16" y="287"/>
                  </a:lnTo>
                  <a:lnTo>
                    <a:pt x="16" y="627"/>
                  </a:lnTo>
                  <a:lnTo>
                    <a:pt x="16" y="506"/>
                  </a:lnTo>
                  <a:lnTo>
                    <a:pt x="16" y="668"/>
                  </a:lnTo>
                  <a:lnTo>
                    <a:pt x="16" y="397"/>
                  </a:lnTo>
                  <a:lnTo>
                    <a:pt x="16" y="670"/>
                  </a:lnTo>
                  <a:lnTo>
                    <a:pt x="16" y="677"/>
                  </a:lnTo>
                  <a:lnTo>
                    <a:pt x="16" y="661"/>
                  </a:lnTo>
                  <a:lnTo>
                    <a:pt x="16" y="541"/>
                  </a:lnTo>
                  <a:lnTo>
                    <a:pt x="16" y="657"/>
                  </a:lnTo>
                  <a:lnTo>
                    <a:pt x="16" y="636"/>
                  </a:lnTo>
                  <a:lnTo>
                    <a:pt x="16" y="684"/>
                  </a:lnTo>
                  <a:lnTo>
                    <a:pt x="16" y="707"/>
                  </a:lnTo>
                  <a:lnTo>
                    <a:pt x="16" y="495"/>
                  </a:lnTo>
                  <a:lnTo>
                    <a:pt x="16" y="479"/>
                  </a:lnTo>
                  <a:lnTo>
                    <a:pt x="16" y="655"/>
                  </a:lnTo>
                  <a:lnTo>
                    <a:pt x="16" y="693"/>
                  </a:lnTo>
                  <a:lnTo>
                    <a:pt x="16" y="549"/>
                  </a:lnTo>
                  <a:lnTo>
                    <a:pt x="16" y="709"/>
                  </a:lnTo>
                  <a:lnTo>
                    <a:pt x="16" y="19"/>
                  </a:lnTo>
                  <a:lnTo>
                    <a:pt x="16" y="645"/>
                  </a:lnTo>
                  <a:lnTo>
                    <a:pt x="16" y="486"/>
                  </a:lnTo>
                  <a:lnTo>
                    <a:pt x="16" y="657"/>
                  </a:lnTo>
                  <a:lnTo>
                    <a:pt x="16" y="598"/>
                  </a:lnTo>
                  <a:lnTo>
                    <a:pt x="16" y="641"/>
                  </a:lnTo>
                  <a:lnTo>
                    <a:pt x="16" y="704"/>
                  </a:lnTo>
                  <a:lnTo>
                    <a:pt x="16" y="296"/>
                  </a:lnTo>
                  <a:lnTo>
                    <a:pt x="16" y="639"/>
                  </a:lnTo>
                  <a:lnTo>
                    <a:pt x="16" y="479"/>
                  </a:lnTo>
                  <a:lnTo>
                    <a:pt x="16" y="613"/>
                  </a:lnTo>
                  <a:lnTo>
                    <a:pt x="16" y="666"/>
                  </a:lnTo>
                  <a:lnTo>
                    <a:pt x="16" y="652"/>
                  </a:lnTo>
                  <a:lnTo>
                    <a:pt x="16" y="504"/>
                  </a:lnTo>
                  <a:lnTo>
                    <a:pt x="16" y="675"/>
                  </a:lnTo>
                  <a:lnTo>
                    <a:pt x="16" y="714"/>
                  </a:lnTo>
                  <a:lnTo>
                    <a:pt x="16" y="668"/>
                  </a:lnTo>
                  <a:lnTo>
                    <a:pt x="16" y="702"/>
                  </a:lnTo>
                  <a:lnTo>
                    <a:pt x="16" y="590"/>
                  </a:lnTo>
                  <a:lnTo>
                    <a:pt x="16" y="675"/>
                  </a:lnTo>
                  <a:lnTo>
                    <a:pt x="16" y="654"/>
                  </a:lnTo>
                  <a:lnTo>
                    <a:pt x="16" y="641"/>
                  </a:lnTo>
                  <a:lnTo>
                    <a:pt x="16" y="693"/>
                  </a:lnTo>
                  <a:lnTo>
                    <a:pt x="16" y="684"/>
                  </a:lnTo>
                  <a:lnTo>
                    <a:pt x="16" y="638"/>
                  </a:lnTo>
                  <a:lnTo>
                    <a:pt x="16" y="654"/>
                  </a:lnTo>
                  <a:lnTo>
                    <a:pt x="16" y="634"/>
                  </a:lnTo>
                  <a:lnTo>
                    <a:pt x="16" y="684"/>
                  </a:lnTo>
                  <a:lnTo>
                    <a:pt x="16" y="680"/>
                  </a:lnTo>
                  <a:lnTo>
                    <a:pt x="16" y="670"/>
                  </a:lnTo>
                  <a:lnTo>
                    <a:pt x="16" y="668"/>
                  </a:lnTo>
                  <a:lnTo>
                    <a:pt x="16" y="666"/>
                  </a:lnTo>
                  <a:lnTo>
                    <a:pt x="16" y="673"/>
                  </a:lnTo>
                  <a:lnTo>
                    <a:pt x="16" y="689"/>
                  </a:lnTo>
                  <a:lnTo>
                    <a:pt x="16" y="700"/>
                  </a:lnTo>
                  <a:lnTo>
                    <a:pt x="16" y="636"/>
                  </a:lnTo>
                  <a:lnTo>
                    <a:pt x="16" y="647"/>
                  </a:lnTo>
                  <a:lnTo>
                    <a:pt x="16" y="684"/>
                  </a:lnTo>
                  <a:lnTo>
                    <a:pt x="16" y="659"/>
                  </a:lnTo>
                  <a:lnTo>
                    <a:pt x="16" y="695"/>
                  </a:lnTo>
                  <a:lnTo>
                    <a:pt x="16" y="704"/>
                  </a:lnTo>
                  <a:lnTo>
                    <a:pt x="16" y="709"/>
                  </a:lnTo>
                  <a:lnTo>
                    <a:pt x="16" y="673"/>
                  </a:lnTo>
                  <a:lnTo>
                    <a:pt x="16" y="688"/>
                  </a:lnTo>
                  <a:lnTo>
                    <a:pt x="16" y="680"/>
                  </a:lnTo>
                  <a:lnTo>
                    <a:pt x="16" y="618"/>
                  </a:lnTo>
                  <a:lnTo>
                    <a:pt x="16" y="700"/>
                  </a:lnTo>
                  <a:lnTo>
                    <a:pt x="18" y="709"/>
                  </a:lnTo>
                  <a:lnTo>
                    <a:pt x="18" y="69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2" name="Freeform 408"/>
            <p:cNvSpPr>
              <a:spLocks/>
            </p:cNvSpPr>
            <p:nvPr/>
          </p:nvSpPr>
          <p:spPr bwMode="auto">
            <a:xfrm>
              <a:off x="2988" y="3880"/>
              <a:ext cx="16" cy="157"/>
            </a:xfrm>
            <a:custGeom>
              <a:avLst/>
              <a:gdLst>
                <a:gd name="T0" fmla="*/ 0 w 16"/>
                <a:gd name="T1" fmla="*/ 148 h 157"/>
                <a:gd name="T2" fmla="*/ 0 w 16"/>
                <a:gd name="T3" fmla="*/ 155 h 157"/>
                <a:gd name="T4" fmla="*/ 0 w 16"/>
                <a:gd name="T5" fmla="*/ 75 h 157"/>
                <a:gd name="T6" fmla="*/ 0 w 16"/>
                <a:gd name="T7" fmla="*/ 93 h 157"/>
                <a:gd name="T8" fmla="*/ 0 w 16"/>
                <a:gd name="T9" fmla="*/ 145 h 157"/>
                <a:gd name="T10" fmla="*/ 0 w 16"/>
                <a:gd name="T11" fmla="*/ 129 h 157"/>
                <a:gd name="T12" fmla="*/ 0 w 16"/>
                <a:gd name="T13" fmla="*/ 154 h 157"/>
                <a:gd name="T14" fmla="*/ 2 w 16"/>
                <a:gd name="T15" fmla="*/ 157 h 157"/>
                <a:gd name="T16" fmla="*/ 2 w 16"/>
                <a:gd name="T17" fmla="*/ 152 h 157"/>
                <a:gd name="T18" fmla="*/ 2 w 16"/>
                <a:gd name="T19" fmla="*/ 157 h 157"/>
                <a:gd name="T20" fmla="*/ 2 w 16"/>
                <a:gd name="T21" fmla="*/ 150 h 157"/>
                <a:gd name="T22" fmla="*/ 2 w 16"/>
                <a:gd name="T23" fmla="*/ 157 h 157"/>
                <a:gd name="T24" fmla="*/ 2 w 16"/>
                <a:gd name="T25" fmla="*/ 141 h 157"/>
                <a:gd name="T26" fmla="*/ 2 w 16"/>
                <a:gd name="T27" fmla="*/ 155 h 157"/>
                <a:gd name="T28" fmla="*/ 4 w 16"/>
                <a:gd name="T29" fmla="*/ 155 h 157"/>
                <a:gd name="T30" fmla="*/ 4 w 16"/>
                <a:gd name="T31" fmla="*/ 157 h 157"/>
                <a:gd name="T32" fmla="*/ 4 w 16"/>
                <a:gd name="T33" fmla="*/ 150 h 157"/>
                <a:gd name="T34" fmla="*/ 4 w 16"/>
                <a:gd name="T35" fmla="*/ 155 h 157"/>
                <a:gd name="T36" fmla="*/ 4 w 16"/>
                <a:gd name="T37" fmla="*/ 148 h 157"/>
                <a:gd name="T38" fmla="*/ 4 w 16"/>
                <a:gd name="T39" fmla="*/ 155 h 157"/>
                <a:gd name="T40" fmla="*/ 6 w 16"/>
                <a:gd name="T41" fmla="*/ 157 h 157"/>
                <a:gd name="T42" fmla="*/ 6 w 16"/>
                <a:gd name="T43" fmla="*/ 157 h 157"/>
                <a:gd name="T44" fmla="*/ 6 w 16"/>
                <a:gd name="T45" fmla="*/ 155 h 157"/>
                <a:gd name="T46" fmla="*/ 6 w 16"/>
                <a:gd name="T47" fmla="*/ 154 h 157"/>
                <a:gd name="T48" fmla="*/ 6 w 16"/>
                <a:gd name="T49" fmla="*/ 157 h 157"/>
                <a:gd name="T50" fmla="*/ 6 w 16"/>
                <a:gd name="T51" fmla="*/ 157 h 157"/>
                <a:gd name="T52" fmla="*/ 7 w 16"/>
                <a:gd name="T53" fmla="*/ 157 h 157"/>
                <a:gd name="T54" fmla="*/ 7 w 16"/>
                <a:gd name="T55" fmla="*/ 143 h 157"/>
                <a:gd name="T56" fmla="*/ 7 w 16"/>
                <a:gd name="T57" fmla="*/ 155 h 157"/>
                <a:gd name="T58" fmla="*/ 7 w 16"/>
                <a:gd name="T59" fmla="*/ 157 h 157"/>
                <a:gd name="T60" fmla="*/ 7 w 16"/>
                <a:gd name="T61" fmla="*/ 155 h 157"/>
                <a:gd name="T62" fmla="*/ 7 w 16"/>
                <a:gd name="T63" fmla="*/ 157 h 157"/>
                <a:gd name="T64" fmla="*/ 7 w 16"/>
                <a:gd name="T65" fmla="*/ 157 h 157"/>
                <a:gd name="T66" fmla="*/ 9 w 16"/>
                <a:gd name="T67" fmla="*/ 157 h 157"/>
                <a:gd name="T68" fmla="*/ 9 w 16"/>
                <a:gd name="T69" fmla="*/ 157 h 157"/>
                <a:gd name="T70" fmla="*/ 9 w 16"/>
                <a:gd name="T71" fmla="*/ 157 h 157"/>
                <a:gd name="T72" fmla="*/ 9 w 16"/>
                <a:gd name="T73" fmla="*/ 155 h 157"/>
                <a:gd name="T74" fmla="*/ 9 w 16"/>
                <a:gd name="T75" fmla="*/ 155 h 157"/>
                <a:gd name="T76" fmla="*/ 9 w 16"/>
                <a:gd name="T77" fmla="*/ 155 h 157"/>
                <a:gd name="T78" fmla="*/ 9 w 16"/>
                <a:gd name="T79" fmla="*/ 157 h 157"/>
                <a:gd name="T80" fmla="*/ 11 w 16"/>
                <a:gd name="T81" fmla="*/ 154 h 157"/>
                <a:gd name="T82" fmla="*/ 11 w 16"/>
                <a:gd name="T83" fmla="*/ 157 h 157"/>
                <a:gd name="T84" fmla="*/ 11 w 16"/>
                <a:gd name="T85" fmla="*/ 154 h 157"/>
                <a:gd name="T86" fmla="*/ 11 w 16"/>
                <a:gd name="T87" fmla="*/ 155 h 157"/>
                <a:gd name="T88" fmla="*/ 11 w 16"/>
                <a:gd name="T89" fmla="*/ 157 h 157"/>
                <a:gd name="T90" fmla="*/ 11 w 16"/>
                <a:gd name="T91" fmla="*/ 152 h 157"/>
                <a:gd name="T92" fmla="*/ 11 w 16"/>
                <a:gd name="T93" fmla="*/ 154 h 157"/>
                <a:gd name="T94" fmla="*/ 13 w 16"/>
                <a:gd name="T95" fmla="*/ 154 h 157"/>
                <a:gd name="T96" fmla="*/ 13 w 16"/>
                <a:gd name="T97" fmla="*/ 157 h 157"/>
                <a:gd name="T98" fmla="*/ 13 w 16"/>
                <a:gd name="T99" fmla="*/ 157 h 157"/>
                <a:gd name="T100" fmla="*/ 13 w 16"/>
                <a:gd name="T101" fmla="*/ 157 h 157"/>
                <a:gd name="T102" fmla="*/ 13 w 16"/>
                <a:gd name="T103" fmla="*/ 157 h 157"/>
                <a:gd name="T104" fmla="*/ 13 w 16"/>
                <a:gd name="T105" fmla="*/ 157 h 157"/>
                <a:gd name="T106" fmla="*/ 15 w 16"/>
                <a:gd name="T107" fmla="*/ 157 h 157"/>
                <a:gd name="T108" fmla="*/ 15 w 16"/>
                <a:gd name="T109" fmla="*/ 157 h 157"/>
                <a:gd name="T110" fmla="*/ 15 w 16"/>
                <a:gd name="T111" fmla="*/ 157 h 157"/>
                <a:gd name="T112" fmla="*/ 15 w 16"/>
                <a:gd name="T113" fmla="*/ 157 h 157"/>
                <a:gd name="T114" fmla="*/ 15 w 16"/>
                <a:gd name="T115" fmla="*/ 157 h 157"/>
                <a:gd name="T116" fmla="*/ 15 w 16"/>
                <a:gd name="T117" fmla="*/ 154 h 157"/>
                <a:gd name="T118" fmla="*/ 16 w 16"/>
                <a:gd name="T119" fmla="*/ 157 h 157"/>
                <a:gd name="T120" fmla="*/ 16 w 16"/>
                <a:gd name="T121" fmla="*/ 157 h 157"/>
                <a:gd name="T122" fmla="*/ 16 w 16"/>
                <a:gd name="T123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57">
                  <a:moveTo>
                    <a:pt x="0" y="141"/>
                  </a:moveTo>
                  <a:lnTo>
                    <a:pt x="0" y="157"/>
                  </a:lnTo>
                  <a:lnTo>
                    <a:pt x="0" y="102"/>
                  </a:lnTo>
                  <a:lnTo>
                    <a:pt x="0" y="113"/>
                  </a:lnTo>
                  <a:lnTo>
                    <a:pt x="0" y="157"/>
                  </a:lnTo>
                  <a:lnTo>
                    <a:pt x="0" y="88"/>
                  </a:lnTo>
                  <a:lnTo>
                    <a:pt x="0" y="0"/>
                  </a:lnTo>
                  <a:lnTo>
                    <a:pt x="0" y="145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0" y="125"/>
                  </a:lnTo>
                  <a:lnTo>
                    <a:pt x="0" y="148"/>
                  </a:lnTo>
                  <a:lnTo>
                    <a:pt x="0" y="132"/>
                  </a:lnTo>
                  <a:lnTo>
                    <a:pt x="0" y="131"/>
                  </a:lnTo>
                  <a:lnTo>
                    <a:pt x="0" y="148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5"/>
                  </a:lnTo>
                  <a:lnTo>
                    <a:pt x="0" y="157"/>
                  </a:lnTo>
                  <a:lnTo>
                    <a:pt x="0" y="123"/>
                  </a:lnTo>
                  <a:lnTo>
                    <a:pt x="0" y="147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0" y="116"/>
                  </a:lnTo>
                  <a:lnTo>
                    <a:pt x="0" y="136"/>
                  </a:lnTo>
                  <a:lnTo>
                    <a:pt x="0" y="154"/>
                  </a:lnTo>
                  <a:lnTo>
                    <a:pt x="0" y="139"/>
                  </a:lnTo>
                  <a:lnTo>
                    <a:pt x="0" y="127"/>
                  </a:lnTo>
                  <a:lnTo>
                    <a:pt x="0" y="111"/>
                  </a:lnTo>
                  <a:lnTo>
                    <a:pt x="0" y="107"/>
                  </a:lnTo>
                  <a:lnTo>
                    <a:pt x="0" y="123"/>
                  </a:lnTo>
                  <a:lnTo>
                    <a:pt x="0" y="131"/>
                  </a:lnTo>
                  <a:lnTo>
                    <a:pt x="0" y="147"/>
                  </a:lnTo>
                  <a:lnTo>
                    <a:pt x="0" y="75"/>
                  </a:lnTo>
                  <a:lnTo>
                    <a:pt x="0" y="91"/>
                  </a:lnTo>
                  <a:lnTo>
                    <a:pt x="0" y="114"/>
                  </a:lnTo>
                  <a:lnTo>
                    <a:pt x="0" y="155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14"/>
                  </a:lnTo>
                  <a:lnTo>
                    <a:pt x="0" y="155"/>
                  </a:lnTo>
                  <a:lnTo>
                    <a:pt x="0" y="106"/>
                  </a:lnTo>
                  <a:lnTo>
                    <a:pt x="0" y="150"/>
                  </a:lnTo>
                  <a:lnTo>
                    <a:pt x="0" y="125"/>
                  </a:lnTo>
                  <a:lnTo>
                    <a:pt x="0" y="148"/>
                  </a:lnTo>
                  <a:lnTo>
                    <a:pt x="0" y="93"/>
                  </a:lnTo>
                  <a:lnTo>
                    <a:pt x="0" y="136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0" y="132"/>
                  </a:lnTo>
                  <a:lnTo>
                    <a:pt x="0" y="157"/>
                  </a:lnTo>
                  <a:lnTo>
                    <a:pt x="0" y="141"/>
                  </a:lnTo>
                  <a:lnTo>
                    <a:pt x="0" y="152"/>
                  </a:lnTo>
                  <a:lnTo>
                    <a:pt x="0" y="125"/>
                  </a:lnTo>
                  <a:lnTo>
                    <a:pt x="0" y="157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34"/>
                  </a:lnTo>
                  <a:lnTo>
                    <a:pt x="0" y="148"/>
                  </a:lnTo>
                  <a:lnTo>
                    <a:pt x="0" y="141"/>
                  </a:lnTo>
                  <a:lnTo>
                    <a:pt x="0" y="155"/>
                  </a:lnTo>
                  <a:lnTo>
                    <a:pt x="0" y="107"/>
                  </a:lnTo>
                  <a:lnTo>
                    <a:pt x="0" y="145"/>
                  </a:lnTo>
                  <a:lnTo>
                    <a:pt x="0" y="109"/>
                  </a:lnTo>
                  <a:lnTo>
                    <a:pt x="0" y="152"/>
                  </a:lnTo>
                  <a:lnTo>
                    <a:pt x="0" y="145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0" y="129"/>
                  </a:lnTo>
                  <a:lnTo>
                    <a:pt x="0" y="154"/>
                  </a:lnTo>
                  <a:lnTo>
                    <a:pt x="0" y="141"/>
                  </a:lnTo>
                  <a:lnTo>
                    <a:pt x="0" y="155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29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0" y="152"/>
                  </a:lnTo>
                  <a:lnTo>
                    <a:pt x="0" y="150"/>
                  </a:lnTo>
                  <a:lnTo>
                    <a:pt x="0" y="154"/>
                  </a:lnTo>
                  <a:lnTo>
                    <a:pt x="2" y="154"/>
                  </a:lnTo>
                  <a:lnTo>
                    <a:pt x="2" y="143"/>
                  </a:lnTo>
                  <a:lnTo>
                    <a:pt x="2" y="155"/>
                  </a:lnTo>
                  <a:lnTo>
                    <a:pt x="2" y="148"/>
                  </a:lnTo>
                  <a:lnTo>
                    <a:pt x="2" y="141"/>
                  </a:lnTo>
                  <a:lnTo>
                    <a:pt x="2" y="145"/>
                  </a:lnTo>
                  <a:lnTo>
                    <a:pt x="2" y="138"/>
                  </a:lnTo>
                  <a:lnTo>
                    <a:pt x="2" y="154"/>
                  </a:lnTo>
                  <a:lnTo>
                    <a:pt x="2" y="145"/>
                  </a:lnTo>
                  <a:lnTo>
                    <a:pt x="2" y="139"/>
                  </a:lnTo>
                  <a:lnTo>
                    <a:pt x="2" y="150"/>
                  </a:lnTo>
                  <a:lnTo>
                    <a:pt x="2" y="157"/>
                  </a:lnTo>
                  <a:lnTo>
                    <a:pt x="2" y="154"/>
                  </a:lnTo>
                  <a:lnTo>
                    <a:pt x="2" y="150"/>
                  </a:lnTo>
                  <a:lnTo>
                    <a:pt x="2" y="152"/>
                  </a:lnTo>
                  <a:lnTo>
                    <a:pt x="2" y="145"/>
                  </a:lnTo>
                  <a:lnTo>
                    <a:pt x="2" y="152"/>
                  </a:lnTo>
                  <a:lnTo>
                    <a:pt x="2" y="148"/>
                  </a:lnTo>
                  <a:lnTo>
                    <a:pt x="2" y="134"/>
                  </a:lnTo>
                  <a:lnTo>
                    <a:pt x="2" y="155"/>
                  </a:lnTo>
                  <a:lnTo>
                    <a:pt x="2" y="145"/>
                  </a:lnTo>
                  <a:lnTo>
                    <a:pt x="2" y="157"/>
                  </a:lnTo>
                  <a:lnTo>
                    <a:pt x="2" y="155"/>
                  </a:lnTo>
                  <a:lnTo>
                    <a:pt x="2" y="152"/>
                  </a:lnTo>
                  <a:lnTo>
                    <a:pt x="2" y="154"/>
                  </a:lnTo>
                  <a:lnTo>
                    <a:pt x="2" y="147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2" y="155"/>
                  </a:lnTo>
                  <a:lnTo>
                    <a:pt x="2" y="147"/>
                  </a:lnTo>
                  <a:lnTo>
                    <a:pt x="2" y="139"/>
                  </a:lnTo>
                  <a:lnTo>
                    <a:pt x="2" y="155"/>
                  </a:lnTo>
                  <a:lnTo>
                    <a:pt x="2" y="152"/>
                  </a:lnTo>
                  <a:lnTo>
                    <a:pt x="2" y="155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2" y="141"/>
                  </a:lnTo>
                  <a:lnTo>
                    <a:pt x="2" y="143"/>
                  </a:lnTo>
                  <a:lnTo>
                    <a:pt x="2" y="157"/>
                  </a:lnTo>
                  <a:lnTo>
                    <a:pt x="2" y="150"/>
                  </a:lnTo>
                  <a:lnTo>
                    <a:pt x="2" y="132"/>
                  </a:lnTo>
                  <a:lnTo>
                    <a:pt x="2" y="143"/>
                  </a:lnTo>
                  <a:lnTo>
                    <a:pt x="2" y="155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4"/>
                  </a:lnTo>
                  <a:lnTo>
                    <a:pt x="2" y="155"/>
                  </a:lnTo>
                  <a:lnTo>
                    <a:pt x="2" y="152"/>
                  </a:lnTo>
                  <a:lnTo>
                    <a:pt x="2" y="106"/>
                  </a:lnTo>
                  <a:lnTo>
                    <a:pt x="2" y="134"/>
                  </a:lnTo>
                  <a:lnTo>
                    <a:pt x="2" y="157"/>
                  </a:lnTo>
                  <a:lnTo>
                    <a:pt x="2" y="152"/>
                  </a:lnTo>
                  <a:lnTo>
                    <a:pt x="2" y="154"/>
                  </a:lnTo>
                  <a:lnTo>
                    <a:pt x="2" y="155"/>
                  </a:lnTo>
                  <a:lnTo>
                    <a:pt x="2" y="147"/>
                  </a:lnTo>
                  <a:lnTo>
                    <a:pt x="2" y="155"/>
                  </a:lnTo>
                  <a:lnTo>
                    <a:pt x="2" y="157"/>
                  </a:lnTo>
                  <a:lnTo>
                    <a:pt x="2" y="152"/>
                  </a:lnTo>
                  <a:lnTo>
                    <a:pt x="2" y="136"/>
                  </a:lnTo>
                  <a:lnTo>
                    <a:pt x="2" y="157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7"/>
                  </a:lnTo>
                  <a:lnTo>
                    <a:pt x="2" y="147"/>
                  </a:lnTo>
                  <a:lnTo>
                    <a:pt x="2" y="145"/>
                  </a:lnTo>
                  <a:lnTo>
                    <a:pt x="2" y="152"/>
                  </a:lnTo>
                  <a:lnTo>
                    <a:pt x="2" y="154"/>
                  </a:lnTo>
                  <a:lnTo>
                    <a:pt x="2" y="157"/>
                  </a:lnTo>
                  <a:lnTo>
                    <a:pt x="2" y="141"/>
                  </a:lnTo>
                  <a:lnTo>
                    <a:pt x="2" y="155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5"/>
                  </a:lnTo>
                  <a:lnTo>
                    <a:pt x="2" y="157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7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5"/>
                  </a:lnTo>
                  <a:lnTo>
                    <a:pt x="2" y="155"/>
                  </a:lnTo>
                  <a:lnTo>
                    <a:pt x="4" y="154"/>
                  </a:lnTo>
                  <a:lnTo>
                    <a:pt x="4" y="154"/>
                  </a:lnTo>
                  <a:lnTo>
                    <a:pt x="4" y="148"/>
                  </a:lnTo>
                  <a:lnTo>
                    <a:pt x="4" y="155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4"/>
                  </a:lnTo>
                  <a:lnTo>
                    <a:pt x="4" y="152"/>
                  </a:lnTo>
                  <a:lnTo>
                    <a:pt x="4" y="143"/>
                  </a:lnTo>
                  <a:lnTo>
                    <a:pt x="4" y="148"/>
                  </a:lnTo>
                  <a:lnTo>
                    <a:pt x="4" y="155"/>
                  </a:lnTo>
                  <a:lnTo>
                    <a:pt x="4" y="150"/>
                  </a:lnTo>
                  <a:lnTo>
                    <a:pt x="4" y="154"/>
                  </a:lnTo>
                  <a:lnTo>
                    <a:pt x="4" y="155"/>
                  </a:lnTo>
                  <a:lnTo>
                    <a:pt x="4" y="154"/>
                  </a:lnTo>
                  <a:lnTo>
                    <a:pt x="4" y="157"/>
                  </a:lnTo>
                  <a:lnTo>
                    <a:pt x="4" y="154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47"/>
                  </a:lnTo>
                  <a:lnTo>
                    <a:pt x="4" y="155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2"/>
                  </a:lnTo>
                  <a:lnTo>
                    <a:pt x="4" y="152"/>
                  </a:lnTo>
                  <a:lnTo>
                    <a:pt x="4" y="157"/>
                  </a:lnTo>
                  <a:lnTo>
                    <a:pt x="4" y="152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4"/>
                  </a:lnTo>
                  <a:lnTo>
                    <a:pt x="4" y="152"/>
                  </a:lnTo>
                  <a:lnTo>
                    <a:pt x="4" y="150"/>
                  </a:lnTo>
                  <a:lnTo>
                    <a:pt x="4" y="150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2"/>
                  </a:lnTo>
                  <a:lnTo>
                    <a:pt x="4" y="154"/>
                  </a:lnTo>
                  <a:lnTo>
                    <a:pt x="4" y="157"/>
                  </a:lnTo>
                  <a:lnTo>
                    <a:pt x="4" y="150"/>
                  </a:lnTo>
                  <a:lnTo>
                    <a:pt x="4" y="157"/>
                  </a:lnTo>
                  <a:lnTo>
                    <a:pt x="4" y="154"/>
                  </a:lnTo>
                  <a:lnTo>
                    <a:pt x="4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4"/>
                  </a:lnTo>
                  <a:lnTo>
                    <a:pt x="4" y="148"/>
                  </a:lnTo>
                  <a:lnTo>
                    <a:pt x="4" y="152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0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7"/>
                  </a:lnTo>
                  <a:lnTo>
                    <a:pt x="4" y="148"/>
                  </a:lnTo>
                  <a:lnTo>
                    <a:pt x="4" y="154"/>
                  </a:lnTo>
                  <a:lnTo>
                    <a:pt x="4" y="155"/>
                  </a:lnTo>
                  <a:lnTo>
                    <a:pt x="4" y="154"/>
                  </a:lnTo>
                  <a:lnTo>
                    <a:pt x="4" y="155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4"/>
                  </a:lnTo>
                  <a:lnTo>
                    <a:pt x="4" y="152"/>
                  </a:lnTo>
                  <a:lnTo>
                    <a:pt x="4" y="154"/>
                  </a:lnTo>
                  <a:lnTo>
                    <a:pt x="6" y="157"/>
                  </a:lnTo>
                  <a:lnTo>
                    <a:pt x="6" y="152"/>
                  </a:lnTo>
                  <a:lnTo>
                    <a:pt x="6" y="152"/>
                  </a:lnTo>
                  <a:lnTo>
                    <a:pt x="6" y="154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2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4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4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4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4"/>
                  </a:lnTo>
                  <a:lnTo>
                    <a:pt x="6" y="139"/>
                  </a:lnTo>
                  <a:lnTo>
                    <a:pt x="6" y="154"/>
                  </a:lnTo>
                  <a:lnTo>
                    <a:pt x="6" y="155"/>
                  </a:lnTo>
                  <a:lnTo>
                    <a:pt x="6" y="154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4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0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0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4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2"/>
                  </a:lnTo>
                  <a:lnTo>
                    <a:pt x="7" y="157"/>
                  </a:lnTo>
                  <a:lnTo>
                    <a:pt x="7" y="154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43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2"/>
                  </a:lnTo>
                  <a:lnTo>
                    <a:pt x="7" y="154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4"/>
                  </a:lnTo>
                  <a:lnTo>
                    <a:pt x="7" y="155"/>
                  </a:lnTo>
                  <a:lnTo>
                    <a:pt x="7" y="154"/>
                  </a:lnTo>
                  <a:lnTo>
                    <a:pt x="7" y="150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48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4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4"/>
                  </a:lnTo>
                  <a:lnTo>
                    <a:pt x="7" y="154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2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52"/>
                  </a:lnTo>
                  <a:lnTo>
                    <a:pt x="7" y="152"/>
                  </a:lnTo>
                  <a:lnTo>
                    <a:pt x="7" y="152"/>
                  </a:lnTo>
                  <a:lnTo>
                    <a:pt x="7" y="152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47"/>
                  </a:lnTo>
                  <a:lnTo>
                    <a:pt x="7" y="154"/>
                  </a:lnTo>
                  <a:lnTo>
                    <a:pt x="7" y="152"/>
                  </a:lnTo>
                  <a:lnTo>
                    <a:pt x="7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0"/>
                  </a:lnTo>
                  <a:lnTo>
                    <a:pt x="9" y="157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5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2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2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5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4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4"/>
                  </a:lnTo>
                  <a:lnTo>
                    <a:pt x="11" y="157"/>
                  </a:lnTo>
                  <a:lnTo>
                    <a:pt x="11" y="154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4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0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4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0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2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4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4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2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2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7"/>
                  </a:lnTo>
                  <a:lnTo>
                    <a:pt x="13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2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15" y="155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5"/>
                  </a:lnTo>
                  <a:lnTo>
                    <a:pt x="16" y="155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5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4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6" y="15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3" name="Freeform 409"/>
            <p:cNvSpPr>
              <a:spLocks/>
            </p:cNvSpPr>
            <p:nvPr/>
          </p:nvSpPr>
          <p:spPr bwMode="auto">
            <a:xfrm>
              <a:off x="3004" y="4032"/>
              <a:ext cx="18" cy="5"/>
            </a:xfrm>
            <a:custGeom>
              <a:avLst/>
              <a:gdLst>
                <a:gd name="T0" fmla="*/ 0 w 18"/>
                <a:gd name="T1" fmla="*/ 5 h 5"/>
                <a:gd name="T2" fmla="*/ 0 w 18"/>
                <a:gd name="T3" fmla="*/ 5 h 5"/>
                <a:gd name="T4" fmla="*/ 0 w 18"/>
                <a:gd name="T5" fmla="*/ 3 h 5"/>
                <a:gd name="T6" fmla="*/ 2 w 18"/>
                <a:gd name="T7" fmla="*/ 5 h 5"/>
                <a:gd name="T8" fmla="*/ 2 w 18"/>
                <a:gd name="T9" fmla="*/ 3 h 5"/>
                <a:gd name="T10" fmla="*/ 2 w 18"/>
                <a:gd name="T11" fmla="*/ 3 h 5"/>
                <a:gd name="T12" fmla="*/ 2 w 18"/>
                <a:gd name="T13" fmla="*/ 3 h 5"/>
                <a:gd name="T14" fmla="*/ 2 w 18"/>
                <a:gd name="T15" fmla="*/ 5 h 5"/>
                <a:gd name="T16" fmla="*/ 2 w 18"/>
                <a:gd name="T17" fmla="*/ 3 h 5"/>
                <a:gd name="T18" fmla="*/ 4 w 18"/>
                <a:gd name="T19" fmla="*/ 5 h 5"/>
                <a:gd name="T20" fmla="*/ 4 w 18"/>
                <a:gd name="T21" fmla="*/ 5 h 5"/>
                <a:gd name="T22" fmla="*/ 4 w 18"/>
                <a:gd name="T23" fmla="*/ 5 h 5"/>
                <a:gd name="T24" fmla="*/ 4 w 18"/>
                <a:gd name="T25" fmla="*/ 5 h 5"/>
                <a:gd name="T26" fmla="*/ 4 w 18"/>
                <a:gd name="T27" fmla="*/ 0 h 5"/>
                <a:gd name="T28" fmla="*/ 4 w 18"/>
                <a:gd name="T29" fmla="*/ 5 h 5"/>
                <a:gd name="T30" fmla="*/ 6 w 18"/>
                <a:gd name="T31" fmla="*/ 5 h 5"/>
                <a:gd name="T32" fmla="*/ 6 w 18"/>
                <a:gd name="T33" fmla="*/ 5 h 5"/>
                <a:gd name="T34" fmla="*/ 6 w 18"/>
                <a:gd name="T35" fmla="*/ 3 h 5"/>
                <a:gd name="T36" fmla="*/ 6 w 18"/>
                <a:gd name="T37" fmla="*/ 5 h 5"/>
                <a:gd name="T38" fmla="*/ 6 w 18"/>
                <a:gd name="T39" fmla="*/ 5 h 5"/>
                <a:gd name="T40" fmla="*/ 6 w 18"/>
                <a:gd name="T41" fmla="*/ 5 h 5"/>
                <a:gd name="T42" fmla="*/ 6 w 18"/>
                <a:gd name="T43" fmla="*/ 3 h 5"/>
                <a:gd name="T44" fmla="*/ 7 w 18"/>
                <a:gd name="T45" fmla="*/ 5 h 5"/>
                <a:gd name="T46" fmla="*/ 7 w 18"/>
                <a:gd name="T47" fmla="*/ 5 h 5"/>
                <a:gd name="T48" fmla="*/ 7 w 18"/>
                <a:gd name="T49" fmla="*/ 5 h 5"/>
                <a:gd name="T50" fmla="*/ 7 w 18"/>
                <a:gd name="T51" fmla="*/ 5 h 5"/>
                <a:gd name="T52" fmla="*/ 7 w 18"/>
                <a:gd name="T53" fmla="*/ 5 h 5"/>
                <a:gd name="T54" fmla="*/ 7 w 18"/>
                <a:gd name="T55" fmla="*/ 5 h 5"/>
                <a:gd name="T56" fmla="*/ 9 w 18"/>
                <a:gd name="T57" fmla="*/ 5 h 5"/>
                <a:gd name="T58" fmla="*/ 9 w 18"/>
                <a:gd name="T59" fmla="*/ 5 h 5"/>
                <a:gd name="T60" fmla="*/ 9 w 18"/>
                <a:gd name="T61" fmla="*/ 5 h 5"/>
                <a:gd name="T62" fmla="*/ 9 w 18"/>
                <a:gd name="T63" fmla="*/ 2 h 5"/>
                <a:gd name="T64" fmla="*/ 9 w 18"/>
                <a:gd name="T65" fmla="*/ 5 h 5"/>
                <a:gd name="T66" fmla="*/ 9 w 18"/>
                <a:gd name="T67" fmla="*/ 5 h 5"/>
                <a:gd name="T68" fmla="*/ 9 w 18"/>
                <a:gd name="T69" fmla="*/ 5 h 5"/>
                <a:gd name="T70" fmla="*/ 11 w 18"/>
                <a:gd name="T71" fmla="*/ 2 h 5"/>
                <a:gd name="T72" fmla="*/ 11 w 18"/>
                <a:gd name="T73" fmla="*/ 5 h 5"/>
                <a:gd name="T74" fmla="*/ 11 w 18"/>
                <a:gd name="T75" fmla="*/ 5 h 5"/>
                <a:gd name="T76" fmla="*/ 11 w 18"/>
                <a:gd name="T77" fmla="*/ 5 h 5"/>
                <a:gd name="T78" fmla="*/ 11 w 18"/>
                <a:gd name="T79" fmla="*/ 5 h 5"/>
                <a:gd name="T80" fmla="*/ 13 w 18"/>
                <a:gd name="T81" fmla="*/ 5 h 5"/>
                <a:gd name="T82" fmla="*/ 13 w 18"/>
                <a:gd name="T83" fmla="*/ 5 h 5"/>
                <a:gd name="T84" fmla="*/ 13 w 18"/>
                <a:gd name="T85" fmla="*/ 2 h 5"/>
                <a:gd name="T86" fmla="*/ 13 w 18"/>
                <a:gd name="T87" fmla="*/ 5 h 5"/>
                <a:gd name="T88" fmla="*/ 13 w 18"/>
                <a:gd name="T89" fmla="*/ 5 h 5"/>
                <a:gd name="T90" fmla="*/ 13 w 18"/>
                <a:gd name="T91" fmla="*/ 5 h 5"/>
                <a:gd name="T92" fmla="*/ 15 w 18"/>
                <a:gd name="T93" fmla="*/ 5 h 5"/>
                <a:gd name="T94" fmla="*/ 15 w 18"/>
                <a:gd name="T95" fmla="*/ 5 h 5"/>
                <a:gd name="T96" fmla="*/ 15 w 18"/>
                <a:gd name="T97" fmla="*/ 5 h 5"/>
                <a:gd name="T98" fmla="*/ 15 w 18"/>
                <a:gd name="T99" fmla="*/ 5 h 5"/>
                <a:gd name="T100" fmla="*/ 15 w 18"/>
                <a:gd name="T101" fmla="*/ 5 h 5"/>
                <a:gd name="T102" fmla="*/ 15 w 18"/>
                <a:gd name="T103" fmla="*/ 5 h 5"/>
                <a:gd name="T104" fmla="*/ 15 w 18"/>
                <a:gd name="T105" fmla="*/ 5 h 5"/>
                <a:gd name="T106" fmla="*/ 16 w 18"/>
                <a:gd name="T107" fmla="*/ 5 h 5"/>
                <a:gd name="T108" fmla="*/ 16 w 18"/>
                <a:gd name="T109" fmla="*/ 3 h 5"/>
                <a:gd name="T110" fmla="*/ 16 w 18"/>
                <a:gd name="T111" fmla="*/ 5 h 5"/>
                <a:gd name="T112" fmla="*/ 16 w 18"/>
                <a:gd name="T113" fmla="*/ 5 h 5"/>
                <a:gd name="T114" fmla="*/ 16 w 18"/>
                <a:gd name="T115" fmla="*/ 3 h 5"/>
                <a:gd name="T116" fmla="*/ 16 w 18"/>
                <a:gd name="T117" fmla="*/ 5 h 5"/>
                <a:gd name="T118" fmla="*/ 18 w 18"/>
                <a:gd name="T119" fmla="*/ 5 h 5"/>
                <a:gd name="T120" fmla="*/ 18 w 18"/>
                <a:gd name="T121" fmla="*/ 5 h 5"/>
                <a:gd name="T122" fmla="*/ 18 w 18"/>
                <a:gd name="T1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0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0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0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4" name="Freeform 410"/>
            <p:cNvSpPr>
              <a:spLocks/>
            </p:cNvSpPr>
            <p:nvPr/>
          </p:nvSpPr>
          <p:spPr bwMode="auto">
            <a:xfrm>
              <a:off x="3022" y="4032"/>
              <a:ext cx="18" cy="5"/>
            </a:xfrm>
            <a:custGeom>
              <a:avLst/>
              <a:gdLst>
                <a:gd name="T0" fmla="*/ 0 w 18"/>
                <a:gd name="T1" fmla="*/ 5 h 5"/>
                <a:gd name="T2" fmla="*/ 0 w 18"/>
                <a:gd name="T3" fmla="*/ 5 h 5"/>
                <a:gd name="T4" fmla="*/ 0 w 18"/>
                <a:gd name="T5" fmla="*/ 5 h 5"/>
                <a:gd name="T6" fmla="*/ 2 w 18"/>
                <a:gd name="T7" fmla="*/ 5 h 5"/>
                <a:gd name="T8" fmla="*/ 2 w 18"/>
                <a:gd name="T9" fmla="*/ 5 h 5"/>
                <a:gd name="T10" fmla="*/ 2 w 18"/>
                <a:gd name="T11" fmla="*/ 5 h 5"/>
                <a:gd name="T12" fmla="*/ 2 w 18"/>
                <a:gd name="T13" fmla="*/ 5 h 5"/>
                <a:gd name="T14" fmla="*/ 2 w 18"/>
                <a:gd name="T15" fmla="*/ 5 h 5"/>
                <a:gd name="T16" fmla="*/ 2 w 18"/>
                <a:gd name="T17" fmla="*/ 5 h 5"/>
                <a:gd name="T18" fmla="*/ 4 w 18"/>
                <a:gd name="T19" fmla="*/ 5 h 5"/>
                <a:gd name="T20" fmla="*/ 4 w 18"/>
                <a:gd name="T21" fmla="*/ 5 h 5"/>
                <a:gd name="T22" fmla="*/ 4 w 18"/>
                <a:gd name="T23" fmla="*/ 5 h 5"/>
                <a:gd name="T24" fmla="*/ 4 w 18"/>
                <a:gd name="T25" fmla="*/ 5 h 5"/>
                <a:gd name="T26" fmla="*/ 4 w 18"/>
                <a:gd name="T27" fmla="*/ 5 h 5"/>
                <a:gd name="T28" fmla="*/ 4 w 18"/>
                <a:gd name="T29" fmla="*/ 5 h 5"/>
                <a:gd name="T30" fmla="*/ 5 w 18"/>
                <a:gd name="T31" fmla="*/ 5 h 5"/>
                <a:gd name="T32" fmla="*/ 5 w 18"/>
                <a:gd name="T33" fmla="*/ 5 h 5"/>
                <a:gd name="T34" fmla="*/ 5 w 18"/>
                <a:gd name="T35" fmla="*/ 5 h 5"/>
                <a:gd name="T36" fmla="*/ 5 w 18"/>
                <a:gd name="T37" fmla="*/ 5 h 5"/>
                <a:gd name="T38" fmla="*/ 5 w 18"/>
                <a:gd name="T39" fmla="*/ 5 h 5"/>
                <a:gd name="T40" fmla="*/ 5 w 18"/>
                <a:gd name="T41" fmla="*/ 5 h 5"/>
                <a:gd name="T42" fmla="*/ 5 w 18"/>
                <a:gd name="T43" fmla="*/ 3 h 5"/>
                <a:gd name="T44" fmla="*/ 7 w 18"/>
                <a:gd name="T45" fmla="*/ 5 h 5"/>
                <a:gd name="T46" fmla="*/ 7 w 18"/>
                <a:gd name="T47" fmla="*/ 5 h 5"/>
                <a:gd name="T48" fmla="*/ 7 w 18"/>
                <a:gd name="T49" fmla="*/ 5 h 5"/>
                <a:gd name="T50" fmla="*/ 7 w 18"/>
                <a:gd name="T51" fmla="*/ 5 h 5"/>
                <a:gd name="T52" fmla="*/ 7 w 18"/>
                <a:gd name="T53" fmla="*/ 5 h 5"/>
                <a:gd name="T54" fmla="*/ 7 w 18"/>
                <a:gd name="T55" fmla="*/ 5 h 5"/>
                <a:gd name="T56" fmla="*/ 9 w 18"/>
                <a:gd name="T57" fmla="*/ 5 h 5"/>
                <a:gd name="T58" fmla="*/ 9 w 18"/>
                <a:gd name="T59" fmla="*/ 5 h 5"/>
                <a:gd name="T60" fmla="*/ 9 w 18"/>
                <a:gd name="T61" fmla="*/ 5 h 5"/>
                <a:gd name="T62" fmla="*/ 9 w 18"/>
                <a:gd name="T63" fmla="*/ 3 h 5"/>
                <a:gd name="T64" fmla="*/ 9 w 18"/>
                <a:gd name="T65" fmla="*/ 5 h 5"/>
                <a:gd name="T66" fmla="*/ 9 w 18"/>
                <a:gd name="T67" fmla="*/ 5 h 5"/>
                <a:gd name="T68" fmla="*/ 9 w 18"/>
                <a:gd name="T69" fmla="*/ 5 h 5"/>
                <a:gd name="T70" fmla="*/ 11 w 18"/>
                <a:gd name="T71" fmla="*/ 3 h 5"/>
                <a:gd name="T72" fmla="*/ 11 w 18"/>
                <a:gd name="T73" fmla="*/ 3 h 5"/>
                <a:gd name="T74" fmla="*/ 11 w 18"/>
                <a:gd name="T75" fmla="*/ 5 h 5"/>
                <a:gd name="T76" fmla="*/ 11 w 18"/>
                <a:gd name="T77" fmla="*/ 5 h 5"/>
                <a:gd name="T78" fmla="*/ 11 w 18"/>
                <a:gd name="T79" fmla="*/ 5 h 5"/>
                <a:gd name="T80" fmla="*/ 11 w 18"/>
                <a:gd name="T81" fmla="*/ 5 h 5"/>
                <a:gd name="T82" fmla="*/ 13 w 18"/>
                <a:gd name="T83" fmla="*/ 3 h 5"/>
                <a:gd name="T84" fmla="*/ 13 w 18"/>
                <a:gd name="T85" fmla="*/ 3 h 5"/>
                <a:gd name="T86" fmla="*/ 13 w 18"/>
                <a:gd name="T87" fmla="*/ 5 h 5"/>
                <a:gd name="T88" fmla="*/ 13 w 18"/>
                <a:gd name="T89" fmla="*/ 5 h 5"/>
                <a:gd name="T90" fmla="*/ 13 w 18"/>
                <a:gd name="T91" fmla="*/ 5 h 5"/>
                <a:gd name="T92" fmla="*/ 13 w 18"/>
                <a:gd name="T93" fmla="*/ 5 h 5"/>
                <a:gd name="T94" fmla="*/ 14 w 18"/>
                <a:gd name="T95" fmla="*/ 5 h 5"/>
                <a:gd name="T96" fmla="*/ 14 w 18"/>
                <a:gd name="T97" fmla="*/ 5 h 5"/>
                <a:gd name="T98" fmla="*/ 14 w 18"/>
                <a:gd name="T99" fmla="*/ 5 h 5"/>
                <a:gd name="T100" fmla="*/ 14 w 18"/>
                <a:gd name="T101" fmla="*/ 5 h 5"/>
                <a:gd name="T102" fmla="*/ 14 w 18"/>
                <a:gd name="T103" fmla="*/ 5 h 5"/>
                <a:gd name="T104" fmla="*/ 14 w 18"/>
                <a:gd name="T105" fmla="*/ 5 h 5"/>
                <a:gd name="T106" fmla="*/ 16 w 18"/>
                <a:gd name="T107" fmla="*/ 5 h 5"/>
                <a:gd name="T108" fmla="*/ 16 w 18"/>
                <a:gd name="T109" fmla="*/ 5 h 5"/>
                <a:gd name="T110" fmla="*/ 16 w 18"/>
                <a:gd name="T111" fmla="*/ 3 h 5"/>
                <a:gd name="T112" fmla="*/ 16 w 18"/>
                <a:gd name="T113" fmla="*/ 5 h 5"/>
                <a:gd name="T114" fmla="*/ 16 w 18"/>
                <a:gd name="T115" fmla="*/ 5 h 5"/>
                <a:gd name="T116" fmla="*/ 16 w 18"/>
                <a:gd name="T117" fmla="*/ 5 h 5"/>
                <a:gd name="T118" fmla="*/ 18 w 18"/>
                <a:gd name="T119" fmla="*/ 5 h 5"/>
                <a:gd name="T120" fmla="*/ 18 w 18"/>
                <a:gd name="T121" fmla="*/ 5 h 5"/>
                <a:gd name="T122" fmla="*/ 18 w 18"/>
                <a:gd name="T1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5" name="Freeform 411"/>
            <p:cNvSpPr>
              <a:spLocks/>
            </p:cNvSpPr>
            <p:nvPr/>
          </p:nvSpPr>
          <p:spPr bwMode="auto">
            <a:xfrm>
              <a:off x="3040" y="3948"/>
              <a:ext cx="16" cy="89"/>
            </a:xfrm>
            <a:custGeom>
              <a:avLst/>
              <a:gdLst>
                <a:gd name="T0" fmla="*/ 0 w 16"/>
                <a:gd name="T1" fmla="*/ 87 h 89"/>
                <a:gd name="T2" fmla="*/ 0 w 16"/>
                <a:gd name="T3" fmla="*/ 89 h 89"/>
                <a:gd name="T4" fmla="*/ 0 w 16"/>
                <a:gd name="T5" fmla="*/ 89 h 89"/>
                <a:gd name="T6" fmla="*/ 2 w 16"/>
                <a:gd name="T7" fmla="*/ 87 h 89"/>
                <a:gd name="T8" fmla="*/ 2 w 16"/>
                <a:gd name="T9" fmla="*/ 89 h 89"/>
                <a:gd name="T10" fmla="*/ 2 w 16"/>
                <a:gd name="T11" fmla="*/ 89 h 89"/>
                <a:gd name="T12" fmla="*/ 2 w 16"/>
                <a:gd name="T13" fmla="*/ 89 h 89"/>
                <a:gd name="T14" fmla="*/ 2 w 16"/>
                <a:gd name="T15" fmla="*/ 89 h 89"/>
                <a:gd name="T16" fmla="*/ 2 w 16"/>
                <a:gd name="T17" fmla="*/ 89 h 89"/>
                <a:gd name="T18" fmla="*/ 2 w 16"/>
                <a:gd name="T19" fmla="*/ 89 h 89"/>
                <a:gd name="T20" fmla="*/ 3 w 16"/>
                <a:gd name="T21" fmla="*/ 89 h 89"/>
                <a:gd name="T22" fmla="*/ 3 w 16"/>
                <a:gd name="T23" fmla="*/ 89 h 89"/>
                <a:gd name="T24" fmla="*/ 3 w 16"/>
                <a:gd name="T25" fmla="*/ 87 h 89"/>
                <a:gd name="T26" fmla="*/ 3 w 16"/>
                <a:gd name="T27" fmla="*/ 89 h 89"/>
                <a:gd name="T28" fmla="*/ 3 w 16"/>
                <a:gd name="T29" fmla="*/ 89 h 89"/>
                <a:gd name="T30" fmla="*/ 3 w 16"/>
                <a:gd name="T31" fmla="*/ 89 h 89"/>
                <a:gd name="T32" fmla="*/ 5 w 16"/>
                <a:gd name="T33" fmla="*/ 89 h 89"/>
                <a:gd name="T34" fmla="*/ 5 w 16"/>
                <a:gd name="T35" fmla="*/ 89 h 89"/>
                <a:gd name="T36" fmla="*/ 5 w 16"/>
                <a:gd name="T37" fmla="*/ 89 h 89"/>
                <a:gd name="T38" fmla="*/ 5 w 16"/>
                <a:gd name="T39" fmla="*/ 89 h 89"/>
                <a:gd name="T40" fmla="*/ 5 w 16"/>
                <a:gd name="T41" fmla="*/ 89 h 89"/>
                <a:gd name="T42" fmla="*/ 5 w 16"/>
                <a:gd name="T43" fmla="*/ 87 h 89"/>
                <a:gd name="T44" fmla="*/ 7 w 16"/>
                <a:gd name="T45" fmla="*/ 89 h 89"/>
                <a:gd name="T46" fmla="*/ 7 w 16"/>
                <a:gd name="T47" fmla="*/ 89 h 89"/>
                <a:gd name="T48" fmla="*/ 7 w 16"/>
                <a:gd name="T49" fmla="*/ 89 h 89"/>
                <a:gd name="T50" fmla="*/ 7 w 16"/>
                <a:gd name="T51" fmla="*/ 89 h 89"/>
                <a:gd name="T52" fmla="*/ 7 w 16"/>
                <a:gd name="T53" fmla="*/ 89 h 89"/>
                <a:gd name="T54" fmla="*/ 7 w 16"/>
                <a:gd name="T55" fmla="*/ 89 h 89"/>
                <a:gd name="T56" fmla="*/ 7 w 16"/>
                <a:gd name="T57" fmla="*/ 89 h 89"/>
                <a:gd name="T58" fmla="*/ 9 w 16"/>
                <a:gd name="T59" fmla="*/ 89 h 89"/>
                <a:gd name="T60" fmla="*/ 9 w 16"/>
                <a:gd name="T61" fmla="*/ 87 h 89"/>
                <a:gd name="T62" fmla="*/ 9 w 16"/>
                <a:gd name="T63" fmla="*/ 89 h 89"/>
                <a:gd name="T64" fmla="*/ 9 w 16"/>
                <a:gd name="T65" fmla="*/ 87 h 89"/>
                <a:gd name="T66" fmla="*/ 9 w 16"/>
                <a:gd name="T67" fmla="*/ 89 h 89"/>
                <a:gd name="T68" fmla="*/ 9 w 16"/>
                <a:gd name="T69" fmla="*/ 89 h 89"/>
                <a:gd name="T70" fmla="*/ 9 w 16"/>
                <a:gd name="T71" fmla="*/ 89 h 89"/>
                <a:gd name="T72" fmla="*/ 11 w 16"/>
                <a:gd name="T73" fmla="*/ 89 h 89"/>
                <a:gd name="T74" fmla="*/ 11 w 16"/>
                <a:gd name="T75" fmla="*/ 89 h 89"/>
                <a:gd name="T76" fmla="*/ 11 w 16"/>
                <a:gd name="T77" fmla="*/ 89 h 89"/>
                <a:gd name="T78" fmla="*/ 11 w 16"/>
                <a:gd name="T79" fmla="*/ 89 h 89"/>
                <a:gd name="T80" fmla="*/ 11 w 16"/>
                <a:gd name="T81" fmla="*/ 87 h 89"/>
                <a:gd name="T82" fmla="*/ 11 w 16"/>
                <a:gd name="T83" fmla="*/ 86 h 89"/>
                <a:gd name="T84" fmla="*/ 12 w 16"/>
                <a:gd name="T85" fmla="*/ 89 h 89"/>
                <a:gd name="T86" fmla="*/ 12 w 16"/>
                <a:gd name="T87" fmla="*/ 87 h 89"/>
                <a:gd name="T88" fmla="*/ 12 w 16"/>
                <a:gd name="T89" fmla="*/ 82 h 89"/>
                <a:gd name="T90" fmla="*/ 12 w 16"/>
                <a:gd name="T91" fmla="*/ 86 h 89"/>
                <a:gd name="T92" fmla="*/ 12 w 16"/>
                <a:gd name="T93" fmla="*/ 89 h 89"/>
                <a:gd name="T94" fmla="*/ 12 w 16"/>
                <a:gd name="T95" fmla="*/ 84 h 89"/>
                <a:gd name="T96" fmla="*/ 12 w 16"/>
                <a:gd name="T97" fmla="*/ 79 h 89"/>
                <a:gd name="T98" fmla="*/ 14 w 16"/>
                <a:gd name="T99" fmla="*/ 86 h 89"/>
                <a:gd name="T100" fmla="*/ 14 w 16"/>
                <a:gd name="T101" fmla="*/ 82 h 89"/>
                <a:gd name="T102" fmla="*/ 14 w 16"/>
                <a:gd name="T103" fmla="*/ 87 h 89"/>
                <a:gd name="T104" fmla="*/ 14 w 16"/>
                <a:gd name="T105" fmla="*/ 86 h 89"/>
                <a:gd name="T106" fmla="*/ 14 w 16"/>
                <a:gd name="T107" fmla="*/ 75 h 89"/>
                <a:gd name="T108" fmla="*/ 14 w 16"/>
                <a:gd name="T109" fmla="*/ 77 h 89"/>
                <a:gd name="T110" fmla="*/ 14 w 16"/>
                <a:gd name="T111" fmla="*/ 82 h 89"/>
                <a:gd name="T112" fmla="*/ 16 w 16"/>
                <a:gd name="T113" fmla="*/ 89 h 89"/>
                <a:gd name="T114" fmla="*/ 16 w 16"/>
                <a:gd name="T115" fmla="*/ 73 h 89"/>
                <a:gd name="T116" fmla="*/ 16 w 16"/>
                <a:gd name="T117" fmla="*/ 80 h 89"/>
                <a:gd name="T118" fmla="*/ 16 w 16"/>
                <a:gd name="T119" fmla="*/ 59 h 89"/>
                <a:gd name="T120" fmla="*/ 16 w 16"/>
                <a:gd name="T121" fmla="*/ 89 h 89"/>
                <a:gd name="T122" fmla="*/ 16 w 16"/>
                <a:gd name="T123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89">
                  <a:moveTo>
                    <a:pt x="0" y="89"/>
                  </a:moveTo>
                  <a:lnTo>
                    <a:pt x="0" y="89"/>
                  </a:lnTo>
                  <a:lnTo>
                    <a:pt x="0" y="87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4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86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4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5" y="86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6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6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4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6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6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4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6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4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6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6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6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6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1" y="80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6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4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6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2"/>
                  </a:lnTo>
                  <a:lnTo>
                    <a:pt x="11" y="86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6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6"/>
                  </a:lnTo>
                  <a:lnTo>
                    <a:pt x="11" y="89"/>
                  </a:lnTo>
                  <a:lnTo>
                    <a:pt x="11" y="86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86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6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4"/>
                  </a:lnTo>
                  <a:lnTo>
                    <a:pt x="12" y="89"/>
                  </a:lnTo>
                  <a:lnTo>
                    <a:pt x="12" y="86"/>
                  </a:lnTo>
                  <a:lnTo>
                    <a:pt x="12" y="87"/>
                  </a:lnTo>
                  <a:lnTo>
                    <a:pt x="12" y="86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6"/>
                  </a:lnTo>
                  <a:lnTo>
                    <a:pt x="12" y="89"/>
                  </a:lnTo>
                  <a:lnTo>
                    <a:pt x="12" y="86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4"/>
                  </a:lnTo>
                  <a:lnTo>
                    <a:pt x="12" y="86"/>
                  </a:lnTo>
                  <a:lnTo>
                    <a:pt x="12" y="7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77"/>
                  </a:lnTo>
                  <a:lnTo>
                    <a:pt x="12" y="82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6"/>
                  </a:lnTo>
                  <a:lnTo>
                    <a:pt x="12" y="87"/>
                  </a:lnTo>
                  <a:lnTo>
                    <a:pt x="12" y="89"/>
                  </a:lnTo>
                  <a:lnTo>
                    <a:pt x="12" y="84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6"/>
                  </a:lnTo>
                  <a:lnTo>
                    <a:pt x="12" y="89"/>
                  </a:lnTo>
                  <a:lnTo>
                    <a:pt x="12" y="84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87"/>
                  </a:lnTo>
                  <a:lnTo>
                    <a:pt x="12" y="86"/>
                  </a:lnTo>
                  <a:lnTo>
                    <a:pt x="12" y="84"/>
                  </a:lnTo>
                  <a:lnTo>
                    <a:pt x="12" y="79"/>
                  </a:lnTo>
                  <a:lnTo>
                    <a:pt x="12" y="89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6"/>
                  </a:lnTo>
                  <a:lnTo>
                    <a:pt x="14" y="89"/>
                  </a:lnTo>
                  <a:lnTo>
                    <a:pt x="14" y="87"/>
                  </a:lnTo>
                  <a:lnTo>
                    <a:pt x="14" y="89"/>
                  </a:lnTo>
                  <a:lnTo>
                    <a:pt x="14" y="86"/>
                  </a:lnTo>
                  <a:lnTo>
                    <a:pt x="14" y="84"/>
                  </a:lnTo>
                  <a:lnTo>
                    <a:pt x="14" y="77"/>
                  </a:lnTo>
                  <a:lnTo>
                    <a:pt x="14" y="86"/>
                  </a:lnTo>
                  <a:lnTo>
                    <a:pt x="14" y="89"/>
                  </a:lnTo>
                  <a:lnTo>
                    <a:pt x="14" y="82"/>
                  </a:lnTo>
                  <a:lnTo>
                    <a:pt x="14" y="75"/>
                  </a:lnTo>
                  <a:lnTo>
                    <a:pt x="14" y="84"/>
                  </a:lnTo>
                  <a:lnTo>
                    <a:pt x="14" y="86"/>
                  </a:lnTo>
                  <a:lnTo>
                    <a:pt x="14" y="84"/>
                  </a:lnTo>
                  <a:lnTo>
                    <a:pt x="14" y="89"/>
                  </a:lnTo>
                  <a:lnTo>
                    <a:pt x="14" y="84"/>
                  </a:lnTo>
                  <a:lnTo>
                    <a:pt x="14" y="86"/>
                  </a:lnTo>
                  <a:lnTo>
                    <a:pt x="14" y="89"/>
                  </a:lnTo>
                  <a:lnTo>
                    <a:pt x="14" y="75"/>
                  </a:lnTo>
                  <a:lnTo>
                    <a:pt x="14" y="82"/>
                  </a:lnTo>
                  <a:lnTo>
                    <a:pt x="14" y="87"/>
                  </a:lnTo>
                  <a:lnTo>
                    <a:pt x="14" y="89"/>
                  </a:lnTo>
                  <a:lnTo>
                    <a:pt x="14" y="84"/>
                  </a:lnTo>
                  <a:lnTo>
                    <a:pt x="14" y="87"/>
                  </a:lnTo>
                  <a:lnTo>
                    <a:pt x="14" y="77"/>
                  </a:lnTo>
                  <a:lnTo>
                    <a:pt x="14" y="89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6"/>
                  </a:lnTo>
                  <a:lnTo>
                    <a:pt x="14" y="87"/>
                  </a:lnTo>
                  <a:lnTo>
                    <a:pt x="14" y="89"/>
                  </a:lnTo>
                  <a:lnTo>
                    <a:pt x="14" y="87"/>
                  </a:lnTo>
                  <a:lnTo>
                    <a:pt x="14" y="82"/>
                  </a:lnTo>
                  <a:lnTo>
                    <a:pt x="14" y="89"/>
                  </a:lnTo>
                  <a:lnTo>
                    <a:pt x="14" y="86"/>
                  </a:lnTo>
                  <a:lnTo>
                    <a:pt x="14" y="80"/>
                  </a:lnTo>
                  <a:lnTo>
                    <a:pt x="14" y="73"/>
                  </a:lnTo>
                  <a:lnTo>
                    <a:pt x="14" y="87"/>
                  </a:lnTo>
                  <a:lnTo>
                    <a:pt x="14" y="86"/>
                  </a:lnTo>
                  <a:lnTo>
                    <a:pt x="14" y="71"/>
                  </a:lnTo>
                  <a:lnTo>
                    <a:pt x="14" y="87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6"/>
                  </a:lnTo>
                  <a:lnTo>
                    <a:pt x="14" y="66"/>
                  </a:lnTo>
                  <a:lnTo>
                    <a:pt x="14" y="87"/>
                  </a:lnTo>
                  <a:lnTo>
                    <a:pt x="14" y="80"/>
                  </a:lnTo>
                  <a:lnTo>
                    <a:pt x="14" y="89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0"/>
                  </a:lnTo>
                  <a:lnTo>
                    <a:pt x="14" y="89"/>
                  </a:lnTo>
                  <a:lnTo>
                    <a:pt x="14" y="82"/>
                  </a:lnTo>
                  <a:lnTo>
                    <a:pt x="14" y="86"/>
                  </a:lnTo>
                  <a:lnTo>
                    <a:pt x="14" y="71"/>
                  </a:lnTo>
                  <a:lnTo>
                    <a:pt x="14" y="75"/>
                  </a:lnTo>
                  <a:lnTo>
                    <a:pt x="14" y="84"/>
                  </a:lnTo>
                  <a:lnTo>
                    <a:pt x="14" y="82"/>
                  </a:lnTo>
                  <a:lnTo>
                    <a:pt x="14" y="79"/>
                  </a:lnTo>
                  <a:lnTo>
                    <a:pt x="14" y="89"/>
                  </a:lnTo>
                  <a:lnTo>
                    <a:pt x="14" y="75"/>
                  </a:lnTo>
                  <a:lnTo>
                    <a:pt x="14" y="52"/>
                  </a:lnTo>
                  <a:lnTo>
                    <a:pt x="14" y="89"/>
                  </a:lnTo>
                  <a:lnTo>
                    <a:pt x="14" y="87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80"/>
                  </a:lnTo>
                  <a:lnTo>
                    <a:pt x="14" y="77"/>
                  </a:lnTo>
                  <a:lnTo>
                    <a:pt x="14" y="86"/>
                  </a:lnTo>
                  <a:lnTo>
                    <a:pt x="14" y="70"/>
                  </a:lnTo>
                  <a:lnTo>
                    <a:pt x="14" y="84"/>
                  </a:lnTo>
                  <a:lnTo>
                    <a:pt x="14" y="80"/>
                  </a:lnTo>
                  <a:lnTo>
                    <a:pt x="14" y="87"/>
                  </a:lnTo>
                  <a:lnTo>
                    <a:pt x="14" y="63"/>
                  </a:lnTo>
                  <a:lnTo>
                    <a:pt x="14" y="86"/>
                  </a:lnTo>
                  <a:lnTo>
                    <a:pt x="14" y="87"/>
                  </a:lnTo>
                  <a:lnTo>
                    <a:pt x="14" y="82"/>
                  </a:lnTo>
                  <a:lnTo>
                    <a:pt x="14" y="64"/>
                  </a:lnTo>
                  <a:lnTo>
                    <a:pt x="14" y="70"/>
                  </a:lnTo>
                  <a:lnTo>
                    <a:pt x="14" y="82"/>
                  </a:lnTo>
                  <a:lnTo>
                    <a:pt x="14" y="79"/>
                  </a:lnTo>
                  <a:lnTo>
                    <a:pt x="16" y="36"/>
                  </a:lnTo>
                  <a:lnTo>
                    <a:pt x="16" y="68"/>
                  </a:lnTo>
                  <a:lnTo>
                    <a:pt x="16" y="84"/>
                  </a:lnTo>
                  <a:lnTo>
                    <a:pt x="16" y="86"/>
                  </a:lnTo>
                  <a:lnTo>
                    <a:pt x="16" y="79"/>
                  </a:lnTo>
                  <a:lnTo>
                    <a:pt x="16" y="82"/>
                  </a:lnTo>
                  <a:lnTo>
                    <a:pt x="16" y="79"/>
                  </a:lnTo>
                  <a:lnTo>
                    <a:pt x="16" y="80"/>
                  </a:lnTo>
                  <a:lnTo>
                    <a:pt x="16" y="57"/>
                  </a:lnTo>
                  <a:lnTo>
                    <a:pt x="16" y="52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6" y="57"/>
                  </a:lnTo>
                  <a:lnTo>
                    <a:pt x="16" y="87"/>
                  </a:lnTo>
                  <a:lnTo>
                    <a:pt x="16" y="75"/>
                  </a:lnTo>
                  <a:lnTo>
                    <a:pt x="16" y="77"/>
                  </a:lnTo>
                  <a:lnTo>
                    <a:pt x="16" y="86"/>
                  </a:lnTo>
                  <a:lnTo>
                    <a:pt x="16" y="20"/>
                  </a:lnTo>
                  <a:lnTo>
                    <a:pt x="16" y="86"/>
                  </a:lnTo>
                  <a:lnTo>
                    <a:pt x="16" y="80"/>
                  </a:lnTo>
                  <a:lnTo>
                    <a:pt x="16" y="64"/>
                  </a:lnTo>
                  <a:lnTo>
                    <a:pt x="16" y="84"/>
                  </a:lnTo>
                  <a:lnTo>
                    <a:pt x="16" y="73"/>
                  </a:lnTo>
                  <a:lnTo>
                    <a:pt x="16" y="0"/>
                  </a:lnTo>
                  <a:lnTo>
                    <a:pt x="16" y="77"/>
                  </a:lnTo>
                  <a:lnTo>
                    <a:pt x="16" y="59"/>
                  </a:lnTo>
                  <a:lnTo>
                    <a:pt x="16" y="82"/>
                  </a:lnTo>
                  <a:lnTo>
                    <a:pt x="16" y="84"/>
                  </a:lnTo>
                  <a:lnTo>
                    <a:pt x="16" y="22"/>
                  </a:lnTo>
                  <a:lnTo>
                    <a:pt x="16" y="68"/>
                  </a:lnTo>
                  <a:lnTo>
                    <a:pt x="16" y="79"/>
                  </a:lnTo>
                  <a:lnTo>
                    <a:pt x="16" y="75"/>
                  </a:lnTo>
                  <a:lnTo>
                    <a:pt x="16" y="68"/>
                  </a:lnTo>
                  <a:lnTo>
                    <a:pt x="16" y="66"/>
                  </a:lnTo>
                  <a:lnTo>
                    <a:pt x="16" y="80"/>
                  </a:lnTo>
                  <a:lnTo>
                    <a:pt x="16" y="59"/>
                  </a:lnTo>
                  <a:lnTo>
                    <a:pt x="16" y="87"/>
                  </a:lnTo>
                  <a:lnTo>
                    <a:pt x="16" y="79"/>
                  </a:lnTo>
                  <a:lnTo>
                    <a:pt x="16" y="89"/>
                  </a:lnTo>
                  <a:lnTo>
                    <a:pt x="16" y="63"/>
                  </a:lnTo>
                  <a:lnTo>
                    <a:pt x="16" y="75"/>
                  </a:lnTo>
                  <a:lnTo>
                    <a:pt x="16" y="71"/>
                  </a:lnTo>
                  <a:lnTo>
                    <a:pt x="16" y="86"/>
                  </a:lnTo>
                  <a:lnTo>
                    <a:pt x="16" y="55"/>
                  </a:lnTo>
                  <a:lnTo>
                    <a:pt x="16" y="86"/>
                  </a:lnTo>
                  <a:lnTo>
                    <a:pt x="16" y="75"/>
                  </a:lnTo>
                  <a:lnTo>
                    <a:pt x="16" y="59"/>
                  </a:lnTo>
                  <a:lnTo>
                    <a:pt x="16" y="41"/>
                  </a:lnTo>
                  <a:lnTo>
                    <a:pt x="16" y="89"/>
                  </a:lnTo>
                  <a:lnTo>
                    <a:pt x="16" y="52"/>
                  </a:lnTo>
                  <a:lnTo>
                    <a:pt x="16" y="80"/>
                  </a:lnTo>
                  <a:lnTo>
                    <a:pt x="16" y="59"/>
                  </a:lnTo>
                  <a:lnTo>
                    <a:pt x="16" y="86"/>
                  </a:lnTo>
                  <a:lnTo>
                    <a:pt x="16" y="77"/>
                  </a:lnTo>
                  <a:lnTo>
                    <a:pt x="16" y="73"/>
                  </a:lnTo>
                  <a:lnTo>
                    <a:pt x="16" y="86"/>
                  </a:lnTo>
                  <a:lnTo>
                    <a:pt x="16" y="55"/>
                  </a:lnTo>
                  <a:lnTo>
                    <a:pt x="16" y="7"/>
                  </a:lnTo>
                  <a:lnTo>
                    <a:pt x="16" y="89"/>
                  </a:lnTo>
                  <a:lnTo>
                    <a:pt x="16" y="86"/>
                  </a:lnTo>
                  <a:lnTo>
                    <a:pt x="16" y="30"/>
                  </a:lnTo>
                  <a:lnTo>
                    <a:pt x="16" y="75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87"/>
                  </a:lnTo>
                  <a:lnTo>
                    <a:pt x="16" y="86"/>
                  </a:lnTo>
                  <a:lnTo>
                    <a:pt x="16" y="89"/>
                  </a:lnTo>
                  <a:lnTo>
                    <a:pt x="16" y="86"/>
                  </a:lnTo>
                  <a:lnTo>
                    <a:pt x="16" y="64"/>
                  </a:lnTo>
                  <a:lnTo>
                    <a:pt x="16" y="70"/>
                  </a:lnTo>
                  <a:lnTo>
                    <a:pt x="16" y="86"/>
                  </a:lnTo>
                  <a:lnTo>
                    <a:pt x="16" y="73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86"/>
                  </a:lnTo>
                  <a:lnTo>
                    <a:pt x="16" y="77"/>
                  </a:lnTo>
                  <a:lnTo>
                    <a:pt x="16" y="68"/>
                  </a:lnTo>
                  <a:lnTo>
                    <a:pt x="16" y="7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6" name="Freeform 412"/>
            <p:cNvSpPr>
              <a:spLocks/>
            </p:cNvSpPr>
            <p:nvPr/>
          </p:nvSpPr>
          <p:spPr bwMode="auto">
            <a:xfrm>
              <a:off x="3056" y="3975"/>
              <a:ext cx="18" cy="62"/>
            </a:xfrm>
            <a:custGeom>
              <a:avLst/>
              <a:gdLst>
                <a:gd name="T0" fmla="*/ 2 w 18"/>
                <a:gd name="T1" fmla="*/ 43 h 62"/>
                <a:gd name="T2" fmla="*/ 2 w 18"/>
                <a:gd name="T3" fmla="*/ 60 h 62"/>
                <a:gd name="T4" fmla="*/ 2 w 18"/>
                <a:gd name="T5" fmla="*/ 7 h 62"/>
                <a:gd name="T6" fmla="*/ 2 w 18"/>
                <a:gd name="T7" fmla="*/ 57 h 62"/>
                <a:gd name="T8" fmla="*/ 2 w 18"/>
                <a:gd name="T9" fmla="*/ 23 h 62"/>
                <a:gd name="T10" fmla="*/ 2 w 18"/>
                <a:gd name="T11" fmla="*/ 52 h 62"/>
                <a:gd name="T12" fmla="*/ 4 w 18"/>
                <a:gd name="T13" fmla="*/ 62 h 62"/>
                <a:gd name="T14" fmla="*/ 4 w 18"/>
                <a:gd name="T15" fmla="*/ 57 h 62"/>
                <a:gd name="T16" fmla="*/ 4 w 18"/>
                <a:gd name="T17" fmla="*/ 55 h 62"/>
                <a:gd name="T18" fmla="*/ 4 w 18"/>
                <a:gd name="T19" fmla="*/ 48 h 62"/>
                <a:gd name="T20" fmla="*/ 4 w 18"/>
                <a:gd name="T21" fmla="*/ 48 h 62"/>
                <a:gd name="T22" fmla="*/ 4 w 18"/>
                <a:gd name="T23" fmla="*/ 60 h 62"/>
                <a:gd name="T24" fmla="*/ 4 w 18"/>
                <a:gd name="T25" fmla="*/ 62 h 62"/>
                <a:gd name="T26" fmla="*/ 5 w 18"/>
                <a:gd name="T27" fmla="*/ 62 h 62"/>
                <a:gd name="T28" fmla="*/ 5 w 18"/>
                <a:gd name="T29" fmla="*/ 57 h 62"/>
                <a:gd name="T30" fmla="*/ 5 w 18"/>
                <a:gd name="T31" fmla="*/ 62 h 62"/>
                <a:gd name="T32" fmla="*/ 5 w 18"/>
                <a:gd name="T33" fmla="*/ 62 h 62"/>
                <a:gd name="T34" fmla="*/ 5 w 18"/>
                <a:gd name="T35" fmla="*/ 57 h 62"/>
                <a:gd name="T36" fmla="*/ 5 w 18"/>
                <a:gd name="T37" fmla="*/ 62 h 62"/>
                <a:gd name="T38" fmla="*/ 5 w 18"/>
                <a:gd name="T39" fmla="*/ 60 h 62"/>
                <a:gd name="T40" fmla="*/ 7 w 18"/>
                <a:gd name="T41" fmla="*/ 60 h 62"/>
                <a:gd name="T42" fmla="*/ 7 w 18"/>
                <a:gd name="T43" fmla="*/ 59 h 62"/>
                <a:gd name="T44" fmla="*/ 7 w 18"/>
                <a:gd name="T45" fmla="*/ 60 h 62"/>
                <a:gd name="T46" fmla="*/ 7 w 18"/>
                <a:gd name="T47" fmla="*/ 62 h 62"/>
                <a:gd name="T48" fmla="*/ 7 w 18"/>
                <a:gd name="T49" fmla="*/ 60 h 62"/>
                <a:gd name="T50" fmla="*/ 7 w 18"/>
                <a:gd name="T51" fmla="*/ 55 h 62"/>
                <a:gd name="T52" fmla="*/ 7 w 18"/>
                <a:gd name="T53" fmla="*/ 62 h 62"/>
                <a:gd name="T54" fmla="*/ 9 w 18"/>
                <a:gd name="T55" fmla="*/ 62 h 62"/>
                <a:gd name="T56" fmla="*/ 9 w 18"/>
                <a:gd name="T57" fmla="*/ 62 h 62"/>
                <a:gd name="T58" fmla="*/ 9 w 18"/>
                <a:gd name="T59" fmla="*/ 53 h 62"/>
                <a:gd name="T60" fmla="*/ 9 w 18"/>
                <a:gd name="T61" fmla="*/ 62 h 62"/>
                <a:gd name="T62" fmla="*/ 9 w 18"/>
                <a:gd name="T63" fmla="*/ 62 h 62"/>
                <a:gd name="T64" fmla="*/ 9 w 18"/>
                <a:gd name="T65" fmla="*/ 62 h 62"/>
                <a:gd name="T66" fmla="*/ 9 w 18"/>
                <a:gd name="T67" fmla="*/ 59 h 62"/>
                <a:gd name="T68" fmla="*/ 11 w 18"/>
                <a:gd name="T69" fmla="*/ 62 h 62"/>
                <a:gd name="T70" fmla="*/ 11 w 18"/>
                <a:gd name="T71" fmla="*/ 60 h 62"/>
                <a:gd name="T72" fmla="*/ 11 w 18"/>
                <a:gd name="T73" fmla="*/ 62 h 62"/>
                <a:gd name="T74" fmla="*/ 11 w 18"/>
                <a:gd name="T75" fmla="*/ 62 h 62"/>
                <a:gd name="T76" fmla="*/ 11 w 18"/>
                <a:gd name="T77" fmla="*/ 62 h 62"/>
                <a:gd name="T78" fmla="*/ 11 w 18"/>
                <a:gd name="T79" fmla="*/ 62 h 62"/>
                <a:gd name="T80" fmla="*/ 11 w 18"/>
                <a:gd name="T81" fmla="*/ 57 h 62"/>
                <a:gd name="T82" fmla="*/ 12 w 18"/>
                <a:gd name="T83" fmla="*/ 62 h 62"/>
                <a:gd name="T84" fmla="*/ 12 w 18"/>
                <a:gd name="T85" fmla="*/ 57 h 62"/>
                <a:gd name="T86" fmla="*/ 12 w 18"/>
                <a:gd name="T87" fmla="*/ 55 h 62"/>
                <a:gd name="T88" fmla="*/ 12 w 18"/>
                <a:gd name="T89" fmla="*/ 62 h 62"/>
                <a:gd name="T90" fmla="*/ 12 w 18"/>
                <a:gd name="T91" fmla="*/ 59 h 62"/>
                <a:gd name="T92" fmla="*/ 12 w 18"/>
                <a:gd name="T93" fmla="*/ 62 h 62"/>
                <a:gd name="T94" fmla="*/ 12 w 18"/>
                <a:gd name="T95" fmla="*/ 62 h 62"/>
                <a:gd name="T96" fmla="*/ 14 w 18"/>
                <a:gd name="T97" fmla="*/ 62 h 62"/>
                <a:gd name="T98" fmla="*/ 14 w 18"/>
                <a:gd name="T99" fmla="*/ 60 h 62"/>
                <a:gd name="T100" fmla="*/ 14 w 18"/>
                <a:gd name="T101" fmla="*/ 62 h 62"/>
                <a:gd name="T102" fmla="*/ 14 w 18"/>
                <a:gd name="T103" fmla="*/ 57 h 62"/>
                <a:gd name="T104" fmla="*/ 14 w 18"/>
                <a:gd name="T105" fmla="*/ 62 h 62"/>
                <a:gd name="T106" fmla="*/ 14 w 18"/>
                <a:gd name="T107" fmla="*/ 52 h 62"/>
                <a:gd name="T108" fmla="*/ 14 w 18"/>
                <a:gd name="T109" fmla="*/ 62 h 62"/>
                <a:gd name="T110" fmla="*/ 16 w 18"/>
                <a:gd name="T111" fmla="*/ 50 h 62"/>
                <a:gd name="T112" fmla="*/ 16 w 18"/>
                <a:gd name="T113" fmla="*/ 60 h 62"/>
                <a:gd name="T114" fmla="*/ 16 w 18"/>
                <a:gd name="T115" fmla="*/ 60 h 62"/>
                <a:gd name="T116" fmla="*/ 16 w 18"/>
                <a:gd name="T117" fmla="*/ 48 h 62"/>
                <a:gd name="T118" fmla="*/ 16 w 18"/>
                <a:gd name="T119" fmla="*/ 53 h 62"/>
                <a:gd name="T120" fmla="*/ 16 w 18"/>
                <a:gd name="T121" fmla="*/ 60 h 62"/>
                <a:gd name="T122" fmla="*/ 18 w 18"/>
                <a:gd name="T123" fmla="*/ 6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62">
                  <a:moveTo>
                    <a:pt x="0" y="48"/>
                  </a:moveTo>
                  <a:lnTo>
                    <a:pt x="0" y="44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21"/>
                  </a:lnTo>
                  <a:lnTo>
                    <a:pt x="0" y="60"/>
                  </a:lnTo>
                  <a:lnTo>
                    <a:pt x="0" y="53"/>
                  </a:lnTo>
                  <a:lnTo>
                    <a:pt x="0" y="62"/>
                  </a:lnTo>
                  <a:lnTo>
                    <a:pt x="2" y="57"/>
                  </a:lnTo>
                  <a:lnTo>
                    <a:pt x="2" y="59"/>
                  </a:lnTo>
                  <a:lnTo>
                    <a:pt x="2" y="50"/>
                  </a:lnTo>
                  <a:lnTo>
                    <a:pt x="2" y="43"/>
                  </a:lnTo>
                  <a:lnTo>
                    <a:pt x="2" y="46"/>
                  </a:lnTo>
                  <a:lnTo>
                    <a:pt x="2" y="52"/>
                  </a:lnTo>
                  <a:lnTo>
                    <a:pt x="2" y="59"/>
                  </a:lnTo>
                  <a:lnTo>
                    <a:pt x="2" y="34"/>
                  </a:lnTo>
                  <a:lnTo>
                    <a:pt x="2" y="53"/>
                  </a:lnTo>
                  <a:lnTo>
                    <a:pt x="2" y="55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7"/>
                  </a:lnTo>
                  <a:lnTo>
                    <a:pt x="2" y="62"/>
                  </a:lnTo>
                  <a:lnTo>
                    <a:pt x="2" y="59"/>
                  </a:lnTo>
                  <a:lnTo>
                    <a:pt x="2" y="60"/>
                  </a:lnTo>
                  <a:lnTo>
                    <a:pt x="2" y="57"/>
                  </a:lnTo>
                  <a:lnTo>
                    <a:pt x="2" y="59"/>
                  </a:lnTo>
                  <a:lnTo>
                    <a:pt x="2" y="60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2" y="46"/>
                  </a:lnTo>
                  <a:lnTo>
                    <a:pt x="2" y="62"/>
                  </a:lnTo>
                  <a:lnTo>
                    <a:pt x="2" y="52"/>
                  </a:lnTo>
                  <a:lnTo>
                    <a:pt x="2" y="41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2" y="7"/>
                  </a:lnTo>
                  <a:lnTo>
                    <a:pt x="2" y="62"/>
                  </a:lnTo>
                  <a:lnTo>
                    <a:pt x="2" y="53"/>
                  </a:lnTo>
                  <a:lnTo>
                    <a:pt x="2" y="46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60"/>
                  </a:lnTo>
                  <a:lnTo>
                    <a:pt x="2" y="62"/>
                  </a:lnTo>
                  <a:lnTo>
                    <a:pt x="2" y="46"/>
                  </a:lnTo>
                  <a:lnTo>
                    <a:pt x="2" y="57"/>
                  </a:lnTo>
                  <a:lnTo>
                    <a:pt x="2" y="60"/>
                  </a:lnTo>
                  <a:lnTo>
                    <a:pt x="2" y="34"/>
                  </a:lnTo>
                  <a:lnTo>
                    <a:pt x="2" y="57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39"/>
                  </a:lnTo>
                  <a:lnTo>
                    <a:pt x="2" y="57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60"/>
                  </a:lnTo>
                  <a:lnTo>
                    <a:pt x="2" y="23"/>
                  </a:lnTo>
                  <a:lnTo>
                    <a:pt x="2" y="3"/>
                  </a:lnTo>
                  <a:lnTo>
                    <a:pt x="2" y="37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32"/>
                  </a:lnTo>
                  <a:lnTo>
                    <a:pt x="2" y="62"/>
                  </a:lnTo>
                  <a:lnTo>
                    <a:pt x="2" y="18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46"/>
                  </a:lnTo>
                  <a:lnTo>
                    <a:pt x="2" y="55"/>
                  </a:lnTo>
                  <a:lnTo>
                    <a:pt x="2" y="52"/>
                  </a:lnTo>
                  <a:lnTo>
                    <a:pt x="2" y="46"/>
                  </a:lnTo>
                  <a:lnTo>
                    <a:pt x="2" y="39"/>
                  </a:lnTo>
                  <a:lnTo>
                    <a:pt x="2" y="53"/>
                  </a:lnTo>
                  <a:lnTo>
                    <a:pt x="2" y="39"/>
                  </a:lnTo>
                  <a:lnTo>
                    <a:pt x="2" y="57"/>
                  </a:lnTo>
                  <a:lnTo>
                    <a:pt x="2" y="53"/>
                  </a:lnTo>
                  <a:lnTo>
                    <a:pt x="2" y="60"/>
                  </a:lnTo>
                  <a:lnTo>
                    <a:pt x="2" y="52"/>
                  </a:lnTo>
                  <a:lnTo>
                    <a:pt x="2" y="36"/>
                  </a:lnTo>
                  <a:lnTo>
                    <a:pt x="2" y="62"/>
                  </a:lnTo>
                  <a:lnTo>
                    <a:pt x="2" y="43"/>
                  </a:lnTo>
                  <a:lnTo>
                    <a:pt x="4" y="62"/>
                  </a:lnTo>
                  <a:lnTo>
                    <a:pt x="4" y="43"/>
                  </a:lnTo>
                  <a:lnTo>
                    <a:pt x="4" y="41"/>
                  </a:lnTo>
                  <a:lnTo>
                    <a:pt x="4" y="52"/>
                  </a:lnTo>
                  <a:lnTo>
                    <a:pt x="4" y="7"/>
                  </a:lnTo>
                  <a:lnTo>
                    <a:pt x="4" y="59"/>
                  </a:lnTo>
                  <a:lnTo>
                    <a:pt x="4" y="19"/>
                  </a:lnTo>
                  <a:lnTo>
                    <a:pt x="4" y="60"/>
                  </a:lnTo>
                  <a:lnTo>
                    <a:pt x="4" y="57"/>
                  </a:lnTo>
                  <a:lnTo>
                    <a:pt x="4" y="19"/>
                  </a:lnTo>
                  <a:lnTo>
                    <a:pt x="4" y="48"/>
                  </a:lnTo>
                  <a:lnTo>
                    <a:pt x="4" y="52"/>
                  </a:lnTo>
                  <a:lnTo>
                    <a:pt x="4" y="57"/>
                  </a:lnTo>
                  <a:lnTo>
                    <a:pt x="4" y="34"/>
                  </a:lnTo>
                  <a:lnTo>
                    <a:pt x="4" y="57"/>
                  </a:lnTo>
                  <a:lnTo>
                    <a:pt x="4" y="59"/>
                  </a:lnTo>
                  <a:lnTo>
                    <a:pt x="4" y="32"/>
                  </a:lnTo>
                  <a:lnTo>
                    <a:pt x="4" y="55"/>
                  </a:lnTo>
                  <a:lnTo>
                    <a:pt x="4" y="44"/>
                  </a:lnTo>
                  <a:lnTo>
                    <a:pt x="4" y="57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55"/>
                  </a:lnTo>
                  <a:lnTo>
                    <a:pt x="4" y="60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62"/>
                  </a:lnTo>
                  <a:lnTo>
                    <a:pt x="4" y="43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4" y="43"/>
                  </a:lnTo>
                  <a:lnTo>
                    <a:pt x="4" y="50"/>
                  </a:lnTo>
                  <a:lnTo>
                    <a:pt x="4" y="43"/>
                  </a:lnTo>
                  <a:lnTo>
                    <a:pt x="4" y="16"/>
                  </a:lnTo>
                  <a:lnTo>
                    <a:pt x="4" y="48"/>
                  </a:lnTo>
                  <a:lnTo>
                    <a:pt x="4" y="55"/>
                  </a:lnTo>
                  <a:lnTo>
                    <a:pt x="4" y="23"/>
                  </a:lnTo>
                  <a:lnTo>
                    <a:pt x="4" y="11"/>
                  </a:lnTo>
                  <a:lnTo>
                    <a:pt x="4" y="41"/>
                  </a:lnTo>
                  <a:lnTo>
                    <a:pt x="4" y="50"/>
                  </a:lnTo>
                  <a:lnTo>
                    <a:pt x="4" y="30"/>
                  </a:lnTo>
                  <a:lnTo>
                    <a:pt x="4" y="37"/>
                  </a:lnTo>
                  <a:lnTo>
                    <a:pt x="4" y="0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25"/>
                  </a:lnTo>
                  <a:lnTo>
                    <a:pt x="4" y="48"/>
                  </a:lnTo>
                  <a:lnTo>
                    <a:pt x="4" y="50"/>
                  </a:lnTo>
                  <a:lnTo>
                    <a:pt x="4" y="57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5"/>
                  </a:lnTo>
                  <a:lnTo>
                    <a:pt x="4" y="55"/>
                  </a:lnTo>
                  <a:lnTo>
                    <a:pt x="4" y="48"/>
                  </a:lnTo>
                  <a:lnTo>
                    <a:pt x="4" y="9"/>
                  </a:lnTo>
                  <a:lnTo>
                    <a:pt x="4" y="62"/>
                  </a:lnTo>
                  <a:lnTo>
                    <a:pt x="4" y="50"/>
                  </a:lnTo>
                  <a:lnTo>
                    <a:pt x="4" y="59"/>
                  </a:lnTo>
                  <a:lnTo>
                    <a:pt x="4" y="60"/>
                  </a:lnTo>
                  <a:lnTo>
                    <a:pt x="4" y="59"/>
                  </a:lnTo>
                  <a:lnTo>
                    <a:pt x="4" y="60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59"/>
                  </a:lnTo>
                  <a:lnTo>
                    <a:pt x="4" y="39"/>
                  </a:lnTo>
                  <a:lnTo>
                    <a:pt x="4" y="48"/>
                  </a:lnTo>
                  <a:lnTo>
                    <a:pt x="4" y="62"/>
                  </a:lnTo>
                  <a:lnTo>
                    <a:pt x="4" y="59"/>
                  </a:lnTo>
                  <a:lnTo>
                    <a:pt x="4" y="62"/>
                  </a:lnTo>
                  <a:lnTo>
                    <a:pt x="4" y="46"/>
                  </a:lnTo>
                  <a:lnTo>
                    <a:pt x="4" y="62"/>
                  </a:lnTo>
                  <a:lnTo>
                    <a:pt x="4" y="44"/>
                  </a:lnTo>
                  <a:lnTo>
                    <a:pt x="4" y="62"/>
                  </a:lnTo>
                  <a:lnTo>
                    <a:pt x="4" y="48"/>
                  </a:lnTo>
                  <a:lnTo>
                    <a:pt x="4" y="60"/>
                  </a:lnTo>
                  <a:lnTo>
                    <a:pt x="4" y="55"/>
                  </a:lnTo>
                  <a:lnTo>
                    <a:pt x="4" y="62"/>
                  </a:lnTo>
                  <a:lnTo>
                    <a:pt x="4" y="52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4" y="52"/>
                  </a:lnTo>
                  <a:lnTo>
                    <a:pt x="4" y="62"/>
                  </a:lnTo>
                  <a:lnTo>
                    <a:pt x="5" y="62"/>
                  </a:lnTo>
                  <a:lnTo>
                    <a:pt x="5" y="50"/>
                  </a:lnTo>
                  <a:lnTo>
                    <a:pt x="5" y="62"/>
                  </a:lnTo>
                  <a:lnTo>
                    <a:pt x="5" y="59"/>
                  </a:lnTo>
                  <a:lnTo>
                    <a:pt x="5" y="52"/>
                  </a:lnTo>
                  <a:lnTo>
                    <a:pt x="5" y="57"/>
                  </a:lnTo>
                  <a:lnTo>
                    <a:pt x="5" y="53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55"/>
                  </a:lnTo>
                  <a:lnTo>
                    <a:pt x="5" y="46"/>
                  </a:lnTo>
                  <a:lnTo>
                    <a:pt x="5" y="57"/>
                  </a:lnTo>
                  <a:lnTo>
                    <a:pt x="5" y="62"/>
                  </a:lnTo>
                  <a:lnTo>
                    <a:pt x="5" y="57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62"/>
                  </a:lnTo>
                  <a:lnTo>
                    <a:pt x="5" y="55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2"/>
                  </a:lnTo>
                  <a:lnTo>
                    <a:pt x="5" y="60"/>
                  </a:lnTo>
                  <a:lnTo>
                    <a:pt x="5" y="55"/>
                  </a:lnTo>
                  <a:lnTo>
                    <a:pt x="5" y="62"/>
                  </a:lnTo>
                  <a:lnTo>
                    <a:pt x="5" y="59"/>
                  </a:lnTo>
                  <a:lnTo>
                    <a:pt x="5" y="62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62"/>
                  </a:lnTo>
                  <a:lnTo>
                    <a:pt x="5" y="59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5" y="55"/>
                  </a:lnTo>
                  <a:lnTo>
                    <a:pt x="5" y="62"/>
                  </a:lnTo>
                  <a:lnTo>
                    <a:pt x="5" y="60"/>
                  </a:lnTo>
                  <a:lnTo>
                    <a:pt x="5" y="53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59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5" y="62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5" y="52"/>
                  </a:lnTo>
                  <a:lnTo>
                    <a:pt x="5" y="62"/>
                  </a:lnTo>
                  <a:lnTo>
                    <a:pt x="5" y="62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0"/>
                  </a:lnTo>
                  <a:lnTo>
                    <a:pt x="5" y="59"/>
                  </a:lnTo>
                  <a:lnTo>
                    <a:pt x="5" y="62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5"/>
                  </a:lnTo>
                  <a:lnTo>
                    <a:pt x="5" y="62"/>
                  </a:lnTo>
                  <a:lnTo>
                    <a:pt x="5" y="55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62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53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57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55"/>
                  </a:lnTo>
                  <a:lnTo>
                    <a:pt x="7" y="50"/>
                  </a:lnTo>
                  <a:lnTo>
                    <a:pt x="7" y="55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60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57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60"/>
                  </a:lnTo>
                  <a:lnTo>
                    <a:pt x="9" y="53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55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59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57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53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59"/>
                  </a:lnTo>
                  <a:lnTo>
                    <a:pt x="11" y="57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59"/>
                  </a:lnTo>
                  <a:lnTo>
                    <a:pt x="11" y="62"/>
                  </a:lnTo>
                  <a:lnTo>
                    <a:pt x="11" y="59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57"/>
                  </a:lnTo>
                  <a:lnTo>
                    <a:pt x="11" y="62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57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52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59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53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1" y="57"/>
                  </a:lnTo>
                  <a:lnTo>
                    <a:pt x="11" y="60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55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55"/>
                  </a:lnTo>
                  <a:lnTo>
                    <a:pt x="12" y="62"/>
                  </a:lnTo>
                  <a:lnTo>
                    <a:pt x="12" y="55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55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5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5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3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5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55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3"/>
                  </a:lnTo>
                  <a:lnTo>
                    <a:pt x="12" y="57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52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4" y="55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0"/>
                  </a:lnTo>
                  <a:lnTo>
                    <a:pt x="14" y="59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48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52"/>
                  </a:lnTo>
                  <a:lnTo>
                    <a:pt x="14" y="59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52"/>
                  </a:lnTo>
                  <a:lnTo>
                    <a:pt x="14" y="57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0"/>
                  </a:lnTo>
                  <a:lnTo>
                    <a:pt x="16" y="62"/>
                  </a:lnTo>
                  <a:lnTo>
                    <a:pt x="16" y="43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48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41"/>
                  </a:lnTo>
                  <a:lnTo>
                    <a:pt x="16" y="59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48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62"/>
                  </a:lnTo>
                  <a:lnTo>
                    <a:pt x="16" y="55"/>
                  </a:lnTo>
                  <a:lnTo>
                    <a:pt x="16" y="59"/>
                  </a:lnTo>
                  <a:lnTo>
                    <a:pt x="16" y="62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53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50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53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7"/>
                  </a:lnTo>
                  <a:lnTo>
                    <a:pt x="18" y="48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44"/>
                  </a:lnTo>
                  <a:lnTo>
                    <a:pt x="18" y="59"/>
                  </a:lnTo>
                  <a:lnTo>
                    <a:pt x="18" y="52"/>
                  </a:lnTo>
                  <a:lnTo>
                    <a:pt x="18" y="59"/>
                  </a:lnTo>
                  <a:lnTo>
                    <a:pt x="18" y="60"/>
                  </a:lnTo>
                  <a:lnTo>
                    <a:pt x="18" y="6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7" name="Freeform 413"/>
            <p:cNvSpPr>
              <a:spLocks/>
            </p:cNvSpPr>
            <p:nvPr/>
          </p:nvSpPr>
          <p:spPr bwMode="auto">
            <a:xfrm>
              <a:off x="3074" y="2222"/>
              <a:ext cx="16" cy="1815"/>
            </a:xfrm>
            <a:custGeom>
              <a:avLst/>
              <a:gdLst>
                <a:gd name="T0" fmla="*/ 0 w 16"/>
                <a:gd name="T1" fmla="*/ 1797 h 1815"/>
                <a:gd name="T2" fmla="*/ 0 w 16"/>
                <a:gd name="T3" fmla="*/ 1805 h 1815"/>
                <a:gd name="T4" fmla="*/ 0 w 16"/>
                <a:gd name="T5" fmla="*/ 1813 h 1815"/>
                <a:gd name="T6" fmla="*/ 0 w 16"/>
                <a:gd name="T7" fmla="*/ 1812 h 1815"/>
                <a:gd name="T8" fmla="*/ 0 w 16"/>
                <a:gd name="T9" fmla="*/ 1815 h 1815"/>
                <a:gd name="T10" fmla="*/ 2 w 16"/>
                <a:gd name="T11" fmla="*/ 1813 h 1815"/>
                <a:gd name="T12" fmla="*/ 2 w 16"/>
                <a:gd name="T13" fmla="*/ 1810 h 1815"/>
                <a:gd name="T14" fmla="*/ 2 w 16"/>
                <a:gd name="T15" fmla="*/ 1789 h 1815"/>
                <a:gd name="T16" fmla="*/ 2 w 16"/>
                <a:gd name="T17" fmla="*/ 1810 h 1815"/>
                <a:gd name="T18" fmla="*/ 2 w 16"/>
                <a:gd name="T19" fmla="*/ 1810 h 1815"/>
                <a:gd name="T20" fmla="*/ 2 w 16"/>
                <a:gd name="T21" fmla="*/ 1815 h 1815"/>
                <a:gd name="T22" fmla="*/ 2 w 16"/>
                <a:gd name="T23" fmla="*/ 1815 h 1815"/>
                <a:gd name="T24" fmla="*/ 3 w 16"/>
                <a:gd name="T25" fmla="*/ 1812 h 1815"/>
                <a:gd name="T26" fmla="*/ 3 w 16"/>
                <a:gd name="T27" fmla="*/ 1792 h 1815"/>
                <a:gd name="T28" fmla="*/ 3 w 16"/>
                <a:gd name="T29" fmla="*/ 1810 h 1815"/>
                <a:gd name="T30" fmla="*/ 3 w 16"/>
                <a:gd name="T31" fmla="*/ 1762 h 1815"/>
                <a:gd name="T32" fmla="*/ 3 w 16"/>
                <a:gd name="T33" fmla="*/ 1796 h 1815"/>
                <a:gd name="T34" fmla="*/ 3 w 16"/>
                <a:gd name="T35" fmla="*/ 1801 h 1815"/>
                <a:gd name="T36" fmla="*/ 3 w 16"/>
                <a:gd name="T37" fmla="*/ 1778 h 1815"/>
                <a:gd name="T38" fmla="*/ 5 w 16"/>
                <a:gd name="T39" fmla="*/ 1801 h 1815"/>
                <a:gd name="T40" fmla="*/ 5 w 16"/>
                <a:gd name="T41" fmla="*/ 1778 h 1815"/>
                <a:gd name="T42" fmla="*/ 5 w 16"/>
                <a:gd name="T43" fmla="*/ 1796 h 1815"/>
                <a:gd name="T44" fmla="*/ 5 w 16"/>
                <a:gd name="T45" fmla="*/ 1625 h 1815"/>
                <a:gd name="T46" fmla="*/ 5 w 16"/>
                <a:gd name="T47" fmla="*/ 1813 h 1815"/>
                <a:gd name="T48" fmla="*/ 5 w 16"/>
                <a:gd name="T49" fmla="*/ 1799 h 1815"/>
                <a:gd name="T50" fmla="*/ 7 w 16"/>
                <a:gd name="T51" fmla="*/ 1495 h 1815"/>
                <a:gd name="T52" fmla="*/ 7 w 16"/>
                <a:gd name="T53" fmla="*/ 1707 h 1815"/>
                <a:gd name="T54" fmla="*/ 7 w 16"/>
                <a:gd name="T55" fmla="*/ 1625 h 1815"/>
                <a:gd name="T56" fmla="*/ 7 w 16"/>
                <a:gd name="T57" fmla="*/ 1790 h 1815"/>
                <a:gd name="T58" fmla="*/ 7 w 16"/>
                <a:gd name="T59" fmla="*/ 1500 h 1815"/>
                <a:gd name="T60" fmla="*/ 7 w 16"/>
                <a:gd name="T61" fmla="*/ 1402 h 1815"/>
                <a:gd name="T62" fmla="*/ 7 w 16"/>
                <a:gd name="T63" fmla="*/ 1482 h 1815"/>
                <a:gd name="T64" fmla="*/ 9 w 16"/>
                <a:gd name="T65" fmla="*/ 1491 h 1815"/>
                <a:gd name="T66" fmla="*/ 9 w 16"/>
                <a:gd name="T67" fmla="*/ 1459 h 1815"/>
                <a:gd name="T68" fmla="*/ 9 w 16"/>
                <a:gd name="T69" fmla="*/ 1097 h 1815"/>
                <a:gd name="T70" fmla="*/ 9 w 16"/>
                <a:gd name="T71" fmla="*/ 1621 h 1815"/>
                <a:gd name="T72" fmla="*/ 9 w 16"/>
                <a:gd name="T73" fmla="*/ 1258 h 1815"/>
                <a:gd name="T74" fmla="*/ 9 w 16"/>
                <a:gd name="T75" fmla="*/ 1593 h 1815"/>
                <a:gd name="T76" fmla="*/ 9 w 16"/>
                <a:gd name="T77" fmla="*/ 1696 h 1815"/>
                <a:gd name="T78" fmla="*/ 9 w 16"/>
                <a:gd name="T79" fmla="*/ 1765 h 1815"/>
                <a:gd name="T80" fmla="*/ 10 w 16"/>
                <a:gd name="T81" fmla="*/ 1714 h 1815"/>
                <a:gd name="T82" fmla="*/ 10 w 16"/>
                <a:gd name="T83" fmla="*/ 1573 h 1815"/>
                <a:gd name="T84" fmla="*/ 10 w 16"/>
                <a:gd name="T85" fmla="*/ 1758 h 1815"/>
                <a:gd name="T86" fmla="*/ 10 w 16"/>
                <a:gd name="T87" fmla="*/ 1751 h 1815"/>
                <a:gd name="T88" fmla="*/ 10 w 16"/>
                <a:gd name="T89" fmla="*/ 1812 h 1815"/>
                <a:gd name="T90" fmla="*/ 10 w 16"/>
                <a:gd name="T91" fmla="*/ 1771 h 1815"/>
                <a:gd name="T92" fmla="*/ 10 w 16"/>
                <a:gd name="T93" fmla="*/ 1805 h 1815"/>
                <a:gd name="T94" fmla="*/ 12 w 16"/>
                <a:gd name="T95" fmla="*/ 1792 h 1815"/>
                <a:gd name="T96" fmla="*/ 12 w 16"/>
                <a:gd name="T97" fmla="*/ 1792 h 1815"/>
                <a:gd name="T98" fmla="*/ 12 w 16"/>
                <a:gd name="T99" fmla="*/ 1799 h 1815"/>
                <a:gd name="T100" fmla="*/ 12 w 16"/>
                <a:gd name="T101" fmla="*/ 1764 h 1815"/>
                <a:gd name="T102" fmla="*/ 12 w 16"/>
                <a:gd name="T103" fmla="*/ 1812 h 1815"/>
                <a:gd name="T104" fmla="*/ 12 w 16"/>
                <a:gd name="T105" fmla="*/ 1813 h 1815"/>
                <a:gd name="T106" fmla="*/ 12 w 16"/>
                <a:gd name="T107" fmla="*/ 1815 h 1815"/>
                <a:gd name="T108" fmla="*/ 14 w 16"/>
                <a:gd name="T109" fmla="*/ 1805 h 1815"/>
                <a:gd name="T110" fmla="*/ 14 w 16"/>
                <a:gd name="T111" fmla="*/ 1813 h 1815"/>
                <a:gd name="T112" fmla="*/ 14 w 16"/>
                <a:gd name="T113" fmla="*/ 1805 h 1815"/>
                <a:gd name="T114" fmla="*/ 14 w 16"/>
                <a:gd name="T115" fmla="*/ 1813 h 1815"/>
                <a:gd name="T116" fmla="*/ 14 w 16"/>
                <a:gd name="T117" fmla="*/ 1813 h 1815"/>
                <a:gd name="T118" fmla="*/ 14 w 16"/>
                <a:gd name="T119" fmla="*/ 1803 h 1815"/>
                <a:gd name="T120" fmla="*/ 16 w 16"/>
                <a:gd name="T121" fmla="*/ 1812 h 1815"/>
                <a:gd name="T122" fmla="*/ 16 w 16"/>
                <a:gd name="T123" fmla="*/ 1812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815">
                  <a:moveTo>
                    <a:pt x="0" y="1813"/>
                  </a:moveTo>
                  <a:lnTo>
                    <a:pt x="0" y="1803"/>
                  </a:lnTo>
                  <a:lnTo>
                    <a:pt x="0" y="1815"/>
                  </a:lnTo>
                  <a:lnTo>
                    <a:pt x="0" y="1810"/>
                  </a:lnTo>
                  <a:lnTo>
                    <a:pt x="0" y="1812"/>
                  </a:lnTo>
                  <a:lnTo>
                    <a:pt x="0" y="1815"/>
                  </a:lnTo>
                  <a:lnTo>
                    <a:pt x="0" y="1812"/>
                  </a:lnTo>
                  <a:lnTo>
                    <a:pt x="0" y="1805"/>
                  </a:lnTo>
                  <a:lnTo>
                    <a:pt x="0" y="1813"/>
                  </a:lnTo>
                  <a:lnTo>
                    <a:pt x="0" y="1815"/>
                  </a:lnTo>
                  <a:lnTo>
                    <a:pt x="0" y="1810"/>
                  </a:lnTo>
                  <a:lnTo>
                    <a:pt x="0" y="1797"/>
                  </a:lnTo>
                  <a:lnTo>
                    <a:pt x="0" y="1815"/>
                  </a:lnTo>
                  <a:lnTo>
                    <a:pt x="0" y="1797"/>
                  </a:lnTo>
                  <a:lnTo>
                    <a:pt x="0" y="1815"/>
                  </a:lnTo>
                  <a:lnTo>
                    <a:pt x="0" y="1810"/>
                  </a:lnTo>
                  <a:lnTo>
                    <a:pt x="0" y="1806"/>
                  </a:lnTo>
                  <a:lnTo>
                    <a:pt x="0" y="1813"/>
                  </a:lnTo>
                  <a:lnTo>
                    <a:pt x="0" y="1815"/>
                  </a:lnTo>
                  <a:lnTo>
                    <a:pt x="0" y="1813"/>
                  </a:lnTo>
                  <a:lnTo>
                    <a:pt x="0" y="1806"/>
                  </a:lnTo>
                  <a:lnTo>
                    <a:pt x="0" y="1815"/>
                  </a:lnTo>
                  <a:lnTo>
                    <a:pt x="0" y="1808"/>
                  </a:lnTo>
                  <a:lnTo>
                    <a:pt x="0" y="1805"/>
                  </a:lnTo>
                  <a:lnTo>
                    <a:pt x="0" y="1806"/>
                  </a:lnTo>
                  <a:lnTo>
                    <a:pt x="0" y="1815"/>
                  </a:lnTo>
                  <a:lnTo>
                    <a:pt x="0" y="1808"/>
                  </a:lnTo>
                  <a:lnTo>
                    <a:pt x="0" y="1815"/>
                  </a:lnTo>
                  <a:lnTo>
                    <a:pt x="0" y="1813"/>
                  </a:lnTo>
                  <a:lnTo>
                    <a:pt x="0" y="1805"/>
                  </a:lnTo>
                  <a:lnTo>
                    <a:pt x="0" y="1813"/>
                  </a:lnTo>
                  <a:lnTo>
                    <a:pt x="0" y="1810"/>
                  </a:lnTo>
                  <a:lnTo>
                    <a:pt x="0" y="1813"/>
                  </a:lnTo>
                  <a:lnTo>
                    <a:pt x="0" y="1810"/>
                  </a:lnTo>
                  <a:lnTo>
                    <a:pt x="0" y="1806"/>
                  </a:lnTo>
                  <a:lnTo>
                    <a:pt x="0" y="1813"/>
                  </a:lnTo>
                  <a:lnTo>
                    <a:pt x="0" y="1813"/>
                  </a:lnTo>
                  <a:lnTo>
                    <a:pt x="0" y="1815"/>
                  </a:lnTo>
                  <a:lnTo>
                    <a:pt x="0" y="1815"/>
                  </a:lnTo>
                  <a:lnTo>
                    <a:pt x="0" y="1808"/>
                  </a:lnTo>
                  <a:lnTo>
                    <a:pt x="0" y="1808"/>
                  </a:lnTo>
                  <a:lnTo>
                    <a:pt x="0" y="1812"/>
                  </a:lnTo>
                  <a:lnTo>
                    <a:pt x="0" y="1801"/>
                  </a:lnTo>
                  <a:lnTo>
                    <a:pt x="0" y="1810"/>
                  </a:lnTo>
                  <a:lnTo>
                    <a:pt x="0" y="1815"/>
                  </a:lnTo>
                  <a:lnTo>
                    <a:pt x="0" y="1815"/>
                  </a:lnTo>
                  <a:lnTo>
                    <a:pt x="0" y="1806"/>
                  </a:lnTo>
                  <a:lnTo>
                    <a:pt x="0" y="1812"/>
                  </a:lnTo>
                  <a:lnTo>
                    <a:pt x="0" y="1812"/>
                  </a:lnTo>
                  <a:lnTo>
                    <a:pt x="0" y="1803"/>
                  </a:lnTo>
                  <a:lnTo>
                    <a:pt x="0" y="1813"/>
                  </a:lnTo>
                  <a:lnTo>
                    <a:pt x="0" y="1810"/>
                  </a:lnTo>
                  <a:lnTo>
                    <a:pt x="0" y="1806"/>
                  </a:lnTo>
                  <a:lnTo>
                    <a:pt x="0" y="1805"/>
                  </a:lnTo>
                  <a:lnTo>
                    <a:pt x="0" y="1813"/>
                  </a:lnTo>
                  <a:lnTo>
                    <a:pt x="0" y="1805"/>
                  </a:lnTo>
                  <a:lnTo>
                    <a:pt x="0" y="1803"/>
                  </a:lnTo>
                  <a:lnTo>
                    <a:pt x="0" y="1806"/>
                  </a:lnTo>
                  <a:lnTo>
                    <a:pt x="0" y="1815"/>
                  </a:lnTo>
                  <a:lnTo>
                    <a:pt x="0" y="1815"/>
                  </a:lnTo>
                  <a:lnTo>
                    <a:pt x="0" y="1806"/>
                  </a:lnTo>
                  <a:lnTo>
                    <a:pt x="0" y="1785"/>
                  </a:lnTo>
                  <a:lnTo>
                    <a:pt x="0" y="1813"/>
                  </a:lnTo>
                  <a:lnTo>
                    <a:pt x="0" y="1815"/>
                  </a:lnTo>
                  <a:lnTo>
                    <a:pt x="0" y="1815"/>
                  </a:lnTo>
                  <a:lnTo>
                    <a:pt x="0" y="1815"/>
                  </a:lnTo>
                  <a:lnTo>
                    <a:pt x="0" y="1808"/>
                  </a:lnTo>
                  <a:lnTo>
                    <a:pt x="2" y="1808"/>
                  </a:lnTo>
                  <a:lnTo>
                    <a:pt x="2" y="1813"/>
                  </a:lnTo>
                  <a:lnTo>
                    <a:pt x="2" y="1797"/>
                  </a:lnTo>
                  <a:lnTo>
                    <a:pt x="2" y="1813"/>
                  </a:lnTo>
                  <a:lnTo>
                    <a:pt x="2" y="1813"/>
                  </a:lnTo>
                  <a:lnTo>
                    <a:pt x="2" y="1758"/>
                  </a:lnTo>
                  <a:lnTo>
                    <a:pt x="2" y="1812"/>
                  </a:lnTo>
                  <a:lnTo>
                    <a:pt x="2" y="1806"/>
                  </a:lnTo>
                  <a:lnTo>
                    <a:pt x="2" y="1810"/>
                  </a:lnTo>
                  <a:lnTo>
                    <a:pt x="2" y="1803"/>
                  </a:lnTo>
                  <a:lnTo>
                    <a:pt x="2" y="1810"/>
                  </a:lnTo>
                  <a:lnTo>
                    <a:pt x="2" y="1806"/>
                  </a:lnTo>
                  <a:lnTo>
                    <a:pt x="2" y="1808"/>
                  </a:lnTo>
                  <a:lnTo>
                    <a:pt x="2" y="1789"/>
                  </a:lnTo>
                  <a:lnTo>
                    <a:pt x="2" y="1815"/>
                  </a:lnTo>
                  <a:lnTo>
                    <a:pt x="2" y="1789"/>
                  </a:lnTo>
                  <a:lnTo>
                    <a:pt x="2" y="1810"/>
                  </a:lnTo>
                  <a:lnTo>
                    <a:pt x="2" y="1815"/>
                  </a:lnTo>
                  <a:lnTo>
                    <a:pt x="2" y="1806"/>
                  </a:lnTo>
                  <a:lnTo>
                    <a:pt x="2" y="1796"/>
                  </a:lnTo>
                  <a:lnTo>
                    <a:pt x="2" y="1810"/>
                  </a:lnTo>
                  <a:lnTo>
                    <a:pt x="2" y="1815"/>
                  </a:lnTo>
                  <a:lnTo>
                    <a:pt x="2" y="1815"/>
                  </a:lnTo>
                  <a:lnTo>
                    <a:pt x="2" y="1810"/>
                  </a:lnTo>
                  <a:lnTo>
                    <a:pt x="2" y="1812"/>
                  </a:lnTo>
                  <a:lnTo>
                    <a:pt x="2" y="1806"/>
                  </a:lnTo>
                  <a:lnTo>
                    <a:pt x="2" y="1815"/>
                  </a:lnTo>
                  <a:lnTo>
                    <a:pt x="2" y="1796"/>
                  </a:lnTo>
                  <a:lnTo>
                    <a:pt x="2" y="1789"/>
                  </a:lnTo>
                  <a:lnTo>
                    <a:pt x="2" y="1805"/>
                  </a:lnTo>
                  <a:lnTo>
                    <a:pt x="2" y="1790"/>
                  </a:lnTo>
                  <a:lnTo>
                    <a:pt x="2" y="1796"/>
                  </a:lnTo>
                  <a:lnTo>
                    <a:pt x="2" y="1781"/>
                  </a:lnTo>
                  <a:lnTo>
                    <a:pt x="2" y="1810"/>
                  </a:lnTo>
                  <a:lnTo>
                    <a:pt x="2" y="1812"/>
                  </a:lnTo>
                  <a:lnTo>
                    <a:pt x="2" y="1812"/>
                  </a:lnTo>
                  <a:lnTo>
                    <a:pt x="2" y="1812"/>
                  </a:lnTo>
                  <a:lnTo>
                    <a:pt x="2" y="1815"/>
                  </a:lnTo>
                  <a:lnTo>
                    <a:pt x="2" y="1813"/>
                  </a:lnTo>
                  <a:lnTo>
                    <a:pt x="2" y="1810"/>
                  </a:lnTo>
                  <a:lnTo>
                    <a:pt x="2" y="1810"/>
                  </a:lnTo>
                  <a:lnTo>
                    <a:pt x="2" y="1813"/>
                  </a:lnTo>
                  <a:lnTo>
                    <a:pt x="2" y="1810"/>
                  </a:lnTo>
                  <a:lnTo>
                    <a:pt x="2" y="1803"/>
                  </a:lnTo>
                  <a:lnTo>
                    <a:pt x="2" y="1813"/>
                  </a:lnTo>
                  <a:lnTo>
                    <a:pt x="2" y="1815"/>
                  </a:lnTo>
                  <a:lnTo>
                    <a:pt x="2" y="1812"/>
                  </a:lnTo>
                  <a:lnTo>
                    <a:pt x="2" y="1801"/>
                  </a:lnTo>
                  <a:lnTo>
                    <a:pt x="2" y="1808"/>
                  </a:lnTo>
                  <a:lnTo>
                    <a:pt x="2" y="1799"/>
                  </a:lnTo>
                  <a:lnTo>
                    <a:pt x="2" y="1815"/>
                  </a:lnTo>
                  <a:lnTo>
                    <a:pt x="2" y="1808"/>
                  </a:lnTo>
                  <a:lnTo>
                    <a:pt x="2" y="1810"/>
                  </a:lnTo>
                  <a:lnTo>
                    <a:pt x="2" y="1812"/>
                  </a:lnTo>
                  <a:lnTo>
                    <a:pt x="2" y="1769"/>
                  </a:lnTo>
                  <a:lnTo>
                    <a:pt x="2" y="1792"/>
                  </a:lnTo>
                  <a:lnTo>
                    <a:pt x="2" y="1806"/>
                  </a:lnTo>
                  <a:lnTo>
                    <a:pt x="2" y="1803"/>
                  </a:lnTo>
                  <a:lnTo>
                    <a:pt x="2" y="1803"/>
                  </a:lnTo>
                  <a:lnTo>
                    <a:pt x="2" y="1801"/>
                  </a:lnTo>
                  <a:lnTo>
                    <a:pt x="2" y="1812"/>
                  </a:lnTo>
                  <a:lnTo>
                    <a:pt x="2" y="1812"/>
                  </a:lnTo>
                  <a:lnTo>
                    <a:pt x="2" y="1806"/>
                  </a:lnTo>
                  <a:lnTo>
                    <a:pt x="2" y="1812"/>
                  </a:lnTo>
                  <a:lnTo>
                    <a:pt x="2" y="1815"/>
                  </a:lnTo>
                  <a:lnTo>
                    <a:pt x="2" y="1805"/>
                  </a:lnTo>
                  <a:lnTo>
                    <a:pt x="2" y="1797"/>
                  </a:lnTo>
                  <a:lnTo>
                    <a:pt x="2" y="1799"/>
                  </a:lnTo>
                  <a:lnTo>
                    <a:pt x="2" y="1810"/>
                  </a:lnTo>
                  <a:lnTo>
                    <a:pt x="2" y="1801"/>
                  </a:lnTo>
                  <a:lnTo>
                    <a:pt x="2" y="1813"/>
                  </a:lnTo>
                  <a:lnTo>
                    <a:pt x="2" y="1785"/>
                  </a:lnTo>
                  <a:lnTo>
                    <a:pt x="2" y="1810"/>
                  </a:lnTo>
                  <a:lnTo>
                    <a:pt x="2" y="1812"/>
                  </a:lnTo>
                  <a:lnTo>
                    <a:pt x="2" y="1805"/>
                  </a:lnTo>
                  <a:lnTo>
                    <a:pt x="2" y="1805"/>
                  </a:lnTo>
                  <a:lnTo>
                    <a:pt x="2" y="1815"/>
                  </a:lnTo>
                  <a:lnTo>
                    <a:pt x="2" y="1813"/>
                  </a:lnTo>
                  <a:lnTo>
                    <a:pt x="2" y="1810"/>
                  </a:lnTo>
                  <a:lnTo>
                    <a:pt x="2" y="1780"/>
                  </a:lnTo>
                  <a:lnTo>
                    <a:pt x="2" y="1812"/>
                  </a:lnTo>
                  <a:lnTo>
                    <a:pt x="2" y="1806"/>
                  </a:lnTo>
                  <a:lnTo>
                    <a:pt x="2" y="1812"/>
                  </a:lnTo>
                  <a:lnTo>
                    <a:pt x="3" y="1806"/>
                  </a:lnTo>
                  <a:lnTo>
                    <a:pt x="3" y="1815"/>
                  </a:lnTo>
                  <a:lnTo>
                    <a:pt x="3" y="1815"/>
                  </a:lnTo>
                  <a:lnTo>
                    <a:pt x="3" y="1797"/>
                  </a:lnTo>
                  <a:lnTo>
                    <a:pt x="3" y="1797"/>
                  </a:lnTo>
                  <a:lnTo>
                    <a:pt x="3" y="1812"/>
                  </a:lnTo>
                  <a:lnTo>
                    <a:pt x="3" y="1794"/>
                  </a:lnTo>
                  <a:lnTo>
                    <a:pt x="3" y="1812"/>
                  </a:lnTo>
                  <a:lnTo>
                    <a:pt x="3" y="1762"/>
                  </a:lnTo>
                  <a:lnTo>
                    <a:pt x="3" y="1799"/>
                  </a:lnTo>
                  <a:lnTo>
                    <a:pt x="3" y="1806"/>
                  </a:lnTo>
                  <a:lnTo>
                    <a:pt x="3" y="1810"/>
                  </a:lnTo>
                  <a:lnTo>
                    <a:pt x="3" y="1810"/>
                  </a:lnTo>
                  <a:lnTo>
                    <a:pt x="3" y="1801"/>
                  </a:lnTo>
                  <a:lnTo>
                    <a:pt x="3" y="1794"/>
                  </a:lnTo>
                  <a:lnTo>
                    <a:pt x="3" y="1812"/>
                  </a:lnTo>
                  <a:lnTo>
                    <a:pt x="3" y="1815"/>
                  </a:lnTo>
                  <a:lnTo>
                    <a:pt x="3" y="1792"/>
                  </a:lnTo>
                  <a:lnTo>
                    <a:pt x="3" y="1815"/>
                  </a:lnTo>
                  <a:lnTo>
                    <a:pt x="3" y="1806"/>
                  </a:lnTo>
                  <a:lnTo>
                    <a:pt x="3" y="1805"/>
                  </a:lnTo>
                  <a:lnTo>
                    <a:pt x="3" y="1796"/>
                  </a:lnTo>
                  <a:lnTo>
                    <a:pt x="3" y="1812"/>
                  </a:lnTo>
                  <a:lnTo>
                    <a:pt x="3" y="1803"/>
                  </a:lnTo>
                  <a:lnTo>
                    <a:pt x="3" y="1813"/>
                  </a:lnTo>
                  <a:lnTo>
                    <a:pt x="3" y="1785"/>
                  </a:lnTo>
                  <a:lnTo>
                    <a:pt x="3" y="1790"/>
                  </a:lnTo>
                  <a:lnTo>
                    <a:pt x="3" y="1808"/>
                  </a:lnTo>
                  <a:lnTo>
                    <a:pt x="3" y="1751"/>
                  </a:lnTo>
                  <a:lnTo>
                    <a:pt x="3" y="1810"/>
                  </a:lnTo>
                  <a:lnTo>
                    <a:pt x="3" y="1787"/>
                  </a:lnTo>
                  <a:lnTo>
                    <a:pt x="3" y="1803"/>
                  </a:lnTo>
                  <a:lnTo>
                    <a:pt x="3" y="1810"/>
                  </a:lnTo>
                  <a:lnTo>
                    <a:pt x="3" y="1815"/>
                  </a:lnTo>
                  <a:lnTo>
                    <a:pt x="3" y="1815"/>
                  </a:lnTo>
                  <a:lnTo>
                    <a:pt x="3" y="1799"/>
                  </a:lnTo>
                  <a:lnTo>
                    <a:pt x="3" y="1808"/>
                  </a:lnTo>
                  <a:lnTo>
                    <a:pt x="3" y="1808"/>
                  </a:lnTo>
                  <a:lnTo>
                    <a:pt x="3" y="1787"/>
                  </a:lnTo>
                  <a:lnTo>
                    <a:pt x="3" y="1746"/>
                  </a:lnTo>
                  <a:lnTo>
                    <a:pt x="3" y="1783"/>
                  </a:lnTo>
                  <a:lnTo>
                    <a:pt x="3" y="1762"/>
                  </a:lnTo>
                  <a:lnTo>
                    <a:pt x="3" y="1785"/>
                  </a:lnTo>
                  <a:lnTo>
                    <a:pt x="3" y="1805"/>
                  </a:lnTo>
                  <a:lnTo>
                    <a:pt x="3" y="1806"/>
                  </a:lnTo>
                  <a:lnTo>
                    <a:pt x="3" y="1801"/>
                  </a:lnTo>
                  <a:lnTo>
                    <a:pt x="3" y="1815"/>
                  </a:lnTo>
                  <a:lnTo>
                    <a:pt x="3" y="1789"/>
                  </a:lnTo>
                  <a:lnTo>
                    <a:pt x="3" y="1808"/>
                  </a:lnTo>
                  <a:lnTo>
                    <a:pt x="3" y="1803"/>
                  </a:lnTo>
                  <a:lnTo>
                    <a:pt x="3" y="1805"/>
                  </a:lnTo>
                  <a:lnTo>
                    <a:pt x="3" y="1806"/>
                  </a:lnTo>
                  <a:lnTo>
                    <a:pt x="3" y="1764"/>
                  </a:lnTo>
                  <a:lnTo>
                    <a:pt x="3" y="1796"/>
                  </a:lnTo>
                  <a:lnTo>
                    <a:pt x="3" y="1785"/>
                  </a:lnTo>
                  <a:lnTo>
                    <a:pt x="3" y="1813"/>
                  </a:lnTo>
                  <a:lnTo>
                    <a:pt x="3" y="1806"/>
                  </a:lnTo>
                  <a:lnTo>
                    <a:pt x="3" y="1812"/>
                  </a:lnTo>
                  <a:lnTo>
                    <a:pt x="3" y="1758"/>
                  </a:lnTo>
                  <a:lnTo>
                    <a:pt x="3" y="1805"/>
                  </a:lnTo>
                  <a:lnTo>
                    <a:pt x="3" y="1815"/>
                  </a:lnTo>
                  <a:lnTo>
                    <a:pt x="3" y="1813"/>
                  </a:lnTo>
                  <a:lnTo>
                    <a:pt x="3" y="1794"/>
                  </a:lnTo>
                  <a:lnTo>
                    <a:pt x="3" y="1813"/>
                  </a:lnTo>
                  <a:lnTo>
                    <a:pt x="3" y="1806"/>
                  </a:lnTo>
                  <a:lnTo>
                    <a:pt x="3" y="1801"/>
                  </a:lnTo>
                  <a:lnTo>
                    <a:pt x="3" y="1755"/>
                  </a:lnTo>
                  <a:lnTo>
                    <a:pt x="3" y="1812"/>
                  </a:lnTo>
                  <a:lnTo>
                    <a:pt x="3" y="1749"/>
                  </a:lnTo>
                  <a:lnTo>
                    <a:pt x="3" y="1801"/>
                  </a:lnTo>
                  <a:lnTo>
                    <a:pt x="3" y="1787"/>
                  </a:lnTo>
                  <a:lnTo>
                    <a:pt x="3" y="1783"/>
                  </a:lnTo>
                  <a:lnTo>
                    <a:pt x="3" y="1755"/>
                  </a:lnTo>
                  <a:lnTo>
                    <a:pt x="3" y="1778"/>
                  </a:lnTo>
                  <a:lnTo>
                    <a:pt x="3" y="1806"/>
                  </a:lnTo>
                  <a:lnTo>
                    <a:pt x="3" y="1815"/>
                  </a:lnTo>
                  <a:lnTo>
                    <a:pt x="3" y="1813"/>
                  </a:lnTo>
                  <a:lnTo>
                    <a:pt x="3" y="1778"/>
                  </a:lnTo>
                  <a:lnTo>
                    <a:pt x="3" y="1808"/>
                  </a:lnTo>
                  <a:lnTo>
                    <a:pt x="3" y="1787"/>
                  </a:lnTo>
                  <a:lnTo>
                    <a:pt x="3" y="1813"/>
                  </a:lnTo>
                  <a:lnTo>
                    <a:pt x="3" y="1790"/>
                  </a:lnTo>
                  <a:lnTo>
                    <a:pt x="3" y="1772"/>
                  </a:lnTo>
                  <a:lnTo>
                    <a:pt x="3" y="1810"/>
                  </a:lnTo>
                  <a:lnTo>
                    <a:pt x="3" y="1792"/>
                  </a:lnTo>
                  <a:lnTo>
                    <a:pt x="5" y="1792"/>
                  </a:lnTo>
                  <a:lnTo>
                    <a:pt x="5" y="1808"/>
                  </a:lnTo>
                  <a:lnTo>
                    <a:pt x="5" y="1755"/>
                  </a:lnTo>
                  <a:lnTo>
                    <a:pt x="5" y="1740"/>
                  </a:lnTo>
                  <a:lnTo>
                    <a:pt x="5" y="1801"/>
                  </a:lnTo>
                  <a:lnTo>
                    <a:pt x="5" y="1792"/>
                  </a:lnTo>
                  <a:lnTo>
                    <a:pt x="5" y="1801"/>
                  </a:lnTo>
                  <a:lnTo>
                    <a:pt x="5" y="1810"/>
                  </a:lnTo>
                  <a:lnTo>
                    <a:pt x="5" y="1787"/>
                  </a:lnTo>
                  <a:lnTo>
                    <a:pt x="5" y="1805"/>
                  </a:lnTo>
                  <a:lnTo>
                    <a:pt x="5" y="1676"/>
                  </a:lnTo>
                  <a:lnTo>
                    <a:pt x="5" y="1808"/>
                  </a:lnTo>
                  <a:lnTo>
                    <a:pt x="5" y="1762"/>
                  </a:lnTo>
                  <a:lnTo>
                    <a:pt x="5" y="1790"/>
                  </a:lnTo>
                  <a:lnTo>
                    <a:pt x="5" y="1796"/>
                  </a:lnTo>
                  <a:lnTo>
                    <a:pt x="5" y="1806"/>
                  </a:lnTo>
                  <a:lnTo>
                    <a:pt x="5" y="1778"/>
                  </a:lnTo>
                  <a:lnTo>
                    <a:pt x="5" y="1806"/>
                  </a:lnTo>
                  <a:lnTo>
                    <a:pt x="5" y="1744"/>
                  </a:lnTo>
                  <a:lnTo>
                    <a:pt x="5" y="1813"/>
                  </a:lnTo>
                  <a:lnTo>
                    <a:pt x="5" y="1812"/>
                  </a:lnTo>
                  <a:lnTo>
                    <a:pt x="5" y="1771"/>
                  </a:lnTo>
                  <a:lnTo>
                    <a:pt x="5" y="1787"/>
                  </a:lnTo>
                  <a:lnTo>
                    <a:pt x="5" y="1799"/>
                  </a:lnTo>
                  <a:lnTo>
                    <a:pt x="5" y="1815"/>
                  </a:lnTo>
                  <a:lnTo>
                    <a:pt x="5" y="1755"/>
                  </a:lnTo>
                  <a:lnTo>
                    <a:pt x="5" y="1780"/>
                  </a:lnTo>
                  <a:lnTo>
                    <a:pt x="5" y="1776"/>
                  </a:lnTo>
                  <a:lnTo>
                    <a:pt x="5" y="1796"/>
                  </a:lnTo>
                  <a:lnTo>
                    <a:pt x="5" y="1812"/>
                  </a:lnTo>
                  <a:lnTo>
                    <a:pt x="5" y="1815"/>
                  </a:lnTo>
                  <a:lnTo>
                    <a:pt x="5" y="1696"/>
                  </a:lnTo>
                  <a:lnTo>
                    <a:pt x="5" y="1789"/>
                  </a:lnTo>
                  <a:lnTo>
                    <a:pt x="5" y="1790"/>
                  </a:lnTo>
                  <a:lnTo>
                    <a:pt x="5" y="1803"/>
                  </a:lnTo>
                  <a:lnTo>
                    <a:pt x="5" y="1746"/>
                  </a:lnTo>
                  <a:lnTo>
                    <a:pt x="5" y="1785"/>
                  </a:lnTo>
                  <a:lnTo>
                    <a:pt x="5" y="1733"/>
                  </a:lnTo>
                  <a:lnTo>
                    <a:pt x="5" y="1801"/>
                  </a:lnTo>
                  <a:lnTo>
                    <a:pt x="5" y="1714"/>
                  </a:lnTo>
                  <a:lnTo>
                    <a:pt x="5" y="1625"/>
                  </a:lnTo>
                  <a:lnTo>
                    <a:pt x="5" y="1771"/>
                  </a:lnTo>
                  <a:lnTo>
                    <a:pt x="5" y="1783"/>
                  </a:lnTo>
                  <a:lnTo>
                    <a:pt x="5" y="1813"/>
                  </a:lnTo>
                  <a:lnTo>
                    <a:pt x="5" y="1815"/>
                  </a:lnTo>
                  <a:lnTo>
                    <a:pt x="5" y="1797"/>
                  </a:lnTo>
                  <a:lnTo>
                    <a:pt x="5" y="1732"/>
                  </a:lnTo>
                  <a:lnTo>
                    <a:pt x="5" y="1803"/>
                  </a:lnTo>
                  <a:lnTo>
                    <a:pt x="5" y="1801"/>
                  </a:lnTo>
                  <a:lnTo>
                    <a:pt x="5" y="1815"/>
                  </a:lnTo>
                  <a:lnTo>
                    <a:pt x="5" y="1774"/>
                  </a:lnTo>
                  <a:lnTo>
                    <a:pt x="5" y="1812"/>
                  </a:lnTo>
                  <a:lnTo>
                    <a:pt x="5" y="1813"/>
                  </a:lnTo>
                  <a:lnTo>
                    <a:pt x="5" y="1751"/>
                  </a:lnTo>
                  <a:lnTo>
                    <a:pt x="5" y="1790"/>
                  </a:lnTo>
                  <a:lnTo>
                    <a:pt x="5" y="1723"/>
                  </a:lnTo>
                  <a:lnTo>
                    <a:pt x="5" y="1746"/>
                  </a:lnTo>
                  <a:lnTo>
                    <a:pt x="5" y="1755"/>
                  </a:lnTo>
                  <a:lnTo>
                    <a:pt x="5" y="1803"/>
                  </a:lnTo>
                  <a:lnTo>
                    <a:pt x="5" y="1801"/>
                  </a:lnTo>
                  <a:lnTo>
                    <a:pt x="5" y="1769"/>
                  </a:lnTo>
                  <a:lnTo>
                    <a:pt x="5" y="1767"/>
                  </a:lnTo>
                  <a:lnTo>
                    <a:pt x="5" y="1742"/>
                  </a:lnTo>
                  <a:lnTo>
                    <a:pt x="5" y="1808"/>
                  </a:lnTo>
                  <a:lnTo>
                    <a:pt x="5" y="1799"/>
                  </a:lnTo>
                  <a:lnTo>
                    <a:pt x="5" y="1810"/>
                  </a:lnTo>
                  <a:lnTo>
                    <a:pt x="5" y="1719"/>
                  </a:lnTo>
                  <a:lnTo>
                    <a:pt x="5" y="1758"/>
                  </a:lnTo>
                  <a:lnTo>
                    <a:pt x="5" y="1813"/>
                  </a:lnTo>
                  <a:lnTo>
                    <a:pt x="5" y="1776"/>
                  </a:lnTo>
                  <a:lnTo>
                    <a:pt x="5" y="1760"/>
                  </a:lnTo>
                  <a:lnTo>
                    <a:pt x="5" y="1781"/>
                  </a:lnTo>
                  <a:lnTo>
                    <a:pt x="5" y="1703"/>
                  </a:lnTo>
                  <a:lnTo>
                    <a:pt x="5" y="1520"/>
                  </a:lnTo>
                  <a:lnTo>
                    <a:pt x="5" y="1744"/>
                  </a:lnTo>
                  <a:lnTo>
                    <a:pt x="7" y="1671"/>
                  </a:lnTo>
                  <a:lnTo>
                    <a:pt x="7" y="1495"/>
                  </a:lnTo>
                  <a:lnTo>
                    <a:pt x="7" y="1765"/>
                  </a:lnTo>
                  <a:lnTo>
                    <a:pt x="7" y="1789"/>
                  </a:lnTo>
                  <a:lnTo>
                    <a:pt x="7" y="1810"/>
                  </a:lnTo>
                  <a:lnTo>
                    <a:pt x="7" y="1664"/>
                  </a:lnTo>
                  <a:lnTo>
                    <a:pt x="7" y="1796"/>
                  </a:lnTo>
                  <a:lnTo>
                    <a:pt x="7" y="1808"/>
                  </a:lnTo>
                  <a:lnTo>
                    <a:pt x="7" y="1286"/>
                  </a:lnTo>
                  <a:lnTo>
                    <a:pt x="7" y="1605"/>
                  </a:lnTo>
                  <a:lnTo>
                    <a:pt x="7" y="1785"/>
                  </a:lnTo>
                  <a:lnTo>
                    <a:pt x="7" y="1787"/>
                  </a:lnTo>
                  <a:lnTo>
                    <a:pt x="7" y="1785"/>
                  </a:lnTo>
                  <a:lnTo>
                    <a:pt x="7" y="1707"/>
                  </a:lnTo>
                  <a:lnTo>
                    <a:pt x="7" y="1748"/>
                  </a:lnTo>
                  <a:lnTo>
                    <a:pt x="7" y="1790"/>
                  </a:lnTo>
                  <a:lnTo>
                    <a:pt x="7" y="1762"/>
                  </a:lnTo>
                  <a:lnTo>
                    <a:pt x="7" y="1710"/>
                  </a:lnTo>
                  <a:lnTo>
                    <a:pt x="7" y="1756"/>
                  </a:lnTo>
                  <a:lnTo>
                    <a:pt x="7" y="1760"/>
                  </a:lnTo>
                  <a:lnTo>
                    <a:pt x="7" y="1664"/>
                  </a:lnTo>
                  <a:lnTo>
                    <a:pt x="7" y="1548"/>
                  </a:lnTo>
                  <a:lnTo>
                    <a:pt x="7" y="1783"/>
                  </a:lnTo>
                  <a:lnTo>
                    <a:pt x="7" y="1783"/>
                  </a:lnTo>
                  <a:lnTo>
                    <a:pt x="7" y="1760"/>
                  </a:lnTo>
                  <a:lnTo>
                    <a:pt x="7" y="1625"/>
                  </a:lnTo>
                  <a:lnTo>
                    <a:pt x="7" y="1742"/>
                  </a:lnTo>
                  <a:lnTo>
                    <a:pt x="7" y="1772"/>
                  </a:lnTo>
                  <a:lnTo>
                    <a:pt x="7" y="1733"/>
                  </a:lnTo>
                  <a:lnTo>
                    <a:pt x="7" y="1715"/>
                  </a:lnTo>
                  <a:lnTo>
                    <a:pt x="7" y="1443"/>
                  </a:lnTo>
                  <a:lnTo>
                    <a:pt x="7" y="1724"/>
                  </a:lnTo>
                  <a:lnTo>
                    <a:pt x="7" y="1482"/>
                  </a:lnTo>
                  <a:lnTo>
                    <a:pt x="7" y="1300"/>
                  </a:lnTo>
                  <a:lnTo>
                    <a:pt x="7" y="1145"/>
                  </a:lnTo>
                  <a:lnTo>
                    <a:pt x="7" y="1780"/>
                  </a:lnTo>
                  <a:lnTo>
                    <a:pt x="7" y="1664"/>
                  </a:lnTo>
                  <a:lnTo>
                    <a:pt x="7" y="1790"/>
                  </a:lnTo>
                  <a:lnTo>
                    <a:pt x="7" y="1651"/>
                  </a:lnTo>
                  <a:lnTo>
                    <a:pt x="7" y="1756"/>
                  </a:lnTo>
                  <a:lnTo>
                    <a:pt x="7" y="1789"/>
                  </a:lnTo>
                  <a:lnTo>
                    <a:pt x="7" y="1217"/>
                  </a:lnTo>
                  <a:lnTo>
                    <a:pt x="7" y="1245"/>
                  </a:lnTo>
                  <a:lnTo>
                    <a:pt x="7" y="1521"/>
                  </a:lnTo>
                  <a:lnTo>
                    <a:pt x="7" y="1778"/>
                  </a:lnTo>
                  <a:lnTo>
                    <a:pt x="7" y="1552"/>
                  </a:lnTo>
                  <a:lnTo>
                    <a:pt x="7" y="1705"/>
                  </a:lnTo>
                  <a:lnTo>
                    <a:pt x="7" y="1413"/>
                  </a:lnTo>
                  <a:lnTo>
                    <a:pt x="7" y="1332"/>
                  </a:lnTo>
                  <a:lnTo>
                    <a:pt x="7" y="1500"/>
                  </a:lnTo>
                  <a:lnTo>
                    <a:pt x="7" y="1755"/>
                  </a:lnTo>
                  <a:lnTo>
                    <a:pt x="7" y="1751"/>
                  </a:lnTo>
                  <a:lnTo>
                    <a:pt x="7" y="1014"/>
                  </a:lnTo>
                  <a:lnTo>
                    <a:pt x="7" y="1288"/>
                  </a:lnTo>
                  <a:lnTo>
                    <a:pt x="7" y="1792"/>
                  </a:lnTo>
                  <a:lnTo>
                    <a:pt x="7" y="1765"/>
                  </a:lnTo>
                  <a:lnTo>
                    <a:pt x="7" y="655"/>
                  </a:lnTo>
                  <a:lnTo>
                    <a:pt x="7" y="1680"/>
                  </a:lnTo>
                  <a:lnTo>
                    <a:pt x="7" y="1277"/>
                  </a:lnTo>
                  <a:lnTo>
                    <a:pt x="7" y="1283"/>
                  </a:lnTo>
                  <a:lnTo>
                    <a:pt x="7" y="1794"/>
                  </a:lnTo>
                  <a:lnTo>
                    <a:pt x="7" y="1402"/>
                  </a:lnTo>
                  <a:lnTo>
                    <a:pt x="7" y="1764"/>
                  </a:lnTo>
                  <a:lnTo>
                    <a:pt x="7" y="1377"/>
                  </a:lnTo>
                  <a:lnTo>
                    <a:pt x="7" y="1589"/>
                  </a:lnTo>
                  <a:lnTo>
                    <a:pt x="7" y="1224"/>
                  </a:lnTo>
                  <a:lnTo>
                    <a:pt x="7" y="1799"/>
                  </a:lnTo>
                  <a:lnTo>
                    <a:pt x="7" y="557"/>
                  </a:lnTo>
                  <a:lnTo>
                    <a:pt x="7" y="1103"/>
                  </a:lnTo>
                  <a:lnTo>
                    <a:pt x="7" y="1340"/>
                  </a:lnTo>
                  <a:lnTo>
                    <a:pt x="7" y="1765"/>
                  </a:lnTo>
                  <a:lnTo>
                    <a:pt x="7" y="1710"/>
                  </a:lnTo>
                  <a:lnTo>
                    <a:pt x="7" y="1058"/>
                  </a:lnTo>
                  <a:lnTo>
                    <a:pt x="7" y="1482"/>
                  </a:lnTo>
                  <a:lnTo>
                    <a:pt x="7" y="1765"/>
                  </a:lnTo>
                  <a:lnTo>
                    <a:pt x="7" y="1639"/>
                  </a:lnTo>
                  <a:lnTo>
                    <a:pt x="7" y="1593"/>
                  </a:lnTo>
                  <a:lnTo>
                    <a:pt x="7" y="1536"/>
                  </a:lnTo>
                  <a:lnTo>
                    <a:pt x="7" y="1438"/>
                  </a:lnTo>
                  <a:lnTo>
                    <a:pt x="7" y="1400"/>
                  </a:lnTo>
                  <a:lnTo>
                    <a:pt x="7" y="1598"/>
                  </a:lnTo>
                  <a:lnTo>
                    <a:pt x="7" y="1480"/>
                  </a:lnTo>
                  <a:lnTo>
                    <a:pt x="7" y="1619"/>
                  </a:lnTo>
                  <a:lnTo>
                    <a:pt x="7" y="1675"/>
                  </a:lnTo>
                  <a:lnTo>
                    <a:pt x="7" y="1744"/>
                  </a:lnTo>
                  <a:lnTo>
                    <a:pt x="9" y="1491"/>
                  </a:lnTo>
                  <a:lnTo>
                    <a:pt x="9" y="1730"/>
                  </a:lnTo>
                  <a:lnTo>
                    <a:pt x="9" y="1790"/>
                  </a:lnTo>
                  <a:lnTo>
                    <a:pt x="9" y="1733"/>
                  </a:lnTo>
                  <a:lnTo>
                    <a:pt x="9" y="1197"/>
                  </a:lnTo>
                  <a:lnTo>
                    <a:pt x="9" y="1553"/>
                  </a:lnTo>
                  <a:lnTo>
                    <a:pt x="9" y="1767"/>
                  </a:lnTo>
                  <a:lnTo>
                    <a:pt x="9" y="1746"/>
                  </a:lnTo>
                  <a:lnTo>
                    <a:pt x="9" y="1707"/>
                  </a:lnTo>
                  <a:lnTo>
                    <a:pt x="9" y="1694"/>
                  </a:lnTo>
                  <a:lnTo>
                    <a:pt x="9" y="1764"/>
                  </a:lnTo>
                  <a:lnTo>
                    <a:pt x="9" y="1594"/>
                  </a:lnTo>
                  <a:lnTo>
                    <a:pt x="9" y="1459"/>
                  </a:lnTo>
                  <a:lnTo>
                    <a:pt x="9" y="1657"/>
                  </a:lnTo>
                  <a:lnTo>
                    <a:pt x="9" y="1790"/>
                  </a:lnTo>
                  <a:lnTo>
                    <a:pt x="9" y="1676"/>
                  </a:lnTo>
                  <a:lnTo>
                    <a:pt x="9" y="1350"/>
                  </a:lnTo>
                  <a:lnTo>
                    <a:pt x="9" y="1047"/>
                  </a:lnTo>
                  <a:lnTo>
                    <a:pt x="9" y="1660"/>
                  </a:lnTo>
                  <a:lnTo>
                    <a:pt x="9" y="1092"/>
                  </a:lnTo>
                  <a:lnTo>
                    <a:pt x="9" y="791"/>
                  </a:lnTo>
                  <a:lnTo>
                    <a:pt x="9" y="1582"/>
                  </a:lnTo>
                  <a:lnTo>
                    <a:pt x="9" y="1416"/>
                  </a:lnTo>
                  <a:lnTo>
                    <a:pt x="9" y="1772"/>
                  </a:lnTo>
                  <a:lnTo>
                    <a:pt x="9" y="1097"/>
                  </a:lnTo>
                  <a:lnTo>
                    <a:pt x="9" y="1446"/>
                  </a:lnTo>
                  <a:lnTo>
                    <a:pt x="9" y="1047"/>
                  </a:lnTo>
                  <a:lnTo>
                    <a:pt x="9" y="1641"/>
                  </a:lnTo>
                  <a:lnTo>
                    <a:pt x="9" y="1810"/>
                  </a:lnTo>
                  <a:lnTo>
                    <a:pt x="9" y="598"/>
                  </a:lnTo>
                  <a:lnTo>
                    <a:pt x="9" y="1318"/>
                  </a:lnTo>
                  <a:lnTo>
                    <a:pt x="9" y="1555"/>
                  </a:lnTo>
                  <a:lnTo>
                    <a:pt x="9" y="1748"/>
                  </a:lnTo>
                  <a:lnTo>
                    <a:pt x="9" y="597"/>
                  </a:lnTo>
                  <a:lnTo>
                    <a:pt x="9" y="1676"/>
                  </a:lnTo>
                  <a:lnTo>
                    <a:pt x="9" y="1598"/>
                  </a:lnTo>
                  <a:lnTo>
                    <a:pt x="9" y="1621"/>
                  </a:lnTo>
                  <a:lnTo>
                    <a:pt x="9" y="1466"/>
                  </a:lnTo>
                  <a:lnTo>
                    <a:pt x="9" y="869"/>
                  </a:lnTo>
                  <a:lnTo>
                    <a:pt x="9" y="664"/>
                  </a:lnTo>
                  <a:lnTo>
                    <a:pt x="9" y="1110"/>
                  </a:lnTo>
                  <a:lnTo>
                    <a:pt x="9" y="568"/>
                  </a:lnTo>
                  <a:lnTo>
                    <a:pt x="9" y="1286"/>
                  </a:lnTo>
                  <a:lnTo>
                    <a:pt x="9" y="0"/>
                  </a:lnTo>
                  <a:lnTo>
                    <a:pt x="9" y="1698"/>
                  </a:lnTo>
                  <a:lnTo>
                    <a:pt x="9" y="1441"/>
                  </a:lnTo>
                  <a:lnTo>
                    <a:pt x="9" y="1772"/>
                  </a:lnTo>
                  <a:lnTo>
                    <a:pt x="9" y="1397"/>
                  </a:lnTo>
                  <a:lnTo>
                    <a:pt x="9" y="1258"/>
                  </a:lnTo>
                  <a:lnTo>
                    <a:pt x="9" y="1031"/>
                  </a:lnTo>
                  <a:lnTo>
                    <a:pt x="9" y="1382"/>
                  </a:lnTo>
                  <a:lnTo>
                    <a:pt x="9" y="1603"/>
                  </a:lnTo>
                  <a:lnTo>
                    <a:pt x="9" y="1145"/>
                  </a:lnTo>
                  <a:lnTo>
                    <a:pt x="9" y="1721"/>
                  </a:lnTo>
                  <a:lnTo>
                    <a:pt x="9" y="1060"/>
                  </a:lnTo>
                  <a:lnTo>
                    <a:pt x="9" y="1705"/>
                  </a:lnTo>
                  <a:lnTo>
                    <a:pt x="9" y="1356"/>
                  </a:lnTo>
                  <a:lnTo>
                    <a:pt x="9" y="1509"/>
                  </a:lnTo>
                  <a:lnTo>
                    <a:pt x="9" y="1448"/>
                  </a:lnTo>
                  <a:lnTo>
                    <a:pt x="9" y="1658"/>
                  </a:lnTo>
                  <a:lnTo>
                    <a:pt x="9" y="1593"/>
                  </a:lnTo>
                  <a:lnTo>
                    <a:pt x="9" y="1705"/>
                  </a:lnTo>
                  <a:lnTo>
                    <a:pt x="9" y="1584"/>
                  </a:lnTo>
                  <a:lnTo>
                    <a:pt x="9" y="1730"/>
                  </a:lnTo>
                  <a:lnTo>
                    <a:pt x="9" y="1787"/>
                  </a:lnTo>
                  <a:lnTo>
                    <a:pt x="9" y="1667"/>
                  </a:lnTo>
                  <a:lnTo>
                    <a:pt x="9" y="1682"/>
                  </a:lnTo>
                  <a:lnTo>
                    <a:pt x="9" y="1748"/>
                  </a:lnTo>
                  <a:lnTo>
                    <a:pt x="9" y="1808"/>
                  </a:lnTo>
                  <a:lnTo>
                    <a:pt x="9" y="1746"/>
                  </a:lnTo>
                  <a:lnTo>
                    <a:pt x="9" y="1794"/>
                  </a:lnTo>
                  <a:lnTo>
                    <a:pt x="9" y="1749"/>
                  </a:lnTo>
                  <a:lnTo>
                    <a:pt x="9" y="1696"/>
                  </a:lnTo>
                  <a:lnTo>
                    <a:pt x="9" y="1815"/>
                  </a:lnTo>
                  <a:lnTo>
                    <a:pt x="9" y="1781"/>
                  </a:lnTo>
                  <a:lnTo>
                    <a:pt x="9" y="1375"/>
                  </a:lnTo>
                  <a:lnTo>
                    <a:pt x="9" y="1721"/>
                  </a:lnTo>
                  <a:lnTo>
                    <a:pt x="9" y="1243"/>
                  </a:lnTo>
                  <a:lnTo>
                    <a:pt x="9" y="1769"/>
                  </a:lnTo>
                  <a:lnTo>
                    <a:pt x="9" y="1762"/>
                  </a:lnTo>
                  <a:lnTo>
                    <a:pt x="9" y="1815"/>
                  </a:lnTo>
                  <a:lnTo>
                    <a:pt x="9" y="1658"/>
                  </a:lnTo>
                  <a:lnTo>
                    <a:pt x="9" y="1459"/>
                  </a:lnTo>
                  <a:lnTo>
                    <a:pt x="9" y="1755"/>
                  </a:lnTo>
                  <a:lnTo>
                    <a:pt x="9" y="1765"/>
                  </a:lnTo>
                  <a:lnTo>
                    <a:pt x="10" y="1812"/>
                  </a:lnTo>
                  <a:lnTo>
                    <a:pt x="10" y="1806"/>
                  </a:lnTo>
                  <a:lnTo>
                    <a:pt x="10" y="1780"/>
                  </a:lnTo>
                  <a:lnTo>
                    <a:pt x="10" y="1733"/>
                  </a:lnTo>
                  <a:lnTo>
                    <a:pt x="10" y="1701"/>
                  </a:lnTo>
                  <a:lnTo>
                    <a:pt x="10" y="1758"/>
                  </a:lnTo>
                  <a:lnTo>
                    <a:pt x="10" y="1739"/>
                  </a:lnTo>
                  <a:lnTo>
                    <a:pt x="10" y="1737"/>
                  </a:lnTo>
                  <a:lnTo>
                    <a:pt x="10" y="1744"/>
                  </a:lnTo>
                  <a:lnTo>
                    <a:pt x="10" y="1799"/>
                  </a:lnTo>
                  <a:lnTo>
                    <a:pt x="10" y="1813"/>
                  </a:lnTo>
                  <a:lnTo>
                    <a:pt x="10" y="1714"/>
                  </a:lnTo>
                  <a:lnTo>
                    <a:pt x="10" y="1732"/>
                  </a:lnTo>
                  <a:lnTo>
                    <a:pt x="10" y="1756"/>
                  </a:lnTo>
                  <a:lnTo>
                    <a:pt x="10" y="1789"/>
                  </a:lnTo>
                  <a:lnTo>
                    <a:pt x="10" y="1815"/>
                  </a:lnTo>
                  <a:lnTo>
                    <a:pt x="10" y="1787"/>
                  </a:lnTo>
                  <a:lnTo>
                    <a:pt x="10" y="1781"/>
                  </a:lnTo>
                  <a:lnTo>
                    <a:pt x="10" y="1626"/>
                  </a:lnTo>
                  <a:lnTo>
                    <a:pt x="10" y="1603"/>
                  </a:lnTo>
                  <a:lnTo>
                    <a:pt x="10" y="1799"/>
                  </a:lnTo>
                  <a:lnTo>
                    <a:pt x="10" y="1756"/>
                  </a:lnTo>
                  <a:lnTo>
                    <a:pt x="10" y="1778"/>
                  </a:lnTo>
                  <a:lnTo>
                    <a:pt x="10" y="1573"/>
                  </a:lnTo>
                  <a:lnTo>
                    <a:pt x="10" y="1806"/>
                  </a:lnTo>
                  <a:lnTo>
                    <a:pt x="10" y="1730"/>
                  </a:lnTo>
                  <a:lnTo>
                    <a:pt x="10" y="1805"/>
                  </a:lnTo>
                  <a:lnTo>
                    <a:pt x="10" y="1799"/>
                  </a:lnTo>
                  <a:lnTo>
                    <a:pt x="10" y="1771"/>
                  </a:lnTo>
                  <a:lnTo>
                    <a:pt x="10" y="1751"/>
                  </a:lnTo>
                  <a:lnTo>
                    <a:pt x="10" y="1724"/>
                  </a:lnTo>
                  <a:lnTo>
                    <a:pt x="10" y="1758"/>
                  </a:lnTo>
                  <a:lnTo>
                    <a:pt x="10" y="1742"/>
                  </a:lnTo>
                  <a:lnTo>
                    <a:pt x="10" y="1806"/>
                  </a:lnTo>
                  <a:lnTo>
                    <a:pt x="10" y="1667"/>
                  </a:lnTo>
                  <a:lnTo>
                    <a:pt x="10" y="1758"/>
                  </a:lnTo>
                  <a:lnTo>
                    <a:pt x="10" y="1803"/>
                  </a:lnTo>
                  <a:lnTo>
                    <a:pt x="10" y="1797"/>
                  </a:lnTo>
                  <a:lnTo>
                    <a:pt x="10" y="1769"/>
                  </a:lnTo>
                  <a:lnTo>
                    <a:pt x="10" y="1767"/>
                  </a:lnTo>
                  <a:lnTo>
                    <a:pt x="10" y="1813"/>
                  </a:lnTo>
                  <a:lnTo>
                    <a:pt x="10" y="1785"/>
                  </a:lnTo>
                  <a:lnTo>
                    <a:pt x="10" y="1790"/>
                  </a:lnTo>
                  <a:lnTo>
                    <a:pt x="10" y="1764"/>
                  </a:lnTo>
                  <a:lnTo>
                    <a:pt x="10" y="1812"/>
                  </a:lnTo>
                  <a:lnTo>
                    <a:pt x="10" y="1815"/>
                  </a:lnTo>
                  <a:lnTo>
                    <a:pt x="10" y="1794"/>
                  </a:lnTo>
                  <a:lnTo>
                    <a:pt x="10" y="1751"/>
                  </a:lnTo>
                  <a:lnTo>
                    <a:pt x="10" y="1790"/>
                  </a:lnTo>
                  <a:lnTo>
                    <a:pt x="10" y="1797"/>
                  </a:lnTo>
                  <a:lnTo>
                    <a:pt x="10" y="1760"/>
                  </a:lnTo>
                  <a:lnTo>
                    <a:pt x="10" y="1794"/>
                  </a:lnTo>
                  <a:lnTo>
                    <a:pt x="10" y="1740"/>
                  </a:lnTo>
                  <a:lnTo>
                    <a:pt x="10" y="1787"/>
                  </a:lnTo>
                  <a:lnTo>
                    <a:pt x="10" y="1789"/>
                  </a:lnTo>
                  <a:lnTo>
                    <a:pt x="10" y="1724"/>
                  </a:lnTo>
                  <a:lnTo>
                    <a:pt x="10" y="1810"/>
                  </a:lnTo>
                  <a:lnTo>
                    <a:pt x="10" y="1769"/>
                  </a:lnTo>
                  <a:lnTo>
                    <a:pt x="10" y="1812"/>
                  </a:lnTo>
                  <a:lnTo>
                    <a:pt x="10" y="1812"/>
                  </a:lnTo>
                  <a:lnTo>
                    <a:pt x="10" y="1781"/>
                  </a:lnTo>
                  <a:lnTo>
                    <a:pt x="10" y="1812"/>
                  </a:lnTo>
                  <a:lnTo>
                    <a:pt x="10" y="1815"/>
                  </a:lnTo>
                  <a:lnTo>
                    <a:pt x="10" y="1815"/>
                  </a:lnTo>
                  <a:lnTo>
                    <a:pt x="10" y="1810"/>
                  </a:lnTo>
                  <a:lnTo>
                    <a:pt x="10" y="1813"/>
                  </a:lnTo>
                  <a:lnTo>
                    <a:pt x="10" y="1774"/>
                  </a:lnTo>
                  <a:lnTo>
                    <a:pt x="10" y="1792"/>
                  </a:lnTo>
                  <a:lnTo>
                    <a:pt x="10" y="1790"/>
                  </a:lnTo>
                  <a:lnTo>
                    <a:pt x="10" y="1789"/>
                  </a:lnTo>
                  <a:lnTo>
                    <a:pt x="10" y="1810"/>
                  </a:lnTo>
                  <a:lnTo>
                    <a:pt x="10" y="1771"/>
                  </a:lnTo>
                  <a:lnTo>
                    <a:pt x="10" y="1806"/>
                  </a:lnTo>
                  <a:lnTo>
                    <a:pt x="10" y="1797"/>
                  </a:lnTo>
                  <a:lnTo>
                    <a:pt x="10" y="1796"/>
                  </a:lnTo>
                  <a:lnTo>
                    <a:pt x="10" y="1806"/>
                  </a:lnTo>
                  <a:lnTo>
                    <a:pt x="10" y="1794"/>
                  </a:lnTo>
                  <a:lnTo>
                    <a:pt x="10" y="1764"/>
                  </a:lnTo>
                  <a:lnTo>
                    <a:pt x="10" y="1810"/>
                  </a:lnTo>
                  <a:lnTo>
                    <a:pt x="10" y="1812"/>
                  </a:lnTo>
                  <a:lnTo>
                    <a:pt x="10" y="1769"/>
                  </a:lnTo>
                  <a:lnTo>
                    <a:pt x="10" y="1799"/>
                  </a:lnTo>
                  <a:lnTo>
                    <a:pt x="10" y="1808"/>
                  </a:lnTo>
                  <a:lnTo>
                    <a:pt x="10" y="1805"/>
                  </a:lnTo>
                  <a:lnTo>
                    <a:pt x="10" y="1799"/>
                  </a:lnTo>
                  <a:lnTo>
                    <a:pt x="12" y="1801"/>
                  </a:lnTo>
                  <a:lnTo>
                    <a:pt x="12" y="1789"/>
                  </a:lnTo>
                  <a:lnTo>
                    <a:pt x="12" y="1753"/>
                  </a:lnTo>
                  <a:lnTo>
                    <a:pt x="12" y="1812"/>
                  </a:lnTo>
                  <a:lnTo>
                    <a:pt x="12" y="1813"/>
                  </a:lnTo>
                  <a:lnTo>
                    <a:pt x="12" y="1769"/>
                  </a:lnTo>
                  <a:lnTo>
                    <a:pt x="12" y="1808"/>
                  </a:lnTo>
                  <a:lnTo>
                    <a:pt x="12" y="1803"/>
                  </a:lnTo>
                  <a:lnTo>
                    <a:pt x="12" y="1772"/>
                  </a:lnTo>
                  <a:lnTo>
                    <a:pt x="12" y="1815"/>
                  </a:lnTo>
                  <a:lnTo>
                    <a:pt x="12" y="1792"/>
                  </a:lnTo>
                  <a:lnTo>
                    <a:pt x="12" y="1799"/>
                  </a:lnTo>
                  <a:lnTo>
                    <a:pt x="12" y="1806"/>
                  </a:lnTo>
                  <a:lnTo>
                    <a:pt x="12" y="1813"/>
                  </a:lnTo>
                  <a:lnTo>
                    <a:pt x="12" y="1812"/>
                  </a:lnTo>
                  <a:lnTo>
                    <a:pt x="12" y="1790"/>
                  </a:lnTo>
                  <a:lnTo>
                    <a:pt x="12" y="1813"/>
                  </a:lnTo>
                  <a:lnTo>
                    <a:pt x="12" y="1806"/>
                  </a:lnTo>
                  <a:lnTo>
                    <a:pt x="12" y="1803"/>
                  </a:lnTo>
                  <a:lnTo>
                    <a:pt x="12" y="1803"/>
                  </a:lnTo>
                  <a:lnTo>
                    <a:pt x="12" y="1810"/>
                  </a:lnTo>
                  <a:lnTo>
                    <a:pt x="12" y="1781"/>
                  </a:lnTo>
                  <a:lnTo>
                    <a:pt x="12" y="1792"/>
                  </a:lnTo>
                  <a:lnTo>
                    <a:pt x="12" y="1801"/>
                  </a:lnTo>
                  <a:lnTo>
                    <a:pt x="12" y="1760"/>
                  </a:lnTo>
                  <a:lnTo>
                    <a:pt x="12" y="1815"/>
                  </a:lnTo>
                  <a:lnTo>
                    <a:pt x="12" y="1805"/>
                  </a:lnTo>
                  <a:lnTo>
                    <a:pt x="12" y="1772"/>
                  </a:lnTo>
                  <a:lnTo>
                    <a:pt x="12" y="1789"/>
                  </a:lnTo>
                  <a:lnTo>
                    <a:pt x="12" y="1797"/>
                  </a:lnTo>
                  <a:lnTo>
                    <a:pt x="12" y="1812"/>
                  </a:lnTo>
                  <a:lnTo>
                    <a:pt x="12" y="1805"/>
                  </a:lnTo>
                  <a:lnTo>
                    <a:pt x="12" y="1812"/>
                  </a:lnTo>
                  <a:lnTo>
                    <a:pt x="12" y="1781"/>
                  </a:lnTo>
                  <a:lnTo>
                    <a:pt x="12" y="1799"/>
                  </a:lnTo>
                  <a:lnTo>
                    <a:pt x="12" y="1755"/>
                  </a:lnTo>
                  <a:lnTo>
                    <a:pt x="12" y="1812"/>
                  </a:lnTo>
                  <a:lnTo>
                    <a:pt x="12" y="1810"/>
                  </a:lnTo>
                  <a:lnTo>
                    <a:pt x="12" y="1803"/>
                  </a:lnTo>
                  <a:lnTo>
                    <a:pt x="12" y="1799"/>
                  </a:lnTo>
                  <a:lnTo>
                    <a:pt x="12" y="1806"/>
                  </a:lnTo>
                  <a:lnTo>
                    <a:pt x="12" y="1813"/>
                  </a:lnTo>
                  <a:lnTo>
                    <a:pt x="12" y="1785"/>
                  </a:lnTo>
                  <a:lnTo>
                    <a:pt x="12" y="1805"/>
                  </a:lnTo>
                  <a:lnTo>
                    <a:pt x="12" y="1808"/>
                  </a:lnTo>
                  <a:lnTo>
                    <a:pt x="12" y="1799"/>
                  </a:lnTo>
                  <a:lnTo>
                    <a:pt x="12" y="1764"/>
                  </a:lnTo>
                  <a:lnTo>
                    <a:pt x="12" y="1799"/>
                  </a:lnTo>
                  <a:lnTo>
                    <a:pt x="12" y="1813"/>
                  </a:lnTo>
                  <a:lnTo>
                    <a:pt x="12" y="1808"/>
                  </a:lnTo>
                  <a:lnTo>
                    <a:pt x="12" y="1813"/>
                  </a:lnTo>
                  <a:lnTo>
                    <a:pt x="12" y="1765"/>
                  </a:lnTo>
                  <a:lnTo>
                    <a:pt x="12" y="1813"/>
                  </a:lnTo>
                  <a:lnTo>
                    <a:pt x="12" y="1794"/>
                  </a:lnTo>
                  <a:lnTo>
                    <a:pt x="12" y="1810"/>
                  </a:lnTo>
                  <a:lnTo>
                    <a:pt x="12" y="1805"/>
                  </a:lnTo>
                  <a:lnTo>
                    <a:pt x="12" y="1812"/>
                  </a:lnTo>
                  <a:lnTo>
                    <a:pt x="12" y="1808"/>
                  </a:lnTo>
                  <a:lnTo>
                    <a:pt x="12" y="1812"/>
                  </a:lnTo>
                  <a:lnTo>
                    <a:pt x="12" y="1803"/>
                  </a:lnTo>
                  <a:lnTo>
                    <a:pt x="12" y="1808"/>
                  </a:lnTo>
                  <a:lnTo>
                    <a:pt x="12" y="1812"/>
                  </a:lnTo>
                  <a:lnTo>
                    <a:pt x="12" y="1808"/>
                  </a:lnTo>
                  <a:lnTo>
                    <a:pt x="12" y="1815"/>
                  </a:lnTo>
                  <a:lnTo>
                    <a:pt x="12" y="1797"/>
                  </a:lnTo>
                  <a:lnTo>
                    <a:pt x="12" y="1815"/>
                  </a:lnTo>
                  <a:lnTo>
                    <a:pt x="12" y="1812"/>
                  </a:lnTo>
                  <a:lnTo>
                    <a:pt x="12" y="1801"/>
                  </a:lnTo>
                  <a:lnTo>
                    <a:pt x="12" y="1810"/>
                  </a:lnTo>
                  <a:lnTo>
                    <a:pt x="12" y="1806"/>
                  </a:lnTo>
                  <a:lnTo>
                    <a:pt x="12" y="1813"/>
                  </a:lnTo>
                  <a:lnTo>
                    <a:pt x="12" y="1810"/>
                  </a:lnTo>
                  <a:lnTo>
                    <a:pt x="12" y="1812"/>
                  </a:lnTo>
                  <a:lnTo>
                    <a:pt x="12" y="1810"/>
                  </a:lnTo>
                  <a:lnTo>
                    <a:pt x="12" y="1810"/>
                  </a:lnTo>
                  <a:lnTo>
                    <a:pt x="12" y="1812"/>
                  </a:lnTo>
                  <a:lnTo>
                    <a:pt x="12" y="1815"/>
                  </a:lnTo>
                  <a:lnTo>
                    <a:pt x="12" y="1812"/>
                  </a:lnTo>
                  <a:lnTo>
                    <a:pt x="12" y="1815"/>
                  </a:lnTo>
                  <a:lnTo>
                    <a:pt x="12" y="1783"/>
                  </a:lnTo>
                  <a:lnTo>
                    <a:pt x="12" y="1815"/>
                  </a:lnTo>
                  <a:lnTo>
                    <a:pt x="12" y="1806"/>
                  </a:lnTo>
                  <a:lnTo>
                    <a:pt x="12" y="1815"/>
                  </a:lnTo>
                  <a:lnTo>
                    <a:pt x="12" y="1803"/>
                  </a:lnTo>
                  <a:lnTo>
                    <a:pt x="14" y="1805"/>
                  </a:lnTo>
                  <a:lnTo>
                    <a:pt x="14" y="1799"/>
                  </a:lnTo>
                  <a:lnTo>
                    <a:pt x="14" y="1808"/>
                  </a:lnTo>
                  <a:lnTo>
                    <a:pt x="14" y="1810"/>
                  </a:lnTo>
                  <a:lnTo>
                    <a:pt x="14" y="1803"/>
                  </a:lnTo>
                  <a:lnTo>
                    <a:pt x="14" y="1794"/>
                  </a:lnTo>
                  <a:lnTo>
                    <a:pt x="14" y="1813"/>
                  </a:lnTo>
                  <a:lnTo>
                    <a:pt x="14" y="1810"/>
                  </a:lnTo>
                  <a:lnTo>
                    <a:pt x="14" y="1812"/>
                  </a:lnTo>
                  <a:lnTo>
                    <a:pt x="14" y="1815"/>
                  </a:lnTo>
                  <a:lnTo>
                    <a:pt x="14" y="1805"/>
                  </a:lnTo>
                  <a:lnTo>
                    <a:pt x="14" y="1815"/>
                  </a:lnTo>
                  <a:lnTo>
                    <a:pt x="14" y="1803"/>
                  </a:lnTo>
                  <a:lnTo>
                    <a:pt x="14" y="1815"/>
                  </a:lnTo>
                  <a:lnTo>
                    <a:pt x="14" y="1806"/>
                  </a:lnTo>
                  <a:lnTo>
                    <a:pt x="14" y="1812"/>
                  </a:lnTo>
                  <a:lnTo>
                    <a:pt x="14" y="1790"/>
                  </a:lnTo>
                  <a:lnTo>
                    <a:pt x="14" y="1813"/>
                  </a:lnTo>
                  <a:lnTo>
                    <a:pt x="14" y="1808"/>
                  </a:lnTo>
                  <a:lnTo>
                    <a:pt x="14" y="1805"/>
                  </a:lnTo>
                  <a:lnTo>
                    <a:pt x="14" y="1810"/>
                  </a:lnTo>
                  <a:lnTo>
                    <a:pt x="14" y="1812"/>
                  </a:lnTo>
                  <a:lnTo>
                    <a:pt x="14" y="1813"/>
                  </a:lnTo>
                  <a:lnTo>
                    <a:pt x="14" y="1813"/>
                  </a:lnTo>
                  <a:lnTo>
                    <a:pt x="14" y="1806"/>
                  </a:lnTo>
                  <a:lnTo>
                    <a:pt x="14" y="1815"/>
                  </a:lnTo>
                  <a:lnTo>
                    <a:pt x="14" y="1785"/>
                  </a:lnTo>
                  <a:lnTo>
                    <a:pt x="14" y="1813"/>
                  </a:lnTo>
                  <a:lnTo>
                    <a:pt x="14" y="1810"/>
                  </a:lnTo>
                  <a:lnTo>
                    <a:pt x="14" y="1815"/>
                  </a:lnTo>
                  <a:lnTo>
                    <a:pt x="14" y="1813"/>
                  </a:lnTo>
                  <a:lnTo>
                    <a:pt x="14" y="1778"/>
                  </a:lnTo>
                  <a:lnTo>
                    <a:pt x="14" y="1808"/>
                  </a:lnTo>
                  <a:lnTo>
                    <a:pt x="14" y="1813"/>
                  </a:lnTo>
                  <a:lnTo>
                    <a:pt x="14" y="1805"/>
                  </a:lnTo>
                  <a:lnTo>
                    <a:pt x="14" y="1805"/>
                  </a:lnTo>
                  <a:lnTo>
                    <a:pt x="14" y="1812"/>
                  </a:lnTo>
                  <a:lnTo>
                    <a:pt x="14" y="1813"/>
                  </a:lnTo>
                  <a:lnTo>
                    <a:pt x="14" y="1815"/>
                  </a:lnTo>
                  <a:lnTo>
                    <a:pt x="14" y="1812"/>
                  </a:lnTo>
                  <a:lnTo>
                    <a:pt x="14" y="1812"/>
                  </a:lnTo>
                  <a:lnTo>
                    <a:pt x="14" y="1813"/>
                  </a:lnTo>
                  <a:lnTo>
                    <a:pt x="14" y="1801"/>
                  </a:lnTo>
                  <a:lnTo>
                    <a:pt x="14" y="1805"/>
                  </a:lnTo>
                  <a:lnTo>
                    <a:pt x="14" y="1812"/>
                  </a:lnTo>
                  <a:lnTo>
                    <a:pt x="14" y="1806"/>
                  </a:lnTo>
                  <a:lnTo>
                    <a:pt x="14" y="1813"/>
                  </a:lnTo>
                  <a:lnTo>
                    <a:pt x="14" y="1812"/>
                  </a:lnTo>
                  <a:lnTo>
                    <a:pt x="14" y="1806"/>
                  </a:lnTo>
                  <a:lnTo>
                    <a:pt x="14" y="1812"/>
                  </a:lnTo>
                  <a:lnTo>
                    <a:pt x="14" y="1813"/>
                  </a:lnTo>
                  <a:lnTo>
                    <a:pt x="14" y="1815"/>
                  </a:lnTo>
                  <a:lnTo>
                    <a:pt x="14" y="1813"/>
                  </a:lnTo>
                  <a:lnTo>
                    <a:pt x="14" y="1808"/>
                  </a:lnTo>
                  <a:lnTo>
                    <a:pt x="14" y="1794"/>
                  </a:lnTo>
                  <a:lnTo>
                    <a:pt x="14" y="1810"/>
                  </a:lnTo>
                  <a:lnTo>
                    <a:pt x="14" y="1806"/>
                  </a:lnTo>
                  <a:lnTo>
                    <a:pt x="14" y="1810"/>
                  </a:lnTo>
                  <a:lnTo>
                    <a:pt x="14" y="1813"/>
                  </a:lnTo>
                  <a:lnTo>
                    <a:pt x="14" y="1812"/>
                  </a:lnTo>
                  <a:lnTo>
                    <a:pt x="14" y="1803"/>
                  </a:lnTo>
                  <a:lnTo>
                    <a:pt x="14" y="1815"/>
                  </a:lnTo>
                  <a:lnTo>
                    <a:pt x="14" y="1806"/>
                  </a:lnTo>
                  <a:lnTo>
                    <a:pt x="14" y="1815"/>
                  </a:lnTo>
                  <a:lnTo>
                    <a:pt x="14" y="1815"/>
                  </a:lnTo>
                  <a:lnTo>
                    <a:pt x="14" y="1815"/>
                  </a:lnTo>
                  <a:lnTo>
                    <a:pt x="14" y="1812"/>
                  </a:lnTo>
                  <a:lnTo>
                    <a:pt x="14" y="1815"/>
                  </a:lnTo>
                  <a:lnTo>
                    <a:pt x="14" y="1810"/>
                  </a:lnTo>
                  <a:lnTo>
                    <a:pt x="14" y="1812"/>
                  </a:lnTo>
                  <a:lnTo>
                    <a:pt x="14" y="1803"/>
                  </a:lnTo>
                  <a:lnTo>
                    <a:pt x="14" y="1813"/>
                  </a:lnTo>
                  <a:lnTo>
                    <a:pt x="14" y="1805"/>
                  </a:lnTo>
                  <a:lnTo>
                    <a:pt x="14" y="1813"/>
                  </a:lnTo>
                  <a:lnTo>
                    <a:pt x="16" y="1815"/>
                  </a:lnTo>
                  <a:lnTo>
                    <a:pt x="16" y="1815"/>
                  </a:lnTo>
                  <a:lnTo>
                    <a:pt x="16" y="1815"/>
                  </a:lnTo>
                  <a:lnTo>
                    <a:pt x="16" y="1813"/>
                  </a:lnTo>
                  <a:lnTo>
                    <a:pt x="16" y="1812"/>
                  </a:lnTo>
                  <a:lnTo>
                    <a:pt x="16" y="1806"/>
                  </a:lnTo>
                  <a:lnTo>
                    <a:pt x="16" y="1812"/>
                  </a:lnTo>
                  <a:lnTo>
                    <a:pt x="16" y="1815"/>
                  </a:lnTo>
                  <a:lnTo>
                    <a:pt x="16" y="1812"/>
                  </a:lnTo>
                  <a:lnTo>
                    <a:pt x="16" y="1806"/>
                  </a:lnTo>
                  <a:lnTo>
                    <a:pt x="16" y="1813"/>
                  </a:lnTo>
                  <a:lnTo>
                    <a:pt x="16" y="1812"/>
                  </a:lnTo>
                  <a:lnTo>
                    <a:pt x="16" y="1810"/>
                  </a:lnTo>
                  <a:lnTo>
                    <a:pt x="16" y="1815"/>
                  </a:lnTo>
                  <a:lnTo>
                    <a:pt x="16" y="1810"/>
                  </a:lnTo>
                  <a:lnTo>
                    <a:pt x="16" y="1815"/>
                  </a:lnTo>
                  <a:lnTo>
                    <a:pt x="16" y="1815"/>
                  </a:lnTo>
                  <a:lnTo>
                    <a:pt x="16" y="1797"/>
                  </a:lnTo>
                  <a:lnTo>
                    <a:pt x="16" y="1813"/>
                  </a:lnTo>
                  <a:lnTo>
                    <a:pt x="16" y="1813"/>
                  </a:lnTo>
                  <a:lnTo>
                    <a:pt x="16" y="1812"/>
                  </a:lnTo>
                  <a:lnTo>
                    <a:pt x="16" y="1813"/>
                  </a:lnTo>
                  <a:lnTo>
                    <a:pt x="16" y="1812"/>
                  </a:lnTo>
                  <a:lnTo>
                    <a:pt x="16" y="1813"/>
                  </a:lnTo>
                  <a:lnTo>
                    <a:pt x="16" y="1813"/>
                  </a:lnTo>
                  <a:lnTo>
                    <a:pt x="16" y="1813"/>
                  </a:lnTo>
                  <a:lnTo>
                    <a:pt x="16" y="1815"/>
                  </a:lnTo>
                  <a:lnTo>
                    <a:pt x="16" y="181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8" name="Freeform 414"/>
            <p:cNvSpPr>
              <a:spLocks/>
            </p:cNvSpPr>
            <p:nvPr/>
          </p:nvSpPr>
          <p:spPr bwMode="auto">
            <a:xfrm>
              <a:off x="3090" y="4021"/>
              <a:ext cx="16" cy="16"/>
            </a:xfrm>
            <a:custGeom>
              <a:avLst/>
              <a:gdLst>
                <a:gd name="T0" fmla="*/ 0 w 16"/>
                <a:gd name="T1" fmla="*/ 16 h 16"/>
                <a:gd name="T2" fmla="*/ 0 w 16"/>
                <a:gd name="T3" fmla="*/ 16 h 16"/>
                <a:gd name="T4" fmla="*/ 0 w 16"/>
                <a:gd name="T5" fmla="*/ 16 h 16"/>
                <a:gd name="T6" fmla="*/ 0 w 16"/>
                <a:gd name="T7" fmla="*/ 11 h 16"/>
                <a:gd name="T8" fmla="*/ 2 w 16"/>
                <a:gd name="T9" fmla="*/ 11 h 16"/>
                <a:gd name="T10" fmla="*/ 2 w 16"/>
                <a:gd name="T11" fmla="*/ 16 h 16"/>
                <a:gd name="T12" fmla="*/ 2 w 16"/>
                <a:gd name="T13" fmla="*/ 0 h 16"/>
                <a:gd name="T14" fmla="*/ 2 w 16"/>
                <a:gd name="T15" fmla="*/ 14 h 16"/>
                <a:gd name="T16" fmla="*/ 2 w 16"/>
                <a:gd name="T17" fmla="*/ 16 h 16"/>
                <a:gd name="T18" fmla="*/ 2 w 16"/>
                <a:gd name="T19" fmla="*/ 16 h 16"/>
                <a:gd name="T20" fmla="*/ 2 w 16"/>
                <a:gd name="T21" fmla="*/ 16 h 16"/>
                <a:gd name="T22" fmla="*/ 3 w 16"/>
                <a:gd name="T23" fmla="*/ 16 h 16"/>
                <a:gd name="T24" fmla="*/ 3 w 16"/>
                <a:gd name="T25" fmla="*/ 14 h 16"/>
                <a:gd name="T26" fmla="*/ 3 w 16"/>
                <a:gd name="T27" fmla="*/ 16 h 16"/>
                <a:gd name="T28" fmla="*/ 3 w 16"/>
                <a:gd name="T29" fmla="*/ 16 h 16"/>
                <a:gd name="T30" fmla="*/ 3 w 16"/>
                <a:gd name="T31" fmla="*/ 13 h 16"/>
                <a:gd name="T32" fmla="*/ 3 w 16"/>
                <a:gd name="T33" fmla="*/ 11 h 16"/>
                <a:gd name="T34" fmla="*/ 3 w 16"/>
                <a:gd name="T35" fmla="*/ 13 h 16"/>
                <a:gd name="T36" fmla="*/ 5 w 16"/>
                <a:gd name="T37" fmla="*/ 14 h 16"/>
                <a:gd name="T38" fmla="*/ 5 w 16"/>
                <a:gd name="T39" fmla="*/ 14 h 16"/>
                <a:gd name="T40" fmla="*/ 5 w 16"/>
                <a:gd name="T41" fmla="*/ 16 h 16"/>
                <a:gd name="T42" fmla="*/ 5 w 16"/>
                <a:gd name="T43" fmla="*/ 16 h 16"/>
                <a:gd name="T44" fmla="*/ 5 w 16"/>
                <a:gd name="T45" fmla="*/ 16 h 16"/>
                <a:gd name="T46" fmla="*/ 5 w 16"/>
                <a:gd name="T47" fmla="*/ 16 h 16"/>
                <a:gd name="T48" fmla="*/ 7 w 16"/>
                <a:gd name="T49" fmla="*/ 13 h 16"/>
                <a:gd name="T50" fmla="*/ 7 w 16"/>
                <a:gd name="T51" fmla="*/ 16 h 16"/>
                <a:gd name="T52" fmla="*/ 7 w 16"/>
                <a:gd name="T53" fmla="*/ 16 h 16"/>
                <a:gd name="T54" fmla="*/ 7 w 16"/>
                <a:gd name="T55" fmla="*/ 16 h 16"/>
                <a:gd name="T56" fmla="*/ 7 w 16"/>
                <a:gd name="T57" fmla="*/ 16 h 16"/>
                <a:gd name="T58" fmla="*/ 7 w 16"/>
                <a:gd name="T59" fmla="*/ 14 h 16"/>
                <a:gd name="T60" fmla="*/ 7 w 16"/>
                <a:gd name="T61" fmla="*/ 13 h 16"/>
                <a:gd name="T62" fmla="*/ 9 w 16"/>
                <a:gd name="T63" fmla="*/ 14 h 16"/>
                <a:gd name="T64" fmla="*/ 9 w 16"/>
                <a:gd name="T65" fmla="*/ 14 h 16"/>
                <a:gd name="T66" fmla="*/ 9 w 16"/>
                <a:gd name="T67" fmla="*/ 16 h 16"/>
                <a:gd name="T68" fmla="*/ 9 w 16"/>
                <a:gd name="T69" fmla="*/ 16 h 16"/>
                <a:gd name="T70" fmla="*/ 9 w 16"/>
                <a:gd name="T71" fmla="*/ 11 h 16"/>
                <a:gd name="T72" fmla="*/ 9 w 16"/>
                <a:gd name="T73" fmla="*/ 16 h 16"/>
                <a:gd name="T74" fmla="*/ 11 w 16"/>
                <a:gd name="T75" fmla="*/ 16 h 16"/>
                <a:gd name="T76" fmla="*/ 11 w 16"/>
                <a:gd name="T77" fmla="*/ 16 h 16"/>
                <a:gd name="T78" fmla="*/ 11 w 16"/>
                <a:gd name="T79" fmla="*/ 16 h 16"/>
                <a:gd name="T80" fmla="*/ 11 w 16"/>
                <a:gd name="T81" fmla="*/ 16 h 16"/>
                <a:gd name="T82" fmla="*/ 11 w 16"/>
                <a:gd name="T83" fmla="*/ 16 h 16"/>
                <a:gd name="T84" fmla="*/ 11 w 16"/>
                <a:gd name="T85" fmla="*/ 14 h 16"/>
                <a:gd name="T86" fmla="*/ 11 w 16"/>
                <a:gd name="T87" fmla="*/ 11 h 16"/>
                <a:gd name="T88" fmla="*/ 12 w 16"/>
                <a:gd name="T89" fmla="*/ 16 h 16"/>
                <a:gd name="T90" fmla="*/ 12 w 16"/>
                <a:gd name="T91" fmla="*/ 16 h 16"/>
                <a:gd name="T92" fmla="*/ 12 w 16"/>
                <a:gd name="T93" fmla="*/ 14 h 16"/>
                <a:gd name="T94" fmla="*/ 12 w 16"/>
                <a:gd name="T95" fmla="*/ 14 h 16"/>
                <a:gd name="T96" fmla="*/ 12 w 16"/>
                <a:gd name="T97" fmla="*/ 16 h 16"/>
                <a:gd name="T98" fmla="*/ 12 w 16"/>
                <a:gd name="T99" fmla="*/ 14 h 16"/>
                <a:gd name="T100" fmla="*/ 14 w 16"/>
                <a:gd name="T101" fmla="*/ 16 h 16"/>
                <a:gd name="T102" fmla="*/ 14 w 16"/>
                <a:gd name="T103" fmla="*/ 16 h 16"/>
                <a:gd name="T104" fmla="*/ 14 w 16"/>
                <a:gd name="T105" fmla="*/ 16 h 16"/>
                <a:gd name="T106" fmla="*/ 14 w 16"/>
                <a:gd name="T107" fmla="*/ 14 h 16"/>
                <a:gd name="T108" fmla="*/ 14 w 16"/>
                <a:gd name="T109" fmla="*/ 14 h 16"/>
                <a:gd name="T110" fmla="*/ 14 w 16"/>
                <a:gd name="T111" fmla="*/ 16 h 16"/>
                <a:gd name="T112" fmla="*/ 16 w 16"/>
                <a:gd name="T113" fmla="*/ 16 h 16"/>
                <a:gd name="T114" fmla="*/ 16 w 16"/>
                <a:gd name="T115" fmla="*/ 16 h 16"/>
                <a:gd name="T116" fmla="*/ 16 w 16"/>
                <a:gd name="T117" fmla="*/ 14 h 16"/>
                <a:gd name="T118" fmla="*/ 16 w 16"/>
                <a:gd name="T119" fmla="*/ 16 h 16"/>
                <a:gd name="T120" fmla="*/ 16 w 16"/>
                <a:gd name="T121" fmla="*/ 16 h 16"/>
                <a:gd name="T122" fmla="*/ 16 w 16"/>
                <a:gd name="T1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2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2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7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9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0"/>
                  </a:lnTo>
                  <a:lnTo>
                    <a:pt x="2" y="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9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7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1"/>
                  </a:lnTo>
                  <a:lnTo>
                    <a:pt x="3" y="9"/>
                  </a:lnTo>
                  <a:lnTo>
                    <a:pt x="3" y="14"/>
                  </a:lnTo>
                  <a:lnTo>
                    <a:pt x="3" y="7"/>
                  </a:lnTo>
                  <a:lnTo>
                    <a:pt x="3" y="11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1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1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9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3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9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1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99" name="Freeform 415"/>
            <p:cNvSpPr>
              <a:spLocks/>
            </p:cNvSpPr>
            <p:nvPr/>
          </p:nvSpPr>
          <p:spPr bwMode="auto">
            <a:xfrm>
              <a:off x="3106" y="4032"/>
              <a:ext cx="19" cy="5"/>
            </a:xfrm>
            <a:custGeom>
              <a:avLst/>
              <a:gdLst>
                <a:gd name="T0" fmla="*/ 2 w 19"/>
                <a:gd name="T1" fmla="*/ 5 h 5"/>
                <a:gd name="T2" fmla="*/ 2 w 19"/>
                <a:gd name="T3" fmla="*/ 5 h 5"/>
                <a:gd name="T4" fmla="*/ 2 w 19"/>
                <a:gd name="T5" fmla="*/ 5 h 5"/>
                <a:gd name="T6" fmla="*/ 2 w 19"/>
                <a:gd name="T7" fmla="*/ 5 h 5"/>
                <a:gd name="T8" fmla="*/ 2 w 19"/>
                <a:gd name="T9" fmla="*/ 5 h 5"/>
                <a:gd name="T10" fmla="*/ 2 w 19"/>
                <a:gd name="T11" fmla="*/ 3 h 5"/>
                <a:gd name="T12" fmla="*/ 2 w 19"/>
                <a:gd name="T13" fmla="*/ 3 h 5"/>
                <a:gd name="T14" fmla="*/ 3 w 19"/>
                <a:gd name="T15" fmla="*/ 5 h 5"/>
                <a:gd name="T16" fmla="*/ 3 w 19"/>
                <a:gd name="T17" fmla="*/ 5 h 5"/>
                <a:gd name="T18" fmla="*/ 3 w 19"/>
                <a:gd name="T19" fmla="*/ 5 h 5"/>
                <a:gd name="T20" fmla="*/ 3 w 19"/>
                <a:gd name="T21" fmla="*/ 5 h 5"/>
                <a:gd name="T22" fmla="*/ 3 w 19"/>
                <a:gd name="T23" fmla="*/ 5 h 5"/>
                <a:gd name="T24" fmla="*/ 5 w 19"/>
                <a:gd name="T25" fmla="*/ 5 h 5"/>
                <a:gd name="T26" fmla="*/ 5 w 19"/>
                <a:gd name="T27" fmla="*/ 5 h 5"/>
                <a:gd name="T28" fmla="*/ 5 w 19"/>
                <a:gd name="T29" fmla="*/ 5 h 5"/>
                <a:gd name="T30" fmla="*/ 5 w 19"/>
                <a:gd name="T31" fmla="*/ 5 h 5"/>
                <a:gd name="T32" fmla="*/ 5 w 19"/>
                <a:gd name="T33" fmla="*/ 5 h 5"/>
                <a:gd name="T34" fmla="*/ 5 w 19"/>
                <a:gd name="T35" fmla="*/ 5 h 5"/>
                <a:gd name="T36" fmla="*/ 5 w 19"/>
                <a:gd name="T37" fmla="*/ 5 h 5"/>
                <a:gd name="T38" fmla="*/ 7 w 19"/>
                <a:gd name="T39" fmla="*/ 5 h 5"/>
                <a:gd name="T40" fmla="*/ 7 w 19"/>
                <a:gd name="T41" fmla="*/ 5 h 5"/>
                <a:gd name="T42" fmla="*/ 7 w 19"/>
                <a:gd name="T43" fmla="*/ 3 h 5"/>
                <a:gd name="T44" fmla="*/ 7 w 19"/>
                <a:gd name="T45" fmla="*/ 5 h 5"/>
                <a:gd name="T46" fmla="*/ 7 w 19"/>
                <a:gd name="T47" fmla="*/ 5 h 5"/>
                <a:gd name="T48" fmla="*/ 7 w 19"/>
                <a:gd name="T49" fmla="*/ 5 h 5"/>
                <a:gd name="T50" fmla="*/ 7 w 19"/>
                <a:gd name="T51" fmla="*/ 5 h 5"/>
                <a:gd name="T52" fmla="*/ 9 w 19"/>
                <a:gd name="T53" fmla="*/ 3 h 5"/>
                <a:gd name="T54" fmla="*/ 9 w 19"/>
                <a:gd name="T55" fmla="*/ 5 h 5"/>
                <a:gd name="T56" fmla="*/ 9 w 19"/>
                <a:gd name="T57" fmla="*/ 5 h 5"/>
                <a:gd name="T58" fmla="*/ 9 w 19"/>
                <a:gd name="T59" fmla="*/ 3 h 5"/>
                <a:gd name="T60" fmla="*/ 9 w 19"/>
                <a:gd name="T61" fmla="*/ 5 h 5"/>
                <a:gd name="T62" fmla="*/ 9 w 19"/>
                <a:gd name="T63" fmla="*/ 5 h 5"/>
                <a:gd name="T64" fmla="*/ 11 w 19"/>
                <a:gd name="T65" fmla="*/ 5 h 5"/>
                <a:gd name="T66" fmla="*/ 11 w 19"/>
                <a:gd name="T67" fmla="*/ 5 h 5"/>
                <a:gd name="T68" fmla="*/ 11 w 19"/>
                <a:gd name="T69" fmla="*/ 5 h 5"/>
                <a:gd name="T70" fmla="*/ 11 w 19"/>
                <a:gd name="T71" fmla="*/ 5 h 5"/>
                <a:gd name="T72" fmla="*/ 11 w 19"/>
                <a:gd name="T73" fmla="*/ 5 h 5"/>
                <a:gd name="T74" fmla="*/ 11 w 19"/>
                <a:gd name="T75" fmla="*/ 5 h 5"/>
                <a:gd name="T76" fmla="*/ 12 w 19"/>
                <a:gd name="T77" fmla="*/ 5 h 5"/>
                <a:gd name="T78" fmla="*/ 12 w 19"/>
                <a:gd name="T79" fmla="*/ 3 h 5"/>
                <a:gd name="T80" fmla="*/ 12 w 19"/>
                <a:gd name="T81" fmla="*/ 5 h 5"/>
                <a:gd name="T82" fmla="*/ 12 w 19"/>
                <a:gd name="T83" fmla="*/ 5 h 5"/>
                <a:gd name="T84" fmla="*/ 12 w 19"/>
                <a:gd name="T85" fmla="*/ 5 h 5"/>
                <a:gd name="T86" fmla="*/ 12 w 19"/>
                <a:gd name="T87" fmla="*/ 5 h 5"/>
                <a:gd name="T88" fmla="*/ 14 w 19"/>
                <a:gd name="T89" fmla="*/ 5 h 5"/>
                <a:gd name="T90" fmla="*/ 14 w 19"/>
                <a:gd name="T91" fmla="*/ 5 h 5"/>
                <a:gd name="T92" fmla="*/ 14 w 19"/>
                <a:gd name="T93" fmla="*/ 5 h 5"/>
                <a:gd name="T94" fmla="*/ 14 w 19"/>
                <a:gd name="T95" fmla="*/ 5 h 5"/>
                <a:gd name="T96" fmla="*/ 14 w 19"/>
                <a:gd name="T97" fmla="*/ 3 h 5"/>
                <a:gd name="T98" fmla="*/ 14 w 19"/>
                <a:gd name="T99" fmla="*/ 5 h 5"/>
                <a:gd name="T100" fmla="*/ 16 w 19"/>
                <a:gd name="T101" fmla="*/ 5 h 5"/>
                <a:gd name="T102" fmla="*/ 16 w 19"/>
                <a:gd name="T103" fmla="*/ 3 h 5"/>
                <a:gd name="T104" fmla="*/ 16 w 19"/>
                <a:gd name="T105" fmla="*/ 5 h 5"/>
                <a:gd name="T106" fmla="*/ 16 w 19"/>
                <a:gd name="T107" fmla="*/ 5 h 5"/>
                <a:gd name="T108" fmla="*/ 16 w 19"/>
                <a:gd name="T109" fmla="*/ 5 h 5"/>
                <a:gd name="T110" fmla="*/ 16 w 19"/>
                <a:gd name="T111" fmla="*/ 5 h 5"/>
                <a:gd name="T112" fmla="*/ 18 w 19"/>
                <a:gd name="T113" fmla="*/ 5 h 5"/>
                <a:gd name="T114" fmla="*/ 18 w 19"/>
                <a:gd name="T115" fmla="*/ 5 h 5"/>
                <a:gd name="T116" fmla="*/ 18 w 19"/>
                <a:gd name="T117" fmla="*/ 5 h 5"/>
                <a:gd name="T118" fmla="*/ 18 w 19"/>
                <a:gd name="T119" fmla="*/ 5 h 5"/>
                <a:gd name="T120" fmla="*/ 18 w 19"/>
                <a:gd name="T121" fmla="*/ 5 h 5"/>
                <a:gd name="T122" fmla="*/ 18 w 19"/>
                <a:gd name="T1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0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2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9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0" name="Freeform 416"/>
            <p:cNvSpPr>
              <a:spLocks/>
            </p:cNvSpPr>
            <p:nvPr/>
          </p:nvSpPr>
          <p:spPr bwMode="auto">
            <a:xfrm>
              <a:off x="3125" y="4027"/>
              <a:ext cx="16" cy="10"/>
            </a:xfrm>
            <a:custGeom>
              <a:avLst/>
              <a:gdLst>
                <a:gd name="T0" fmla="*/ 0 w 16"/>
                <a:gd name="T1" fmla="*/ 10 h 10"/>
                <a:gd name="T2" fmla="*/ 0 w 16"/>
                <a:gd name="T3" fmla="*/ 10 h 10"/>
                <a:gd name="T4" fmla="*/ 0 w 16"/>
                <a:gd name="T5" fmla="*/ 10 h 10"/>
                <a:gd name="T6" fmla="*/ 0 w 16"/>
                <a:gd name="T7" fmla="*/ 7 h 10"/>
                <a:gd name="T8" fmla="*/ 0 w 16"/>
                <a:gd name="T9" fmla="*/ 10 h 10"/>
                <a:gd name="T10" fmla="*/ 2 w 16"/>
                <a:gd name="T11" fmla="*/ 10 h 10"/>
                <a:gd name="T12" fmla="*/ 2 w 16"/>
                <a:gd name="T13" fmla="*/ 10 h 10"/>
                <a:gd name="T14" fmla="*/ 2 w 16"/>
                <a:gd name="T15" fmla="*/ 10 h 10"/>
                <a:gd name="T16" fmla="*/ 2 w 16"/>
                <a:gd name="T17" fmla="*/ 8 h 10"/>
                <a:gd name="T18" fmla="*/ 2 w 16"/>
                <a:gd name="T19" fmla="*/ 10 h 10"/>
                <a:gd name="T20" fmla="*/ 2 w 16"/>
                <a:gd name="T21" fmla="*/ 8 h 10"/>
                <a:gd name="T22" fmla="*/ 2 w 16"/>
                <a:gd name="T23" fmla="*/ 10 h 10"/>
                <a:gd name="T24" fmla="*/ 4 w 16"/>
                <a:gd name="T25" fmla="*/ 10 h 10"/>
                <a:gd name="T26" fmla="*/ 4 w 16"/>
                <a:gd name="T27" fmla="*/ 10 h 10"/>
                <a:gd name="T28" fmla="*/ 4 w 16"/>
                <a:gd name="T29" fmla="*/ 10 h 10"/>
                <a:gd name="T30" fmla="*/ 4 w 16"/>
                <a:gd name="T31" fmla="*/ 10 h 10"/>
                <a:gd name="T32" fmla="*/ 4 w 16"/>
                <a:gd name="T33" fmla="*/ 10 h 10"/>
                <a:gd name="T34" fmla="*/ 4 w 16"/>
                <a:gd name="T35" fmla="*/ 10 h 10"/>
                <a:gd name="T36" fmla="*/ 6 w 16"/>
                <a:gd name="T37" fmla="*/ 10 h 10"/>
                <a:gd name="T38" fmla="*/ 6 w 16"/>
                <a:gd name="T39" fmla="*/ 10 h 10"/>
                <a:gd name="T40" fmla="*/ 6 w 16"/>
                <a:gd name="T41" fmla="*/ 10 h 10"/>
                <a:gd name="T42" fmla="*/ 6 w 16"/>
                <a:gd name="T43" fmla="*/ 10 h 10"/>
                <a:gd name="T44" fmla="*/ 6 w 16"/>
                <a:gd name="T45" fmla="*/ 10 h 10"/>
                <a:gd name="T46" fmla="*/ 6 w 16"/>
                <a:gd name="T47" fmla="*/ 10 h 10"/>
                <a:gd name="T48" fmla="*/ 8 w 16"/>
                <a:gd name="T49" fmla="*/ 10 h 10"/>
                <a:gd name="T50" fmla="*/ 8 w 16"/>
                <a:gd name="T51" fmla="*/ 10 h 10"/>
                <a:gd name="T52" fmla="*/ 8 w 16"/>
                <a:gd name="T53" fmla="*/ 8 h 10"/>
                <a:gd name="T54" fmla="*/ 8 w 16"/>
                <a:gd name="T55" fmla="*/ 10 h 10"/>
                <a:gd name="T56" fmla="*/ 8 w 16"/>
                <a:gd name="T57" fmla="*/ 10 h 10"/>
                <a:gd name="T58" fmla="*/ 8 w 16"/>
                <a:gd name="T59" fmla="*/ 10 h 10"/>
                <a:gd name="T60" fmla="*/ 9 w 16"/>
                <a:gd name="T61" fmla="*/ 10 h 10"/>
                <a:gd name="T62" fmla="*/ 9 w 16"/>
                <a:gd name="T63" fmla="*/ 10 h 10"/>
                <a:gd name="T64" fmla="*/ 9 w 16"/>
                <a:gd name="T65" fmla="*/ 8 h 10"/>
                <a:gd name="T66" fmla="*/ 9 w 16"/>
                <a:gd name="T67" fmla="*/ 8 h 10"/>
                <a:gd name="T68" fmla="*/ 9 w 16"/>
                <a:gd name="T69" fmla="*/ 10 h 10"/>
                <a:gd name="T70" fmla="*/ 9 w 16"/>
                <a:gd name="T71" fmla="*/ 10 h 10"/>
                <a:gd name="T72" fmla="*/ 9 w 16"/>
                <a:gd name="T73" fmla="*/ 8 h 10"/>
                <a:gd name="T74" fmla="*/ 11 w 16"/>
                <a:gd name="T75" fmla="*/ 8 h 10"/>
                <a:gd name="T76" fmla="*/ 11 w 16"/>
                <a:gd name="T77" fmla="*/ 10 h 10"/>
                <a:gd name="T78" fmla="*/ 11 w 16"/>
                <a:gd name="T79" fmla="*/ 10 h 10"/>
                <a:gd name="T80" fmla="*/ 11 w 16"/>
                <a:gd name="T81" fmla="*/ 10 h 10"/>
                <a:gd name="T82" fmla="*/ 11 w 16"/>
                <a:gd name="T83" fmla="*/ 10 h 10"/>
                <a:gd name="T84" fmla="*/ 11 w 16"/>
                <a:gd name="T85" fmla="*/ 7 h 10"/>
                <a:gd name="T86" fmla="*/ 11 w 16"/>
                <a:gd name="T87" fmla="*/ 8 h 10"/>
                <a:gd name="T88" fmla="*/ 13 w 16"/>
                <a:gd name="T89" fmla="*/ 10 h 10"/>
                <a:gd name="T90" fmla="*/ 13 w 16"/>
                <a:gd name="T91" fmla="*/ 10 h 10"/>
                <a:gd name="T92" fmla="*/ 13 w 16"/>
                <a:gd name="T93" fmla="*/ 10 h 10"/>
                <a:gd name="T94" fmla="*/ 13 w 16"/>
                <a:gd name="T95" fmla="*/ 10 h 10"/>
                <a:gd name="T96" fmla="*/ 13 w 16"/>
                <a:gd name="T97" fmla="*/ 5 h 10"/>
                <a:gd name="T98" fmla="*/ 13 w 16"/>
                <a:gd name="T99" fmla="*/ 8 h 10"/>
                <a:gd name="T100" fmla="*/ 15 w 16"/>
                <a:gd name="T101" fmla="*/ 8 h 10"/>
                <a:gd name="T102" fmla="*/ 15 w 16"/>
                <a:gd name="T103" fmla="*/ 10 h 10"/>
                <a:gd name="T104" fmla="*/ 15 w 16"/>
                <a:gd name="T105" fmla="*/ 10 h 10"/>
                <a:gd name="T106" fmla="*/ 15 w 16"/>
                <a:gd name="T107" fmla="*/ 8 h 10"/>
                <a:gd name="T108" fmla="*/ 15 w 16"/>
                <a:gd name="T109" fmla="*/ 7 h 10"/>
                <a:gd name="T110" fmla="*/ 15 w 16"/>
                <a:gd name="T111" fmla="*/ 10 h 10"/>
                <a:gd name="T112" fmla="*/ 15 w 16"/>
                <a:gd name="T113" fmla="*/ 10 h 10"/>
                <a:gd name="T114" fmla="*/ 16 w 16"/>
                <a:gd name="T115" fmla="*/ 10 h 10"/>
                <a:gd name="T116" fmla="*/ 16 w 16"/>
                <a:gd name="T117" fmla="*/ 10 h 10"/>
                <a:gd name="T118" fmla="*/ 16 w 16"/>
                <a:gd name="T119" fmla="*/ 10 h 10"/>
                <a:gd name="T120" fmla="*/ 16 w 16"/>
                <a:gd name="T121" fmla="*/ 10 h 10"/>
                <a:gd name="T122" fmla="*/ 16 w 16"/>
                <a:gd name="T12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5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7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3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5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5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5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5"/>
                  </a:lnTo>
                  <a:lnTo>
                    <a:pt x="15" y="10"/>
                  </a:lnTo>
                  <a:lnTo>
                    <a:pt x="15" y="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5"/>
                  </a:lnTo>
                  <a:lnTo>
                    <a:pt x="15" y="1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3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1" name="Freeform 417"/>
            <p:cNvSpPr>
              <a:spLocks/>
            </p:cNvSpPr>
            <p:nvPr/>
          </p:nvSpPr>
          <p:spPr bwMode="auto">
            <a:xfrm>
              <a:off x="3141" y="4028"/>
              <a:ext cx="18" cy="9"/>
            </a:xfrm>
            <a:custGeom>
              <a:avLst/>
              <a:gdLst>
                <a:gd name="T0" fmla="*/ 0 w 18"/>
                <a:gd name="T1" fmla="*/ 7 h 9"/>
                <a:gd name="T2" fmla="*/ 2 w 18"/>
                <a:gd name="T3" fmla="*/ 9 h 9"/>
                <a:gd name="T4" fmla="*/ 2 w 18"/>
                <a:gd name="T5" fmla="*/ 9 h 9"/>
                <a:gd name="T6" fmla="*/ 2 w 18"/>
                <a:gd name="T7" fmla="*/ 9 h 9"/>
                <a:gd name="T8" fmla="*/ 2 w 18"/>
                <a:gd name="T9" fmla="*/ 9 h 9"/>
                <a:gd name="T10" fmla="*/ 2 w 18"/>
                <a:gd name="T11" fmla="*/ 9 h 9"/>
                <a:gd name="T12" fmla="*/ 2 w 18"/>
                <a:gd name="T13" fmla="*/ 7 h 9"/>
                <a:gd name="T14" fmla="*/ 2 w 18"/>
                <a:gd name="T15" fmla="*/ 9 h 9"/>
                <a:gd name="T16" fmla="*/ 4 w 18"/>
                <a:gd name="T17" fmla="*/ 9 h 9"/>
                <a:gd name="T18" fmla="*/ 4 w 18"/>
                <a:gd name="T19" fmla="*/ 7 h 9"/>
                <a:gd name="T20" fmla="*/ 4 w 18"/>
                <a:gd name="T21" fmla="*/ 7 h 9"/>
                <a:gd name="T22" fmla="*/ 4 w 18"/>
                <a:gd name="T23" fmla="*/ 9 h 9"/>
                <a:gd name="T24" fmla="*/ 4 w 18"/>
                <a:gd name="T25" fmla="*/ 9 h 9"/>
                <a:gd name="T26" fmla="*/ 4 w 18"/>
                <a:gd name="T27" fmla="*/ 9 h 9"/>
                <a:gd name="T28" fmla="*/ 6 w 18"/>
                <a:gd name="T29" fmla="*/ 9 h 9"/>
                <a:gd name="T30" fmla="*/ 6 w 18"/>
                <a:gd name="T31" fmla="*/ 9 h 9"/>
                <a:gd name="T32" fmla="*/ 6 w 18"/>
                <a:gd name="T33" fmla="*/ 9 h 9"/>
                <a:gd name="T34" fmla="*/ 6 w 18"/>
                <a:gd name="T35" fmla="*/ 9 h 9"/>
                <a:gd name="T36" fmla="*/ 6 w 18"/>
                <a:gd name="T37" fmla="*/ 7 h 9"/>
                <a:gd name="T38" fmla="*/ 6 w 18"/>
                <a:gd name="T39" fmla="*/ 4 h 9"/>
                <a:gd name="T40" fmla="*/ 6 w 18"/>
                <a:gd name="T41" fmla="*/ 9 h 9"/>
                <a:gd name="T42" fmla="*/ 8 w 18"/>
                <a:gd name="T43" fmla="*/ 9 h 9"/>
                <a:gd name="T44" fmla="*/ 8 w 18"/>
                <a:gd name="T45" fmla="*/ 9 h 9"/>
                <a:gd name="T46" fmla="*/ 8 w 18"/>
                <a:gd name="T47" fmla="*/ 9 h 9"/>
                <a:gd name="T48" fmla="*/ 8 w 18"/>
                <a:gd name="T49" fmla="*/ 7 h 9"/>
                <a:gd name="T50" fmla="*/ 8 w 18"/>
                <a:gd name="T51" fmla="*/ 9 h 9"/>
                <a:gd name="T52" fmla="*/ 8 w 18"/>
                <a:gd name="T53" fmla="*/ 7 h 9"/>
                <a:gd name="T54" fmla="*/ 9 w 18"/>
                <a:gd name="T55" fmla="*/ 7 h 9"/>
                <a:gd name="T56" fmla="*/ 9 w 18"/>
                <a:gd name="T57" fmla="*/ 9 h 9"/>
                <a:gd name="T58" fmla="*/ 9 w 18"/>
                <a:gd name="T59" fmla="*/ 9 h 9"/>
                <a:gd name="T60" fmla="*/ 9 w 18"/>
                <a:gd name="T61" fmla="*/ 9 h 9"/>
                <a:gd name="T62" fmla="*/ 9 w 18"/>
                <a:gd name="T63" fmla="*/ 9 h 9"/>
                <a:gd name="T64" fmla="*/ 9 w 18"/>
                <a:gd name="T65" fmla="*/ 7 h 9"/>
                <a:gd name="T66" fmla="*/ 9 w 18"/>
                <a:gd name="T67" fmla="*/ 9 h 9"/>
                <a:gd name="T68" fmla="*/ 11 w 18"/>
                <a:gd name="T69" fmla="*/ 9 h 9"/>
                <a:gd name="T70" fmla="*/ 11 w 18"/>
                <a:gd name="T71" fmla="*/ 7 h 9"/>
                <a:gd name="T72" fmla="*/ 11 w 18"/>
                <a:gd name="T73" fmla="*/ 7 h 9"/>
                <a:gd name="T74" fmla="*/ 11 w 18"/>
                <a:gd name="T75" fmla="*/ 6 h 9"/>
                <a:gd name="T76" fmla="*/ 11 w 18"/>
                <a:gd name="T77" fmla="*/ 9 h 9"/>
                <a:gd name="T78" fmla="*/ 11 w 18"/>
                <a:gd name="T79" fmla="*/ 9 h 9"/>
                <a:gd name="T80" fmla="*/ 13 w 18"/>
                <a:gd name="T81" fmla="*/ 7 h 9"/>
                <a:gd name="T82" fmla="*/ 13 w 18"/>
                <a:gd name="T83" fmla="*/ 9 h 9"/>
                <a:gd name="T84" fmla="*/ 13 w 18"/>
                <a:gd name="T85" fmla="*/ 7 h 9"/>
                <a:gd name="T86" fmla="*/ 13 w 18"/>
                <a:gd name="T87" fmla="*/ 7 h 9"/>
                <a:gd name="T88" fmla="*/ 13 w 18"/>
                <a:gd name="T89" fmla="*/ 9 h 9"/>
                <a:gd name="T90" fmla="*/ 13 w 18"/>
                <a:gd name="T91" fmla="*/ 9 h 9"/>
                <a:gd name="T92" fmla="*/ 13 w 18"/>
                <a:gd name="T93" fmla="*/ 9 h 9"/>
                <a:gd name="T94" fmla="*/ 15 w 18"/>
                <a:gd name="T95" fmla="*/ 6 h 9"/>
                <a:gd name="T96" fmla="*/ 15 w 18"/>
                <a:gd name="T97" fmla="*/ 9 h 9"/>
                <a:gd name="T98" fmla="*/ 15 w 18"/>
                <a:gd name="T99" fmla="*/ 9 h 9"/>
                <a:gd name="T100" fmla="*/ 15 w 18"/>
                <a:gd name="T101" fmla="*/ 6 h 9"/>
                <a:gd name="T102" fmla="*/ 15 w 18"/>
                <a:gd name="T103" fmla="*/ 9 h 9"/>
                <a:gd name="T104" fmla="*/ 15 w 18"/>
                <a:gd name="T105" fmla="*/ 9 h 9"/>
                <a:gd name="T106" fmla="*/ 15 w 18"/>
                <a:gd name="T107" fmla="*/ 7 h 9"/>
                <a:gd name="T108" fmla="*/ 17 w 18"/>
                <a:gd name="T109" fmla="*/ 9 h 9"/>
                <a:gd name="T110" fmla="*/ 17 w 18"/>
                <a:gd name="T111" fmla="*/ 9 h 9"/>
                <a:gd name="T112" fmla="*/ 17 w 18"/>
                <a:gd name="T113" fmla="*/ 6 h 9"/>
                <a:gd name="T114" fmla="*/ 17 w 18"/>
                <a:gd name="T115" fmla="*/ 7 h 9"/>
                <a:gd name="T116" fmla="*/ 17 w 18"/>
                <a:gd name="T117" fmla="*/ 9 h 9"/>
                <a:gd name="T118" fmla="*/ 17 w 18"/>
                <a:gd name="T119" fmla="*/ 9 h 9"/>
                <a:gd name="T120" fmla="*/ 18 w 18"/>
                <a:gd name="T121" fmla="*/ 4 h 9"/>
                <a:gd name="T122" fmla="*/ 18 w 18"/>
                <a:gd name="T12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2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4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4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0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2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4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0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7" y="2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2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6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8" y="4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2" name="Freeform 418"/>
            <p:cNvSpPr>
              <a:spLocks/>
            </p:cNvSpPr>
            <p:nvPr/>
          </p:nvSpPr>
          <p:spPr bwMode="auto">
            <a:xfrm>
              <a:off x="3159" y="3138"/>
              <a:ext cx="16" cy="899"/>
            </a:xfrm>
            <a:custGeom>
              <a:avLst/>
              <a:gdLst>
                <a:gd name="T0" fmla="*/ 0 w 16"/>
                <a:gd name="T1" fmla="*/ 899 h 899"/>
                <a:gd name="T2" fmla="*/ 0 w 16"/>
                <a:gd name="T3" fmla="*/ 899 h 899"/>
                <a:gd name="T4" fmla="*/ 0 w 16"/>
                <a:gd name="T5" fmla="*/ 899 h 899"/>
                <a:gd name="T6" fmla="*/ 0 w 16"/>
                <a:gd name="T7" fmla="*/ 899 h 899"/>
                <a:gd name="T8" fmla="*/ 2 w 16"/>
                <a:gd name="T9" fmla="*/ 899 h 899"/>
                <a:gd name="T10" fmla="*/ 2 w 16"/>
                <a:gd name="T11" fmla="*/ 899 h 899"/>
                <a:gd name="T12" fmla="*/ 2 w 16"/>
                <a:gd name="T13" fmla="*/ 899 h 899"/>
                <a:gd name="T14" fmla="*/ 2 w 16"/>
                <a:gd name="T15" fmla="*/ 897 h 899"/>
                <a:gd name="T16" fmla="*/ 2 w 16"/>
                <a:gd name="T17" fmla="*/ 899 h 899"/>
                <a:gd name="T18" fmla="*/ 2 w 16"/>
                <a:gd name="T19" fmla="*/ 897 h 899"/>
                <a:gd name="T20" fmla="*/ 2 w 16"/>
                <a:gd name="T21" fmla="*/ 897 h 899"/>
                <a:gd name="T22" fmla="*/ 4 w 16"/>
                <a:gd name="T23" fmla="*/ 897 h 899"/>
                <a:gd name="T24" fmla="*/ 4 w 16"/>
                <a:gd name="T25" fmla="*/ 899 h 899"/>
                <a:gd name="T26" fmla="*/ 4 w 16"/>
                <a:gd name="T27" fmla="*/ 899 h 899"/>
                <a:gd name="T28" fmla="*/ 4 w 16"/>
                <a:gd name="T29" fmla="*/ 899 h 899"/>
                <a:gd name="T30" fmla="*/ 4 w 16"/>
                <a:gd name="T31" fmla="*/ 899 h 899"/>
                <a:gd name="T32" fmla="*/ 4 w 16"/>
                <a:gd name="T33" fmla="*/ 897 h 899"/>
                <a:gd name="T34" fmla="*/ 4 w 16"/>
                <a:gd name="T35" fmla="*/ 897 h 899"/>
                <a:gd name="T36" fmla="*/ 6 w 16"/>
                <a:gd name="T37" fmla="*/ 899 h 899"/>
                <a:gd name="T38" fmla="*/ 6 w 16"/>
                <a:gd name="T39" fmla="*/ 897 h 899"/>
                <a:gd name="T40" fmla="*/ 6 w 16"/>
                <a:gd name="T41" fmla="*/ 899 h 899"/>
                <a:gd name="T42" fmla="*/ 6 w 16"/>
                <a:gd name="T43" fmla="*/ 899 h 899"/>
                <a:gd name="T44" fmla="*/ 6 w 16"/>
                <a:gd name="T45" fmla="*/ 897 h 899"/>
                <a:gd name="T46" fmla="*/ 6 w 16"/>
                <a:gd name="T47" fmla="*/ 896 h 899"/>
                <a:gd name="T48" fmla="*/ 6 w 16"/>
                <a:gd name="T49" fmla="*/ 899 h 899"/>
                <a:gd name="T50" fmla="*/ 7 w 16"/>
                <a:gd name="T51" fmla="*/ 899 h 899"/>
                <a:gd name="T52" fmla="*/ 7 w 16"/>
                <a:gd name="T53" fmla="*/ 897 h 899"/>
                <a:gd name="T54" fmla="*/ 7 w 16"/>
                <a:gd name="T55" fmla="*/ 899 h 899"/>
                <a:gd name="T56" fmla="*/ 7 w 16"/>
                <a:gd name="T57" fmla="*/ 894 h 899"/>
                <a:gd name="T58" fmla="*/ 7 w 16"/>
                <a:gd name="T59" fmla="*/ 899 h 899"/>
                <a:gd name="T60" fmla="*/ 7 w 16"/>
                <a:gd name="T61" fmla="*/ 881 h 899"/>
                <a:gd name="T62" fmla="*/ 9 w 16"/>
                <a:gd name="T63" fmla="*/ 885 h 899"/>
                <a:gd name="T64" fmla="*/ 9 w 16"/>
                <a:gd name="T65" fmla="*/ 896 h 899"/>
                <a:gd name="T66" fmla="*/ 9 w 16"/>
                <a:gd name="T67" fmla="*/ 878 h 899"/>
                <a:gd name="T68" fmla="*/ 9 w 16"/>
                <a:gd name="T69" fmla="*/ 897 h 899"/>
                <a:gd name="T70" fmla="*/ 9 w 16"/>
                <a:gd name="T71" fmla="*/ 896 h 899"/>
                <a:gd name="T72" fmla="*/ 9 w 16"/>
                <a:gd name="T73" fmla="*/ 887 h 899"/>
                <a:gd name="T74" fmla="*/ 9 w 16"/>
                <a:gd name="T75" fmla="*/ 896 h 899"/>
                <a:gd name="T76" fmla="*/ 11 w 16"/>
                <a:gd name="T77" fmla="*/ 896 h 899"/>
                <a:gd name="T78" fmla="*/ 11 w 16"/>
                <a:gd name="T79" fmla="*/ 835 h 899"/>
                <a:gd name="T80" fmla="*/ 11 w 16"/>
                <a:gd name="T81" fmla="*/ 885 h 899"/>
                <a:gd name="T82" fmla="*/ 11 w 16"/>
                <a:gd name="T83" fmla="*/ 876 h 899"/>
                <a:gd name="T84" fmla="*/ 11 w 16"/>
                <a:gd name="T85" fmla="*/ 887 h 899"/>
                <a:gd name="T86" fmla="*/ 11 w 16"/>
                <a:gd name="T87" fmla="*/ 873 h 899"/>
                <a:gd name="T88" fmla="*/ 11 w 16"/>
                <a:gd name="T89" fmla="*/ 892 h 899"/>
                <a:gd name="T90" fmla="*/ 13 w 16"/>
                <a:gd name="T91" fmla="*/ 871 h 899"/>
                <a:gd name="T92" fmla="*/ 13 w 16"/>
                <a:gd name="T93" fmla="*/ 871 h 899"/>
                <a:gd name="T94" fmla="*/ 13 w 16"/>
                <a:gd name="T95" fmla="*/ 810 h 899"/>
                <a:gd name="T96" fmla="*/ 13 w 16"/>
                <a:gd name="T97" fmla="*/ 883 h 899"/>
                <a:gd name="T98" fmla="*/ 13 w 16"/>
                <a:gd name="T99" fmla="*/ 554 h 899"/>
                <a:gd name="T100" fmla="*/ 13 w 16"/>
                <a:gd name="T101" fmla="*/ 892 h 899"/>
                <a:gd name="T102" fmla="*/ 13 w 16"/>
                <a:gd name="T103" fmla="*/ 707 h 899"/>
                <a:gd name="T104" fmla="*/ 15 w 16"/>
                <a:gd name="T105" fmla="*/ 773 h 899"/>
                <a:gd name="T106" fmla="*/ 15 w 16"/>
                <a:gd name="T107" fmla="*/ 839 h 899"/>
                <a:gd name="T108" fmla="*/ 15 w 16"/>
                <a:gd name="T109" fmla="*/ 878 h 899"/>
                <a:gd name="T110" fmla="*/ 15 w 16"/>
                <a:gd name="T111" fmla="*/ 791 h 899"/>
                <a:gd name="T112" fmla="*/ 15 w 16"/>
                <a:gd name="T113" fmla="*/ 823 h 899"/>
                <a:gd name="T114" fmla="*/ 15 w 16"/>
                <a:gd name="T115" fmla="*/ 885 h 899"/>
                <a:gd name="T116" fmla="*/ 16 w 16"/>
                <a:gd name="T117" fmla="*/ 427 h 899"/>
                <a:gd name="T118" fmla="*/ 16 w 16"/>
                <a:gd name="T119" fmla="*/ 794 h 899"/>
                <a:gd name="T120" fmla="*/ 16 w 16"/>
                <a:gd name="T121" fmla="*/ 165 h 899"/>
                <a:gd name="T122" fmla="*/ 16 w 16"/>
                <a:gd name="T123" fmla="*/ 858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899">
                  <a:moveTo>
                    <a:pt x="0" y="897"/>
                  </a:moveTo>
                  <a:lnTo>
                    <a:pt x="0" y="899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4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7"/>
                  </a:lnTo>
                  <a:lnTo>
                    <a:pt x="0" y="899"/>
                  </a:lnTo>
                  <a:lnTo>
                    <a:pt x="0" y="897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6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7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2"/>
                  </a:lnTo>
                  <a:lnTo>
                    <a:pt x="0" y="897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6"/>
                  </a:lnTo>
                  <a:lnTo>
                    <a:pt x="0" y="899"/>
                  </a:lnTo>
                  <a:lnTo>
                    <a:pt x="0" y="897"/>
                  </a:lnTo>
                  <a:lnTo>
                    <a:pt x="0" y="897"/>
                  </a:lnTo>
                  <a:lnTo>
                    <a:pt x="0" y="896"/>
                  </a:lnTo>
                  <a:lnTo>
                    <a:pt x="0" y="892"/>
                  </a:lnTo>
                  <a:lnTo>
                    <a:pt x="0" y="897"/>
                  </a:lnTo>
                  <a:lnTo>
                    <a:pt x="0" y="899"/>
                  </a:lnTo>
                  <a:lnTo>
                    <a:pt x="0" y="894"/>
                  </a:lnTo>
                  <a:lnTo>
                    <a:pt x="0" y="897"/>
                  </a:lnTo>
                  <a:lnTo>
                    <a:pt x="0" y="892"/>
                  </a:lnTo>
                  <a:lnTo>
                    <a:pt x="0" y="899"/>
                  </a:lnTo>
                  <a:lnTo>
                    <a:pt x="0" y="897"/>
                  </a:lnTo>
                  <a:lnTo>
                    <a:pt x="0" y="897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6"/>
                  </a:lnTo>
                  <a:lnTo>
                    <a:pt x="0" y="897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0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7"/>
                  </a:lnTo>
                  <a:lnTo>
                    <a:pt x="0" y="894"/>
                  </a:lnTo>
                  <a:lnTo>
                    <a:pt x="0" y="894"/>
                  </a:lnTo>
                  <a:lnTo>
                    <a:pt x="0" y="899"/>
                  </a:lnTo>
                  <a:lnTo>
                    <a:pt x="0" y="899"/>
                  </a:lnTo>
                  <a:lnTo>
                    <a:pt x="0" y="897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2"/>
                  </a:lnTo>
                  <a:lnTo>
                    <a:pt x="2" y="896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6"/>
                  </a:lnTo>
                  <a:lnTo>
                    <a:pt x="2" y="899"/>
                  </a:lnTo>
                  <a:lnTo>
                    <a:pt x="2" y="896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2"/>
                  </a:lnTo>
                  <a:lnTo>
                    <a:pt x="2" y="899"/>
                  </a:lnTo>
                  <a:lnTo>
                    <a:pt x="2" y="896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87"/>
                  </a:lnTo>
                  <a:lnTo>
                    <a:pt x="2" y="897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81"/>
                  </a:lnTo>
                  <a:lnTo>
                    <a:pt x="2" y="887"/>
                  </a:lnTo>
                  <a:lnTo>
                    <a:pt x="2" y="896"/>
                  </a:lnTo>
                  <a:lnTo>
                    <a:pt x="2" y="897"/>
                  </a:lnTo>
                  <a:lnTo>
                    <a:pt x="2" y="887"/>
                  </a:lnTo>
                  <a:lnTo>
                    <a:pt x="2" y="894"/>
                  </a:lnTo>
                  <a:lnTo>
                    <a:pt x="2" y="896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4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81"/>
                  </a:lnTo>
                  <a:lnTo>
                    <a:pt x="2" y="897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4"/>
                  </a:lnTo>
                  <a:lnTo>
                    <a:pt x="2" y="897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6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9"/>
                  </a:lnTo>
                  <a:lnTo>
                    <a:pt x="2" y="897"/>
                  </a:lnTo>
                  <a:lnTo>
                    <a:pt x="2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4"/>
                  </a:lnTo>
                  <a:lnTo>
                    <a:pt x="4" y="899"/>
                  </a:lnTo>
                  <a:lnTo>
                    <a:pt x="4" y="890"/>
                  </a:lnTo>
                  <a:lnTo>
                    <a:pt x="4" y="897"/>
                  </a:lnTo>
                  <a:lnTo>
                    <a:pt x="4" y="897"/>
                  </a:lnTo>
                  <a:lnTo>
                    <a:pt x="4" y="896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8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0"/>
                  </a:lnTo>
                  <a:lnTo>
                    <a:pt x="4" y="896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4"/>
                  </a:lnTo>
                  <a:lnTo>
                    <a:pt x="4" y="896"/>
                  </a:lnTo>
                  <a:lnTo>
                    <a:pt x="4" y="897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2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4"/>
                  </a:lnTo>
                  <a:lnTo>
                    <a:pt x="4" y="897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6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6"/>
                  </a:lnTo>
                  <a:lnTo>
                    <a:pt x="4" y="894"/>
                  </a:lnTo>
                  <a:lnTo>
                    <a:pt x="4" y="887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9"/>
                  </a:lnTo>
                  <a:lnTo>
                    <a:pt x="4" y="896"/>
                  </a:lnTo>
                  <a:lnTo>
                    <a:pt x="4" y="899"/>
                  </a:lnTo>
                  <a:lnTo>
                    <a:pt x="4" y="897"/>
                  </a:lnTo>
                  <a:lnTo>
                    <a:pt x="4" y="897"/>
                  </a:lnTo>
                  <a:lnTo>
                    <a:pt x="4" y="894"/>
                  </a:lnTo>
                  <a:lnTo>
                    <a:pt x="4" y="897"/>
                  </a:lnTo>
                  <a:lnTo>
                    <a:pt x="4" y="899"/>
                  </a:lnTo>
                  <a:lnTo>
                    <a:pt x="4" y="892"/>
                  </a:lnTo>
                  <a:lnTo>
                    <a:pt x="4" y="897"/>
                  </a:lnTo>
                  <a:lnTo>
                    <a:pt x="6" y="894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2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6"/>
                  </a:lnTo>
                  <a:lnTo>
                    <a:pt x="6" y="890"/>
                  </a:lnTo>
                  <a:lnTo>
                    <a:pt x="6" y="892"/>
                  </a:lnTo>
                  <a:lnTo>
                    <a:pt x="6" y="899"/>
                  </a:lnTo>
                  <a:lnTo>
                    <a:pt x="6" y="897"/>
                  </a:lnTo>
                  <a:lnTo>
                    <a:pt x="6" y="896"/>
                  </a:lnTo>
                  <a:lnTo>
                    <a:pt x="6" y="897"/>
                  </a:lnTo>
                  <a:lnTo>
                    <a:pt x="6" y="892"/>
                  </a:lnTo>
                  <a:lnTo>
                    <a:pt x="6" y="899"/>
                  </a:lnTo>
                  <a:lnTo>
                    <a:pt x="6" y="892"/>
                  </a:lnTo>
                  <a:lnTo>
                    <a:pt x="6" y="897"/>
                  </a:lnTo>
                  <a:lnTo>
                    <a:pt x="6" y="897"/>
                  </a:lnTo>
                  <a:lnTo>
                    <a:pt x="6" y="897"/>
                  </a:lnTo>
                  <a:lnTo>
                    <a:pt x="6" y="885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0"/>
                  </a:lnTo>
                  <a:lnTo>
                    <a:pt x="6" y="883"/>
                  </a:lnTo>
                  <a:lnTo>
                    <a:pt x="6" y="894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4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7"/>
                  </a:lnTo>
                  <a:lnTo>
                    <a:pt x="6" y="899"/>
                  </a:lnTo>
                  <a:lnTo>
                    <a:pt x="6" y="894"/>
                  </a:lnTo>
                  <a:lnTo>
                    <a:pt x="6" y="896"/>
                  </a:lnTo>
                  <a:lnTo>
                    <a:pt x="6" y="897"/>
                  </a:lnTo>
                  <a:lnTo>
                    <a:pt x="6" y="881"/>
                  </a:lnTo>
                  <a:lnTo>
                    <a:pt x="6" y="892"/>
                  </a:lnTo>
                  <a:lnTo>
                    <a:pt x="6" y="897"/>
                  </a:lnTo>
                  <a:lnTo>
                    <a:pt x="6" y="896"/>
                  </a:lnTo>
                  <a:lnTo>
                    <a:pt x="6" y="899"/>
                  </a:lnTo>
                  <a:lnTo>
                    <a:pt x="6" y="897"/>
                  </a:lnTo>
                  <a:lnTo>
                    <a:pt x="6" y="899"/>
                  </a:lnTo>
                  <a:lnTo>
                    <a:pt x="6" y="894"/>
                  </a:lnTo>
                  <a:lnTo>
                    <a:pt x="6" y="897"/>
                  </a:lnTo>
                  <a:lnTo>
                    <a:pt x="6" y="892"/>
                  </a:lnTo>
                  <a:lnTo>
                    <a:pt x="6" y="885"/>
                  </a:lnTo>
                  <a:lnTo>
                    <a:pt x="6" y="892"/>
                  </a:lnTo>
                  <a:lnTo>
                    <a:pt x="6" y="892"/>
                  </a:lnTo>
                  <a:lnTo>
                    <a:pt x="6" y="896"/>
                  </a:lnTo>
                  <a:lnTo>
                    <a:pt x="6" y="897"/>
                  </a:lnTo>
                  <a:lnTo>
                    <a:pt x="6" y="897"/>
                  </a:lnTo>
                  <a:lnTo>
                    <a:pt x="6" y="899"/>
                  </a:lnTo>
                  <a:lnTo>
                    <a:pt x="6" y="899"/>
                  </a:lnTo>
                  <a:lnTo>
                    <a:pt x="6" y="897"/>
                  </a:lnTo>
                  <a:lnTo>
                    <a:pt x="6" y="899"/>
                  </a:lnTo>
                  <a:lnTo>
                    <a:pt x="6" y="892"/>
                  </a:lnTo>
                  <a:lnTo>
                    <a:pt x="6" y="894"/>
                  </a:lnTo>
                  <a:lnTo>
                    <a:pt x="6" y="899"/>
                  </a:lnTo>
                  <a:lnTo>
                    <a:pt x="6" y="896"/>
                  </a:lnTo>
                  <a:lnTo>
                    <a:pt x="6" y="892"/>
                  </a:lnTo>
                  <a:lnTo>
                    <a:pt x="6" y="896"/>
                  </a:lnTo>
                  <a:lnTo>
                    <a:pt x="6" y="896"/>
                  </a:lnTo>
                  <a:lnTo>
                    <a:pt x="6" y="899"/>
                  </a:lnTo>
                  <a:lnTo>
                    <a:pt x="6" y="892"/>
                  </a:lnTo>
                  <a:lnTo>
                    <a:pt x="6" y="897"/>
                  </a:lnTo>
                  <a:lnTo>
                    <a:pt x="6" y="896"/>
                  </a:lnTo>
                  <a:lnTo>
                    <a:pt x="6" y="899"/>
                  </a:lnTo>
                  <a:lnTo>
                    <a:pt x="6" y="897"/>
                  </a:lnTo>
                  <a:lnTo>
                    <a:pt x="6" y="899"/>
                  </a:lnTo>
                  <a:lnTo>
                    <a:pt x="6" y="885"/>
                  </a:lnTo>
                  <a:lnTo>
                    <a:pt x="6" y="899"/>
                  </a:lnTo>
                  <a:lnTo>
                    <a:pt x="6" y="894"/>
                  </a:lnTo>
                  <a:lnTo>
                    <a:pt x="6" y="899"/>
                  </a:lnTo>
                  <a:lnTo>
                    <a:pt x="6" y="889"/>
                  </a:lnTo>
                  <a:lnTo>
                    <a:pt x="6" y="890"/>
                  </a:lnTo>
                  <a:lnTo>
                    <a:pt x="6" y="897"/>
                  </a:lnTo>
                  <a:lnTo>
                    <a:pt x="6" y="897"/>
                  </a:lnTo>
                  <a:lnTo>
                    <a:pt x="6" y="899"/>
                  </a:lnTo>
                  <a:lnTo>
                    <a:pt x="6" y="892"/>
                  </a:lnTo>
                  <a:lnTo>
                    <a:pt x="7" y="894"/>
                  </a:lnTo>
                  <a:lnTo>
                    <a:pt x="7" y="899"/>
                  </a:lnTo>
                  <a:lnTo>
                    <a:pt x="7" y="894"/>
                  </a:lnTo>
                  <a:lnTo>
                    <a:pt x="7" y="896"/>
                  </a:lnTo>
                  <a:lnTo>
                    <a:pt x="7" y="899"/>
                  </a:lnTo>
                  <a:lnTo>
                    <a:pt x="7" y="897"/>
                  </a:lnTo>
                  <a:lnTo>
                    <a:pt x="7" y="894"/>
                  </a:lnTo>
                  <a:lnTo>
                    <a:pt x="7" y="896"/>
                  </a:lnTo>
                  <a:lnTo>
                    <a:pt x="7" y="896"/>
                  </a:lnTo>
                  <a:lnTo>
                    <a:pt x="7" y="899"/>
                  </a:lnTo>
                  <a:lnTo>
                    <a:pt x="7" y="899"/>
                  </a:lnTo>
                  <a:lnTo>
                    <a:pt x="7" y="897"/>
                  </a:lnTo>
                  <a:lnTo>
                    <a:pt x="7" y="899"/>
                  </a:lnTo>
                  <a:lnTo>
                    <a:pt x="7" y="896"/>
                  </a:lnTo>
                  <a:lnTo>
                    <a:pt x="7" y="899"/>
                  </a:lnTo>
                  <a:lnTo>
                    <a:pt x="7" y="894"/>
                  </a:lnTo>
                  <a:lnTo>
                    <a:pt x="7" y="881"/>
                  </a:lnTo>
                  <a:lnTo>
                    <a:pt x="7" y="892"/>
                  </a:lnTo>
                  <a:lnTo>
                    <a:pt x="7" y="896"/>
                  </a:lnTo>
                  <a:lnTo>
                    <a:pt x="7" y="894"/>
                  </a:lnTo>
                  <a:lnTo>
                    <a:pt x="7" y="897"/>
                  </a:lnTo>
                  <a:lnTo>
                    <a:pt x="7" y="897"/>
                  </a:lnTo>
                  <a:lnTo>
                    <a:pt x="7" y="897"/>
                  </a:lnTo>
                  <a:lnTo>
                    <a:pt x="7" y="887"/>
                  </a:lnTo>
                  <a:lnTo>
                    <a:pt x="7" y="896"/>
                  </a:lnTo>
                  <a:lnTo>
                    <a:pt x="7" y="899"/>
                  </a:lnTo>
                  <a:lnTo>
                    <a:pt x="7" y="889"/>
                  </a:lnTo>
                  <a:lnTo>
                    <a:pt x="7" y="899"/>
                  </a:lnTo>
                  <a:lnTo>
                    <a:pt x="7" y="897"/>
                  </a:lnTo>
                  <a:lnTo>
                    <a:pt x="7" y="897"/>
                  </a:lnTo>
                  <a:lnTo>
                    <a:pt x="7" y="897"/>
                  </a:lnTo>
                  <a:lnTo>
                    <a:pt x="7" y="894"/>
                  </a:lnTo>
                  <a:lnTo>
                    <a:pt x="7" y="896"/>
                  </a:lnTo>
                  <a:lnTo>
                    <a:pt x="7" y="897"/>
                  </a:lnTo>
                  <a:lnTo>
                    <a:pt x="7" y="899"/>
                  </a:lnTo>
                  <a:lnTo>
                    <a:pt x="7" y="897"/>
                  </a:lnTo>
                  <a:lnTo>
                    <a:pt x="7" y="897"/>
                  </a:lnTo>
                  <a:lnTo>
                    <a:pt x="7" y="899"/>
                  </a:lnTo>
                  <a:lnTo>
                    <a:pt x="7" y="896"/>
                  </a:lnTo>
                  <a:lnTo>
                    <a:pt x="7" y="896"/>
                  </a:lnTo>
                  <a:lnTo>
                    <a:pt x="7" y="897"/>
                  </a:lnTo>
                  <a:lnTo>
                    <a:pt x="7" y="897"/>
                  </a:lnTo>
                  <a:lnTo>
                    <a:pt x="7" y="880"/>
                  </a:lnTo>
                  <a:lnTo>
                    <a:pt x="7" y="896"/>
                  </a:lnTo>
                  <a:lnTo>
                    <a:pt x="7" y="890"/>
                  </a:lnTo>
                  <a:lnTo>
                    <a:pt x="7" y="899"/>
                  </a:lnTo>
                  <a:lnTo>
                    <a:pt x="7" y="894"/>
                  </a:lnTo>
                  <a:lnTo>
                    <a:pt x="7" y="892"/>
                  </a:lnTo>
                  <a:lnTo>
                    <a:pt x="7" y="897"/>
                  </a:lnTo>
                  <a:lnTo>
                    <a:pt x="7" y="899"/>
                  </a:lnTo>
                  <a:lnTo>
                    <a:pt x="7" y="899"/>
                  </a:lnTo>
                  <a:lnTo>
                    <a:pt x="7" y="899"/>
                  </a:lnTo>
                  <a:lnTo>
                    <a:pt x="7" y="897"/>
                  </a:lnTo>
                  <a:lnTo>
                    <a:pt x="7" y="860"/>
                  </a:lnTo>
                  <a:lnTo>
                    <a:pt x="7" y="899"/>
                  </a:lnTo>
                  <a:lnTo>
                    <a:pt x="7" y="897"/>
                  </a:lnTo>
                  <a:lnTo>
                    <a:pt x="7" y="899"/>
                  </a:lnTo>
                  <a:lnTo>
                    <a:pt x="7" y="896"/>
                  </a:lnTo>
                  <a:lnTo>
                    <a:pt x="7" y="899"/>
                  </a:lnTo>
                  <a:lnTo>
                    <a:pt x="7" y="890"/>
                  </a:lnTo>
                  <a:lnTo>
                    <a:pt x="7" y="892"/>
                  </a:lnTo>
                  <a:lnTo>
                    <a:pt x="7" y="894"/>
                  </a:lnTo>
                  <a:lnTo>
                    <a:pt x="7" y="896"/>
                  </a:lnTo>
                  <a:lnTo>
                    <a:pt x="7" y="897"/>
                  </a:lnTo>
                  <a:lnTo>
                    <a:pt x="7" y="894"/>
                  </a:lnTo>
                  <a:lnTo>
                    <a:pt x="7" y="896"/>
                  </a:lnTo>
                  <a:lnTo>
                    <a:pt x="7" y="894"/>
                  </a:lnTo>
                  <a:lnTo>
                    <a:pt x="7" y="897"/>
                  </a:lnTo>
                  <a:lnTo>
                    <a:pt x="7" y="897"/>
                  </a:lnTo>
                  <a:lnTo>
                    <a:pt x="7" y="881"/>
                  </a:lnTo>
                  <a:lnTo>
                    <a:pt x="7" y="881"/>
                  </a:lnTo>
                  <a:lnTo>
                    <a:pt x="7" y="899"/>
                  </a:lnTo>
                  <a:lnTo>
                    <a:pt x="7" y="896"/>
                  </a:lnTo>
                  <a:lnTo>
                    <a:pt x="7" y="897"/>
                  </a:lnTo>
                  <a:lnTo>
                    <a:pt x="9" y="897"/>
                  </a:lnTo>
                  <a:lnTo>
                    <a:pt x="9" y="890"/>
                  </a:lnTo>
                  <a:lnTo>
                    <a:pt x="9" y="897"/>
                  </a:lnTo>
                  <a:lnTo>
                    <a:pt x="9" y="887"/>
                  </a:lnTo>
                  <a:lnTo>
                    <a:pt x="9" y="897"/>
                  </a:lnTo>
                  <a:lnTo>
                    <a:pt x="9" y="899"/>
                  </a:lnTo>
                  <a:lnTo>
                    <a:pt x="9" y="896"/>
                  </a:lnTo>
                  <a:lnTo>
                    <a:pt x="9" y="899"/>
                  </a:lnTo>
                  <a:lnTo>
                    <a:pt x="9" y="885"/>
                  </a:lnTo>
                  <a:lnTo>
                    <a:pt x="9" y="890"/>
                  </a:lnTo>
                  <a:lnTo>
                    <a:pt x="9" y="892"/>
                  </a:lnTo>
                  <a:lnTo>
                    <a:pt x="9" y="885"/>
                  </a:lnTo>
                  <a:lnTo>
                    <a:pt x="9" y="896"/>
                  </a:lnTo>
                  <a:lnTo>
                    <a:pt x="9" y="892"/>
                  </a:lnTo>
                  <a:lnTo>
                    <a:pt x="9" y="897"/>
                  </a:lnTo>
                  <a:lnTo>
                    <a:pt x="9" y="899"/>
                  </a:lnTo>
                  <a:lnTo>
                    <a:pt x="9" y="897"/>
                  </a:lnTo>
                  <a:lnTo>
                    <a:pt x="9" y="899"/>
                  </a:lnTo>
                  <a:lnTo>
                    <a:pt x="9" y="871"/>
                  </a:lnTo>
                  <a:lnTo>
                    <a:pt x="9" y="897"/>
                  </a:lnTo>
                  <a:lnTo>
                    <a:pt x="9" y="896"/>
                  </a:lnTo>
                  <a:lnTo>
                    <a:pt x="9" y="897"/>
                  </a:lnTo>
                  <a:lnTo>
                    <a:pt x="9" y="897"/>
                  </a:lnTo>
                  <a:lnTo>
                    <a:pt x="9" y="890"/>
                  </a:lnTo>
                  <a:lnTo>
                    <a:pt x="9" y="899"/>
                  </a:lnTo>
                  <a:lnTo>
                    <a:pt x="9" y="892"/>
                  </a:lnTo>
                  <a:lnTo>
                    <a:pt x="9" y="896"/>
                  </a:lnTo>
                  <a:lnTo>
                    <a:pt x="9" y="896"/>
                  </a:lnTo>
                  <a:lnTo>
                    <a:pt x="9" y="899"/>
                  </a:lnTo>
                  <a:lnTo>
                    <a:pt x="9" y="899"/>
                  </a:lnTo>
                  <a:lnTo>
                    <a:pt x="9" y="890"/>
                  </a:lnTo>
                  <a:lnTo>
                    <a:pt x="9" y="897"/>
                  </a:lnTo>
                  <a:lnTo>
                    <a:pt x="9" y="878"/>
                  </a:lnTo>
                  <a:lnTo>
                    <a:pt x="9" y="897"/>
                  </a:lnTo>
                  <a:lnTo>
                    <a:pt x="9" y="899"/>
                  </a:lnTo>
                  <a:lnTo>
                    <a:pt x="9" y="892"/>
                  </a:lnTo>
                  <a:lnTo>
                    <a:pt x="9" y="894"/>
                  </a:lnTo>
                  <a:lnTo>
                    <a:pt x="9" y="896"/>
                  </a:lnTo>
                  <a:lnTo>
                    <a:pt x="9" y="896"/>
                  </a:lnTo>
                  <a:lnTo>
                    <a:pt x="9" y="899"/>
                  </a:lnTo>
                  <a:lnTo>
                    <a:pt x="9" y="892"/>
                  </a:lnTo>
                  <a:lnTo>
                    <a:pt x="9" y="890"/>
                  </a:lnTo>
                  <a:lnTo>
                    <a:pt x="9" y="899"/>
                  </a:lnTo>
                  <a:lnTo>
                    <a:pt x="9" y="899"/>
                  </a:lnTo>
                  <a:lnTo>
                    <a:pt x="9" y="897"/>
                  </a:lnTo>
                  <a:lnTo>
                    <a:pt x="9" y="890"/>
                  </a:lnTo>
                  <a:lnTo>
                    <a:pt x="9" y="889"/>
                  </a:lnTo>
                  <a:lnTo>
                    <a:pt x="9" y="883"/>
                  </a:lnTo>
                  <a:lnTo>
                    <a:pt x="9" y="865"/>
                  </a:lnTo>
                  <a:lnTo>
                    <a:pt x="9" y="899"/>
                  </a:lnTo>
                  <a:lnTo>
                    <a:pt x="9" y="881"/>
                  </a:lnTo>
                  <a:lnTo>
                    <a:pt x="9" y="896"/>
                  </a:lnTo>
                  <a:lnTo>
                    <a:pt x="9" y="878"/>
                  </a:lnTo>
                  <a:lnTo>
                    <a:pt x="9" y="894"/>
                  </a:lnTo>
                  <a:lnTo>
                    <a:pt x="9" y="887"/>
                  </a:lnTo>
                  <a:lnTo>
                    <a:pt x="9" y="894"/>
                  </a:lnTo>
                  <a:lnTo>
                    <a:pt x="9" y="896"/>
                  </a:lnTo>
                  <a:lnTo>
                    <a:pt x="9" y="887"/>
                  </a:lnTo>
                  <a:lnTo>
                    <a:pt x="9" y="896"/>
                  </a:lnTo>
                  <a:lnTo>
                    <a:pt x="9" y="880"/>
                  </a:lnTo>
                  <a:lnTo>
                    <a:pt x="9" y="889"/>
                  </a:lnTo>
                  <a:lnTo>
                    <a:pt x="9" y="894"/>
                  </a:lnTo>
                  <a:lnTo>
                    <a:pt x="9" y="899"/>
                  </a:lnTo>
                  <a:lnTo>
                    <a:pt x="9" y="896"/>
                  </a:lnTo>
                  <a:lnTo>
                    <a:pt x="9" y="899"/>
                  </a:lnTo>
                  <a:lnTo>
                    <a:pt x="9" y="867"/>
                  </a:lnTo>
                  <a:lnTo>
                    <a:pt x="9" y="899"/>
                  </a:lnTo>
                  <a:lnTo>
                    <a:pt x="9" y="885"/>
                  </a:lnTo>
                  <a:lnTo>
                    <a:pt x="9" y="887"/>
                  </a:lnTo>
                  <a:lnTo>
                    <a:pt x="9" y="899"/>
                  </a:lnTo>
                  <a:lnTo>
                    <a:pt x="9" y="883"/>
                  </a:lnTo>
                  <a:lnTo>
                    <a:pt x="9" y="885"/>
                  </a:lnTo>
                  <a:lnTo>
                    <a:pt x="9" y="896"/>
                  </a:lnTo>
                  <a:lnTo>
                    <a:pt x="9" y="899"/>
                  </a:lnTo>
                  <a:lnTo>
                    <a:pt x="9" y="899"/>
                  </a:lnTo>
                  <a:lnTo>
                    <a:pt x="9" y="897"/>
                  </a:lnTo>
                  <a:lnTo>
                    <a:pt x="9" y="896"/>
                  </a:lnTo>
                  <a:lnTo>
                    <a:pt x="9" y="892"/>
                  </a:lnTo>
                  <a:lnTo>
                    <a:pt x="9" y="899"/>
                  </a:lnTo>
                  <a:lnTo>
                    <a:pt x="9" y="894"/>
                  </a:lnTo>
                  <a:lnTo>
                    <a:pt x="9" y="896"/>
                  </a:lnTo>
                  <a:lnTo>
                    <a:pt x="9" y="899"/>
                  </a:lnTo>
                  <a:lnTo>
                    <a:pt x="9" y="885"/>
                  </a:lnTo>
                  <a:lnTo>
                    <a:pt x="9" y="881"/>
                  </a:lnTo>
                  <a:lnTo>
                    <a:pt x="11" y="880"/>
                  </a:lnTo>
                  <a:lnTo>
                    <a:pt x="11" y="860"/>
                  </a:lnTo>
                  <a:lnTo>
                    <a:pt x="11" y="897"/>
                  </a:lnTo>
                  <a:lnTo>
                    <a:pt x="11" y="890"/>
                  </a:lnTo>
                  <a:lnTo>
                    <a:pt x="11" y="849"/>
                  </a:lnTo>
                  <a:lnTo>
                    <a:pt x="11" y="883"/>
                  </a:lnTo>
                  <a:lnTo>
                    <a:pt x="11" y="878"/>
                  </a:lnTo>
                  <a:lnTo>
                    <a:pt x="11" y="896"/>
                  </a:lnTo>
                  <a:lnTo>
                    <a:pt x="11" y="896"/>
                  </a:lnTo>
                  <a:lnTo>
                    <a:pt x="11" y="894"/>
                  </a:lnTo>
                  <a:lnTo>
                    <a:pt x="11" y="896"/>
                  </a:lnTo>
                  <a:lnTo>
                    <a:pt x="11" y="899"/>
                  </a:lnTo>
                  <a:lnTo>
                    <a:pt x="11" y="896"/>
                  </a:lnTo>
                  <a:lnTo>
                    <a:pt x="11" y="897"/>
                  </a:lnTo>
                  <a:lnTo>
                    <a:pt x="11" y="871"/>
                  </a:lnTo>
                  <a:lnTo>
                    <a:pt x="11" y="894"/>
                  </a:lnTo>
                  <a:lnTo>
                    <a:pt x="11" y="865"/>
                  </a:lnTo>
                  <a:lnTo>
                    <a:pt x="11" y="894"/>
                  </a:lnTo>
                  <a:lnTo>
                    <a:pt x="11" y="896"/>
                  </a:lnTo>
                  <a:lnTo>
                    <a:pt x="11" y="885"/>
                  </a:lnTo>
                  <a:lnTo>
                    <a:pt x="11" y="835"/>
                  </a:lnTo>
                  <a:lnTo>
                    <a:pt x="11" y="887"/>
                  </a:lnTo>
                  <a:lnTo>
                    <a:pt x="11" y="892"/>
                  </a:lnTo>
                  <a:lnTo>
                    <a:pt x="11" y="889"/>
                  </a:lnTo>
                  <a:lnTo>
                    <a:pt x="11" y="853"/>
                  </a:lnTo>
                  <a:lnTo>
                    <a:pt x="11" y="894"/>
                  </a:lnTo>
                  <a:lnTo>
                    <a:pt x="11" y="896"/>
                  </a:lnTo>
                  <a:lnTo>
                    <a:pt x="11" y="899"/>
                  </a:lnTo>
                  <a:lnTo>
                    <a:pt x="11" y="892"/>
                  </a:lnTo>
                  <a:lnTo>
                    <a:pt x="11" y="896"/>
                  </a:lnTo>
                  <a:lnTo>
                    <a:pt x="11" y="894"/>
                  </a:lnTo>
                  <a:lnTo>
                    <a:pt x="11" y="867"/>
                  </a:lnTo>
                  <a:lnTo>
                    <a:pt x="11" y="885"/>
                  </a:lnTo>
                  <a:lnTo>
                    <a:pt x="11" y="892"/>
                  </a:lnTo>
                  <a:lnTo>
                    <a:pt x="11" y="885"/>
                  </a:lnTo>
                  <a:lnTo>
                    <a:pt x="11" y="890"/>
                  </a:lnTo>
                  <a:lnTo>
                    <a:pt x="11" y="894"/>
                  </a:lnTo>
                  <a:lnTo>
                    <a:pt x="11" y="865"/>
                  </a:lnTo>
                  <a:lnTo>
                    <a:pt x="11" y="887"/>
                  </a:lnTo>
                  <a:lnTo>
                    <a:pt x="11" y="890"/>
                  </a:lnTo>
                  <a:lnTo>
                    <a:pt x="11" y="894"/>
                  </a:lnTo>
                  <a:lnTo>
                    <a:pt x="11" y="856"/>
                  </a:lnTo>
                  <a:lnTo>
                    <a:pt x="11" y="885"/>
                  </a:lnTo>
                  <a:lnTo>
                    <a:pt x="11" y="880"/>
                  </a:lnTo>
                  <a:lnTo>
                    <a:pt x="11" y="876"/>
                  </a:lnTo>
                  <a:lnTo>
                    <a:pt x="11" y="873"/>
                  </a:lnTo>
                  <a:lnTo>
                    <a:pt x="11" y="889"/>
                  </a:lnTo>
                  <a:lnTo>
                    <a:pt x="11" y="867"/>
                  </a:lnTo>
                  <a:lnTo>
                    <a:pt x="11" y="881"/>
                  </a:lnTo>
                  <a:lnTo>
                    <a:pt x="11" y="890"/>
                  </a:lnTo>
                  <a:lnTo>
                    <a:pt x="11" y="871"/>
                  </a:lnTo>
                  <a:lnTo>
                    <a:pt x="11" y="894"/>
                  </a:lnTo>
                  <a:lnTo>
                    <a:pt x="11" y="860"/>
                  </a:lnTo>
                  <a:lnTo>
                    <a:pt x="11" y="869"/>
                  </a:lnTo>
                  <a:lnTo>
                    <a:pt x="11" y="896"/>
                  </a:lnTo>
                  <a:lnTo>
                    <a:pt x="11" y="874"/>
                  </a:lnTo>
                  <a:lnTo>
                    <a:pt x="11" y="887"/>
                  </a:lnTo>
                  <a:lnTo>
                    <a:pt x="11" y="887"/>
                  </a:lnTo>
                  <a:lnTo>
                    <a:pt x="11" y="885"/>
                  </a:lnTo>
                  <a:lnTo>
                    <a:pt x="11" y="899"/>
                  </a:lnTo>
                  <a:lnTo>
                    <a:pt x="11" y="894"/>
                  </a:lnTo>
                  <a:lnTo>
                    <a:pt x="11" y="897"/>
                  </a:lnTo>
                  <a:lnTo>
                    <a:pt x="11" y="897"/>
                  </a:lnTo>
                  <a:lnTo>
                    <a:pt x="11" y="856"/>
                  </a:lnTo>
                  <a:lnTo>
                    <a:pt x="11" y="865"/>
                  </a:lnTo>
                  <a:lnTo>
                    <a:pt x="11" y="889"/>
                  </a:lnTo>
                  <a:lnTo>
                    <a:pt x="11" y="897"/>
                  </a:lnTo>
                  <a:lnTo>
                    <a:pt x="11" y="885"/>
                  </a:lnTo>
                  <a:lnTo>
                    <a:pt x="11" y="873"/>
                  </a:lnTo>
                  <a:lnTo>
                    <a:pt x="11" y="876"/>
                  </a:lnTo>
                  <a:lnTo>
                    <a:pt x="11" y="871"/>
                  </a:lnTo>
                  <a:lnTo>
                    <a:pt x="11" y="890"/>
                  </a:lnTo>
                  <a:lnTo>
                    <a:pt x="11" y="887"/>
                  </a:lnTo>
                  <a:lnTo>
                    <a:pt x="11" y="897"/>
                  </a:lnTo>
                  <a:lnTo>
                    <a:pt x="11" y="881"/>
                  </a:lnTo>
                  <a:lnTo>
                    <a:pt x="11" y="865"/>
                  </a:lnTo>
                  <a:lnTo>
                    <a:pt x="11" y="835"/>
                  </a:lnTo>
                  <a:lnTo>
                    <a:pt x="11" y="876"/>
                  </a:lnTo>
                  <a:lnTo>
                    <a:pt x="11" y="896"/>
                  </a:lnTo>
                  <a:lnTo>
                    <a:pt x="11" y="885"/>
                  </a:lnTo>
                  <a:lnTo>
                    <a:pt x="11" y="892"/>
                  </a:lnTo>
                  <a:lnTo>
                    <a:pt x="11" y="851"/>
                  </a:lnTo>
                  <a:lnTo>
                    <a:pt x="11" y="851"/>
                  </a:lnTo>
                  <a:lnTo>
                    <a:pt x="11" y="878"/>
                  </a:lnTo>
                  <a:lnTo>
                    <a:pt x="13" y="896"/>
                  </a:lnTo>
                  <a:lnTo>
                    <a:pt x="13" y="899"/>
                  </a:lnTo>
                  <a:lnTo>
                    <a:pt x="13" y="896"/>
                  </a:lnTo>
                  <a:lnTo>
                    <a:pt x="13" y="878"/>
                  </a:lnTo>
                  <a:lnTo>
                    <a:pt x="13" y="885"/>
                  </a:lnTo>
                  <a:lnTo>
                    <a:pt x="13" y="897"/>
                  </a:lnTo>
                  <a:lnTo>
                    <a:pt x="13" y="887"/>
                  </a:lnTo>
                  <a:lnTo>
                    <a:pt x="13" y="881"/>
                  </a:lnTo>
                  <a:lnTo>
                    <a:pt x="13" y="871"/>
                  </a:lnTo>
                  <a:lnTo>
                    <a:pt x="13" y="894"/>
                  </a:lnTo>
                  <a:lnTo>
                    <a:pt x="13" y="833"/>
                  </a:lnTo>
                  <a:lnTo>
                    <a:pt x="13" y="867"/>
                  </a:lnTo>
                  <a:lnTo>
                    <a:pt x="13" y="873"/>
                  </a:lnTo>
                  <a:lnTo>
                    <a:pt x="13" y="858"/>
                  </a:lnTo>
                  <a:lnTo>
                    <a:pt x="13" y="899"/>
                  </a:lnTo>
                  <a:lnTo>
                    <a:pt x="13" y="864"/>
                  </a:lnTo>
                  <a:lnTo>
                    <a:pt x="13" y="855"/>
                  </a:lnTo>
                  <a:lnTo>
                    <a:pt x="13" y="887"/>
                  </a:lnTo>
                  <a:lnTo>
                    <a:pt x="13" y="899"/>
                  </a:lnTo>
                  <a:lnTo>
                    <a:pt x="13" y="899"/>
                  </a:lnTo>
                  <a:lnTo>
                    <a:pt x="13" y="871"/>
                  </a:lnTo>
                  <a:lnTo>
                    <a:pt x="13" y="874"/>
                  </a:lnTo>
                  <a:lnTo>
                    <a:pt x="13" y="896"/>
                  </a:lnTo>
                  <a:lnTo>
                    <a:pt x="13" y="881"/>
                  </a:lnTo>
                  <a:lnTo>
                    <a:pt x="13" y="860"/>
                  </a:lnTo>
                  <a:lnTo>
                    <a:pt x="13" y="889"/>
                  </a:lnTo>
                  <a:lnTo>
                    <a:pt x="13" y="856"/>
                  </a:lnTo>
                  <a:lnTo>
                    <a:pt x="13" y="869"/>
                  </a:lnTo>
                  <a:lnTo>
                    <a:pt x="13" y="753"/>
                  </a:lnTo>
                  <a:lnTo>
                    <a:pt x="13" y="844"/>
                  </a:lnTo>
                  <a:lnTo>
                    <a:pt x="13" y="864"/>
                  </a:lnTo>
                  <a:lnTo>
                    <a:pt x="13" y="883"/>
                  </a:lnTo>
                  <a:lnTo>
                    <a:pt x="13" y="810"/>
                  </a:lnTo>
                  <a:lnTo>
                    <a:pt x="13" y="858"/>
                  </a:lnTo>
                  <a:lnTo>
                    <a:pt x="13" y="803"/>
                  </a:lnTo>
                  <a:lnTo>
                    <a:pt x="13" y="817"/>
                  </a:lnTo>
                  <a:lnTo>
                    <a:pt x="13" y="799"/>
                  </a:lnTo>
                  <a:lnTo>
                    <a:pt x="13" y="887"/>
                  </a:lnTo>
                  <a:lnTo>
                    <a:pt x="13" y="899"/>
                  </a:lnTo>
                  <a:lnTo>
                    <a:pt x="13" y="789"/>
                  </a:lnTo>
                  <a:lnTo>
                    <a:pt x="13" y="846"/>
                  </a:lnTo>
                  <a:lnTo>
                    <a:pt x="13" y="889"/>
                  </a:lnTo>
                  <a:lnTo>
                    <a:pt x="13" y="896"/>
                  </a:lnTo>
                  <a:lnTo>
                    <a:pt x="13" y="881"/>
                  </a:lnTo>
                  <a:lnTo>
                    <a:pt x="13" y="883"/>
                  </a:lnTo>
                  <a:lnTo>
                    <a:pt x="13" y="522"/>
                  </a:lnTo>
                  <a:lnTo>
                    <a:pt x="13" y="801"/>
                  </a:lnTo>
                  <a:lnTo>
                    <a:pt x="13" y="826"/>
                  </a:lnTo>
                  <a:lnTo>
                    <a:pt x="13" y="894"/>
                  </a:lnTo>
                  <a:lnTo>
                    <a:pt x="13" y="894"/>
                  </a:lnTo>
                  <a:lnTo>
                    <a:pt x="13" y="876"/>
                  </a:lnTo>
                  <a:lnTo>
                    <a:pt x="13" y="848"/>
                  </a:lnTo>
                  <a:lnTo>
                    <a:pt x="13" y="687"/>
                  </a:lnTo>
                  <a:lnTo>
                    <a:pt x="13" y="816"/>
                  </a:lnTo>
                  <a:lnTo>
                    <a:pt x="13" y="899"/>
                  </a:lnTo>
                  <a:lnTo>
                    <a:pt x="13" y="892"/>
                  </a:lnTo>
                  <a:lnTo>
                    <a:pt x="13" y="554"/>
                  </a:lnTo>
                  <a:lnTo>
                    <a:pt x="13" y="873"/>
                  </a:lnTo>
                  <a:lnTo>
                    <a:pt x="13" y="880"/>
                  </a:lnTo>
                  <a:lnTo>
                    <a:pt x="13" y="579"/>
                  </a:lnTo>
                  <a:lnTo>
                    <a:pt x="13" y="887"/>
                  </a:lnTo>
                  <a:lnTo>
                    <a:pt x="13" y="808"/>
                  </a:lnTo>
                  <a:lnTo>
                    <a:pt x="13" y="876"/>
                  </a:lnTo>
                  <a:lnTo>
                    <a:pt x="13" y="759"/>
                  </a:lnTo>
                  <a:lnTo>
                    <a:pt x="13" y="830"/>
                  </a:lnTo>
                  <a:lnTo>
                    <a:pt x="13" y="682"/>
                  </a:lnTo>
                  <a:lnTo>
                    <a:pt x="13" y="719"/>
                  </a:lnTo>
                  <a:lnTo>
                    <a:pt x="13" y="853"/>
                  </a:lnTo>
                  <a:lnTo>
                    <a:pt x="13" y="892"/>
                  </a:lnTo>
                  <a:lnTo>
                    <a:pt x="13" y="814"/>
                  </a:lnTo>
                  <a:lnTo>
                    <a:pt x="13" y="691"/>
                  </a:lnTo>
                  <a:lnTo>
                    <a:pt x="13" y="782"/>
                  </a:lnTo>
                  <a:lnTo>
                    <a:pt x="13" y="876"/>
                  </a:lnTo>
                  <a:lnTo>
                    <a:pt x="13" y="796"/>
                  </a:lnTo>
                  <a:lnTo>
                    <a:pt x="13" y="759"/>
                  </a:lnTo>
                  <a:lnTo>
                    <a:pt x="13" y="787"/>
                  </a:lnTo>
                  <a:lnTo>
                    <a:pt x="13" y="700"/>
                  </a:lnTo>
                  <a:lnTo>
                    <a:pt x="13" y="561"/>
                  </a:lnTo>
                  <a:lnTo>
                    <a:pt x="13" y="769"/>
                  </a:lnTo>
                  <a:lnTo>
                    <a:pt x="13" y="500"/>
                  </a:lnTo>
                  <a:lnTo>
                    <a:pt x="13" y="707"/>
                  </a:lnTo>
                  <a:lnTo>
                    <a:pt x="13" y="582"/>
                  </a:lnTo>
                  <a:lnTo>
                    <a:pt x="13" y="860"/>
                  </a:lnTo>
                  <a:lnTo>
                    <a:pt x="13" y="876"/>
                  </a:lnTo>
                  <a:lnTo>
                    <a:pt x="13" y="842"/>
                  </a:lnTo>
                  <a:lnTo>
                    <a:pt x="15" y="746"/>
                  </a:lnTo>
                  <a:lnTo>
                    <a:pt x="15" y="525"/>
                  </a:lnTo>
                  <a:lnTo>
                    <a:pt x="15" y="666"/>
                  </a:lnTo>
                  <a:lnTo>
                    <a:pt x="15" y="853"/>
                  </a:lnTo>
                  <a:lnTo>
                    <a:pt x="15" y="612"/>
                  </a:lnTo>
                  <a:lnTo>
                    <a:pt x="15" y="775"/>
                  </a:lnTo>
                  <a:lnTo>
                    <a:pt x="15" y="769"/>
                  </a:lnTo>
                  <a:lnTo>
                    <a:pt x="15" y="773"/>
                  </a:lnTo>
                  <a:lnTo>
                    <a:pt x="15" y="372"/>
                  </a:lnTo>
                  <a:lnTo>
                    <a:pt x="15" y="700"/>
                  </a:lnTo>
                  <a:lnTo>
                    <a:pt x="15" y="851"/>
                  </a:lnTo>
                  <a:lnTo>
                    <a:pt x="15" y="824"/>
                  </a:lnTo>
                  <a:lnTo>
                    <a:pt x="15" y="630"/>
                  </a:lnTo>
                  <a:lnTo>
                    <a:pt x="15" y="823"/>
                  </a:lnTo>
                  <a:lnTo>
                    <a:pt x="15" y="561"/>
                  </a:lnTo>
                  <a:lnTo>
                    <a:pt x="15" y="702"/>
                  </a:lnTo>
                  <a:lnTo>
                    <a:pt x="15" y="637"/>
                  </a:lnTo>
                  <a:lnTo>
                    <a:pt x="15" y="846"/>
                  </a:lnTo>
                  <a:lnTo>
                    <a:pt x="15" y="0"/>
                  </a:lnTo>
                  <a:lnTo>
                    <a:pt x="15" y="839"/>
                  </a:lnTo>
                  <a:lnTo>
                    <a:pt x="15" y="281"/>
                  </a:lnTo>
                  <a:lnTo>
                    <a:pt x="15" y="824"/>
                  </a:lnTo>
                  <a:lnTo>
                    <a:pt x="15" y="883"/>
                  </a:lnTo>
                  <a:lnTo>
                    <a:pt x="15" y="769"/>
                  </a:lnTo>
                  <a:lnTo>
                    <a:pt x="15" y="871"/>
                  </a:lnTo>
                  <a:lnTo>
                    <a:pt x="15" y="659"/>
                  </a:lnTo>
                  <a:lnTo>
                    <a:pt x="15" y="842"/>
                  </a:lnTo>
                  <a:lnTo>
                    <a:pt x="15" y="899"/>
                  </a:lnTo>
                  <a:lnTo>
                    <a:pt x="15" y="805"/>
                  </a:lnTo>
                  <a:lnTo>
                    <a:pt x="15" y="837"/>
                  </a:lnTo>
                  <a:lnTo>
                    <a:pt x="15" y="757"/>
                  </a:lnTo>
                  <a:lnTo>
                    <a:pt x="15" y="878"/>
                  </a:lnTo>
                  <a:lnTo>
                    <a:pt x="15" y="680"/>
                  </a:lnTo>
                  <a:lnTo>
                    <a:pt x="15" y="873"/>
                  </a:lnTo>
                  <a:lnTo>
                    <a:pt x="15" y="892"/>
                  </a:lnTo>
                  <a:lnTo>
                    <a:pt x="15" y="653"/>
                  </a:lnTo>
                  <a:lnTo>
                    <a:pt x="15" y="780"/>
                  </a:lnTo>
                  <a:lnTo>
                    <a:pt x="15" y="867"/>
                  </a:lnTo>
                  <a:lnTo>
                    <a:pt x="15" y="862"/>
                  </a:lnTo>
                  <a:lnTo>
                    <a:pt x="15" y="896"/>
                  </a:lnTo>
                  <a:lnTo>
                    <a:pt x="15" y="814"/>
                  </a:lnTo>
                  <a:lnTo>
                    <a:pt x="15" y="457"/>
                  </a:lnTo>
                  <a:lnTo>
                    <a:pt x="15" y="739"/>
                  </a:lnTo>
                  <a:lnTo>
                    <a:pt x="15" y="791"/>
                  </a:lnTo>
                  <a:lnTo>
                    <a:pt x="15" y="773"/>
                  </a:lnTo>
                  <a:lnTo>
                    <a:pt x="15" y="890"/>
                  </a:lnTo>
                  <a:lnTo>
                    <a:pt x="15" y="596"/>
                  </a:lnTo>
                  <a:lnTo>
                    <a:pt x="15" y="889"/>
                  </a:lnTo>
                  <a:lnTo>
                    <a:pt x="15" y="678"/>
                  </a:lnTo>
                  <a:lnTo>
                    <a:pt x="15" y="636"/>
                  </a:lnTo>
                  <a:lnTo>
                    <a:pt x="15" y="889"/>
                  </a:lnTo>
                  <a:lnTo>
                    <a:pt x="15" y="853"/>
                  </a:lnTo>
                  <a:lnTo>
                    <a:pt x="15" y="830"/>
                  </a:lnTo>
                  <a:lnTo>
                    <a:pt x="15" y="735"/>
                  </a:lnTo>
                  <a:lnTo>
                    <a:pt x="15" y="858"/>
                  </a:lnTo>
                  <a:lnTo>
                    <a:pt x="15" y="823"/>
                  </a:lnTo>
                  <a:lnTo>
                    <a:pt x="15" y="869"/>
                  </a:lnTo>
                  <a:lnTo>
                    <a:pt x="15" y="789"/>
                  </a:lnTo>
                  <a:lnTo>
                    <a:pt x="15" y="848"/>
                  </a:lnTo>
                  <a:lnTo>
                    <a:pt x="15" y="897"/>
                  </a:lnTo>
                  <a:lnTo>
                    <a:pt x="15" y="778"/>
                  </a:lnTo>
                  <a:lnTo>
                    <a:pt x="15" y="830"/>
                  </a:lnTo>
                  <a:lnTo>
                    <a:pt x="15" y="791"/>
                  </a:lnTo>
                  <a:lnTo>
                    <a:pt x="15" y="878"/>
                  </a:lnTo>
                  <a:lnTo>
                    <a:pt x="15" y="889"/>
                  </a:lnTo>
                  <a:lnTo>
                    <a:pt x="15" y="887"/>
                  </a:lnTo>
                  <a:lnTo>
                    <a:pt x="15" y="805"/>
                  </a:lnTo>
                  <a:lnTo>
                    <a:pt x="15" y="885"/>
                  </a:lnTo>
                  <a:lnTo>
                    <a:pt x="15" y="897"/>
                  </a:lnTo>
                  <a:lnTo>
                    <a:pt x="15" y="730"/>
                  </a:lnTo>
                  <a:lnTo>
                    <a:pt x="15" y="814"/>
                  </a:lnTo>
                  <a:lnTo>
                    <a:pt x="15" y="726"/>
                  </a:lnTo>
                  <a:lnTo>
                    <a:pt x="15" y="885"/>
                  </a:lnTo>
                  <a:lnTo>
                    <a:pt x="15" y="589"/>
                  </a:lnTo>
                  <a:lnTo>
                    <a:pt x="15" y="807"/>
                  </a:lnTo>
                  <a:lnTo>
                    <a:pt x="16" y="755"/>
                  </a:lnTo>
                  <a:lnTo>
                    <a:pt x="16" y="753"/>
                  </a:lnTo>
                  <a:lnTo>
                    <a:pt x="16" y="659"/>
                  </a:lnTo>
                  <a:lnTo>
                    <a:pt x="16" y="862"/>
                  </a:lnTo>
                  <a:lnTo>
                    <a:pt x="16" y="427"/>
                  </a:lnTo>
                  <a:lnTo>
                    <a:pt x="16" y="880"/>
                  </a:lnTo>
                  <a:lnTo>
                    <a:pt x="16" y="830"/>
                  </a:lnTo>
                  <a:lnTo>
                    <a:pt x="16" y="801"/>
                  </a:lnTo>
                  <a:lnTo>
                    <a:pt x="16" y="856"/>
                  </a:lnTo>
                  <a:lnTo>
                    <a:pt x="16" y="867"/>
                  </a:lnTo>
                  <a:lnTo>
                    <a:pt x="16" y="550"/>
                  </a:lnTo>
                  <a:lnTo>
                    <a:pt x="16" y="459"/>
                  </a:lnTo>
                  <a:lnTo>
                    <a:pt x="16" y="801"/>
                  </a:lnTo>
                  <a:lnTo>
                    <a:pt x="16" y="821"/>
                  </a:lnTo>
                  <a:lnTo>
                    <a:pt x="16" y="714"/>
                  </a:lnTo>
                  <a:lnTo>
                    <a:pt x="16" y="883"/>
                  </a:lnTo>
                  <a:lnTo>
                    <a:pt x="16" y="794"/>
                  </a:lnTo>
                  <a:lnTo>
                    <a:pt x="16" y="737"/>
                  </a:lnTo>
                  <a:lnTo>
                    <a:pt x="16" y="798"/>
                  </a:lnTo>
                  <a:lnTo>
                    <a:pt x="16" y="630"/>
                  </a:lnTo>
                  <a:lnTo>
                    <a:pt x="16" y="817"/>
                  </a:lnTo>
                  <a:lnTo>
                    <a:pt x="16" y="844"/>
                  </a:lnTo>
                  <a:lnTo>
                    <a:pt x="16" y="650"/>
                  </a:lnTo>
                  <a:lnTo>
                    <a:pt x="16" y="702"/>
                  </a:lnTo>
                  <a:lnTo>
                    <a:pt x="16" y="894"/>
                  </a:lnTo>
                  <a:lnTo>
                    <a:pt x="16" y="873"/>
                  </a:lnTo>
                  <a:lnTo>
                    <a:pt x="16" y="830"/>
                  </a:lnTo>
                  <a:lnTo>
                    <a:pt x="16" y="769"/>
                  </a:lnTo>
                  <a:lnTo>
                    <a:pt x="16" y="165"/>
                  </a:lnTo>
                  <a:lnTo>
                    <a:pt x="16" y="846"/>
                  </a:lnTo>
                  <a:lnTo>
                    <a:pt x="16" y="887"/>
                  </a:lnTo>
                  <a:lnTo>
                    <a:pt x="16" y="563"/>
                  </a:lnTo>
                  <a:lnTo>
                    <a:pt x="16" y="798"/>
                  </a:lnTo>
                  <a:lnTo>
                    <a:pt x="16" y="880"/>
                  </a:lnTo>
                  <a:lnTo>
                    <a:pt x="16" y="712"/>
                  </a:lnTo>
                  <a:lnTo>
                    <a:pt x="16" y="741"/>
                  </a:lnTo>
                  <a:lnTo>
                    <a:pt x="16" y="664"/>
                  </a:lnTo>
                  <a:lnTo>
                    <a:pt x="16" y="771"/>
                  </a:lnTo>
                  <a:lnTo>
                    <a:pt x="16" y="899"/>
                  </a:lnTo>
                  <a:lnTo>
                    <a:pt x="16" y="862"/>
                  </a:lnTo>
                  <a:lnTo>
                    <a:pt x="16" y="858"/>
                  </a:lnTo>
                  <a:lnTo>
                    <a:pt x="16" y="620"/>
                  </a:lnTo>
                  <a:lnTo>
                    <a:pt x="16" y="848"/>
                  </a:lnTo>
                  <a:lnTo>
                    <a:pt x="16" y="785"/>
                  </a:lnTo>
                  <a:lnTo>
                    <a:pt x="16" y="897"/>
                  </a:lnTo>
                  <a:lnTo>
                    <a:pt x="16" y="270"/>
                  </a:lnTo>
                  <a:lnTo>
                    <a:pt x="16" y="780"/>
                  </a:lnTo>
                  <a:lnTo>
                    <a:pt x="16" y="63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3" name="Freeform 419"/>
            <p:cNvSpPr>
              <a:spLocks/>
            </p:cNvSpPr>
            <p:nvPr/>
          </p:nvSpPr>
          <p:spPr bwMode="auto">
            <a:xfrm>
              <a:off x="3175" y="1853"/>
              <a:ext cx="16" cy="2184"/>
            </a:xfrm>
            <a:custGeom>
              <a:avLst/>
              <a:gdLst>
                <a:gd name="T0" fmla="*/ 0 w 16"/>
                <a:gd name="T1" fmla="*/ 2072 h 2184"/>
                <a:gd name="T2" fmla="*/ 0 w 16"/>
                <a:gd name="T3" fmla="*/ 2010 h 2184"/>
                <a:gd name="T4" fmla="*/ 0 w 16"/>
                <a:gd name="T5" fmla="*/ 2179 h 2184"/>
                <a:gd name="T6" fmla="*/ 2 w 16"/>
                <a:gd name="T7" fmla="*/ 2120 h 2184"/>
                <a:gd name="T8" fmla="*/ 2 w 16"/>
                <a:gd name="T9" fmla="*/ 2174 h 2184"/>
                <a:gd name="T10" fmla="*/ 2 w 16"/>
                <a:gd name="T11" fmla="*/ 2125 h 2184"/>
                <a:gd name="T12" fmla="*/ 2 w 16"/>
                <a:gd name="T13" fmla="*/ 2184 h 2184"/>
                <a:gd name="T14" fmla="*/ 2 w 16"/>
                <a:gd name="T15" fmla="*/ 2129 h 2184"/>
                <a:gd name="T16" fmla="*/ 2 w 16"/>
                <a:gd name="T17" fmla="*/ 2184 h 2184"/>
                <a:gd name="T18" fmla="*/ 2 w 16"/>
                <a:gd name="T19" fmla="*/ 2170 h 2184"/>
                <a:gd name="T20" fmla="*/ 4 w 16"/>
                <a:gd name="T21" fmla="*/ 2181 h 2184"/>
                <a:gd name="T22" fmla="*/ 4 w 16"/>
                <a:gd name="T23" fmla="*/ 2170 h 2184"/>
                <a:gd name="T24" fmla="*/ 4 w 16"/>
                <a:gd name="T25" fmla="*/ 2184 h 2184"/>
                <a:gd name="T26" fmla="*/ 4 w 16"/>
                <a:gd name="T27" fmla="*/ 2182 h 2184"/>
                <a:gd name="T28" fmla="*/ 4 w 16"/>
                <a:gd name="T29" fmla="*/ 2182 h 2184"/>
                <a:gd name="T30" fmla="*/ 4 w 16"/>
                <a:gd name="T31" fmla="*/ 2184 h 2184"/>
                <a:gd name="T32" fmla="*/ 4 w 16"/>
                <a:gd name="T33" fmla="*/ 2174 h 2184"/>
                <a:gd name="T34" fmla="*/ 6 w 16"/>
                <a:gd name="T35" fmla="*/ 2179 h 2184"/>
                <a:gd name="T36" fmla="*/ 6 w 16"/>
                <a:gd name="T37" fmla="*/ 2175 h 2184"/>
                <a:gd name="T38" fmla="*/ 6 w 16"/>
                <a:gd name="T39" fmla="*/ 2182 h 2184"/>
                <a:gd name="T40" fmla="*/ 6 w 16"/>
                <a:gd name="T41" fmla="*/ 2166 h 2184"/>
                <a:gd name="T42" fmla="*/ 6 w 16"/>
                <a:gd name="T43" fmla="*/ 2184 h 2184"/>
                <a:gd name="T44" fmla="*/ 6 w 16"/>
                <a:gd name="T45" fmla="*/ 2184 h 2184"/>
                <a:gd name="T46" fmla="*/ 6 w 16"/>
                <a:gd name="T47" fmla="*/ 2184 h 2184"/>
                <a:gd name="T48" fmla="*/ 7 w 16"/>
                <a:gd name="T49" fmla="*/ 2177 h 2184"/>
                <a:gd name="T50" fmla="*/ 7 w 16"/>
                <a:gd name="T51" fmla="*/ 2181 h 2184"/>
                <a:gd name="T52" fmla="*/ 7 w 16"/>
                <a:gd name="T53" fmla="*/ 2182 h 2184"/>
                <a:gd name="T54" fmla="*/ 7 w 16"/>
                <a:gd name="T55" fmla="*/ 2184 h 2184"/>
                <a:gd name="T56" fmla="*/ 7 w 16"/>
                <a:gd name="T57" fmla="*/ 2182 h 2184"/>
                <a:gd name="T58" fmla="*/ 7 w 16"/>
                <a:gd name="T59" fmla="*/ 2181 h 2184"/>
                <a:gd name="T60" fmla="*/ 9 w 16"/>
                <a:gd name="T61" fmla="*/ 2177 h 2184"/>
                <a:gd name="T62" fmla="*/ 9 w 16"/>
                <a:gd name="T63" fmla="*/ 2181 h 2184"/>
                <a:gd name="T64" fmla="*/ 9 w 16"/>
                <a:gd name="T65" fmla="*/ 2179 h 2184"/>
                <a:gd name="T66" fmla="*/ 9 w 16"/>
                <a:gd name="T67" fmla="*/ 2159 h 2184"/>
                <a:gd name="T68" fmla="*/ 9 w 16"/>
                <a:gd name="T69" fmla="*/ 2154 h 2184"/>
                <a:gd name="T70" fmla="*/ 9 w 16"/>
                <a:gd name="T71" fmla="*/ 2117 h 2184"/>
                <a:gd name="T72" fmla="*/ 9 w 16"/>
                <a:gd name="T73" fmla="*/ 2109 h 2184"/>
                <a:gd name="T74" fmla="*/ 11 w 16"/>
                <a:gd name="T75" fmla="*/ 2174 h 2184"/>
                <a:gd name="T76" fmla="*/ 11 w 16"/>
                <a:gd name="T77" fmla="*/ 2158 h 2184"/>
                <a:gd name="T78" fmla="*/ 11 w 16"/>
                <a:gd name="T79" fmla="*/ 2104 h 2184"/>
                <a:gd name="T80" fmla="*/ 11 w 16"/>
                <a:gd name="T81" fmla="*/ 2129 h 2184"/>
                <a:gd name="T82" fmla="*/ 11 w 16"/>
                <a:gd name="T83" fmla="*/ 2027 h 2184"/>
                <a:gd name="T84" fmla="*/ 11 w 16"/>
                <a:gd name="T85" fmla="*/ 2150 h 2184"/>
                <a:gd name="T86" fmla="*/ 11 w 16"/>
                <a:gd name="T87" fmla="*/ 1887 h 2184"/>
                <a:gd name="T88" fmla="*/ 13 w 16"/>
                <a:gd name="T89" fmla="*/ 1541 h 2184"/>
                <a:gd name="T90" fmla="*/ 13 w 16"/>
                <a:gd name="T91" fmla="*/ 282 h 2184"/>
                <a:gd name="T92" fmla="*/ 13 w 16"/>
                <a:gd name="T93" fmla="*/ 1878 h 2184"/>
                <a:gd name="T94" fmla="*/ 13 w 16"/>
                <a:gd name="T95" fmla="*/ 2074 h 2184"/>
                <a:gd name="T96" fmla="*/ 13 w 16"/>
                <a:gd name="T97" fmla="*/ 2182 h 2184"/>
                <a:gd name="T98" fmla="*/ 13 w 16"/>
                <a:gd name="T99" fmla="*/ 1988 h 2184"/>
                <a:gd name="T100" fmla="*/ 13 w 16"/>
                <a:gd name="T101" fmla="*/ 2104 h 2184"/>
                <a:gd name="T102" fmla="*/ 15 w 16"/>
                <a:gd name="T103" fmla="*/ 1970 h 2184"/>
                <a:gd name="T104" fmla="*/ 15 w 16"/>
                <a:gd name="T105" fmla="*/ 2020 h 2184"/>
                <a:gd name="T106" fmla="*/ 15 w 16"/>
                <a:gd name="T107" fmla="*/ 2118 h 2184"/>
                <a:gd name="T108" fmla="*/ 15 w 16"/>
                <a:gd name="T109" fmla="*/ 2161 h 2184"/>
                <a:gd name="T110" fmla="*/ 15 w 16"/>
                <a:gd name="T111" fmla="*/ 2133 h 2184"/>
                <a:gd name="T112" fmla="*/ 15 w 16"/>
                <a:gd name="T113" fmla="*/ 2168 h 2184"/>
                <a:gd name="T114" fmla="*/ 15 w 16"/>
                <a:gd name="T115" fmla="*/ 2172 h 2184"/>
                <a:gd name="T116" fmla="*/ 16 w 16"/>
                <a:gd name="T117" fmla="*/ 2184 h 2184"/>
                <a:gd name="T118" fmla="*/ 16 w 16"/>
                <a:gd name="T119" fmla="*/ 2168 h 2184"/>
                <a:gd name="T120" fmla="*/ 16 w 16"/>
                <a:gd name="T121" fmla="*/ 2184 h 2184"/>
                <a:gd name="T122" fmla="*/ 16 w 16"/>
                <a:gd name="T123" fmla="*/ 2179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184">
                  <a:moveTo>
                    <a:pt x="0" y="1924"/>
                  </a:moveTo>
                  <a:lnTo>
                    <a:pt x="0" y="2184"/>
                  </a:lnTo>
                  <a:lnTo>
                    <a:pt x="0" y="2170"/>
                  </a:lnTo>
                  <a:lnTo>
                    <a:pt x="0" y="2124"/>
                  </a:lnTo>
                  <a:lnTo>
                    <a:pt x="0" y="1666"/>
                  </a:lnTo>
                  <a:lnTo>
                    <a:pt x="0" y="2122"/>
                  </a:lnTo>
                  <a:lnTo>
                    <a:pt x="0" y="2111"/>
                  </a:lnTo>
                  <a:lnTo>
                    <a:pt x="0" y="2149"/>
                  </a:lnTo>
                  <a:lnTo>
                    <a:pt x="0" y="1783"/>
                  </a:lnTo>
                  <a:lnTo>
                    <a:pt x="0" y="1967"/>
                  </a:lnTo>
                  <a:lnTo>
                    <a:pt x="0" y="2182"/>
                  </a:lnTo>
                  <a:lnTo>
                    <a:pt x="0" y="2072"/>
                  </a:lnTo>
                  <a:lnTo>
                    <a:pt x="0" y="2076"/>
                  </a:lnTo>
                  <a:lnTo>
                    <a:pt x="0" y="2174"/>
                  </a:lnTo>
                  <a:lnTo>
                    <a:pt x="0" y="2020"/>
                  </a:lnTo>
                  <a:lnTo>
                    <a:pt x="0" y="2175"/>
                  </a:lnTo>
                  <a:lnTo>
                    <a:pt x="0" y="1903"/>
                  </a:lnTo>
                  <a:lnTo>
                    <a:pt x="0" y="2136"/>
                  </a:lnTo>
                  <a:lnTo>
                    <a:pt x="0" y="2113"/>
                  </a:lnTo>
                  <a:lnTo>
                    <a:pt x="0" y="2115"/>
                  </a:lnTo>
                  <a:lnTo>
                    <a:pt x="0" y="2033"/>
                  </a:lnTo>
                  <a:lnTo>
                    <a:pt x="0" y="2072"/>
                  </a:lnTo>
                  <a:lnTo>
                    <a:pt x="0" y="2122"/>
                  </a:lnTo>
                  <a:lnTo>
                    <a:pt x="0" y="2010"/>
                  </a:lnTo>
                  <a:lnTo>
                    <a:pt x="0" y="2156"/>
                  </a:lnTo>
                  <a:lnTo>
                    <a:pt x="0" y="1792"/>
                  </a:lnTo>
                  <a:lnTo>
                    <a:pt x="0" y="2093"/>
                  </a:lnTo>
                  <a:lnTo>
                    <a:pt x="0" y="2177"/>
                  </a:lnTo>
                  <a:lnTo>
                    <a:pt x="0" y="2170"/>
                  </a:lnTo>
                  <a:lnTo>
                    <a:pt x="0" y="2177"/>
                  </a:lnTo>
                  <a:lnTo>
                    <a:pt x="0" y="2182"/>
                  </a:lnTo>
                  <a:lnTo>
                    <a:pt x="0" y="2143"/>
                  </a:lnTo>
                  <a:lnTo>
                    <a:pt x="0" y="2168"/>
                  </a:lnTo>
                  <a:lnTo>
                    <a:pt x="0" y="2125"/>
                  </a:lnTo>
                  <a:lnTo>
                    <a:pt x="0" y="2133"/>
                  </a:lnTo>
                  <a:lnTo>
                    <a:pt x="0" y="2179"/>
                  </a:lnTo>
                  <a:lnTo>
                    <a:pt x="0" y="2141"/>
                  </a:lnTo>
                  <a:lnTo>
                    <a:pt x="0" y="2047"/>
                  </a:lnTo>
                  <a:lnTo>
                    <a:pt x="2" y="2179"/>
                  </a:lnTo>
                  <a:lnTo>
                    <a:pt x="2" y="2113"/>
                  </a:lnTo>
                  <a:lnTo>
                    <a:pt x="2" y="2127"/>
                  </a:lnTo>
                  <a:lnTo>
                    <a:pt x="2" y="2136"/>
                  </a:lnTo>
                  <a:lnTo>
                    <a:pt x="2" y="2182"/>
                  </a:lnTo>
                  <a:lnTo>
                    <a:pt x="2" y="2106"/>
                  </a:lnTo>
                  <a:lnTo>
                    <a:pt x="2" y="2184"/>
                  </a:lnTo>
                  <a:lnTo>
                    <a:pt x="2" y="1978"/>
                  </a:lnTo>
                  <a:lnTo>
                    <a:pt x="2" y="2158"/>
                  </a:lnTo>
                  <a:lnTo>
                    <a:pt x="2" y="2120"/>
                  </a:lnTo>
                  <a:lnTo>
                    <a:pt x="2" y="2182"/>
                  </a:lnTo>
                  <a:lnTo>
                    <a:pt x="2" y="2154"/>
                  </a:lnTo>
                  <a:lnTo>
                    <a:pt x="2" y="2140"/>
                  </a:lnTo>
                  <a:lnTo>
                    <a:pt x="2" y="2118"/>
                  </a:lnTo>
                  <a:lnTo>
                    <a:pt x="2" y="2182"/>
                  </a:lnTo>
                  <a:lnTo>
                    <a:pt x="2" y="2063"/>
                  </a:lnTo>
                  <a:lnTo>
                    <a:pt x="2" y="2156"/>
                  </a:lnTo>
                  <a:lnTo>
                    <a:pt x="2" y="2161"/>
                  </a:lnTo>
                  <a:lnTo>
                    <a:pt x="2" y="2182"/>
                  </a:lnTo>
                  <a:lnTo>
                    <a:pt x="2" y="2154"/>
                  </a:lnTo>
                  <a:lnTo>
                    <a:pt x="2" y="2149"/>
                  </a:lnTo>
                  <a:lnTo>
                    <a:pt x="2" y="2174"/>
                  </a:lnTo>
                  <a:lnTo>
                    <a:pt x="2" y="2184"/>
                  </a:lnTo>
                  <a:lnTo>
                    <a:pt x="2" y="2120"/>
                  </a:lnTo>
                  <a:lnTo>
                    <a:pt x="2" y="2182"/>
                  </a:lnTo>
                  <a:lnTo>
                    <a:pt x="2" y="2172"/>
                  </a:lnTo>
                  <a:lnTo>
                    <a:pt x="2" y="2145"/>
                  </a:lnTo>
                  <a:lnTo>
                    <a:pt x="2" y="2150"/>
                  </a:lnTo>
                  <a:lnTo>
                    <a:pt x="2" y="2090"/>
                  </a:lnTo>
                  <a:lnTo>
                    <a:pt x="2" y="2179"/>
                  </a:lnTo>
                  <a:lnTo>
                    <a:pt x="2" y="2161"/>
                  </a:lnTo>
                  <a:lnTo>
                    <a:pt x="2" y="2120"/>
                  </a:lnTo>
                  <a:lnTo>
                    <a:pt x="2" y="2158"/>
                  </a:lnTo>
                  <a:lnTo>
                    <a:pt x="2" y="2125"/>
                  </a:lnTo>
                  <a:lnTo>
                    <a:pt x="2" y="2182"/>
                  </a:lnTo>
                  <a:lnTo>
                    <a:pt x="2" y="2147"/>
                  </a:lnTo>
                  <a:lnTo>
                    <a:pt x="2" y="2177"/>
                  </a:lnTo>
                  <a:lnTo>
                    <a:pt x="2" y="2152"/>
                  </a:lnTo>
                  <a:lnTo>
                    <a:pt x="2" y="2172"/>
                  </a:lnTo>
                  <a:lnTo>
                    <a:pt x="2" y="2177"/>
                  </a:lnTo>
                  <a:lnTo>
                    <a:pt x="2" y="2150"/>
                  </a:lnTo>
                  <a:lnTo>
                    <a:pt x="2" y="2158"/>
                  </a:lnTo>
                  <a:lnTo>
                    <a:pt x="2" y="2156"/>
                  </a:lnTo>
                  <a:lnTo>
                    <a:pt x="2" y="2161"/>
                  </a:lnTo>
                  <a:lnTo>
                    <a:pt x="2" y="2172"/>
                  </a:lnTo>
                  <a:lnTo>
                    <a:pt x="2" y="2184"/>
                  </a:lnTo>
                  <a:lnTo>
                    <a:pt x="2" y="2181"/>
                  </a:lnTo>
                  <a:lnTo>
                    <a:pt x="2" y="2184"/>
                  </a:lnTo>
                  <a:lnTo>
                    <a:pt x="2" y="2145"/>
                  </a:lnTo>
                  <a:lnTo>
                    <a:pt x="2" y="2113"/>
                  </a:lnTo>
                  <a:lnTo>
                    <a:pt x="2" y="2182"/>
                  </a:lnTo>
                  <a:lnTo>
                    <a:pt x="2" y="2158"/>
                  </a:lnTo>
                  <a:lnTo>
                    <a:pt x="2" y="2170"/>
                  </a:lnTo>
                  <a:lnTo>
                    <a:pt x="2" y="2168"/>
                  </a:lnTo>
                  <a:lnTo>
                    <a:pt x="2" y="2184"/>
                  </a:lnTo>
                  <a:lnTo>
                    <a:pt x="2" y="2184"/>
                  </a:lnTo>
                  <a:lnTo>
                    <a:pt x="2" y="2143"/>
                  </a:lnTo>
                  <a:lnTo>
                    <a:pt x="2" y="2129"/>
                  </a:lnTo>
                  <a:lnTo>
                    <a:pt x="2" y="2170"/>
                  </a:lnTo>
                  <a:lnTo>
                    <a:pt x="2" y="2168"/>
                  </a:lnTo>
                  <a:lnTo>
                    <a:pt x="2" y="2174"/>
                  </a:lnTo>
                  <a:lnTo>
                    <a:pt x="2" y="2184"/>
                  </a:lnTo>
                  <a:lnTo>
                    <a:pt x="2" y="2156"/>
                  </a:lnTo>
                  <a:lnTo>
                    <a:pt x="2" y="2179"/>
                  </a:lnTo>
                  <a:lnTo>
                    <a:pt x="2" y="2163"/>
                  </a:lnTo>
                  <a:lnTo>
                    <a:pt x="2" y="2145"/>
                  </a:lnTo>
                  <a:lnTo>
                    <a:pt x="2" y="2161"/>
                  </a:lnTo>
                  <a:lnTo>
                    <a:pt x="2" y="2172"/>
                  </a:lnTo>
                  <a:lnTo>
                    <a:pt x="2" y="2125"/>
                  </a:lnTo>
                  <a:lnTo>
                    <a:pt x="2" y="2184"/>
                  </a:lnTo>
                  <a:lnTo>
                    <a:pt x="2" y="1981"/>
                  </a:lnTo>
                  <a:lnTo>
                    <a:pt x="2" y="2182"/>
                  </a:lnTo>
                  <a:lnTo>
                    <a:pt x="2" y="2182"/>
                  </a:lnTo>
                  <a:lnTo>
                    <a:pt x="2" y="2182"/>
                  </a:lnTo>
                  <a:lnTo>
                    <a:pt x="2" y="2156"/>
                  </a:lnTo>
                  <a:lnTo>
                    <a:pt x="2" y="2166"/>
                  </a:lnTo>
                  <a:lnTo>
                    <a:pt x="2" y="2181"/>
                  </a:lnTo>
                  <a:lnTo>
                    <a:pt x="2" y="2177"/>
                  </a:lnTo>
                  <a:lnTo>
                    <a:pt x="2" y="2179"/>
                  </a:lnTo>
                  <a:lnTo>
                    <a:pt x="2" y="2166"/>
                  </a:lnTo>
                  <a:lnTo>
                    <a:pt x="2" y="2177"/>
                  </a:lnTo>
                  <a:lnTo>
                    <a:pt x="2" y="2170"/>
                  </a:lnTo>
                  <a:lnTo>
                    <a:pt x="2" y="2170"/>
                  </a:lnTo>
                  <a:lnTo>
                    <a:pt x="2" y="2168"/>
                  </a:lnTo>
                  <a:lnTo>
                    <a:pt x="2" y="2150"/>
                  </a:lnTo>
                  <a:lnTo>
                    <a:pt x="4" y="2184"/>
                  </a:lnTo>
                  <a:lnTo>
                    <a:pt x="4" y="2179"/>
                  </a:lnTo>
                  <a:lnTo>
                    <a:pt x="4" y="2168"/>
                  </a:lnTo>
                  <a:lnTo>
                    <a:pt x="4" y="2172"/>
                  </a:lnTo>
                  <a:lnTo>
                    <a:pt x="4" y="2179"/>
                  </a:lnTo>
                  <a:lnTo>
                    <a:pt x="4" y="2170"/>
                  </a:lnTo>
                  <a:lnTo>
                    <a:pt x="4" y="2156"/>
                  </a:lnTo>
                  <a:lnTo>
                    <a:pt x="4" y="2152"/>
                  </a:lnTo>
                  <a:lnTo>
                    <a:pt x="4" y="2181"/>
                  </a:lnTo>
                  <a:lnTo>
                    <a:pt x="4" y="2177"/>
                  </a:lnTo>
                  <a:lnTo>
                    <a:pt x="4" y="2177"/>
                  </a:lnTo>
                  <a:lnTo>
                    <a:pt x="4" y="2179"/>
                  </a:lnTo>
                  <a:lnTo>
                    <a:pt x="4" y="2177"/>
                  </a:lnTo>
                  <a:lnTo>
                    <a:pt x="4" y="2163"/>
                  </a:lnTo>
                  <a:lnTo>
                    <a:pt x="4" y="2181"/>
                  </a:lnTo>
                  <a:lnTo>
                    <a:pt x="4" y="2152"/>
                  </a:lnTo>
                  <a:lnTo>
                    <a:pt x="4" y="2166"/>
                  </a:lnTo>
                  <a:lnTo>
                    <a:pt x="4" y="2163"/>
                  </a:lnTo>
                  <a:lnTo>
                    <a:pt x="4" y="2181"/>
                  </a:lnTo>
                  <a:lnTo>
                    <a:pt x="4" y="2172"/>
                  </a:lnTo>
                  <a:lnTo>
                    <a:pt x="4" y="2170"/>
                  </a:lnTo>
                  <a:lnTo>
                    <a:pt x="4" y="2181"/>
                  </a:lnTo>
                  <a:lnTo>
                    <a:pt x="4" y="2170"/>
                  </a:lnTo>
                  <a:lnTo>
                    <a:pt x="4" y="2168"/>
                  </a:lnTo>
                  <a:lnTo>
                    <a:pt x="4" y="2174"/>
                  </a:lnTo>
                  <a:lnTo>
                    <a:pt x="4" y="2181"/>
                  </a:lnTo>
                  <a:lnTo>
                    <a:pt x="4" y="2184"/>
                  </a:lnTo>
                  <a:lnTo>
                    <a:pt x="4" y="2177"/>
                  </a:lnTo>
                  <a:lnTo>
                    <a:pt x="4" y="2170"/>
                  </a:lnTo>
                  <a:lnTo>
                    <a:pt x="4" y="2159"/>
                  </a:lnTo>
                  <a:lnTo>
                    <a:pt x="4" y="2163"/>
                  </a:lnTo>
                  <a:lnTo>
                    <a:pt x="4" y="2154"/>
                  </a:lnTo>
                  <a:lnTo>
                    <a:pt x="4" y="2184"/>
                  </a:lnTo>
                  <a:lnTo>
                    <a:pt x="4" y="2184"/>
                  </a:lnTo>
                  <a:lnTo>
                    <a:pt x="4" y="2165"/>
                  </a:lnTo>
                  <a:lnTo>
                    <a:pt x="4" y="2181"/>
                  </a:lnTo>
                  <a:lnTo>
                    <a:pt x="4" y="2175"/>
                  </a:lnTo>
                  <a:lnTo>
                    <a:pt x="4" y="2166"/>
                  </a:lnTo>
                  <a:lnTo>
                    <a:pt x="4" y="2179"/>
                  </a:lnTo>
                  <a:lnTo>
                    <a:pt x="4" y="2168"/>
                  </a:lnTo>
                  <a:lnTo>
                    <a:pt x="4" y="2172"/>
                  </a:lnTo>
                  <a:lnTo>
                    <a:pt x="4" y="2181"/>
                  </a:lnTo>
                  <a:lnTo>
                    <a:pt x="4" y="2179"/>
                  </a:lnTo>
                  <a:lnTo>
                    <a:pt x="4" y="2177"/>
                  </a:lnTo>
                  <a:lnTo>
                    <a:pt x="4" y="2182"/>
                  </a:lnTo>
                  <a:lnTo>
                    <a:pt x="4" y="2134"/>
                  </a:lnTo>
                  <a:lnTo>
                    <a:pt x="4" y="2184"/>
                  </a:lnTo>
                  <a:lnTo>
                    <a:pt x="4" y="2177"/>
                  </a:lnTo>
                  <a:lnTo>
                    <a:pt x="4" y="2179"/>
                  </a:lnTo>
                  <a:lnTo>
                    <a:pt x="4" y="2161"/>
                  </a:lnTo>
                  <a:lnTo>
                    <a:pt x="4" y="2165"/>
                  </a:lnTo>
                  <a:lnTo>
                    <a:pt x="4" y="2166"/>
                  </a:lnTo>
                  <a:lnTo>
                    <a:pt x="4" y="2179"/>
                  </a:lnTo>
                  <a:lnTo>
                    <a:pt x="4" y="2184"/>
                  </a:lnTo>
                  <a:lnTo>
                    <a:pt x="4" y="2177"/>
                  </a:lnTo>
                  <a:lnTo>
                    <a:pt x="4" y="2168"/>
                  </a:lnTo>
                  <a:lnTo>
                    <a:pt x="4" y="2182"/>
                  </a:lnTo>
                  <a:lnTo>
                    <a:pt x="4" y="2179"/>
                  </a:lnTo>
                  <a:lnTo>
                    <a:pt x="4" y="2170"/>
                  </a:lnTo>
                  <a:lnTo>
                    <a:pt x="4" y="2184"/>
                  </a:lnTo>
                  <a:lnTo>
                    <a:pt x="4" y="2182"/>
                  </a:lnTo>
                  <a:lnTo>
                    <a:pt x="4" y="2184"/>
                  </a:lnTo>
                  <a:lnTo>
                    <a:pt x="4" y="2182"/>
                  </a:lnTo>
                  <a:lnTo>
                    <a:pt x="4" y="2170"/>
                  </a:lnTo>
                  <a:lnTo>
                    <a:pt x="4" y="2184"/>
                  </a:lnTo>
                  <a:lnTo>
                    <a:pt x="4" y="2182"/>
                  </a:lnTo>
                  <a:lnTo>
                    <a:pt x="4" y="2184"/>
                  </a:lnTo>
                  <a:lnTo>
                    <a:pt x="4" y="2181"/>
                  </a:lnTo>
                  <a:lnTo>
                    <a:pt x="4" y="2184"/>
                  </a:lnTo>
                  <a:lnTo>
                    <a:pt x="4" y="2175"/>
                  </a:lnTo>
                  <a:lnTo>
                    <a:pt x="4" y="2170"/>
                  </a:lnTo>
                  <a:lnTo>
                    <a:pt x="4" y="2149"/>
                  </a:lnTo>
                  <a:lnTo>
                    <a:pt x="4" y="2184"/>
                  </a:lnTo>
                  <a:lnTo>
                    <a:pt x="4" y="2172"/>
                  </a:lnTo>
                  <a:lnTo>
                    <a:pt x="4" y="2179"/>
                  </a:lnTo>
                  <a:lnTo>
                    <a:pt x="4" y="2182"/>
                  </a:lnTo>
                  <a:lnTo>
                    <a:pt x="4" y="2165"/>
                  </a:lnTo>
                  <a:lnTo>
                    <a:pt x="4" y="2184"/>
                  </a:lnTo>
                  <a:lnTo>
                    <a:pt x="4" y="2181"/>
                  </a:lnTo>
                  <a:lnTo>
                    <a:pt x="4" y="2179"/>
                  </a:lnTo>
                  <a:lnTo>
                    <a:pt x="4" y="2174"/>
                  </a:lnTo>
                  <a:lnTo>
                    <a:pt x="4" y="2177"/>
                  </a:lnTo>
                  <a:lnTo>
                    <a:pt x="4" y="2156"/>
                  </a:lnTo>
                  <a:lnTo>
                    <a:pt x="6" y="2182"/>
                  </a:lnTo>
                  <a:lnTo>
                    <a:pt x="6" y="2179"/>
                  </a:lnTo>
                  <a:lnTo>
                    <a:pt x="6" y="2172"/>
                  </a:lnTo>
                  <a:lnTo>
                    <a:pt x="6" y="2177"/>
                  </a:lnTo>
                  <a:lnTo>
                    <a:pt x="6" y="2179"/>
                  </a:lnTo>
                  <a:lnTo>
                    <a:pt x="6" y="2172"/>
                  </a:lnTo>
                  <a:lnTo>
                    <a:pt x="6" y="2179"/>
                  </a:lnTo>
                  <a:lnTo>
                    <a:pt x="6" y="2150"/>
                  </a:lnTo>
                  <a:lnTo>
                    <a:pt x="6" y="2179"/>
                  </a:lnTo>
                  <a:lnTo>
                    <a:pt x="6" y="2179"/>
                  </a:lnTo>
                  <a:lnTo>
                    <a:pt x="6" y="2182"/>
                  </a:lnTo>
                  <a:lnTo>
                    <a:pt x="6" y="2181"/>
                  </a:lnTo>
                  <a:lnTo>
                    <a:pt x="6" y="2179"/>
                  </a:lnTo>
                  <a:lnTo>
                    <a:pt x="6" y="2175"/>
                  </a:lnTo>
                  <a:lnTo>
                    <a:pt x="6" y="2182"/>
                  </a:lnTo>
                  <a:lnTo>
                    <a:pt x="6" y="2177"/>
                  </a:lnTo>
                  <a:lnTo>
                    <a:pt x="6" y="2175"/>
                  </a:lnTo>
                  <a:lnTo>
                    <a:pt x="6" y="2184"/>
                  </a:lnTo>
                  <a:lnTo>
                    <a:pt x="6" y="2184"/>
                  </a:lnTo>
                  <a:lnTo>
                    <a:pt x="6" y="2179"/>
                  </a:lnTo>
                  <a:lnTo>
                    <a:pt x="6" y="2165"/>
                  </a:lnTo>
                  <a:lnTo>
                    <a:pt x="6" y="2175"/>
                  </a:lnTo>
                  <a:lnTo>
                    <a:pt x="6" y="2174"/>
                  </a:lnTo>
                  <a:lnTo>
                    <a:pt x="6" y="2184"/>
                  </a:lnTo>
                  <a:lnTo>
                    <a:pt x="6" y="2184"/>
                  </a:lnTo>
                  <a:lnTo>
                    <a:pt x="6" y="2175"/>
                  </a:lnTo>
                  <a:lnTo>
                    <a:pt x="6" y="2177"/>
                  </a:lnTo>
                  <a:lnTo>
                    <a:pt x="6" y="2177"/>
                  </a:lnTo>
                  <a:lnTo>
                    <a:pt x="6" y="2184"/>
                  </a:lnTo>
                  <a:lnTo>
                    <a:pt x="6" y="2182"/>
                  </a:lnTo>
                  <a:lnTo>
                    <a:pt x="6" y="2181"/>
                  </a:lnTo>
                  <a:lnTo>
                    <a:pt x="6" y="2179"/>
                  </a:lnTo>
                  <a:lnTo>
                    <a:pt x="6" y="2182"/>
                  </a:lnTo>
                  <a:lnTo>
                    <a:pt x="6" y="2182"/>
                  </a:lnTo>
                  <a:lnTo>
                    <a:pt x="6" y="2163"/>
                  </a:lnTo>
                  <a:lnTo>
                    <a:pt x="6" y="2177"/>
                  </a:lnTo>
                  <a:lnTo>
                    <a:pt x="6" y="2181"/>
                  </a:lnTo>
                  <a:lnTo>
                    <a:pt x="6" y="2181"/>
                  </a:lnTo>
                  <a:lnTo>
                    <a:pt x="6" y="2182"/>
                  </a:lnTo>
                  <a:lnTo>
                    <a:pt x="6" y="2150"/>
                  </a:lnTo>
                  <a:lnTo>
                    <a:pt x="6" y="2182"/>
                  </a:lnTo>
                  <a:lnTo>
                    <a:pt x="6" y="2154"/>
                  </a:lnTo>
                  <a:lnTo>
                    <a:pt x="6" y="2175"/>
                  </a:lnTo>
                  <a:lnTo>
                    <a:pt x="6" y="2181"/>
                  </a:lnTo>
                  <a:lnTo>
                    <a:pt x="6" y="2182"/>
                  </a:lnTo>
                  <a:lnTo>
                    <a:pt x="6" y="2166"/>
                  </a:lnTo>
                  <a:lnTo>
                    <a:pt x="6" y="2182"/>
                  </a:lnTo>
                  <a:lnTo>
                    <a:pt x="6" y="2170"/>
                  </a:lnTo>
                  <a:lnTo>
                    <a:pt x="6" y="2175"/>
                  </a:lnTo>
                  <a:lnTo>
                    <a:pt x="6" y="2172"/>
                  </a:lnTo>
                  <a:lnTo>
                    <a:pt x="6" y="2181"/>
                  </a:lnTo>
                  <a:lnTo>
                    <a:pt x="6" y="2174"/>
                  </a:lnTo>
                  <a:lnTo>
                    <a:pt x="6" y="2174"/>
                  </a:lnTo>
                  <a:lnTo>
                    <a:pt x="6" y="2179"/>
                  </a:lnTo>
                  <a:lnTo>
                    <a:pt x="6" y="2184"/>
                  </a:lnTo>
                  <a:lnTo>
                    <a:pt x="6" y="2168"/>
                  </a:lnTo>
                  <a:lnTo>
                    <a:pt x="6" y="2175"/>
                  </a:lnTo>
                  <a:lnTo>
                    <a:pt x="6" y="2184"/>
                  </a:lnTo>
                  <a:lnTo>
                    <a:pt x="6" y="2182"/>
                  </a:lnTo>
                  <a:lnTo>
                    <a:pt x="6" y="2184"/>
                  </a:lnTo>
                  <a:lnTo>
                    <a:pt x="6" y="2177"/>
                  </a:lnTo>
                  <a:lnTo>
                    <a:pt x="6" y="2175"/>
                  </a:lnTo>
                  <a:lnTo>
                    <a:pt x="6" y="2179"/>
                  </a:lnTo>
                  <a:lnTo>
                    <a:pt x="6" y="2184"/>
                  </a:lnTo>
                  <a:lnTo>
                    <a:pt x="6" y="2165"/>
                  </a:lnTo>
                  <a:lnTo>
                    <a:pt x="6" y="2184"/>
                  </a:lnTo>
                  <a:lnTo>
                    <a:pt x="6" y="2184"/>
                  </a:lnTo>
                  <a:lnTo>
                    <a:pt x="6" y="2179"/>
                  </a:lnTo>
                  <a:lnTo>
                    <a:pt x="6" y="2184"/>
                  </a:lnTo>
                  <a:lnTo>
                    <a:pt x="6" y="2184"/>
                  </a:lnTo>
                  <a:lnTo>
                    <a:pt x="6" y="2182"/>
                  </a:lnTo>
                  <a:lnTo>
                    <a:pt x="6" y="2170"/>
                  </a:lnTo>
                  <a:lnTo>
                    <a:pt x="6" y="2177"/>
                  </a:lnTo>
                  <a:lnTo>
                    <a:pt x="6" y="2184"/>
                  </a:lnTo>
                  <a:lnTo>
                    <a:pt x="6" y="2179"/>
                  </a:lnTo>
                  <a:lnTo>
                    <a:pt x="6" y="2182"/>
                  </a:lnTo>
                  <a:lnTo>
                    <a:pt x="6" y="2177"/>
                  </a:lnTo>
                  <a:lnTo>
                    <a:pt x="6" y="2145"/>
                  </a:lnTo>
                  <a:lnTo>
                    <a:pt x="6" y="2177"/>
                  </a:lnTo>
                  <a:lnTo>
                    <a:pt x="6" y="2184"/>
                  </a:lnTo>
                  <a:lnTo>
                    <a:pt x="6" y="2175"/>
                  </a:lnTo>
                  <a:lnTo>
                    <a:pt x="6" y="2184"/>
                  </a:lnTo>
                  <a:lnTo>
                    <a:pt x="6" y="2179"/>
                  </a:lnTo>
                  <a:lnTo>
                    <a:pt x="6" y="2182"/>
                  </a:lnTo>
                  <a:lnTo>
                    <a:pt x="6" y="2181"/>
                  </a:lnTo>
                  <a:lnTo>
                    <a:pt x="7" y="2170"/>
                  </a:lnTo>
                  <a:lnTo>
                    <a:pt x="7" y="2181"/>
                  </a:lnTo>
                  <a:lnTo>
                    <a:pt x="7" y="2179"/>
                  </a:lnTo>
                  <a:lnTo>
                    <a:pt x="7" y="2177"/>
                  </a:lnTo>
                  <a:lnTo>
                    <a:pt x="7" y="2165"/>
                  </a:lnTo>
                  <a:lnTo>
                    <a:pt x="7" y="2184"/>
                  </a:lnTo>
                  <a:lnTo>
                    <a:pt x="7" y="2182"/>
                  </a:lnTo>
                  <a:lnTo>
                    <a:pt x="7" y="2168"/>
                  </a:lnTo>
                  <a:lnTo>
                    <a:pt x="7" y="2177"/>
                  </a:lnTo>
                  <a:lnTo>
                    <a:pt x="7" y="2172"/>
                  </a:lnTo>
                  <a:lnTo>
                    <a:pt x="7" y="2170"/>
                  </a:lnTo>
                  <a:lnTo>
                    <a:pt x="7" y="2175"/>
                  </a:lnTo>
                  <a:lnTo>
                    <a:pt x="7" y="2175"/>
                  </a:lnTo>
                  <a:lnTo>
                    <a:pt x="7" y="2179"/>
                  </a:lnTo>
                  <a:lnTo>
                    <a:pt x="7" y="2184"/>
                  </a:lnTo>
                  <a:lnTo>
                    <a:pt x="7" y="2184"/>
                  </a:lnTo>
                  <a:lnTo>
                    <a:pt x="7" y="2184"/>
                  </a:lnTo>
                  <a:lnTo>
                    <a:pt x="7" y="2174"/>
                  </a:lnTo>
                  <a:lnTo>
                    <a:pt x="7" y="2150"/>
                  </a:lnTo>
                  <a:lnTo>
                    <a:pt x="7" y="2184"/>
                  </a:lnTo>
                  <a:lnTo>
                    <a:pt x="7" y="2181"/>
                  </a:lnTo>
                  <a:lnTo>
                    <a:pt x="7" y="2182"/>
                  </a:lnTo>
                  <a:lnTo>
                    <a:pt x="7" y="2172"/>
                  </a:lnTo>
                  <a:lnTo>
                    <a:pt x="7" y="2184"/>
                  </a:lnTo>
                  <a:lnTo>
                    <a:pt x="7" y="2168"/>
                  </a:lnTo>
                  <a:lnTo>
                    <a:pt x="7" y="2177"/>
                  </a:lnTo>
                  <a:lnTo>
                    <a:pt x="7" y="2177"/>
                  </a:lnTo>
                  <a:lnTo>
                    <a:pt x="7" y="2170"/>
                  </a:lnTo>
                  <a:lnTo>
                    <a:pt x="7" y="2182"/>
                  </a:lnTo>
                  <a:lnTo>
                    <a:pt x="7" y="2174"/>
                  </a:lnTo>
                  <a:lnTo>
                    <a:pt x="7" y="2143"/>
                  </a:lnTo>
                  <a:lnTo>
                    <a:pt x="7" y="2179"/>
                  </a:lnTo>
                  <a:lnTo>
                    <a:pt x="7" y="2182"/>
                  </a:lnTo>
                  <a:lnTo>
                    <a:pt x="7" y="2182"/>
                  </a:lnTo>
                  <a:lnTo>
                    <a:pt x="7" y="2158"/>
                  </a:lnTo>
                  <a:lnTo>
                    <a:pt x="7" y="2177"/>
                  </a:lnTo>
                  <a:lnTo>
                    <a:pt x="7" y="2177"/>
                  </a:lnTo>
                  <a:lnTo>
                    <a:pt x="7" y="2154"/>
                  </a:lnTo>
                  <a:lnTo>
                    <a:pt x="7" y="2143"/>
                  </a:lnTo>
                  <a:lnTo>
                    <a:pt x="7" y="2172"/>
                  </a:lnTo>
                  <a:lnTo>
                    <a:pt x="7" y="2147"/>
                  </a:lnTo>
                  <a:lnTo>
                    <a:pt x="7" y="2175"/>
                  </a:lnTo>
                  <a:lnTo>
                    <a:pt x="7" y="2166"/>
                  </a:lnTo>
                  <a:lnTo>
                    <a:pt x="7" y="2175"/>
                  </a:lnTo>
                  <a:lnTo>
                    <a:pt x="7" y="2184"/>
                  </a:lnTo>
                  <a:lnTo>
                    <a:pt x="7" y="2181"/>
                  </a:lnTo>
                  <a:lnTo>
                    <a:pt x="7" y="2174"/>
                  </a:lnTo>
                  <a:lnTo>
                    <a:pt x="7" y="2181"/>
                  </a:lnTo>
                  <a:lnTo>
                    <a:pt x="7" y="2145"/>
                  </a:lnTo>
                  <a:lnTo>
                    <a:pt x="7" y="2172"/>
                  </a:lnTo>
                  <a:lnTo>
                    <a:pt x="7" y="2124"/>
                  </a:lnTo>
                  <a:lnTo>
                    <a:pt x="7" y="2182"/>
                  </a:lnTo>
                  <a:lnTo>
                    <a:pt x="7" y="2182"/>
                  </a:lnTo>
                  <a:lnTo>
                    <a:pt x="7" y="2182"/>
                  </a:lnTo>
                  <a:lnTo>
                    <a:pt x="7" y="2182"/>
                  </a:lnTo>
                  <a:lnTo>
                    <a:pt x="7" y="2179"/>
                  </a:lnTo>
                  <a:lnTo>
                    <a:pt x="7" y="2182"/>
                  </a:lnTo>
                  <a:lnTo>
                    <a:pt x="7" y="2181"/>
                  </a:lnTo>
                  <a:lnTo>
                    <a:pt x="7" y="2134"/>
                  </a:lnTo>
                  <a:lnTo>
                    <a:pt x="7" y="2175"/>
                  </a:lnTo>
                  <a:lnTo>
                    <a:pt x="7" y="2170"/>
                  </a:lnTo>
                  <a:lnTo>
                    <a:pt x="7" y="2170"/>
                  </a:lnTo>
                  <a:lnTo>
                    <a:pt x="7" y="2181"/>
                  </a:lnTo>
                  <a:lnTo>
                    <a:pt x="7" y="2168"/>
                  </a:lnTo>
                  <a:lnTo>
                    <a:pt x="7" y="2181"/>
                  </a:lnTo>
                  <a:lnTo>
                    <a:pt x="7" y="2163"/>
                  </a:lnTo>
                  <a:lnTo>
                    <a:pt x="7" y="2182"/>
                  </a:lnTo>
                  <a:lnTo>
                    <a:pt x="7" y="2184"/>
                  </a:lnTo>
                  <a:lnTo>
                    <a:pt x="7" y="2181"/>
                  </a:lnTo>
                  <a:lnTo>
                    <a:pt x="7" y="2168"/>
                  </a:lnTo>
                  <a:lnTo>
                    <a:pt x="7" y="2170"/>
                  </a:lnTo>
                  <a:lnTo>
                    <a:pt x="7" y="2182"/>
                  </a:lnTo>
                  <a:lnTo>
                    <a:pt x="7" y="2175"/>
                  </a:lnTo>
                  <a:lnTo>
                    <a:pt x="7" y="2184"/>
                  </a:lnTo>
                  <a:lnTo>
                    <a:pt x="7" y="2184"/>
                  </a:lnTo>
                  <a:lnTo>
                    <a:pt x="7" y="2179"/>
                  </a:lnTo>
                  <a:lnTo>
                    <a:pt x="9" y="2163"/>
                  </a:lnTo>
                  <a:lnTo>
                    <a:pt x="9" y="2182"/>
                  </a:lnTo>
                  <a:lnTo>
                    <a:pt x="9" y="2174"/>
                  </a:lnTo>
                  <a:lnTo>
                    <a:pt x="9" y="2163"/>
                  </a:lnTo>
                  <a:lnTo>
                    <a:pt x="9" y="2177"/>
                  </a:lnTo>
                  <a:lnTo>
                    <a:pt x="9" y="2177"/>
                  </a:lnTo>
                  <a:lnTo>
                    <a:pt x="9" y="2147"/>
                  </a:lnTo>
                  <a:lnTo>
                    <a:pt x="9" y="2184"/>
                  </a:lnTo>
                  <a:lnTo>
                    <a:pt x="9" y="2174"/>
                  </a:lnTo>
                  <a:lnTo>
                    <a:pt x="9" y="2156"/>
                  </a:lnTo>
                  <a:lnTo>
                    <a:pt x="9" y="2179"/>
                  </a:lnTo>
                  <a:lnTo>
                    <a:pt x="9" y="2172"/>
                  </a:lnTo>
                  <a:lnTo>
                    <a:pt x="9" y="2177"/>
                  </a:lnTo>
                  <a:lnTo>
                    <a:pt x="9" y="2172"/>
                  </a:lnTo>
                  <a:lnTo>
                    <a:pt x="9" y="2184"/>
                  </a:lnTo>
                  <a:lnTo>
                    <a:pt x="9" y="2163"/>
                  </a:lnTo>
                  <a:lnTo>
                    <a:pt x="9" y="2181"/>
                  </a:lnTo>
                  <a:lnTo>
                    <a:pt x="9" y="2156"/>
                  </a:lnTo>
                  <a:lnTo>
                    <a:pt x="9" y="2182"/>
                  </a:lnTo>
                  <a:lnTo>
                    <a:pt x="9" y="2161"/>
                  </a:lnTo>
                  <a:lnTo>
                    <a:pt x="9" y="2184"/>
                  </a:lnTo>
                  <a:lnTo>
                    <a:pt x="9" y="2174"/>
                  </a:lnTo>
                  <a:lnTo>
                    <a:pt x="9" y="2174"/>
                  </a:lnTo>
                  <a:lnTo>
                    <a:pt x="9" y="2147"/>
                  </a:lnTo>
                  <a:lnTo>
                    <a:pt x="9" y="2184"/>
                  </a:lnTo>
                  <a:lnTo>
                    <a:pt x="9" y="2179"/>
                  </a:lnTo>
                  <a:lnTo>
                    <a:pt x="9" y="2156"/>
                  </a:lnTo>
                  <a:lnTo>
                    <a:pt x="9" y="2177"/>
                  </a:lnTo>
                  <a:lnTo>
                    <a:pt x="9" y="2179"/>
                  </a:lnTo>
                  <a:lnTo>
                    <a:pt x="9" y="2154"/>
                  </a:lnTo>
                  <a:lnTo>
                    <a:pt x="9" y="2131"/>
                  </a:lnTo>
                  <a:lnTo>
                    <a:pt x="9" y="2165"/>
                  </a:lnTo>
                  <a:lnTo>
                    <a:pt x="9" y="2179"/>
                  </a:lnTo>
                  <a:lnTo>
                    <a:pt x="9" y="2182"/>
                  </a:lnTo>
                  <a:lnTo>
                    <a:pt x="9" y="2182"/>
                  </a:lnTo>
                  <a:lnTo>
                    <a:pt x="9" y="2168"/>
                  </a:lnTo>
                  <a:lnTo>
                    <a:pt x="9" y="2118"/>
                  </a:lnTo>
                  <a:lnTo>
                    <a:pt x="9" y="2140"/>
                  </a:lnTo>
                  <a:lnTo>
                    <a:pt x="9" y="2179"/>
                  </a:lnTo>
                  <a:lnTo>
                    <a:pt x="9" y="2170"/>
                  </a:lnTo>
                  <a:lnTo>
                    <a:pt x="9" y="2159"/>
                  </a:lnTo>
                  <a:lnTo>
                    <a:pt x="9" y="2184"/>
                  </a:lnTo>
                  <a:lnTo>
                    <a:pt x="9" y="2145"/>
                  </a:lnTo>
                  <a:lnTo>
                    <a:pt x="9" y="2104"/>
                  </a:lnTo>
                  <a:lnTo>
                    <a:pt x="9" y="2124"/>
                  </a:lnTo>
                  <a:lnTo>
                    <a:pt x="9" y="2175"/>
                  </a:lnTo>
                  <a:lnTo>
                    <a:pt x="9" y="2181"/>
                  </a:lnTo>
                  <a:lnTo>
                    <a:pt x="9" y="2177"/>
                  </a:lnTo>
                  <a:lnTo>
                    <a:pt x="9" y="2150"/>
                  </a:lnTo>
                  <a:lnTo>
                    <a:pt x="9" y="2181"/>
                  </a:lnTo>
                  <a:lnTo>
                    <a:pt x="9" y="2182"/>
                  </a:lnTo>
                  <a:lnTo>
                    <a:pt x="9" y="2175"/>
                  </a:lnTo>
                  <a:lnTo>
                    <a:pt x="9" y="2154"/>
                  </a:lnTo>
                  <a:lnTo>
                    <a:pt x="9" y="2147"/>
                  </a:lnTo>
                  <a:lnTo>
                    <a:pt x="9" y="2166"/>
                  </a:lnTo>
                  <a:lnTo>
                    <a:pt x="9" y="2181"/>
                  </a:lnTo>
                  <a:lnTo>
                    <a:pt x="9" y="2170"/>
                  </a:lnTo>
                  <a:lnTo>
                    <a:pt x="9" y="2184"/>
                  </a:lnTo>
                  <a:lnTo>
                    <a:pt x="9" y="2156"/>
                  </a:lnTo>
                  <a:lnTo>
                    <a:pt x="9" y="2122"/>
                  </a:lnTo>
                  <a:lnTo>
                    <a:pt x="9" y="2170"/>
                  </a:lnTo>
                  <a:lnTo>
                    <a:pt x="9" y="2181"/>
                  </a:lnTo>
                  <a:lnTo>
                    <a:pt x="9" y="2179"/>
                  </a:lnTo>
                  <a:lnTo>
                    <a:pt x="9" y="2170"/>
                  </a:lnTo>
                  <a:lnTo>
                    <a:pt x="9" y="2117"/>
                  </a:lnTo>
                  <a:lnTo>
                    <a:pt x="9" y="2145"/>
                  </a:lnTo>
                  <a:lnTo>
                    <a:pt x="9" y="2158"/>
                  </a:lnTo>
                  <a:lnTo>
                    <a:pt x="9" y="2163"/>
                  </a:lnTo>
                  <a:lnTo>
                    <a:pt x="9" y="2177"/>
                  </a:lnTo>
                  <a:lnTo>
                    <a:pt x="9" y="2143"/>
                  </a:lnTo>
                  <a:lnTo>
                    <a:pt x="9" y="2070"/>
                  </a:lnTo>
                  <a:lnTo>
                    <a:pt x="9" y="2150"/>
                  </a:lnTo>
                  <a:lnTo>
                    <a:pt x="9" y="2154"/>
                  </a:lnTo>
                  <a:lnTo>
                    <a:pt x="9" y="2179"/>
                  </a:lnTo>
                  <a:lnTo>
                    <a:pt x="9" y="2136"/>
                  </a:lnTo>
                  <a:lnTo>
                    <a:pt x="9" y="2177"/>
                  </a:lnTo>
                  <a:lnTo>
                    <a:pt x="9" y="2109"/>
                  </a:lnTo>
                  <a:lnTo>
                    <a:pt x="9" y="2136"/>
                  </a:lnTo>
                  <a:lnTo>
                    <a:pt x="9" y="2172"/>
                  </a:lnTo>
                  <a:lnTo>
                    <a:pt x="9" y="2152"/>
                  </a:lnTo>
                  <a:lnTo>
                    <a:pt x="9" y="2179"/>
                  </a:lnTo>
                  <a:lnTo>
                    <a:pt x="9" y="2168"/>
                  </a:lnTo>
                  <a:lnTo>
                    <a:pt x="9" y="2156"/>
                  </a:lnTo>
                  <a:lnTo>
                    <a:pt x="9" y="2165"/>
                  </a:lnTo>
                  <a:lnTo>
                    <a:pt x="9" y="2115"/>
                  </a:lnTo>
                  <a:lnTo>
                    <a:pt x="11" y="2159"/>
                  </a:lnTo>
                  <a:lnTo>
                    <a:pt x="11" y="2165"/>
                  </a:lnTo>
                  <a:lnTo>
                    <a:pt x="11" y="2161"/>
                  </a:lnTo>
                  <a:lnTo>
                    <a:pt x="11" y="2174"/>
                  </a:lnTo>
                  <a:lnTo>
                    <a:pt x="11" y="2118"/>
                  </a:lnTo>
                  <a:lnTo>
                    <a:pt x="11" y="2161"/>
                  </a:lnTo>
                  <a:lnTo>
                    <a:pt x="11" y="2163"/>
                  </a:lnTo>
                  <a:lnTo>
                    <a:pt x="11" y="2170"/>
                  </a:lnTo>
                  <a:lnTo>
                    <a:pt x="11" y="2179"/>
                  </a:lnTo>
                  <a:lnTo>
                    <a:pt x="11" y="2158"/>
                  </a:lnTo>
                  <a:lnTo>
                    <a:pt x="11" y="2008"/>
                  </a:lnTo>
                  <a:lnTo>
                    <a:pt x="11" y="2170"/>
                  </a:lnTo>
                  <a:lnTo>
                    <a:pt x="11" y="2182"/>
                  </a:lnTo>
                  <a:lnTo>
                    <a:pt x="11" y="2179"/>
                  </a:lnTo>
                  <a:lnTo>
                    <a:pt x="11" y="2163"/>
                  </a:lnTo>
                  <a:lnTo>
                    <a:pt x="11" y="2158"/>
                  </a:lnTo>
                  <a:lnTo>
                    <a:pt x="11" y="2115"/>
                  </a:lnTo>
                  <a:lnTo>
                    <a:pt x="11" y="2152"/>
                  </a:lnTo>
                  <a:lnTo>
                    <a:pt x="11" y="2170"/>
                  </a:lnTo>
                  <a:lnTo>
                    <a:pt x="11" y="2122"/>
                  </a:lnTo>
                  <a:lnTo>
                    <a:pt x="11" y="2156"/>
                  </a:lnTo>
                  <a:lnTo>
                    <a:pt x="11" y="2156"/>
                  </a:lnTo>
                  <a:lnTo>
                    <a:pt x="11" y="2145"/>
                  </a:lnTo>
                  <a:lnTo>
                    <a:pt x="11" y="2179"/>
                  </a:lnTo>
                  <a:lnTo>
                    <a:pt x="11" y="2182"/>
                  </a:lnTo>
                  <a:lnTo>
                    <a:pt x="11" y="2181"/>
                  </a:lnTo>
                  <a:lnTo>
                    <a:pt x="11" y="2106"/>
                  </a:lnTo>
                  <a:lnTo>
                    <a:pt x="11" y="2104"/>
                  </a:lnTo>
                  <a:lnTo>
                    <a:pt x="11" y="2115"/>
                  </a:lnTo>
                  <a:lnTo>
                    <a:pt x="11" y="2181"/>
                  </a:lnTo>
                  <a:lnTo>
                    <a:pt x="11" y="2145"/>
                  </a:lnTo>
                  <a:lnTo>
                    <a:pt x="11" y="2170"/>
                  </a:lnTo>
                  <a:lnTo>
                    <a:pt x="11" y="2102"/>
                  </a:lnTo>
                  <a:lnTo>
                    <a:pt x="11" y="2168"/>
                  </a:lnTo>
                  <a:lnTo>
                    <a:pt x="11" y="2170"/>
                  </a:lnTo>
                  <a:lnTo>
                    <a:pt x="11" y="2177"/>
                  </a:lnTo>
                  <a:lnTo>
                    <a:pt x="11" y="2170"/>
                  </a:lnTo>
                  <a:lnTo>
                    <a:pt x="11" y="2099"/>
                  </a:lnTo>
                  <a:lnTo>
                    <a:pt x="11" y="2174"/>
                  </a:lnTo>
                  <a:lnTo>
                    <a:pt x="11" y="2129"/>
                  </a:lnTo>
                  <a:lnTo>
                    <a:pt x="11" y="2170"/>
                  </a:lnTo>
                  <a:lnTo>
                    <a:pt x="11" y="2008"/>
                  </a:lnTo>
                  <a:lnTo>
                    <a:pt x="11" y="2159"/>
                  </a:lnTo>
                  <a:lnTo>
                    <a:pt x="11" y="2092"/>
                  </a:lnTo>
                  <a:lnTo>
                    <a:pt x="11" y="2061"/>
                  </a:lnTo>
                  <a:lnTo>
                    <a:pt x="11" y="2175"/>
                  </a:lnTo>
                  <a:lnTo>
                    <a:pt x="11" y="2149"/>
                  </a:lnTo>
                  <a:lnTo>
                    <a:pt x="11" y="2159"/>
                  </a:lnTo>
                  <a:lnTo>
                    <a:pt x="11" y="2084"/>
                  </a:lnTo>
                  <a:lnTo>
                    <a:pt x="11" y="2093"/>
                  </a:lnTo>
                  <a:lnTo>
                    <a:pt x="11" y="2174"/>
                  </a:lnTo>
                  <a:lnTo>
                    <a:pt x="11" y="2027"/>
                  </a:lnTo>
                  <a:lnTo>
                    <a:pt x="11" y="2149"/>
                  </a:lnTo>
                  <a:lnTo>
                    <a:pt x="11" y="2172"/>
                  </a:lnTo>
                  <a:lnTo>
                    <a:pt x="11" y="1946"/>
                  </a:lnTo>
                  <a:lnTo>
                    <a:pt x="11" y="2076"/>
                  </a:lnTo>
                  <a:lnTo>
                    <a:pt x="11" y="2125"/>
                  </a:lnTo>
                  <a:lnTo>
                    <a:pt x="11" y="2011"/>
                  </a:lnTo>
                  <a:lnTo>
                    <a:pt x="11" y="2033"/>
                  </a:lnTo>
                  <a:lnTo>
                    <a:pt x="11" y="2150"/>
                  </a:lnTo>
                  <a:lnTo>
                    <a:pt x="11" y="2184"/>
                  </a:lnTo>
                  <a:lnTo>
                    <a:pt x="11" y="2113"/>
                  </a:lnTo>
                  <a:lnTo>
                    <a:pt x="11" y="1990"/>
                  </a:lnTo>
                  <a:lnTo>
                    <a:pt x="11" y="2150"/>
                  </a:lnTo>
                  <a:lnTo>
                    <a:pt x="11" y="2156"/>
                  </a:lnTo>
                  <a:lnTo>
                    <a:pt x="11" y="2182"/>
                  </a:lnTo>
                  <a:lnTo>
                    <a:pt x="11" y="2159"/>
                  </a:lnTo>
                  <a:lnTo>
                    <a:pt x="11" y="2158"/>
                  </a:lnTo>
                  <a:lnTo>
                    <a:pt x="11" y="2035"/>
                  </a:lnTo>
                  <a:lnTo>
                    <a:pt x="11" y="1958"/>
                  </a:lnTo>
                  <a:lnTo>
                    <a:pt x="11" y="2168"/>
                  </a:lnTo>
                  <a:lnTo>
                    <a:pt x="11" y="2149"/>
                  </a:lnTo>
                  <a:lnTo>
                    <a:pt x="11" y="1741"/>
                  </a:lnTo>
                  <a:lnTo>
                    <a:pt x="11" y="2072"/>
                  </a:lnTo>
                  <a:lnTo>
                    <a:pt x="11" y="2129"/>
                  </a:lnTo>
                  <a:lnTo>
                    <a:pt x="11" y="1887"/>
                  </a:lnTo>
                  <a:lnTo>
                    <a:pt x="11" y="2125"/>
                  </a:lnTo>
                  <a:lnTo>
                    <a:pt x="11" y="2175"/>
                  </a:lnTo>
                  <a:lnTo>
                    <a:pt x="11" y="2168"/>
                  </a:lnTo>
                  <a:lnTo>
                    <a:pt x="11" y="2145"/>
                  </a:lnTo>
                  <a:lnTo>
                    <a:pt x="11" y="2181"/>
                  </a:lnTo>
                  <a:lnTo>
                    <a:pt x="11" y="1634"/>
                  </a:lnTo>
                  <a:lnTo>
                    <a:pt x="11" y="1992"/>
                  </a:lnTo>
                  <a:lnTo>
                    <a:pt x="11" y="2040"/>
                  </a:lnTo>
                  <a:lnTo>
                    <a:pt x="13" y="1994"/>
                  </a:lnTo>
                  <a:lnTo>
                    <a:pt x="13" y="2042"/>
                  </a:lnTo>
                  <a:lnTo>
                    <a:pt x="13" y="1668"/>
                  </a:lnTo>
                  <a:lnTo>
                    <a:pt x="13" y="1541"/>
                  </a:lnTo>
                  <a:lnTo>
                    <a:pt x="13" y="2113"/>
                  </a:lnTo>
                  <a:lnTo>
                    <a:pt x="13" y="2124"/>
                  </a:lnTo>
                  <a:lnTo>
                    <a:pt x="13" y="2070"/>
                  </a:lnTo>
                  <a:lnTo>
                    <a:pt x="13" y="1803"/>
                  </a:lnTo>
                  <a:lnTo>
                    <a:pt x="13" y="2127"/>
                  </a:lnTo>
                  <a:lnTo>
                    <a:pt x="13" y="1648"/>
                  </a:lnTo>
                  <a:lnTo>
                    <a:pt x="13" y="2147"/>
                  </a:lnTo>
                  <a:lnTo>
                    <a:pt x="13" y="846"/>
                  </a:lnTo>
                  <a:lnTo>
                    <a:pt x="13" y="2136"/>
                  </a:lnTo>
                  <a:lnTo>
                    <a:pt x="13" y="1782"/>
                  </a:lnTo>
                  <a:lnTo>
                    <a:pt x="13" y="1461"/>
                  </a:lnTo>
                  <a:lnTo>
                    <a:pt x="13" y="282"/>
                  </a:lnTo>
                  <a:lnTo>
                    <a:pt x="13" y="2086"/>
                  </a:lnTo>
                  <a:lnTo>
                    <a:pt x="13" y="2056"/>
                  </a:lnTo>
                  <a:lnTo>
                    <a:pt x="13" y="2010"/>
                  </a:lnTo>
                  <a:lnTo>
                    <a:pt x="13" y="1803"/>
                  </a:lnTo>
                  <a:lnTo>
                    <a:pt x="13" y="0"/>
                  </a:lnTo>
                  <a:lnTo>
                    <a:pt x="13" y="955"/>
                  </a:lnTo>
                  <a:lnTo>
                    <a:pt x="13" y="1675"/>
                  </a:lnTo>
                  <a:lnTo>
                    <a:pt x="13" y="1773"/>
                  </a:lnTo>
                  <a:lnTo>
                    <a:pt x="13" y="1956"/>
                  </a:lnTo>
                  <a:lnTo>
                    <a:pt x="13" y="987"/>
                  </a:lnTo>
                  <a:lnTo>
                    <a:pt x="13" y="1780"/>
                  </a:lnTo>
                  <a:lnTo>
                    <a:pt x="13" y="1878"/>
                  </a:lnTo>
                  <a:lnTo>
                    <a:pt x="13" y="647"/>
                  </a:lnTo>
                  <a:lnTo>
                    <a:pt x="13" y="1726"/>
                  </a:lnTo>
                  <a:lnTo>
                    <a:pt x="13" y="2165"/>
                  </a:lnTo>
                  <a:lnTo>
                    <a:pt x="13" y="1855"/>
                  </a:lnTo>
                  <a:lnTo>
                    <a:pt x="13" y="2163"/>
                  </a:lnTo>
                  <a:lnTo>
                    <a:pt x="13" y="1794"/>
                  </a:lnTo>
                  <a:lnTo>
                    <a:pt x="13" y="1302"/>
                  </a:lnTo>
                  <a:lnTo>
                    <a:pt x="13" y="1878"/>
                  </a:lnTo>
                  <a:lnTo>
                    <a:pt x="13" y="1824"/>
                  </a:lnTo>
                  <a:lnTo>
                    <a:pt x="13" y="2097"/>
                  </a:lnTo>
                  <a:lnTo>
                    <a:pt x="13" y="1851"/>
                  </a:lnTo>
                  <a:lnTo>
                    <a:pt x="13" y="2074"/>
                  </a:lnTo>
                  <a:lnTo>
                    <a:pt x="13" y="2181"/>
                  </a:lnTo>
                  <a:lnTo>
                    <a:pt x="13" y="2150"/>
                  </a:lnTo>
                  <a:lnTo>
                    <a:pt x="13" y="2156"/>
                  </a:lnTo>
                  <a:lnTo>
                    <a:pt x="13" y="2163"/>
                  </a:lnTo>
                  <a:lnTo>
                    <a:pt x="13" y="2088"/>
                  </a:lnTo>
                  <a:lnTo>
                    <a:pt x="13" y="2147"/>
                  </a:lnTo>
                  <a:lnTo>
                    <a:pt x="13" y="1812"/>
                  </a:lnTo>
                  <a:lnTo>
                    <a:pt x="13" y="2001"/>
                  </a:lnTo>
                  <a:lnTo>
                    <a:pt x="13" y="2102"/>
                  </a:lnTo>
                  <a:lnTo>
                    <a:pt x="13" y="1856"/>
                  </a:lnTo>
                  <a:lnTo>
                    <a:pt x="13" y="1751"/>
                  </a:lnTo>
                  <a:lnTo>
                    <a:pt x="13" y="2182"/>
                  </a:lnTo>
                  <a:lnTo>
                    <a:pt x="13" y="1675"/>
                  </a:lnTo>
                  <a:lnTo>
                    <a:pt x="13" y="1935"/>
                  </a:lnTo>
                  <a:lnTo>
                    <a:pt x="13" y="1917"/>
                  </a:lnTo>
                  <a:lnTo>
                    <a:pt x="13" y="2154"/>
                  </a:lnTo>
                  <a:lnTo>
                    <a:pt x="13" y="1846"/>
                  </a:lnTo>
                  <a:lnTo>
                    <a:pt x="13" y="2117"/>
                  </a:lnTo>
                  <a:lnTo>
                    <a:pt x="13" y="2115"/>
                  </a:lnTo>
                  <a:lnTo>
                    <a:pt x="13" y="2083"/>
                  </a:lnTo>
                  <a:lnTo>
                    <a:pt x="13" y="2158"/>
                  </a:lnTo>
                  <a:lnTo>
                    <a:pt x="13" y="1949"/>
                  </a:lnTo>
                  <a:lnTo>
                    <a:pt x="13" y="2047"/>
                  </a:lnTo>
                  <a:lnTo>
                    <a:pt x="13" y="1988"/>
                  </a:lnTo>
                  <a:lnTo>
                    <a:pt x="13" y="1791"/>
                  </a:lnTo>
                  <a:lnTo>
                    <a:pt x="13" y="2175"/>
                  </a:lnTo>
                  <a:lnTo>
                    <a:pt x="13" y="2133"/>
                  </a:lnTo>
                  <a:lnTo>
                    <a:pt x="13" y="2172"/>
                  </a:lnTo>
                  <a:lnTo>
                    <a:pt x="13" y="2150"/>
                  </a:lnTo>
                  <a:lnTo>
                    <a:pt x="13" y="2118"/>
                  </a:lnTo>
                  <a:lnTo>
                    <a:pt x="13" y="1933"/>
                  </a:lnTo>
                  <a:lnTo>
                    <a:pt x="13" y="2174"/>
                  </a:lnTo>
                  <a:lnTo>
                    <a:pt x="13" y="2120"/>
                  </a:lnTo>
                  <a:lnTo>
                    <a:pt x="13" y="2115"/>
                  </a:lnTo>
                  <a:lnTo>
                    <a:pt x="13" y="1828"/>
                  </a:lnTo>
                  <a:lnTo>
                    <a:pt x="13" y="2104"/>
                  </a:lnTo>
                  <a:lnTo>
                    <a:pt x="13" y="2161"/>
                  </a:lnTo>
                  <a:lnTo>
                    <a:pt x="13" y="2101"/>
                  </a:lnTo>
                  <a:lnTo>
                    <a:pt x="13" y="2052"/>
                  </a:lnTo>
                  <a:lnTo>
                    <a:pt x="13" y="2109"/>
                  </a:lnTo>
                  <a:lnTo>
                    <a:pt x="13" y="2122"/>
                  </a:lnTo>
                  <a:lnTo>
                    <a:pt x="13" y="1791"/>
                  </a:lnTo>
                  <a:lnTo>
                    <a:pt x="13" y="2145"/>
                  </a:lnTo>
                  <a:lnTo>
                    <a:pt x="13" y="2083"/>
                  </a:lnTo>
                  <a:lnTo>
                    <a:pt x="13" y="2117"/>
                  </a:lnTo>
                  <a:lnTo>
                    <a:pt x="15" y="1835"/>
                  </a:lnTo>
                  <a:lnTo>
                    <a:pt x="15" y="2102"/>
                  </a:lnTo>
                  <a:lnTo>
                    <a:pt x="15" y="1970"/>
                  </a:lnTo>
                  <a:lnTo>
                    <a:pt x="15" y="1978"/>
                  </a:lnTo>
                  <a:lnTo>
                    <a:pt x="15" y="2166"/>
                  </a:lnTo>
                  <a:lnTo>
                    <a:pt x="15" y="2090"/>
                  </a:lnTo>
                  <a:lnTo>
                    <a:pt x="15" y="1796"/>
                  </a:lnTo>
                  <a:lnTo>
                    <a:pt x="15" y="2149"/>
                  </a:lnTo>
                  <a:lnTo>
                    <a:pt x="15" y="2172"/>
                  </a:lnTo>
                  <a:lnTo>
                    <a:pt x="15" y="2181"/>
                  </a:lnTo>
                  <a:lnTo>
                    <a:pt x="15" y="2042"/>
                  </a:lnTo>
                  <a:lnTo>
                    <a:pt x="15" y="2056"/>
                  </a:lnTo>
                  <a:lnTo>
                    <a:pt x="15" y="2179"/>
                  </a:lnTo>
                  <a:lnTo>
                    <a:pt x="15" y="2168"/>
                  </a:lnTo>
                  <a:lnTo>
                    <a:pt x="15" y="2020"/>
                  </a:lnTo>
                  <a:lnTo>
                    <a:pt x="15" y="2067"/>
                  </a:lnTo>
                  <a:lnTo>
                    <a:pt x="15" y="2125"/>
                  </a:lnTo>
                  <a:lnTo>
                    <a:pt x="15" y="2118"/>
                  </a:lnTo>
                  <a:lnTo>
                    <a:pt x="15" y="2097"/>
                  </a:lnTo>
                  <a:lnTo>
                    <a:pt x="15" y="2174"/>
                  </a:lnTo>
                  <a:lnTo>
                    <a:pt x="15" y="2172"/>
                  </a:lnTo>
                  <a:lnTo>
                    <a:pt x="15" y="2122"/>
                  </a:lnTo>
                  <a:lnTo>
                    <a:pt x="15" y="2158"/>
                  </a:lnTo>
                  <a:lnTo>
                    <a:pt x="15" y="2172"/>
                  </a:lnTo>
                  <a:lnTo>
                    <a:pt x="15" y="2172"/>
                  </a:lnTo>
                  <a:lnTo>
                    <a:pt x="15" y="2120"/>
                  </a:lnTo>
                  <a:lnTo>
                    <a:pt x="15" y="2118"/>
                  </a:lnTo>
                  <a:lnTo>
                    <a:pt x="15" y="2079"/>
                  </a:lnTo>
                  <a:lnTo>
                    <a:pt x="15" y="2124"/>
                  </a:lnTo>
                  <a:lnTo>
                    <a:pt x="15" y="2140"/>
                  </a:lnTo>
                  <a:lnTo>
                    <a:pt x="15" y="2150"/>
                  </a:lnTo>
                  <a:lnTo>
                    <a:pt x="15" y="2131"/>
                  </a:lnTo>
                  <a:lnTo>
                    <a:pt x="15" y="2102"/>
                  </a:lnTo>
                  <a:lnTo>
                    <a:pt x="15" y="1992"/>
                  </a:lnTo>
                  <a:lnTo>
                    <a:pt x="15" y="2184"/>
                  </a:lnTo>
                  <a:lnTo>
                    <a:pt x="15" y="2166"/>
                  </a:lnTo>
                  <a:lnTo>
                    <a:pt x="15" y="2045"/>
                  </a:lnTo>
                  <a:lnTo>
                    <a:pt x="15" y="2172"/>
                  </a:lnTo>
                  <a:lnTo>
                    <a:pt x="15" y="2161"/>
                  </a:lnTo>
                  <a:lnTo>
                    <a:pt x="15" y="2147"/>
                  </a:lnTo>
                  <a:lnTo>
                    <a:pt x="15" y="2154"/>
                  </a:lnTo>
                  <a:lnTo>
                    <a:pt x="15" y="2099"/>
                  </a:lnTo>
                  <a:lnTo>
                    <a:pt x="15" y="2184"/>
                  </a:lnTo>
                  <a:lnTo>
                    <a:pt x="15" y="2158"/>
                  </a:lnTo>
                  <a:lnTo>
                    <a:pt x="15" y="2120"/>
                  </a:lnTo>
                  <a:lnTo>
                    <a:pt x="15" y="2177"/>
                  </a:lnTo>
                  <a:lnTo>
                    <a:pt x="15" y="2172"/>
                  </a:lnTo>
                  <a:lnTo>
                    <a:pt x="15" y="2124"/>
                  </a:lnTo>
                  <a:lnTo>
                    <a:pt x="15" y="2158"/>
                  </a:lnTo>
                  <a:lnTo>
                    <a:pt x="15" y="2175"/>
                  </a:lnTo>
                  <a:lnTo>
                    <a:pt x="15" y="2133"/>
                  </a:lnTo>
                  <a:lnTo>
                    <a:pt x="15" y="2118"/>
                  </a:lnTo>
                  <a:lnTo>
                    <a:pt x="15" y="2166"/>
                  </a:lnTo>
                  <a:lnTo>
                    <a:pt x="15" y="2138"/>
                  </a:lnTo>
                  <a:lnTo>
                    <a:pt x="15" y="2179"/>
                  </a:lnTo>
                  <a:lnTo>
                    <a:pt x="15" y="2179"/>
                  </a:lnTo>
                  <a:lnTo>
                    <a:pt x="15" y="2145"/>
                  </a:lnTo>
                  <a:lnTo>
                    <a:pt x="15" y="2181"/>
                  </a:lnTo>
                  <a:lnTo>
                    <a:pt x="15" y="2177"/>
                  </a:lnTo>
                  <a:lnTo>
                    <a:pt x="15" y="2177"/>
                  </a:lnTo>
                  <a:lnTo>
                    <a:pt x="15" y="2174"/>
                  </a:lnTo>
                  <a:lnTo>
                    <a:pt x="15" y="2136"/>
                  </a:lnTo>
                  <a:lnTo>
                    <a:pt x="15" y="2168"/>
                  </a:lnTo>
                  <a:lnTo>
                    <a:pt x="15" y="2166"/>
                  </a:lnTo>
                  <a:lnTo>
                    <a:pt x="15" y="2154"/>
                  </a:lnTo>
                  <a:lnTo>
                    <a:pt x="15" y="2174"/>
                  </a:lnTo>
                  <a:lnTo>
                    <a:pt x="15" y="2175"/>
                  </a:lnTo>
                  <a:lnTo>
                    <a:pt x="15" y="2177"/>
                  </a:lnTo>
                  <a:lnTo>
                    <a:pt x="15" y="2179"/>
                  </a:lnTo>
                  <a:lnTo>
                    <a:pt x="15" y="2156"/>
                  </a:lnTo>
                  <a:lnTo>
                    <a:pt x="15" y="2170"/>
                  </a:lnTo>
                  <a:lnTo>
                    <a:pt x="15" y="2133"/>
                  </a:lnTo>
                  <a:lnTo>
                    <a:pt x="15" y="2141"/>
                  </a:lnTo>
                  <a:lnTo>
                    <a:pt x="15" y="2177"/>
                  </a:lnTo>
                  <a:lnTo>
                    <a:pt x="15" y="2172"/>
                  </a:lnTo>
                  <a:lnTo>
                    <a:pt x="15" y="2159"/>
                  </a:lnTo>
                  <a:lnTo>
                    <a:pt x="16" y="2163"/>
                  </a:lnTo>
                  <a:lnTo>
                    <a:pt x="16" y="2184"/>
                  </a:lnTo>
                  <a:lnTo>
                    <a:pt x="16" y="2174"/>
                  </a:lnTo>
                  <a:lnTo>
                    <a:pt x="16" y="2179"/>
                  </a:lnTo>
                  <a:lnTo>
                    <a:pt x="16" y="2161"/>
                  </a:lnTo>
                  <a:lnTo>
                    <a:pt x="16" y="2181"/>
                  </a:lnTo>
                  <a:lnTo>
                    <a:pt x="16" y="2154"/>
                  </a:lnTo>
                  <a:lnTo>
                    <a:pt x="16" y="2179"/>
                  </a:lnTo>
                  <a:lnTo>
                    <a:pt x="16" y="2145"/>
                  </a:lnTo>
                  <a:lnTo>
                    <a:pt x="16" y="2175"/>
                  </a:lnTo>
                  <a:lnTo>
                    <a:pt x="16" y="2184"/>
                  </a:lnTo>
                  <a:lnTo>
                    <a:pt x="16" y="2172"/>
                  </a:lnTo>
                  <a:lnTo>
                    <a:pt x="16" y="2158"/>
                  </a:lnTo>
                  <a:lnTo>
                    <a:pt x="16" y="2181"/>
                  </a:lnTo>
                  <a:lnTo>
                    <a:pt x="16" y="2168"/>
                  </a:lnTo>
                  <a:lnTo>
                    <a:pt x="16" y="2129"/>
                  </a:lnTo>
                  <a:lnTo>
                    <a:pt x="16" y="2166"/>
                  </a:lnTo>
                  <a:lnTo>
                    <a:pt x="16" y="2156"/>
                  </a:lnTo>
                  <a:lnTo>
                    <a:pt x="16" y="2084"/>
                  </a:lnTo>
                  <a:lnTo>
                    <a:pt x="16" y="2179"/>
                  </a:lnTo>
                  <a:lnTo>
                    <a:pt x="16" y="2152"/>
                  </a:lnTo>
                  <a:lnTo>
                    <a:pt x="16" y="2184"/>
                  </a:lnTo>
                  <a:lnTo>
                    <a:pt x="16" y="2168"/>
                  </a:lnTo>
                  <a:lnTo>
                    <a:pt x="16" y="2158"/>
                  </a:lnTo>
                  <a:lnTo>
                    <a:pt x="16" y="2182"/>
                  </a:lnTo>
                  <a:lnTo>
                    <a:pt x="16" y="2182"/>
                  </a:lnTo>
                  <a:lnTo>
                    <a:pt x="16" y="2163"/>
                  </a:lnTo>
                  <a:lnTo>
                    <a:pt x="16" y="2179"/>
                  </a:lnTo>
                  <a:lnTo>
                    <a:pt x="16" y="2170"/>
                  </a:lnTo>
                  <a:lnTo>
                    <a:pt x="16" y="2159"/>
                  </a:lnTo>
                  <a:lnTo>
                    <a:pt x="16" y="2182"/>
                  </a:lnTo>
                  <a:lnTo>
                    <a:pt x="16" y="2140"/>
                  </a:lnTo>
                  <a:lnTo>
                    <a:pt x="16" y="2174"/>
                  </a:lnTo>
                  <a:lnTo>
                    <a:pt x="16" y="2184"/>
                  </a:lnTo>
                  <a:lnTo>
                    <a:pt x="16" y="2184"/>
                  </a:lnTo>
                  <a:lnTo>
                    <a:pt x="16" y="2182"/>
                  </a:lnTo>
                  <a:lnTo>
                    <a:pt x="16" y="2170"/>
                  </a:lnTo>
                  <a:lnTo>
                    <a:pt x="16" y="2182"/>
                  </a:lnTo>
                  <a:lnTo>
                    <a:pt x="16" y="2175"/>
                  </a:lnTo>
                  <a:lnTo>
                    <a:pt x="16" y="2181"/>
                  </a:lnTo>
                  <a:lnTo>
                    <a:pt x="16" y="2174"/>
                  </a:lnTo>
                  <a:lnTo>
                    <a:pt x="16" y="2152"/>
                  </a:lnTo>
                  <a:lnTo>
                    <a:pt x="16" y="2141"/>
                  </a:lnTo>
                  <a:lnTo>
                    <a:pt x="16" y="2145"/>
                  </a:lnTo>
                  <a:lnTo>
                    <a:pt x="16" y="2184"/>
                  </a:lnTo>
                  <a:lnTo>
                    <a:pt x="16" y="2182"/>
                  </a:lnTo>
                  <a:lnTo>
                    <a:pt x="16" y="2179"/>
                  </a:lnTo>
                  <a:lnTo>
                    <a:pt x="16" y="2152"/>
                  </a:lnTo>
                  <a:lnTo>
                    <a:pt x="16" y="2174"/>
                  </a:lnTo>
                  <a:lnTo>
                    <a:pt x="16" y="2172"/>
                  </a:lnTo>
                  <a:lnTo>
                    <a:pt x="16" y="2184"/>
                  </a:lnTo>
                  <a:lnTo>
                    <a:pt x="16" y="2118"/>
                  </a:lnTo>
                  <a:lnTo>
                    <a:pt x="16" y="2177"/>
                  </a:lnTo>
                  <a:lnTo>
                    <a:pt x="16" y="21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4" name="Freeform 420"/>
            <p:cNvSpPr>
              <a:spLocks/>
            </p:cNvSpPr>
            <p:nvPr/>
          </p:nvSpPr>
          <p:spPr bwMode="auto">
            <a:xfrm>
              <a:off x="3191" y="3980"/>
              <a:ext cx="18" cy="57"/>
            </a:xfrm>
            <a:custGeom>
              <a:avLst/>
              <a:gdLst>
                <a:gd name="T0" fmla="*/ 0 w 18"/>
                <a:gd name="T1" fmla="*/ 55 h 57"/>
                <a:gd name="T2" fmla="*/ 0 w 18"/>
                <a:gd name="T3" fmla="*/ 45 h 57"/>
                <a:gd name="T4" fmla="*/ 2 w 18"/>
                <a:gd name="T5" fmla="*/ 18 h 57"/>
                <a:gd name="T6" fmla="*/ 2 w 18"/>
                <a:gd name="T7" fmla="*/ 47 h 57"/>
                <a:gd name="T8" fmla="*/ 2 w 18"/>
                <a:gd name="T9" fmla="*/ 39 h 57"/>
                <a:gd name="T10" fmla="*/ 2 w 18"/>
                <a:gd name="T11" fmla="*/ 50 h 57"/>
                <a:gd name="T12" fmla="*/ 2 w 18"/>
                <a:gd name="T13" fmla="*/ 55 h 57"/>
                <a:gd name="T14" fmla="*/ 2 w 18"/>
                <a:gd name="T15" fmla="*/ 55 h 57"/>
                <a:gd name="T16" fmla="*/ 2 w 18"/>
                <a:gd name="T17" fmla="*/ 52 h 57"/>
                <a:gd name="T18" fmla="*/ 4 w 18"/>
                <a:gd name="T19" fmla="*/ 50 h 57"/>
                <a:gd name="T20" fmla="*/ 4 w 18"/>
                <a:gd name="T21" fmla="*/ 57 h 57"/>
                <a:gd name="T22" fmla="*/ 4 w 18"/>
                <a:gd name="T23" fmla="*/ 47 h 57"/>
                <a:gd name="T24" fmla="*/ 4 w 18"/>
                <a:gd name="T25" fmla="*/ 55 h 57"/>
                <a:gd name="T26" fmla="*/ 4 w 18"/>
                <a:gd name="T27" fmla="*/ 57 h 57"/>
                <a:gd name="T28" fmla="*/ 4 w 18"/>
                <a:gd name="T29" fmla="*/ 57 h 57"/>
                <a:gd name="T30" fmla="*/ 4 w 18"/>
                <a:gd name="T31" fmla="*/ 57 h 57"/>
                <a:gd name="T32" fmla="*/ 6 w 18"/>
                <a:gd name="T33" fmla="*/ 55 h 57"/>
                <a:gd name="T34" fmla="*/ 6 w 18"/>
                <a:gd name="T35" fmla="*/ 57 h 57"/>
                <a:gd name="T36" fmla="*/ 6 w 18"/>
                <a:gd name="T37" fmla="*/ 57 h 57"/>
                <a:gd name="T38" fmla="*/ 6 w 18"/>
                <a:gd name="T39" fmla="*/ 57 h 57"/>
                <a:gd name="T40" fmla="*/ 6 w 18"/>
                <a:gd name="T41" fmla="*/ 57 h 57"/>
                <a:gd name="T42" fmla="*/ 6 w 18"/>
                <a:gd name="T43" fmla="*/ 52 h 57"/>
                <a:gd name="T44" fmla="*/ 7 w 18"/>
                <a:gd name="T45" fmla="*/ 55 h 57"/>
                <a:gd name="T46" fmla="*/ 7 w 18"/>
                <a:gd name="T47" fmla="*/ 57 h 57"/>
                <a:gd name="T48" fmla="*/ 7 w 18"/>
                <a:gd name="T49" fmla="*/ 55 h 57"/>
                <a:gd name="T50" fmla="*/ 7 w 18"/>
                <a:gd name="T51" fmla="*/ 57 h 57"/>
                <a:gd name="T52" fmla="*/ 7 w 18"/>
                <a:gd name="T53" fmla="*/ 57 h 57"/>
                <a:gd name="T54" fmla="*/ 7 w 18"/>
                <a:gd name="T55" fmla="*/ 57 h 57"/>
                <a:gd name="T56" fmla="*/ 7 w 18"/>
                <a:gd name="T57" fmla="*/ 57 h 57"/>
                <a:gd name="T58" fmla="*/ 9 w 18"/>
                <a:gd name="T59" fmla="*/ 57 h 57"/>
                <a:gd name="T60" fmla="*/ 9 w 18"/>
                <a:gd name="T61" fmla="*/ 57 h 57"/>
                <a:gd name="T62" fmla="*/ 9 w 18"/>
                <a:gd name="T63" fmla="*/ 54 h 57"/>
                <a:gd name="T64" fmla="*/ 9 w 18"/>
                <a:gd name="T65" fmla="*/ 57 h 57"/>
                <a:gd name="T66" fmla="*/ 9 w 18"/>
                <a:gd name="T67" fmla="*/ 57 h 57"/>
                <a:gd name="T68" fmla="*/ 9 w 18"/>
                <a:gd name="T69" fmla="*/ 57 h 57"/>
                <a:gd name="T70" fmla="*/ 11 w 18"/>
                <a:gd name="T71" fmla="*/ 57 h 57"/>
                <a:gd name="T72" fmla="*/ 11 w 18"/>
                <a:gd name="T73" fmla="*/ 55 h 57"/>
                <a:gd name="T74" fmla="*/ 11 w 18"/>
                <a:gd name="T75" fmla="*/ 55 h 57"/>
                <a:gd name="T76" fmla="*/ 11 w 18"/>
                <a:gd name="T77" fmla="*/ 54 h 57"/>
                <a:gd name="T78" fmla="*/ 11 w 18"/>
                <a:gd name="T79" fmla="*/ 52 h 57"/>
                <a:gd name="T80" fmla="*/ 11 w 18"/>
                <a:gd name="T81" fmla="*/ 57 h 57"/>
                <a:gd name="T82" fmla="*/ 11 w 18"/>
                <a:gd name="T83" fmla="*/ 57 h 57"/>
                <a:gd name="T84" fmla="*/ 13 w 18"/>
                <a:gd name="T85" fmla="*/ 57 h 57"/>
                <a:gd name="T86" fmla="*/ 13 w 18"/>
                <a:gd name="T87" fmla="*/ 55 h 57"/>
                <a:gd name="T88" fmla="*/ 13 w 18"/>
                <a:gd name="T89" fmla="*/ 57 h 57"/>
                <a:gd name="T90" fmla="*/ 13 w 18"/>
                <a:gd name="T91" fmla="*/ 55 h 57"/>
                <a:gd name="T92" fmla="*/ 13 w 18"/>
                <a:gd name="T93" fmla="*/ 57 h 57"/>
                <a:gd name="T94" fmla="*/ 13 w 18"/>
                <a:gd name="T95" fmla="*/ 57 h 57"/>
                <a:gd name="T96" fmla="*/ 15 w 18"/>
                <a:gd name="T97" fmla="*/ 57 h 57"/>
                <a:gd name="T98" fmla="*/ 15 w 18"/>
                <a:gd name="T99" fmla="*/ 55 h 57"/>
                <a:gd name="T100" fmla="*/ 15 w 18"/>
                <a:gd name="T101" fmla="*/ 57 h 57"/>
                <a:gd name="T102" fmla="*/ 15 w 18"/>
                <a:gd name="T103" fmla="*/ 57 h 57"/>
                <a:gd name="T104" fmla="*/ 15 w 18"/>
                <a:gd name="T105" fmla="*/ 57 h 57"/>
                <a:gd name="T106" fmla="*/ 15 w 18"/>
                <a:gd name="T107" fmla="*/ 57 h 57"/>
                <a:gd name="T108" fmla="*/ 15 w 18"/>
                <a:gd name="T109" fmla="*/ 57 h 57"/>
                <a:gd name="T110" fmla="*/ 16 w 18"/>
                <a:gd name="T111" fmla="*/ 52 h 57"/>
                <a:gd name="T112" fmla="*/ 16 w 18"/>
                <a:gd name="T113" fmla="*/ 57 h 57"/>
                <a:gd name="T114" fmla="*/ 16 w 18"/>
                <a:gd name="T115" fmla="*/ 57 h 57"/>
                <a:gd name="T116" fmla="*/ 16 w 18"/>
                <a:gd name="T117" fmla="*/ 57 h 57"/>
                <a:gd name="T118" fmla="*/ 16 w 18"/>
                <a:gd name="T119" fmla="*/ 57 h 57"/>
                <a:gd name="T120" fmla="*/ 16 w 18"/>
                <a:gd name="T121" fmla="*/ 55 h 57"/>
                <a:gd name="T122" fmla="*/ 16 w 18"/>
                <a:gd name="T12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57">
                  <a:moveTo>
                    <a:pt x="0" y="39"/>
                  </a:moveTo>
                  <a:lnTo>
                    <a:pt x="0" y="5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5"/>
                  </a:lnTo>
                  <a:lnTo>
                    <a:pt x="0" y="4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39"/>
                  </a:lnTo>
                  <a:lnTo>
                    <a:pt x="0" y="36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0"/>
                  </a:lnTo>
                  <a:lnTo>
                    <a:pt x="0" y="50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45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32"/>
                  </a:lnTo>
                  <a:lnTo>
                    <a:pt x="2" y="50"/>
                  </a:lnTo>
                  <a:lnTo>
                    <a:pt x="2" y="41"/>
                  </a:lnTo>
                  <a:lnTo>
                    <a:pt x="2" y="54"/>
                  </a:lnTo>
                  <a:lnTo>
                    <a:pt x="2" y="18"/>
                  </a:lnTo>
                  <a:lnTo>
                    <a:pt x="2" y="52"/>
                  </a:lnTo>
                  <a:lnTo>
                    <a:pt x="2" y="48"/>
                  </a:lnTo>
                  <a:lnTo>
                    <a:pt x="2" y="36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0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48"/>
                  </a:lnTo>
                  <a:lnTo>
                    <a:pt x="2" y="43"/>
                  </a:lnTo>
                  <a:lnTo>
                    <a:pt x="2" y="47"/>
                  </a:lnTo>
                  <a:lnTo>
                    <a:pt x="2" y="57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2"/>
                  </a:lnTo>
                  <a:lnTo>
                    <a:pt x="2" y="54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39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2" y="47"/>
                  </a:lnTo>
                  <a:lnTo>
                    <a:pt x="2" y="36"/>
                  </a:lnTo>
                  <a:lnTo>
                    <a:pt x="2" y="57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43"/>
                  </a:lnTo>
                  <a:lnTo>
                    <a:pt x="2" y="31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57"/>
                  </a:lnTo>
                  <a:lnTo>
                    <a:pt x="2" y="52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4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2" y="54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2" y="54"/>
                  </a:lnTo>
                  <a:lnTo>
                    <a:pt x="2" y="50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7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5"/>
                  </a:lnTo>
                  <a:lnTo>
                    <a:pt x="4" y="45"/>
                  </a:lnTo>
                  <a:lnTo>
                    <a:pt x="4" y="50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0"/>
                  </a:lnTo>
                  <a:lnTo>
                    <a:pt x="4" y="54"/>
                  </a:lnTo>
                  <a:lnTo>
                    <a:pt x="4" y="48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4" y="54"/>
                  </a:lnTo>
                  <a:lnTo>
                    <a:pt x="4" y="57"/>
                  </a:lnTo>
                  <a:lnTo>
                    <a:pt x="4" y="54"/>
                  </a:lnTo>
                  <a:lnTo>
                    <a:pt x="4" y="57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4" y="57"/>
                  </a:lnTo>
                  <a:lnTo>
                    <a:pt x="4" y="54"/>
                  </a:lnTo>
                  <a:lnTo>
                    <a:pt x="4" y="52"/>
                  </a:lnTo>
                  <a:lnTo>
                    <a:pt x="4" y="43"/>
                  </a:lnTo>
                  <a:lnTo>
                    <a:pt x="4" y="54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47"/>
                  </a:lnTo>
                  <a:lnTo>
                    <a:pt x="4" y="52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47"/>
                  </a:lnTo>
                  <a:lnTo>
                    <a:pt x="4" y="52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4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0"/>
                  </a:lnTo>
                  <a:lnTo>
                    <a:pt x="4" y="57"/>
                  </a:lnTo>
                  <a:lnTo>
                    <a:pt x="4" y="43"/>
                  </a:lnTo>
                  <a:lnTo>
                    <a:pt x="4" y="52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57"/>
                  </a:lnTo>
                  <a:lnTo>
                    <a:pt x="4" y="47"/>
                  </a:lnTo>
                  <a:lnTo>
                    <a:pt x="4" y="55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4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0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2"/>
                  </a:lnTo>
                  <a:lnTo>
                    <a:pt x="6" y="50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2"/>
                  </a:lnTo>
                  <a:lnTo>
                    <a:pt x="6" y="57"/>
                  </a:lnTo>
                  <a:lnTo>
                    <a:pt x="6" y="52"/>
                  </a:lnTo>
                  <a:lnTo>
                    <a:pt x="6" y="57"/>
                  </a:lnTo>
                  <a:lnTo>
                    <a:pt x="6" y="54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0"/>
                  </a:lnTo>
                  <a:lnTo>
                    <a:pt x="6" y="48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2"/>
                  </a:lnTo>
                  <a:lnTo>
                    <a:pt x="6" y="52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4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2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4"/>
                  </a:lnTo>
                  <a:lnTo>
                    <a:pt x="7" y="48"/>
                  </a:lnTo>
                  <a:lnTo>
                    <a:pt x="7" y="55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2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4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7" y="54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2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2"/>
                  </a:lnTo>
                  <a:lnTo>
                    <a:pt x="7" y="57"/>
                  </a:lnTo>
                  <a:lnTo>
                    <a:pt x="7" y="54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9" y="50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2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2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4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4"/>
                  </a:lnTo>
                  <a:lnTo>
                    <a:pt x="9" y="48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4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2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4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52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1" y="55"/>
                  </a:lnTo>
                  <a:lnTo>
                    <a:pt x="11" y="57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2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2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7"/>
                  </a:lnTo>
                  <a:lnTo>
                    <a:pt x="13" y="54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4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5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2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2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55"/>
                  </a:lnTo>
                  <a:lnTo>
                    <a:pt x="16" y="57"/>
                  </a:lnTo>
                  <a:lnTo>
                    <a:pt x="18" y="54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5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5" name="Freeform 421"/>
            <p:cNvSpPr>
              <a:spLocks/>
            </p:cNvSpPr>
            <p:nvPr/>
          </p:nvSpPr>
          <p:spPr bwMode="auto">
            <a:xfrm>
              <a:off x="3209" y="4032"/>
              <a:ext cx="16" cy="5"/>
            </a:xfrm>
            <a:custGeom>
              <a:avLst/>
              <a:gdLst>
                <a:gd name="T0" fmla="*/ 0 w 16"/>
                <a:gd name="T1" fmla="*/ 5 h 5"/>
                <a:gd name="T2" fmla="*/ 0 w 16"/>
                <a:gd name="T3" fmla="*/ 5 h 5"/>
                <a:gd name="T4" fmla="*/ 0 w 16"/>
                <a:gd name="T5" fmla="*/ 5 h 5"/>
                <a:gd name="T6" fmla="*/ 0 w 16"/>
                <a:gd name="T7" fmla="*/ 5 h 5"/>
                <a:gd name="T8" fmla="*/ 0 w 16"/>
                <a:gd name="T9" fmla="*/ 5 h 5"/>
                <a:gd name="T10" fmla="*/ 0 w 16"/>
                <a:gd name="T11" fmla="*/ 5 h 5"/>
                <a:gd name="T12" fmla="*/ 2 w 16"/>
                <a:gd name="T13" fmla="*/ 3 h 5"/>
                <a:gd name="T14" fmla="*/ 2 w 16"/>
                <a:gd name="T15" fmla="*/ 5 h 5"/>
                <a:gd name="T16" fmla="*/ 2 w 16"/>
                <a:gd name="T17" fmla="*/ 5 h 5"/>
                <a:gd name="T18" fmla="*/ 2 w 16"/>
                <a:gd name="T19" fmla="*/ 5 h 5"/>
                <a:gd name="T20" fmla="*/ 2 w 16"/>
                <a:gd name="T21" fmla="*/ 5 h 5"/>
                <a:gd name="T22" fmla="*/ 2 w 16"/>
                <a:gd name="T23" fmla="*/ 3 h 5"/>
                <a:gd name="T24" fmla="*/ 4 w 16"/>
                <a:gd name="T25" fmla="*/ 5 h 5"/>
                <a:gd name="T26" fmla="*/ 4 w 16"/>
                <a:gd name="T27" fmla="*/ 5 h 5"/>
                <a:gd name="T28" fmla="*/ 4 w 16"/>
                <a:gd name="T29" fmla="*/ 5 h 5"/>
                <a:gd name="T30" fmla="*/ 4 w 16"/>
                <a:gd name="T31" fmla="*/ 5 h 5"/>
                <a:gd name="T32" fmla="*/ 4 w 16"/>
                <a:gd name="T33" fmla="*/ 5 h 5"/>
                <a:gd name="T34" fmla="*/ 4 w 16"/>
                <a:gd name="T35" fmla="*/ 5 h 5"/>
                <a:gd name="T36" fmla="*/ 6 w 16"/>
                <a:gd name="T37" fmla="*/ 5 h 5"/>
                <a:gd name="T38" fmla="*/ 6 w 16"/>
                <a:gd name="T39" fmla="*/ 5 h 5"/>
                <a:gd name="T40" fmla="*/ 6 w 16"/>
                <a:gd name="T41" fmla="*/ 5 h 5"/>
                <a:gd name="T42" fmla="*/ 6 w 16"/>
                <a:gd name="T43" fmla="*/ 3 h 5"/>
                <a:gd name="T44" fmla="*/ 6 w 16"/>
                <a:gd name="T45" fmla="*/ 5 h 5"/>
                <a:gd name="T46" fmla="*/ 6 w 16"/>
                <a:gd name="T47" fmla="*/ 5 h 5"/>
                <a:gd name="T48" fmla="*/ 6 w 16"/>
                <a:gd name="T49" fmla="*/ 5 h 5"/>
                <a:gd name="T50" fmla="*/ 7 w 16"/>
                <a:gd name="T51" fmla="*/ 5 h 5"/>
                <a:gd name="T52" fmla="*/ 7 w 16"/>
                <a:gd name="T53" fmla="*/ 3 h 5"/>
                <a:gd name="T54" fmla="*/ 7 w 16"/>
                <a:gd name="T55" fmla="*/ 5 h 5"/>
                <a:gd name="T56" fmla="*/ 7 w 16"/>
                <a:gd name="T57" fmla="*/ 5 h 5"/>
                <a:gd name="T58" fmla="*/ 7 w 16"/>
                <a:gd name="T59" fmla="*/ 5 h 5"/>
                <a:gd name="T60" fmla="*/ 7 w 16"/>
                <a:gd name="T61" fmla="*/ 5 h 5"/>
                <a:gd name="T62" fmla="*/ 9 w 16"/>
                <a:gd name="T63" fmla="*/ 5 h 5"/>
                <a:gd name="T64" fmla="*/ 9 w 16"/>
                <a:gd name="T65" fmla="*/ 5 h 5"/>
                <a:gd name="T66" fmla="*/ 9 w 16"/>
                <a:gd name="T67" fmla="*/ 5 h 5"/>
                <a:gd name="T68" fmla="*/ 9 w 16"/>
                <a:gd name="T69" fmla="*/ 5 h 5"/>
                <a:gd name="T70" fmla="*/ 9 w 16"/>
                <a:gd name="T71" fmla="*/ 2 h 5"/>
                <a:gd name="T72" fmla="*/ 9 w 16"/>
                <a:gd name="T73" fmla="*/ 5 h 5"/>
                <a:gd name="T74" fmla="*/ 11 w 16"/>
                <a:gd name="T75" fmla="*/ 5 h 5"/>
                <a:gd name="T76" fmla="*/ 11 w 16"/>
                <a:gd name="T77" fmla="*/ 5 h 5"/>
                <a:gd name="T78" fmla="*/ 11 w 16"/>
                <a:gd name="T79" fmla="*/ 5 h 5"/>
                <a:gd name="T80" fmla="*/ 11 w 16"/>
                <a:gd name="T81" fmla="*/ 5 h 5"/>
                <a:gd name="T82" fmla="*/ 11 w 16"/>
                <a:gd name="T83" fmla="*/ 5 h 5"/>
                <a:gd name="T84" fmla="*/ 11 w 16"/>
                <a:gd name="T85" fmla="*/ 5 h 5"/>
                <a:gd name="T86" fmla="*/ 13 w 16"/>
                <a:gd name="T87" fmla="*/ 5 h 5"/>
                <a:gd name="T88" fmla="*/ 13 w 16"/>
                <a:gd name="T89" fmla="*/ 5 h 5"/>
                <a:gd name="T90" fmla="*/ 13 w 16"/>
                <a:gd name="T91" fmla="*/ 5 h 5"/>
                <a:gd name="T92" fmla="*/ 13 w 16"/>
                <a:gd name="T93" fmla="*/ 5 h 5"/>
                <a:gd name="T94" fmla="*/ 13 w 16"/>
                <a:gd name="T95" fmla="*/ 3 h 5"/>
                <a:gd name="T96" fmla="*/ 13 w 16"/>
                <a:gd name="T97" fmla="*/ 5 h 5"/>
                <a:gd name="T98" fmla="*/ 13 w 16"/>
                <a:gd name="T99" fmla="*/ 5 h 5"/>
                <a:gd name="T100" fmla="*/ 14 w 16"/>
                <a:gd name="T101" fmla="*/ 5 h 5"/>
                <a:gd name="T102" fmla="*/ 14 w 16"/>
                <a:gd name="T103" fmla="*/ 5 h 5"/>
                <a:gd name="T104" fmla="*/ 14 w 16"/>
                <a:gd name="T105" fmla="*/ 5 h 5"/>
                <a:gd name="T106" fmla="*/ 14 w 16"/>
                <a:gd name="T107" fmla="*/ 5 h 5"/>
                <a:gd name="T108" fmla="*/ 14 w 16"/>
                <a:gd name="T109" fmla="*/ 5 h 5"/>
                <a:gd name="T110" fmla="*/ 14 w 16"/>
                <a:gd name="T111" fmla="*/ 5 h 5"/>
                <a:gd name="T112" fmla="*/ 16 w 16"/>
                <a:gd name="T113" fmla="*/ 5 h 5"/>
                <a:gd name="T114" fmla="*/ 16 w 16"/>
                <a:gd name="T115" fmla="*/ 5 h 5"/>
                <a:gd name="T116" fmla="*/ 16 w 16"/>
                <a:gd name="T117" fmla="*/ 5 h 5"/>
                <a:gd name="T118" fmla="*/ 16 w 16"/>
                <a:gd name="T119" fmla="*/ 5 h 5"/>
                <a:gd name="T120" fmla="*/ 16 w 16"/>
                <a:gd name="T121" fmla="*/ 5 h 5"/>
                <a:gd name="T122" fmla="*/ 16 w 16"/>
                <a:gd name="T1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0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0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0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0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6" name="Freeform 422"/>
            <p:cNvSpPr>
              <a:spLocks/>
            </p:cNvSpPr>
            <p:nvPr/>
          </p:nvSpPr>
          <p:spPr bwMode="auto">
            <a:xfrm>
              <a:off x="3225" y="4032"/>
              <a:ext cx="18" cy="5"/>
            </a:xfrm>
            <a:custGeom>
              <a:avLst/>
              <a:gdLst>
                <a:gd name="T0" fmla="*/ 2 w 18"/>
                <a:gd name="T1" fmla="*/ 5 h 5"/>
                <a:gd name="T2" fmla="*/ 2 w 18"/>
                <a:gd name="T3" fmla="*/ 5 h 5"/>
                <a:gd name="T4" fmla="*/ 2 w 18"/>
                <a:gd name="T5" fmla="*/ 3 h 5"/>
                <a:gd name="T6" fmla="*/ 2 w 18"/>
                <a:gd name="T7" fmla="*/ 2 h 5"/>
                <a:gd name="T8" fmla="*/ 2 w 18"/>
                <a:gd name="T9" fmla="*/ 5 h 5"/>
                <a:gd name="T10" fmla="*/ 2 w 18"/>
                <a:gd name="T11" fmla="*/ 5 h 5"/>
                <a:gd name="T12" fmla="*/ 4 w 18"/>
                <a:gd name="T13" fmla="*/ 3 h 5"/>
                <a:gd name="T14" fmla="*/ 4 w 18"/>
                <a:gd name="T15" fmla="*/ 5 h 5"/>
                <a:gd name="T16" fmla="*/ 4 w 18"/>
                <a:gd name="T17" fmla="*/ 5 h 5"/>
                <a:gd name="T18" fmla="*/ 4 w 18"/>
                <a:gd name="T19" fmla="*/ 2 h 5"/>
                <a:gd name="T20" fmla="*/ 4 w 18"/>
                <a:gd name="T21" fmla="*/ 5 h 5"/>
                <a:gd name="T22" fmla="*/ 4 w 18"/>
                <a:gd name="T23" fmla="*/ 3 h 5"/>
                <a:gd name="T24" fmla="*/ 4 w 18"/>
                <a:gd name="T25" fmla="*/ 5 h 5"/>
                <a:gd name="T26" fmla="*/ 6 w 18"/>
                <a:gd name="T27" fmla="*/ 5 h 5"/>
                <a:gd name="T28" fmla="*/ 6 w 18"/>
                <a:gd name="T29" fmla="*/ 5 h 5"/>
                <a:gd name="T30" fmla="*/ 6 w 18"/>
                <a:gd name="T31" fmla="*/ 5 h 5"/>
                <a:gd name="T32" fmla="*/ 6 w 18"/>
                <a:gd name="T33" fmla="*/ 3 h 5"/>
                <a:gd name="T34" fmla="*/ 6 w 18"/>
                <a:gd name="T35" fmla="*/ 5 h 5"/>
                <a:gd name="T36" fmla="*/ 6 w 18"/>
                <a:gd name="T37" fmla="*/ 5 h 5"/>
                <a:gd name="T38" fmla="*/ 7 w 18"/>
                <a:gd name="T39" fmla="*/ 5 h 5"/>
                <a:gd name="T40" fmla="*/ 7 w 18"/>
                <a:gd name="T41" fmla="*/ 5 h 5"/>
                <a:gd name="T42" fmla="*/ 7 w 18"/>
                <a:gd name="T43" fmla="*/ 5 h 5"/>
                <a:gd name="T44" fmla="*/ 7 w 18"/>
                <a:gd name="T45" fmla="*/ 5 h 5"/>
                <a:gd name="T46" fmla="*/ 7 w 18"/>
                <a:gd name="T47" fmla="*/ 5 h 5"/>
                <a:gd name="T48" fmla="*/ 7 w 18"/>
                <a:gd name="T49" fmla="*/ 5 h 5"/>
                <a:gd name="T50" fmla="*/ 9 w 18"/>
                <a:gd name="T51" fmla="*/ 5 h 5"/>
                <a:gd name="T52" fmla="*/ 9 w 18"/>
                <a:gd name="T53" fmla="*/ 5 h 5"/>
                <a:gd name="T54" fmla="*/ 9 w 18"/>
                <a:gd name="T55" fmla="*/ 3 h 5"/>
                <a:gd name="T56" fmla="*/ 9 w 18"/>
                <a:gd name="T57" fmla="*/ 5 h 5"/>
                <a:gd name="T58" fmla="*/ 9 w 18"/>
                <a:gd name="T59" fmla="*/ 5 h 5"/>
                <a:gd name="T60" fmla="*/ 9 w 18"/>
                <a:gd name="T61" fmla="*/ 3 h 5"/>
                <a:gd name="T62" fmla="*/ 11 w 18"/>
                <a:gd name="T63" fmla="*/ 5 h 5"/>
                <a:gd name="T64" fmla="*/ 11 w 18"/>
                <a:gd name="T65" fmla="*/ 5 h 5"/>
                <a:gd name="T66" fmla="*/ 11 w 18"/>
                <a:gd name="T67" fmla="*/ 5 h 5"/>
                <a:gd name="T68" fmla="*/ 11 w 18"/>
                <a:gd name="T69" fmla="*/ 5 h 5"/>
                <a:gd name="T70" fmla="*/ 11 w 18"/>
                <a:gd name="T71" fmla="*/ 5 h 5"/>
                <a:gd name="T72" fmla="*/ 11 w 18"/>
                <a:gd name="T73" fmla="*/ 5 h 5"/>
                <a:gd name="T74" fmla="*/ 13 w 18"/>
                <a:gd name="T75" fmla="*/ 5 h 5"/>
                <a:gd name="T76" fmla="*/ 13 w 18"/>
                <a:gd name="T77" fmla="*/ 5 h 5"/>
                <a:gd name="T78" fmla="*/ 13 w 18"/>
                <a:gd name="T79" fmla="*/ 5 h 5"/>
                <a:gd name="T80" fmla="*/ 13 w 18"/>
                <a:gd name="T81" fmla="*/ 5 h 5"/>
                <a:gd name="T82" fmla="*/ 13 w 18"/>
                <a:gd name="T83" fmla="*/ 2 h 5"/>
                <a:gd name="T84" fmla="*/ 13 w 18"/>
                <a:gd name="T85" fmla="*/ 5 h 5"/>
                <a:gd name="T86" fmla="*/ 13 w 18"/>
                <a:gd name="T87" fmla="*/ 5 h 5"/>
                <a:gd name="T88" fmla="*/ 14 w 18"/>
                <a:gd name="T89" fmla="*/ 5 h 5"/>
                <a:gd name="T90" fmla="*/ 14 w 18"/>
                <a:gd name="T91" fmla="*/ 5 h 5"/>
                <a:gd name="T92" fmla="*/ 14 w 18"/>
                <a:gd name="T93" fmla="*/ 5 h 5"/>
                <a:gd name="T94" fmla="*/ 14 w 18"/>
                <a:gd name="T95" fmla="*/ 5 h 5"/>
                <a:gd name="T96" fmla="*/ 14 w 18"/>
                <a:gd name="T97" fmla="*/ 3 h 5"/>
                <a:gd name="T98" fmla="*/ 14 w 18"/>
                <a:gd name="T99" fmla="*/ 5 h 5"/>
                <a:gd name="T100" fmla="*/ 16 w 18"/>
                <a:gd name="T101" fmla="*/ 5 h 5"/>
                <a:gd name="T102" fmla="*/ 16 w 18"/>
                <a:gd name="T103" fmla="*/ 5 h 5"/>
                <a:gd name="T104" fmla="*/ 16 w 18"/>
                <a:gd name="T105" fmla="*/ 5 h 5"/>
                <a:gd name="T106" fmla="*/ 16 w 18"/>
                <a:gd name="T107" fmla="*/ 5 h 5"/>
                <a:gd name="T108" fmla="*/ 16 w 18"/>
                <a:gd name="T109" fmla="*/ 5 h 5"/>
                <a:gd name="T110" fmla="*/ 16 w 18"/>
                <a:gd name="T111" fmla="*/ 3 h 5"/>
                <a:gd name="T112" fmla="*/ 16 w 18"/>
                <a:gd name="T113" fmla="*/ 5 h 5"/>
                <a:gd name="T114" fmla="*/ 18 w 18"/>
                <a:gd name="T115" fmla="*/ 5 h 5"/>
                <a:gd name="T116" fmla="*/ 18 w 18"/>
                <a:gd name="T117" fmla="*/ 5 h 5"/>
                <a:gd name="T118" fmla="*/ 18 w 18"/>
                <a:gd name="T119" fmla="*/ 5 h 5"/>
                <a:gd name="T120" fmla="*/ 18 w 18"/>
                <a:gd name="T121" fmla="*/ 5 h 5"/>
                <a:gd name="T122" fmla="*/ 18 w 18"/>
                <a:gd name="T1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2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0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7" name="Freeform 423"/>
            <p:cNvSpPr>
              <a:spLocks/>
            </p:cNvSpPr>
            <p:nvPr/>
          </p:nvSpPr>
          <p:spPr bwMode="auto">
            <a:xfrm>
              <a:off x="3243" y="3897"/>
              <a:ext cx="18" cy="140"/>
            </a:xfrm>
            <a:custGeom>
              <a:avLst/>
              <a:gdLst>
                <a:gd name="T0" fmla="*/ 0 w 18"/>
                <a:gd name="T1" fmla="*/ 140 h 140"/>
                <a:gd name="T2" fmla="*/ 2 w 18"/>
                <a:gd name="T3" fmla="*/ 140 h 140"/>
                <a:gd name="T4" fmla="*/ 2 w 18"/>
                <a:gd name="T5" fmla="*/ 140 h 140"/>
                <a:gd name="T6" fmla="*/ 2 w 18"/>
                <a:gd name="T7" fmla="*/ 138 h 140"/>
                <a:gd name="T8" fmla="*/ 2 w 18"/>
                <a:gd name="T9" fmla="*/ 140 h 140"/>
                <a:gd name="T10" fmla="*/ 2 w 18"/>
                <a:gd name="T11" fmla="*/ 140 h 140"/>
                <a:gd name="T12" fmla="*/ 2 w 18"/>
                <a:gd name="T13" fmla="*/ 138 h 140"/>
                <a:gd name="T14" fmla="*/ 4 w 18"/>
                <a:gd name="T15" fmla="*/ 140 h 140"/>
                <a:gd name="T16" fmla="*/ 4 w 18"/>
                <a:gd name="T17" fmla="*/ 138 h 140"/>
                <a:gd name="T18" fmla="*/ 4 w 18"/>
                <a:gd name="T19" fmla="*/ 140 h 140"/>
                <a:gd name="T20" fmla="*/ 4 w 18"/>
                <a:gd name="T21" fmla="*/ 140 h 140"/>
                <a:gd name="T22" fmla="*/ 4 w 18"/>
                <a:gd name="T23" fmla="*/ 140 h 140"/>
                <a:gd name="T24" fmla="*/ 4 w 18"/>
                <a:gd name="T25" fmla="*/ 140 h 140"/>
                <a:gd name="T26" fmla="*/ 5 w 18"/>
                <a:gd name="T27" fmla="*/ 140 h 140"/>
                <a:gd name="T28" fmla="*/ 5 w 18"/>
                <a:gd name="T29" fmla="*/ 138 h 140"/>
                <a:gd name="T30" fmla="*/ 5 w 18"/>
                <a:gd name="T31" fmla="*/ 138 h 140"/>
                <a:gd name="T32" fmla="*/ 5 w 18"/>
                <a:gd name="T33" fmla="*/ 140 h 140"/>
                <a:gd name="T34" fmla="*/ 5 w 18"/>
                <a:gd name="T35" fmla="*/ 137 h 140"/>
                <a:gd name="T36" fmla="*/ 5 w 18"/>
                <a:gd name="T37" fmla="*/ 140 h 140"/>
                <a:gd name="T38" fmla="*/ 5 w 18"/>
                <a:gd name="T39" fmla="*/ 140 h 140"/>
                <a:gd name="T40" fmla="*/ 7 w 18"/>
                <a:gd name="T41" fmla="*/ 140 h 140"/>
                <a:gd name="T42" fmla="*/ 7 w 18"/>
                <a:gd name="T43" fmla="*/ 138 h 140"/>
                <a:gd name="T44" fmla="*/ 7 w 18"/>
                <a:gd name="T45" fmla="*/ 140 h 140"/>
                <a:gd name="T46" fmla="*/ 7 w 18"/>
                <a:gd name="T47" fmla="*/ 140 h 140"/>
                <a:gd name="T48" fmla="*/ 7 w 18"/>
                <a:gd name="T49" fmla="*/ 140 h 140"/>
                <a:gd name="T50" fmla="*/ 7 w 18"/>
                <a:gd name="T51" fmla="*/ 140 h 140"/>
                <a:gd name="T52" fmla="*/ 9 w 18"/>
                <a:gd name="T53" fmla="*/ 140 h 140"/>
                <a:gd name="T54" fmla="*/ 9 w 18"/>
                <a:gd name="T55" fmla="*/ 140 h 140"/>
                <a:gd name="T56" fmla="*/ 9 w 18"/>
                <a:gd name="T57" fmla="*/ 137 h 140"/>
                <a:gd name="T58" fmla="*/ 9 w 18"/>
                <a:gd name="T59" fmla="*/ 140 h 140"/>
                <a:gd name="T60" fmla="*/ 9 w 18"/>
                <a:gd name="T61" fmla="*/ 140 h 140"/>
                <a:gd name="T62" fmla="*/ 9 w 18"/>
                <a:gd name="T63" fmla="*/ 140 h 140"/>
                <a:gd name="T64" fmla="*/ 9 w 18"/>
                <a:gd name="T65" fmla="*/ 140 h 140"/>
                <a:gd name="T66" fmla="*/ 11 w 18"/>
                <a:gd name="T67" fmla="*/ 133 h 140"/>
                <a:gd name="T68" fmla="*/ 11 w 18"/>
                <a:gd name="T69" fmla="*/ 137 h 140"/>
                <a:gd name="T70" fmla="*/ 11 w 18"/>
                <a:gd name="T71" fmla="*/ 140 h 140"/>
                <a:gd name="T72" fmla="*/ 11 w 18"/>
                <a:gd name="T73" fmla="*/ 138 h 140"/>
                <a:gd name="T74" fmla="*/ 11 w 18"/>
                <a:gd name="T75" fmla="*/ 140 h 140"/>
                <a:gd name="T76" fmla="*/ 11 w 18"/>
                <a:gd name="T77" fmla="*/ 137 h 140"/>
                <a:gd name="T78" fmla="*/ 13 w 18"/>
                <a:gd name="T79" fmla="*/ 140 h 140"/>
                <a:gd name="T80" fmla="*/ 13 w 18"/>
                <a:gd name="T81" fmla="*/ 140 h 140"/>
                <a:gd name="T82" fmla="*/ 13 w 18"/>
                <a:gd name="T83" fmla="*/ 140 h 140"/>
                <a:gd name="T84" fmla="*/ 13 w 18"/>
                <a:gd name="T85" fmla="*/ 138 h 140"/>
                <a:gd name="T86" fmla="*/ 13 w 18"/>
                <a:gd name="T87" fmla="*/ 138 h 140"/>
                <a:gd name="T88" fmla="*/ 13 w 18"/>
                <a:gd name="T89" fmla="*/ 135 h 140"/>
                <a:gd name="T90" fmla="*/ 13 w 18"/>
                <a:gd name="T91" fmla="*/ 135 h 140"/>
                <a:gd name="T92" fmla="*/ 14 w 18"/>
                <a:gd name="T93" fmla="*/ 140 h 140"/>
                <a:gd name="T94" fmla="*/ 14 w 18"/>
                <a:gd name="T95" fmla="*/ 140 h 140"/>
                <a:gd name="T96" fmla="*/ 14 w 18"/>
                <a:gd name="T97" fmla="*/ 140 h 140"/>
                <a:gd name="T98" fmla="*/ 14 w 18"/>
                <a:gd name="T99" fmla="*/ 126 h 140"/>
                <a:gd name="T100" fmla="*/ 14 w 18"/>
                <a:gd name="T101" fmla="*/ 128 h 140"/>
                <a:gd name="T102" fmla="*/ 14 w 18"/>
                <a:gd name="T103" fmla="*/ 124 h 140"/>
                <a:gd name="T104" fmla="*/ 14 w 18"/>
                <a:gd name="T105" fmla="*/ 135 h 140"/>
                <a:gd name="T106" fmla="*/ 16 w 18"/>
                <a:gd name="T107" fmla="*/ 128 h 140"/>
                <a:gd name="T108" fmla="*/ 16 w 18"/>
                <a:gd name="T109" fmla="*/ 131 h 140"/>
                <a:gd name="T110" fmla="*/ 16 w 18"/>
                <a:gd name="T111" fmla="*/ 80 h 140"/>
                <a:gd name="T112" fmla="*/ 16 w 18"/>
                <a:gd name="T113" fmla="*/ 137 h 140"/>
                <a:gd name="T114" fmla="*/ 16 w 18"/>
                <a:gd name="T115" fmla="*/ 135 h 140"/>
                <a:gd name="T116" fmla="*/ 16 w 18"/>
                <a:gd name="T117" fmla="*/ 133 h 140"/>
                <a:gd name="T118" fmla="*/ 16 w 18"/>
                <a:gd name="T119" fmla="*/ 131 h 140"/>
                <a:gd name="T120" fmla="*/ 18 w 18"/>
                <a:gd name="T121" fmla="*/ 140 h 140"/>
                <a:gd name="T122" fmla="*/ 18 w 18"/>
                <a:gd name="T123" fmla="*/ 11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40">
                  <a:moveTo>
                    <a:pt x="0" y="140"/>
                  </a:moveTo>
                  <a:lnTo>
                    <a:pt x="0" y="140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2" y="137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38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3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7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7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40"/>
                  </a:lnTo>
                  <a:lnTo>
                    <a:pt x="4" y="137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40"/>
                  </a:lnTo>
                  <a:lnTo>
                    <a:pt x="4" y="137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7"/>
                  </a:lnTo>
                  <a:lnTo>
                    <a:pt x="4" y="140"/>
                  </a:lnTo>
                  <a:lnTo>
                    <a:pt x="4" y="135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7"/>
                  </a:lnTo>
                  <a:lnTo>
                    <a:pt x="4" y="138"/>
                  </a:lnTo>
                  <a:lnTo>
                    <a:pt x="4" y="137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7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3"/>
                  </a:lnTo>
                  <a:lnTo>
                    <a:pt x="4" y="138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7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37"/>
                  </a:lnTo>
                  <a:lnTo>
                    <a:pt x="5" y="133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31"/>
                  </a:lnTo>
                  <a:lnTo>
                    <a:pt x="5" y="130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3"/>
                  </a:lnTo>
                  <a:lnTo>
                    <a:pt x="5" y="137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7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37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7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7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37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7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38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5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7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7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3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35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7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7"/>
                  </a:lnTo>
                  <a:lnTo>
                    <a:pt x="9" y="138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7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9" y="137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37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37"/>
                  </a:lnTo>
                  <a:lnTo>
                    <a:pt x="9" y="135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5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1"/>
                  </a:lnTo>
                  <a:lnTo>
                    <a:pt x="9" y="138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7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40"/>
                  </a:lnTo>
                  <a:lnTo>
                    <a:pt x="9" y="137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8"/>
                  </a:lnTo>
                  <a:lnTo>
                    <a:pt x="9" y="135"/>
                  </a:lnTo>
                  <a:lnTo>
                    <a:pt x="9" y="140"/>
                  </a:lnTo>
                  <a:lnTo>
                    <a:pt x="9" y="137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37"/>
                  </a:lnTo>
                  <a:lnTo>
                    <a:pt x="9" y="140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37"/>
                  </a:lnTo>
                  <a:lnTo>
                    <a:pt x="11" y="138"/>
                  </a:lnTo>
                  <a:lnTo>
                    <a:pt x="11" y="133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3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5"/>
                  </a:lnTo>
                  <a:lnTo>
                    <a:pt x="11" y="138"/>
                  </a:lnTo>
                  <a:lnTo>
                    <a:pt x="11" y="137"/>
                  </a:lnTo>
                  <a:lnTo>
                    <a:pt x="11" y="140"/>
                  </a:lnTo>
                  <a:lnTo>
                    <a:pt x="11" y="137"/>
                  </a:lnTo>
                  <a:lnTo>
                    <a:pt x="11" y="137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37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7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5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7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7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37"/>
                  </a:lnTo>
                  <a:lnTo>
                    <a:pt x="11" y="140"/>
                  </a:lnTo>
                  <a:lnTo>
                    <a:pt x="11" y="137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40"/>
                  </a:lnTo>
                  <a:lnTo>
                    <a:pt x="11" y="135"/>
                  </a:lnTo>
                  <a:lnTo>
                    <a:pt x="11" y="140"/>
                  </a:lnTo>
                  <a:lnTo>
                    <a:pt x="11" y="135"/>
                  </a:lnTo>
                  <a:lnTo>
                    <a:pt x="11" y="137"/>
                  </a:lnTo>
                  <a:lnTo>
                    <a:pt x="11" y="138"/>
                  </a:lnTo>
                  <a:lnTo>
                    <a:pt x="11" y="133"/>
                  </a:lnTo>
                  <a:lnTo>
                    <a:pt x="11" y="140"/>
                  </a:lnTo>
                  <a:lnTo>
                    <a:pt x="11" y="124"/>
                  </a:lnTo>
                  <a:lnTo>
                    <a:pt x="11" y="140"/>
                  </a:lnTo>
                  <a:lnTo>
                    <a:pt x="11" y="137"/>
                  </a:lnTo>
                  <a:lnTo>
                    <a:pt x="11" y="140"/>
                  </a:lnTo>
                  <a:lnTo>
                    <a:pt x="11" y="126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35"/>
                  </a:lnTo>
                  <a:lnTo>
                    <a:pt x="13" y="137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3" y="133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3" y="140"/>
                  </a:lnTo>
                  <a:lnTo>
                    <a:pt x="13" y="135"/>
                  </a:lnTo>
                  <a:lnTo>
                    <a:pt x="13" y="140"/>
                  </a:lnTo>
                  <a:lnTo>
                    <a:pt x="13" y="137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3" y="140"/>
                  </a:lnTo>
                  <a:lnTo>
                    <a:pt x="13" y="133"/>
                  </a:lnTo>
                  <a:lnTo>
                    <a:pt x="13" y="140"/>
                  </a:lnTo>
                  <a:lnTo>
                    <a:pt x="13" y="135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3" y="130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3" y="137"/>
                  </a:lnTo>
                  <a:lnTo>
                    <a:pt x="13" y="135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40"/>
                  </a:lnTo>
                  <a:lnTo>
                    <a:pt x="13" y="119"/>
                  </a:lnTo>
                  <a:lnTo>
                    <a:pt x="13" y="138"/>
                  </a:lnTo>
                  <a:lnTo>
                    <a:pt x="13" y="133"/>
                  </a:lnTo>
                  <a:lnTo>
                    <a:pt x="13" y="138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3" y="137"/>
                  </a:lnTo>
                  <a:lnTo>
                    <a:pt x="13" y="128"/>
                  </a:lnTo>
                  <a:lnTo>
                    <a:pt x="13" y="137"/>
                  </a:lnTo>
                  <a:lnTo>
                    <a:pt x="13" y="133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38"/>
                  </a:lnTo>
                  <a:lnTo>
                    <a:pt x="13" y="130"/>
                  </a:lnTo>
                  <a:lnTo>
                    <a:pt x="13" y="137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35"/>
                  </a:lnTo>
                  <a:lnTo>
                    <a:pt x="13" y="133"/>
                  </a:lnTo>
                  <a:lnTo>
                    <a:pt x="13" y="137"/>
                  </a:lnTo>
                  <a:lnTo>
                    <a:pt x="13" y="137"/>
                  </a:lnTo>
                  <a:lnTo>
                    <a:pt x="13" y="138"/>
                  </a:lnTo>
                  <a:lnTo>
                    <a:pt x="13" y="128"/>
                  </a:lnTo>
                  <a:lnTo>
                    <a:pt x="13" y="138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3" y="138"/>
                  </a:lnTo>
                  <a:lnTo>
                    <a:pt x="13" y="137"/>
                  </a:lnTo>
                  <a:lnTo>
                    <a:pt x="13" y="138"/>
                  </a:lnTo>
                  <a:lnTo>
                    <a:pt x="13" y="135"/>
                  </a:lnTo>
                  <a:lnTo>
                    <a:pt x="13" y="137"/>
                  </a:lnTo>
                  <a:lnTo>
                    <a:pt x="13" y="140"/>
                  </a:lnTo>
                  <a:lnTo>
                    <a:pt x="13" y="133"/>
                  </a:lnTo>
                  <a:lnTo>
                    <a:pt x="14" y="140"/>
                  </a:lnTo>
                  <a:lnTo>
                    <a:pt x="14" y="137"/>
                  </a:lnTo>
                  <a:lnTo>
                    <a:pt x="14" y="135"/>
                  </a:lnTo>
                  <a:lnTo>
                    <a:pt x="14" y="128"/>
                  </a:lnTo>
                  <a:lnTo>
                    <a:pt x="14" y="135"/>
                  </a:lnTo>
                  <a:lnTo>
                    <a:pt x="14" y="133"/>
                  </a:lnTo>
                  <a:lnTo>
                    <a:pt x="14" y="137"/>
                  </a:lnTo>
                  <a:lnTo>
                    <a:pt x="14" y="140"/>
                  </a:lnTo>
                  <a:lnTo>
                    <a:pt x="14" y="140"/>
                  </a:lnTo>
                  <a:lnTo>
                    <a:pt x="14" y="137"/>
                  </a:lnTo>
                  <a:lnTo>
                    <a:pt x="14" y="138"/>
                  </a:lnTo>
                  <a:lnTo>
                    <a:pt x="14" y="133"/>
                  </a:lnTo>
                  <a:lnTo>
                    <a:pt x="14" y="140"/>
                  </a:lnTo>
                  <a:lnTo>
                    <a:pt x="14" y="130"/>
                  </a:lnTo>
                  <a:lnTo>
                    <a:pt x="14" y="140"/>
                  </a:lnTo>
                  <a:lnTo>
                    <a:pt x="14" y="122"/>
                  </a:lnTo>
                  <a:lnTo>
                    <a:pt x="14" y="140"/>
                  </a:lnTo>
                  <a:lnTo>
                    <a:pt x="14" y="131"/>
                  </a:lnTo>
                  <a:lnTo>
                    <a:pt x="14" y="140"/>
                  </a:lnTo>
                  <a:lnTo>
                    <a:pt x="14" y="137"/>
                  </a:lnTo>
                  <a:lnTo>
                    <a:pt x="14" y="140"/>
                  </a:lnTo>
                  <a:lnTo>
                    <a:pt x="14" y="138"/>
                  </a:lnTo>
                  <a:lnTo>
                    <a:pt x="14" y="137"/>
                  </a:lnTo>
                  <a:lnTo>
                    <a:pt x="14" y="140"/>
                  </a:lnTo>
                  <a:lnTo>
                    <a:pt x="14" y="137"/>
                  </a:lnTo>
                  <a:lnTo>
                    <a:pt x="14" y="140"/>
                  </a:lnTo>
                  <a:lnTo>
                    <a:pt x="14" y="137"/>
                  </a:lnTo>
                  <a:lnTo>
                    <a:pt x="14" y="133"/>
                  </a:lnTo>
                  <a:lnTo>
                    <a:pt x="14" y="137"/>
                  </a:lnTo>
                  <a:lnTo>
                    <a:pt x="14" y="135"/>
                  </a:lnTo>
                  <a:lnTo>
                    <a:pt x="14" y="138"/>
                  </a:lnTo>
                  <a:lnTo>
                    <a:pt x="14" y="108"/>
                  </a:lnTo>
                  <a:lnTo>
                    <a:pt x="14" y="140"/>
                  </a:lnTo>
                  <a:lnTo>
                    <a:pt x="14" y="135"/>
                  </a:lnTo>
                  <a:lnTo>
                    <a:pt x="14" y="131"/>
                  </a:lnTo>
                  <a:lnTo>
                    <a:pt x="14" y="138"/>
                  </a:lnTo>
                  <a:lnTo>
                    <a:pt x="14" y="121"/>
                  </a:lnTo>
                  <a:lnTo>
                    <a:pt x="14" y="131"/>
                  </a:lnTo>
                  <a:lnTo>
                    <a:pt x="14" y="108"/>
                  </a:lnTo>
                  <a:lnTo>
                    <a:pt x="14" y="138"/>
                  </a:lnTo>
                  <a:lnTo>
                    <a:pt x="14" y="135"/>
                  </a:lnTo>
                  <a:lnTo>
                    <a:pt x="14" y="137"/>
                  </a:lnTo>
                  <a:lnTo>
                    <a:pt x="14" y="138"/>
                  </a:lnTo>
                  <a:lnTo>
                    <a:pt x="14" y="137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37"/>
                  </a:lnTo>
                  <a:lnTo>
                    <a:pt x="14" y="131"/>
                  </a:lnTo>
                  <a:lnTo>
                    <a:pt x="14" y="140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4" y="121"/>
                  </a:lnTo>
                  <a:lnTo>
                    <a:pt x="14" y="138"/>
                  </a:lnTo>
                  <a:lnTo>
                    <a:pt x="14" y="128"/>
                  </a:lnTo>
                  <a:lnTo>
                    <a:pt x="14" y="131"/>
                  </a:lnTo>
                  <a:lnTo>
                    <a:pt x="14" y="122"/>
                  </a:lnTo>
                  <a:lnTo>
                    <a:pt x="14" y="128"/>
                  </a:lnTo>
                  <a:lnTo>
                    <a:pt x="14" y="126"/>
                  </a:lnTo>
                  <a:lnTo>
                    <a:pt x="14" y="119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3"/>
                  </a:lnTo>
                  <a:lnTo>
                    <a:pt x="14" y="121"/>
                  </a:lnTo>
                  <a:lnTo>
                    <a:pt x="14" y="135"/>
                  </a:lnTo>
                  <a:lnTo>
                    <a:pt x="14" y="135"/>
                  </a:lnTo>
                  <a:lnTo>
                    <a:pt x="14" y="131"/>
                  </a:lnTo>
                  <a:lnTo>
                    <a:pt x="14" y="133"/>
                  </a:lnTo>
                  <a:lnTo>
                    <a:pt x="14" y="137"/>
                  </a:lnTo>
                  <a:lnTo>
                    <a:pt x="14" y="124"/>
                  </a:lnTo>
                  <a:lnTo>
                    <a:pt x="14" y="137"/>
                  </a:lnTo>
                  <a:lnTo>
                    <a:pt x="14" y="130"/>
                  </a:lnTo>
                  <a:lnTo>
                    <a:pt x="14" y="140"/>
                  </a:lnTo>
                  <a:lnTo>
                    <a:pt x="14" y="135"/>
                  </a:lnTo>
                  <a:lnTo>
                    <a:pt x="14" y="112"/>
                  </a:lnTo>
                  <a:lnTo>
                    <a:pt x="14" y="140"/>
                  </a:lnTo>
                  <a:lnTo>
                    <a:pt x="14" y="130"/>
                  </a:lnTo>
                  <a:lnTo>
                    <a:pt x="14" y="135"/>
                  </a:lnTo>
                  <a:lnTo>
                    <a:pt x="14" y="81"/>
                  </a:lnTo>
                  <a:lnTo>
                    <a:pt x="14" y="96"/>
                  </a:lnTo>
                  <a:lnTo>
                    <a:pt x="14" y="128"/>
                  </a:lnTo>
                  <a:lnTo>
                    <a:pt x="14" y="135"/>
                  </a:lnTo>
                  <a:lnTo>
                    <a:pt x="14" y="87"/>
                  </a:lnTo>
                  <a:lnTo>
                    <a:pt x="14" y="117"/>
                  </a:lnTo>
                  <a:lnTo>
                    <a:pt x="14" y="128"/>
                  </a:lnTo>
                  <a:lnTo>
                    <a:pt x="16" y="128"/>
                  </a:lnTo>
                  <a:lnTo>
                    <a:pt x="16" y="40"/>
                  </a:lnTo>
                  <a:lnTo>
                    <a:pt x="16" y="78"/>
                  </a:lnTo>
                  <a:lnTo>
                    <a:pt x="16" y="131"/>
                  </a:lnTo>
                  <a:lnTo>
                    <a:pt x="16" y="131"/>
                  </a:lnTo>
                  <a:lnTo>
                    <a:pt x="16" y="94"/>
                  </a:lnTo>
                  <a:lnTo>
                    <a:pt x="16" y="128"/>
                  </a:lnTo>
                  <a:lnTo>
                    <a:pt x="16" y="115"/>
                  </a:lnTo>
                  <a:lnTo>
                    <a:pt x="16" y="128"/>
                  </a:lnTo>
                  <a:lnTo>
                    <a:pt x="16" y="92"/>
                  </a:lnTo>
                  <a:lnTo>
                    <a:pt x="16" y="124"/>
                  </a:lnTo>
                  <a:lnTo>
                    <a:pt x="16" y="138"/>
                  </a:lnTo>
                  <a:lnTo>
                    <a:pt x="16" y="103"/>
                  </a:lnTo>
                  <a:lnTo>
                    <a:pt x="16" y="117"/>
                  </a:lnTo>
                  <a:lnTo>
                    <a:pt x="16" y="138"/>
                  </a:lnTo>
                  <a:lnTo>
                    <a:pt x="16" y="73"/>
                  </a:lnTo>
                  <a:lnTo>
                    <a:pt x="16" y="131"/>
                  </a:lnTo>
                  <a:lnTo>
                    <a:pt x="16" y="83"/>
                  </a:lnTo>
                  <a:lnTo>
                    <a:pt x="16" y="130"/>
                  </a:lnTo>
                  <a:lnTo>
                    <a:pt x="16" y="114"/>
                  </a:lnTo>
                  <a:lnTo>
                    <a:pt x="16" y="131"/>
                  </a:lnTo>
                  <a:lnTo>
                    <a:pt x="16" y="117"/>
                  </a:lnTo>
                  <a:lnTo>
                    <a:pt x="16" y="140"/>
                  </a:lnTo>
                  <a:lnTo>
                    <a:pt x="16" y="126"/>
                  </a:lnTo>
                  <a:lnTo>
                    <a:pt x="16" y="96"/>
                  </a:lnTo>
                  <a:lnTo>
                    <a:pt x="16" y="130"/>
                  </a:lnTo>
                  <a:lnTo>
                    <a:pt x="16" y="122"/>
                  </a:lnTo>
                  <a:lnTo>
                    <a:pt x="16" y="126"/>
                  </a:lnTo>
                  <a:lnTo>
                    <a:pt x="16" y="140"/>
                  </a:lnTo>
                  <a:lnTo>
                    <a:pt x="16" y="133"/>
                  </a:lnTo>
                  <a:lnTo>
                    <a:pt x="16" y="131"/>
                  </a:lnTo>
                  <a:lnTo>
                    <a:pt x="16" y="140"/>
                  </a:lnTo>
                  <a:lnTo>
                    <a:pt x="16" y="80"/>
                  </a:lnTo>
                  <a:lnTo>
                    <a:pt x="16" y="140"/>
                  </a:lnTo>
                  <a:lnTo>
                    <a:pt x="16" y="103"/>
                  </a:lnTo>
                  <a:lnTo>
                    <a:pt x="16" y="126"/>
                  </a:lnTo>
                  <a:lnTo>
                    <a:pt x="16" y="122"/>
                  </a:lnTo>
                  <a:lnTo>
                    <a:pt x="16" y="124"/>
                  </a:lnTo>
                  <a:lnTo>
                    <a:pt x="16" y="131"/>
                  </a:lnTo>
                  <a:lnTo>
                    <a:pt x="16" y="99"/>
                  </a:lnTo>
                  <a:lnTo>
                    <a:pt x="16" y="128"/>
                  </a:lnTo>
                  <a:lnTo>
                    <a:pt x="16" y="117"/>
                  </a:lnTo>
                  <a:lnTo>
                    <a:pt x="16" y="0"/>
                  </a:lnTo>
                  <a:lnTo>
                    <a:pt x="16" y="138"/>
                  </a:lnTo>
                  <a:lnTo>
                    <a:pt x="16" y="137"/>
                  </a:lnTo>
                  <a:lnTo>
                    <a:pt x="16" y="138"/>
                  </a:lnTo>
                  <a:lnTo>
                    <a:pt x="16" y="133"/>
                  </a:lnTo>
                  <a:lnTo>
                    <a:pt x="16" y="135"/>
                  </a:lnTo>
                  <a:lnTo>
                    <a:pt x="16" y="137"/>
                  </a:lnTo>
                  <a:lnTo>
                    <a:pt x="16" y="114"/>
                  </a:lnTo>
                  <a:lnTo>
                    <a:pt x="16" y="126"/>
                  </a:lnTo>
                  <a:lnTo>
                    <a:pt x="16" y="119"/>
                  </a:lnTo>
                  <a:lnTo>
                    <a:pt x="16" y="130"/>
                  </a:lnTo>
                  <a:lnTo>
                    <a:pt x="16" y="81"/>
                  </a:lnTo>
                  <a:lnTo>
                    <a:pt x="16" y="94"/>
                  </a:lnTo>
                  <a:lnTo>
                    <a:pt x="16" y="138"/>
                  </a:lnTo>
                  <a:lnTo>
                    <a:pt x="16" y="135"/>
                  </a:lnTo>
                  <a:lnTo>
                    <a:pt x="16" y="140"/>
                  </a:lnTo>
                  <a:lnTo>
                    <a:pt x="16" y="138"/>
                  </a:lnTo>
                  <a:lnTo>
                    <a:pt x="16" y="135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24"/>
                  </a:lnTo>
                  <a:lnTo>
                    <a:pt x="16" y="140"/>
                  </a:lnTo>
                  <a:lnTo>
                    <a:pt x="16" y="137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6" y="126"/>
                  </a:lnTo>
                  <a:lnTo>
                    <a:pt x="16" y="138"/>
                  </a:lnTo>
                  <a:lnTo>
                    <a:pt x="16" y="99"/>
                  </a:lnTo>
                  <a:lnTo>
                    <a:pt x="16" y="138"/>
                  </a:lnTo>
                  <a:lnTo>
                    <a:pt x="16" y="126"/>
                  </a:lnTo>
                  <a:lnTo>
                    <a:pt x="16" y="137"/>
                  </a:lnTo>
                  <a:lnTo>
                    <a:pt x="16" y="133"/>
                  </a:lnTo>
                  <a:lnTo>
                    <a:pt x="16" y="140"/>
                  </a:lnTo>
                  <a:lnTo>
                    <a:pt x="16" y="119"/>
                  </a:lnTo>
                  <a:lnTo>
                    <a:pt x="16" y="131"/>
                  </a:lnTo>
                  <a:lnTo>
                    <a:pt x="16" y="135"/>
                  </a:lnTo>
                  <a:lnTo>
                    <a:pt x="16" y="131"/>
                  </a:lnTo>
                  <a:lnTo>
                    <a:pt x="16" y="140"/>
                  </a:lnTo>
                  <a:lnTo>
                    <a:pt x="16" y="131"/>
                  </a:lnTo>
                  <a:lnTo>
                    <a:pt x="16" y="89"/>
                  </a:lnTo>
                  <a:lnTo>
                    <a:pt x="16" y="137"/>
                  </a:lnTo>
                  <a:lnTo>
                    <a:pt x="18" y="138"/>
                  </a:lnTo>
                  <a:lnTo>
                    <a:pt x="18" y="44"/>
                  </a:lnTo>
                  <a:lnTo>
                    <a:pt x="18" y="128"/>
                  </a:lnTo>
                  <a:lnTo>
                    <a:pt x="18" y="130"/>
                  </a:lnTo>
                  <a:lnTo>
                    <a:pt x="18" y="112"/>
                  </a:lnTo>
                  <a:lnTo>
                    <a:pt x="18" y="131"/>
                  </a:lnTo>
                  <a:lnTo>
                    <a:pt x="18" y="115"/>
                  </a:lnTo>
                  <a:lnTo>
                    <a:pt x="18" y="140"/>
                  </a:lnTo>
                  <a:lnTo>
                    <a:pt x="18" y="135"/>
                  </a:lnTo>
                  <a:lnTo>
                    <a:pt x="18" y="122"/>
                  </a:lnTo>
                  <a:lnTo>
                    <a:pt x="18" y="108"/>
                  </a:lnTo>
                  <a:lnTo>
                    <a:pt x="18" y="135"/>
                  </a:lnTo>
                  <a:lnTo>
                    <a:pt x="18" y="131"/>
                  </a:lnTo>
                  <a:lnTo>
                    <a:pt x="18" y="140"/>
                  </a:lnTo>
                  <a:lnTo>
                    <a:pt x="18" y="135"/>
                  </a:lnTo>
                  <a:lnTo>
                    <a:pt x="18" y="126"/>
                  </a:lnTo>
                  <a:lnTo>
                    <a:pt x="18" y="124"/>
                  </a:lnTo>
                  <a:lnTo>
                    <a:pt x="18" y="140"/>
                  </a:lnTo>
                  <a:lnTo>
                    <a:pt x="18" y="133"/>
                  </a:lnTo>
                  <a:lnTo>
                    <a:pt x="18" y="119"/>
                  </a:lnTo>
                  <a:lnTo>
                    <a:pt x="18" y="138"/>
                  </a:lnTo>
                  <a:lnTo>
                    <a:pt x="18" y="71"/>
                  </a:lnTo>
                  <a:lnTo>
                    <a:pt x="18" y="137"/>
                  </a:lnTo>
                  <a:lnTo>
                    <a:pt x="18" y="130"/>
                  </a:lnTo>
                  <a:lnTo>
                    <a:pt x="18" y="112"/>
                  </a:lnTo>
                  <a:lnTo>
                    <a:pt x="18" y="121"/>
                  </a:lnTo>
                  <a:lnTo>
                    <a:pt x="18" y="14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8" name="Freeform 424"/>
            <p:cNvSpPr>
              <a:spLocks/>
            </p:cNvSpPr>
            <p:nvPr/>
          </p:nvSpPr>
          <p:spPr bwMode="auto">
            <a:xfrm>
              <a:off x="3261" y="3941"/>
              <a:ext cx="16" cy="96"/>
            </a:xfrm>
            <a:custGeom>
              <a:avLst/>
              <a:gdLst>
                <a:gd name="T0" fmla="*/ 0 w 16"/>
                <a:gd name="T1" fmla="*/ 94 h 96"/>
                <a:gd name="T2" fmla="*/ 0 w 16"/>
                <a:gd name="T3" fmla="*/ 80 h 96"/>
                <a:gd name="T4" fmla="*/ 0 w 16"/>
                <a:gd name="T5" fmla="*/ 94 h 96"/>
                <a:gd name="T6" fmla="*/ 0 w 16"/>
                <a:gd name="T7" fmla="*/ 91 h 96"/>
                <a:gd name="T8" fmla="*/ 2 w 16"/>
                <a:gd name="T9" fmla="*/ 13 h 96"/>
                <a:gd name="T10" fmla="*/ 2 w 16"/>
                <a:gd name="T11" fmla="*/ 89 h 96"/>
                <a:gd name="T12" fmla="*/ 2 w 16"/>
                <a:gd name="T13" fmla="*/ 84 h 96"/>
                <a:gd name="T14" fmla="*/ 2 w 16"/>
                <a:gd name="T15" fmla="*/ 82 h 96"/>
                <a:gd name="T16" fmla="*/ 2 w 16"/>
                <a:gd name="T17" fmla="*/ 86 h 96"/>
                <a:gd name="T18" fmla="*/ 2 w 16"/>
                <a:gd name="T19" fmla="*/ 93 h 96"/>
                <a:gd name="T20" fmla="*/ 2 w 16"/>
                <a:gd name="T21" fmla="*/ 84 h 96"/>
                <a:gd name="T22" fmla="*/ 3 w 16"/>
                <a:gd name="T23" fmla="*/ 93 h 96"/>
                <a:gd name="T24" fmla="*/ 3 w 16"/>
                <a:gd name="T25" fmla="*/ 96 h 96"/>
                <a:gd name="T26" fmla="*/ 3 w 16"/>
                <a:gd name="T27" fmla="*/ 94 h 96"/>
                <a:gd name="T28" fmla="*/ 3 w 16"/>
                <a:gd name="T29" fmla="*/ 89 h 96"/>
                <a:gd name="T30" fmla="*/ 3 w 16"/>
                <a:gd name="T31" fmla="*/ 96 h 96"/>
                <a:gd name="T32" fmla="*/ 3 w 16"/>
                <a:gd name="T33" fmla="*/ 94 h 96"/>
                <a:gd name="T34" fmla="*/ 3 w 16"/>
                <a:gd name="T35" fmla="*/ 96 h 96"/>
                <a:gd name="T36" fmla="*/ 5 w 16"/>
                <a:gd name="T37" fmla="*/ 91 h 96"/>
                <a:gd name="T38" fmla="*/ 5 w 16"/>
                <a:gd name="T39" fmla="*/ 89 h 96"/>
                <a:gd name="T40" fmla="*/ 5 w 16"/>
                <a:gd name="T41" fmla="*/ 93 h 96"/>
                <a:gd name="T42" fmla="*/ 5 w 16"/>
                <a:gd name="T43" fmla="*/ 87 h 96"/>
                <a:gd name="T44" fmla="*/ 5 w 16"/>
                <a:gd name="T45" fmla="*/ 96 h 96"/>
                <a:gd name="T46" fmla="*/ 5 w 16"/>
                <a:gd name="T47" fmla="*/ 96 h 96"/>
                <a:gd name="T48" fmla="*/ 5 w 16"/>
                <a:gd name="T49" fmla="*/ 94 h 96"/>
                <a:gd name="T50" fmla="*/ 7 w 16"/>
                <a:gd name="T51" fmla="*/ 96 h 96"/>
                <a:gd name="T52" fmla="*/ 7 w 16"/>
                <a:gd name="T53" fmla="*/ 93 h 96"/>
                <a:gd name="T54" fmla="*/ 7 w 16"/>
                <a:gd name="T55" fmla="*/ 89 h 96"/>
                <a:gd name="T56" fmla="*/ 7 w 16"/>
                <a:gd name="T57" fmla="*/ 93 h 96"/>
                <a:gd name="T58" fmla="*/ 7 w 16"/>
                <a:gd name="T59" fmla="*/ 93 h 96"/>
                <a:gd name="T60" fmla="*/ 7 w 16"/>
                <a:gd name="T61" fmla="*/ 93 h 96"/>
                <a:gd name="T62" fmla="*/ 9 w 16"/>
                <a:gd name="T63" fmla="*/ 96 h 96"/>
                <a:gd name="T64" fmla="*/ 9 w 16"/>
                <a:gd name="T65" fmla="*/ 96 h 96"/>
                <a:gd name="T66" fmla="*/ 9 w 16"/>
                <a:gd name="T67" fmla="*/ 94 h 96"/>
                <a:gd name="T68" fmla="*/ 9 w 16"/>
                <a:gd name="T69" fmla="*/ 94 h 96"/>
                <a:gd name="T70" fmla="*/ 9 w 16"/>
                <a:gd name="T71" fmla="*/ 94 h 96"/>
                <a:gd name="T72" fmla="*/ 9 w 16"/>
                <a:gd name="T73" fmla="*/ 93 h 96"/>
                <a:gd name="T74" fmla="*/ 9 w 16"/>
                <a:gd name="T75" fmla="*/ 93 h 96"/>
                <a:gd name="T76" fmla="*/ 11 w 16"/>
                <a:gd name="T77" fmla="*/ 96 h 96"/>
                <a:gd name="T78" fmla="*/ 11 w 16"/>
                <a:gd name="T79" fmla="*/ 94 h 96"/>
                <a:gd name="T80" fmla="*/ 11 w 16"/>
                <a:gd name="T81" fmla="*/ 94 h 96"/>
                <a:gd name="T82" fmla="*/ 11 w 16"/>
                <a:gd name="T83" fmla="*/ 78 h 96"/>
                <a:gd name="T84" fmla="*/ 11 w 16"/>
                <a:gd name="T85" fmla="*/ 93 h 96"/>
                <a:gd name="T86" fmla="*/ 11 w 16"/>
                <a:gd name="T87" fmla="*/ 93 h 96"/>
                <a:gd name="T88" fmla="*/ 11 w 16"/>
                <a:gd name="T89" fmla="*/ 89 h 96"/>
                <a:gd name="T90" fmla="*/ 12 w 16"/>
                <a:gd name="T91" fmla="*/ 96 h 96"/>
                <a:gd name="T92" fmla="*/ 12 w 16"/>
                <a:gd name="T93" fmla="*/ 89 h 96"/>
                <a:gd name="T94" fmla="*/ 12 w 16"/>
                <a:gd name="T95" fmla="*/ 94 h 96"/>
                <a:gd name="T96" fmla="*/ 12 w 16"/>
                <a:gd name="T97" fmla="*/ 93 h 96"/>
                <a:gd name="T98" fmla="*/ 12 w 16"/>
                <a:gd name="T99" fmla="*/ 96 h 96"/>
                <a:gd name="T100" fmla="*/ 12 w 16"/>
                <a:gd name="T101" fmla="*/ 91 h 96"/>
                <a:gd name="T102" fmla="*/ 12 w 16"/>
                <a:gd name="T103" fmla="*/ 96 h 96"/>
                <a:gd name="T104" fmla="*/ 14 w 16"/>
                <a:gd name="T105" fmla="*/ 82 h 96"/>
                <a:gd name="T106" fmla="*/ 14 w 16"/>
                <a:gd name="T107" fmla="*/ 89 h 96"/>
                <a:gd name="T108" fmla="*/ 14 w 16"/>
                <a:gd name="T109" fmla="*/ 91 h 96"/>
                <a:gd name="T110" fmla="*/ 14 w 16"/>
                <a:gd name="T111" fmla="*/ 96 h 96"/>
                <a:gd name="T112" fmla="*/ 14 w 16"/>
                <a:gd name="T113" fmla="*/ 89 h 96"/>
                <a:gd name="T114" fmla="*/ 14 w 16"/>
                <a:gd name="T115" fmla="*/ 96 h 96"/>
                <a:gd name="T116" fmla="*/ 16 w 16"/>
                <a:gd name="T117" fmla="*/ 94 h 96"/>
                <a:gd name="T118" fmla="*/ 16 w 16"/>
                <a:gd name="T119" fmla="*/ 91 h 96"/>
                <a:gd name="T120" fmla="*/ 16 w 16"/>
                <a:gd name="T121" fmla="*/ 93 h 96"/>
                <a:gd name="T122" fmla="*/ 16 w 16"/>
                <a:gd name="T123" fmla="*/ 7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96">
                  <a:moveTo>
                    <a:pt x="0" y="96"/>
                  </a:moveTo>
                  <a:lnTo>
                    <a:pt x="0" y="84"/>
                  </a:lnTo>
                  <a:lnTo>
                    <a:pt x="0" y="75"/>
                  </a:lnTo>
                  <a:lnTo>
                    <a:pt x="0" y="96"/>
                  </a:lnTo>
                  <a:lnTo>
                    <a:pt x="0" y="93"/>
                  </a:lnTo>
                  <a:lnTo>
                    <a:pt x="0" y="36"/>
                  </a:lnTo>
                  <a:lnTo>
                    <a:pt x="0" y="68"/>
                  </a:lnTo>
                  <a:lnTo>
                    <a:pt x="0" y="73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80"/>
                  </a:lnTo>
                  <a:lnTo>
                    <a:pt x="0" y="94"/>
                  </a:lnTo>
                  <a:lnTo>
                    <a:pt x="0" y="68"/>
                  </a:lnTo>
                  <a:lnTo>
                    <a:pt x="0" y="78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94"/>
                  </a:lnTo>
                  <a:lnTo>
                    <a:pt x="0" y="62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37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41"/>
                  </a:lnTo>
                  <a:lnTo>
                    <a:pt x="0" y="55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1"/>
                  </a:lnTo>
                  <a:lnTo>
                    <a:pt x="0" y="96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1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93"/>
                  </a:lnTo>
                  <a:lnTo>
                    <a:pt x="0" y="91"/>
                  </a:lnTo>
                  <a:lnTo>
                    <a:pt x="0" y="78"/>
                  </a:lnTo>
                  <a:lnTo>
                    <a:pt x="2" y="86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37"/>
                  </a:lnTo>
                  <a:lnTo>
                    <a:pt x="2" y="0"/>
                  </a:lnTo>
                  <a:lnTo>
                    <a:pt x="2" y="82"/>
                  </a:lnTo>
                  <a:lnTo>
                    <a:pt x="2" y="50"/>
                  </a:lnTo>
                  <a:lnTo>
                    <a:pt x="2" y="77"/>
                  </a:lnTo>
                  <a:lnTo>
                    <a:pt x="2" y="89"/>
                  </a:lnTo>
                  <a:lnTo>
                    <a:pt x="2" y="86"/>
                  </a:lnTo>
                  <a:lnTo>
                    <a:pt x="2" y="13"/>
                  </a:lnTo>
                  <a:lnTo>
                    <a:pt x="2" y="86"/>
                  </a:lnTo>
                  <a:lnTo>
                    <a:pt x="2" y="89"/>
                  </a:lnTo>
                  <a:lnTo>
                    <a:pt x="2" y="82"/>
                  </a:lnTo>
                  <a:lnTo>
                    <a:pt x="2" y="91"/>
                  </a:lnTo>
                  <a:lnTo>
                    <a:pt x="2" y="96"/>
                  </a:lnTo>
                  <a:lnTo>
                    <a:pt x="2" y="55"/>
                  </a:lnTo>
                  <a:lnTo>
                    <a:pt x="2" y="96"/>
                  </a:lnTo>
                  <a:lnTo>
                    <a:pt x="2" y="20"/>
                  </a:lnTo>
                  <a:lnTo>
                    <a:pt x="2" y="91"/>
                  </a:lnTo>
                  <a:lnTo>
                    <a:pt x="2" y="21"/>
                  </a:lnTo>
                  <a:lnTo>
                    <a:pt x="2" y="73"/>
                  </a:lnTo>
                  <a:lnTo>
                    <a:pt x="2" y="89"/>
                  </a:lnTo>
                  <a:lnTo>
                    <a:pt x="2" y="84"/>
                  </a:lnTo>
                  <a:lnTo>
                    <a:pt x="2" y="94"/>
                  </a:lnTo>
                  <a:lnTo>
                    <a:pt x="2" y="16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73"/>
                  </a:lnTo>
                  <a:lnTo>
                    <a:pt x="2" y="77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2" y="84"/>
                  </a:lnTo>
                  <a:lnTo>
                    <a:pt x="2" y="96"/>
                  </a:lnTo>
                  <a:lnTo>
                    <a:pt x="2" y="78"/>
                  </a:lnTo>
                  <a:lnTo>
                    <a:pt x="2" y="93"/>
                  </a:lnTo>
                  <a:lnTo>
                    <a:pt x="2" y="80"/>
                  </a:lnTo>
                  <a:lnTo>
                    <a:pt x="2" y="73"/>
                  </a:lnTo>
                  <a:lnTo>
                    <a:pt x="2" y="94"/>
                  </a:lnTo>
                  <a:lnTo>
                    <a:pt x="2" y="77"/>
                  </a:lnTo>
                  <a:lnTo>
                    <a:pt x="2" y="48"/>
                  </a:lnTo>
                  <a:lnTo>
                    <a:pt x="2" y="94"/>
                  </a:lnTo>
                  <a:lnTo>
                    <a:pt x="2" y="91"/>
                  </a:lnTo>
                  <a:lnTo>
                    <a:pt x="2" y="96"/>
                  </a:lnTo>
                  <a:lnTo>
                    <a:pt x="2" y="82"/>
                  </a:lnTo>
                  <a:lnTo>
                    <a:pt x="2" y="77"/>
                  </a:lnTo>
                  <a:lnTo>
                    <a:pt x="2" y="89"/>
                  </a:lnTo>
                  <a:lnTo>
                    <a:pt x="2" y="84"/>
                  </a:lnTo>
                  <a:lnTo>
                    <a:pt x="2" y="91"/>
                  </a:lnTo>
                  <a:lnTo>
                    <a:pt x="2" y="82"/>
                  </a:lnTo>
                  <a:lnTo>
                    <a:pt x="2" y="84"/>
                  </a:lnTo>
                  <a:lnTo>
                    <a:pt x="2" y="94"/>
                  </a:lnTo>
                  <a:lnTo>
                    <a:pt x="2" y="75"/>
                  </a:lnTo>
                  <a:lnTo>
                    <a:pt x="2" y="77"/>
                  </a:lnTo>
                  <a:lnTo>
                    <a:pt x="2" y="87"/>
                  </a:lnTo>
                  <a:lnTo>
                    <a:pt x="2" y="75"/>
                  </a:lnTo>
                  <a:lnTo>
                    <a:pt x="2" y="86"/>
                  </a:lnTo>
                  <a:lnTo>
                    <a:pt x="2" y="82"/>
                  </a:lnTo>
                  <a:lnTo>
                    <a:pt x="2" y="77"/>
                  </a:lnTo>
                  <a:lnTo>
                    <a:pt x="2" y="93"/>
                  </a:lnTo>
                  <a:lnTo>
                    <a:pt x="2" y="82"/>
                  </a:lnTo>
                  <a:lnTo>
                    <a:pt x="2" y="89"/>
                  </a:lnTo>
                  <a:lnTo>
                    <a:pt x="2" y="70"/>
                  </a:lnTo>
                  <a:lnTo>
                    <a:pt x="2" y="96"/>
                  </a:lnTo>
                  <a:lnTo>
                    <a:pt x="2" y="86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2" y="86"/>
                  </a:lnTo>
                  <a:lnTo>
                    <a:pt x="2" y="93"/>
                  </a:lnTo>
                  <a:lnTo>
                    <a:pt x="2" y="75"/>
                  </a:lnTo>
                  <a:lnTo>
                    <a:pt x="2" y="91"/>
                  </a:lnTo>
                  <a:lnTo>
                    <a:pt x="2" y="96"/>
                  </a:lnTo>
                  <a:lnTo>
                    <a:pt x="2" y="59"/>
                  </a:lnTo>
                  <a:lnTo>
                    <a:pt x="2" y="75"/>
                  </a:lnTo>
                  <a:lnTo>
                    <a:pt x="2" y="84"/>
                  </a:lnTo>
                  <a:lnTo>
                    <a:pt x="2" y="80"/>
                  </a:lnTo>
                  <a:lnTo>
                    <a:pt x="2" y="64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2" y="91"/>
                  </a:lnTo>
                  <a:lnTo>
                    <a:pt x="2" y="84"/>
                  </a:lnTo>
                  <a:lnTo>
                    <a:pt x="2" y="94"/>
                  </a:lnTo>
                  <a:lnTo>
                    <a:pt x="2" y="96"/>
                  </a:lnTo>
                  <a:lnTo>
                    <a:pt x="3" y="70"/>
                  </a:lnTo>
                  <a:lnTo>
                    <a:pt x="3" y="93"/>
                  </a:lnTo>
                  <a:lnTo>
                    <a:pt x="3" y="91"/>
                  </a:lnTo>
                  <a:lnTo>
                    <a:pt x="3" y="94"/>
                  </a:lnTo>
                  <a:lnTo>
                    <a:pt x="3" y="80"/>
                  </a:lnTo>
                  <a:lnTo>
                    <a:pt x="3" y="96"/>
                  </a:lnTo>
                  <a:lnTo>
                    <a:pt x="3" y="86"/>
                  </a:lnTo>
                  <a:lnTo>
                    <a:pt x="3" y="89"/>
                  </a:lnTo>
                  <a:lnTo>
                    <a:pt x="3" y="77"/>
                  </a:lnTo>
                  <a:lnTo>
                    <a:pt x="3" y="93"/>
                  </a:lnTo>
                  <a:lnTo>
                    <a:pt x="3" y="89"/>
                  </a:lnTo>
                  <a:lnTo>
                    <a:pt x="3" y="96"/>
                  </a:lnTo>
                  <a:lnTo>
                    <a:pt x="3" y="91"/>
                  </a:lnTo>
                  <a:lnTo>
                    <a:pt x="3" y="94"/>
                  </a:lnTo>
                  <a:lnTo>
                    <a:pt x="3" y="94"/>
                  </a:lnTo>
                  <a:lnTo>
                    <a:pt x="3" y="96"/>
                  </a:lnTo>
                  <a:lnTo>
                    <a:pt x="3" y="91"/>
                  </a:lnTo>
                  <a:lnTo>
                    <a:pt x="3" y="86"/>
                  </a:lnTo>
                  <a:lnTo>
                    <a:pt x="3" y="94"/>
                  </a:lnTo>
                  <a:lnTo>
                    <a:pt x="3" y="89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4"/>
                  </a:lnTo>
                  <a:lnTo>
                    <a:pt x="3" y="96"/>
                  </a:lnTo>
                  <a:lnTo>
                    <a:pt x="3" y="89"/>
                  </a:lnTo>
                  <a:lnTo>
                    <a:pt x="3" y="96"/>
                  </a:lnTo>
                  <a:lnTo>
                    <a:pt x="3" y="87"/>
                  </a:lnTo>
                  <a:lnTo>
                    <a:pt x="3" y="96"/>
                  </a:lnTo>
                  <a:lnTo>
                    <a:pt x="3" y="87"/>
                  </a:lnTo>
                  <a:lnTo>
                    <a:pt x="3" y="91"/>
                  </a:lnTo>
                  <a:lnTo>
                    <a:pt x="3" y="96"/>
                  </a:lnTo>
                  <a:lnTo>
                    <a:pt x="3" y="94"/>
                  </a:lnTo>
                  <a:lnTo>
                    <a:pt x="3" y="94"/>
                  </a:lnTo>
                  <a:lnTo>
                    <a:pt x="3" y="91"/>
                  </a:lnTo>
                  <a:lnTo>
                    <a:pt x="3" y="93"/>
                  </a:lnTo>
                  <a:lnTo>
                    <a:pt x="3" y="93"/>
                  </a:lnTo>
                  <a:lnTo>
                    <a:pt x="3" y="94"/>
                  </a:lnTo>
                  <a:lnTo>
                    <a:pt x="3" y="77"/>
                  </a:lnTo>
                  <a:lnTo>
                    <a:pt x="3" y="94"/>
                  </a:lnTo>
                  <a:lnTo>
                    <a:pt x="3" y="94"/>
                  </a:lnTo>
                  <a:lnTo>
                    <a:pt x="3" y="94"/>
                  </a:lnTo>
                  <a:lnTo>
                    <a:pt x="3" y="96"/>
                  </a:lnTo>
                  <a:lnTo>
                    <a:pt x="3" y="82"/>
                  </a:lnTo>
                  <a:lnTo>
                    <a:pt x="3" y="96"/>
                  </a:lnTo>
                  <a:lnTo>
                    <a:pt x="3" y="89"/>
                  </a:lnTo>
                  <a:lnTo>
                    <a:pt x="3" y="96"/>
                  </a:lnTo>
                  <a:lnTo>
                    <a:pt x="3" y="86"/>
                  </a:lnTo>
                  <a:lnTo>
                    <a:pt x="3" y="86"/>
                  </a:lnTo>
                  <a:lnTo>
                    <a:pt x="3" y="94"/>
                  </a:lnTo>
                  <a:lnTo>
                    <a:pt x="3" y="91"/>
                  </a:lnTo>
                  <a:lnTo>
                    <a:pt x="3" y="96"/>
                  </a:lnTo>
                  <a:lnTo>
                    <a:pt x="3" y="91"/>
                  </a:lnTo>
                  <a:lnTo>
                    <a:pt x="3" y="96"/>
                  </a:lnTo>
                  <a:lnTo>
                    <a:pt x="3" y="91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4"/>
                  </a:lnTo>
                  <a:lnTo>
                    <a:pt x="3" y="93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4"/>
                  </a:lnTo>
                  <a:lnTo>
                    <a:pt x="3" y="91"/>
                  </a:lnTo>
                  <a:lnTo>
                    <a:pt x="3" y="96"/>
                  </a:lnTo>
                  <a:lnTo>
                    <a:pt x="3" y="94"/>
                  </a:lnTo>
                  <a:lnTo>
                    <a:pt x="3" y="94"/>
                  </a:lnTo>
                  <a:lnTo>
                    <a:pt x="3" y="82"/>
                  </a:lnTo>
                  <a:lnTo>
                    <a:pt x="3" y="93"/>
                  </a:lnTo>
                  <a:lnTo>
                    <a:pt x="3" y="94"/>
                  </a:lnTo>
                  <a:lnTo>
                    <a:pt x="3" y="96"/>
                  </a:lnTo>
                  <a:lnTo>
                    <a:pt x="3" y="93"/>
                  </a:lnTo>
                  <a:lnTo>
                    <a:pt x="3" y="89"/>
                  </a:lnTo>
                  <a:lnTo>
                    <a:pt x="3" y="82"/>
                  </a:lnTo>
                  <a:lnTo>
                    <a:pt x="3" y="89"/>
                  </a:lnTo>
                  <a:lnTo>
                    <a:pt x="3" y="94"/>
                  </a:lnTo>
                  <a:lnTo>
                    <a:pt x="3" y="89"/>
                  </a:lnTo>
                  <a:lnTo>
                    <a:pt x="3" y="93"/>
                  </a:lnTo>
                  <a:lnTo>
                    <a:pt x="3" y="96"/>
                  </a:lnTo>
                  <a:lnTo>
                    <a:pt x="3" y="96"/>
                  </a:lnTo>
                  <a:lnTo>
                    <a:pt x="3" y="94"/>
                  </a:lnTo>
                  <a:lnTo>
                    <a:pt x="3" y="96"/>
                  </a:lnTo>
                  <a:lnTo>
                    <a:pt x="3" y="93"/>
                  </a:lnTo>
                  <a:lnTo>
                    <a:pt x="3" y="96"/>
                  </a:lnTo>
                  <a:lnTo>
                    <a:pt x="3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5" y="77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93"/>
                  </a:lnTo>
                  <a:lnTo>
                    <a:pt x="5" y="84"/>
                  </a:lnTo>
                  <a:lnTo>
                    <a:pt x="5" y="91"/>
                  </a:lnTo>
                  <a:lnTo>
                    <a:pt x="5" y="91"/>
                  </a:lnTo>
                  <a:lnTo>
                    <a:pt x="5" y="93"/>
                  </a:lnTo>
                  <a:lnTo>
                    <a:pt x="5" y="96"/>
                  </a:lnTo>
                  <a:lnTo>
                    <a:pt x="5" y="94"/>
                  </a:lnTo>
                  <a:lnTo>
                    <a:pt x="5" y="82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78"/>
                  </a:lnTo>
                  <a:lnTo>
                    <a:pt x="5" y="96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5" y="94"/>
                  </a:lnTo>
                  <a:lnTo>
                    <a:pt x="5" y="89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4"/>
                  </a:lnTo>
                  <a:lnTo>
                    <a:pt x="5" y="94"/>
                  </a:lnTo>
                  <a:lnTo>
                    <a:pt x="5" y="93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91"/>
                  </a:lnTo>
                  <a:lnTo>
                    <a:pt x="5" y="93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5" y="94"/>
                  </a:lnTo>
                  <a:lnTo>
                    <a:pt x="5" y="93"/>
                  </a:lnTo>
                  <a:lnTo>
                    <a:pt x="5" y="94"/>
                  </a:lnTo>
                  <a:lnTo>
                    <a:pt x="5" y="87"/>
                  </a:lnTo>
                  <a:lnTo>
                    <a:pt x="5" y="89"/>
                  </a:lnTo>
                  <a:lnTo>
                    <a:pt x="5" y="96"/>
                  </a:lnTo>
                  <a:lnTo>
                    <a:pt x="5" y="94"/>
                  </a:lnTo>
                  <a:lnTo>
                    <a:pt x="5" y="87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5" y="93"/>
                  </a:lnTo>
                  <a:lnTo>
                    <a:pt x="5" y="93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5" y="91"/>
                  </a:lnTo>
                  <a:lnTo>
                    <a:pt x="5" y="96"/>
                  </a:lnTo>
                  <a:lnTo>
                    <a:pt x="5" y="91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91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93"/>
                  </a:lnTo>
                  <a:lnTo>
                    <a:pt x="5" y="96"/>
                  </a:lnTo>
                  <a:lnTo>
                    <a:pt x="5" y="93"/>
                  </a:lnTo>
                  <a:lnTo>
                    <a:pt x="5" y="96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5" y="96"/>
                  </a:lnTo>
                  <a:lnTo>
                    <a:pt x="5" y="91"/>
                  </a:lnTo>
                  <a:lnTo>
                    <a:pt x="5" y="96"/>
                  </a:lnTo>
                  <a:lnTo>
                    <a:pt x="5" y="87"/>
                  </a:lnTo>
                  <a:lnTo>
                    <a:pt x="5" y="84"/>
                  </a:lnTo>
                  <a:lnTo>
                    <a:pt x="5" y="96"/>
                  </a:lnTo>
                  <a:lnTo>
                    <a:pt x="5" y="86"/>
                  </a:lnTo>
                  <a:lnTo>
                    <a:pt x="5" y="96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5" y="93"/>
                  </a:lnTo>
                  <a:lnTo>
                    <a:pt x="5" y="91"/>
                  </a:lnTo>
                  <a:lnTo>
                    <a:pt x="5" y="94"/>
                  </a:lnTo>
                  <a:lnTo>
                    <a:pt x="5" y="96"/>
                  </a:lnTo>
                  <a:lnTo>
                    <a:pt x="5" y="94"/>
                  </a:lnTo>
                  <a:lnTo>
                    <a:pt x="5" y="91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3"/>
                  </a:lnTo>
                  <a:lnTo>
                    <a:pt x="7" y="96"/>
                  </a:lnTo>
                  <a:lnTo>
                    <a:pt x="7" y="89"/>
                  </a:lnTo>
                  <a:lnTo>
                    <a:pt x="7" y="96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4"/>
                  </a:lnTo>
                  <a:lnTo>
                    <a:pt x="7" y="89"/>
                  </a:lnTo>
                  <a:lnTo>
                    <a:pt x="7" y="96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91"/>
                  </a:lnTo>
                  <a:lnTo>
                    <a:pt x="7" y="89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1"/>
                  </a:lnTo>
                  <a:lnTo>
                    <a:pt x="7" y="93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3"/>
                  </a:lnTo>
                  <a:lnTo>
                    <a:pt x="7" y="87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89"/>
                  </a:lnTo>
                  <a:lnTo>
                    <a:pt x="7" y="82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4"/>
                  </a:lnTo>
                  <a:lnTo>
                    <a:pt x="7" y="89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87"/>
                  </a:lnTo>
                  <a:lnTo>
                    <a:pt x="9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93"/>
                  </a:lnTo>
                  <a:lnTo>
                    <a:pt x="9" y="96"/>
                  </a:lnTo>
                  <a:lnTo>
                    <a:pt x="9" y="94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89"/>
                  </a:lnTo>
                  <a:lnTo>
                    <a:pt x="9" y="94"/>
                  </a:lnTo>
                  <a:lnTo>
                    <a:pt x="9" y="93"/>
                  </a:lnTo>
                  <a:lnTo>
                    <a:pt x="9" y="94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3"/>
                  </a:lnTo>
                  <a:lnTo>
                    <a:pt x="9" y="94"/>
                  </a:lnTo>
                  <a:lnTo>
                    <a:pt x="9" y="87"/>
                  </a:lnTo>
                  <a:lnTo>
                    <a:pt x="9" y="94"/>
                  </a:lnTo>
                  <a:lnTo>
                    <a:pt x="9" y="91"/>
                  </a:lnTo>
                  <a:lnTo>
                    <a:pt x="9" y="96"/>
                  </a:lnTo>
                  <a:lnTo>
                    <a:pt x="9" y="94"/>
                  </a:lnTo>
                  <a:lnTo>
                    <a:pt x="9" y="93"/>
                  </a:lnTo>
                  <a:lnTo>
                    <a:pt x="9" y="96"/>
                  </a:lnTo>
                  <a:lnTo>
                    <a:pt x="9" y="94"/>
                  </a:lnTo>
                  <a:lnTo>
                    <a:pt x="9" y="93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89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4"/>
                  </a:lnTo>
                  <a:lnTo>
                    <a:pt x="9" y="86"/>
                  </a:lnTo>
                  <a:lnTo>
                    <a:pt x="9" y="93"/>
                  </a:lnTo>
                  <a:lnTo>
                    <a:pt x="9" y="96"/>
                  </a:lnTo>
                  <a:lnTo>
                    <a:pt x="9" y="87"/>
                  </a:lnTo>
                  <a:lnTo>
                    <a:pt x="9" y="96"/>
                  </a:lnTo>
                  <a:lnTo>
                    <a:pt x="9" y="94"/>
                  </a:lnTo>
                  <a:lnTo>
                    <a:pt x="9" y="96"/>
                  </a:lnTo>
                  <a:lnTo>
                    <a:pt x="9" y="94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94"/>
                  </a:lnTo>
                  <a:lnTo>
                    <a:pt x="9" y="93"/>
                  </a:lnTo>
                  <a:lnTo>
                    <a:pt x="9" y="94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86"/>
                  </a:lnTo>
                  <a:lnTo>
                    <a:pt x="9" y="91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93"/>
                  </a:lnTo>
                  <a:lnTo>
                    <a:pt x="9" y="82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4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86"/>
                  </a:lnTo>
                  <a:lnTo>
                    <a:pt x="9" y="96"/>
                  </a:lnTo>
                  <a:lnTo>
                    <a:pt x="9" y="94"/>
                  </a:lnTo>
                  <a:lnTo>
                    <a:pt x="9" y="89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1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96"/>
                  </a:lnTo>
                  <a:lnTo>
                    <a:pt x="11" y="87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1" y="89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86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89"/>
                  </a:lnTo>
                  <a:lnTo>
                    <a:pt x="11" y="93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96"/>
                  </a:lnTo>
                  <a:lnTo>
                    <a:pt x="11" y="89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3"/>
                  </a:lnTo>
                  <a:lnTo>
                    <a:pt x="11" y="93"/>
                  </a:lnTo>
                  <a:lnTo>
                    <a:pt x="11" y="94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7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1" y="93"/>
                  </a:lnTo>
                  <a:lnTo>
                    <a:pt x="11" y="89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3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4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87"/>
                  </a:lnTo>
                  <a:lnTo>
                    <a:pt x="11" y="93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93"/>
                  </a:lnTo>
                  <a:lnTo>
                    <a:pt x="11" y="89"/>
                  </a:lnTo>
                  <a:lnTo>
                    <a:pt x="11" y="87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4"/>
                  </a:lnTo>
                  <a:lnTo>
                    <a:pt x="11" y="89"/>
                  </a:lnTo>
                  <a:lnTo>
                    <a:pt x="12" y="94"/>
                  </a:lnTo>
                  <a:lnTo>
                    <a:pt x="12" y="93"/>
                  </a:lnTo>
                  <a:lnTo>
                    <a:pt x="12" y="94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91"/>
                  </a:lnTo>
                  <a:lnTo>
                    <a:pt x="12" y="96"/>
                  </a:lnTo>
                  <a:lnTo>
                    <a:pt x="12" y="91"/>
                  </a:lnTo>
                  <a:lnTo>
                    <a:pt x="12" y="94"/>
                  </a:lnTo>
                  <a:lnTo>
                    <a:pt x="12" y="96"/>
                  </a:lnTo>
                  <a:lnTo>
                    <a:pt x="12" y="93"/>
                  </a:lnTo>
                  <a:lnTo>
                    <a:pt x="12" y="87"/>
                  </a:lnTo>
                  <a:lnTo>
                    <a:pt x="12" y="96"/>
                  </a:lnTo>
                  <a:lnTo>
                    <a:pt x="12" y="86"/>
                  </a:lnTo>
                  <a:lnTo>
                    <a:pt x="12" y="96"/>
                  </a:lnTo>
                  <a:lnTo>
                    <a:pt x="12" y="91"/>
                  </a:lnTo>
                  <a:lnTo>
                    <a:pt x="12" y="96"/>
                  </a:lnTo>
                  <a:lnTo>
                    <a:pt x="12" y="84"/>
                  </a:lnTo>
                  <a:lnTo>
                    <a:pt x="12" y="94"/>
                  </a:lnTo>
                  <a:lnTo>
                    <a:pt x="12" y="96"/>
                  </a:lnTo>
                  <a:lnTo>
                    <a:pt x="12" y="93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91"/>
                  </a:lnTo>
                  <a:lnTo>
                    <a:pt x="12" y="75"/>
                  </a:lnTo>
                  <a:lnTo>
                    <a:pt x="12" y="91"/>
                  </a:lnTo>
                  <a:lnTo>
                    <a:pt x="12" y="93"/>
                  </a:lnTo>
                  <a:lnTo>
                    <a:pt x="12" y="89"/>
                  </a:lnTo>
                  <a:lnTo>
                    <a:pt x="12" y="93"/>
                  </a:lnTo>
                  <a:lnTo>
                    <a:pt x="12" y="84"/>
                  </a:lnTo>
                  <a:lnTo>
                    <a:pt x="12" y="96"/>
                  </a:lnTo>
                  <a:lnTo>
                    <a:pt x="12" y="89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12" y="96"/>
                  </a:lnTo>
                  <a:lnTo>
                    <a:pt x="12" y="93"/>
                  </a:lnTo>
                  <a:lnTo>
                    <a:pt x="12" y="94"/>
                  </a:lnTo>
                  <a:lnTo>
                    <a:pt x="12" y="93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3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87"/>
                  </a:lnTo>
                  <a:lnTo>
                    <a:pt x="12" y="94"/>
                  </a:lnTo>
                  <a:lnTo>
                    <a:pt x="12" y="93"/>
                  </a:lnTo>
                  <a:lnTo>
                    <a:pt x="12" y="91"/>
                  </a:lnTo>
                  <a:lnTo>
                    <a:pt x="12" y="87"/>
                  </a:lnTo>
                  <a:lnTo>
                    <a:pt x="12" y="94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86"/>
                  </a:lnTo>
                  <a:lnTo>
                    <a:pt x="12" y="87"/>
                  </a:lnTo>
                  <a:lnTo>
                    <a:pt x="12" y="93"/>
                  </a:lnTo>
                  <a:lnTo>
                    <a:pt x="12" y="80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78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12" y="87"/>
                  </a:lnTo>
                  <a:lnTo>
                    <a:pt x="12" y="94"/>
                  </a:lnTo>
                  <a:lnTo>
                    <a:pt x="12" y="91"/>
                  </a:lnTo>
                  <a:lnTo>
                    <a:pt x="12" y="93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96"/>
                  </a:lnTo>
                  <a:lnTo>
                    <a:pt x="12" y="94"/>
                  </a:lnTo>
                  <a:lnTo>
                    <a:pt x="12" y="91"/>
                  </a:lnTo>
                  <a:lnTo>
                    <a:pt x="12" y="78"/>
                  </a:lnTo>
                  <a:lnTo>
                    <a:pt x="12" y="93"/>
                  </a:lnTo>
                  <a:lnTo>
                    <a:pt x="12" y="96"/>
                  </a:lnTo>
                  <a:lnTo>
                    <a:pt x="14" y="66"/>
                  </a:lnTo>
                  <a:lnTo>
                    <a:pt x="14" y="93"/>
                  </a:lnTo>
                  <a:lnTo>
                    <a:pt x="14" y="94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3"/>
                  </a:lnTo>
                  <a:lnTo>
                    <a:pt x="14" y="93"/>
                  </a:lnTo>
                  <a:lnTo>
                    <a:pt x="14" y="91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82"/>
                  </a:lnTo>
                  <a:lnTo>
                    <a:pt x="14" y="94"/>
                  </a:lnTo>
                  <a:lnTo>
                    <a:pt x="14" y="93"/>
                  </a:lnTo>
                  <a:lnTo>
                    <a:pt x="14" y="96"/>
                  </a:lnTo>
                  <a:lnTo>
                    <a:pt x="14" y="87"/>
                  </a:lnTo>
                  <a:lnTo>
                    <a:pt x="14" y="94"/>
                  </a:lnTo>
                  <a:lnTo>
                    <a:pt x="14" y="91"/>
                  </a:lnTo>
                  <a:lnTo>
                    <a:pt x="14" y="75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71"/>
                  </a:lnTo>
                  <a:lnTo>
                    <a:pt x="14" y="89"/>
                  </a:lnTo>
                  <a:lnTo>
                    <a:pt x="14" y="68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4" y="93"/>
                  </a:lnTo>
                  <a:lnTo>
                    <a:pt x="14" y="62"/>
                  </a:lnTo>
                  <a:lnTo>
                    <a:pt x="14" y="94"/>
                  </a:lnTo>
                  <a:lnTo>
                    <a:pt x="14" y="86"/>
                  </a:lnTo>
                  <a:lnTo>
                    <a:pt x="14" y="96"/>
                  </a:lnTo>
                  <a:lnTo>
                    <a:pt x="14" y="84"/>
                  </a:lnTo>
                  <a:lnTo>
                    <a:pt x="14" y="94"/>
                  </a:lnTo>
                  <a:lnTo>
                    <a:pt x="14" y="89"/>
                  </a:lnTo>
                  <a:lnTo>
                    <a:pt x="14" y="91"/>
                  </a:lnTo>
                  <a:lnTo>
                    <a:pt x="14" y="87"/>
                  </a:lnTo>
                  <a:lnTo>
                    <a:pt x="14" y="96"/>
                  </a:lnTo>
                  <a:lnTo>
                    <a:pt x="14" y="91"/>
                  </a:lnTo>
                  <a:lnTo>
                    <a:pt x="14" y="96"/>
                  </a:lnTo>
                  <a:lnTo>
                    <a:pt x="14" y="93"/>
                  </a:lnTo>
                  <a:lnTo>
                    <a:pt x="14" y="86"/>
                  </a:lnTo>
                  <a:lnTo>
                    <a:pt x="14" y="96"/>
                  </a:lnTo>
                  <a:lnTo>
                    <a:pt x="14" y="93"/>
                  </a:lnTo>
                  <a:lnTo>
                    <a:pt x="14" y="91"/>
                  </a:lnTo>
                  <a:lnTo>
                    <a:pt x="14" y="96"/>
                  </a:lnTo>
                  <a:lnTo>
                    <a:pt x="14" y="87"/>
                  </a:lnTo>
                  <a:lnTo>
                    <a:pt x="14" y="96"/>
                  </a:lnTo>
                  <a:lnTo>
                    <a:pt x="14" y="93"/>
                  </a:lnTo>
                  <a:lnTo>
                    <a:pt x="14" y="87"/>
                  </a:lnTo>
                  <a:lnTo>
                    <a:pt x="14" y="93"/>
                  </a:lnTo>
                  <a:lnTo>
                    <a:pt x="14" y="94"/>
                  </a:lnTo>
                  <a:lnTo>
                    <a:pt x="14" y="80"/>
                  </a:lnTo>
                  <a:lnTo>
                    <a:pt x="14" y="94"/>
                  </a:lnTo>
                  <a:lnTo>
                    <a:pt x="14" y="93"/>
                  </a:lnTo>
                  <a:lnTo>
                    <a:pt x="14" y="87"/>
                  </a:lnTo>
                  <a:lnTo>
                    <a:pt x="14" y="91"/>
                  </a:lnTo>
                  <a:lnTo>
                    <a:pt x="14" y="93"/>
                  </a:lnTo>
                  <a:lnTo>
                    <a:pt x="14" y="96"/>
                  </a:lnTo>
                  <a:lnTo>
                    <a:pt x="14" y="89"/>
                  </a:lnTo>
                  <a:lnTo>
                    <a:pt x="14" y="87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93"/>
                  </a:lnTo>
                  <a:lnTo>
                    <a:pt x="14" y="89"/>
                  </a:lnTo>
                  <a:lnTo>
                    <a:pt x="14" y="93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1"/>
                  </a:lnTo>
                  <a:lnTo>
                    <a:pt x="14" y="87"/>
                  </a:lnTo>
                  <a:lnTo>
                    <a:pt x="14" y="96"/>
                  </a:lnTo>
                  <a:lnTo>
                    <a:pt x="14" y="94"/>
                  </a:lnTo>
                  <a:lnTo>
                    <a:pt x="14" y="94"/>
                  </a:lnTo>
                  <a:lnTo>
                    <a:pt x="14" y="94"/>
                  </a:lnTo>
                  <a:lnTo>
                    <a:pt x="14" y="94"/>
                  </a:lnTo>
                  <a:lnTo>
                    <a:pt x="16" y="91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1"/>
                  </a:lnTo>
                  <a:lnTo>
                    <a:pt x="16" y="93"/>
                  </a:lnTo>
                  <a:lnTo>
                    <a:pt x="16" y="87"/>
                  </a:lnTo>
                  <a:lnTo>
                    <a:pt x="16" y="86"/>
                  </a:lnTo>
                  <a:lnTo>
                    <a:pt x="16" y="94"/>
                  </a:lnTo>
                  <a:lnTo>
                    <a:pt x="16" y="80"/>
                  </a:lnTo>
                  <a:lnTo>
                    <a:pt x="16" y="93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6" y="86"/>
                  </a:lnTo>
                  <a:lnTo>
                    <a:pt x="16" y="41"/>
                  </a:lnTo>
                  <a:lnTo>
                    <a:pt x="16" y="93"/>
                  </a:lnTo>
                  <a:lnTo>
                    <a:pt x="16" y="94"/>
                  </a:lnTo>
                  <a:lnTo>
                    <a:pt x="16" y="96"/>
                  </a:lnTo>
                  <a:lnTo>
                    <a:pt x="16" y="93"/>
                  </a:lnTo>
                  <a:lnTo>
                    <a:pt x="16" y="94"/>
                  </a:lnTo>
                  <a:lnTo>
                    <a:pt x="16" y="91"/>
                  </a:lnTo>
                  <a:lnTo>
                    <a:pt x="16" y="86"/>
                  </a:lnTo>
                  <a:lnTo>
                    <a:pt x="16" y="96"/>
                  </a:lnTo>
                  <a:lnTo>
                    <a:pt x="16" y="84"/>
                  </a:lnTo>
                  <a:lnTo>
                    <a:pt x="16" y="94"/>
                  </a:lnTo>
                  <a:lnTo>
                    <a:pt x="16" y="89"/>
                  </a:lnTo>
                  <a:lnTo>
                    <a:pt x="16" y="93"/>
                  </a:lnTo>
                  <a:lnTo>
                    <a:pt x="16" y="89"/>
                  </a:lnTo>
                  <a:lnTo>
                    <a:pt x="16" y="96"/>
                  </a:lnTo>
                  <a:lnTo>
                    <a:pt x="16" y="84"/>
                  </a:lnTo>
                  <a:lnTo>
                    <a:pt x="16" y="91"/>
                  </a:lnTo>
                  <a:lnTo>
                    <a:pt x="16" y="87"/>
                  </a:lnTo>
                  <a:lnTo>
                    <a:pt x="16" y="93"/>
                  </a:lnTo>
                  <a:lnTo>
                    <a:pt x="16" y="84"/>
                  </a:lnTo>
                  <a:lnTo>
                    <a:pt x="16" y="93"/>
                  </a:lnTo>
                  <a:lnTo>
                    <a:pt x="16" y="94"/>
                  </a:lnTo>
                  <a:lnTo>
                    <a:pt x="16" y="93"/>
                  </a:lnTo>
                  <a:lnTo>
                    <a:pt x="16" y="96"/>
                  </a:lnTo>
                  <a:lnTo>
                    <a:pt x="16" y="66"/>
                  </a:lnTo>
                  <a:lnTo>
                    <a:pt x="16" y="94"/>
                  </a:lnTo>
                  <a:lnTo>
                    <a:pt x="16" y="61"/>
                  </a:lnTo>
                  <a:lnTo>
                    <a:pt x="16" y="87"/>
                  </a:lnTo>
                  <a:lnTo>
                    <a:pt x="16" y="77"/>
                  </a:lnTo>
                  <a:lnTo>
                    <a:pt x="16" y="91"/>
                  </a:lnTo>
                  <a:lnTo>
                    <a:pt x="16" y="71"/>
                  </a:lnTo>
                  <a:lnTo>
                    <a:pt x="16" y="96"/>
                  </a:lnTo>
                  <a:lnTo>
                    <a:pt x="16" y="87"/>
                  </a:lnTo>
                  <a:lnTo>
                    <a:pt x="16" y="86"/>
                  </a:lnTo>
                  <a:lnTo>
                    <a:pt x="16" y="93"/>
                  </a:lnTo>
                  <a:lnTo>
                    <a:pt x="16" y="89"/>
                  </a:lnTo>
                  <a:lnTo>
                    <a:pt x="16" y="96"/>
                  </a:lnTo>
                  <a:lnTo>
                    <a:pt x="16" y="8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09" name="Freeform 425"/>
            <p:cNvSpPr>
              <a:spLocks/>
            </p:cNvSpPr>
            <p:nvPr/>
          </p:nvSpPr>
          <p:spPr bwMode="auto">
            <a:xfrm>
              <a:off x="3277" y="1732"/>
              <a:ext cx="16" cy="2305"/>
            </a:xfrm>
            <a:custGeom>
              <a:avLst/>
              <a:gdLst>
                <a:gd name="T0" fmla="*/ 0 w 16"/>
                <a:gd name="T1" fmla="*/ 2295 h 2305"/>
                <a:gd name="T2" fmla="*/ 0 w 16"/>
                <a:gd name="T3" fmla="*/ 2286 h 2305"/>
                <a:gd name="T4" fmla="*/ 2 w 16"/>
                <a:gd name="T5" fmla="*/ 2303 h 2305"/>
                <a:gd name="T6" fmla="*/ 2 w 16"/>
                <a:gd name="T7" fmla="*/ 2303 h 2305"/>
                <a:gd name="T8" fmla="*/ 2 w 16"/>
                <a:gd name="T9" fmla="*/ 2300 h 2305"/>
                <a:gd name="T10" fmla="*/ 2 w 16"/>
                <a:gd name="T11" fmla="*/ 2286 h 2305"/>
                <a:gd name="T12" fmla="*/ 2 w 16"/>
                <a:gd name="T13" fmla="*/ 2275 h 2305"/>
                <a:gd name="T14" fmla="*/ 2 w 16"/>
                <a:gd name="T15" fmla="*/ 2287 h 2305"/>
                <a:gd name="T16" fmla="*/ 2 w 16"/>
                <a:gd name="T17" fmla="*/ 2279 h 2305"/>
                <a:gd name="T18" fmla="*/ 3 w 16"/>
                <a:gd name="T19" fmla="*/ 2296 h 2305"/>
                <a:gd name="T20" fmla="*/ 3 w 16"/>
                <a:gd name="T21" fmla="*/ 2140 h 2305"/>
                <a:gd name="T22" fmla="*/ 3 w 16"/>
                <a:gd name="T23" fmla="*/ 2295 h 2305"/>
                <a:gd name="T24" fmla="*/ 3 w 16"/>
                <a:gd name="T25" fmla="*/ 2266 h 2305"/>
                <a:gd name="T26" fmla="*/ 3 w 16"/>
                <a:gd name="T27" fmla="*/ 2284 h 2305"/>
                <a:gd name="T28" fmla="*/ 3 w 16"/>
                <a:gd name="T29" fmla="*/ 2181 h 2305"/>
                <a:gd name="T30" fmla="*/ 3 w 16"/>
                <a:gd name="T31" fmla="*/ 2257 h 2305"/>
                <a:gd name="T32" fmla="*/ 5 w 16"/>
                <a:gd name="T33" fmla="*/ 2277 h 2305"/>
                <a:gd name="T34" fmla="*/ 5 w 16"/>
                <a:gd name="T35" fmla="*/ 2239 h 2305"/>
                <a:gd name="T36" fmla="*/ 5 w 16"/>
                <a:gd name="T37" fmla="*/ 2017 h 2305"/>
                <a:gd name="T38" fmla="*/ 5 w 16"/>
                <a:gd name="T39" fmla="*/ 2289 h 2305"/>
                <a:gd name="T40" fmla="*/ 5 w 16"/>
                <a:gd name="T41" fmla="*/ 1881 h 2305"/>
                <a:gd name="T42" fmla="*/ 5 w 16"/>
                <a:gd name="T43" fmla="*/ 2273 h 2305"/>
                <a:gd name="T44" fmla="*/ 5 w 16"/>
                <a:gd name="T45" fmla="*/ 2102 h 2305"/>
                <a:gd name="T46" fmla="*/ 7 w 16"/>
                <a:gd name="T47" fmla="*/ 2182 h 2305"/>
                <a:gd name="T48" fmla="*/ 7 w 16"/>
                <a:gd name="T49" fmla="*/ 2161 h 2305"/>
                <a:gd name="T50" fmla="*/ 7 w 16"/>
                <a:gd name="T51" fmla="*/ 1757 h 2305"/>
                <a:gd name="T52" fmla="*/ 7 w 16"/>
                <a:gd name="T53" fmla="*/ 2218 h 2305"/>
                <a:gd name="T54" fmla="*/ 7 w 16"/>
                <a:gd name="T55" fmla="*/ 2052 h 2305"/>
                <a:gd name="T56" fmla="*/ 7 w 16"/>
                <a:gd name="T57" fmla="*/ 2289 h 2305"/>
                <a:gd name="T58" fmla="*/ 7 w 16"/>
                <a:gd name="T59" fmla="*/ 2097 h 2305"/>
                <a:gd name="T60" fmla="*/ 9 w 16"/>
                <a:gd name="T61" fmla="*/ 2166 h 2305"/>
                <a:gd name="T62" fmla="*/ 9 w 16"/>
                <a:gd name="T63" fmla="*/ 2132 h 2305"/>
                <a:gd name="T64" fmla="*/ 9 w 16"/>
                <a:gd name="T65" fmla="*/ 2280 h 2305"/>
                <a:gd name="T66" fmla="*/ 9 w 16"/>
                <a:gd name="T67" fmla="*/ 2204 h 2305"/>
                <a:gd name="T68" fmla="*/ 9 w 16"/>
                <a:gd name="T69" fmla="*/ 2261 h 2305"/>
                <a:gd name="T70" fmla="*/ 9 w 16"/>
                <a:gd name="T71" fmla="*/ 2262 h 2305"/>
                <a:gd name="T72" fmla="*/ 9 w 16"/>
                <a:gd name="T73" fmla="*/ 2234 h 2305"/>
                <a:gd name="T74" fmla="*/ 11 w 16"/>
                <a:gd name="T75" fmla="*/ 2093 h 2305"/>
                <a:gd name="T76" fmla="*/ 11 w 16"/>
                <a:gd name="T77" fmla="*/ 2262 h 2305"/>
                <a:gd name="T78" fmla="*/ 11 w 16"/>
                <a:gd name="T79" fmla="*/ 2303 h 2305"/>
                <a:gd name="T80" fmla="*/ 11 w 16"/>
                <a:gd name="T81" fmla="*/ 2230 h 2305"/>
                <a:gd name="T82" fmla="*/ 11 w 16"/>
                <a:gd name="T83" fmla="*/ 2286 h 2305"/>
                <a:gd name="T84" fmla="*/ 11 w 16"/>
                <a:gd name="T85" fmla="*/ 2279 h 2305"/>
                <a:gd name="T86" fmla="*/ 11 w 16"/>
                <a:gd name="T87" fmla="*/ 2302 h 2305"/>
                <a:gd name="T88" fmla="*/ 12 w 16"/>
                <a:gd name="T89" fmla="*/ 2282 h 2305"/>
                <a:gd name="T90" fmla="*/ 12 w 16"/>
                <a:gd name="T91" fmla="*/ 2273 h 2305"/>
                <a:gd name="T92" fmla="*/ 12 w 16"/>
                <a:gd name="T93" fmla="*/ 2284 h 2305"/>
                <a:gd name="T94" fmla="*/ 12 w 16"/>
                <a:gd name="T95" fmla="*/ 2303 h 2305"/>
                <a:gd name="T96" fmla="*/ 12 w 16"/>
                <a:gd name="T97" fmla="*/ 2305 h 2305"/>
                <a:gd name="T98" fmla="*/ 12 w 16"/>
                <a:gd name="T99" fmla="*/ 2305 h 2305"/>
                <a:gd name="T100" fmla="*/ 12 w 16"/>
                <a:gd name="T101" fmla="*/ 2287 h 2305"/>
                <a:gd name="T102" fmla="*/ 14 w 16"/>
                <a:gd name="T103" fmla="*/ 2300 h 2305"/>
                <a:gd name="T104" fmla="*/ 14 w 16"/>
                <a:gd name="T105" fmla="*/ 2271 h 2305"/>
                <a:gd name="T106" fmla="*/ 14 w 16"/>
                <a:gd name="T107" fmla="*/ 2296 h 2305"/>
                <a:gd name="T108" fmla="*/ 14 w 16"/>
                <a:gd name="T109" fmla="*/ 2298 h 2305"/>
                <a:gd name="T110" fmla="*/ 14 w 16"/>
                <a:gd name="T111" fmla="*/ 2293 h 2305"/>
                <a:gd name="T112" fmla="*/ 14 w 16"/>
                <a:gd name="T113" fmla="*/ 2302 h 2305"/>
                <a:gd name="T114" fmla="*/ 16 w 16"/>
                <a:gd name="T115" fmla="*/ 2300 h 2305"/>
                <a:gd name="T116" fmla="*/ 16 w 16"/>
                <a:gd name="T117" fmla="*/ 2296 h 2305"/>
                <a:gd name="T118" fmla="*/ 16 w 16"/>
                <a:gd name="T119" fmla="*/ 2303 h 2305"/>
                <a:gd name="T120" fmla="*/ 16 w 16"/>
                <a:gd name="T121" fmla="*/ 2305 h 2305"/>
                <a:gd name="T122" fmla="*/ 16 w 16"/>
                <a:gd name="T123" fmla="*/ 2298 h 2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305">
                  <a:moveTo>
                    <a:pt x="0" y="2298"/>
                  </a:moveTo>
                  <a:lnTo>
                    <a:pt x="0" y="2302"/>
                  </a:lnTo>
                  <a:lnTo>
                    <a:pt x="0" y="2291"/>
                  </a:lnTo>
                  <a:lnTo>
                    <a:pt x="0" y="2302"/>
                  </a:lnTo>
                  <a:lnTo>
                    <a:pt x="0" y="2300"/>
                  </a:lnTo>
                  <a:lnTo>
                    <a:pt x="0" y="2302"/>
                  </a:lnTo>
                  <a:lnTo>
                    <a:pt x="0" y="2295"/>
                  </a:lnTo>
                  <a:lnTo>
                    <a:pt x="0" y="2303"/>
                  </a:lnTo>
                  <a:lnTo>
                    <a:pt x="0" y="2300"/>
                  </a:lnTo>
                  <a:lnTo>
                    <a:pt x="0" y="2282"/>
                  </a:lnTo>
                  <a:lnTo>
                    <a:pt x="0" y="2298"/>
                  </a:lnTo>
                  <a:lnTo>
                    <a:pt x="0" y="2295"/>
                  </a:lnTo>
                  <a:lnTo>
                    <a:pt x="0" y="2254"/>
                  </a:lnTo>
                  <a:lnTo>
                    <a:pt x="0" y="2298"/>
                  </a:lnTo>
                  <a:lnTo>
                    <a:pt x="0" y="2305"/>
                  </a:lnTo>
                  <a:lnTo>
                    <a:pt x="0" y="2302"/>
                  </a:lnTo>
                  <a:lnTo>
                    <a:pt x="0" y="2298"/>
                  </a:lnTo>
                  <a:lnTo>
                    <a:pt x="0" y="2287"/>
                  </a:lnTo>
                  <a:lnTo>
                    <a:pt x="0" y="2280"/>
                  </a:lnTo>
                  <a:lnTo>
                    <a:pt x="0" y="2302"/>
                  </a:lnTo>
                  <a:lnTo>
                    <a:pt x="0" y="2255"/>
                  </a:lnTo>
                  <a:lnTo>
                    <a:pt x="0" y="2303"/>
                  </a:lnTo>
                  <a:lnTo>
                    <a:pt x="0" y="2302"/>
                  </a:lnTo>
                  <a:lnTo>
                    <a:pt x="0" y="2286"/>
                  </a:lnTo>
                  <a:lnTo>
                    <a:pt x="0" y="2296"/>
                  </a:lnTo>
                  <a:lnTo>
                    <a:pt x="0" y="2305"/>
                  </a:lnTo>
                  <a:lnTo>
                    <a:pt x="0" y="2291"/>
                  </a:lnTo>
                  <a:lnTo>
                    <a:pt x="0" y="2305"/>
                  </a:lnTo>
                  <a:lnTo>
                    <a:pt x="0" y="2302"/>
                  </a:lnTo>
                  <a:lnTo>
                    <a:pt x="0" y="2279"/>
                  </a:lnTo>
                  <a:lnTo>
                    <a:pt x="0" y="2293"/>
                  </a:lnTo>
                  <a:lnTo>
                    <a:pt x="0" y="2303"/>
                  </a:lnTo>
                  <a:lnTo>
                    <a:pt x="0" y="2305"/>
                  </a:lnTo>
                  <a:lnTo>
                    <a:pt x="0" y="2303"/>
                  </a:lnTo>
                  <a:lnTo>
                    <a:pt x="2" y="2295"/>
                  </a:lnTo>
                  <a:lnTo>
                    <a:pt x="2" y="2303"/>
                  </a:lnTo>
                  <a:lnTo>
                    <a:pt x="2" y="2305"/>
                  </a:lnTo>
                  <a:lnTo>
                    <a:pt x="2" y="2302"/>
                  </a:lnTo>
                  <a:lnTo>
                    <a:pt x="2" y="2303"/>
                  </a:lnTo>
                  <a:lnTo>
                    <a:pt x="2" y="2303"/>
                  </a:lnTo>
                  <a:lnTo>
                    <a:pt x="2" y="2305"/>
                  </a:lnTo>
                  <a:lnTo>
                    <a:pt x="2" y="2305"/>
                  </a:lnTo>
                  <a:lnTo>
                    <a:pt x="2" y="2284"/>
                  </a:lnTo>
                  <a:lnTo>
                    <a:pt x="2" y="2295"/>
                  </a:lnTo>
                  <a:lnTo>
                    <a:pt x="2" y="2300"/>
                  </a:lnTo>
                  <a:lnTo>
                    <a:pt x="2" y="2298"/>
                  </a:lnTo>
                  <a:lnTo>
                    <a:pt x="2" y="2284"/>
                  </a:lnTo>
                  <a:lnTo>
                    <a:pt x="2" y="2303"/>
                  </a:lnTo>
                  <a:lnTo>
                    <a:pt x="2" y="2270"/>
                  </a:lnTo>
                  <a:lnTo>
                    <a:pt x="2" y="2270"/>
                  </a:lnTo>
                  <a:lnTo>
                    <a:pt x="2" y="2284"/>
                  </a:lnTo>
                  <a:lnTo>
                    <a:pt x="2" y="2298"/>
                  </a:lnTo>
                  <a:lnTo>
                    <a:pt x="2" y="2248"/>
                  </a:lnTo>
                  <a:lnTo>
                    <a:pt x="2" y="2259"/>
                  </a:lnTo>
                  <a:lnTo>
                    <a:pt x="2" y="2298"/>
                  </a:lnTo>
                  <a:lnTo>
                    <a:pt x="2" y="2282"/>
                  </a:lnTo>
                  <a:lnTo>
                    <a:pt x="2" y="2305"/>
                  </a:lnTo>
                  <a:lnTo>
                    <a:pt x="2" y="2303"/>
                  </a:lnTo>
                  <a:lnTo>
                    <a:pt x="2" y="2286"/>
                  </a:lnTo>
                  <a:lnTo>
                    <a:pt x="2" y="2300"/>
                  </a:lnTo>
                  <a:lnTo>
                    <a:pt x="2" y="2296"/>
                  </a:lnTo>
                  <a:lnTo>
                    <a:pt x="2" y="2302"/>
                  </a:lnTo>
                  <a:lnTo>
                    <a:pt x="2" y="2300"/>
                  </a:lnTo>
                  <a:lnTo>
                    <a:pt x="2" y="2273"/>
                  </a:lnTo>
                  <a:lnTo>
                    <a:pt x="2" y="2270"/>
                  </a:lnTo>
                  <a:lnTo>
                    <a:pt x="2" y="2259"/>
                  </a:lnTo>
                  <a:lnTo>
                    <a:pt x="2" y="2298"/>
                  </a:lnTo>
                  <a:lnTo>
                    <a:pt x="2" y="2291"/>
                  </a:lnTo>
                  <a:lnTo>
                    <a:pt x="2" y="2305"/>
                  </a:lnTo>
                  <a:lnTo>
                    <a:pt x="2" y="2275"/>
                  </a:lnTo>
                  <a:lnTo>
                    <a:pt x="2" y="2271"/>
                  </a:lnTo>
                  <a:lnTo>
                    <a:pt x="2" y="2286"/>
                  </a:lnTo>
                  <a:lnTo>
                    <a:pt x="2" y="2177"/>
                  </a:lnTo>
                  <a:lnTo>
                    <a:pt x="2" y="2266"/>
                  </a:lnTo>
                  <a:lnTo>
                    <a:pt x="2" y="2298"/>
                  </a:lnTo>
                  <a:lnTo>
                    <a:pt x="2" y="2295"/>
                  </a:lnTo>
                  <a:lnTo>
                    <a:pt x="2" y="2289"/>
                  </a:lnTo>
                  <a:lnTo>
                    <a:pt x="2" y="2287"/>
                  </a:lnTo>
                  <a:lnTo>
                    <a:pt x="2" y="2291"/>
                  </a:lnTo>
                  <a:lnTo>
                    <a:pt x="2" y="2255"/>
                  </a:lnTo>
                  <a:lnTo>
                    <a:pt x="2" y="2250"/>
                  </a:lnTo>
                  <a:lnTo>
                    <a:pt x="2" y="2289"/>
                  </a:lnTo>
                  <a:lnTo>
                    <a:pt x="2" y="2280"/>
                  </a:lnTo>
                  <a:lnTo>
                    <a:pt x="2" y="2275"/>
                  </a:lnTo>
                  <a:lnTo>
                    <a:pt x="2" y="2291"/>
                  </a:lnTo>
                  <a:lnTo>
                    <a:pt x="2" y="2254"/>
                  </a:lnTo>
                  <a:lnTo>
                    <a:pt x="2" y="2293"/>
                  </a:lnTo>
                  <a:lnTo>
                    <a:pt x="2" y="2303"/>
                  </a:lnTo>
                  <a:lnTo>
                    <a:pt x="2" y="2305"/>
                  </a:lnTo>
                  <a:lnTo>
                    <a:pt x="2" y="2296"/>
                  </a:lnTo>
                  <a:lnTo>
                    <a:pt x="2" y="2273"/>
                  </a:lnTo>
                  <a:lnTo>
                    <a:pt x="2" y="2296"/>
                  </a:lnTo>
                  <a:lnTo>
                    <a:pt x="2" y="2239"/>
                  </a:lnTo>
                  <a:lnTo>
                    <a:pt x="2" y="2302"/>
                  </a:lnTo>
                  <a:lnTo>
                    <a:pt x="2" y="2298"/>
                  </a:lnTo>
                  <a:lnTo>
                    <a:pt x="2" y="2287"/>
                  </a:lnTo>
                  <a:lnTo>
                    <a:pt x="2" y="2275"/>
                  </a:lnTo>
                  <a:lnTo>
                    <a:pt x="2" y="2275"/>
                  </a:lnTo>
                  <a:lnTo>
                    <a:pt x="2" y="2273"/>
                  </a:lnTo>
                  <a:lnTo>
                    <a:pt x="2" y="2273"/>
                  </a:lnTo>
                  <a:lnTo>
                    <a:pt x="2" y="2287"/>
                  </a:lnTo>
                  <a:lnTo>
                    <a:pt x="2" y="2289"/>
                  </a:lnTo>
                  <a:lnTo>
                    <a:pt x="2" y="2282"/>
                  </a:lnTo>
                  <a:lnTo>
                    <a:pt x="2" y="2239"/>
                  </a:lnTo>
                  <a:lnTo>
                    <a:pt x="2" y="2245"/>
                  </a:lnTo>
                  <a:lnTo>
                    <a:pt x="2" y="2303"/>
                  </a:lnTo>
                  <a:lnTo>
                    <a:pt x="2" y="2282"/>
                  </a:lnTo>
                  <a:lnTo>
                    <a:pt x="2" y="2279"/>
                  </a:lnTo>
                  <a:lnTo>
                    <a:pt x="2" y="2273"/>
                  </a:lnTo>
                  <a:lnTo>
                    <a:pt x="2" y="2295"/>
                  </a:lnTo>
                  <a:lnTo>
                    <a:pt x="2" y="2303"/>
                  </a:lnTo>
                  <a:lnTo>
                    <a:pt x="2" y="2239"/>
                  </a:lnTo>
                  <a:lnTo>
                    <a:pt x="2" y="2291"/>
                  </a:lnTo>
                  <a:lnTo>
                    <a:pt x="2" y="2287"/>
                  </a:lnTo>
                  <a:lnTo>
                    <a:pt x="2" y="2302"/>
                  </a:lnTo>
                  <a:lnTo>
                    <a:pt x="2" y="2282"/>
                  </a:lnTo>
                  <a:lnTo>
                    <a:pt x="2" y="2296"/>
                  </a:lnTo>
                  <a:lnTo>
                    <a:pt x="2" y="2291"/>
                  </a:lnTo>
                  <a:lnTo>
                    <a:pt x="3" y="2289"/>
                  </a:lnTo>
                  <a:lnTo>
                    <a:pt x="3" y="2296"/>
                  </a:lnTo>
                  <a:lnTo>
                    <a:pt x="3" y="2280"/>
                  </a:lnTo>
                  <a:lnTo>
                    <a:pt x="3" y="2295"/>
                  </a:lnTo>
                  <a:lnTo>
                    <a:pt x="3" y="2305"/>
                  </a:lnTo>
                  <a:lnTo>
                    <a:pt x="3" y="2286"/>
                  </a:lnTo>
                  <a:lnTo>
                    <a:pt x="3" y="2266"/>
                  </a:lnTo>
                  <a:lnTo>
                    <a:pt x="3" y="2303"/>
                  </a:lnTo>
                  <a:lnTo>
                    <a:pt x="3" y="2302"/>
                  </a:lnTo>
                  <a:lnTo>
                    <a:pt x="3" y="2282"/>
                  </a:lnTo>
                  <a:lnTo>
                    <a:pt x="3" y="2271"/>
                  </a:lnTo>
                  <a:lnTo>
                    <a:pt x="3" y="2305"/>
                  </a:lnTo>
                  <a:lnTo>
                    <a:pt x="3" y="2261"/>
                  </a:lnTo>
                  <a:lnTo>
                    <a:pt x="3" y="2140"/>
                  </a:lnTo>
                  <a:lnTo>
                    <a:pt x="3" y="2266"/>
                  </a:lnTo>
                  <a:lnTo>
                    <a:pt x="3" y="2248"/>
                  </a:lnTo>
                  <a:lnTo>
                    <a:pt x="3" y="2293"/>
                  </a:lnTo>
                  <a:lnTo>
                    <a:pt x="3" y="2303"/>
                  </a:lnTo>
                  <a:lnTo>
                    <a:pt x="3" y="2270"/>
                  </a:lnTo>
                  <a:lnTo>
                    <a:pt x="3" y="2268"/>
                  </a:lnTo>
                  <a:lnTo>
                    <a:pt x="3" y="2213"/>
                  </a:lnTo>
                  <a:lnTo>
                    <a:pt x="3" y="2214"/>
                  </a:lnTo>
                  <a:lnTo>
                    <a:pt x="3" y="2291"/>
                  </a:lnTo>
                  <a:lnTo>
                    <a:pt x="3" y="2300"/>
                  </a:lnTo>
                  <a:lnTo>
                    <a:pt x="3" y="2298"/>
                  </a:lnTo>
                  <a:lnTo>
                    <a:pt x="3" y="2295"/>
                  </a:lnTo>
                  <a:lnTo>
                    <a:pt x="3" y="2202"/>
                  </a:lnTo>
                  <a:lnTo>
                    <a:pt x="3" y="2296"/>
                  </a:lnTo>
                  <a:lnTo>
                    <a:pt x="3" y="2287"/>
                  </a:lnTo>
                  <a:lnTo>
                    <a:pt x="3" y="2300"/>
                  </a:lnTo>
                  <a:lnTo>
                    <a:pt x="3" y="2300"/>
                  </a:lnTo>
                  <a:lnTo>
                    <a:pt x="3" y="2289"/>
                  </a:lnTo>
                  <a:lnTo>
                    <a:pt x="3" y="2236"/>
                  </a:lnTo>
                  <a:lnTo>
                    <a:pt x="3" y="2298"/>
                  </a:lnTo>
                  <a:lnTo>
                    <a:pt x="3" y="2259"/>
                  </a:lnTo>
                  <a:lnTo>
                    <a:pt x="3" y="2250"/>
                  </a:lnTo>
                  <a:lnTo>
                    <a:pt x="3" y="2305"/>
                  </a:lnTo>
                  <a:lnTo>
                    <a:pt x="3" y="2266"/>
                  </a:lnTo>
                  <a:lnTo>
                    <a:pt x="3" y="2262"/>
                  </a:lnTo>
                  <a:lnTo>
                    <a:pt x="3" y="2287"/>
                  </a:lnTo>
                  <a:lnTo>
                    <a:pt x="3" y="2255"/>
                  </a:lnTo>
                  <a:lnTo>
                    <a:pt x="3" y="2252"/>
                  </a:lnTo>
                  <a:lnTo>
                    <a:pt x="3" y="2298"/>
                  </a:lnTo>
                  <a:lnTo>
                    <a:pt x="3" y="2275"/>
                  </a:lnTo>
                  <a:lnTo>
                    <a:pt x="3" y="2248"/>
                  </a:lnTo>
                  <a:lnTo>
                    <a:pt x="3" y="2298"/>
                  </a:lnTo>
                  <a:lnTo>
                    <a:pt x="3" y="2289"/>
                  </a:lnTo>
                  <a:lnTo>
                    <a:pt x="3" y="2261"/>
                  </a:lnTo>
                  <a:lnTo>
                    <a:pt x="3" y="2266"/>
                  </a:lnTo>
                  <a:lnTo>
                    <a:pt x="3" y="2284"/>
                  </a:lnTo>
                  <a:lnTo>
                    <a:pt x="3" y="2291"/>
                  </a:lnTo>
                  <a:lnTo>
                    <a:pt x="3" y="2246"/>
                  </a:lnTo>
                  <a:lnTo>
                    <a:pt x="3" y="2293"/>
                  </a:lnTo>
                  <a:lnTo>
                    <a:pt x="3" y="2303"/>
                  </a:lnTo>
                  <a:lnTo>
                    <a:pt x="3" y="2302"/>
                  </a:lnTo>
                  <a:lnTo>
                    <a:pt x="3" y="2286"/>
                  </a:lnTo>
                  <a:lnTo>
                    <a:pt x="3" y="2268"/>
                  </a:lnTo>
                  <a:lnTo>
                    <a:pt x="3" y="2250"/>
                  </a:lnTo>
                  <a:lnTo>
                    <a:pt x="3" y="2279"/>
                  </a:lnTo>
                  <a:lnTo>
                    <a:pt x="3" y="2303"/>
                  </a:lnTo>
                  <a:lnTo>
                    <a:pt x="3" y="2273"/>
                  </a:lnTo>
                  <a:lnTo>
                    <a:pt x="3" y="2181"/>
                  </a:lnTo>
                  <a:lnTo>
                    <a:pt x="3" y="2298"/>
                  </a:lnTo>
                  <a:lnTo>
                    <a:pt x="3" y="2250"/>
                  </a:lnTo>
                  <a:lnTo>
                    <a:pt x="3" y="2248"/>
                  </a:lnTo>
                  <a:lnTo>
                    <a:pt x="3" y="2296"/>
                  </a:lnTo>
                  <a:lnTo>
                    <a:pt x="3" y="2248"/>
                  </a:lnTo>
                  <a:lnTo>
                    <a:pt x="3" y="2222"/>
                  </a:lnTo>
                  <a:lnTo>
                    <a:pt x="3" y="2300"/>
                  </a:lnTo>
                  <a:lnTo>
                    <a:pt x="3" y="2238"/>
                  </a:lnTo>
                  <a:lnTo>
                    <a:pt x="3" y="2289"/>
                  </a:lnTo>
                  <a:lnTo>
                    <a:pt x="3" y="2250"/>
                  </a:lnTo>
                  <a:lnTo>
                    <a:pt x="3" y="2287"/>
                  </a:lnTo>
                  <a:lnTo>
                    <a:pt x="3" y="2257"/>
                  </a:lnTo>
                  <a:lnTo>
                    <a:pt x="3" y="2234"/>
                  </a:lnTo>
                  <a:lnTo>
                    <a:pt x="3" y="2132"/>
                  </a:lnTo>
                  <a:lnTo>
                    <a:pt x="3" y="2277"/>
                  </a:lnTo>
                  <a:lnTo>
                    <a:pt x="3" y="2300"/>
                  </a:lnTo>
                  <a:lnTo>
                    <a:pt x="3" y="2266"/>
                  </a:lnTo>
                  <a:lnTo>
                    <a:pt x="3" y="2259"/>
                  </a:lnTo>
                  <a:lnTo>
                    <a:pt x="3" y="2273"/>
                  </a:lnTo>
                  <a:lnTo>
                    <a:pt x="3" y="2289"/>
                  </a:lnTo>
                  <a:lnTo>
                    <a:pt x="3" y="2131"/>
                  </a:lnTo>
                  <a:lnTo>
                    <a:pt x="3" y="2250"/>
                  </a:lnTo>
                  <a:lnTo>
                    <a:pt x="5" y="2296"/>
                  </a:lnTo>
                  <a:lnTo>
                    <a:pt x="5" y="2277"/>
                  </a:lnTo>
                  <a:lnTo>
                    <a:pt x="5" y="2262"/>
                  </a:lnTo>
                  <a:lnTo>
                    <a:pt x="5" y="2291"/>
                  </a:lnTo>
                  <a:lnTo>
                    <a:pt x="5" y="2197"/>
                  </a:lnTo>
                  <a:lnTo>
                    <a:pt x="5" y="2273"/>
                  </a:lnTo>
                  <a:lnTo>
                    <a:pt x="5" y="2238"/>
                  </a:lnTo>
                  <a:lnTo>
                    <a:pt x="5" y="2234"/>
                  </a:lnTo>
                  <a:lnTo>
                    <a:pt x="5" y="2090"/>
                  </a:lnTo>
                  <a:lnTo>
                    <a:pt x="5" y="2213"/>
                  </a:lnTo>
                  <a:lnTo>
                    <a:pt x="5" y="2280"/>
                  </a:lnTo>
                  <a:lnTo>
                    <a:pt x="5" y="2302"/>
                  </a:lnTo>
                  <a:lnTo>
                    <a:pt x="5" y="2300"/>
                  </a:lnTo>
                  <a:lnTo>
                    <a:pt x="5" y="2239"/>
                  </a:lnTo>
                  <a:lnTo>
                    <a:pt x="5" y="2195"/>
                  </a:lnTo>
                  <a:lnTo>
                    <a:pt x="5" y="2305"/>
                  </a:lnTo>
                  <a:lnTo>
                    <a:pt x="5" y="1794"/>
                  </a:lnTo>
                  <a:lnTo>
                    <a:pt x="5" y="2209"/>
                  </a:lnTo>
                  <a:lnTo>
                    <a:pt x="5" y="2271"/>
                  </a:lnTo>
                  <a:lnTo>
                    <a:pt x="5" y="2195"/>
                  </a:lnTo>
                  <a:lnTo>
                    <a:pt x="5" y="2198"/>
                  </a:lnTo>
                  <a:lnTo>
                    <a:pt x="5" y="2138"/>
                  </a:lnTo>
                  <a:lnTo>
                    <a:pt x="5" y="2246"/>
                  </a:lnTo>
                  <a:lnTo>
                    <a:pt x="5" y="2282"/>
                  </a:lnTo>
                  <a:lnTo>
                    <a:pt x="5" y="1881"/>
                  </a:lnTo>
                  <a:lnTo>
                    <a:pt x="5" y="2017"/>
                  </a:lnTo>
                  <a:lnTo>
                    <a:pt x="5" y="2157"/>
                  </a:lnTo>
                  <a:lnTo>
                    <a:pt x="5" y="2303"/>
                  </a:lnTo>
                  <a:lnTo>
                    <a:pt x="5" y="2291"/>
                  </a:lnTo>
                  <a:lnTo>
                    <a:pt x="5" y="2122"/>
                  </a:lnTo>
                  <a:lnTo>
                    <a:pt x="5" y="2289"/>
                  </a:lnTo>
                  <a:lnTo>
                    <a:pt x="5" y="2168"/>
                  </a:lnTo>
                  <a:lnTo>
                    <a:pt x="5" y="2275"/>
                  </a:lnTo>
                  <a:lnTo>
                    <a:pt x="5" y="2280"/>
                  </a:lnTo>
                  <a:lnTo>
                    <a:pt x="5" y="2205"/>
                  </a:lnTo>
                  <a:lnTo>
                    <a:pt x="5" y="2091"/>
                  </a:lnTo>
                  <a:lnTo>
                    <a:pt x="5" y="2225"/>
                  </a:lnTo>
                  <a:lnTo>
                    <a:pt x="5" y="2289"/>
                  </a:lnTo>
                  <a:lnTo>
                    <a:pt x="5" y="2186"/>
                  </a:lnTo>
                  <a:lnTo>
                    <a:pt x="5" y="2295"/>
                  </a:lnTo>
                  <a:lnTo>
                    <a:pt x="5" y="2223"/>
                  </a:lnTo>
                  <a:lnTo>
                    <a:pt x="5" y="2300"/>
                  </a:lnTo>
                  <a:lnTo>
                    <a:pt x="5" y="2230"/>
                  </a:lnTo>
                  <a:lnTo>
                    <a:pt x="5" y="2200"/>
                  </a:lnTo>
                  <a:lnTo>
                    <a:pt x="5" y="2254"/>
                  </a:lnTo>
                  <a:lnTo>
                    <a:pt x="5" y="2058"/>
                  </a:lnTo>
                  <a:lnTo>
                    <a:pt x="5" y="2280"/>
                  </a:lnTo>
                  <a:lnTo>
                    <a:pt x="5" y="2259"/>
                  </a:lnTo>
                  <a:lnTo>
                    <a:pt x="5" y="1919"/>
                  </a:lnTo>
                  <a:lnTo>
                    <a:pt x="5" y="1881"/>
                  </a:lnTo>
                  <a:lnTo>
                    <a:pt x="5" y="2284"/>
                  </a:lnTo>
                  <a:lnTo>
                    <a:pt x="5" y="2270"/>
                  </a:lnTo>
                  <a:lnTo>
                    <a:pt x="5" y="2177"/>
                  </a:lnTo>
                  <a:lnTo>
                    <a:pt x="5" y="2243"/>
                  </a:lnTo>
                  <a:lnTo>
                    <a:pt x="5" y="1865"/>
                  </a:lnTo>
                  <a:lnTo>
                    <a:pt x="5" y="2138"/>
                  </a:lnTo>
                  <a:lnTo>
                    <a:pt x="5" y="2227"/>
                  </a:lnTo>
                  <a:lnTo>
                    <a:pt x="5" y="2273"/>
                  </a:lnTo>
                  <a:lnTo>
                    <a:pt x="5" y="2248"/>
                  </a:lnTo>
                  <a:lnTo>
                    <a:pt x="5" y="2143"/>
                  </a:lnTo>
                  <a:lnTo>
                    <a:pt x="5" y="1897"/>
                  </a:lnTo>
                  <a:lnTo>
                    <a:pt x="5" y="2273"/>
                  </a:lnTo>
                  <a:lnTo>
                    <a:pt x="5" y="2211"/>
                  </a:lnTo>
                  <a:lnTo>
                    <a:pt x="5" y="2111"/>
                  </a:lnTo>
                  <a:lnTo>
                    <a:pt x="5" y="2255"/>
                  </a:lnTo>
                  <a:lnTo>
                    <a:pt x="5" y="2250"/>
                  </a:lnTo>
                  <a:lnTo>
                    <a:pt x="5" y="2246"/>
                  </a:lnTo>
                  <a:lnTo>
                    <a:pt x="5" y="2264"/>
                  </a:lnTo>
                  <a:lnTo>
                    <a:pt x="5" y="2156"/>
                  </a:lnTo>
                  <a:lnTo>
                    <a:pt x="5" y="1926"/>
                  </a:lnTo>
                  <a:lnTo>
                    <a:pt x="5" y="2266"/>
                  </a:lnTo>
                  <a:lnTo>
                    <a:pt x="5" y="2061"/>
                  </a:lnTo>
                  <a:lnTo>
                    <a:pt x="5" y="2125"/>
                  </a:lnTo>
                  <a:lnTo>
                    <a:pt x="5" y="2102"/>
                  </a:lnTo>
                  <a:lnTo>
                    <a:pt x="5" y="2273"/>
                  </a:lnTo>
                  <a:lnTo>
                    <a:pt x="5" y="1862"/>
                  </a:lnTo>
                  <a:lnTo>
                    <a:pt x="5" y="2213"/>
                  </a:lnTo>
                  <a:lnTo>
                    <a:pt x="5" y="1977"/>
                  </a:lnTo>
                  <a:lnTo>
                    <a:pt x="5" y="2177"/>
                  </a:lnTo>
                  <a:lnTo>
                    <a:pt x="5" y="1855"/>
                  </a:lnTo>
                  <a:lnTo>
                    <a:pt x="5" y="2050"/>
                  </a:lnTo>
                  <a:lnTo>
                    <a:pt x="5" y="2303"/>
                  </a:lnTo>
                  <a:lnTo>
                    <a:pt x="5" y="1689"/>
                  </a:lnTo>
                  <a:lnTo>
                    <a:pt x="5" y="2093"/>
                  </a:lnTo>
                  <a:lnTo>
                    <a:pt x="5" y="2136"/>
                  </a:lnTo>
                  <a:lnTo>
                    <a:pt x="7" y="2182"/>
                  </a:lnTo>
                  <a:lnTo>
                    <a:pt x="7" y="1530"/>
                  </a:lnTo>
                  <a:lnTo>
                    <a:pt x="7" y="1748"/>
                  </a:lnTo>
                  <a:lnTo>
                    <a:pt x="7" y="2118"/>
                  </a:lnTo>
                  <a:lnTo>
                    <a:pt x="7" y="1197"/>
                  </a:lnTo>
                  <a:lnTo>
                    <a:pt x="7" y="2136"/>
                  </a:lnTo>
                  <a:lnTo>
                    <a:pt x="7" y="2266"/>
                  </a:lnTo>
                  <a:lnTo>
                    <a:pt x="7" y="1821"/>
                  </a:lnTo>
                  <a:lnTo>
                    <a:pt x="7" y="1862"/>
                  </a:lnTo>
                  <a:lnTo>
                    <a:pt x="7" y="1586"/>
                  </a:lnTo>
                  <a:lnTo>
                    <a:pt x="7" y="2102"/>
                  </a:lnTo>
                  <a:lnTo>
                    <a:pt x="7" y="2271"/>
                  </a:lnTo>
                  <a:lnTo>
                    <a:pt x="7" y="2161"/>
                  </a:lnTo>
                  <a:lnTo>
                    <a:pt x="7" y="1717"/>
                  </a:lnTo>
                  <a:lnTo>
                    <a:pt x="7" y="1856"/>
                  </a:lnTo>
                  <a:lnTo>
                    <a:pt x="7" y="1798"/>
                  </a:lnTo>
                  <a:lnTo>
                    <a:pt x="7" y="2168"/>
                  </a:lnTo>
                  <a:lnTo>
                    <a:pt x="7" y="1871"/>
                  </a:lnTo>
                  <a:lnTo>
                    <a:pt x="7" y="1895"/>
                  </a:lnTo>
                  <a:lnTo>
                    <a:pt x="7" y="2277"/>
                  </a:lnTo>
                  <a:lnTo>
                    <a:pt x="7" y="2068"/>
                  </a:lnTo>
                  <a:lnTo>
                    <a:pt x="7" y="2193"/>
                  </a:lnTo>
                  <a:lnTo>
                    <a:pt x="7" y="1865"/>
                  </a:lnTo>
                  <a:lnTo>
                    <a:pt x="7" y="1710"/>
                  </a:lnTo>
                  <a:lnTo>
                    <a:pt x="7" y="1757"/>
                  </a:lnTo>
                  <a:lnTo>
                    <a:pt x="7" y="2040"/>
                  </a:lnTo>
                  <a:lnTo>
                    <a:pt x="7" y="2148"/>
                  </a:lnTo>
                  <a:lnTo>
                    <a:pt x="7" y="1482"/>
                  </a:lnTo>
                  <a:lnTo>
                    <a:pt x="7" y="1295"/>
                  </a:lnTo>
                  <a:lnTo>
                    <a:pt x="7" y="0"/>
                  </a:lnTo>
                  <a:lnTo>
                    <a:pt x="7" y="2065"/>
                  </a:lnTo>
                  <a:lnTo>
                    <a:pt x="7" y="2245"/>
                  </a:lnTo>
                  <a:lnTo>
                    <a:pt x="7" y="2195"/>
                  </a:lnTo>
                  <a:lnTo>
                    <a:pt x="7" y="1887"/>
                  </a:lnTo>
                  <a:lnTo>
                    <a:pt x="7" y="978"/>
                  </a:lnTo>
                  <a:lnTo>
                    <a:pt x="7" y="1969"/>
                  </a:lnTo>
                  <a:lnTo>
                    <a:pt x="7" y="2218"/>
                  </a:lnTo>
                  <a:lnTo>
                    <a:pt x="7" y="2303"/>
                  </a:lnTo>
                  <a:lnTo>
                    <a:pt x="7" y="2282"/>
                  </a:lnTo>
                  <a:lnTo>
                    <a:pt x="7" y="1995"/>
                  </a:lnTo>
                  <a:lnTo>
                    <a:pt x="7" y="2291"/>
                  </a:lnTo>
                  <a:lnTo>
                    <a:pt x="7" y="1835"/>
                  </a:lnTo>
                  <a:lnTo>
                    <a:pt x="7" y="2270"/>
                  </a:lnTo>
                  <a:lnTo>
                    <a:pt x="7" y="2109"/>
                  </a:lnTo>
                  <a:lnTo>
                    <a:pt x="7" y="1737"/>
                  </a:lnTo>
                  <a:lnTo>
                    <a:pt x="7" y="1208"/>
                  </a:lnTo>
                  <a:lnTo>
                    <a:pt x="7" y="2239"/>
                  </a:lnTo>
                  <a:lnTo>
                    <a:pt x="7" y="2273"/>
                  </a:lnTo>
                  <a:lnTo>
                    <a:pt x="7" y="2052"/>
                  </a:lnTo>
                  <a:lnTo>
                    <a:pt x="7" y="2198"/>
                  </a:lnTo>
                  <a:lnTo>
                    <a:pt x="7" y="1131"/>
                  </a:lnTo>
                  <a:lnTo>
                    <a:pt x="7" y="2090"/>
                  </a:lnTo>
                  <a:lnTo>
                    <a:pt x="7" y="2230"/>
                  </a:lnTo>
                  <a:lnTo>
                    <a:pt x="7" y="2305"/>
                  </a:lnTo>
                  <a:lnTo>
                    <a:pt x="7" y="1992"/>
                  </a:lnTo>
                  <a:lnTo>
                    <a:pt x="7" y="2068"/>
                  </a:lnTo>
                  <a:lnTo>
                    <a:pt x="7" y="2131"/>
                  </a:lnTo>
                  <a:lnTo>
                    <a:pt x="7" y="2214"/>
                  </a:lnTo>
                  <a:lnTo>
                    <a:pt x="7" y="1464"/>
                  </a:lnTo>
                  <a:lnTo>
                    <a:pt x="7" y="1648"/>
                  </a:lnTo>
                  <a:lnTo>
                    <a:pt x="7" y="2289"/>
                  </a:lnTo>
                  <a:lnTo>
                    <a:pt x="7" y="2001"/>
                  </a:lnTo>
                  <a:lnTo>
                    <a:pt x="7" y="926"/>
                  </a:lnTo>
                  <a:lnTo>
                    <a:pt x="7" y="1569"/>
                  </a:lnTo>
                  <a:lnTo>
                    <a:pt x="7" y="2275"/>
                  </a:lnTo>
                  <a:lnTo>
                    <a:pt x="7" y="1990"/>
                  </a:lnTo>
                  <a:lnTo>
                    <a:pt x="7" y="2125"/>
                  </a:lnTo>
                  <a:lnTo>
                    <a:pt x="7" y="1418"/>
                  </a:lnTo>
                  <a:lnTo>
                    <a:pt x="7" y="1844"/>
                  </a:lnTo>
                  <a:lnTo>
                    <a:pt x="7" y="1910"/>
                  </a:lnTo>
                  <a:lnTo>
                    <a:pt x="7" y="2010"/>
                  </a:lnTo>
                  <a:lnTo>
                    <a:pt x="7" y="1767"/>
                  </a:lnTo>
                  <a:lnTo>
                    <a:pt x="7" y="2097"/>
                  </a:lnTo>
                  <a:lnTo>
                    <a:pt x="7" y="2213"/>
                  </a:lnTo>
                  <a:lnTo>
                    <a:pt x="7" y="1667"/>
                  </a:lnTo>
                  <a:lnTo>
                    <a:pt x="7" y="2198"/>
                  </a:lnTo>
                  <a:lnTo>
                    <a:pt x="9" y="1792"/>
                  </a:lnTo>
                  <a:lnTo>
                    <a:pt x="9" y="1667"/>
                  </a:lnTo>
                  <a:lnTo>
                    <a:pt x="9" y="1972"/>
                  </a:lnTo>
                  <a:lnTo>
                    <a:pt x="9" y="2140"/>
                  </a:lnTo>
                  <a:lnTo>
                    <a:pt x="9" y="1760"/>
                  </a:lnTo>
                  <a:lnTo>
                    <a:pt x="9" y="1822"/>
                  </a:lnTo>
                  <a:lnTo>
                    <a:pt x="9" y="2222"/>
                  </a:lnTo>
                  <a:lnTo>
                    <a:pt x="9" y="2138"/>
                  </a:lnTo>
                  <a:lnTo>
                    <a:pt x="9" y="2166"/>
                  </a:lnTo>
                  <a:lnTo>
                    <a:pt x="9" y="2291"/>
                  </a:lnTo>
                  <a:lnTo>
                    <a:pt x="9" y="1910"/>
                  </a:lnTo>
                  <a:lnTo>
                    <a:pt x="9" y="2277"/>
                  </a:lnTo>
                  <a:lnTo>
                    <a:pt x="9" y="1776"/>
                  </a:lnTo>
                  <a:lnTo>
                    <a:pt x="9" y="2188"/>
                  </a:lnTo>
                  <a:lnTo>
                    <a:pt x="9" y="2289"/>
                  </a:lnTo>
                  <a:lnTo>
                    <a:pt x="9" y="2106"/>
                  </a:lnTo>
                  <a:lnTo>
                    <a:pt x="9" y="2132"/>
                  </a:lnTo>
                  <a:lnTo>
                    <a:pt x="9" y="2168"/>
                  </a:lnTo>
                  <a:lnTo>
                    <a:pt x="9" y="1828"/>
                  </a:lnTo>
                  <a:lnTo>
                    <a:pt x="9" y="1732"/>
                  </a:lnTo>
                  <a:lnTo>
                    <a:pt x="9" y="2132"/>
                  </a:lnTo>
                  <a:lnTo>
                    <a:pt x="9" y="2225"/>
                  </a:lnTo>
                  <a:lnTo>
                    <a:pt x="9" y="2216"/>
                  </a:lnTo>
                  <a:lnTo>
                    <a:pt x="9" y="1372"/>
                  </a:lnTo>
                  <a:lnTo>
                    <a:pt x="9" y="1461"/>
                  </a:lnTo>
                  <a:lnTo>
                    <a:pt x="9" y="2074"/>
                  </a:lnTo>
                  <a:lnTo>
                    <a:pt x="9" y="2200"/>
                  </a:lnTo>
                  <a:lnTo>
                    <a:pt x="9" y="1903"/>
                  </a:lnTo>
                  <a:lnTo>
                    <a:pt x="9" y="1855"/>
                  </a:lnTo>
                  <a:lnTo>
                    <a:pt x="9" y="2220"/>
                  </a:lnTo>
                  <a:lnTo>
                    <a:pt x="9" y="2175"/>
                  </a:lnTo>
                  <a:lnTo>
                    <a:pt x="9" y="2173"/>
                  </a:lnTo>
                  <a:lnTo>
                    <a:pt x="9" y="2280"/>
                  </a:lnTo>
                  <a:lnTo>
                    <a:pt x="9" y="2296"/>
                  </a:lnTo>
                  <a:lnTo>
                    <a:pt x="9" y="2230"/>
                  </a:lnTo>
                  <a:lnTo>
                    <a:pt x="9" y="2291"/>
                  </a:lnTo>
                  <a:lnTo>
                    <a:pt x="9" y="2218"/>
                  </a:lnTo>
                  <a:lnTo>
                    <a:pt x="9" y="2077"/>
                  </a:lnTo>
                  <a:lnTo>
                    <a:pt x="9" y="2234"/>
                  </a:lnTo>
                  <a:lnTo>
                    <a:pt x="9" y="1846"/>
                  </a:lnTo>
                  <a:lnTo>
                    <a:pt x="9" y="2250"/>
                  </a:lnTo>
                  <a:lnTo>
                    <a:pt x="9" y="2305"/>
                  </a:lnTo>
                  <a:lnTo>
                    <a:pt x="9" y="2213"/>
                  </a:lnTo>
                  <a:lnTo>
                    <a:pt x="9" y="2168"/>
                  </a:lnTo>
                  <a:lnTo>
                    <a:pt x="9" y="2204"/>
                  </a:lnTo>
                  <a:lnTo>
                    <a:pt x="9" y="2300"/>
                  </a:lnTo>
                  <a:lnTo>
                    <a:pt x="9" y="2302"/>
                  </a:lnTo>
                  <a:lnTo>
                    <a:pt x="9" y="2165"/>
                  </a:lnTo>
                  <a:lnTo>
                    <a:pt x="9" y="2074"/>
                  </a:lnTo>
                  <a:lnTo>
                    <a:pt x="9" y="2266"/>
                  </a:lnTo>
                  <a:lnTo>
                    <a:pt x="9" y="2254"/>
                  </a:lnTo>
                  <a:lnTo>
                    <a:pt x="9" y="2220"/>
                  </a:lnTo>
                  <a:lnTo>
                    <a:pt x="9" y="2216"/>
                  </a:lnTo>
                  <a:lnTo>
                    <a:pt x="9" y="2036"/>
                  </a:lnTo>
                  <a:lnTo>
                    <a:pt x="9" y="1976"/>
                  </a:lnTo>
                  <a:lnTo>
                    <a:pt x="9" y="2205"/>
                  </a:lnTo>
                  <a:lnTo>
                    <a:pt x="9" y="2261"/>
                  </a:lnTo>
                  <a:lnTo>
                    <a:pt x="9" y="2270"/>
                  </a:lnTo>
                  <a:lnTo>
                    <a:pt x="9" y="2250"/>
                  </a:lnTo>
                  <a:lnTo>
                    <a:pt x="9" y="2250"/>
                  </a:lnTo>
                  <a:lnTo>
                    <a:pt x="9" y="1919"/>
                  </a:lnTo>
                  <a:lnTo>
                    <a:pt x="9" y="2150"/>
                  </a:lnTo>
                  <a:lnTo>
                    <a:pt x="9" y="2143"/>
                  </a:lnTo>
                  <a:lnTo>
                    <a:pt x="9" y="2287"/>
                  </a:lnTo>
                  <a:lnTo>
                    <a:pt x="9" y="2095"/>
                  </a:lnTo>
                  <a:lnTo>
                    <a:pt x="9" y="2271"/>
                  </a:lnTo>
                  <a:lnTo>
                    <a:pt x="9" y="2273"/>
                  </a:lnTo>
                  <a:lnTo>
                    <a:pt x="9" y="2273"/>
                  </a:lnTo>
                  <a:lnTo>
                    <a:pt x="9" y="2262"/>
                  </a:lnTo>
                  <a:lnTo>
                    <a:pt x="9" y="2250"/>
                  </a:lnTo>
                  <a:lnTo>
                    <a:pt x="9" y="2172"/>
                  </a:lnTo>
                  <a:lnTo>
                    <a:pt x="9" y="2175"/>
                  </a:lnTo>
                  <a:lnTo>
                    <a:pt x="9" y="2031"/>
                  </a:lnTo>
                  <a:lnTo>
                    <a:pt x="9" y="2273"/>
                  </a:lnTo>
                  <a:lnTo>
                    <a:pt x="9" y="2118"/>
                  </a:lnTo>
                  <a:lnTo>
                    <a:pt x="9" y="2295"/>
                  </a:lnTo>
                  <a:lnTo>
                    <a:pt x="9" y="2079"/>
                  </a:lnTo>
                  <a:lnTo>
                    <a:pt x="9" y="2293"/>
                  </a:lnTo>
                  <a:lnTo>
                    <a:pt x="9" y="2152"/>
                  </a:lnTo>
                  <a:lnTo>
                    <a:pt x="9" y="2120"/>
                  </a:lnTo>
                  <a:lnTo>
                    <a:pt x="9" y="2234"/>
                  </a:lnTo>
                  <a:lnTo>
                    <a:pt x="9" y="2172"/>
                  </a:lnTo>
                  <a:lnTo>
                    <a:pt x="9" y="2254"/>
                  </a:lnTo>
                  <a:lnTo>
                    <a:pt x="9" y="2040"/>
                  </a:lnTo>
                  <a:lnTo>
                    <a:pt x="9" y="2279"/>
                  </a:lnTo>
                  <a:lnTo>
                    <a:pt x="11" y="2264"/>
                  </a:lnTo>
                  <a:lnTo>
                    <a:pt x="11" y="2295"/>
                  </a:lnTo>
                  <a:lnTo>
                    <a:pt x="11" y="2191"/>
                  </a:lnTo>
                  <a:lnTo>
                    <a:pt x="11" y="2286"/>
                  </a:lnTo>
                  <a:lnTo>
                    <a:pt x="11" y="2250"/>
                  </a:lnTo>
                  <a:lnTo>
                    <a:pt x="11" y="2295"/>
                  </a:lnTo>
                  <a:lnTo>
                    <a:pt x="11" y="2141"/>
                  </a:lnTo>
                  <a:lnTo>
                    <a:pt x="11" y="2093"/>
                  </a:lnTo>
                  <a:lnTo>
                    <a:pt x="11" y="2254"/>
                  </a:lnTo>
                  <a:lnTo>
                    <a:pt x="11" y="2279"/>
                  </a:lnTo>
                  <a:lnTo>
                    <a:pt x="11" y="2295"/>
                  </a:lnTo>
                  <a:lnTo>
                    <a:pt x="11" y="2200"/>
                  </a:lnTo>
                  <a:lnTo>
                    <a:pt x="11" y="2284"/>
                  </a:lnTo>
                  <a:lnTo>
                    <a:pt x="11" y="2111"/>
                  </a:lnTo>
                  <a:lnTo>
                    <a:pt x="11" y="2284"/>
                  </a:lnTo>
                  <a:lnTo>
                    <a:pt x="11" y="2279"/>
                  </a:lnTo>
                  <a:lnTo>
                    <a:pt x="11" y="2218"/>
                  </a:lnTo>
                  <a:lnTo>
                    <a:pt x="11" y="2211"/>
                  </a:lnTo>
                  <a:lnTo>
                    <a:pt x="11" y="2287"/>
                  </a:lnTo>
                  <a:lnTo>
                    <a:pt x="11" y="2262"/>
                  </a:lnTo>
                  <a:lnTo>
                    <a:pt x="11" y="2286"/>
                  </a:lnTo>
                  <a:lnTo>
                    <a:pt x="11" y="2238"/>
                  </a:lnTo>
                  <a:lnTo>
                    <a:pt x="11" y="2179"/>
                  </a:lnTo>
                  <a:lnTo>
                    <a:pt x="11" y="2102"/>
                  </a:lnTo>
                  <a:lnTo>
                    <a:pt x="11" y="2246"/>
                  </a:lnTo>
                  <a:lnTo>
                    <a:pt x="11" y="2266"/>
                  </a:lnTo>
                  <a:lnTo>
                    <a:pt x="11" y="2261"/>
                  </a:lnTo>
                  <a:lnTo>
                    <a:pt x="11" y="2302"/>
                  </a:lnTo>
                  <a:lnTo>
                    <a:pt x="11" y="2264"/>
                  </a:lnTo>
                  <a:lnTo>
                    <a:pt x="11" y="2270"/>
                  </a:lnTo>
                  <a:lnTo>
                    <a:pt x="11" y="2293"/>
                  </a:lnTo>
                  <a:lnTo>
                    <a:pt x="11" y="2303"/>
                  </a:lnTo>
                  <a:lnTo>
                    <a:pt x="11" y="2234"/>
                  </a:lnTo>
                  <a:lnTo>
                    <a:pt x="11" y="2289"/>
                  </a:lnTo>
                  <a:lnTo>
                    <a:pt x="11" y="2305"/>
                  </a:lnTo>
                  <a:lnTo>
                    <a:pt x="11" y="2296"/>
                  </a:lnTo>
                  <a:lnTo>
                    <a:pt x="11" y="2277"/>
                  </a:lnTo>
                  <a:lnTo>
                    <a:pt x="11" y="2268"/>
                  </a:lnTo>
                  <a:lnTo>
                    <a:pt x="11" y="2284"/>
                  </a:lnTo>
                  <a:lnTo>
                    <a:pt x="11" y="2289"/>
                  </a:lnTo>
                  <a:lnTo>
                    <a:pt x="11" y="2303"/>
                  </a:lnTo>
                  <a:lnTo>
                    <a:pt x="11" y="2293"/>
                  </a:lnTo>
                  <a:lnTo>
                    <a:pt x="11" y="2302"/>
                  </a:lnTo>
                  <a:lnTo>
                    <a:pt x="11" y="2230"/>
                  </a:lnTo>
                  <a:lnTo>
                    <a:pt x="11" y="2193"/>
                  </a:lnTo>
                  <a:lnTo>
                    <a:pt x="11" y="2252"/>
                  </a:lnTo>
                  <a:lnTo>
                    <a:pt x="11" y="2209"/>
                  </a:lnTo>
                  <a:lnTo>
                    <a:pt x="11" y="2291"/>
                  </a:lnTo>
                  <a:lnTo>
                    <a:pt x="11" y="2282"/>
                  </a:lnTo>
                  <a:lnTo>
                    <a:pt x="11" y="2286"/>
                  </a:lnTo>
                  <a:lnTo>
                    <a:pt x="11" y="2291"/>
                  </a:lnTo>
                  <a:lnTo>
                    <a:pt x="11" y="2205"/>
                  </a:lnTo>
                  <a:lnTo>
                    <a:pt x="11" y="2303"/>
                  </a:lnTo>
                  <a:lnTo>
                    <a:pt x="11" y="2261"/>
                  </a:lnTo>
                  <a:lnTo>
                    <a:pt x="11" y="2234"/>
                  </a:lnTo>
                  <a:lnTo>
                    <a:pt x="11" y="2286"/>
                  </a:lnTo>
                  <a:lnTo>
                    <a:pt x="11" y="2305"/>
                  </a:lnTo>
                  <a:lnTo>
                    <a:pt x="11" y="2268"/>
                  </a:lnTo>
                  <a:lnTo>
                    <a:pt x="11" y="2246"/>
                  </a:lnTo>
                  <a:lnTo>
                    <a:pt x="11" y="2295"/>
                  </a:lnTo>
                  <a:lnTo>
                    <a:pt x="11" y="2305"/>
                  </a:lnTo>
                  <a:lnTo>
                    <a:pt x="11" y="2298"/>
                  </a:lnTo>
                  <a:lnTo>
                    <a:pt x="11" y="2291"/>
                  </a:lnTo>
                  <a:lnTo>
                    <a:pt x="11" y="2291"/>
                  </a:lnTo>
                  <a:lnTo>
                    <a:pt x="11" y="2280"/>
                  </a:lnTo>
                  <a:lnTo>
                    <a:pt x="11" y="2303"/>
                  </a:lnTo>
                  <a:lnTo>
                    <a:pt x="11" y="2270"/>
                  </a:lnTo>
                  <a:lnTo>
                    <a:pt x="11" y="2279"/>
                  </a:lnTo>
                  <a:lnTo>
                    <a:pt x="11" y="2279"/>
                  </a:lnTo>
                  <a:lnTo>
                    <a:pt x="11" y="2295"/>
                  </a:lnTo>
                  <a:lnTo>
                    <a:pt x="11" y="2287"/>
                  </a:lnTo>
                  <a:lnTo>
                    <a:pt x="11" y="2305"/>
                  </a:lnTo>
                  <a:lnTo>
                    <a:pt x="11" y="2280"/>
                  </a:lnTo>
                  <a:lnTo>
                    <a:pt x="11" y="2298"/>
                  </a:lnTo>
                  <a:lnTo>
                    <a:pt x="11" y="2271"/>
                  </a:lnTo>
                  <a:lnTo>
                    <a:pt x="11" y="2232"/>
                  </a:lnTo>
                  <a:lnTo>
                    <a:pt x="11" y="2262"/>
                  </a:lnTo>
                  <a:lnTo>
                    <a:pt x="11" y="2295"/>
                  </a:lnTo>
                  <a:lnTo>
                    <a:pt x="11" y="2268"/>
                  </a:lnTo>
                  <a:lnTo>
                    <a:pt x="11" y="2302"/>
                  </a:lnTo>
                  <a:lnTo>
                    <a:pt x="11" y="2300"/>
                  </a:lnTo>
                  <a:lnTo>
                    <a:pt x="11" y="2243"/>
                  </a:lnTo>
                  <a:lnTo>
                    <a:pt x="11" y="2246"/>
                  </a:lnTo>
                  <a:lnTo>
                    <a:pt x="11" y="2229"/>
                  </a:lnTo>
                  <a:lnTo>
                    <a:pt x="12" y="2293"/>
                  </a:lnTo>
                  <a:lnTo>
                    <a:pt x="12" y="2277"/>
                  </a:lnTo>
                  <a:lnTo>
                    <a:pt x="12" y="2291"/>
                  </a:lnTo>
                  <a:lnTo>
                    <a:pt x="12" y="2287"/>
                  </a:lnTo>
                  <a:lnTo>
                    <a:pt x="12" y="2264"/>
                  </a:lnTo>
                  <a:lnTo>
                    <a:pt x="12" y="2248"/>
                  </a:lnTo>
                  <a:lnTo>
                    <a:pt x="12" y="2289"/>
                  </a:lnTo>
                  <a:lnTo>
                    <a:pt x="12" y="2282"/>
                  </a:lnTo>
                  <a:lnTo>
                    <a:pt x="12" y="2287"/>
                  </a:lnTo>
                  <a:lnTo>
                    <a:pt x="12" y="2289"/>
                  </a:lnTo>
                  <a:lnTo>
                    <a:pt x="12" y="2289"/>
                  </a:lnTo>
                  <a:lnTo>
                    <a:pt x="12" y="2270"/>
                  </a:lnTo>
                  <a:lnTo>
                    <a:pt x="12" y="2286"/>
                  </a:lnTo>
                  <a:lnTo>
                    <a:pt x="12" y="2291"/>
                  </a:lnTo>
                  <a:lnTo>
                    <a:pt x="12" y="2261"/>
                  </a:lnTo>
                  <a:lnTo>
                    <a:pt x="12" y="2296"/>
                  </a:lnTo>
                  <a:lnTo>
                    <a:pt x="12" y="2282"/>
                  </a:lnTo>
                  <a:lnTo>
                    <a:pt x="12" y="2300"/>
                  </a:lnTo>
                  <a:lnTo>
                    <a:pt x="12" y="2275"/>
                  </a:lnTo>
                  <a:lnTo>
                    <a:pt x="12" y="2273"/>
                  </a:lnTo>
                  <a:lnTo>
                    <a:pt x="12" y="2293"/>
                  </a:lnTo>
                  <a:lnTo>
                    <a:pt x="12" y="2305"/>
                  </a:lnTo>
                  <a:lnTo>
                    <a:pt x="12" y="2302"/>
                  </a:lnTo>
                  <a:lnTo>
                    <a:pt x="12" y="2302"/>
                  </a:lnTo>
                  <a:lnTo>
                    <a:pt x="12" y="2300"/>
                  </a:lnTo>
                  <a:lnTo>
                    <a:pt x="12" y="2262"/>
                  </a:lnTo>
                  <a:lnTo>
                    <a:pt x="12" y="2287"/>
                  </a:lnTo>
                  <a:lnTo>
                    <a:pt x="12" y="2239"/>
                  </a:lnTo>
                  <a:lnTo>
                    <a:pt x="12" y="2298"/>
                  </a:lnTo>
                  <a:lnTo>
                    <a:pt x="12" y="2259"/>
                  </a:lnTo>
                  <a:lnTo>
                    <a:pt x="12" y="2277"/>
                  </a:lnTo>
                  <a:lnTo>
                    <a:pt x="12" y="2284"/>
                  </a:lnTo>
                  <a:lnTo>
                    <a:pt x="12" y="2298"/>
                  </a:lnTo>
                  <a:lnTo>
                    <a:pt x="12" y="2302"/>
                  </a:lnTo>
                  <a:lnTo>
                    <a:pt x="12" y="2303"/>
                  </a:lnTo>
                  <a:lnTo>
                    <a:pt x="12" y="2284"/>
                  </a:lnTo>
                  <a:lnTo>
                    <a:pt x="12" y="2302"/>
                  </a:lnTo>
                  <a:lnTo>
                    <a:pt x="12" y="2300"/>
                  </a:lnTo>
                  <a:lnTo>
                    <a:pt x="12" y="2293"/>
                  </a:lnTo>
                  <a:lnTo>
                    <a:pt x="12" y="2305"/>
                  </a:lnTo>
                  <a:lnTo>
                    <a:pt x="12" y="2293"/>
                  </a:lnTo>
                  <a:lnTo>
                    <a:pt x="12" y="2296"/>
                  </a:lnTo>
                  <a:lnTo>
                    <a:pt x="12" y="2291"/>
                  </a:lnTo>
                  <a:lnTo>
                    <a:pt x="12" y="2303"/>
                  </a:lnTo>
                  <a:lnTo>
                    <a:pt x="12" y="2303"/>
                  </a:lnTo>
                  <a:lnTo>
                    <a:pt x="12" y="2271"/>
                  </a:lnTo>
                  <a:lnTo>
                    <a:pt x="12" y="2286"/>
                  </a:lnTo>
                  <a:lnTo>
                    <a:pt x="12" y="2289"/>
                  </a:lnTo>
                  <a:lnTo>
                    <a:pt x="12" y="2298"/>
                  </a:lnTo>
                  <a:lnTo>
                    <a:pt x="12" y="2300"/>
                  </a:lnTo>
                  <a:lnTo>
                    <a:pt x="12" y="2298"/>
                  </a:lnTo>
                  <a:lnTo>
                    <a:pt x="12" y="2291"/>
                  </a:lnTo>
                  <a:lnTo>
                    <a:pt x="12" y="2305"/>
                  </a:lnTo>
                  <a:lnTo>
                    <a:pt x="12" y="2302"/>
                  </a:lnTo>
                  <a:lnTo>
                    <a:pt x="12" y="2302"/>
                  </a:lnTo>
                  <a:lnTo>
                    <a:pt x="12" y="2305"/>
                  </a:lnTo>
                  <a:lnTo>
                    <a:pt x="12" y="2270"/>
                  </a:lnTo>
                  <a:lnTo>
                    <a:pt x="12" y="2270"/>
                  </a:lnTo>
                  <a:lnTo>
                    <a:pt x="12" y="2298"/>
                  </a:lnTo>
                  <a:lnTo>
                    <a:pt x="12" y="2280"/>
                  </a:lnTo>
                  <a:lnTo>
                    <a:pt x="12" y="2291"/>
                  </a:lnTo>
                  <a:lnTo>
                    <a:pt x="12" y="2302"/>
                  </a:lnTo>
                  <a:lnTo>
                    <a:pt x="12" y="2291"/>
                  </a:lnTo>
                  <a:lnTo>
                    <a:pt x="12" y="2302"/>
                  </a:lnTo>
                  <a:lnTo>
                    <a:pt x="12" y="2296"/>
                  </a:lnTo>
                  <a:lnTo>
                    <a:pt x="12" y="2296"/>
                  </a:lnTo>
                  <a:lnTo>
                    <a:pt x="12" y="2300"/>
                  </a:lnTo>
                  <a:lnTo>
                    <a:pt x="12" y="2305"/>
                  </a:lnTo>
                  <a:lnTo>
                    <a:pt x="12" y="2289"/>
                  </a:lnTo>
                  <a:lnTo>
                    <a:pt x="12" y="2286"/>
                  </a:lnTo>
                  <a:lnTo>
                    <a:pt x="12" y="2295"/>
                  </a:lnTo>
                  <a:lnTo>
                    <a:pt x="12" y="2300"/>
                  </a:lnTo>
                  <a:lnTo>
                    <a:pt x="12" y="2302"/>
                  </a:lnTo>
                  <a:lnTo>
                    <a:pt x="12" y="2279"/>
                  </a:lnTo>
                  <a:lnTo>
                    <a:pt x="12" y="2298"/>
                  </a:lnTo>
                  <a:lnTo>
                    <a:pt x="12" y="2280"/>
                  </a:lnTo>
                  <a:lnTo>
                    <a:pt x="12" y="2300"/>
                  </a:lnTo>
                  <a:lnTo>
                    <a:pt x="12" y="2300"/>
                  </a:lnTo>
                  <a:lnTo>
                    <a:pt x="12" y="2291"/>
                  </a:lnTo>
                  <a:lnTo>
                    <a:pt x="12" y="2287"/>
                  </a:lnTo>
                  <a:lnTo>
                    <a:pt x="12" y="2305"/>
                  </a:lnTo>
                  <a:lnTo>
                    <a:pt x="12" y="2305"/>
                  </a:lnTo>
                  <a:lnTo>
                    <a:pt x="12" y="2296"/>
                  </a:lnTo>
                  <a:lnTo>
                    <a:pt x="12" y="2302"/>
                  </a:lnTo>
                  <a:lnTo>
                    <a:pt x="12" y="2300"/>
                  </a:lnTo>
                  <a:lnTo>
                    <a:pt x="14" y="2305"/>
                  </a:lnTo>
                  <a:lnTo>
                    <a:pt x="14" y="2305"/>
                  </a:lnTo>
                  <a:lnTo>
                    <a:pt x="14" y="2303"/>
                  </a:lnTo>
                  <a:lnTo>
                    <a:pt x="14" y="2293"/>
                  </a:lnTo>
                  <a:lnTo>
                    <a:pt x="14" y="2296"/>
                  </a:lnTo>
                  <a:lnTo>
                    <a:pt x="14" y="2296"/>
                  </a:lnTo>
                  <a:lnTo>
                    <a:pt x="14" y="2300"/>
                  </a:lnTo>
                  <a:lnTo>
                    <a:pt x="14" y="2273"/>
                  </a:lnTo>
                  <a:lnTo>
                    <a:pt x="14" y="2296"/>
                  </a:lnTo>
                  <a:lnTo>
                    <a:pt x="14" y="2305"/>
                  </a:lnTo>
                  <a:lnTo>
                    <a:pt x="14" y="2296"/>
                  </a:lnTo>
                  <a:lnTo>
                    <a:pt x="14" y="2296"/>
                  </a:lnTo>
                  <a:lnTo>
                    <a:pt x="14" y="2305"/>
                  </a:lnTo>
                  <a:lnTo>
                    <a:pt x="14" y="2305"/>
                  </a:lnTo>
                  <a:lnTo>
                    <a:pt x="14" y="2296"/>
                  </a:lnTo>
                  <a:lnTo>
                    <a:pt x="14" y="2302"/>
                  </a:lnTo>
                  <a:lnTo>
                    <a:pt x="14" y="2296"/>
                  </a:lnTo>
                  <a:lnTo>
                    <a:pt x="14" y="2298"/>
                  </a:lnTo>
                  <a:lnTo>
                    <a:pt x="14" y="2271"/>
                  </a:lnTo>
                  <a:lnTo>
                    <a:pt x="14" y="2305"/>
                  </a:lnTo>
                  <a:lnTo>
                    <a:pt x="14" y="2305"/>
                  </a:lnTo>
                  <a:lnTo>
                    <a:pt x="14" y="2305"/>
                  </a:lnTo>
                  <a:lnTo>
                    <a:pt x="14" y="2303"/>
                  </a:lnTo>
                  <a:lnTo>
                    <a:pt x="14" y="2293"/>
                  </a:lnTo>
                  <a:lnTo>
                    <a:pt x="14" y="2305"/>
                  </a:lnTo>
                  <a:lnTo>
                    <a:pt x="14" y="2303"/>
                  </a:lnTo>
                  <a:lnTo>
                    <a:pt x="14" y="2289"/>
                  </a:lnTo>
                  <a:lnTo>
                    <a:pt x="14" y="2302"/>
                  </a:lnTo>
                  <a:lnTo>
                    <a:pt x="14" y="2293"/>
                  </a:lnTo>
                  <a:lnTo>
                    <a:pt x="14" y="2303"/>
                  </a:lnTo>
                  <a:lnTo>
                    <a:pt x="14" y="2296"/>
                  </a:lnTo>
                  <a:lnTo>
                    <a:pt x="14" y="2305"/>
                  </a:lnTo>
                  <a:lnTo>
                    <a:pt x="14" y="2303"/>
                  </a:lnTo>
                  <a:lnTo>
                    <a:pt x="14" y="2303"/>
                  </a:lnTo>
                  <a:lnTo>
                    <a:pt x="14" y="2305"/>
                  </a:lnTo>
                  <a:lnTo>
                    <a:pt x="14" y="2305"/>
                  </a:lnTo>
                  <a:lnTo>
                    <a:pt x="14" y="2302"/>
                  </a:lnTo>
                  <a:lnTo>
                    <a:pt x="14" y="2303"/>
                  </a:lnTo>
                  <a:lnTo>
                    <a:pt x="14" y="2305"/>
                  </a:lnTo>
                  <a:lnTo>
                    <a:pt x="14" y="2293"/>
                  </a:lnTo>
                  <a:lnTo>
                    <a:pt x="14" y="2302"/>
                  </a:lnTo>
                  <a:lnTo>
                    <a:pt x="14" y="2296"/>
                  </a:lnTo>
                  <a:lnTo>
                    <a:pt x="14" y="2298"/>
                  </a:lnTo>
                  <a:lnTo>
                    <a:pt x="14" y="2303"/>
                  </a:lnTo>
                  <a:lnTo>
                    <a:pt x="14" y="2295"/>
                  </a:lnTo>
                  <a:lnTo>
                    <a:pt x="14" y="2300"/>
                  </a:lnTo>
                  <a:lnTo>
                    <a:pt x="14" y="2291"/>
                  </a:lnTo>
                  <a:lnTo>
                    <a:pt x="14" y="2305"/>
                  </a:lnTo>
                  <a:lnTo>
                    <a:pt x="14" y="2303"/>
                  </a:lnTo>
                  <a:lnTo>
                    <a:pt x="14" y="2295"/>
                  </a:lnTo>
                  <a:lnTo>
                    <a:pt x="14" y="2298"/>
                  </a:lnTo>
                  <a:lnTo>
                    <a:pt x="14" y="2296"/>
                  </a:lnTo>
                  <a:lnTo>
                    <a:pt x="14" y="2303"/>
                  </a:lnTo>
                  <a:lnTo>
                    <a:pt x="14" y="2300"/>
                  </a:lnTo>
                  <a:lnTo>
                    <a:pt x="14" y="2293"/>
                  </a:lnTo>
                  <a:lnTo>
                    <a:pt x="14" y="2305"/>
                  </a:lnTo>
                  <a:lnTo>
                    <a:pt x="14" y="2303"/>
                  </a:lnTo>
                  <a:lnTo>
                    <a:pt x="14" y="2293"/>
                  </a:lnTo>
                  <a:lnTo>
                    <a:pt x="14" y="2296"/>
                  </a:lnTo>
                  <a:lnTo>
                    <a:pt x="14" y="2302"/>
                  </a:lnTo>
                  <a:lnTo>
                    <a:pt x="14" y="2305"/>
                  </a:lnTo>
                  <a:lnTo>
                    <a:pt x="14" y="2302"/>
                  </a:lnTo>
                  <a:lnTo>
                    <a:pt x="14" y="2303"/>
                  </a:lnTo>
                  <a:lnTo>
                    <a:pt x="14" y="2302"/>
                  </a:lnTo>
                  <a:lnTo>
                    <a:pt x="14" y="2300"/>
                  </a:lnTo>
                  <a:lnTo>
                    <a:pt x="14" y="2305"/>
                  </a:lnTo>
                  <a:lnTo>
                    <a:pt x="14" y="2302"/>
                  </a:lnTo>
                  <a:lnTo>
                    <a:pt x="14" y="2302"/>
                  </a:lnTo>
                  <a:lnTo>
                    <a:pt x="14" y="2305"/>
                  </a:lnTo>
                  <a:lnTo>
                    <a:pt x="14" y="2295"/>
                  </a:lnTo>
                  <a:lnTo>
                    <a:pt x="14" y="2302"/>
                  </a:lnTo>
                  <a:lnTo>
                    <a:pt x="14" y="2287"/>
                  </a:lnTo>
                  <a:lnTo>
                    <a:pt x="14" y="2302"/>
                  </a:lnTo>
                  <a:lnTo>
                    <a:pt x="14" y="2300"/>
                  </a:lnTo>
                  <a:lnTo>
                    <a:pt x="16" y="2305"/>
                  </a:lnTo>
                  <a:lnTo>
                    <a:pt x="16" y="2293"/>
                  </a:lnTo>
                  <a:lnTo>
                    <a:pt x="16" y="2305"/>
                  </a:lnTo>
                  <a:lnTo>
                    <a:pt x="16" y="2303"/>
                  </a:lnTo>
                  <a:lnTo>
                    <a:pt x="16" y="2300"/>
                  </a:lnTo>
                  <a:lnTo>
                    <a:pt x="16" y="2305"/>
                  </a:lnTo>
                  <a:lnTo>
                    <a:pt x="16" y="2303"/>
                  </a:lnTo>
                  <a:lnTo>
                    <a:pt x="16" y="2296"/>
                  </a:lnTo>
                  <a:lnTo>
                    <a:pt x="16" y="2291"/>
                  </a:lnTo>
                  <a:lnTo>
                    <a:pt x="16" y="2287"/>
                  </a:lnTo>
                  <a:lnTo>
                    <a:pt x="16" y="2293"/>
                  </a:lnTo>
                  <a:lnTo>
                    <a:pt x="16" y="2302"/>
                  </a:lnTo>
                  <a:lnTo>
                    <a:pt x="16" y="2302"/>
                  </a:lnTo>
                  <a:lnTo>
                    <a:pt x="16" y="2300"/>
                  </a:lnTo>
                  <a:lnTo>
                    <a:pt x="16" y="2302"/>
                  </a:lnTo>
                  <a:lnTo>
                    <a:pt x="16" y="2295"/>
                  </a:lnTo>
                  <a:lnTo>
                    <a:pt x="16" y="2296"/>
                  </a:lnTo>
                  <a:lnTo>
                    <a:pt x="16" y="2305"/>
                  </a:lnTo>
                  <a:lnTo>
                    <a:pt x="16" y="2303"/>
                  </a:lnTo>
                  <a:lnTo>
                    <a:pt x="16" y="2305"/>
                  </a:lnTo>
                  <a:lnTo>
                    <a:pt x="16" y="2300"/>
                  </a:lnTo>
                  <a:lnTo>
                    <a:pt x="16" y="2300"/>
                  </a:lnTo>
                  <a:lnTo>
                    <a:pt x="16" y="2298"/>
                  </a:lnTo>
                  <a:lnTo>
                    <a:pt x="16" y="2300"/>
                  </a:lnTo>
                  <a:lnTo>
                    <a:pt x="16" y="2305"/>
                  </a:lnTo>
                  <a:lnTo>
                    <a:pt x="16" y="2303"/>
                  </a:lnTo>
                  <a:lnTo>
                    <a:pt x="16" y="2296"/>
                  </a:lnTo>
                  <a:lnTo>
                    <a:pt x="16" y="2305"/>
                  </a:lnTo>
                  <a:lnTo>
                    <a:pt x="16" y="2303"/>
                  </a:lnTo>
                  <a:lnTo>
                    <a:pt x="16" y="2305"/>
                  </a:lnTo>
                  <a:lnTo>
                    <a:pt x="16" y="2305"/>
                  </a:lnTo>
                  <a:lnTo>
                    <a:pt x="16" y="2300"/>
                  </a:lnTo>
                  <a:lnTo>
                    <a:pt x="16" y="2279"/>
                  </a:lnTo>
                  <a:lnTo>
                    <a:pt x="16" y="2300"/>
                  </a:lnTo>
                  <a:lnTo>
                    <a:pt x="16" y="2302"/>
                  </a:lnTo>
                  <a:lnTo>
                    <a:pt x="16" y="2302"/>
                  </a:lnTo>
                  <a:lnTo>
                    <a:pt x="16" y="2291"/>
                  </a:lnTo>
                  <a:lnTo>
                    <a:pt x="16" y="2300"/>
                  </a:lnTo>
                  <a:lnTo>
                    <a:pt x="16" y="2302"/>
                  </a:lnTo>
                  <a:lnTo>
                    <a:pt x="16" y="2303"/>
                  </a:lnTo>
                  <a:lnTo>
                    <a:pt x="16" y="2305"/>
                  </a:lnTo>
                  <a:lnTo>
                    <a:pt x="16" y="2303"/>
                  </a:lnTo>
                  <a:lnTo>
                    <a:pt x="16" y="2303"/>
                  </a:lnTo>
                  <a:lnTo>
                    <a:pt x="16" y="2302"/>
                  </a:lnTo>
                  <a:lnTo>
                    <a:pt x="16" y="2298"/>
                  </a:lnTo>
                  <a:lnTo>
                    <a:pt x="16" y="2303"/>
                  </a:lnTo>
                  <a:lnTo>
                    <a:pt x="16" y="2305"/>
                  </a:lnTo>
                  <a:lnTo>
                    <a:pt x="16" y="2302"/>
                  </a:lnTo>
                  <a:lnTo>
                    <a:pt x="16" y="2296"/>
                  </a:lnTo>
                  <a:lnTo>
                    <a:pt x="16" y="2303"/>
                  </a:lnTo>
                  <a:lnTo>
                    <a:pt x="16" y="2296"/>
                  </a:lnTo>
                  <a:lnTo>
                    <a:pt x="16" y="2291"/>
                  </a:lnTo>
                  <a:lnTo>
                    <a:pt x="16" y="2298"/>
                  </a:lnTo>
                  <a:lnTo>
                    <a:pt x="16" y="2298"/>
                  </a:lnTo>
                  <a:lnTo>
                    <a:pt x="16" y="2303"/>
                  </a:lnTo>
                  <a:lnTo>
                    <a:pt x="16" y="2303"/>
                  </a:lnTo>
                  <a:lnTo>
                    <a:pt x="16" y="2305"/>
                  </a:lnTo>
                  <a:lnTo>
                    <a:pt x="16" y="2303"/>
                  </a:lnTo>
                  <a:lnTo>
                    <a:pt x="16" y="2303"/>
                  </a:lnTo>
                  <a:lnTo>
                    <a:pt x="16" y="230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0" name="Freeform 426"/>
            <p:cNvSpPr>
              <a:spLocks/>
            </p:cNvSpPr>
            <p:nvPr/>
          </p:nvSpPr>
          <p:spPr bwMode="auto">
            <a:xfrm>
              <a:off x="3293" y="4021"/>
              <a:ext cx="18" cy="16"/>
            </a:xfrm>
            <a:custGeom>
              <a:avLst/>
              <a:gdLst>
                <a:gd name="T0" fmla="*/ 0 w 18"/>
                <a:gd name="T1" fmla="*/ 16 h 16"/>
                <a:gd name="T2" fmla="*/ 0 w 18"/>
                <a:gd name="T3" fmla="*/ 4 h 16"/>
                <a:gd name="T4" fmla="*/ 2 w 18"/>
                <a:gd name="T5" fmla="*/ 13 h 16"/>
                <a:gd name="T6" fmla="*/ 2 w 18"/>
                <a:gd name="T7" fmla="*/ 11 h 16"/>
                <a:gd name="T8" fmla="*/ 2 w 18"/>
                <a:gd name="T9" fmla="*/ 9 h 16"/>
                <a:gd name="T10" fmla="*/ 2 w 18"/>
                <a:gd name="T11" fmla="*/ 11 h 16"/>
                <a:gd name="T12" fmla="*/ 2 w 18"/>
                <a:gd name="T13" fmla="*/ 16 h 16"/>
                <a:gd name="T14" fmla="*/ 2 w 18"/>
                <a:gd name="T15" fmla="*/ 14 h 16"/>
                <a:gd name="T16" fmla="*/ 2 w 18"/>
                <a:gd name="T17" fmla="*/ 16 h 16"/>
                <a:gd name="T18" fmla="*/ 3 w 18"/>
                <a:gd name="T19" fmla="*/ 11 h 16"/>
                <a:gd name="T20" fmla="*/ 3 w 18"/>
                <a:gd name="T21" fmla="*/ 16 h 16"/>
                <a:gd name="T22" fmla="*/ 3 w 18"/>
                <a:gd name="T23" fmla="*/ 13 h 16"/>
                <a:gd name="T24" fmla="*/ 3 w 18"/>
                <a:gd name="T25" fmla="*/ 14 h 16"/>
                <a:gd name="T26" fmla="*/ 3 w 18"/>
                <a:gd name="T27" fmla="*/ 16 h 16"/>
                <a:gd name="T28" fmla="*/ 3 w 18"/>
                <a:gd name="T29" fmla="*/ 14 h 16"/>
                <a:gd name="T30" fmla="*/ 3 w 18"/>
                <a:gd name="T31" fmla="*/ 16 h 16"/>
                <a:gd name="T32" fmla="*/ 5 w 18"/>
                <a:gd name="T33" fmla="*/ 16 h 16"/>
                <a:gd name="T34" fmla="*/ 5 w 18"/>
                <a:gd name="T35" fmla="*/ 16 h 16"/>
                <a:gd name="T36" fmla="*/ 5 w 18"/>
                <a:gd name="T37" fmla="*/ 16 h 16"/>
                <a:gd name="T38" fmla="*/ 5 w 18"/>
                <a:gd name="T39" fmla="*/ 14 h 16"/>
                <a:gd name="T40" fmla="*/ 5 w 18"/>
                <a:gd name="T41" fmla="*/ 16 h 16"/>
                <a:gd name="T42" fmla="*/ 5 w 18"/>
                <a:gd name="T43" fmla="*/ 16 h 16"/>
                <a:gd name="T44" fmla="*/ 7 w 18"/>
                <a:gd name="T45" fmla="*/ 13 h 16"/>
                <a:gd name="T46" fmla="*/ 7 w 18"/>
                <a:gd name="T47" fmla="*/ 14 h 16"/>
                <a:gd name="T48" fmla="*/ 7 w 18"/>
                <a:gd name="T49" fmla="*/ 14 h 16"/>
                <a:gd name="T50" fmla="*/ 7 w 18"/>
                <a:gd name="T51" fmla="*/ 16 h 16"/>
                <a:gd name="T52" fmla="*/ 7 w 18"/>
                <a:gd name="T53" fmla="*/ 16 h 16"/>
                <a:gd name="T54" fmla="*/ 7 w 18"/>
                <a:gd name="T55" fmla="*/ 14 h 16"/>
                <a:gd name="T56" fmla="*/ 7 w 18"/>
                <a:gd name="T57" fmla="*/ 13 h 16"/>
                <a:gd name="T58" fmla="*/ 9 w 18"/>
                <a:gd name="T59" fmla="*/ 13 h 16"/>
                <a:gd name="T60" fmla="*/ 9 w 18"/>
                <a:gd name="T61" fmla="*/ 16 h 16"/>
                <a:gd name="T62" fmla="*/ 9 w 18"/>
                <a:gd name="T63" fmla="*/ 16 h 16"/>
                <a:gd name="T64" fmla="*/ 9 w 18"/>
                <a:gd name="T65" fmla="*/ 16 h 16"/>
                <a:gd name="T66" fmla="*/ 9 w 18"/>
                <a:gd name="T67" fmla="*/ 16 h 16"/>
                <a:gd name="T68" fmla="*/ 9 w 18"/>
                <a:gd name="T69" fmla="*/ 16 h 16"/>
                <a:gd name="T70" fmla="*/ 11 w 18"/>
                <a:gd name="T71" fmla="*/ 16 h 16"/>
                <a:gd name="T72" fmla="*/ 11 w 18"/>
                <a:gd name="T73" fmla="*/ 16 h 16"/>
                <a:gd name="T74" fmla="*/ 11 w 18"/>
                <a:gd name="T75" fmla="*/ 16 h 16"/>
                <a:gd name="T76" fmla="*/ 11 w 18"/>
                <a:gd name="T77" fmla="*/ 16 h 16"/>
                <a:gd name="T78" fmla="*/ 11 w 18"/>
                <a:gd name="T79" fmla="*/ 16 h 16"/>
                <a:gd name="T80" fmla="*/ 11 w 18"/>
                <a:gd name="T81" fmla="*/ 14 h 16"/>
                <a:gd name="T82" fmla="*/ 11 w 18"/>
                <a:gd name="T83" fmla="*/ 16 h 16"/>
                <a:gd name="T84" fmla="*/ 12 w 18"/>
                <a:gd name="T85" fmla="*/ 13 h 16"/>
                <a:gd name="T86" fmla="*/ 12 w 18"/>
                <a:gd name="T87" fmla="*/ 14 h 16"/>
                <a:gd name="T88" fmla="*/ 12 w 18"/>
                <a:gd name="T89" fmla="*/ 16 h 16"/>
                <a:gd name="T90" fmla="*/ 12 w 18"/>
                <a:gd name="T91" fmla="*/ 16 h 16"/>
                <a:gd name="T92" fmla="*/ 12 w 18"/>
                <a:gd name="T93" fmla="*/ 13 h 16"/>
                <a:gd name="T94" fmla="*/ 12 w 18"/>
                <a:gd name="T95" fmla="*/ 16 h 16"/>
                <a:gd name="T96" fmla="*/ 14 w 18"/>
                <a:gd name="T97" fmla="*/ 14 h 16"/>
                <a:gd name="T98" fmla="*/ 14 w 18"/>
                <a:gd name="T99" fmla="*/ 16 h 16"/>
                <a:gd name="T100" fmla="*/ 14 w 18"/>
                <a:gd name="T101" fmla="*/ 16 h 16"/>
                <a:gd name="T102" fmla="*/ 14 w 18"/>
                <a:gd name="T103" fmla="*/ 16 h 16"/>
                <a:gd name="T104" fmla="*/ 14 w 18"/>
                <a:gd name="T105" fmla="*/ 14 h 16"/>
                <a:gd name="T106" fmla="*/ 14 w 18"/>
                <a:gd name="T107" fmla="*/ 16 h 16"/>
                <a:gd name="T108" fmla="*/ 16 w 18"/>
                <a:gd name="T109" fmla="*/ 16 h 16"/>
                <a:gd name="T110" fmla="*/ 16 w 18"/>
                <a:gd name="T111" fmla="*/ 16 h 16"/>
                <a:gd name="T112" fmla="*/ 16 w 18"/>
                <a:gd name="T113" fmla="*/ 16 h 16"/>
                <a:gd name="T114" fmla="*/ 16 w 18"/>
                <a:gd name="T115" fmla="*/ 16 h 16"/>
                <a:gd name="T116" fmla="*/ 16 w 18"/>
                <a:gd name="T117" fmla="*/ 16 h 16"/>
                <a:gd name="T118" fmla="*/ 16 w 18"/>
                <a:gd name="T119" fmla="*/ 16 h 16"/>
                <a:gd name="T120" fmla="*/ 16 w 18"/>
                <a:gd name="T121" fmla="*/ 16 h 16"/>
                <a:gd name="T122" fmla="*/ 18 w 18"/>
                <a:gd name="T12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9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2" y="9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7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1"/>
                  </a:lnTo>
                  <a:lnTo>
                    <a:pt x="2" y="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9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4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7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9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9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9"/>
                  </a:lnTo>
                  <a:lnTo>
                    <a:pt x="5" y="16"/>
                  </a:lnTo>
                  <a:lnTo>
                    <a:pt x="5" y="13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3"/>
                  </a:lnTo>
                  <a:lnTo>
                    <a:pt x="5" y="16"/>
                  </a:lnTo>
                  <a:lnTo>
                    <a:pt x="5" y="7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1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1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9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7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1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7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1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1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3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1" name="Freeform 427"/>
            <p:cNvSpPr>
              <a:spLocks/>
            </p:cNvSpPr>
            <p:nvPr/>
          </p:nvSpPr>
          <p:spPr bwMode="auto">
            <a:xfrm>
              <a:off x="3311" y="4032"/>
              <a:ext cx="18" cy="5"/>
            </a:xfrm>
            <a:custGeom>
              <a:avLst/>
              <a:gdLst>
                <a:gd name="T0" fmla="*/ 0 w 18"/>
                <a:gd name="T1" fmla="*/ 5 h 5"/>
                <a:gd name="T2" fmla="*/ 0 w 18"/>
                <a:gd name="T3" fmla="*/ 5 h 5"/>
                <a:gd name="T4" fmla="*/ 0 w 18"/>
                <a:gd name="T5" fmla="*/ 5 h 5"/>
                <a:gd name="T6" fmla="*/ 0 w 18"/>
                <a:gd name="T7" fmla="*/ 5 h 5"/>
                <a:gd name="T8" fmla="*/ 0 w 18"/>
                <a:gd name="T9" fmla="*/ 5 h 5"/>
                <a:gd name="T10" fmla="*/ 2 w 18"/>
                <a:gd name="T11" fmla="*/ 5 h 5"/>
                <a:gd name="T12" fmla="*/ 2 w 18"/>
                <a:gd name="T13" fmla="*/ 5 h 5"/>
                <a:gd name="T14" fmla="*/ 2 w 18"/>
                <a:gd name="T15" fmla="*/ 5 h 5"/>
                <a:gd name="T16" fmla="*/ 2 w 18"/>
                <a:gd name="T17" fmla="*/ 2 h 5"/>
                <a:gd name="T18" fmla="*/ 2 w 18"/>
                <a:gd name="T19" fmla="*/ 3 h 5"/>
                <a:gd name="T20" fmla="*/ 3 w 18"/>
                <a:gd name="T21" fmla="*/ 5 h 5"/>
                <a:gd name="T22" fmla="*/ 3 w 18"/>
                <a:gd name="T23" fmla="*/ 3 h 5"/>
                <a:gd name="T24" fmla="*/ 3 w 18"/>
                <a:gd name="T25" fmla="*/ 2 h 5"/>
                <a:gd name="T26" fmla="*/ 3 w 18"/>
                <a:gd name="T27" fmla="*/ 5 h 5"/>
                <a:gd name="T28" fmla="*/ 3 w 18"/>
                <a:gd name="T29" fmla="*/ 2 h 5"/>
                <a:gd name="T30" fmla="*/ 3 w 18"/>
                <a:gd name="T31" fmla="*/ 3 h 5"/>
                <a:gd name="T32" fmla="*/ 3 w 18"/>
                <a:gd name="T33" fmla="*/ 3 h 5"/>
                <a:gd name="T34" fmla="*/ 5 w 18"/>
                <a:gd name="T35" fmla="*/ 5 h 5"/>
                <a:gd name="T36" fmla="*/ 5 w 18"/>
                <a:gd name="T37" fmla="*/ 5 h 5"/>
                <a:gd name="T38" fmla="*/ 5 w 18"/>
                <a:gd name="T39" fmla="*/ 3 h 5"/>
                <a:gd name="T40" fmla="*/ 5 w 18"/>
                <a:gd name="T41" fmla="*/ 5 h 5"/>
                <a:gd name="T42" fmla="*/ 5 w 18"/>
                <a:gd name="T43" fmla="*/ 5 h 5"/>
                <a:gd name="T44" fmla="*/ 5 w 18"/>
                <a:gd name="T45" fmla="*/ 5 h 5"/>
                <a:gd name="T46" fmla="*/ 5 w 18"/>
                <a:gd name="T47" fmla="*/ 5 h 5"/>
                <a:gd name="T48" fmla="*/ 7 w 18"/>
                <a:gd name="T49" fmla="*/ 3 h 5"/>
                <a:gd name="T50" fmla="*/ 7 w 18"/>
                <a:gd name="T51" fmla="*/ 3 h 5"/>
                <a:gd name="T52" fmla="*/ 7 w 18"/>
                <a:gd name="T53" fmla="*/ 5 h 5"/>
                <a:gd name="T54" fmla="*/ 7 w 18"/>
                <a:gd name="T55" fmla="*/ 3 h 5"/>
                <a:gd name="T56" fmla="*/ 7 w 18"/>
                <a:gd name="T57" fmla="*/ 3 h 5"/>
                <a:gd name="T58" fmla="*/ 7 w 18"/>
                <a:gd name="T59" fmla="*/ 3 h 5"/>
                <a:gd name="T60" fmla="*/ 9 w 18"/>
                <a:gd name="T61" fmla="*/ 5 h 5"/>
                <a:gd name="T62" fmla="*/ 9 w 18"/>
                <a:gd name="T63" fmla="*/ 5 h 5"/>
                <a:gd name="T64" fmla="*/ 9 w 18"/>
                <a:gd name="T65" fmla="*/ 5 h 5"/>
                <a:gd name="T66" fmla="*/ 9 w 18"/>
                <a:gd name="T67" fmla="*/ 5 h 5"/>
                <a:gd name="T68" fmla="*/ 9 w 18"/>
                <a:gd name="T69" fmla="*/ 5 h 5"/>
                <a:gd name="T70" fmla="*/ 9 w 18"/>
                <a:gd name="T71" fmla="*/ 3 h 5"/>
                <a:gd name="T72" fmla="*/ 10 w 18"/>
                <a:gd name="T73" fmla="*/ 5 h 5"/>
                <a:gd name="T74" fmla="*/ 10 w 18"/>
                <a:gd name="T75" fmla="*/ 5 h 5"/>
                <a:gd name="T76" fmla="*/ 10 w 18"/>
                <a:gd name="T77" fmla="*/ 5 h 5"/>
                <a:gd name="T78" fmla="*/ 10 w 18"/>
                <a:gd name="T79" fmla="*/ 5 h 5"/>
                <a:gd name="T80" fmla="*/ 10 w 18"/>
                <a:gd name="T81" fmla="*/ 5 h 5"/>
                <a:gd name="T82" fmla="*/ 10 w 18"/>
                <a:gd name="T83" fmla="*/ 3 h 5"/>
                <a:gd name="T84" fmla="*/ 12 w 18"/>
                <a:gd name="T85" fmla="*/ 5 h 5"/>
                <a:gd name="T86" fmla="*/ 12 w 18"/>
                <a:gd name="T87" fmla="*/ 5 h 5"/>
                <a:gd name="T88" fmla="*/ 12 w 18"/>
                <a:gd name="T89" fmla="*/ 5 h 5"/>
                <a:gd name="T90" fmla="*/ 12 w 18"/>
                <a:gd name="T91" fmla="*/ 5 h 5"/>
                <a:gd name="T92" fmla="*/ 12 w 18"/>
                <a:gd name="T93" fmla="*/ 5 h 5"/>
                <a:gd name="T94" fmla="*/ 12 w 18"/>
                <a:gd name="T95" fmla="*/ 5 h 5"/>
                <a:gd name="T96" fmla="*/ 12 w 18"/>
                <a:gd name="T97" fmla="*/ 5 h 5"/>
                <a:gd name="T98" fmla="*/ 14 w 18"/>
                <a:gd name="T99" fmla="*/ 5 h 5"/>
                <a:gd name="T100" fmla="*/ 14 w 18"/>
                <a:gd name="T101" fmla="*/ 5 h 5"/>
                <a:gd name="T102" fmla="*/ 14 w 18"/>
                <a:gd name="T103" fmla="*/ 5 h 5"/>
                <a:gd name="T104" fmla="*/ 14 w 18"/>
                <a:gd name="T105" fmla="*/ 5 h 5"/>
                <a:gd name="T106" fmla="*/ 14 w 18"/>
                <a:gd name="T107" fmla="*/ 5 h 5"/>
                <a:gd name="T108" fmla="*/ 14 w 18"/>
                <a:gd name="T109" fmla="*/ 5 h 5"/>
                <a:gd name="T110" fmla="*/ 16 w 18"/>
                <a:gd name="T111" fmla="*/ 5 h 5"/>
                <a:gd name="T112" fmla="*/ 16 w 18"/>
                <a:gd name="T113" fmla="*/ 5 h 5"/>
                <a:gd name="T114" fmla="*/ 16 w 18"/>
                <a:gd name="T115" fmla="*/ 3 h 5"/>
                <a:gd name="T116" fmla="*/ 16 w 18"/>
                <a:gd name="T117" fmla="*/ 5 h 5"/>
                <a:gd name="T118" fmla="*/ 16 w 18"/>
                <a:gd name="T119" fmla="*/ 5 h 5"/>
                <a:gd name="T120" fmla="*/ 16 w 18"/>
                <a:gd name="T121" fmla="*/ 5 h 5"/>
                <a:gd name="T122" fmla="*/ 18 w 18"/>
                <a:gd name="T1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5"/>
                  </a:lnTo>
                  <a:lnTo>
                    <a:pt x="3" y="0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0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2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3"/>
                  </a:lnTo>
                  <a:lnTo>
                    <a:pt x="10" y="2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2" name="Freeform 428"/>
            <p:cNvSpPr>
              <a:spLocks/>
            </p:cNvSpPr>
            <p:nvPr/>
          </p:nvSpPr>
          <p:spPr bwMode="auto">
            <a:xfrm>
              <a:off x="3329" y="4028"/>
              <a:ext cx="16" cy="9"/>
            </a:xfrm>
            <a:custGeom>
              <a:avLst/>
              <a:gdLst>
                <a:gd name="T0" fmla="*/ 0 w 16"/>
                <a:gd name="T1" fmla="*/ 9 h 9"/>
                <a:gd name="T2" fmla="*/ 0 w 16"/>
                <a:gd name="T3" fmla="*/ 9 h 9"/>
                <a:gd name="T4" fmla="*/ 0 w 16"/>
                <a:gd name="T5" fmla="*/ 9 h 9"/>
                <a:gd name="T6" fmla="*/ 0 w 16"/>
                <a:gd name="T7" fmla="*/ 9 h 9"/>
                <a:gd name="T8" fmla="*/ 0 w 16"/>
                <a:gd name="T9" fmla="*/ 7 h 9"/>
                <a:gd name="T10" fmla="*/ 1 w 16"/>
                <a:gd name="T11" fmla="*/ 9 h 9"/>
                <a:gd name="T12" fmla="*/ 1 w 16"/>
                <a:gd name="T13" fmla="*/ 9 h 9"/>
                <a:gd name="T14" fmla="*/ 1 w 16"/>
                <a:gd name="T15" fmla="*/ 9 h 9"/>
                <a:gd name="T16" fmla="*/ 1 w 16"/>
                <a:gd name="T17" fmla="*/ 9 h 9"/>
                <a:gd name="T18" fmla="*/ 1 w 16"/>
                <a:gd name="T19" fmla="*/ 9 h 9"/>
                <a:gd name="T20" fmla="*/ 1 w 16"/>
                <a:gd name="T21" fmla="*/ 9 h 9"/>
                <a:gd name="T22" fmla="*/ 1 w 16"/>
                <a:gd name="T23" fmla="*/ 9 h 9"/>
                <a:gd name="T24" fmla="*/ 3 w 16"/>
                <a:gd name="T25" fmla="*/ 9 h 9"/>
                <a:gd name="T26" fmla="*/ 3 w 16"/>
                <a:gd name="T27" fmla="*/ 9 h 9"/>
                <a:gd name="T28" fmla="*/ 3 w 16"/>
                <a:gd name="T29" fmla="*/ 9 h 9"/>
                <a:gd name="T30" fmla="*/ 3 w 16"/>
                <a:gd name="T31" fmla="*/ 7 h 9"/>
                <a:gd name="T32" fmla="*/ 3 w 16"/>
                <a:gd name="T33" fmla="*/ 9 h 9"/>
                <a:gd name="T34" fmla="*/ 3 w 16"/>
                <a:gd name="T35" fmla="*/ 9 h 9"/>
                <a:gd name="T36" fmla="*/ 5 w 16"/>
                <a:gd name="T37" fmla="*/ 9 h 9"/>
                <a:gd name="T38" fmla="*/ 5 w 16"/>
                <a:gd name="T39" fmla="*/ 9 h 9"/>
                <a:gd name="T40" fmla="*/ 5 w 16"/>
                <a:gd name="T41" fmla="*/ 9 h 9"/>
                <a:gd name="T42" fmla="*/ 5 w 16"/>
                <a:gd name="T43" fmla="*/ 9 h 9"/>
                <a:gd name="T44" fmla="*/ 5 w 16"/>
                <a:gd name="T45" fmla="*/ 9 h 9"/>
                <a:gd name="T46" fmla="*/ 5 w 16"/>
                <a:gd name="T47" fmla="*/ 9 h 9"/>
                <a:gd name="T48" fmla="*/ 7 w 16"/>
                <a:gd name="T49" fmla="*/ 9 h 9"/>
                <a:gd name="T50" fmla="*/ 7 w 16"/>
                <a:gd name="T51" fmla="*/ 9 h 9"/>
                <a:gd name="T52" fmla="*/ 7 w 16"/>
                <a:gd name="T53" fmla="*/ 9 h 9"/>
                <a:gd name="T54" fmla="*/ 7 w 16"/>
                <a:gd name="T55" fmla="*/ 9 h 9"/>
                <a:gd name="T56" fmla="*/ 7 w 16"/>
                <a:gd name="T57" fmla="*/ 9 h 9"/>
                <a:gd name="T58" fmla="*/ 7 w 16"/>
                <a:gd name="T59" fmla="*/ 9 h 9"/>
                <a:gd name="T60" fmla="*/ 7 w 16"/>
                <a:gd name="T61" fmla="*/ 9 h 9"/>
                <a:gd name="T62" fmla="*/ 8 w 16"/>
                <a:gd name="T63" fmla="*/ 9 h 9"/>
                <a:gd name="T64" fmla="*/ 8 w 16"/>
                <a:gd name="T65" fmla="*/ 9 h 9"/>
                <a:gd name="T66" fmla="*/ 8 w 16"/>
                <a:gd name="T67" fmla="*/ 9 h 9"/>
                <a:gd name="T68" fmla="*/ 8 w 16"/>
                <a:gd name="T69" fmla="*/ 9 h 9"/>
                <a:gd name="T70" fmla="*/ 8 w 16"/>
                <a:gd name="T71" fmla="*/ 7 h 9"/>
                <a:gd name="T72" fmla="*/ 8 w 16"/>
                <a:gd name="T73" fmla="*/ 6 h 9"/>
                <a:gd name="T74" fmla="*/ 10 w 16"/>
                <a:gd name="T75" fmla="*/ 7 h 9"/>
                <a:gd name="T76" fmla="*/ 10 w 16"/>
                <a:gd name="T77" fmla="*/ 4 h 9"/>
                <a:gd name="T78" fmla="*/ 10 w 16"/>
                <a:gd name="T79" fmla="*/ 9 h 9"/>
                <a:gd name="T80" fmla="*/ 10 w 16"/>
                <a:gd name="T81" fmla="*/ 9 h 9"/>
                <a:gd name="T82" fmla="*/ 10 w 16"/>
                <a:gd name="T83" fmla="*/ 9 h 9"/>
                <a:gd name="T84" fmla="*/ 10 w 16"/>
                <a:gd name="T85" fmla="*/ 4 h 9"/>
                <a:gd name="T86" fmla="*/ 10 w 16"/>
                <a:gd name="T87" fmla="*/ 9 h 9"/>
                <a:gd name="T88" fmla="*/ 12 w 16"/>
                <a:gd name="T89" fmla="*/ 7 h 9"/>
                <a:gd name="T90" fmla="*/ 12 w 16"/>
                <a:gd name="T91" fmla="*/ 9 h 9"/>
                <a:gd name="T92" fmla="*/ 12 w 16"/>
                <a:gd name="T93" fmla="*/ 6 h 9"/>
                <a:gd name="T94" fmla="*/ 12 w 16"/>
                <a:gd name="T95" fmla="*/ 9 h 9"/>
                <a:gd name="T96" fmla="*/ 12 w 16"/>
                <a:gd name="T97" fmla="*/ 7 h 9"/>
                <a:gd name="T98" fmla="*/ 12 w 16"/>
                <a:gd name="T99" fmla="*/ 4 h 9"/>
                <a:gd name="T100" fmla="*/ 14 w 16"/>
                <a:gd name="T101" fmla="*/ 7 h 9"/>
                <a:gd name="T102" fmla="*/ 14 w 16"/>
                <a:gd name="T103" fmla="*/ 7 h 9"/>
                <a:gd name="T104" fmla="*/ 14 w 16"/>
                <a:gd name="T105" fmla="*/ 6 h 9"/>
                <a:gd name="T106" fmla="*/ 14 w 16"/>
                <a:gd name="T107" fmla="*/ 9 h 9"/>
                <a:gd name="T108" fmla="*/ 14 w 16"/>
                <a:gd name="T109" fmla="*/ 6 h 9"/>
                <a:gd name="T110" fmla="*/ 14 w 16"/>
                <a:gd name="T111" fmla="*/ 9 h 9"/>
                <a:gd name="T112" fmla="*/ 14 w 16"/>
                <a:gd name="T113" fmla="*/ 9 h 9"/>
                <a:gd name="T114" fmla="*/ 16 w 16"/>
                <a:gd name="T115" fmla="*/ 9 h 9"/>
                <a:gd name="T116" fmla="*/ 16 w 16"/>
                <a:gd name="T117" fmla="*/ 7 h 9"/>
                <a:gd name="T118" fmla="*/ 16 w 16"/>
                <a:gd name="T119" fmla="*/ 9 h 9"/>
                <a:gd name="T120" fmla="*/ 16 w 16"/>
                <a:gd name="T121" fmla="*/ 9 h 9"/>
                <a:gd name="T122" fmla="*/ 16 w 16"/>
                <a:gd name="T12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4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4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4"/>
                  </a:lnTo>
                  <a:lnTo>
                    <a:pt x="10" y="9"/>
                  </a:lnTo>
                  <a:lnTo>
                    <a:pt x="10" y="4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4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4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4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0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2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2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2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3" name="Freeform 429"/>
            <p:cNvSpPr>
              <a:spLocks/>
            </p:cNvSpPr>
            <p:nvPr/>
          </p:nvSpPr>
          <p:spPr bwMode="auto">
            <a:xfrm>
              <a:off x="3345" y="4025"/>
              <a:ext cx="17" cy="12"/>
            </a:xfrm>
            <a:custGeom>
              <a:avLst/>
              <a:gdLst>
                <a:gd name="T0" fmla="*/ 0 w 17"/>
                <a:gd name="T1" fmla="*/ 12 h 12"/>
                <a:gd name="T2" fmla="*/ 1 w 17"/>
                <a:gd name="T3" fmla="*/ 12 h 12"/>
                <a:gd name="T4" fmla="*/ 1 w 17"/>
                <a:gd name="T5" fmla="*/ 10 h 12"/>
                <a:gd name="T6" fmla="*/ 1 w 17"/>
                <a:gd name="T7" fmla="*/ 12 h 12"/>
                <a:gd name="T8" fmla="*/ 1 w 17"/>
                <a:gd name="T9" fmla="*/ 12 h 12"/>
                <a:gd name="T10" fmla="*/ 1 w 17"/>
                <a:gd name="T11" fmla="*/ 10 h 12"/>
                <a:gd name="T12" fmla="*/ 1 w 17"/>
                <a:gd name="T13" fmla="*/ 12 h 12"/>
                <a:gd name="T14" fmla="*/ 1 w 17"/>
                <a:gd name="T15" fmla="*/ 12 h 12"/>
                <a:gd name="T16" fmla="*/ 3 w 17"/>
                <a:gd name="T17" fmla="*/ 12 h 12"/>
                <a:gd name="T18" fmla="*/ 3 w 17"/>
                <a:gd name="T19" fmla="*/ 12 h 12"/>
                <a:gd name="T20" fmla="*/ 3 w 17"/>
                <a:gd name="T21" fmla="*/ 12 h 12"/>
                <a:gd name="T22" fmla="*/ 3 w 17"/>
                <a:gd name="T23" fmla="*/ 12 h 12"/>
                <a:gd name="T24" fmla="*/ 3 w 17"/>
                <a:gd name="T25" fmla="*/ 10 h 12"/>
                <a:gd name="T26" fmla="*/ 3 w 17"/>
                <a:gd name="T27" fmla="*/ 12 h 12"/>
                <a:gd name="T28" fmla="*/ 5 w 17"/>
                <a:gd name="T29" fmla="*/ 12 h 12"/>
                <a:gd name="T30" fmla="*/ 5 w 17"/>
                <a:gd name="T31" fmla="*/ 10 h 12"/>
                <a:gd name="T32" fmla="*/ 5 w 17"/>
                <a:gd name="T33" fmla="*/ 12 h 12"/>
                <a:gd name="T34" fmla="*/ 5 w 17"/>
                <a:gd name="T35" fmla="*/ 12 h 12"/>
                <a:gd name="T36" fmla="*/ 5 w 17"/>
                <a:gd name="T37" fmla="*/ 12 h 12"/>
                <a:gd name="T38" fmla="*/ 5 w 17"/>
                <a:gd name="T39" fmla="*/ 12 h 12"/>
                <a:gd name="T40" fmla="*/ 5 w 17"/>
                <a:gd name="T41" fmla="*/ 12 h 12"/>
                <a:gd name="T42" fmla="*/ 7 w 17"/>
                <a:gd name="T43" fmla="*/ 12 h 12"/>
                <a:gd name="T44" fmla="*/ 7 w 17"/>
                <a:gd name="T45" fmla="*/ 12 h 12"/>
                <a:gd name="T46" fmla="*/ 7 w 17"/>
                <a:gd name="T47" fmla="*/ 12 h 12"/>
                <a:gd name="T48" fmla="*/ 7 w 17"/>
                <a:gd name="T49" fmla="*/ 9 h 12"/>
                <a:gd name="T50" fmla="*/ 7 w 17"/>
                <a:gd name="T51" fmla="*/ 12 h 12"/>
                <a:gd name="T52" fmla="*/ 7 w 17"/>
                <a:gd name="T53" fmla="*/ 10 h 12"/>
                <a:gd name="T54" fmla="*/ 9 w 17"/>
                <a:gd name="T55" fmla="*/ 12 h 12"/>
                <a:gd name="T56" fmla="*/ 9 w 17"/>
                <a:gd name="T57" fmla="*/ 12 h 12"/>
                <a:gd name="T58" fmla="*/ 9 w 17"/>
                <a:gd name="T59" fmla="*/ 10 h 12"/>
                <a:gd name="T60" fmla="*/ 9 w 17"/>
                <a:gd name="T61" fmla="*/ 12 h 12"/>
                <a:gd name="T62" fmla="*/ 9 w 17"/>
                <a:gd name="T63" fmla="*/ 12 h 12"/>
                <a:gd name="T64" fmla="*/ 9 w 17"/>
                <a:gd name="T65" fmla="*/ 12 h 12"/>
                <a:gd name="T66" fmla="*/ 9 w 17"/>
                <a:gd name="T67" fmla="*/ 9 h 12"/>
                <a:gd name="T68" fmla="*/ 10 w 17"/>
                <a:gd name="T69" fmla="*/ 12 h 12"/>
                <a:gd name="T70" fmla="*/ 10 w 17"/>
                <a:gd name="T71" fmla="*/ 12 h 12"/>
                <a:gd name="T72" fmla="*/ 10 w 17"/>
                <a:gd name="T73" fmla="*/ 12 h 12"/>
                <a:gd name="T74" fmla="*/ 10 w 17"/>
                <a:gd name="T75" fmla="*/ 9 h 12"/>
                <a:gd name="T76" fmla="*/ 10 w 17"/>
                <a:gd name="T77" fmla="*/ 10 h 12"/>
                <a:gd name="T78" fmla="*/ 10 w 17"/>
                <a:gd name="T79" fmla="*/ 9 h 12"/>
                <a:gd name="T80" fmla="*/ 12 w 17"/>
                <a:gd name="T81" fmla="*/ 9 h 12"/>
                <a:gd name="T82" fmla="*/ 12 w 17"/>
                <a:gd name="T83" fmla="*/ 12 h 12"/>
                <a:gd name="T84" fmla="*/ 12 w 17"/>
                <a:gd name="T85" fmla="*/ 10 h 12"/>
                <a:gd name="T86" fmla="*/ 12 w 17"/>
                <a:gd name="T87" fmla="*/ 10 h 12"/>
                <a:gd name="T88" fmla="*/ 12 w 17"/>
                <a:gd name="T89" fmla="*/ 12 h 12"/>
                <a:gd name="T90" fmla="*/ 12 w 17"/>
                <a:gd name="T91" fmla="*/ 12 h 12"/>
                <a:gd name="T92" fmla="*/ 12 w 17"/>
                <a:gd name="T93" fmla="*/ 12 h 12"/>
                <a:gd name="T94" fmla="*/ 14 w 17"/>
                <a:gd name="T95" fmla="*/ 10 h 12"/>
                <a:gd name="T96" fmla="*/ 14 w 17"/>
                <a:gd name="T97" fmla="*/ 9 h 12"/>
                <a:gd name="T98" fmla="*/ 14 w 17"/>
                <a:gd name="T99" fmla="*/ 10 h 12"/>
                <a:gd name="T100" fmla="*/ 14 w 17"/>
                <a:gd name="T101" fmla="*/ 12 h 12"/>
                <a:gd name="T102" fmla="*/ 14 w 17"/>
                <a:gd name="T103" fmla="*/ 12 h 12"/>
                <a:gd name="T104" fmla="*/ 14 w 17"/>
                <a:gd name="T105" fmla="*/ 12 h 12"/>
                <a:gd name="T106" fmla="*/ 14 w 17"/>
                <a:gd name="T107" fmla="*/ 12 h 12"/>
                <a:gd name="T108" fmla="*/ 16 w 17"/>
                <a:gd name="T109" fmla="*/ 12 h 12"/>
                <a:gd name="T110" fmla="*/ 16 w 17"/>
                <a:gd name="T111" fmla="*/ 12 h 12"/>
                <a:gd name="T112" fmla="*/ 16 w 17"/>
                <a:gd name="T113" fmla="*/ 12 h 12"/>
                <a:gd name="T114" fmla="*/ 16 w 17"/>
                <a:gd name="T115" fmla="*/ 3 h 12"/>
                <a:gd name="T116" fmla="*/ 16 w 17"/>
                <a:gd name="T117" fmla="*/ 12 h 12"/>
                <a:gd name="T118" fmla="*/ 16 w 17"/>
                <a:gd name="T119" fmla="*/ 10 h 12"/>
                <a:gd name="T120" fmla="*/ 16 w 17"/>
                <a:gd name="T121" fmla="*/ 12 h 12"/>
                <a:gd name="T122" fmla="*/ 17 w 17"/>
                <a:gd name="T1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5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7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7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7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7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7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3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3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7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5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3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3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5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5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7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5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3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3"/>
                  </a:lnTo>
                  <a:lnTo>
                    <a:pt x="16" y="12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3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7"/>
                  </a:lnTo>
                  <a:lnTo>
                    <a:pt x="17" y="12"/>
                  </a:lnTo>
                  <a:lnTo>
                    <a:pt x="17" y="5"/>
                  </a:lnTo>
                  <a:lnTo>
                    <a:pt x="17" y="10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7" y="7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7" y="5"/>
                  </a:lnTo>
                  <a:lnTo>
                    <a:pt x="17" y="12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12"/>
                  </a:lnTo>
                  <a:lnTo>
                    <a:pt x="17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4" name="Freeform 430"/>
            <p:cNvSpPr>
              <a:spLocks/>
            </p:cNvSpPr>
            <p:nvPr/>
          </p:nvSpPr>
          <p:spPr bwMode="auto">
            <a:xfrm>
              <a:off x="3362" y="3218"/>
              <a:ext cx="16" cy="819"/>
            </a:xfrm>
            <a:custGeom>
              <a:avLst/>
              <a:gdLst>
                <a:gd name="T0" fmla="*/ 0 w 16"/>
                <a:gd name="T1" fmla="*/ 816 h 819"/>
                <a:gd name="T2" fmla="*/ 0 w 16"/>
                <a:gd name="T3" fmla="*/ 810 h 819"/>
                <a:gd name="T4" fmla="*/ 0 w 16"/>
                <a:gd name="T5" fmla="*/ 817 h 819"/>
                <a:gd name="T6" fmla="*/ 0 w 16"/>
                <a:gd name="T7" fmla="*/ 810 h 819"/>
                <a:gd name="T8" fmla="*/ 2 w 16"/>
                <a:gd name="T9" fmla="*/ 819 h 819"/>
                <a:gd name="T10" fmla="*/ 2 w 16"/>
                <a:gd name="T11" fmla="*/ 817 h 819"/>
                <a:gd name="T12" fmla="*/ 2 w 16"/>
                <a:gd name="T13" fmla="*/ 817 h 819"/>
                <a:gd name="T14" fmla="*/ 2 w 16"/>
                <a:gd name="T15" fmla="*/ 817 h 819"/>
                <a:gd name="T16" fmla="*/ 2 w 16"/>
                <a:gd name="T17" fmla="*/ 814 h 819"/>
                <a:gd name="T18" fmla="*/ 2 w 16"/>
                <a:gd name="T19" fmla="*/ 817 h 819"/>
                <a:gd name="T20" fmla="*/ 2 w 16"/>
                <a:gd name="T21" fmla="*/ 816 h 819"/>
                <a:gd name="T22" fmla="*/ 4 w 16"/>
                <a:gd name="T23" fmla="*/ 814 h 819"/>
                <a:gd name="T24" fmla="*/ 4 w 16"/>
                <a:gd name="T25" fmla="*/ 817 h 819"/>
                <a:gd name="T26" fmla="*/ 4 w 16"/>
                <a:gd name="T27" fmla="*/ 819 h 819"/>
                <a:gd name="T28" fmla="*/ 4 w 16"/>
                <a:gd name="T29" fmla="*/ 812 h 819"/>
                <a:gd name="T30" fmla="*/ 4 w 16"/>
                <a:gd name="T31" fmla="*/ 814 h 819"/>
                <a:gd name="T32" fmla="*/ 4 w 16"/>
                <a:gd name="T33" fmla="*/ 819 h 819"/>
                <a:gd name="T34" fmla="*/ 4 w 16"/>
                <a:gd name="T35" fmla="*/ 819 h 819"/>
                <a:gd name="T36" fmla="*/ 6 w 16"/>
                <a:gd name="T37" fmla="*/ 816 h 819"/>
                <a:gd name="T38" fmla="*/ 6 w 16"/>
                <a:gd name="T39" fmla="*/ 817 h 819"/>
                <a:gd name="T40" fmla="*/ 6 w 16"/>
                <a:gd name="T41" fmla="*/ 805 h 819"/>
                <a:gd name="T42" fmla="*/ 6 w 16"/>
                <a:gd name="T43" fmla="*/ 819 h 819"/>
                <a:gd name="T44" fmla="*/ 6 w 16"/>
                <a:gd name="T45" fmla="*/ 819 h 819"/>
                <a:gd name="T46" fmla="*/ 6 w 16"/>
                <a:gd name="T47" fmla="*/ 817 h 819"/>
                <a:gd name="T48" fmla="*/ 6 w 16"/>
                <a:gd name="T49" fmla="*/ 816 h 819"/>
                <a:gd name="T50" fmla="*/ 8 w 16"/>
                <a:gd name="T51" fmla="*/ 814 h 819"/>
                <a:gd name="T52" fmla="*/ 8 w 16"/>
                <a:gd name="T53" fmla="*/ 809 h 819"/>
                <a:gd name="T54" fmla="*/ 8 w 16"/>
                <a:gd name="T55" fmla="*/ 812 h 819"/>
                <a:gd name="T56" fmla="*/ 8 w 16"/>
                <a:gd name="T57" fmla="*/ 803 h 819"/>
                <a:gd name="T58" fmla="*/ 8 w 16"/>
                <a:gd name="T59" fmla="*/ 814 h 819"/>
                <a:gd name="T60" fmla="*/ 8 w 16"/>
                <a:gd name="T61" fmla="*/ 778 h 819"/>
                <a:gd name="T62" fmla="*/ 9 w 16"/>
                <a:gd name="T63" fmla="*/ 814 h 819"/>
                <a:gd name="T64" fmla="*/ 9 w 16"/>
                <a:gd name="T65" fmla="*/ 819 h 819"/>
                <a:gd name="T66" fmla="*/ 9 w 16"/>
                <a:gd name="T67" fmla="*/ 814 h 819"/>
                <a:gd name="T68" fmla="*/ 9 w 16"/>
                <a:gd name="T69" fmla="*/ 817 h 819"/>
                <a:gd name="T70" fmla="*/ 9 w 16"/>
                <a:gd name="T71" fmla="*/ 794 h 819"/>
                <a:gd name="T72" fmla="*/ 9 w 16"/>
                <a:gd name="T73" fmla="*/ 816 h 819"/>
                <a:gd name="T74" fmla="*/ 9 w 16"/>
                <a:gd name="T75" fmla="*/ 814 h 819"/>
                <a:gd name="T76" fmla="*/ 11 w 16"/>
                <a:gd name="T77" fmla="*/ 793 h 819"/>
                <a:gd name="T78" fmla="*/ 11 w 16"/>
                <a:gd name="T79" fmla="*/ 819 h 819"/>
                <a:gd name="T80" fmla="*/ 11 w 16"/>
                <a:gd name="T81" fmla="*/ 819 h 819"/>
                <a:gd name="T82" fmla="*/ 11 w 16"/>
                <a:gd name="T83" fmla="*/ 810 h 819"/>
                <a:gd name="T84" fmla="*/ 11 w 16"/>
                <a:gd name="T85" fmla="*/ 787 h 819"/>
                <a:gd name="T86" fmla="*/ 11 w 16"/>
                <a:gd name="T87" fmla="*/ 737 h 819"/>
                <a:gd name="T88" fmla="*/ 11 w 16"/>
                <a:gd name="T89" fmla="*/ 805 h 819"/>
                <a:gd name="T90" fmla="*/ 11 w 16"/>
                <a:gd name="T91" fmla="*/ 801 h 819"/>
                <a:gd name="T92" fmla="*/ 13 w 16"/>
                <a:gd name="T93" fmla="*/ 700 h 819"/>
                <a:gd name="T94" fmla="*/ 13 w 16"/>
                <a:gd name="T95" fmla="*/ 759 h 819"/>
                <a:gd name="T96" fmla="*/ 13 w 16"/>
                <a:gd name="T97" fmla="*/ 780 h 819"/>
                <a:gd name="T98" fmla="*/ 13 w 16"/>
                <a:gd name="T99" fmla="*/ 607 h 819"/>
                <a:gd name="T100" fmla="*/ 13 w 16"/>
                <a:gd name="T101" fmla="*/ 734 h 819"/>
                <a:gd name="T102" fmla="*/ 13 w 16"/>
                <a:gd name="T103" fmla="*/ 736 h 819"/>
                <a:gd name="T104" fmla="*/ 13 w 16"/>
                <a:gd name="T105" fmla="*/ 789 h 819"/>
                <a:gd name="T106" fmla="*/ 15 w 16"/>
                <a:gd name="T107" fmla="*/ 727 h 819"/>
                <a:gd name="T108" fmla="*/ 15 w 16"/>
                <a:gd name="T109" fmla="*/ 679 h 819"/>
                <a:gd name="T110" fmla="*/ 15 w 16"/>
                <a:gd name="T111" fmla="*/ 502 h 819"/>
                <a:gd name="T112" fmla="*/ 15 w 16"/>
                <a:gd name="T113" fmla="*/ 732 h 819"/>
                <a:gd name="T114" fmla="*/ 15 w 16"/>
                <a:gd name="T115" fmla="*/ 764 h 819"/>
                <a:gd name="T116" fmla="*/ 15 w 16"/>
                <a:gd name="T117" fmla="*/ 483 h 819"/>
                <a:gd name="T118" fmla="*/ 15 w 16"/>
                <a:gd name="T119" fmla="*/ 522 h 819"/>
                <a:gd name="T120" fmla="*/ 16 w 16"/>
                <a:gd name="T121" fmla="*/ 509 h 819"/>
                <a:gd name="T122" fmla="*/ 16 w 16"/>
                <a:gd name="T123" fmla="*/ 709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819">
                  <a:moveTo>
                    <a:pt x="0" y="817"/>
                  </a:moveTo>
                  <a:lnTo>
                    <a:pt x="0" y="819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7"/>
                  </a:lnTo>
                  <a:lnTo>
                    <a:pt x="0" y="819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7"/>
                  </a:lnTo>
                  <a:lnTo>
                    <a:pt x="0" y="819"/>
                  </a:lnTo>
                  <a:lnTo>
                    <a:pt x="0" y="816"/>
                  </a:lnTo>
                  <a:lnTo>
                    <a:pt x="0" y="814"/>
                  </a:lnTo>
                  <a:lnTo>
                    <a:pt x="0" y="817"/>
                  </a:lnTo>
                  <a:lnTo>
                    <a:pt x="0" y="817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6"/>
                  </a:lnTo>
                  <a:lnTo>
                    <a:pt x="0" y="817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0"/>
                  </a:lnTo>
                  <a:lnTo>
                    <a:pt x="0" y="819"/>
                  </a:lnTo>
                  <a:lnTo>
                    <a:pt x="0" y="816"/>
                  </a:lnTo>
                  <a:lnTo>
                    <a:pt x="0" y="819"/>
                  </a:lnTo>
                  <a:lnTo>
                    <a:pt x="0" y="816"/>
                  </a:lnTo>
                  <a:lnTo>
                    <a:pt x="0" y="814"/>
                  </a:lnTo>
                  <a:lnTo>
                    <a:pt x="0" y="810"/>
                  </a:lnTo>
                  <a:lnTo>
                    <a:pt x="0" y="819"/>
                  </a:lnTo>
                  <a:lnTo>
                    <a:pt x="0" y="814"/>
                  </a:lnTo>
                  <a:lnTo>
                    <a:pt x="0" y="819"/>
                  </a:lnTo>
                  <a:lnTo>
                    <a:pt x="0" y="817"/>
                  </a:lnTo>
                  <a:lnTo>
                    <a:pt x="0" y="812"/>
                  </a:lnTo>
                  <a:lnTo>
                    <a:pt x="0" y="817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2"/>
                  </a:lnTo>
                  <a:lnTo>
                    <a:pt x="0" y="819"/>
                  </a:lnTo>
                  <a:lnTo>
                    <a:pt x="0" y="812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7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7"/>
                  </a:lnTo>
                  <a:lnTo>
                    <a:pt x="0" y="810"/>
                  </a:lnTo>
                  <a:lnTo>
                    <a:pt x="0" y="810"/>
                  </a:lnTo>
                  <a:lnTo>
                    <a:pt x="0" y="819"/>
                  </a:lnTo>
                  <a:lnTo>
                    <a:pt x="0" y="814"/>
                  </a:lnTo>
                  <a:lnTo>
                    <a:pt x="0" y="817"/>
                  </a:lnTo>
                  <a:lnTo>
                    <a:pt x="0" y="817"/>
                  </a:lnTo>
                  <a:lnTo>
                    <a:pt x="0" y="817"/>
                  </a:lnTo>
                  <a:lnTo>
                    <a:pt x="0" y="819"/>
                  </a:lnTo>
                  <a:lnTo>
                    <a:pt x="0" y="814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0" y="819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7"/>
                  </a:lnTo>
                  <a:lnTo>
                    <a:pt x="2" y="816"/>
                  </a:lnTo>
                  <a:lnTo>
                    <a:pt x="2" y="812"/>
                  </a:lnTo>
                  <a:lnTo>
                    <a:pt x="2" y="814"/>
                  </a:lnTo>
                  <a:lnTo>
                    <a:pt x="2" y="816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2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2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6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7"/>
                  </a:lnTo>
                  <a:lnTo>
                    <a:pt x="2" y="817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6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7"/>
                  </a:lnTo>
                  <a:lnTo>
                    <a:pt x="2" y="817"/>
                  </a:lnTo>
                  <a:lnTo>
                    <a:pt x="2" y="817"/>
                  </a:lnTo>
                  <a:lnTo>
                    <a:pt x="2" y="810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6"/>
                  </a:lnTo>
                  <a:lnTo>
                    <a:pt x="2" y="819"/>
                  </a:lnTo>
                  <a:lnTo>
                    <a:pt x="2" y="816"/>
                  </a:lnTo>
                  <a:lnTo>
                    <a:pt x="2" y="809"/>
                  </a:lnTo>
                  <a:lnTo>
                    <a:pt x="2" y="812"/>
                  </a:lnTo>
                  <a:lnTo>
                    <a:pt x="2" y="814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16"/>
                  </a:lnTo>
                  <a:lnTo>
                    <a:pt x="2" y="816"/>
                  </a:lnTo>
                  <a:lnTo>
                    <a:pt x="2" y="819"/>
                  </a:lnTo>
                  <a:lnTo>
                    <a:pt x="2" y="812"/>
                  </a:lnTo>
                  <a:lnTo>
                    <a:pt x="2" y="816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05"/>
                  </a:lnTo>
                  <a:lnTo>
                    <a:pt x="2" y="819"/>
                  </a:lnTo>
                  <a:lnTo>
                    <a:pt x="2" y="819"/>
                  </a:lnTo>
                  <a:lnTo>
                    <a:pt x="2" y="809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4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6"/>
                  </a:lnTo>
                  <a:lnTo>
                    <a:pt x="2" y="816"/>
                  </a:lnTo>
                  <a:lnTo>
                    <a:pt x="2" y="816"/>
                  </a:lnTo>
                  <a:lnTo>
                    <a:pt x="2" y="819"/>
                  </a:lnTo>
                  <a:lnTo>
                    <a:pt x="2" y="817"/>
                  </a:lnTo>
                  <a:lnTo>
                    <a:pt x="2" y="819"/>
                  </a:lnTo>
                  <a:lnTo>
                    <a:pt x="2" y="814"/>
                  </a:lnTo>
                  <a:lnTo>
                    <a:pt x="2" y="817"/>
                  </a:lnTo>
                  <a:lnTo>
                    <a:pt x="2" y="816"/>
                  </a:lnTo>
                  <a:lnTo>
                    <a:pt x="2" y="817"/>
                  </a:lnTo>
                  <a:lnTo>
                    <a:pt x="2" y="817"/>
                  </a:lnTo>
                  <a:lnTo>
                    <a:pt x="4" y="819"/>
                  </a:lnTo>
                  <a:lnTo>
                    <a:pt x="4" y="814"/>
                  </a:lnTo>
                  <a:lnTo>
                    <a:pt x="4" y="819"/>
                  </a:lnTo>
                  <a:lnTo>
                    <a:pt x="4" y="810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4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6"/>
                  </a:lnTo>
                  <a:lnTo>
                    <a:pt x="4" y="816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6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2"/>
                  </a:lnTo>
                  <a:lnTo>
                    <a:pt x="4" y="816"/>
                  </a:lnTo>
                  <a:lnTo>
                    <a:pt x="4" y="814"/>
                  </a:lnTo>
                  <a:lnTo>
                    <a:pt x="4" y="817"/>
                  </a:lnTo>
                  <a:lnTo>
                    <a:pt x="4" y="817"/>
                  </a:lnTo>
                  <a:lnTo>
                    <a:pt x="4" y="812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6"/>
                  </a:lnTo>
                  <a:lnTo>
                    <a:pt x="4" y="814"/>
                  </a:lnTo>
                  <a:lnTo>
                    <a:pt x="4" y="819"/>
                  </a:lnTo>
                  <a:lnTo>
                    <a:pt x="4" y="814"/>
                  </a:lnTo>
                  <a:lnTo>
                    <a:pt x="4" y="809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6"/>
                  </a:lnTo>
                  <a:lnTo>
                    <a:pt x="4" y="814"/>
                  </a:lnTo>
                  <a:lnTo>
                    <a:pt x="4" y="812"/>
                  </a:lnTo>
                  <a:lnTo>
                    <a:pt x="4" y="817"/>
                  </a:lnTo>
                  <a:lnTo>
                    <a:pt x="4" y="817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6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6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07"/>
                  </a:lnTo>
                  <a:lnTo>
                    <a:pt x="4" y="812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9"/>
                  </a:lnTo>
                  <a:lnTo>
                    <a:pt x="4" y="817"/>
                  </a:lnTo>
                  <a:lnTo>
                    <a:pt x="4" y="812"/>
                  </a:lnTo>
                  <a:lnTo>
                    <a:pt x="4" y="817"/>
                  </a:lnTo>
                  <a:lnTo>
                    <a:pt x="4" y="819"/>
                  </a:lnTo>
                  <a:lnTo>
                    <a:pt x="4" y="810"/>
                  </a:lnTo>
                  <a:lnTo>
                    <a:pt x="4" y="817"/>
                  </a:lnTo>
                  <a:lnTo>
                    <a:pt x="4" y="817"/>
                  </a:lnTo>
                  <a:lnTo>
                    <a:pt x="4" y="816"/>
                  </a:lnTo>
                  <a:lnTo>
                    <a:pt x="4" y="819"/>
                  </a:lnTo>
                  <a:lnTo>
                    <a:pt x="6" y="814"/>
                  </a:lnTo>
                  <a:lnTo>
                    <a:pt x="6" y="819"/>
                  </a:lnTo>
                  <a:lnTo>
                    <a:pt x="6" y="816"/>
                  </a:lnTo>
                  <a:lnTo>
                    <a:pt x="6" y="819"/>
                  </a:lnTo>
                  <a:lnTo>
                    <a:pt x="6" y="817"/>
                  </a:lnTo>
                  <a:lnTo>
                    <a:pt x="6" y="814"/>
                  </a:lnTo>
                  <a:lnTo>
                    <a:pt x="6" y="800"/>
                  </a:lnTo>
                  <a:lnTo>
                    <a:pt x="6" y="809"/>
                  </a:lnTo>
                  <a:lnTo>
                    <a:pt x="6" y="816"/>
                  </a:lnTo>
                  <a:lnTo>
                    <a:pt x="6" y="809"/>
                  </a:lnTo>
                  <a:lnTo>
                    <a:pt x="6" y="816"/>
                  </a:lnTo>
                  <a:lnTo>
                    <a:pt x="6" y="816"/>
                  </a:lnTo>
                  <a:lnTo>
                    <a:pt x="6" y="817"/>
                  </a:lnTo>
                  <a:lnTo>
                    <a:pt x="6" y="819"/>
                  </a:lnTo>
                  <a:lnTo>
                    <a:pt x="6" y="817"/>
                  </a:lnTo>
                  <a:lnTo>
                    <a:pt x="6" y="819"/>
                  </a:lnTo>
                  <a:lnTo>
                    <a:pt x="6" y="819"/>
                  </a:lnTo>
                  <a:lnTo>
                    <a:pt x="6" y="807"/>
                  </a:lnTo>
                  <a:lnTo>
                    <a:pt x="6" y="819"/>
                  </a:lnTo>
                  <a:lnTo>
                    <a:pt x="6" y="819"/>
                  </a:lnTo>
                  <a:lnTo>
                    <a:pt x="6" y="817"/>
                  </a:lnTo>
                  <a:lnTo>
                    <a:pt x="6" y="819"/>
                  </a:lnTo>
                  <a:lnTo>
                    <a:pt x="6" y="810"/>
                  </a:lnTo>
                  <a:lnTo>
                    <a:pt x="6" y="817"/>
                  </a:lnTo>
                  <a:lnTo>
                    <a:pt x="6" y="803"/>
                  </a:lnTo>
                  <a:lnTo>
                    <a:pt x="6" y="817"/>
                  </a:lnTo>
                  <a:lnTo>
                    <a:pt x="6" y="805"/>
                  </a:lnTo>
                  <a:lnTo>
                    <a:pt x="6" y="814"/>
                  </a:lnTo>
                  <a:lnTo>
                    <a:pt x="6" y="816"/>
                  </a:lnTo>
                  <a:lnTo>
                    <a:pt x="6" y="817"/>
                  </a:lnTo>
                  <a:lnTo>
                    <a:pt x="6" y="809"/>
                  </a:lnTo>
                  <a:lnTo>
                    <a:pt x="6" y="819"/>
                  </a:lnTo>
                  <a:lnTo>
                    <a:pt x="6" y="819"/>
                  </a:lnTo>
                  <a:lnTo>
                    <a:pt x="6" y="805"/>
                  </a:lnTo>
                  <a:lnTo>
                    <a:pt x="6" y="817"/>
                  </a:lnTo>
                  <a:lnTo>
                    <a:pt x="6" y="819"/>
                  </a:lnTo>
                  <a:lnTo>
                    <a:pt x="6" y="817"/>
                  </a:lnTo>
                  <a:lnTo>
                    <a:pt x="6" y="817"/>
                  </a:lnTo>
                  <a:lnTo>
                    <a:pt x="6" y="819"/>
                  </a:lnTo>
                  <a:lnTo>
                    <a:pt x="6" y="814"/>
                  </a:lnTo>
                  <a:lnTo>
                    <a:pt x="6" y="819"/>
                  </a:lnTo>
                  <a:lnTo>
                    <a:pt x="6" y="816"/>
                  </a:lnTo>
                  <a:lnTo>
                    <a:pt x="6" y="817"/>
                  </a:lnTo>
                  <a:lnTo>
                    <a:pt x="6" y="819"/>
                  </a:lnTo>
                  <a:lnTo>
                    <a:pt x="6" y="812"/>
                  </a:lnTo>
                  <a:lnTo>
                    <a:pt x="6" y="817"/>
                  </a:lnTo>
                  <a:lnTo>
                    <a:pt x="6" y="819"/>
                  </a:lnTo>
                  <a:lnTo>
                    <a:pt x="6" y="810"/>
                  </a:lnTo>
                  <a:lnTo>
                    <a:pt x="6" y="809"/>
                  </a:lnTo>
                  <a:lnTo>
                    <a:pt x="6" y="816"/>
                  </a:lnTo>
                  <a:lnTo>
                    <a:pt x="6" y="819"/>
                  </a:lnTo>
                  <a:lnTo>
                    <a:pt x="6" y="819"/>
                  </a:lnTo>
                  <a:lnTo>
                    <a:pt x="6" y="814"/>
                  </a:lnTo>
                  <a:lnTo>
                    <a:pt x="6" y="816"/>
                  </a:lnTo>
                  <a:lnTo>
                    <a:pt x="6" y="805"/>
                  </a:lnTo>
                  <a:lnTo>
                    <a:pt x="6" y="819"/>
                  </a:lnTo>
                  <a:lnTo>
                    <a:pt x="6" y="819"/>
                  </a:lnTo>
                  <a:lnTo>
                    <a:pt x="6" y="819"/>
                  </a:lnTo>
                  <a:lnTo>
                    <a:pt x="6" y="817"/>
                  </a:lnTo>
                  <a:lnTo>
                    <a:pt x="6" y="805"/>
                  </a:lnTo>
                  <a:lnTo>
                    <a:pt x="6" y="819"/>
                  </a:lnTo>
                  <a:lnTo>
                    <a:pt x="6" y="801"/>
                  </a:lnTo>
                  <a:lnTo>
                    <a:pt x="6" y="817"/>
                  </a:lnTo>
                  <a:lnTo>
                    <a:pt x="6" y="819"/>
                  </a:lnTo>
                  <a:lnTo>
                    <a:pt x="6" y="801"/>
                  </a:lnTo>
                  <a:lnTo>
                    <a:pt x="6" y="819"/>
                  </a:lnTo>
                  <a:lnTo>
                    <a:pt x="6" y="812"/>
                  </a:lnTo>
                  <a:lnTo>
                    <a:pt x="6" y="817"/>
                  </a:lnTo>
                  <a:lnTo>
                    <a:pt x="6" y="814"/>
                  </a:lnTo>
                  <a:lnTo>
                    <a:pt x="6" y="810"/>
                  </a:lnTo>
                  <a:lnTo>
                    <a:pt x="6" y="816"/>
                  </a:lnTo>
                  <a:lnTo>
                    <a:pt x="6" y="819"/>
                  </a:lnTo>
                  <a:lnTo>
                    <a:pt x="6" y="819"/>
                  </a:lnTo>
                  <a:lnTo>
                    <a:pt x="6" y="819"/>
                  </a:lnTo>
                  <a:lnTo>
                    <a:pt x="6" y="816"/>
                  </a:lnTo>
                  <a:lnTo>
                    <a:pt x="6" y="810"/>
                  </a:lnTo>
                  <a:lnTo>
                    <a:pt x="6" y="805"/>
                  </a:lnTo>
                  <a:lnTo>
                    <a:pt x="6" y="816"/>
                  </a:lnTo>
                  <a:lnTo>
                    <a:pt x="6" y="814"/>
                  </a:lnTo>
                  <a:lnTo>
                    <a:pt x="6" y="816"/>
                  </a:lnTo>
                  <a:lnTo>
                    <a:pt x="6" y="812"/>
                  </a:lnTo>
                  <a:lnTo>
                    <a:pt x="6" y="814"/>
                  </a:lnTo>
                  <a:lnTo>
                    <a:pt x="6" y="819"/>
                  </a:lnTo>
                  <a:lnTo>
                    <a:pt x="8" y="817"/>
                  </a:lnTo>
                  <a:lnTo>
                    <a:pt x="8" y="814"/>
                  </a:lnTo>
                  <a:lnTo>
                    <a:pt x="8" y="819"/>
                  </a:lnTo>
                  <a:lnTo>
                    <a:pt x="8" y="814"/>
                  </a:lnTo>
                  <a:lnTo>
                    <a:pt x="8" y="816"/>
                  </a:lnTo>
                  <a:lnTo>
                    <a:pt x="8" y="816"/>
                  </a:lnTo>
                  <a:lnTo>
                    <a:pt x="8" y="819"/>
                  </a:lnTo>
                  <a:lnTo>
                    <a:pt x="8" y="819"/>
                  </a:lnTo>
                  <a:lnTo>
                    <a:pt x="8" y="812"/>
                  </a:lnTo>
                  <a:lnTo>
                    <a:pt x="8" y="803"/>
                  </a:lnTo>
                  <a:lnTo>
                    <a:pt x="8" y="819"/>
                  </a:lnTo>
                  <a:lnTo>
                    <a:pt x="8" y="816"/>
                  </a:lnTo>
                  <a:lnTo>
                    <a:pt x="8" y="814"/>
                  </a:lnTo>
                  <a:lnTo>
                    <a:pt x="8" y="819"/>
                  </a:lnTo>
                  <a:lnTo>
                    <a:pt x="8" y="819"/>
                  </a:lnTo>
                  <a:lnTo>
                    <a:pt x="8" y="809"/>
                  </a:lnTo>
                  <a:lnTo>
                    <a:pt x="8" y="812"/>
                  </a:lnTo>
                  <a:lnTo>
                    <a:pt x="8" y="812"/>
                  </a:lnTo>
                  <a:lnTo>
                    <a:pt x="8" y="812"/>
                  </a:lnTo>
                  <a:lnTo>
                    <a:pt x="8" y="816"/>
                  </a:lnTo>
                  <a:lnTo>
                    <a:pt x="8" y="814"/>
                  </a:lnTo>
                  <a:lnTo>
                    <a:pt x="8" y="819"/>
                  </a:lnTo>
                  <a:lnTo>
                    <a:pt x="8" y="819"/>
                  </a:lnTo>
                  <a:lnTo>
                    <a:pt x="8" y="809"/>
                  </a:lnTo>
                  <a:lnTo>
                    <a:pt x="8" y="805"/>
                  </a:lnTo>
                  <a:lnTo>
                    <a:pt x="8" y="817"/>
                  </a:lnTo>
                  <a:lnTo>
                    <a:pt x="8" y="817"/>
                  </a:lnTo>
                  <a:lnTo>
                    <a:pt x="8" y="812"/>
                  </a:lnTo>
                  <a:lnTo>
                    <a:pt x="8" y="814"/>
                  </a:lnTo>
                  <a:lnTo>
                    <a:pt x="8" y="819"/>
                  </a:lnTo>
                  <a:lnTo>
                    <a:pt x="8" y="817"/>
                  </a:lnTo>
                  <a:lnTo>
                    <a:pt x="8" y="801"/>
                  </a:lnTo>
                  <a:lnTo>
                    <a:pt x="8" y="805"/>
                  </a:lnTo>
                  <a:lnTo>
                    <a:pt x="8" y="819"/>
                  </a:lnTo>
                  <a:lnTo>
                    <a:pt x="8" y="819"/>
                  </a:lnTo>
                  <a:lnTo>
                    <a:pt x="8" y="814"/>
                  </a:lnTo>
                  <a:lnTo>
                    <a:pt x="8" y="819"/>
                  </a:lnTo>
                  <a:lnTo>
                    <a:pt x="8" y="814"/>
                  </a:lnTo>
                  <a:lnTo>
                    <a:pt x="8" y="810"/>
                  </a:lnTo>
                  <a:lnTo>
                    <a:pt x="8" y="803"/>
                  </a:lnTo>
                  <a:lnTo>
                    <a:pt x="8" y="814"/>
                  </a:lnTo>
                  <a:lnTo>
                    <a:pt x="8" y="819"/>
                  </a:lnTo>
                  <a:lnTo>
                    <a:pt x="8" y="810"/>
                  </a:lnTo>
                  <a:lnTo>
                    <a:pt x="8" y="817"/>
                  </a:lnTo>
                  <a:lnTo>
                    <a:pt x="8" y="819"/>
                  </a:lnTo>
                  <a:lnTo>
                    <a:pt x="8" y="819"/>
                  </a:lnTo>
                  <a:lnTo>
                    <a:pt x="8" y="819"/>
                  </a:lnTo>
                  <a:lnTo>
                    <a:pt x="8" y="814"/>
                  </a:lnTo>
                  <a:lnTo>
                    <a:pt x="8" y="814"/>
                  </a:lnTo>
                  <a:lnTo>
                    <a:pt x="8" y="816"/>
                  </a:lnTo>
                  <a:lnTo>
                    <a:pt x="8" y="816"/>
                  </a:lnTo>
                  <a:lnTo>
                    <a:pt x="8" y="814"/>
                  </a:lnTo>
                  <a:lnTo>
                    <a:pt x="8" y="794"/>
                  </a:lnTo>
                  <a:lnTo>
                    <a:pt x="8" y="794"/>
                  </a:lnTo>
                  <a:lnTo>
                    <a:pt x="8" y="817"/>
                  </a:lnTo>
                  <a:lnTo>
                    <a:pt x="8" y="817"/>
                  </a:lnTo>
                  <a:lnTo>
                    <a:pt x="8" y="819"/>
                  </a:lnTo>
                  <a:lnTo>
                    <a:pt x="8" y="814"/>
                  </a:lnTo>
                  <a:lnTo>
                    <a:pt x="8" y="809"/>
                  </a:lnTo>
                  <a:lnTo>
                    <a:pt x="8" y="819"/>
                  </a:lnTo>
                  <a:lnTo>
                    <a:pt x="8" y="805"/>
                  </a:lnTo>
                  <a:lnTo>
                    <a:pt x="8" y="816"/>
                  </a:lnTo>
                  <a:lnTo>
                    <a:pt x="8" y="812"/>
                  </a:lnTo>
                  <a:lnTo>
                    <a:pt x="8" y="778"/>
                  </a:lnTo>
                  <a:lnTo>
                    <a:pt x="8" y="819"/>
                  </a:lnTo>
                  <a:lnTo>
                    <a:pt x="8" y="810"/>
                  </a:lnTo>
                  <a:lnTo>
                    <a:pt x="8" y="819"/>
                  </a:lnTo>
                  <a:lnTo>
                    <a:pt x="8" y="814"/>
                  </a:lnTo>
                  <a:lnTo>
                    <a:pt x="8" y="816"/>
                  </a:lnTo>
                  <a:lnTo>
                    <a:pt x="8" y="814"/>
                  </a:lnTo>
                  <a:lnTo>
                    <a:pt x="8" y="810"/>
                  </a:lnTo>
                  <a:lnTo>
                    <a:pt x="8" y="817"/>
                  </a:lnTo>
                  <a:lnTo>
                    <a:pt x="8" y="816"/>
                  </a:lnTo>
                  <a:lnTo>
                    <a:pt x="8" y="814"/>
                  </a:lnTo>
                  <a:lnTo>
                    <a:pt x="9" y="819"/>
                  </a:lnTo>
                  <a:lnTo>
                    <a:pt x="9" y="814"/>
                  </a:lnTo>
                  <a:lnTo>
                    <a:pt x="9" y="817"/>
                  </a:lnTo>
                  <a:lnTo>
                    <a:pt x="9" y="809"/>
                  </a:lnTo>
                  <a:lnTo>
                    <a:pt x="9" y="817"/>
                  </a:lnTo>
                  <a:lnTo>
                    <a:pt x="9" y="807"/>
                  </a:lnTo>
                  <a:lnTo>
                    <a:pt x="9" y="810"/>
                  </a:lnTo>
                  <a:lnTo>
                    <a:pt x="9" y="814"/>
                  </a:lnTo>
                  <a:lnTo>
                    <a:pt x="9" y="817"/>
                  </a:lnTo>
                  <a:lnTo>
                    <a:pt x="9" y="796"/>
                  </a:lnTo>
                  <a:lnTo>
                    <a:pt x="9" y="801"/>
                  </a:lnTo>
                  <a:lnTo>
                    <a:pt x="9" y="817"/>
                  </a:lnTo>
                  <a:lnTo>
                    <a:pt x="9" y="803"/>
                  </a:lnTo>
                  <a:lnTo>
                    <a:pt x="9" y="819"/>
                  </a:lnTo>
                  <a:lnTo>
                    <a:pt x="9" y="814"/>
                  </a:lnTo>
                  <a:lnTo>
                    <a:pt x="9" y="817"/>
                  </a:lnTo>
                  <a:lnTo>
                    <a:pt x="9" y="810"/>
                  </a:lnTo>
                  <a:lnTo>
                    <a:pt x="9" y="809"/>
                  </a:lnTo>
                  <a:lnTo>
                    <a:pt x="9" y="816"/>
                  </a:lnTo>
                  <a:lnTo>
                    <a:pt x="9" y="816"/>
                  </a:lnTo>
                  <a:lnTo>
                    <a:pt x="9" y="810"/>
                  </a:lnTo>
                  <a:lnTo>
                    <a:pt x="9" y="817"/>
                  </a:lnTo>
                  <a:lnTo>
                    <a:pt x="9" y="819"/>
                  </a:lnTo>
                  <a:lnTo>
                    <a:pt x="9" y="796"/>
                  </a:lnTo>
                  <a:lnTo>
                    <a:pt x="9" y="817"/>
                  </a:lnTo>
                  <a:lnTo>
                    <a:pt x="9" y="814"/>
                  </a:lnTo>
                  <a:lnTo>
                    <a:pt x="9" y="814"/>
                  </a:lnTo>
                  <a:lnTo>
                    <a:pt x="9" y="812"/>
                  </a:lnTo>
                  <a:lnTo>
                    <a:pt x="9" y="817"/>
                  </a:lnTo>
                  <a:lnTo>
                    <a:pt x="9" y="803"/>
                  </a:lnTo>
                  <a:lnTo>
                    <a:pt x="9" y="787"/>
                  </a:lnTo>
                  <a:lnTo>
                    <a:pt x="9" y="819"/>
                  </a:lnTo>
                  <a:lnTo>
                    <a:pt x="9" y="810"/>
                  </a:lnTo>
                  <a:lnTo>
                    <a:pt x="9" y="809"/>
                  </a:lnTo>
                  <a:lnTo>
                    <a:pt x="9" y="819"/>
                  </a:lnTo>
                  <a:lnTo>
                    <a:pt x="9" y="810"/>
                  </a:lnTo>
                  <a:lnTo>
                    <a:pt x="9" y="810"/>
                  </a:lnTo>
                  <a:lnTo>
                    <a:pt x="9" y="817"/>
                  </a:lnTo>
                  <a:lnTo>
                    <a:pt x="9" y="819"/>
                  </a:lnTo>
                  <a:lnTo>
                    <a:pt x="9" y="800"/>
                  </a:lnTo>
                  <a:lnTo>
                    <a:pt x="9" y="816"/>
                  </a:lnTo>
                  <a:lnTo>
                    <a:pt x="9" y="807"/>
                  </a:lnTo>
                  <a:lnTo>
                    <a:pt x="9" y="810"/>
                  </a:lnTo>
                  <a:lnTo>
                    <a:pt x="9" y="819"/>
                  </a:lnTo>
                  <a:lnTo>
                    <a:pt x="9" y="812"/>
                  </a:lnTo>
                  <a:lnTo>
                    <a:pt x="9" y="819"/>
                  </a:lnTo>
                  <a:lnTo>
                    <a:pt x="9" y="817"/>
                  </a:lnTo>
                  <a:lnTo>
                    <a:pt x="9" y="816"/>
                  </a:lnTo>
                  <a:lnTo>
                    <a:pt x="9" y="812"/>
                  </a:lnTo>
                  <a:lnTo>
                    <a:pt x="9" y="794"/>
                  </a:lnTo>
                  <a:lnTo>
                    <a:pt x="9" y="816"/>
                  </a:lnTo>
                  <a:lnTo>
                    <a:pt x="9" y="817"/>
                  </a:lnTo>
                  <a:lnTo>
                    <a:pt x="9" y="816"/>
                  </a:lnTo>
                  <a:lnTo>
                    <a:pt x="9" y="778"/>
                  </a:lnTo>
                  <a:lnTo>
                    <a:pt x="9" y="800"/>
                  </a:lnTo>
                  <a:lnTo>
                    <a:pt x="9" y="746"/>
                  </a:lnTo>
                  <a:lnTo>
                    <a:pt x="9" y="819"/>
                  </a:lnTo>
                  <a:lnTo>
                    <a:pt x="9" y="796"/>
                  </a:lnTo>
                  <a:lnTo>
                    <a:pt x="9" y="819"/>
                  </a:lnTo>
                  <a:lnTo>
                    <a:pt x="9" y="801"/>
                  </a:lnTo>
                  <a:lnTo>
                    <a:pt x="9" y="814"/>
                  </a:lnTo>
                  <a:lnTo>
                    <a:pt x="9" y="816"/>
                  </a:lnTo>
                  <a:lnTo>
                    <a:pt x="9" y="812"/>
                  </a:lnTo>
                  <a:lnTo>
                    <a:pt x="9" y="803"/>
                  </a:lnTo>
                  <a:lnTo>
                    <a:pt x="9" y="817"/>
                  </a:lnTo>
                  <a:lnTo>
                    <a:pt x="9" y="794"/>
                  </a:lnTo>
                  <a:lnTo>
                    <a:pt x="9" y="814"/>
                  </a:lnTo>
                  <a:lnTo>
                    <a:pt x="9" y="816"/>
                  </a:lnTo>
                  <a:lnTo>
                    <a:pt x="9" y="801"/>
                  </a:lnTo>
                  <a:lnTo>
                    <a:pt x="9" y="810"/>
                  </a:lnTo>
                  <a:lnTo>
                    <a:pt x="9" y="816"/>
                  </a:lnTo>
                  <a:lnTo>
                    <a:pt x="9" y="817"/>
                  </a:lnTo>
                  <a:lnTo>
                    <a:pt x="9" y="809"/>
                  </a:lnTo>
                  <a:lnTo>
                    <a:pt x="9" y="814"/>
                  </a:lnTo>
                  <a:lnTo>
                    <a:pt x="9" y="819"/>
                  </a:lnTo>
                  <a:lnTo>
                    <a:pt x="9" y="817"/>
                  </a:lnTo>
                  <a:lnTo>
                    <a:pt x="9" y="819"/>
                  </a:lnTo>
                  <a:lnTo>
                    <a:pt x="9" y="760"/>
                  </a:lnTo>
                  <a:lnTo>
                    <a:pt x="9" y="803"/>
                  </a:lnTo>
                  <a:lnTo>
                    <a:pt x="9" y="798"/>
                  </a:lnTo>
                  <a:lnTo>
                    <a:pt x="9" y="801"/>
                  </a:lnTo>
                  <a:lnTo>
                    <a:pt x="9" y="819"/>
                  </a:lnTo>
                  <a:lnTo>
                    <a:pt x="9" y="800"/>
                  </a:lnTo>
                  <a:lnTo>
                    <a:pt x="9" y="793"/>
                  </a:lnTo>
                  <a:lnTo>
                    <a:pt x="9" y="807"/>
                  </a:lnTo>
                  <a:lnTo>
                    <a:pt x="11" y="793"/>
                  </a:lnTo>
                  <a:lnTo>
                    <a:pt x="11" y="784"/>
                  </a:lnTo>
                  <a:lnTo>
                    <a:pt x="11" y="803"/>
                  </a:lnTo>
                  <a:lnTo>
                    <a:pt x="11" y="812"/>
                  </a:lnTo>
                  <a:lnTo>
                    <a:pt x="11" y="819"/>
                  </a:lnTo>
                  <a:lnTo>
                    <a:pt x="11" y="812"/>
                  </a:lnTo>
                  <a:lnTo>
                    <a:pt x="11" y="816"/>
                  </a:lnTo>
                  <a:lnTo>
                    <a:pt x="11" y="805"/>
                  </a:lnTo>
                  <a:lnTo>
                    <a:pt x="11" y="805"/>
                  </a:lnTo>
                  <a:lnTo>
                    <a:pt x="11" y="819"/>
                  </a:lnTo>
                  <a:lnTo>
                    <a:pt x="11" y="791"/>
                  </a:lnTo>
                  <a:lnTo>
                    <a:pt x="11" y="809"/>
                  </a:lnTo>
                  <a:lnTo>
                    <a:pt x="11" y="819"/>
                  </a:lnTo>
                  <a:lnTo>
                    <a:pt x="11" y="798"/>
                  </a:lnTo>
                  <a:lnTo>
                    <a:pt x="11" y="814"/>
                  </a:lnTo>
                  <a:lnTo>
                    <a:pt x="11" y="803"/>
                  </a:lnTo>
                  <a:lnTo>
                    <a:pt x="11" y="816"/>
                  </a:lnTo>
                  <a:lnTo>
                    <a:pt x="11" y="805"/>
                  </a:lnTo>
                  <a:lnTo>
                    <a:pt x="11" y="809"/>
                  </a:lnTo>
                  <a:lnTo>
                    <a:pt x="11" y="810"/>
                  </a:lnTo>
                  <a:lnTo>
                    <a:pt x="11" y="814"/>
                  </a:lnTo>
                  <a:lnTo>
                    <a:pt x="11" y="759"/>
                  </a:lnTo>
                  <a:lnTo>
                    <a:pt x="11" y="800"/>
                  </a:lnTo>
                  <a:lnTo>
                    <a:pt x="11" y="817"/>
                  </a:lnTo>
                  <a:lnTo>
                    <a:pt x="11" y="819"/>
                  </a:lnTo>
                  <a:lnTo>
                    <a:pt x="11" y="816"/>
                  </a:lnTo>
                  <a:lnTo>
                    <a:pt x="11" y="787"/>
                  </a:lnTo>
                  <a:lnTo>
                    <a:pt x="11" y="819"/>
                  </a:lnTo>
                  <a:lnTo>
                    <a:pt x="11" y="810"/>
                  </a:lnTo>
                  <a:lnTo>
                    <a:pt x="11" y="796"/>
                  </a:lnTo>
                  <a:lnTo>
                    <a:pt x="11" y="771"/>
                  </a:lnTo>
                  <a:lnTo>
                    <a:pt x="11" y="809"/>
                  </a:lnTo>
                  <a:lnTo>
                    <a:pt x="11" y="787"/>
                  </a:lnTo>
                  <a:lnTo>
                    <a:pt x="11" y="780"/>
                  </a:lnTo>
                  <a:lnTo>
                    <a:pt x="11" y="771"/>
                  </a:lnTo>
                  <a:lnTo>
                    <a:pt x="11" y="816"/>
                  </a:lnTo>
                  <a:lnTo>
                    <a:pt x="11" y="810"/>
                  </a:lnTo>
                  <a:lnTo>
                    <a:pt x="11" y="791"/>
                  </a:lnTo>
                  <a:lnTo>
                    <a:pt x="11" y="816"/>
                  </a:lnTo>
                  <a:lnTo>
                    <a:pt x="11" y="819"/>
                  </a:lnTo>
                  <a:lnTo>
                    <a:pt x="11" y="803"/>
                  </a:lnTo>
                  <a:lnTo>
                    <a:pt x="11" y="780"/>
                  </a:lnTo>
                  <a:lnTo>
                    <a:pt x="11" y="807"/>
                  </a:lnTo>
                  <a:lnTo>
                    <a:pt x="11" y="801"/>
                  </a:lnTo>
                  <a:lnTo>
                    <a:pt x="11" y="803"/>
                  </a:lnTo>
                  <a:lnTo>
                    <a:pt x="11" y="816"/>
                  </a:lnTo>
                  <a:lnTo>
                    <a:pt x="11" y="819"/>
                  </a:lnTo>
                  <a:lnTo>
                    <a:pt x="11" y="812"/>
                  </a:lnTo>
                  <a:lnTo>
                    <a:pt x="11" y="787"/>
                  </a:lnTo>
                  <a:lnTo>
                    <a:pt x="11" y="703"/>
                  </a:lnTo>
                  <a:lnTo>
                    <a:pt x="11" y="793"/>
                  </a:lnTo>
                  <a:lnTo>
                    <a:pt x="11" y="812"/>
                  </a:lnTo>
                  <a:lnTo>
                    <a:pt x="11" y="814"/>
                  </a:lnTo>
                  <a:lnTo>
                    <a:pt x="11" y="782"/>
                  </a:lnTo>
                  <a:lnTo>
                    <a:pt x="11" y="805"/>
                  </a:lnTo>
                  <a:lnTo>
                    <a:pt x="11" y="810"/>
                  </a:lnTo>
                  <a:lnTo>
                    <a:pt x="11" y="814"/>
                  </a:lnTo>
                  <a:lnTo>
                    <a:pt x="11" y="817"/>
                  </a:lnTo>
                  <a:lnTo>
                    <a:pt x="11" y="817"/>
                  </a:lnTo>
                  <a:lnTo>
                    <a:pt x="11" y="817"/>
                  </a:lnTo>
                  <a:lnTo>
                    <a:pt x="11" y="737"/>
                  </a:lnTo>
                  <a:lnTo>
                    <a:pt x="11" y="773"/>
                  </a:lnTo>
                  <a:lnTo>
                    <a:pt x="11" y="810"/>
                  </a:lnTo>
                  <a:lnTo>
                    <a:pt x="11" y="816"/>
                  </a:lnTo>
                  <a:lnTo>
                    <a:pt x="11" y="791"/>
                  </a:lnTo>
                  <a:lnTo>
                    <a:pt x="11" y="798"/>
                  </a:lnTo>
                  <a:lnTo>
                    <a:pt x="11" y="805"/>
                  </a:lnTo>
                  <a:lnTo>
                    <a:pt x="11" y="789"/>
                  </a:lnTo>
                  <a:lnTo>
                    <a:pt x="11" y="819"/>
                  </a:lnTo>
                  <a:lnTo>
                    <a:pt x="11" y="793"/>
                  </a:lnTo>
                  <a:lnTo>
                    <a:pt x="11" y="755"/>
                  </a:lnTo>
                  <a:lnTo>
                    <a:pt x="11" y="737"/>
                  </a:lnTo>
                  <a:lnTo>
                    <a:pt x="11" y="805"/>
                  </a:lnTo>
                  <a:lnTo>
                    <a:pt x="11" y="816"/>
                  </a:lnTo>
                  <a:lnTo>
                    <a:pt x="11" y="814"/>
                  </a:lnTo>
                  <a:lnTo>
                    <a:pt x="11" y="794"/>
                  </a:lnTo>
                  <a:lnTo>
                    <a:pt x="11" y="771"/>
                  </a:lnTo>
                  <a:lnTo>
                    <a:pt x="11" y="796"/>
                  </a:lnTo>
                  <a:lnTo>
                    <a:pt x="11" y="762"/>
                  </a:lnTo>
                  <a:lnTo>
                    <a:pt x="11" y="646"/>
                  </a:lnTo>
                  <a:lnTo>
                    <a:pt x="11" y="819"/>
                  </a:lnTo>
                  <a:lnTo>
                    <a:pt x="11" y="814"/>
                  </a:lnTo>
                  <a:lnTo>
                    <a:pt x="11" y="753"/>
                  </a:lnTo>
                  <a:lnTo>
                    <a:pt x="11" y="784"/>
                  </a:lnTo>
                  <a:lnTo>
                    <a:pt x="11" y="801"/>
                  </a:lnTo>
                  <a:lnTo>
                    <a:pt x="13" y="803"/>
                  </a:lnTo>
                  <a:lnTo>
                    <a:pt x="13" y="800"/>
                  </a:lnTo>
                  <a:lnTo>
                    <a:pt x="13" y="769"/>
                  </a:lnTo>
                  <a:lnTo>
                    <a:pt x="13" y="796"/>
                  </a:lnTo>
                  <a:lnTo>
                    <a:pt x="13" y="687"/>
                  </a:lnTo>
                  <a:lnTo>
                    <a:pt x="13" y="785"/>
                  </a:lnTo>
                  <a:lnTo>
                    <a:pt x="13" y="789"/>
                  </a:lnTo>
                  <a:lnTo>
                    <a:pt x="13" y="675"/>
                  </a:lnTo>
                  <a:lnTo>
                    <a:pt x="13" y="778"/>
                  </a:lnTo>
                  <a:lnTo>
                    <a:pt x="13" y="796"/>
                  </a:lnTo>
                  <a:lnTo>
                    <a:pt x="13" y="737"/>
                  </a:lnTo>
                  <a:lnTo>
                    <a:pt x="13" y="700"/>
                  </a:lnTo>
                  <a:lnTo>
                    <a:pt x="13" y="793"/>
                  </a:lnTo>
                  <a:lnTo>
                    <a:pt x="13" y="776"/>
                  </a:lnTo>
                  <a:lnTo>
                    <a:pt x="13" y="819"/>
                  </a:lnTo>
                  <a:lnTo>
                    <a:pt x="13" y="789"/>
                  </a:lnTo>
                  <a:lnTo>
                    <a:pt x="13" y="771"/>
                  </a:lnTo>
                  <a:lnTo>
                    <a:pt x="13" y="780"/>
                  </a:lnTo>
                  <a:lnTo>
                    <a:pt x="13" y="709"/>
                  </a:lnTo>
                  <a:lnTo>
                    <a:pt x="13" y="798"/>
                  </a:lnTo>
                  <a:lnTo>
                    <a:pt x="13" y="784"/>
                  </a:lnTo>
                  <a:lnTo>
                    <a:pt x="13" y="662"/>
                  </a:lnTo>
                  <a:lnTo>
                    <a:pt x="13" y="659"/>
                  </a:lnTo>
                  <a:lnTo>
                    <a:pt x="13" y="759"/>
                  </a:lnTo>
                  <a:lnTo>
                    <a:pt x="13" y="793"/>
                  </a:lnTo>
                  <a:lnTo>
                    <a:pt x="13" y="791"/>
                  </a:lnTo>
                  <a:lnTo>
                    <a:pt x="13" y="798"/>
                  </a:lnTo>
                  <a:lnTo>
                    <a:pt x="13" y="782"/>
                  </a:lnTo>
                  <a:lnTo>
                    <a:pt x="13" y="682"/>
                  </a:lnTo>
                  <a:lnTo>
                    <a:pt x="13" y="773"/>
                  </a:lnTo>
                  <a:lnTo>
                    <a:pt x="13" y="752"/>
                  </a:lnTo>
                  <a:lnTo>
                    <a:pt x="13" y="607"/>
                  </a:lnTo>
                  <a:lnTo>
                    <a:pt x="13" y="809"/>
                  </a:lnTo>
                  <a:lnTo>
                    <a:pt x="13" y="780"/>
                  </a:lnTo>
                  <a:lnTo>
                    <a:pt x="13" y="746"/>
                  </a:lnTo>
                  <a:lnTo>
                    <a:pt x="13" y="780"/>
                  </a:lnTo>
                  <a:lnTo>
                    <a:pt x="13" y="780"/>
                  </a:lnTo>
                  <a:lnTo>
                    <a:pt x="13" y="778"/>
                  </a:lnTo>
                  <a:lnTo>
                    <a:pt x="13" y="744"/>
                  </a:lnTo>
                  <a:lnTo>
                    <a:pt x="13" y="768"/>
                  </a:lnTo>
                  <a:lnTo>
                    <a:pt x="13" y="764"/>
                  </a:lnTo>
                  <a:lnTo>
                    <a:pt x="13" y="805"/>
                  </a:lnTo>
                  <a:lnTo>
                    <a:pt x="13" y="696"/>
                  </a:lnTo>
                  <a:lnTo>
                    <a:pt x="13" y="782"/>
                  </a:lnTo>
                  <a:lnTo>
                    <a:pt x="13" y="246"/>
                  </a:lnTo>
                  <a:lnTo>
                    <a:pt x="13" y="727"/>
                  </a:lnTo>
                  <a:lnTo>
                    <a:pt x="13" y="789"/>
                  </a:lnTo>
                  <a:lnTo>
                    <a:pt x="13" y="607"/>
                  </a:lnTo>
                  <a:lnTo>
                    <a:pt x="13" y="639"/>
                  </a:lnTo>
                  <a:lnTo>
                    <a:pt x="13" y="732"/>
                  </a:lnTo>
                  <a:lnTo>
                    <a:pt x="13" y="696"/>
                  </a:lnTo>
                  <a:lnTo>
                    <a:pt x="13" y="582"/>
                  </a:lnTo>
                  <a:lnTo>
                    <a:pt x="13" y="810"/>
                  </a:lnTo>
                  <a:lnTo>
                    <a:pt x="13" y="769"/>
                  </a:lnTo>
                  <a:lnTo>
                    <a:pt x="13" y="661"/>
                  </a:lnTo>
                  <a:lnTo>
                    <a:pt x="13" y="543"/>
                  </a:lnTo>
                  <a:lnTo>
                    <a:pt x="13" y="766"/>
                  </a:lnTo>
                  <a:lnTo>
                    <a:pt x="13" y="750"/>
                  </a:lnTo>
                  <a:lnTo>
                    <a:pt x="13" y="677"/>
                  </a:lnTo>
                  <a:lnTo>
                    <a:pt x="13" y="734"/>
                  </a:lnTo>
                  <a:lnTo>
                    <a:pt x="13" y="789"/>
                  </a:lnTo>
                  <a:lnTo>
                    <a:pt x="13" y="730"/>
                  </a:lnTo>
                  <a:lnTo>
                    <a:pt x="13" y="776"/>
                  </a:lnTo>
                  <a:lnTo>
                    <a:pt x="13" y="719"/>
                  </a:lnTo>
                  <a:lnTo>
                    <a:pt x="13" y="803"/>
                  </a:lnTo>
                  <a:lnTo>
                    <a:pt x="13" y="377"/>
                  </a:lnTo>
                  <a:lnTo>
                    <a:pt x="13" y="793"/>
                  </a:lnTo>
                  <a:lnTo>
                    <a:pt x="13" y="411"/>
                  </a:lnTo>
                  <a:lnTo>
                    <a:pt x="13" y="780"/>
                  </a:lnTo>
                  <a:lnTo>
                    <a:pt x="13" y="734"/>
                  </a:lnTo>
                  <a:lnTo>
                    <a:pt x="13" y="9"/>
                  </a:lnTo>
                  <a:lnTo>
                    <a:pt x="13" y="736"/>
                  </a:lnTo>
                  <a:lnTo>
                    <a:pt x="13" y="769"/>
                  </a:lnTo>
                  <a:lnTo>
                    <a:pt x="13" y="648"/>
                  </a:lnTo>
                  <a:lnTo>
                    <a:pt x="13" y="812"/>
                  </a:lnTo>
                  <a:lnTo>
                    <a:pt x="13" y="0"/>
                  </a:lnTo>
                  <a:lnTo>
                    <a:pt x="13" y="529"/>
                  </a:lnTo>
                  <a:lnTo>
                    <a:pt x="13" y="520"/>
                  </a:lnTo>
                  <a:lnTo>
                    <a:pt x="13" y="803"/>
                  </a:lnTo>
                  <a:lnTo>
                    <a:pt x="13" y="741"/>
                  </a:lnTo>
                  <a:lnTo>
                    <a:pt x="13" y="304"/>
                  </a:lnTo>
                  <a:lnTo>
                    <a:pt x="13" y="789"/>
                  </a:lnTo>
                  <a:lnTo>
                    <a:pt x="13" y="711"/>
                  </a:lnTo>
                  <a:lnTo>
                    <a:pt x="13" y="789"/>
                  </a:lnTo>
                  <a:lnTo>
                    <a:pt x="13" y="744"/>
                  </a:lnTo>
                  <a:lnTo>
                    <a:pt x="15" y="467"/>
                  </a:lnTo>
                  <a:lnTo>
                    <a:pt x="15" y="741"/>
                  </a:lnTo>
                  <a:lnTo>
                    <a:pt x="15" y="664"/>
                  </a:lnTo>
                  <a:lnTo>
                    <a:pt x="15" y="768"/>
                  </a:lnTo>
                  <a:lnTo>
                    <a:pt x="15" y="807"/>
                  </a:lnTo>
                  <a:lnTo>
                    <a:pt x="15" y="577"/>
                  </a:lnTo>
                  <a:lnTo>
                    <a:pt x="15" y="654"/>
                  </a:lnTo>
                  <a:lnTo>
                    <a:pt x="15" y="661"/>
                  </a:lnTo>
                  <a:lnTo>
                    <a:pt x="15" y="812"/>
                  </a:lnTo>
                  <a:lnTo>
                    <a:pt x="15" y="807"/>
                  </a:lnTo>
                  <a:lnTo>
                    <a:pt x="15" y="727"/>
                  </a:lnTo>
                  <a:lnTo>
                    <a:pt x="15" y="698"/>
                  </a:lnTo>
                  <a:lnTo>
                    <a:pt x="15" y="776"/>
                  </a:lnTo>
                  <a:lnTo>
                    <a:pt x="15" y="736"/>
                  </a:lnTo>
                  <a:lnTo>
                    <a:pt x="15" y="645"/>
                  </a:lnTo>
                  <a:lnTo>
                    <a:pt x="15" y="718"/>
                  </a:lnTo>
                  <a:lnTo>
                    <a:pt x="15" y="785"/>
                  </a:lnTo>
                  <a:lnTo>
                    <a:pt x="15" y="730"/>
                  </a:lnTo>
                  <a:lnTo>
                    <a:pt x="15" y="810"/>
                  </a:lnTo>
                  <a:lnTo>
                    <a:pt x="15" y="525"/>
                  </a:lnTo>
                  <a:lnTo>
                    <a:pt x="15" y="725"/>
                  </a:lnTo>
                  <a:lnTo>
                    <a:pt x="15" y="780"/>
                  </a:lnTo>
                  <a:lnTo>
                    <a:pt x="15" y="679"/>
                  </a:lnTo>
                  <a:lnTo>
                    <a:pt x="15" y="383"/>
                  </a:lnTo>
                  <a:lnTo>
                    <a:pt x="15" y="787"/>
                  </a:lnTo>
                  <a:lnTo>
                    <a:pt x="15" y="721"/>
                  </a:lnTo>
                  <a:lnTo>
                    <a:pt x="15" y="780"/>
                  </a:lnTo>
                  <a:lnTo>
                    <a:pt x="15" y="810"/>
                  </a:lnTo>
                  <a:lnTo>
                    <a:pt x="15" y="630"/>
                  </a:lnTo>
                  <a:lnTo>
                    <a:pt x="15" y="746"/>
                  </a:lnTo>
                  <a:lnTo>
                    <a:pt x="15" y="793"/>
                  </a:lnTo>
                  <a:lnTo>
                    <a:pt x="15" y="801"/>
                  </a:lnTo>
                  <a:lnTo>
                    <a:pt x="15" y="702"/>
                  </a:lnTo>
                  <a:lnTo>
                    <a:pt x="15" y="736"/>
                  </a:lnTo>
                  <a:lnTo>
                    <a:pt x="15" y="502"/>
                  </a:lnTo>
                  <a:lnTo>
                    <a:pt x="15" y="695"/>
                  </a:lnTo>
                  <a:lnTo>
                    <a:pt x="15" y="782"/>
                  </a:lnTo>
                  <a:lnTo>
                    <a:pt x="15" y="780"/>
                  </a:lnTo>
                  <a:lnTo>
                    <a:pt x="15" y="534"/>
                  </a:lnTo>
                  <a:lnTo>
                    <a:pt x="15" y="817"/>
                  </a:lnTo>
                  <a:lnTo>
                    <a:pt x="15" y="773"/>
                  </a:lnTo>
                  <a:lnTo>
                    <a:pt x="15" y="522"/>
                  </a:lnTo>
                  <a:lnTo>
                    <a:pt x="15" y="734"/>
                  </a:lnTo>
                  <a:lnTo>
                    <a:pt x="15" y="782"/>
                  </a:lnTo>
                  <a:lnTo>
                    <a:pt x="15" y="664"/>
                  </a:lnTo>
                  <a:lnTo>
                    <a:pt x="15" y="736"/>
                  </a:lnTo>
                  <a:lnTo>
                    <a:pt x="15" y="732"/>
                  </a:lnTo>
                  <a:lnTo>
                    <a:pt x="15" y="803"/>
                  </a:lnTo>
                  <a:lnTo>
                    <a:pt x="15" y="725"/>
                  </a:lnTo>
                  <a:lnTo>
                    <a:pt x="15" y="817"/>
                  </a:lnTo>
                  <a:lnTo>
                    <a:pt x="15" y="805"/>
                  </a:lnTo>
                  <a:lnTo>
                    <a:pt x="15" y="741"/>
                  </a:lnTo>
                  <a:lnTo>
                    <a:pt x="15" y="702"/>
                  </a:lnTo>
                  <a:lnTo>
                    <a:pt x="15" y="702"/>
                  </a:lnTo>
                  <a:lnTo>
                    <a:pt x="15" y="662"/>
                  </a:lnTo>
                  <a:lnTo>
                    <a:pt x="15" y="675"/>
                  </a:lnTo>
                  <a:lnTo>
                    <a:pt x="15" y="581"/>
                  </a:lnTo>
                  <a:lnTo>
                    <a:pt x="15" y="798"/>
                  </a:lnTo>
                  <a:lnTo>
                    <a:pt x="15" y="764"/>
                  </a:lnTo>
                  <a:lnTo>
                    <a:pt x="15" y="805"/>
                  </a:lnTo>
                  <a:lnTo>
                    <a:pt x="15" y="737"/>
                  </a:lnTo>
                  <a:lnTo>
                    <a:pt x="15" y="744"/>
                  </a:lnTo>
                  <a:lnTo>
                    <a:pt x="15" y="791"/>
                  </a:lnTo>
                  <a:lnTo>
                    <a:pt x="15" y="491"/>
                  </a:lnTo>
                  <a:lnTo>
                    <a:pt x="15" y="556"/>
                  </a:lnTo>
                  <a:lnTo>
                    <a:pt x="15" y="739"/>
                  </a:lnTo>
                  <a:lnTo>
                    <a:pt x="15" y="793"/>
                  </a:lnTo>
                  <a:lnTo>
                    <a:pt x="15" y="809"/>
                  </a:lnTo>
                  <a:lnTo>
                    <a:pt x="15" y="805"/>
                  </a:lnTo>
                  <a:lnTo>
                    <a:pt x="15" y="780"/>
                  </a:lnTo>
                  <a:lnTo>
                    <a:pt x="15" y="483"/>
                  </a:lnTo>
                  <a:lnTo>
                    <a:pt x="15" y="684"/>
                  </a:lnTo>
                  <a:lnTo>
                    <a:pt x="15" y="563"/>
                  </a:lnTo>
                  <a:lnTo>
                    <a:pt x="15" y="736"/>
                  </a:lnTo>
                  <a:lnTo>
                    <a:pt x="15" y="755"/>
                  </a:lnTo>
                  <a:lnTo>
                    <a:pt x="16" y="689"/>
                  </a:lnTo>
                  <a:lnTo>
                    <a:pt x="15" y="766"/>
                  </a:lnTo>
                  <a:lnTo>
                    <a:pt x="15" y="582"/>
                  </a:lnTo>
                  <a:lnTo>
                    <a:pt x="15" y="670"/>
                  </a:lnTo>
                  <a:lnTo>
                    <a:pt x="15" y="716"/>
                  </a:lnTo>
                  <a:lnTo>
                    <a:pt x="15" y="785"/>
                  </a:lnTo>
                  <a:lnTo>
                    <a:pt x="15" y="812"/>
                  </a:lnTo>
                  <a:lnTo>
                    <a:pt x="15" y="522"/>
                  </a:lnTo>
                  <a:lnTo>
                    <a:pt x="15" y="809"/>
                  </a:lnTo>
                  <a:lnTo>
                    <a:pt x="16" y="693"/>
                  </a:lnTo>
                  <a:lnTo>
                    <a:pt x="16" y="780"/>
                  </a:lnTo>
                  <a:lnTo>
                    <a:pt x="16" y="279"/>
                  </a:lnTo>
                  <a:lnTo>
                    <a:pt x="16" y="739"/>
                  </a:lnTo>
                  <a:lnTo>
                    <a:pt x="16" y="775"/>
                  </a:lnTo>
                  <a:lnTo>
                    <a:pt x="16" y="629"/>
                  </a:lnTo>
                  <a:lnTo>
                    <a:pt x="16" y="604"/>
                  </a:lnTo>
                  <a:lnTo>
                    <a:pt x="16" y="787"/>
                  </a:lnTo>
                  <a:lnTo>
                    <a:pt x="16" y="721"/>
                  </a:lnTo>
                  <a:lnTo>
                    <a:pt x="16" y="693"/>
                  </a:lnTo>
                  <a:lnTo>
                    <a:pt x="16" y="509"/>
                  </a:lnTo>
                  <a:lnTo>
                    <a:pt x="16" y="488"/>
                  </a:lnTo>
                  <a:lnTo>
                    <a:pt x="16" y="796"/>
                  </a:lnTo>
                  <a:lnTo>
                    <a:pt x="16" y="133"/>
                  </a:lnTo>
                  <a:lnTo>
                    <a:pt x="16" y="744"/>
                  </a:lnTo>
                  <a:lnTo>
                    <a:pt x="16" y="575"/>
                  </a:lnTo>
                  <a:lnTo>
                    <a:pt x="16" y="679"/>
                  </a:lnTo>
                  <a:lnTo>
                    <a:pt x="16" y="812"/>
                  </a:lnTo>
                  <a:lnTo>
                    <a:pt x="16" y="698"/>
                  </a:lnTo>
                  <a:lnTo>
                    <a:pt x="16" y="383"/>
                  </a:lnTo>
                  <a:lnTo>
                    <a:pt x="16" y="418"/>
                  </a:lnTo>
                  <a:lnTo>
                    <a:pt x="16" y="673"/>
                  </a:lnTo>
                  <a:lnTo>
                    <a:pt x="16" y="709"/>
                  </a:lnTo>
                  <a:lnTo>
                    <a:pt x="16" y="662"/>
                  </a:lnTo>
                  <a:lnTo>
                    <a:pt x="16" y="734"/>
                  </a:lnTo>
                  <a:lnTo>
                    <a:pt x="16" y="800"/>
                  </a:lnTo>
                  <a:lnTo>
                    <a:pt x="16" y="769"/>
                  </a:lnTo>
                  <a:lnTo>
                    <a:pt x="16" y="801"/>
                  </a:lnTo>
                  <a:lnTo>
                    <a:pt x="16" y="677"/>
                  </a:lnTo>
                  <a:lnTo>
                    <a:pt x="16" y="59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5" name="Freeform 431"/>
            <p:cNvSpPr>
              <a:spLocks/>
            </p:cNvSpPr>
            <p:nvPr/>
          </p:nvSpPr>
          <p:spPr bwMode="auto">
            <a:xfrm>
              <a:off x="3378" y="2772"/>
              <a:ext cx="16" cy="1265"/>
            </a:xfrm>
            <a:custGeom>
              <a:avLst/>
              <a:gdLst>
                <a:gd name="T0" fmla="*/ 0 w 16"/>
                <a:gd name="T1" fmla="*/ 1196 h 1265"/>
                <a:gd name="T2" fmla="*/ 0 w 16"/>
                <a:gd name="T3" fmla="*/ 1182 h 1265"/>
                <a:gd name="T4" fmla="*/ 0 w 16"/>
                <a:gd name="T5" fmla="*/ 1226 h 1265"/>
                <a:gd name="T6" fmla="*/ 2 w 16"/>
                <a:gd name="T7" fmla="*/ 1242 h 1265"/>
                <a:gd name="T8" fmla="*/ 2 w 16"/>
                <a:gd name="T9" fmla="*/ 1260 h 1265"/>
                <a:gd name="T10" fmla="*/ 2 w 16"/>
                <a:gd name="T11" fmla="*/ 1263 h 1265"/>
                <a:gd name="T12" fmla="*/ 2 w 16"/>
                <a:gd name="T13" fmla="*/ 1253 h 1265"/>
                <a:gd name="T14" fmla="*/ 2 w 16"/>
                <a:gd name="T15" fmla="*/ 1189 h 1265"/>
                <a:gd name="T16" fmla="*/ 2 w 16"/>
                <a:gd name="T17" fmla="*/ 1258 h 1265"/>
                <a:gd name="T18" fmla="*/ 2 w 16"/>
                <a:gd name="T19" fmla="*/ 1263 h 1265"/>
                <a:gd name="T20" fmla="*/ 2 w 16"/>
                <a:gd name="T21" fmla="*/ 1265 h 1265"/>
                <a:gd name="T22" fmla="*/ 4 w 16"/>
                <a:gd name="T23" fmla="*/ 1265 h 1265"/>
                <a:gd name="T24" fmla="*/ 4 w 16"/>
                <a:gd name="T25" fmla="*/ 1244 h 1265"/>
                <a:gd name="T26" fmla="*/ 4 w 16"/>
                <a:gd name="T27" fmla="*/ 1263 h 1265"/>
                <a:gd name="T28" fmla="*/ 4 w 16"/>
                <a:gd name="T29" fmla="*/ 1226 h 1265"/>
                <a:gd name="T30" fmla="*/ 4 w 16"/>
                <a:gd name="T31" fmla="*/ 1265 h 1265"/>
                <a:gd name="T32" fmla="*/ 4 w 16"/>
                <a:gd name="T33" fmla="*/ 1263 h 1265"/>
                <a:gd name="T34" fmla="*/ 4 w 16"/>
                <a:gd name="T35" fmla="*/ 1258 h 1265"/>
                <a:gd name="T36" fmla="*/ 6 w 16"/>
                <a:gd name="T37" fmla="*/ 1265 h 1265"/>
                <a:gd name="T38" fmla="*/ 6 w 16"/>
                <a:gd name="T39" fmla="*/ 1239 h 1265"/>
                <a:gd name="T40" fmla="*/ 6 w 16"/>
                <a:gd name="T41" fmla="*/ 1262 h 1265"/>
                <a:gd name="T42" fmla="*/ 6 w 16"/>
                <a:gd name="T43" fmla="*/ 1255 h 1265"/>
                <a:gd name="T44" fmla="*/ 6 w 16"/>
                <a:gd name="T45" fmla="*/ 1258 h 1265"/>
                <a:gd name="T46" fmla="*/ 6 w 16"/>
                <a:gd name="T47" fmla="*/ 1246 h 1265"/>
                <a:gd name="T48" fmla="*/ 8 w 16"/>
                <a:gd name="T49" fmla="*/ 1262 h 1265"/>
                <a:gd name="T50" fmla="*/ 8 w 16"/>
                <a:gd name="T51" fmla="*/ 1249 h 1265"/>
                <a:gd name="T52" fmla="*/ 8 w 16"/>
                <a:gd name="T53" fmla="*/ 1263 h 1265"/>
                <a:gd name="T54" fmla="*/ 8 w 16"/>
                <a:gd name="T55" fmla="*/ 1255 h 1265"/>
                <a:gd name="T56" fmla="*/ 8 w 16"/>
                <a:gd name="T57" fmla="*/ 1237 h 1265"/>
                <a:gd name="T58" fmla="*/ 8 w 16"/>
                <a:gd name="T59" fmla="*/ 1260 h 1265"/>
                <a:gd name="T60" fmla="*/ 8 w 16"/>
                <a:gd name="T61" fmla="*/ 1262 h 1265"/>
                <a:gd name="T62" fmla="*/ 9 w 16"/>
                <a:gd name="T63" fmla="*/ 1240 h 1265"/>
                <a:gd name="T64" fmla="*/ 9 w 16"/>
                <a:gd name="T65" fmla="*/ 1265 h 1265"/>
                <a:gd name="T66" fmla="*/ 9 w 16"/>
                <a:gd name="T67" fmla="*/ 1244 h 1265"/>
                <a:gd name="T68" fmla="*/ 9 w 16"/>
                <a:gd name="T69" fmla="*/ 1205 h 1265"/>
                <a:gd name="T70" fmla="*/ 9 w 16"/>
                <a:gd name="T71" fmla="*/ 1208 h 1265"/>
                <a:gd name="T72" fmla="*/ 9 w 16"/>
                <a:gd name="T73" fmla="*/ 1224 h 1265"/>
                <a:gd name="T74" fmla="*/ 9 w 16"/>
                <a:gd name="T75" fmla="*/ 1187 h 1265"/>
                <a:gd name="T76" fmla="*/ 11 w 16"/>
                <a:gd name="T77" fmla="*/ 1165 h 1265"/>
                <a:gd name="T78" fmla="*/ 11 w 16"/>
                <a:gd name="T79" fmla="*/ 1096 h 1265"/>
                <a:gd name="T80" fmla="*/ 11 w 16"/>
                <a:gd name="T81" fmla="*/ 1256 h 1265"/>
                <a:gd name="T82" fmla="*/ 11 w 16"/>
                <a:gd name="T83" fmla="*/ 1039 h 1265"/>
                <a:gd name="T84" fmla="*/ 11 w 16"/>
                <a:gd name="T85" fmla="*/ 1262 h 1265"/>
                <a:gd name="T86" fmla="*/ 11 w 16"/>
                <a:gd name="T87" fmla="*/ 489 h 1265"/>
                <a:gd name="T88" fmla="*/ 11 w 16"/>
                <a:gd name="T89" fmla="*/ 893 h 1265"/>
                <a:gd name="T90" fmla="*/ 13 w 16"/>
                <a:gd name="T91" fmla="*/ 268 h 1265"/>
                <a:gd name="T92" fmla="*/ 13 w 16"/>
                <a:gd name="T93" fmla="*/ 813 h 1265"/>
                <a:gd name="T94" fmla="*/ 13 w 16"/>
                <a:gd name="T95" fmla="*/ 925 h 1265"/>
                <a:gd name="T96" fmla="*/ 13 w 16"/>
                <a:gd name="T97" fmla="*/ 1233 h 1265"/>
                <a:gd name="T98" fmla="*/ 13 w 16"/>
                <a:gd name="T99" fmla="*/ 857 h 1265"/>
                <a:gd name="T100" fmla="*/ 13 w 16"/>
                <a:gd name="T101" fmla="*/ 1214 h 1265"/>
                <a:gd name="T102" fmla="*/ 13 w 16"/>
                <a:gd name="T103" fmla="*/ 1198 h 1265"/>
                <a:gd name="T104" fmla="*/ 15 w 16"/>
                <a:gd name="T105" fmla="*/ 1240 h 1265"/>
                <a:gd name="T106" fmla="*/ 15 w 16"/>
                <a:gd name="T107" fmla="*/ 1221 h 1265"/>
                <a:gd name="T108" fmla="*/ 15 w 16"/>
                <a:gd name="T109" fmla="*/ 1221 h 1265"/>
                <a:gd name="T110" fmla="*/ 15 w 16"/>
                <a:gd name="T111" fmla="*/ 1246 h 1265"/>
                <a:gd name="T112" fmla="*/ 15 w 16"/>
                <a:gd name="T113" fmla="*/ 1258 h 1265"/>
                <a:gd name="T114" fmla="*/ 15 w 16"/>
                <a:gd name="T115" fmla="*/ 1249 h 1265"/>
                <a:gd name="T116" fmla="*/ 16 w 16"/>
                <a:gd name="T117" fmla="*/ 1246 h 1265"/>
                <a:gd name="T118" fmla="*/ 16 w 16"/>
                <a:gd name="T119" fmla="*/ 1226 h 1265"/>
                <a:gd name="T120" fmla="*/ 16 w 16"/>
                <a:gd name="T121" fmla="*/ 1240 h 1265"/>
                <a:gd name="T122" fmla="*/ 16 w 16"/>
                <a:gd name="T123" fmla="*/ 1262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265">
                  <a:moveTo>
                    <a:pt x="0" y="1044"/>
                  </a:moveTo>
                  <a:lnTo>
                    <a:pt x="0" y="1224"/>
                  </a:lnTo>
                  <a:lnTo>
                    <a:pt x="0" y="1228"/>
                  </a:lnTo>
                  <a:lnTo>
                    <a:pt x="0" y="1247"/>
                  </a:lnTo>
                  <a:lnTo>
                    <a:pt x="0" y="1141"/>
                  </a:lnTo>
                  <a:lnTo>
                    <a:pt x="0" y="1107"/>
                  </a:lnTo>
                  <a:lnTo>
                    <a:pt x="0" y="1144"/>
                  </a:lnTo>
                  <a:lnTo>
                    <a:pt x="0" y="1164"/>
                  </a:lnTo>
                  <a:lnTo>
                    <a:pt x="0" y="1194"/>
                  </a:lnTo>
                  <a:lnTo>
                    <a:pt x="0" y="1167"/>
                  </a:lnTo>
                  <a:lnTo>
                    <a:pt x="0" y="1224"/>
                  </a:lnTo>
                  <a:lnTo>
                    <a:pt x="0" y="1196"/>
                  </a:lnTo>
                  <a:lnTo>
                    <a:pt x="0" y="1050"/>
                  </a:lnTo>
                  <a:lnTo>
                    <a:pt x="0" y="929"/>
                  </a:lnTo>
                  <a:lnTo>
                    <a:pt x="0" y="1253"/>
                  </a:lnTo>
                  <a:lnTo>
                    <a:pt x="0" y="1151"/>
                  </a:lnTo>
                  <a:lnTo>
                    <a:pt x="0" y="1066"/>
                  </a:lnTo>
                  <a:lnTo>
                    <a:pt x="0" y="1107"/>
                  </a:lnTo>
                  <a:lnTo>
                    <a:pt x="0" y="1237"/>
                  </a:lnTo>
                  <a:lnTo>
                    <a:pt x="0" y="1230"/>
                  </a:lnTo>
                  <a:lnTo>
                    <a:pt x="0" y="1141"/>
                  </a:lnTo>
                  <a:lnTo>
                    <a:pt x="0" y="1085"/>
                  </a:lnTo>
                  <a:lnTo>
                    <a:pt x="0" y="1237"/>
                  </a:lnTo>
                  <a:lnTo>
                    <a:pt x="0" y="1182"/>
                  </a:lnTo>
                  <a:lnTo>
                    <a:pt x="0" y="1226"/>
                  </a:lnTo>
                  <a:lnTo>
                    <a:pt x="0" y="1256"/>
                  </a:lnTo>
                  <a:lnTo>
                    <a:pt x="0" y="1201"/>
                  </a:lnTo>
                  <a:lnTo>
                    <a:pt x="0" y="1068"/>
                  </a:lnTo>
                  <a:lnTo>
                    <a:pt x="0" y="1258"/>
                  </a:lnTo>
                  <a:lnTo>
                    <a:pt x="0" y="1256"/>
                  </a:lnTo>
                  <a:lnTo>
                    <a:pt x="0" y="1050"/>
                  </a:lnTo>
                  <a:lnTo>
                    <a:pt x="0" y="1212"/>
                  </a:lnTo>
                  <a:lnTo>
                    <a:pt x="0" y="1217"/>
                  </a:lnTo>
                  <a:lnTo>
                    <a:pt x="0" y="1205"/>
                  </a:lnTo>
                  <a:lnTo>
                    <a:pt x="0" y="1226"/>
                  </a:lnTo>
                  <a:lnTo>
                    <a:pt x="0" y="1226"/>
                  </a:lnTo>
                  <a:lnTo>
                    <a:pt x="0" y="1221"/>
                  </a:lnTo>
                  <a:lnTo>
                    <a:pt x="0" y="1253"/>
                  </a:lnTo>
                  <a:lnTo>
                    <a:pt x="0" y="1192"/>
                  </a:lnTo>
                  <a:lnTo>
                    <a:pt x="0" y="1180"/>
                  </a:lnTo>
                  <a:lnTo>
                    <a:pt x="0" y="1228"/>
                  </a:lnTo>
                  <a:lnTo>
                    <a:pt x="0" y="1196"/>
                  </a:lnTo>
                  <a:lnTo>
                    <a:pt x="0" y="1249"/>
                  </a:lnTo>
                  <a:lnTo>
                    <a:pt x="0" y="1237"/>
                  </a:lnTo>
                  <a:lnTo>
                    <a:pt x="0" y="1094"/>
                  </a:lnTo>
                  <a:lnTo>
                    <a:pt x="0" y="1208"/>
                  </a:lnTo>
                  <a:lnTo>
                    <a:pt x="0" y="1222"/>
                  </a:lnTo>
                  <a:lnTo>
                    <a:pt x="2" y="1242"/>
                  </a:lnTo>
                  <a:lnTo>
                    <a:pt x="2" y="1144"/>
                  </a:lnTo>
                  <a:lnTo>
                    <a:pt x="2" y="1226"/>
                  </a:lnTo>
                  <a:lnTo>
                    <a:pt x="2" y="1256"/>
                  </a:lnTo>
                  <a:lnTo>
                    <a:pt x="2" y="1246"/>
                  </a:lnTo>
                  <a:lnTo>
                    <a:pt x="2" y="1260"/>
                  </a:lnTo>
                  <a:lnTo>
                    <a:pt x="2" y="1239"/>
                  </a:lnTo>
                  <a:lnTo>
                    <a:pt x="2" y="1185"/>
                  </a:lnTo>
                  <a:lnTo>
                    <a:pt x="2" y="1251"/>
                  </a:lnTo>
                  <a:lnTo>
                    <a:pt x="2" y="1231"/>
                  </a:lnTo>
                  <a:lnTo>
                    <a:pt x="2" y="1230"/>
                  </a:lnTo>
                  <a:lnTo>
                    <a:pt x="2" y="1237"/>
                  </a:lnTo>
                  <a:lnTo>
                    <a:pt x="2" y="1260"/>
                  </a:lnTo>
                  <a:lnTo>
                    <a:pt x="2" y="1192"/>
                  </a:lnTo>
                  <a:lnTo>
                    <a:pt x="2" y="1165"/>
                  </a:lnTo>
                  <a:lnTo>
                    <a:pt x="2" y="1219"/>
                  </a:lnTo>
                  <a:lnTo>
                    <a:pt x="2" y="1198"/>
                  </a:lnTo>
                  <a:lnTo>
                    <a:pt x="2" y="1256"/>
                  </a:lnTo>
                  <a:lnTo>
                    <a:pt x="2" y="1263"/>
                  </a:lnTo>
                  <a:lnTo>
                    <a:pt x="2" y="1263"/>
                  </a:lnTo>
                  <a:lnTo>
                    <a:pt x="2" y="1224"/>
                  </a:lnTo>
                  <a:lnTo>
                    <a:pt x="2" y="1249"/>
                  </a:lnTo>
                  <a:lnTo>
                    <a:pt x="2" y="1249"/>
                  </a:lnTo>
                  <a:lnTo>
                    <a:pt x="2" y="1263"/>
                  </a:lnTo>
                  <a:lnTo>
                    <a:pt x="2" y="1263"/>
                  </a:lnTo>
                  <a:lnTo>
                    <a:pt x="2" y="1251"/>
                  </a:lnTo>
                  <a:lnTo>
                    <a:pt x="2" y="1240"/>
                  </a:lnTo>
                  <a:lnTo>
                    <a:pt x="2" y="1233"/>
                  </a:lnTo>
                  <a:lnTo>
                    <a:pt x="2" y="1251"/>
                  </a:lnTo>
                  <a:lnTo>
                    <a:pt x="2" y="1256"/>
                  </a:lnTo>
                  <a:lnTo>
                    <a:pt x="2" y="1255"/>
                  </a:lnTo>
                  <a:lnTo>
                    <a:pt x="2" y="1222"/>
                  </a:lnTo>
                  <a:lnTo>
                    <a:pt x="2" y="1221"/>
                  </a:lnTo>
                  <a:lnTo>
                    <a:pt x="2" y="1231"/>
                  </a:lnTo>
                  <a:lnTo>
                    <a:pt x="2" y="1171"/>
                  </a:lnTo>
                  <a:lnTo>
                    <a:pt x="2" y="1239"/>
                  </a:lnTo>
                  <a:lnTo>
                    <a:pt x="2" y="1253"/>
                  </a:lnTo>
                  <a:lnTo>
                    <a:pt x="2" y="1247"/>
                  </a:lnTo>
                  <a:lnTo>
                    <a:pt x="2" y="1224"/>
                  </a:lnTo>
                  <a:lnTo>
                    <a:pt x="2" y="1265"/>
                  </a:lnTo>
                  <a:lnTo>
                    <a:pt x="2" y="1258"/>
                  </a:lnTo>
                  <a:lnTo>
                    <a:pt x="2" y="1251"/>
                  </a:lnTo>
                  <a:lnTo>
                    <a:pt x="2" y="1262"/>
                  </a:lnTo>
                  <a:lnTo>
                    <a:pt x="2" y="1221"/>
                  </a:lnTo>
                  <a:lnTo>
                    <a:pt x="2" y="1260"/>
                  </a:lnTo>
                  <a:lnTo>
                    <a:pt x="2" y="1226"/>
                  </a:lnTo>
                  <a:lnTo>
                    <a:pt x="2" y="1263"/>
                  </a:lnTo>
                  <a:lnTo>
                    <a:pt x="2" y="1242"/>
                  </a:lnTo>
                  <a:lnTo>
                    <a:pt x="2" y="1189"/>
                  </a:lnTo>
                  <a:lnTo>
                    <a:pt x="2" y="1235"/>
                  </a:lnTo>
                  <a:lnTo>
                    <a:pt x="2" y="1244"/>
                  </a:lnTo>
                  <a:lnTo>
                    <a:pt x="2" y="1239"/>
                  </a:lnTo>
                  <a:lnTo>
                    <a:pt x="2" y="1249"/>
                  </a:lnTo>
                  <a:lnTo>
                    <a:pt x="2" y="1246"/>
                  </a:lnTo>
                  <a:lnTo>
                    <a:pt x="2" y="1265"/>
                  </a:lnTo>
                  <a:lnTo>
                    <a:pt x="2" y="1196"/>
                  </a:lnTo>
                  <a:lnTo>
                    <a:pt x="2" y="1231"/>
                  </a:lnTo>
                  <a:lnTo>
                    <a:pt x="2" y="1260"/>
                  </a:lnTo>
                  <a:lnTo>
                    <a:pt x="2" y="1239"/>
                  </a:lnTo>
                  <a:lnTo>
                    <a:pt x="2" y="1235"/>
                  </a:lnTo>
                  <a:lnTo>
                    <a:pt x="2" y="1258"/>
                  </a:lnTo>
                  <a:lnTo>
                    <a:pt x="2" y="1260"/>
                  </a:lnTo>
                  <a:lnTo>
                    <a:pt x="2" y="1208"/>
                  </a:lnTo>
                  <a:lnTo>
                    <a:pt x="2" y="1246"/>
                  </a:lnTo>
                  <a:lnTo>
                    <a:pt x="2" y="1265"/>
                  </a:lnTo>
                  <a:lnTo>
                    <a:pt x="2" y="1251"/>
                  </a:lnTo>
                  <a:lnTo>
                    <a:pt x="2" y="1265"/>
                  </a:lnTo>
                  <a:lnTo>
                    <a:pt x="2" y="1265"/>
                  </a:lnTo>
                  <a:lnTo>
                    <a:pt x="2" y="1256"/>
                  </a:lnTo>
                  <a:lnTo>
                    <a:pt x="2" y="1260"/>
                  </a:lnTo>
                  <a:lnTo>
                    <a:pt x="2" y="1262"/>
                  </a:lnTo>
                  <a:lnTo>
                    <a:pt x="2" y="1199"/>
                  </a:lnTo>
                  <a:lnTo>
                    <a:pt x="2" y="1263"/>
                  </a:lnTo>
                  <a:lnTo>
                    <a:pt x="2" y="1255"/>
                  </a:lnTo>
                  <a:lnTo>
                    <a:pt x="2" y="1265"/>
                  </a:lnTo>
                  <a:lnTo>
                    <a:pt x="2" y="1230"/>
                  </a:lnTo>
                  <a:lnTo>
                    <a:pt x="2" y="1263"/>
                  </a:lnTo>
                  <a:lnTo>
                    <a:pt x="2" y="1253"/>
                  </a:lnTo>
                  <a:lnTo>
                    <a:pt x="2" y="1255"/>
                  </a:lnTo>
                  <a:lnTo>
                    <a:pt x="2" y="1262"/>
                  </a:lnTo>
                  <a:lnTo>
                    <a:pt x="2" y="1265"/>
                  </a:lnTo>
                  <a:lnTo>
                    <a:pt x="2" y="1222"/>
                  </a:lnTo>
                  <a:lnTo>
                    <a:pt x="2" y="1262"/>
                  </a:lnTo>
                  <a:lnTo>
                    <a:pt x="2" y="1242"/>
                  </a:lnTo>
                  <a:lnTo>
                    <a:pt x="2" y="1265"/>
                  </a:lnTo>
                  <a:lnTo>
                    <a:pt x="4" y="1231"/>
                  </a:lnTo>
                  <a:lnTo>
                    <a:pt x="4" y="1210"/>
                  </a:lnTo>
                  <a:lnTo>
                    <a:pt x="4" y="1265"/>
                  </a:lnTo>
                  <a:lnTo>
                    <a:pt x="4" y="1247"/>
                  </a:lnTo>
                  <a:lnTo>
                    <a:pt x="4" y="1263"/>
                  </a:lnTo>
                  <a:lnTo>
                    <a:pt x="4" y="1265"/>
                  </a:lnTo>
                  <a:lnTo>
                    <a:pt x="4" y="1262"/>
                  </a:lnTo>
                  <a:lnTo>
                    <a:pt x="4" y="1262"/>
                  </a:lnTo>
                  <a:lnTo>
                    <a:pt x="4" y="1246"/>
                  </a:lnTo>
                  <a:lnTo>
                    <a:pt x="4" y="1255"/>
                  </a:lnTo>
                  <a:lnTo>
                    <a:pt x="4" y="1244"/>
                  </a:lnTo>
                  <a:lnTo>
                    <a:pt x="4" y="1265"/>
                  </a:lnTo>
                  <a:lnTo>
                    <a:pt x="4" y="1258"/>
                  </a:lnTo>
                  <a:lnTo>
                    <a:pt x="4" y="1258"/>
                  </a:lnTo>
                  <a:lnTo>
                    <a:pt x="4" y="1253"/>
                  </a:lnTo>
                  <a:lnTo>
                    <a:pt x="4" y="1262"/>
                  </a:lnTo>
                  <a:lnTo>
                    <a:pt x="4" y="1263"/>
                  </a:lnTo>
                  <a:lnTo>
                    <a:pt x="4" y="1260"/>
                  </a:lnTo>
                  <a:lnTo>
                    <a:pt x="4" y="1265"/>
                  </a:lnTo>
                  <a:lnTo>
                    <a:pt x="4" y="1255"/>
                  </a:lnTo>
                  <a:lnTo>
                    <a:pt x="4" y="1230"/>
                  </a:lnTo>
                  <a:lnTo>
                    <a:pt x="4" y="1251"/>
                  </a:lnTo>
                  <a:lnTo>
                    <a:pt x="4" y="1265"/>
                  </a:lnTo>
                  <a:lnTo>
                    <a:pt x="4" y="1244"/>
                  </a:lnTo>
                  <a:lnTo>
                    <a:pt x="4" y="1260"/>
                  </a:lnTo>
                  <a:lnTo>
                    <a:pt x="4" y="1265"/>
                  </a:lnTo>
                  <a:lnTo>
                    <a:pt x="4" y="1242"/>
                  </a:lnTo>
                  <a:lnTo>
                    <a:pt x="4" y="1244"/>
                  </a:lnTo>
                  <a:lnTo>
                    <a:pt x="4" y="1249"/>
                  </a:lnTo>
                  <a:lnTo>
                    <a:pt x="4" y="1249"/>
                  </a:lnTo>
                  <a:lnTo>
                    <a:pt x="4" y="1265"/>
                  </a:lnTo>
                  <a:lnTo>
                    <a:pt x="4" y="1258"/>
                  </a:lnTo>
                  <a:lnTo>
                    <a:pt x="4" y="1249"/>
                  </a:lnTo>
                  <a:lnTo>
                    <a:pt x="4" y="1251"/>
                  </a:lnTo>
                  <a:lnTo>
                    <a:pt x="4" y="1263"/>
                  </a:lnTo>
                  <a:lnTo>
                    <a:pt x="4" y="1263"/>
                  </a:lnTo>
                  <a:lnTo>
                    <a:pt x="4" y="1260"/>
                  </a:lnTo>
                  <a:lnTo>
                    <a:pt x="4" y="1256"/>
                  </a:lnTo>
                  <a:lnTo>
                    <a:pt x="4" y="1242"/>
                  </a:lnTo>
                  <a:lnTo>
                    <a:pt x="4" y="1258"/>
                  </a:lnTo>
                  <a:lnTo>
                    <a:pt x="4" y="1253"/>
                  </a:lnTo>
                  <a:lnTo>
                    <a:pt x="4" y="1249"/>
                  </a:lnTo>
                  <a:lnTo>
                    <a:pt x="4" y="1249"/>
                  </a:lnTo>
                  <a:lnTo>
                    <a:pt x="4" y="1255"/>
                  </a:lnTo>
                  <a:lnTo>
                    <a:pt x="4" y="1251"/>
                  </a:lnTo>
                  <a:lnTo>
                    <a:pt x="4" y="1256"/>
                  </a:lnTo>
                  <a:lnTo>
                    <a:pt x="4" y="1258"/>
                  </a:lnTo>
                  <a:lnTo>
                    <a:pt x="4" y="1226"/>
                  </a:lnTo>
                  <a:lnTo>
                    <a:pt x="4" y="1251"/>
                  </a:lnTo>
                  <a:lnTo>
                    <a:pt x="4" y="1263"/>
                  </a:lnTo>
                  <a:lnTo>
                    <a:pt x="4" y="1201"/>
                  </a:lnTo>
                  <a:lnTo>
                    <a:pt x="4" y="1255"/>
                  </a:lnTo>
                  <a:lnTo>
                    <a:pt x="4" y="1260"/>
                  </a:lnTo>
                  <a:lnTo>
                    <a:pt x="4" y="1263"/>
                  </a:lnTo>
                  <a:lnTo>
                    <a:pt x="4" y="1231"/>
                  </a:lnTo>
                  <a:lnTo>
                    <a:pt x="4" y="1255"/>
                  </a:lnTo>
                  <a:lnTo>
                    <a:pt x="4" y="1263"/>
                  </a:lnTo>
                  <a:lnTo>
                    <a:pt x="4" y="1255"/>
                  </a:lnTo>
                  <a:lnTo>
                    <a:pt x="4" y="1247"/>
                  </a:lnTo>
                  <a:lnTo>
                    <a:pt x="4" y="1265"/>
                  </a:lnTo>
                  <a:lnTo>
                    <a:pt x="4" y="1242"/>
                  </a:lnTo>
                  <a:lnTo>
                    <a:pt x="4" y="1231"/>
                  </a:lnTo>
                  <a:lnTo>
                    <a:pt x="4" y="1265"/>
                  </a:lnTo>
                  <a:lnTo>
                    <a:pt x="4" y="1255"/>
                  </a:lnTo>
                  <a:lnTo>
                    <a:pt x="4" y="1246"/>
                  </a:lnTo>
                  <a:lnTo>
                    <a:pt x="4" y="1262"/>
                  </a:lnTo>
                  <a:lnTo>
                    <a:pt x="4" y="1231"/>
                  </a:lnTo>
                  <a:lnTo>
                    <a:pt x="4" y="1247"/>
                  </a:lnTo>
                  <a:lnTo>
                    <a:pt x="4" y="1239"/>
                  </a:lnTo>
                  <a:lnTo>
                    <a:pt x="4" y="1251"/>
                  </a:lnTo>
                  <a:lnTo>
                    <a:pt x="4" y="1237"/>
                  </a:lnTo>
                  <a:lnTo>
                    <a:pt x="4" y="1263"/>
                  </a:lnTo>
                  <a:lnTo>
                    <a:pt x="4" y="1249"/>
                  </a:lnTo>
                  <a:lnTo>
                    <a:pt x="4" y="1203"/>
                  </a:lnTo>
                  <a:lnTo>
                    <a:pt x="4" y="1258"/>
                  </a:lnTo>
                  <a:lnTo>
                    <a:pt x="4" y="1263"/>
                  </a:lnTo>
                  <a:lnTo>
                    <a:pt x="4" y="1262"/>
                  </a:lnTo>
                  <a:lnTo>
                    <a:pt x="4" y="1258"/>
                  </a:lnTo>
                  <a:lnTo>
                    <a:pt x="4" y="1256"/>
                  </a:lnTo>
                  <a:lnTo>
                    <a:pt x="4" y="1265"/>
                  </a:lnTo>
                  <a:lnTo>
                    <a:pt x="4" y="1258"/>
                  </a:lnTo>
                  <a:lnTo>
                    <a:pt x="4" y="1242"/>
                  </a:lnTo>
                  <a:lnTo>
                    <a:pt x="4" y="1265"/>
                  </a:lnTo>
                  <a:lnTo>
                    <a:pt x="4" y="1258"/>
                  </a:lnTo>
                  <a:lnTo>
                    <a:pt x="4" y="1265"/>
                  </a:lnTo>
                  <a:lnTo>
                    <a:pt x="6" y="1253"/>
                  </a:lnTo>
                  <a:lnTo>
                    <a:pt x="6" y="1265"/>
                  </a:lnTo>
                  <a:lnTo>
                    <a:pt x="6" y="1260"/>
                  </a:lnTo>
                  <a:lnTo>
                    <a:pt x="6" y="1256"/>
                  </a:lnTo>
                  <a:lnTo>
                    <a:pt x="6" y="1253"/>
                  </a:lnTo>
                  <a:lnTo>
                    <a:pt x="6" y="1240"/>
                  </a:lnTo>
                  <a:lnTo>
                    <a:pt x="6" y="1256"/>
                  </a:lnTo>
                  <a:lnTo>
                    <a:pt x="6" y="1262"/>
                  </a:lnTo>
                  <a:lnTo>
                    <a:pt x="6" y="1256"/>
                  </a:lnTo>
                  <a:lnTo>
                    <a:pt x="6" y="1246"/>
                  </a:lnTo>
                  <a:lnTo>
                    <a:pt x="6" y="1265"/>
                  </a:lnTo>
                  <a:lnTo>
                    <a:pt x="6" y="1260"/>
                  </a:lnTo>
                  <a:lnTo>
                    <a:pt x="6" y="1263"/>
                  </a:lnTo>
                  <a:lnTo>
                    <a:pt x="6" y="1246"/>
                  </a:lnTo>
                  <a:lnTo>
                    <a:pt x="6" y="1262"/>
                  </a:lnTo>
                  <a:lnTo>
                    <a:pt x="6" y="1255"/>
                  </a:lnTo>
                  <a:lnTo>
                    <a:pt x="6" y="1262"/>
                  </a:lnTo>
                  <a:lnTo>
                    <a:pt x="6" y="1263"/>
                  </a:lnTo>
                  <a:lnTo>
                    <a:pt x="6" y="1263"/>
                  </a:lnTo>
                  <a:lnTo>
                    <a:pt x="6" y="1237"/>
                  </a:lnTo>
                  <a:lnTo>
                    <a:pt x="6" y="1263"/>
                  </a:lnTo>
                  <a:lnTo>
                    <a:pt x="6" y="1260"/>
                  </a:lnTo>
                  <a:lnTo>
                    <a:pt x="6" y="1239"/>
                  </a:lnTo>
                  <a:lnTo>
                    <a:pt x="6" y="1253"/>
                  </a:lnTo>
                  <a:lnTo>
                    <a:pt x="6" y="1263"/>
                  </a:lnTo>
                  <a:lnTo>
                    <a:pt x="6" y="1265"/>
                  </a:lnTo>
                  <a:lnTo>
                    <a:pt x="6" y="1263"/>
                  </a:lnTo>
                  <a:lnTo>
                    <a:pt x="6" y="1244"/>
                  </a:lnTo>
                  <a:lnTo>
                    <a:pt x="6" y="1239"/>
                  </a:lnTo>
                  <a:lnTo>
                    <a:pt x="6" y="1262"/>
                  </a:lnTo>
                  <a:lnTo>
                    <a:pt x="6" y="1251"/>
                  </a:lnTo>
                  <a:lnTo>
                    <a:pt x="6" y="1255"/>
                  </a:lnTo>
                  <a:lnTo>
                    <a:pt x="6" y="1244"/>
                  </a:lnTo>
                  <a:lnTo>
                    <a:pt x="6" y="1235"/>
                  </a:lnTo>
                  <a:lnTo>
                    <a:pt x="6" y="1262"/>
                  </a:lnTo>
                  <a:lnTo>
                    <a:pt x="6" y="1263"/>
                  </a:lnTo>
                  <a:lnTo>
                    <a:pt x="6" y="1256"/>
                  </a:lnTo>
                  <a:lnTo>
                    <a:pt x="6" y="1255"/>
                  </a:lnTo>
                  <a:lnTo>
                    <a:pt x="6" y="1224"/>
                  </a:lnTo>
                  <a:lnTo>
                    <a:pt x="6" y="1262"/>
                  </a:lnTo>
                  <a:lnTo>
                    <a:pt x="6" y="1255"/>
                  </a:lnTo>
                  <a:lnTo>
                    <a:pt x="6" y="1262"/>
                  </a:lnTo>
                  <a:lnTo>
                    <a:pt x="6" y="1249"/>
                  </a:lnTo>
                  <a:lnTo>
                    <a:pt x="6" y="1265"/>
                  </a:lnTo>
                  <a:lnTo>
                    <a:pt x="6" y="1249"/>
                  </a:lnTo>
                  <a:lnTo>
                    <a:pt x="6" y="1242"/>
                  </a:lnTo>
                  <a:lnTo>
                    <a:pt x="6" y="1255"/>
                  </a:lnTo>
                  <a:lnTo>
                    <a:pt x="6" y="1235"/>
                  </a:lnTo>
                  <a:lnTo>
                    <a:pt x="6" y="1263"/>
                  </a:lnTo>
                  <a:lnTo>
                    <a:pt x="6" y="1233"/>
                  </a:lnTo>
                  <a:lnTo>
                    <a:pt x="6" y="1265"/>
                  </a:lnTo>
                  <a:lnTo>
                    <a:pt x="6" y="1235"/>
                  </a:lnTo>
                  <a:lnTo>
                    <a:pt x="6" y="1249"/>
                  </a:lnTo>
                  <a:lnTo>
                    <a:pt x="6" y="1265"/>
                  </a:lnTo>
                  <a:lnTo>
                    <a:pt x="6" y="1255"/>
                  </a:lnTo>
                  <a:lnTo>
                    <a:pt x="6" y="1260"/>
                  </a:lnTo>
                  <a:lnTo>
                    <a:pt x="6" y="1249"/>
                  </a:lnTo>
                  <a:lnTo>
                    <a:pt x="6" y="1240"/>
                  </a:lnTo>
                  <a:lnTo>
                    <a:pt x="6" y="1258"/>
                  </a:lnTo>
                  <a:lnTo>
                    <a:pt x="6" y="1265"/>
                  </a:lnTo>
                  <a:lnTo>
                    <a:pt x="6" y="1262"/>
                  </a:lnTo>
                  <a:lnTo>
                    <a:pt x="6" y="1262"/>
                  </a:lnTo>
                  <a:lnTo>
                    <a:pt x="6" y="1265"/>
                  </a:lnTo>
                  <a:lnTo>
                    <a:pt x="6" y="1265"/>
                  </a:lnTo>
                  <a:lnTo>
                    <a:pt x="6" y="1255"/>
                  </a:lnTo>
                  <a:lnTo>
                    <a:pt x="6" y="1212"/>
                  </a:lnTo>
                  <a:lnTo>
                    <a:pt x="6" y="1251"/>
                  </a:lnTo>
                  <a:lnTo>
                    <a:pt x="6" y="1247"/>
                  </a:lnTo>
                  <a:lnTo>
                    <a:pt x="6" y="1244"/>
                  </a:lnTo>
                  <a:lnTo>
                    <a:pt x="6" y="1265"/>
                  </a:lnTo>
                  <a:lnTo>
                    <a:pt x="6" y="1246"/>
                  </a:lnTo>
                  <a:lnTo>
                    <a:pt x="6" y="1233"/>
                  </a:lnTo>
                  <a:lnTo>
                    <a:pt x="6" y="1255"/>
                  </a:lnTo>
                  <a:lnTo>
                    <a:pt x="6" y="1253"/>
                  </a:lnTo>
                  <a:lnTo>
                    <a:pt x="8" y="1258"/>
                  </a:lnTo>
                  <a:lnTo>
                    <a:pt x="8" y="1230"/>
                  </a:lnTo>
                  <a:lnTo>
                    <a:pt x="8" y="1265"/>
                  </a:lnTo>
                  <a:lnTo>
                    <a:pt x="8" y="1255"/>
                  </a:lnTo>
                  <a:lnTo>
                    <a:pt x="8" y="1256"/>
                  </a:lnTo>
                  <a:lnTo>
                    <a:pt x="8" y="1263"/>
                  </a:lnTo>
                  <a:lnTo>
                    <a:pt x="8" y="1237"/>
                  </a:lnTo>
                  <a:lnTo>
                    <a:pt x="8" y="1260"/>
                  </a:lnTo>
                  <a:lnTo>
                    <a:pt x="8" y="1262"/>
                  </a:lnTo>
                  <a:lnTo>
                    <a:pt x="8" y="1249"/>
                  </a:lnTo>
                  <a:lnTo>
                    <a:pt x="8" y="1263"/>
                  </a:lnTo>
                  <a:lnTo>
                    <a:pt x="8" y="1253"/>
                  </a:lnTo>
                  <a:lnTo>
                    <a:pt x="8" y="1255"/>
                  </a:lnTo>
                  <a:lnTo>
                    <a:pt x="8" y="1253"/>
                  </a:lnTo>
                  <a:lnTo>
                    <a:pt x="8" y="1208"/>
                  </a:lnTo>
                  <a:lnTo>
                    <a:pt x="8" y="1263"/>
                  </a:lnTo>
                  <a:lnTo>
                    <a:pt x="8" y="1240"/>
                  </a:lnTo>
                  <a:lnTo>
                    <a:pt x="8" y="1265"/>
                  </a:lnTo>
                  <a:lnTo>
                    <a:pt x="8" y="1260"/>
                  </a:lnTo>
                  <a:lnTo>
                    <a:pt x="8" y="1263"/>
                  </a:lnTo>
                  <a:lnTo>
                    <a:pt x="8" y="1249"/>
                  </a:lnTo>
                  <a:lnTo>
                    <a:pt x="8" y="1262"/>
                  </a:lnTo>
                  <a:lnTo>
                    <a:pt x="8" y="1265"/>
                  </a:lnTo>
                  <a:lnTo>
                    <a:pt x="8" y="1249"/>
                  </a:lnTo>
                  <a:lnTo>
                    <a:pt x="8" y="1224"/>
                  </a:lnTo>
                  <a:lnTo>
                    <a:pt x="8" y="1265"/>
                  </a:lnTo>
                  <a:lnTo>
                    <a:pt x="8" y="1263"/>
                  </a:lnTo>
                  <a:lnTo>
                    <a:pt x="8" y="1251"/>
                  </a:lnTo>
                  <a:lnTo>
                    <a:pt x="8" y="1249"/>
                  </a:lnTo>
                  <a:lnTo>
                    <a:pt x="8" y="1256"/>
                  </a:lnTo>
                  <a:lnTo>
                    <a:pt x="8" y="1258"/>
                  </a:lnTo>
                  <a:lnTo>
                    <a:pt x="8" y="1247"/>
                  </a:lnTo>
                  <a:lnTo>
                    <a:pt x="8" y="1263"/>
                  </a:lnTo>
                  <a:lnTo>
                    <a:pt x="8" y="1255"/>
                  </a:lnTo>
                  <a:lnTo>
                    <a:pt x="8" y="1251"/>
                  </a:lnTo>
                  <a:lnTo>
                    <a:pt x="8" y="1258"/>
                  </a:lnTo>
                  <a:lnTo>
                    <a:pt x="8" y="1256"/>
                  </a:lnTo>
                  <a:lnTo>
                    <a:pt x="8" y="1231"/>
                  </a:lnTo>
                  <a:lnTo>
                    <a:pt x="8" y="1265"/>
                  </a:lnTo>
                  <a:lnTo>
                    <a:pt x="8" y="1235"/>
                  </a:lnTo>
                  <a:lnTo>
                    <a:pt x="8" y="1265"/>
                  </a:lnTo>
                  <a:lnTo>
                    <a:pt x="8" y="1247"/>
                  </a:lnTo>
                  <a:lnTo>
                    <a:pt x="8" y="1251"/>
                  </a:lnTo>
                  <a:lnTo>
                    <a:pt x="8" y="1251"/>
                  </a:lnTo>
                  <a:lnTo>
                    <a:pt x="8" y="1255"/>
                  </a:lnTo>
                  <a:lnTo>
                    <a:pt x="8" y="1249"/>
                  </a:lnTo>
                  <a:lnTo>
                    <a:pt x="8" y="1201"/>
                  </a:lnTo>
                  <a:lnTo>
                    <a:pt x="8" y="1263"/>
                  </a:lnTo>
                  <a:lnTo>
                    <a:pt x="8" y="1253"/>
                  </a:lnTo>
                  <a:lnTo>
                    <a:pt x="8" y="1253"/>
                  </a:lnTo>
                  <a:lnTo>
                    <a:pt x="8" y="1260"/>
                  </a:lnTo>
                  <a:lnTo>
                    <a:pt x="8" y="1246"/>
                  </a:lnTo>
                  <a:lnTo>
                    <a:pt x="8" y="1239"/>
                  </a:lnTo>
                  <a:lnTo>
                    <a:pt x="8" y="1192"/>
                  </a:lnTo>
                  <a:lnTo>
                    <a:pt x="8" y="1262"/>
                  </a:lnTo>
                  <a:lnTo>
                    <a:pt x="8" y="1240"/>
                  </a:lnTo>
                  <a:lnTo>
                    <a:pt x="8" y="1237"/>
                  </a:lnTo>
                  <a:lnTo>
                    <a:pt x="8" y="1262"/>
                  </a:lnTo>
                  <a:lnTo>
                    <a:pt x="8" y="1233"/>
                  </a:lnTo>
                  <a:lnTo>
                    <a:pt x="8" y="1262"/>
                  </a:lnTo>
                  <a:lnTo>
                    <a:pt x="8" y="1262"/>
                  </a:lnTo>
                  <a:lnTo>
                    <a:pt x="8" y="1262"/>
                  </a:lnTo>
                  <a:lnTo>
                    <a:pt x="8" y="1256"/>
                  </a:lnTo>
                  <a:lnTo>
                    <a:pt x="8" y="1244"/>
                  </a:lnTo>
                  <a:lnTo>
                    <a:pt x="8" y="1210"/>
                  </a:lnTo>
                  <a:lnTo>
                    <a:pt x="8" y="1255"/>
                  </a:lnTo>
                  <a:lnTo>
                    <a:pt x="8" y="1260"/>
                  </a:lnTo>
                  <a:lnTo>
                    <a:pt x="8" y="1249"/>
                  </a:lnTo>
                  <a:lnTo>
                    <a:pt x="8" y="1260"/>
                  </a:lnTo>
                  <a:lnTo>
                    <a:pt x="8" y="1260"/>
                  </a:lnTo>
                  <a:lnTo>
                    <a:pt x="8" y="1260"/>
                  </a:lnTo>
                  <a:lnTo>
                    <a:pt x="8" y="1255"/>
                  </a:lnTo>
                  <a:lnTo>
                    <a:pt x="8" y="1242"/>
                  </a:lnTo>
                  <a:lnTo>
                    <a:pt x="8" y="1199"/>
                  </a:lnTo>
                  <a:lnTo>
                    <a:pt x="8" y="1262"/>
                  </a:lnTo>
                  <a:lnTo>
                    <a:pt x="8" y="1262"/>
                  </a:lnTo>
                  <a:lnTo>
                    <a:pt x="8" y="1256"/>
                  </a:lnTo>
                  <a:lnTo>
                    <a:pt x="8" y="1189"/>
                  </a:lnTo>
                  <a:lnTo>
                    <a:pt x="8" y="1247"/>
                  </a:lnTo>
                  <a:lnTo>
                    <a:pt x="8" y="1255"/>
                  </a:lnTo>
                  <a:lnTo>
                    <a:pt x="8" y="1262"/>
                  </a:lnTo>
                  <a:lnTo>
                    <a:pt x="8" y="1233"/>
                  </a:lnTo>
                  <a:lnTo>
                    <a:pt x="8" y="1262"/>
                  </a:lnTo>
                  <a:lnTo>
                    <a:pt x="8" y="1221"/>
                  </a:lnTo>
                  <a:lnTo>
                    <a:pt x="8" y="1260"/>
                  </a:lnTo>
                  <a:lnTo>
                    <a:pt x="9" y="1222"/>
                  </a:lnTo>
                  <a:lnTo>
                    <a:pt x="9" y="1176"/>
                  </a:lnTo>
                  <a:lnTo>
                    <a:pt x="9" y="1262"/>
                  </a:lnTo>
                  <a:lnTo>
                    <a:pt x="9" y="1262"/>
                  </a:lnTo>
                  <a:lnTo>
                    <a:pt x="9" y="1256"/>
                  </a:lnTo>
                  <a:lnTo>
                    <a:pt x="9" y="1255"/>
                  </a:lnTo>
                  <a:lnTo>
                    <a:pt x="9" y="1226"/>
                  </a:lnTo>
                  <a:lnTo>
                    <a:pt x="9" y="1240"/>
                  </a:lnTo>
                  <a:lnTo>
                    <a:pt x="9" y="1246"/>
                  </a:lnTo>
                  <a:lnTo>
                    <a:pt x="9" y="1217"/>
                  </a:lnTo>
                  <a:lnTo>
                    <a:pt x="9" y="1249"/>
                  </a:lnTo>
                  <a:lnTo>
                    <a:pt x="9" y="1222"/>
                  </a:lnTo>
                  <a:lnTo>
                    <a:pt x="9" y="1253"/>
                  </a:lnTo>
                  <a:lnTo>
                    <a:pt x="9" y="1258"/>
                  </a:lnTo>
                  <a:lnTo>
                    <a:pt x="9" y="1251"/>
                  </a:lnTo>
                  <a:lnTo>
                    <a:pt x="9" y="1263"/>
                  </a:lnTo>
                  <a:lnTo>
                    <a:pt x="9" y="1263"/>
                  </a:lnTo>
                  <a:lnTo>
                    <a:pt x="9" y="1219"/>
                  </a:lnTo>
                  <a:lnTo>
                    <a:pt x="9" y="1260"/>
                  </a:lnTo>
                  <a:lnTo>
                    <a:pt x="9" y="1265"/>
                  </a:lnTo>
                  <a:lnTo>
                    <a:pt x="9" y="1239"/>
                  </a:lnTo>
                  <a:lnTo>
                    <a:pt x="9" y="1239"/>
                  </a:lnTo>
                  <a:lnTo>
                    <a:pt x="9" y="1262"/>
                  </a:lnTo>
                  <a:lnTo>
                    <a:pt x="9" y="1255"/>
                  </a:lnTo>
                  <a:lnTo>
                    <a:pt x="9" y="1263"/>
                  </a:lnTo>
                  <a:lnTo>
                    <a:pt x="9" y="1244"/>
                  </a:lnTo>
                  <a:lnTo>
                    <a:pt x="9" y="1230"/>
                  </a:lnTo>
                  <a:lnTo>
                    <a:pt x="9" y="1222"/>
                  </a:lnTo>
                  <a:lnTo>
                    <a:pt x="9" y="1253"/>
                  </a:lnTo>
                  <a:lnTo>
                    <a:pt x="9" y="1203"/>
                  </a:lnTo>
                  <a:lnTo>
                    <a:pt x="9" y="1194"/>
                  </a:lnTo>
                  <a:lnTo>
                    <a:pt x="9" y="1244"/>
                  </a:lnTo>
                  <a:lnTo>
                    <a:pt x="9" y="1123"/>
                  </a:lnTo>
                  <a:lnTo>
                    <a:pt x="9" y="1198"/>
                  </a:lnTo>
                  <a:lnTo>
                    <a:pt x="9" y="1258"/>
                  </a:lnTo>
                  <a:lnTo>
                    <a:pt x="9" y="1242"/>
                  </a:lnTo>
                  <a:lnTo>
                    <a:pt x="9" y="1233"/>
                  </a:lnTo>
                  <a:lnTo>
                    <a:pt x="9" y="1237"/>
                  </a:lnTo>
                  <a:lnTo>
                    <a:pt x="9" y="1256"/>
                  </a:lnTo>
                  <a:lnTo>
                    <a:pt x="9" y="1249"/>
                  </a:lnTo>
                  <a:lnTo>
                    <a:pt x="9" y="1190"/>
                  </a:lnTo>
                  <a:lnTo>
                    <a:pt x="9" y="1263"/>
                  </a:lnTo>
                  <a:lnTo>
                    <a:pt x="9" y="1162"/>
                  </a:lnTo>
                  <a:lnTo>
                    <a:pt x="9" y="1205"/>
                  </a:lnTo>
                  <a:lnTo>
                    <a:pt x="9" y="1217"/>
                  </a:lnTo>
                  <a:lnTo>
                    <a:pt x="9" y="1224"/>
                  </a:lnTo>
                  <a:lnTo>
                    <a:pt x="9" y="1263"/>
                  </a:lnTo>
                  <a:lnTo>
                    <a:pt x="9" y="1199"/>
                  </a:lnTo>
                  <a:lnTo>
                    <a:pt x="9" y="1256"/>
                  </a:lnTo>
                  <a:lnTo>
                    <a:pt x="9" y="1183"/>
                  </a:lnTo>
                  <a:lnTo>
                    <a:pt x="9" y="1265"/>
                  </a:lnTo>
                  <a:lnTo>
                    <a:pt x="9" y="1242"/>
                  </a:lnTo>
                  <a:lnTo>
                    <a:pt x="9" y="1185"/>
                  </a:lnTo>
                  <a:lnTo>
                    <a:pt x="9" y="1258"/>
                  </a:lnTo>
                  <a:lnTo>
                    <a:pt x="9" y="1262"/>
                  </a:lnTo>
                  <a:lnTo>
                    <a:pt x="9" y="1208"/>
                  </a:lnTo>
                  <a:lnTo>
                    <a:pt x="9" y="1062"/>
                  </a:lnTo>
                  <a:lnTo>
                    <a:pt x="9" y="1214"/>
                  </a:lnTo>
                  <a:lnTo>
                    <a:pt x="9" y="1262"/>
                  </a:lnTo>
                  <a:lnTo>
                    <a:pt x="9" y="1196"/>
                  </a:lnTo>
                  <a:lnTo>
                    <a:pt x="9" y="1260"/>
                  </a:lnTo>
                  <a:lnTo>
                    <a:pt x="9" y="1025"/>
                  </a:lnTo>
                  <a:lnTo>
                    <a:pt x="9" y="1265"/>
                  </a:lnTo>
                  <a:lnTo>
                    <a:pt x="9" y="1226"/>
                  </a:lnTo>
                  <a:lnTo>
                    <a:pt x="9" y="1228"/>
                  </a:lnTo>
                  <a:lnTo>
                    <a:pt x="9" y="905"/>
                  </a:lnTo>
                  <a:lnTo>
                    <a:pt x="9" y="1231"/>
                  </a:lnTo>
                  <a:lnTo>
                    <a:pt x="9" y="1224"/>
                  </a:lnTo>
                  <a:lnTo>
                    <a:pt x="9" y="1255"/>
                  </a:lnTo>
                  <a:lnTo>
                    <a:pt x="9" y="1206"/>
                  </a:lnTo>
                  <a:lnTo>
                    <a:pt x="9" y="1235"/>
                  </a:lnTo>
                  <a:lnTo>
                    <a:pt x="9" y="1246"/>
                  </a:lnTo>
                  <a:lnTo>
                    <a:pt x="9" y="1255"/>
                  </a:lnTo>
                  <a:lnTo>
                    <a:pt x="9" y="1182"/>
                  </a:lnTo>
                  <a:lnTo>
                    <a:pt x="9" y="1221"/>
                  </a:lnTo>
                  <a:lnTo>
                    <a:pt x="9" y="1226"/>
                  </a:lnTo>
                  <a:lnTo>
                    <a:pt x="9" y="1199"/>
                  </a:lnTo>
                  <a:lnTo>
                    <a:pt x="9" y="1208"/>
                  </a:lnTo>
                  <a:lnTo>
                    <a:pt x="9" y="1208"/>
                  </a:lnTo>
                  <a:lnTo>
                    <a:pt x="9" y="1187"/>
                  </a:lnTo>
                  <a:lnTo>
                    <a:pt x="9" y="1265"/>
                  </a:lnTo>
                  <a:lnTo>
                    <a:pt x="9" y="1226"/>
                  </a:lnTo>
                  <a:lnTo>
                    <a:pt x="9" y="1162"/>
                  </a:lnTo>
                  <a:lnTo>
                    <a:pt x="9" y="1041"/>
                  </a:lnTo>
                  <a:lnTo>
                    <a:pt x="9" y="1228"/>
                  </a:lnTo>
                  <a:lnTo>
                    <a:pt x="11" y="852"/>
                  </a:lnTo>
                  <a:lnTo>
                    <a:pt x="11" y="1230"/>
                  </a:lnTo>
                  <a:lnTo>
                    <a:pt x="11" y="1149"/>
                  </a:lnTo>
                  <a:lnTo>
                    <a:pt x="11" y="1255"/>
                  </a:lnTo>
                  <a:lnTo>
                    <a:pt x="11" y="1190"/>
                  </a:lnTo>
                  <a:lnTo>
                    <a:pt x="11" y="1091"/>
                  </a:lnTo>
                  <a:lnTo>
                    <a:pt x="11" y="1165"/>
                  </a:lnTo>
                  <a:lnTo>
                    <a:pt x="11" y="993"/>
                  </a:lnTo>
                  <a:lnTo>
                    <a:pt x="11" y="1158"/>
                  </a:lnTo>
                  <a:lnTo>
                    <a:pt x="11" y="1258"/>
                  </a:lnTo>
                  <a:lnTo>
                    <a:pt x="11" y="1153"/>
                  </a:lnTo>
                  <a:lnTo>
                    <a:pt x="11" y="1260"/>
                  </a:lnTo>
                  <a:lnTo>
                    <a:pt x="11" y="1265"/>
                  </a:lnTo>
                  <a:lnTo>
                    <a:pt x="11" y="1235"/>
                  </a:lnTo>
                  <a:lnTo>
                    <a:pt x="11" y="1148"/>
                  </a:lnTo>
                  <a:lnTo>
                    <a:pt x="11" y="1265"/>
                  </a:lnTo>
                  <a:lnTo>
                    <a:pt x="11" y="1262"/>
                  </a:lnTo>
                  <a:lnTo>
                    <a:pt x="11" y="1105"/>
                  </a:lnTo>
                  <a:lnTo>
                    <a:pt x="11" y="1096"/>
                  </a:lnTo>
                  <a:lnTo>
                    <a:pt x="11" y="1198"/>
                  </a:lnTo>
                  <a:lnTo>
                    <a:pt x="11" y="1108"/>
                  </a:lnTo>
                  <a:lnTo>
                    <a:pt x="11" y="1089"/>
                  </a:lnTo>
                  <a:lnTo>
                    <a:pt x="11" y="1221"/>
                  </a:lnTo>
                  <a:lnTo>
                    <a:pt x="11" y="1247"/>
                  </a:lnTo>
                  <a:lnTo>
                    <a:pt x="11" y="693"/>
                  </a:lnTo>
                  <a:lnTo>
                    <a:pt x="11" y="1214"/>
                  </a:lnTo>
                  <a:lnTo>
                    <a:pt x="11" y="1262"/>
                  </a:lnTo>
                  <a:lnTo>
                    <a:pt x="11" y="1265"/>
                  </a:lnTo>
                  <a:lnTo>
                    <a:pt x="11" y="779"/>
                  </a:lnTo>
                  <a:lnTo>
                    <a:pt x="11" y="1217"/>
                  </a:lnTo>
                  <a:lnTo>
                    <a:pt x="11" y="1256"/>
                  </a:lnTo>
                  <a:lnTo>
                    <a:pt x="11" y="998"/>
                  </a:lnTo>
                  <a:lnTo>
                    <a:pt x="11" y="984"/>
                  </a:lnTo>
                  <a:lnTo>
                    <a:pt x="11" y="1089"/>
                  </a:lnTo>
                  <a:lnTo>
                    <a:pt x="11" y="733"/>
                  </a:lnTo>
                  <a:lnTo>
                    <a:pt x="11" y="1082"/>
                  </a:lnTo>
                  <a:lnTo>
                    <a:pt x="11" y="1233"/>
                  </a:lnTo>
                  <a:lnTo>
                    <a:pt x="11" y="645"/>
                  </a:lnTo>
                  <a:lnTo>
                    <a:pt x="11" y="1262"/>
                  </a:lnTo>
                  <a:lnTo>
                    <a:pt x="11" y="692"/>
                  </a:lnTo>
                  <a:lnTo>
                    <a:pt x="11" y="855"/>
                  </a:lnTo>
                  <a:lnTo>
                    <a:pt x="11" y="1212"/>
                  </a:lnTo>
                  <a:lnTo>
                    <a:pt x="11" y="1039"/>
                  </a:lnTo>
                  <a:lnTo>
                    <a:pt x="11" y="391"/>
                  </a:lnTo>
                  <a:lnTo>
                    <a:pt x="11" y="1071"/>
                  </a:lnTo>
                  <a:lnTo>
                    <a:pt x="11" y="1235"/>
                  </a:lnTo>
                  <a:lnTo>
                    <a:pt x="11" y="1009"/>
                  </a:lnTo>
                  <a:lnTo>
                    <a:pt x="11" y="1206"/>
                  </a:lnTo>
                  <a:lnTo>
                    <a:pt x="11" y="1034"/>
                  </a:lnTo>
                  <a:lnTo>
                    <a:pt x="11" y="526"/>
                  </a:lnTo>
                  <a:lnTo>
                    <a:pt x="11" y="1224"/>
                  </a:lnTo>
                  <a:lnTo>
                    <a:pt x="11" y="1089"/>
                  </a:lnTo>
                  <a:lnTo>
                    <a:pt x="11" y="850"/>
                  </a:lnTo>
                  <a:lnTo>
                    <a:pt x="11" y="1180"/>
                  </a:lnTo>
                  <a:lnTo>
                    <a:pt x="11" y="1262"/>
                  </a:lnTo>
                  <a:lnTo>
                    <a:pt x="11" y="934"/>
                  </a:lnTo>
                  <a:lnTo>
                    <a:pt x="11" y="1233"/>
                  </a:lnTo>
                  <a:lnTo>
                    <a:pt x="11" y="1030"/>
                  </a:lnTo>
                  <a:lnTo>
                    <a:pt x="11" y="1055"/>
                  </a:lnTo>
                  <a:lnTo>
                    <a:pt x="11" y="699"/>
                  </a:lnTo>
                  <a:lnTo>
                    <a:pt x="11" y="342"/>
                  </a:lnTo>
                  <a:lnTo>
                    <a:pt x="11" y="1121"/>
                  </a:lnTo>
                  <a:lnTo>
                    <a:pt x="11" y="816"/>
                  </a:lnTo>
                  <a:lnTo>
                    <a:pt x="11" y="1217"/>
                  </a:lnTo>
                  <a:lnTo>
                    <a:pt x="11" y="1157"/>
                  </a:lnTo>
                  <a:lnTo>
                    <a:pt x="11" y="1082"/>
                  </a:lnTo>
                  <a:lnTo>
                    <a:pt x="11" y="489"/>
                  </a:lnTo>
                  <a:lnTo>
                    <a:pt x="11" y="464"/>
                  </a:lnTo>
                  <a:lnTo>
                    <a:pt x="11" y="1247"/>
                  </a:lnTo>
                  <a:lnTo>
                    <a:pt x="11" y="957"/>
                  </a:lnTo>
                  <a:lnTo>
                    <a:pt x="11" y="968"/>
                  </a:lnTo>
                  <a:lnTo>
                    <a:pt x="11" y="775"/>
                  </a:lnTo>
                  <a:lnTo>
                    <a:pt x="11" y="1256"/>
                  </a:lnTo>
                  <a:lnTo>
                    <a:pt x="11" y="1044"/>
                  </a:lnTo>
                  <a:lnTo>
                    <a:pt x="11" y="43"/>
                  </a:lnTo>
                  <a:lnTo>
                    <a:pt x="11" y="1073"/>
                  </a:lnTo>
                  <a:lnTo>
                    <a:pt x="11" y="832"/>
                  </a:lnTo>
                  <a:lnTo>
                    <a:pt x="11" y="1212"/>
                  </a:lnTo>
                  <a:lnTo>
                    <a:pt x="11" y="893"/>
                  </a:lnTo>
                  <a:lnTo>
                    <a:pt x="11" y="982"/>
                  </a:lnTo>
                  <a:lnTo>
                    <a:pt x="11" y="1137"/>
                  </a:lnTo>
                  <a:lnTo>
                    <a:pt x="11" y="667"/>
                  </a:lnTo>
                  <a:lnTo>
                    <a:pt x="11" y="1219"/>
                  </a:lnTo>
                  <a:lnTo>
                    <a:pt x="11" y="1028"/>
                  </a:lnTo>
                  <a:lnTo>
                    <a:pt x="13" y="934"/>
                  </a:lnTo>
                  <a:lnTo>
                    <a:pt x="13" y="660"/>
                  </a:lnTo>
                  <a:lnTo>
                    <a:pt x="13" y="1064"/>
                  </a:lnTo>
                  <a:lnTo>
                    <a:pt x="13" y="519"/>
                  </a:lnTo>
                  <a:lnTo>
                    <a:pt x="13" y="1246"/>
                  </a:lnTo>
                  <a:lnTo>
                    <a:pt x="13" y="962"/>
                  </a:lnTo>
                  <a:lnTo>
                    <a:pt x="13" y="268"/>
                  </a:lnTo>
                  <a:lnTo>
                    <a:pt x="13" y="560"/>
                  </a:lnTo>
                  <a:lnTo>
                    <a:pt x="13" y="0"/>
                  </a:lnTo>
                  <a:lnTo>
                    <a:pt x="13" y="1119"/>
                  </a:lnTo>
                  <a:lnTo>
                    <a:pt x="13" y="709"/>
                  </a:lnTo>
                  <a:lnTo>
                    <a:pt x="13" y="1032"/>
                  </a:lnTo>
                  <a:lnTo>
                    <a:pt x="13" y="298"/>
                  </a:lnTo>
                  <a:lnTo>
                    <a:pt x="13" y="852"/>
                  </a:lnTo>
                  <a:lnTo>
                    <a:pt x="13" y="1190"/>
                  </a:lnTo>
                  <a:lnTo>
                    <a:pt x="13" y="501"/>
                  </a:lnTo>
                  <a:lnTo>
                    <a:pt x="13" y="761"/>
                  </a:lnTo>
                  <a:lnTo>
                    <a:pt x="13" y="777"/>
                  </a:lnTo>
                  <a:lnTo>
                    <a:pt x="13" y="813"/>
                  </a:lnTo>
                  <a:lnTo>
                    <a:pt x="13" y="1060"/>
                  </a:lnTo>
                  <a:lnTo>
                    <a:pt x="13" y="724"/>
                  </a:lnTo>
                  <a:lnTo>
                    <a:pt x="13" y="1198"/>
                  </a:lnTo>
                  <a:lnTo>
                    <a:pt x="13" y="1235"/>
                  </a:lnTo>
                  <a:lnTo>
                    <a:pt x="13" y="868"/>
                  </a:lnTo>
                  <a:lnTo>
                    <a:pt x="13" y="877"/>
                  </a:lnTo>
                  <a:lnTo>
                    <a:pt x="13" y="1258"/>
                  </a:lnTo>
                  <a:lnTo>
                    <a:pt x="13" y="1151"/>
                  </a:lnTo>
                  <a:lnTo>
                    <a:pt x="13" y="1059"/>
                  </a:lnTo>
                  <a:lnTo>
                    <a:pt x="13" y="503"/>
                  </a:lnTo>
                  <a:lnTo>
                    <a:pt x="13" y="1233"/>
                  </a:lnTo>
                  <a:lnTo>
                    <a:pt x="13" y="925"/>
                  </a:lnTo>
                  <a:lnTo>
                    <a:pt x="13" y="1253"/>
                  </a:lnTo>
                  <a:lnTo>
                    <a:pt x="13" y="1212"/>
                  </a:lnTo>
                  <a:lnTo>
                    <a:pt x="13" y="1139"/>
                  </a:lnTo>
                  <a:lnTo>
                    <a:pt x="13" y="1087"/>
                  </a:lnTo>
                  <a:lnTo>
                    <a:pt x="13" y="834"/>
                  </a:lnTo>
                  <a:lnTo>
                    <a:pt x="13" y="1174"/>
                  </a:lnTo>
                  <a:lnTo>
                    <a:pt x="13" y="1039"/>
                  </a:lnTo>
                  <a:lnTo>
                    <a:pt x="13" y="1174"/>
                  </a:lnTo>
                  <a:lnTo>
                    <a:pt x="13" y="1219"/>
                  </a:lnTo>
                  <a:lnTo>
                    <a:pt x="13" y="1192"/>
                  </a:lnTo>
                  <a:lnTo>
                    <a:pt x="13" y="1199"/>
                  </a:lnTo>
                  <a:lnTo>
                    <a:pt x="13" y="1233"/>
                  </a:lnTo>
                  <a:lnTo>
                    <a:pt x="13" y="1265"/>
                  </a:lnTo>
                  <a:lnTo>
                    <a:pt x="13" y="1219"/>
                  </a:lnTo>
                  <a:lnTo>
                    <a:pt x="13" y="1239"/>
                  </a:lnTo>
                  <a:lnTo>
                    <a:pt x="13" y="1217"/>
                  </a:lnTo>
                  <a:lnTo>
                    <a:pt x="13" y="1160"/>
                  </a:lnTo>
                  <a:lnTo>
                    <a:pt x="13" y="1198"/>
                  </a:lnTo>
                  <a:lnTo>
                    <a:pt x="13" y="1117"/>
                  </a:lnTo>
                  <a:lnTo>
                    <a:pt x="13" y="1265"/>
                  </a:lnTo>
                  <a:lnTo>
                    <a:pt x="13" y="888"/>
                  </a:lnTo>
                  <a:lnTo>
                    <a:pt x="13" y="1224"/>
                  </a:lnTo>
                  <a:lnTo>
                    <a:pt x="13" y="1190"/>
                  </a:lnTo>
                  <a:lnTo>
                    <a:pt x="13" y="857"/>
                  </a:lnTo>
                  <a:lnTo>
                    <a:pt x="13" y="1219"/>
                  </a:lnTo>
                  <a:lnTo>
                    <a:pt x="13" y="1263"/>
                  </a:lnTo>
                  <a:lnTo>
                    <a:pt x="13" y="1230"/>
                  </a:lnTo>
                  <a:lnTo>
                    <a:pt x="13" y="1165"/>
                  </a:lnTo>
                  <a:lnTo>
                    <a:pt x="13" y="1078"/>
                  </a:lnTo>
                  <a:lnTo>
                    <a:pt x="13" y="1130"/>
                  </a:lnTo>
                  <a:lnTo>
                    <a:pt x="13" y="1222"/>
                  </a:lnTo>
                  <a:lnTo>
                    <a:pt x="13" y="1235"/>
                  </a:lnTo>
                  <a:lnTo>
                    <a:pt x="13" y="1198"/>
                  </a:lnTo>
                  <a:lnTo>
                    <a:pt x="13" y="1221"/>
                  </a:lnTo>
                  <a:lnTo>
                    <a:pt x="13" y="1249"/>
                  </a:lnTo>
                  <a:lnTo>
                    <a:pt x="13" y="1214"/>
                  </a:lnTo>
                  <a:lnTo>
                    <a:pt x="13" y="1153"/>
                  </a:lnTo>
                  <a:lnTo>
                    <a:pt x="13" y="1226"/>
                  </a:lnTo>
                  <a:lnTo>
                    <a:pt x="13" y="1246"/>
                  </a:lnTo>
                  <a:lnTo>
                    <a:pt x="13" y="1039"/>
                  </a:lnTo>
                  <a:lnTo>
                    <a:pt x="13" y="921"/>
                  </a:lnTo>
                  <a:lnTo>
                    <a:pt x="13" y="1201"/>
                  </a:lnTo>
                  <a:lnTo>
                    <a:pt x="13" y="1239"/>
                  </a:lnTo>
                  <a:lnTo>
                    <a:pt x="13" y="1117"/>
                  </a:lnTo>
                  <a:lnTo>
                    <a:pt x="13" y="1203"/>
                  </a:lnTo>
                  <a:lnTo>
                    <a:pt x="13" y="1258"/>
                  </a:lnTo>
                  <a:lnTo>
                    <a:pt x="13" y="1173"/>
                  </a:lnTo>
                  <a:lnTo>
                    <a:pt x="13" y="1198"/>
                  </a:lnTo>
                  <a:lnTo>
                    <a:pt x="13" y="1043"/>
                  </a:lnTo>
                  <a:lnTo>
                    <a:pt x="13" y="1249"/>
                  </a:lnTo>
                  <a:lnTo>
                    <a:pt x="13" y="1176"/>
                  </a:lnTo>
                  <a:lnTo>
                    <a:pt x="13" y="1255"/>
                  </a:lnTo>
                  <a:lnTo>
                    <a:pt x="13" y="1263"/>
                  </a:lnTo>
                  <a:lnTo>
                    <a:pt x="13" y="1237"/>
                  </a:lnTo>
                  <a:lnTo>
                    <a:pt x="15" y="1260"/>
                  </a:lnTo>
                  <a:lnTo>
                    <a:pt x="15" y="1262"/>
                  </a:lnTo>
                  <a:lnTo>
                    <a:pt x="15" y="1210"/>
                  </a:lnTo>
                  <a:lnTo>
                    <a:pt x="15" y="1174"/>
                  </a:lnTo>
                  <a:lnTo>
                    <a:pt x="15" y="1187"/>
                  </a:lnTo>
                  <a:lnTo>
                    <a:pt x="15" y="1240"/>
                  </a:lnTo>
                  <a:lnTo>
                    <a:pt x="15" y="1183"/>
                  </a:lnTo>
                  <a:lnTo>
                    <a:pt x="15" y="1149"/>
                  </a:lnTo>
                  <a:lnTo>
                    <a:pt x="15" y="1128"/>
                  </a:lnTo>
                  <a:lnTo>
                    <a:pt x="15" y="1092"/>
                  </a:lnTo>
                  <a:lnTo>
                    <a:pt x="15" y="1212"/>
                  </a:lnTo>
                  <a:lnTo>
                    <a:pt x="15" y="1130"/>
                  </a:lnTo>
                  <a:lnTo>
                    <a:pt x="15" y="1185"/>
                  </a:lnTo>
                  <a:lnTo>
                    <a:pt x="15" y="1249"/>
                  </a:lnTo>
                  <a:lnTo>
                    <a:pt x="15" y="1231"/>
                  </a:lnTo>
                  <a:lnTo>
                    <a:pt x="15" y="1247"/>
                  </a:lnTo>
                  <a:lnTo>
                    <a:pt x="15" y="1201"/>
                  </a:lnTo>
                  <a:lnTo>
                    <a:pt x="15" y="1221"/>
                  </a:lnTo>
                  <a:lnTo>
                    <a:pt x="15" y="1249"/>
                  </a:lnTo>
                  <a:lnTo>
                    <a:pt x="15" y="1260"/>
                  </a:lnTo>
                  <a:lnTo>
                    <a:pt x="15" y="1178"/>
                  </a:lnTo>
                  <a:lnTo>
                    <a:pt x="15" y="1256"/>
                  </a:lnTo>
                  <a:lnTo>
                    <a:pt x="15" y="1215"/>
                  </a:lnTo>
                  <a:lnTo>
                    <a:pt x="15" y="1214"/>
                  </a:lnTo>
                  <a:lnTo>
                    <a:pt x="15" y="1228"/>
                  </a:lnTo>
                  <a:lnTo>
                    <a:pt x="15" y="1247"/>
                  </a:lnTo>
                  <a:lnTo>
                    <a:pt x="15" y="1260"/>
                  </a:lnTo>
                  <a:lnTo>
                    <a:pt x="15" y="1255"/>
                  </a:lnTo>
                  <a:lnTo>
                    <a:pt x="15" y="1249"/>
                  </a:lnTo>
                  <a:lnTo>
                    <a:pt x="15" y="1221"/>
                  </a:lnTo>
                  <a:lnTo>
                    <a:pt x="15" y="1249"/>
                  </a:lnTo>
                  <a:lnTo>
                    <a:pt x="15" y="1123"/>
                  </a:lnTo>
                  <a:lnTo>
                    <a:pt x="15" y="1230"/>
                  </a:lnTo>
                  <a:lnTo>
                    <a:pt x="15" y="1263"/>
                  </a:lnTo>
                  <a:lnTo>
                    <a:pt x="15" y="1255"/>
                  </a:lnTo>
                  <a:lnTo>
                    <a:pt x="15" y="1224"/>
                  </a:lnTo>
                  <a:lnTo>
                    <a:pt x="15" y="1256"/>
                  </a:lnTo>
                  <a:lnTo>
                    <a:pt x="15" y="1260"/>
                  </a:lnTo>
                  <a:lnTo>
                    <a:pt x="15" y="1256"/>
                  </a:lnTo>
                  <a:lnTo>
                    <a:pt x="15" y="1262"/>
                  </a:lnTo>
                  <a:lnTo>
                    <a:pt x="15" y="1249"/>
                  </a:lnTo>
                  <a:lnTo>
                    <a:pt x="15" y="1246"/>
                  </a:lnTo>
                  <a:lnTo>
                    <a:pt x="15" y="1242"/>
                  </a:lnTo>
                  <a:lnTo>
                    <a:pt x="15" y="1258"/>
                  </a:lnTo>
                  <a:lnTo>
                    <a:pt x="15" y="1206"/>
                  </a:lnTo>
                  <a:lnTo>
                    <a:pt x="15" y="1262"/>
                  </a:lnTo>
                  <a:lnTo>
                    <a:pt x="15" y="1249"/>
                  </a:lnTo>
                  <a:lnTo>
                    <a:pt x="15" y="1255"/>
                  </a:lnTo>
                  <a:lnTo>
                    <a:pt x="15" y="1219"/>
                  </a:lnTo>
                  <a:lnTo>
                    <a:pt x="15" y="1256"/>
                  </a:lnTo>
                  <a:lnTo>
                    <a:pt x="15" y="1265"/>
                  </a:lnTo>
                  <a:lnTo>
                    <a:pt x="15" y="1215"/>
                  </a:lnTo>
                  <a:lnTo>
                    <a:pt x="15" y="1244"/>
                  </a:lnTo>
                  <a:lnTo>
                    <a:pt x="15" y="1258"/>
                  </a:lnTo>
                  <a:lnTo>
                    <a:pt x="15" y="1247"/>
                  </a:lnTo>
                  <a:lnTo>
                    <a:pt x="15" y="1242"/>
                  </a:lnTo>
                  <a:lnTo>
                    <a:pt x="15" y="1253"/>
                  </a:lnTo>
                  <a:lnTo>
                    <a:pt x="15" y="1217"/>
                  </a:lnTo>
                  <a:lnTo>
                    <a:pt x="15" y="1233"/>
                  </a:lnTo>
                  <a:lnTo>
                    <a:pt x="15" y="1183"/>
                  </a:lnTo>
                  <a:lnTo>
                    <a:pt x="15" y="1224"/>
                  </a:lnTo>
                  <a:lnTo>
                    <a:pt x="15" y="1262"/>
                  </a:lnTo>
                  <a:lnTo>
                    <a:pt x="15" y="1263"/>
                  </a:lnTo>
                  <a:lnTo>
                    <a:pt x="15" y="1251"/>
                  </a:lnTo>
                  <a:lnTo>
                    <a:pt x="15" y="1253"/>
                  </a:lnTo>
                  <a:lnTo>
                    <a:pt x="15" y="1249"/>
                  </a:lnTo>
                  <a:lnTo>
                    <a:pt x="15" y="1244"/>
                  </a:lnTo>
                  <a:lnTo>
                    <a:pt x="15" y="1247"/>
                  </a:lnTo>
                  <a:lnTo>
                    <a:pt x="15" y="1255"/>
                  </a:lnTo>
                  <a:lnTo>
                    <a:pt x="15" y="1263"/>
                  </a:lnTo>
                  <a:lnTo>
                    <a:pt x="15" y="1260"/>
                  </a:lnTo>
                  <a:lnTo>
                    <a:pt x="15" y="1230"/>
                  </a:lnTo>
                  <a:lnTo>
                    <a:pt x="15" y="1249"/>
                  </a:lnTo>
                  <a:lnTo>
                    <a:pt x="15" y="1263"/>
                  </a:lnTo>
                  <a:lnTo>
                    <a:pt x="15" y="1246"/>
                  </a:lnTo>
                  <a:lnTo>
                    <a:pt x="16" y="1249"/>
                  </a:lnTo>
                  <a:lnTo>
                    <a:pt x="16" y="1262"/>
                  </a:lnTo>
                  <a:lnTo>
                    <a:pt x="16" y="1246"/>
                  </a:lnTo>
                  <a:lnTo>
                    <a:pt x="16" y="1260"/>
                  </a:lnTo>
                  <a:lnTo>
                    <a:pt x="16" y="1263"/>
                  </a:lnTo>
                  <a:lnTo>
                    <a:pt x="16" y="1247"/>
                  </a:lnTo>
                  <a:lnTo>
                    <a:pt x="16" y="1262"/>
                  </a:lnTo>
                  <a:lnTo>
                    <a:pt x="16" y="1244"/>
                  </a:lnTo>
                  <a:lnTo>
                    <a:pt x="16" y="1255"/>
                  </a:lnTo>
                  <a:lnTo>
                    <a:pt x="16" y="1256"/>
                  </a:lnTo>
                  <a:lnTo>
                    <a:pt x="16" y="1253"/>
                  </a:lnTo>
                  <a:lnTo>
                    <a:pt x="16" y="1235"/>
                  </a:lnTo>
                  <a:lnTo>
                    <a:pt x="16" y="1249"/>
                  </a:lnTo>
                  <a:lnTo>
                    <a:pt x="16" y="1263"/>
                  </a:lnTo>
                  <a:lnTo>
                    <a:pt x="16" y="1226"/>
                  </a:lnTo>
                  <a:lnTo>
                    <a:pt x="16" y="1263"/>
                  </a:lnTo>
                  <a:lnTo>
                    <a:pt x="16" y="1258"/>
                  </a:lnTo>
                  <a:lnTo>
                    <a:pt x="16" y="1251"/>
                  </a:lnTo>
                  <a:lnTo>
                    <a:pt x="16" y="1265"/>
                  </a:lnTo>
                  <a:lnTo>
                    <a:pt x="16" y="1263"/>
                  </a:lnTo>
                  <a:lnTo>
                    <a:pt x="16" y="1247"/>
                  </a:lnTo>
                  <a:lnTo>
                    <a:pt x="16" y="1265"/>
                  </a:lnTo>
                  <a:lnTo>
                    <a:pt x="16" y="1256"/>
                  </a:lnTo>
                  <a:lnTo>
                    <a:pt x="16" y="1263"/>
                  </a:lnTo>
                  <a:lnTo>
                    <a:pt x="16" y="1251"/>
                  </a:lnTo>
                  <a:lnTo>
                    <a:pt x="16" y="1208"/>
                  </a:lnTo>
                  <a:lnTo>
                    <a:pt x="16" y="1240"/>
                  </a:lnTo>
                  <a:lnTo>
                    <a:pt x="16" y="1249"/>
                  </a:lnTo>
                  <a:lnTo>
                    <a:pt x="16" y="1265"/>
                  </a:lnTo>
                  <a:lnTo>
                    <a:pt x="16" y="1253"/>
                  </a:lnTo>
                  <a:lnTo>
                    <a:pt x="16" y="1242"/>
                  </a:lnTo>
                  <a:lnTo>
                    <a:pt x="16" y="1265"/>
                  </a:lnTo>
                  <a:lnTo>
                    <a:pt x="16" y="1265"/>
                  </a:lnTo>
                  <a:lnTo>
                    <a:pt x="16" y="1265"/>
                  </a:lnTo>
                  <a:lnTo>
                    <a:pt x="16" y="1263"/>
                  </a:lnTo>
                  <a:lnTo>
                    <a:pt x="16" y="1258"/>
                  </a:lnTo>
                  <a:lnTo>
                    <a:pt x="16" y="1265"/>
                  </a:lnTo>
                  <a:lnTo>
                    <a:pt x="16" y="1255"/>
                  </a:lnTo>
                  <a:lnTo>
                    <a:pt x="16" y="1262"/>
                  </a:lnTo>
                  <a:lnTo>
                    <a:pt x="16" y="1235"/>
                  </a:lnTo>
                  <a:lnTo>
                    <a:pt x="16" y="1221"/>
                  </a:lnTo>
                  <a:lnTo>
                    <a:pt x="16" y="1263"/>
                  </a:lnTo>
                  <a:lnTo>
                    <a:pt x="16" y="1262"/>
                  </a:lnTo>
                  <a:lnTo>
                    <a:pt x="16" y="1256"/>
                  </a:lnTo>
                  <a:lnTo>
                    <a:pt x="16" y="1215"/>
                  </a:lnTo>
                  <a:lnTo>
                    <a:pt x="16" y="124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6" name="Freeform 432"/>
            <p:cNvSpPr>
              <a:spLocks/>
            </p:cNvSpPr>
            <p:nvPr/>
          </p:nvSpPr>
          <p:spPr bwMode="auto">
            <a:xfrm>
              <a:off x="3394" y="3961"/>
              <a:ext cx="17" cy="76"/>
            </a:xfrm>
            <a:custGeom>
              <a:avLst/>
              <a:gdLst>
                <a:gd name="T0" fmla="*/ 0 w 17"/>
                <a:gd name="T1" fmla="*/ 73 h 76"/>
                <a:gd name="T2" fmla="*/ 0 w 17"/>
                <a:gd name="T3" fmla="*/ 71 h 76"/>
                <a:gd name="T4" fmla="*/ 0 w 17"/>
                <a:gd name="T5" fmla="*/ 64 h 76"/>
                <a:gd name="T6" fmla="*/ 2 w 17"/>
                <a:gd name="T7" fmla="*/ 57 h 76"/>
                <a:gd name="T8" fmla="*/ 2 w 17"/>
                <a:gd name="T9" fmla="*/ 57 h 76"/>
                <a:gd name="T10" fmla="*/ 2 w 17"/>
                <a:gd name="T11" fmla="*/ 73 h 76"/>
                <a:gd name="T12" fmla="*/ 2 w 17"/>
                <a:gd name="T13" fmla="*/ 71 h 76"/>
                <a:gd name="T14" fmla="*/ 2 w 17"/>
                <a:gd name="T15" fmla="*/ 76 h 76"/>
                <a:gd name="T16" fmla="*/ 2 w 17"/>
                <a:gd name="T17" fmla="*/ 76 h 76"/>
                <a:gd name="T18" fmla="*/ 2 w 17"/>
                <a:gd name="T19" fmla="*/ 76 h 76"/>
                <a:gd name="T20" fmla="*/ 4 w 17"/>
                <a:gd name="T21" fmla="*/ 76 h 76"/>
                <a:gd name="T22" fmla="*/ 4 w 17"/>
                <a:gd name="T23" fmla="*/ 73 h 76"/>
                <a:gd name="T24" fmla="*/ 4 w 17"/>
                <a:gd name="T25" fmla="*/ 74 h 76"/>
                <a:gd name="T26" fmla="*/ 4 w 17"/>
                <a:gd name="T27" fmla="*/ 69 h 76"/>
                <a:gd name="T28" fmla="*/ 4 w 17"/>
                <a:gd name="T29" fmla="*/ 74 h 76"/>
                <a:gd name="T30" fmla="*/ 4 w 17"/>
                <a:gd name="T31" fmla="*/ 76 h 76"/>
                <a:gd name="T32" fmla="*/ 4 w 17"/>
                <a:gd name="T33" fmla="*/ 74 h 76"/>
                <a:gd name="T34" fmla="*/ 6 w 17"/>
                <a:gd name="T35" fmla="*/ 62 h 76"/>
                <a:gd name="T36" fmla="*/ 6 w 17"/>
                <a:gd name="T37" fmla="*/ 74 h 76"/>
                <a:gd name="T38" fmla="*/ 6 w 17"/>
                <a:gd name="T39" fmla="*/ 73 h 76"/>
                <a:gd name="T40" fmla="*/ 6 w 17"/>
                <a:gd name="T41" fmla="*/ 76 h 76"/>
                <a:gd name="T42" fmla="*/ 6 w 17"/>
                <a:gd name="T43" fmla="*/ 73 h 76"/>
                <a:gd name="T44" fmla="*/ 6 w 17"/>
                <a:gd name="T45" fmla="*/ 76 h 76"/>
                <a:gd name="T46" fmla="*/ 8 w 17"/>
                <a:gd name="T47" fmla="*/ 76 h 76"/>
                <a:gd name="T48" fmla="*/ 8 w 17"/>
                <a:gd name="T49" fmla="*/ 71 h 76"/>
                <a:gd name="T50" fmla="*/ 8 w 17"/>
                <a:gd name="T51" fmla="*/ 74 h 76"/>
                <a:gd name="T52" fmla="*/ 8 w 17"/>
                <a:gd name="T53" fmla="*/ 76 h 76"/>
                <a:gd name="T54" fmla="*/ 8 w 17"/>
                <a:gd name="T55" fmla="*/ 74 h 76"/>
                <a:gd name="T56" fmla="*/ 8 w 17"/>
                <a:gd name="T57" fmla="*/ 74 h 76"/>
                <a:gd name="T58" fmla="*/ 8 w 17"/>
                <a:gd name="T59" fmla="*/ 76 h 76"/>
                <a:gd name="T60" fmla="*/ 9 w 17"/>
                <a:gd name="T61" fmla="*/ 76 h 76"/>
                <a:gd name="T62" fmla="*/ 9 w 17"/>
                <a:gd name="T63" fmla="*/ 74 h 76"/>
                <a:gd name="T64" fmla="*/ 9 w 17"/>
                <a:gd name="T65" fmla="*/ 76 h 76"/>
                <a:gd name="T66" fmla="*/ 9 w 17"/>
                <a:gd name="T67" fmla="*/ 76 h 76"/>
                <a:gd name="T68" fmla="*/ 9 w 17"/>
                <a:gd name="T69" fmla="*/ 76 h 76"/>
                <a:gd name="T70" fmla="*/ 9 w 17"/>
                <a:gd name="T71" fmla="*/ 73 h 76"/>
                <a:gd name="T72" fmla="*/ 9 w 17"/>
                <a:gd name="T73" fmla="*/ 76 h 76"/>
                <a:gd name="T74" fmla="*/ 11 w 17"/>
                <a:gd name="T75" fmla="*/ 69 h 76"/>
                <a:gd name="T76" fmla="*/ 11 w 17"/>
                <a:gd name="T77" fmla="*/ 74 h 76"/>
                <a:gd name="T78" fmla="*/ 11 w 17"/>
                <a:gd name="T79" fmla="*/ 73 h 76"/>
                <a:gd name="T80" fmla="*/ 11 w 17"/>
                <a:gd name="T81" fmla="*/ 71 h 76"/>
                <a:gd name="T82" fmla="*/ 11 w 17"/>
                <a:gd name="T83" fmla="*/ 76 h 76"/>
                <a:gd name="T84" fmla="*/ 11 w 17"/>
                <a:gd name="T85" fmla="*/ 74 h 76"/>
                <a:gd name="T86" fmla="*/ 11 w 17"/>
                <a:gd name="T87" fmla="*/ 76 h 76"/>
                <a:gd name="T88" fmla="*/ 13 w 17"/>
                <a:gd name="T89" fmla="*/ 76 h 76"/>
                <a:gd name="T90" fmla="*/ 13 w 17"/>
                <a:gd name="T91" fmla="*/ 76 h 76"/>
                <a:gd name="T92" fmla="*/ 13 w 17"/>
                <a:gd name="T93" fmla="*/ 74 h 76"/>
                <a:gd name="T94" fmla="*/ 13 w 17"/>
                <a:gd name="T95" fmla="*/ 76 h 76"/>
                <a:gd name="T96" fmla="*/ 13 w 17"/>
                <a:gd name="T97" fmla="*/ 76 h 76"/>
                <a:gd name="T98" fmla="*/ 15 w 17"/>
                <a:gd name="T99" fmla="*/ 76 h 76"/>
                <a:gd name="T100" fmla="*/ 15 w 17"/>
                <a:gd name="T101" fmla="*/ 76 h 76"/>
                <a:gd name="T102" fmla="*/ 15 w 17"/>
                <a:gd name="T103" fmla="*/ 76 h 76"/>
                <a:gd name="T104" fmla="*/ 15 w 17"/>
                <a:gd name="T105" fmla="*/ 76 h 76"/>
                <a:gd name="T106" fmla="*/ 15 w 17"/>
                <a:gd name="T107" fmla="*/ 76 h 76"/>
                <a:gd name="T108" fmla="*/ 15 w 17"/>
                <a:gd name="T109" fmla="*/ 76 h 76"/>
                <a:gd name="T110" fmla="*/ 15 w 17"/>
                <a:gd name="T111" fmla="*/ 73 h 76"/>
                <a:gd name="T112" fmla="*/ 17 w 17"/>
                <a:gd name="T113" fmla="*/ 76 h 76"/>
                <a:gd name="T114" fmla="*/ 17 w 17"/>
                <a:gd name="T115" fmla="*/ 76 h 76"/>
                <a:gd name="T116" fmla="*/ 17 w 17"/>
                <a:gd name="T117" fmla="*/ 76 h 76"/>
                <a:gd name="T118" fmla="*/ 17 w 17"/>
                <a:gd name="T119" fmla="*/ 76 h 76"/>
                <a:gd name="T120" fmla="*/ 17 w 17"/>
                <a:gd name="T121" fmla="*/ 76 h 76"/>
                <a:gd name="T122" fmla="*/ 17 w 17"/>
                <a:gd name="T12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76">
                  <a:moveTo>
                    <a:pt x="0" y="60"/>
                  </a:moveTo>
                  <a:lnTo>
                    <a:pt x="0" y="69"/>
                  </a:lnTo>
                  <a:lnTo>
                    <a:pt x="0" y="74"/>
                  </a:lnTo>
                  <a:lnTo>
                    <a:pt x="0" y="0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66"/>
                  </a:lnTo>
                  <a:lnTo>
                    <a:pt x="0" y="46"/>
                  </a:lnTo>
                  <a:lnTo>
                    <a:pt x="0" y="74"/>
                  </a:lnTo>
                  <a:lnTo>
                    <a:pt x="0" y="73"/>
                  </a:lnTo>
                  <a:lnTo>
                    <a:pt x="0" y="50"/>
                  </a:lnTo>
                  <a:lnTo>
                    <a:pt x="0" y="74"/>
                  </a:lnTo>
                  <a:lnTo>
                    <a:pt x="0" y="53"/>
                  </a:lnTo>
                  <a:lnTo>
                    <a:pt x="0" y="74"/>
                  </a:lnTo>
                  <a:lnTo>
                    <a:pt x="0" y="55"/>
                  </a:lnTo>
                  <a:lnTo>
                    <a:pt x="0" y="42"/>
                  </a:lnTo>
                  <a:lnTo>
                    <a:pt x="0" y="62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0" y="73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71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4"/>
                  </a:lnTo>
                  <a:lnTo>
                    <a:pt x="2" y="64"/>
                  </a:lnTo>
                  <a:lnTo>
                    <a:pt x="2" y="58"/>
                  </a:lnTo>
                  <a:lnTo>
                    <a:pt x="2" y="67"/>
                  </a:lnTo>
                  <a:lnTo>
                    <a:pt x="2" y="73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71"/>
                  </a:lnTo>
                  <a:lnTo>
                    <a:pt x="2" y="57"/>
                  </a:lnTo>
                  <a:lnTo>
                    <a:pt x="2" y="32"/>
                  </a:lnTo>
                  <a:lnTo>
                    <a:pt x="2" y="73"/>
                  </a:lnTo>
                  <a:lnTo>
                    <a:pt x="2" y="57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2" y="62"/>
                  </a:lnTo>
                  <a:lnTo>
                    <a:pt x="2" y="76"/>
                  </a:lnTo>
                  <a:lnTo>
                    <a:pt x="2" y="51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2" y="23"/>
                  </a:lnTo>
                  <a:lnTo>
                    <a:pt x="2" y="57"/>
                  </a:lnTo>
                  <a:lnTo>
                    <a:pt x="2" y="67"/>
                  </a:lnTo>
                  <a:lnTo>
                    <a:pt x="2" y="73"/>
                  </a:lnTo>
                  <a:lnTo>
                    <a:pt x="2" y="76"/>
                  </a:lnTo>
                  <a:lnTo>
                    <a:pt x="2" y="58"/>
                  </a:lnTo>
                  <a:lnTo>
                    <a:pt x="2" y="67"/>
                  </a:lnTo>
                  <a:lnTo>
                    <a:pt x="2" y="73"/>
                  </a:lnTo>
                  <a:lnTo>
                    <a:pt x="2" y="74"/>
                  </a:lnTo>
                  <a:lnTo>
                    <a:pt x="2" y="57"/>
                  </a:lnTo>
                  <a:lnTo>
                    <a:pt x="2" y="76"/>
                  </a:lnTo>
                  <a:lnTo>
                    <a:pt x="2" y="73"/>
                  </a:lnTo>
                  <a:lnTo>
                    <a:pt x="2" y="67"/>
                  </a:lnTo>
                  <a:lnTo>
                    <a:pt x="2" y="73"/>
                  </a:lnTo>
                  <a:lnTo>
                    <a:pt x="2" y="37"/>
                  </a:lnTo>
                  <a:lnTo>
                    <a:pt x="2" y="71"/>
                  </a:lnTo>
                  <a:lnTo>
                    <a:pt x="2" y="74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2" y="60"/>
                  </a:lnTo>
                  <a:lnTo>
                    <a:pt x="2" y="67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66"/>
                  </a:lnTo>
                  <a:lnTo>
                    <a:pt x="2" y="74"/>
                  </a:lnTo>
                  <a:lnTo>
                    <a:pt x="2" y="71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2" y="46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2" y="73"/>
                  </a:lnTo>
                  <a:lnTo>
                    <a:pt x="2" y="58"/>
                  </a:lnTo>
                  <a:lnTo>
                    <a:pt x="2" y="73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74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2" y="74"/>
                  </a:lnTo>
                  <a:lnTo>
                    <a:pt x="2" y="76"/>
                  </a:lnTo>
                  <a:lnTo>
                    <a:pt x="2" y="58"/>
                  </a:lnTo>
                  <a:lnTo>
                    <a:pt x="2" y="76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2" y="73"/>
                  </a:lnTo>
                  <a:lnTo>
                    <a:pt x="2" y="66"/>
                  </a:lnTo>
                  <a:lnTo>
                    <a:pt x="2" y="76"/>
                  </a:lnTo>
                  <a:lnTo>
                    <a:pt x="2" y="73"/>
                  </a:lnTo>
                  <a:lnTo>
                    <a:pt x="2" y="71"/>
                  </a:lnTo>
                  <a:lnTo>
                    <a:pt x="2" y="67"/>
                  </a:lnTo>
                  <a:lnTo>
                    <a:pt x="2" y="74"/>
                  </a:lnTo>
                  <a:lnTo>
                    <a:pt x="2" y="69"/>
                  </a:lnTo>
                  <a:lnTo>
                    <a:pt x="2" y="73"/>
                  </a:lnTo>
                  <a:lnTo>
                    <a:pt x="2" y="76"/>
                  </a:lnTo>
                  <a:lnTo>
                    <a:pt x="2" y="69"/>
                  </a:lnTo>
                  <a:lnTo>
                    <a:pt x="2" y="73"/>
                  </a:lnTo>
                  <a:lnTo>
                    <a:pt x="2" y="76"/>
                  </a:lnTo>
                  <a:lnTo>
                    <a:pt x="2" y="67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4" y="76"/>
                  </a:lnTo>
                  <a:lnTo>
                    <a:pt x="4" y="66"/>
                  </a:lnTo>
                  <a:lnTo>
                    <a:pt x="4" y="51"/>
                  </a:lnTo>
                  <a:lnTo>
                    <a:pt x="4" y="76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4" y="66"/>
                  </a:lnTo>
                  <a:lnTo>
                    <a:pt x="4" y="74"/>
                  </a:lnTo>
                  <a:lnTo>
                    <a:pt x="4" y="76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3"/>
                  </a:lnTo>
                  <a:lnTo>
                    <a:pt x="4" y="69"/>
                  </a:lnTo>
                  <a:lnTo>
                    <a:pt x="4" y="67"/>
                  </a:lnTo>
                  <a:lnTo>
                    <a:pt x="4" y="76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4" y="74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1"/>
                  </a:lnTo>
                  <a:lnTo>
                    <a:pt x="4" y="76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6"/>
                  </a:lnTo>
                  <a:lnTo>
                    <a:pt x="4" y="62"/>
                  </a:lnTo>
                  <a:lnTo>
                    <a:pt x="4" y="76"/>
                  </a:lnTo>
                  <a:lnTo>
                    <a:pt x="4" y="67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66"/>
                  </a:lnTo>
                  <a:lnTo>
                    <a:pt x="4" y="62"/>
                  </a:lnTo>
                  <a:lnTo>
                    <a:pt x="4" y="76"/>
                  </a:lnTo>
                  <a:lnTo>
                    <a:pt x="4" y="71"/>
                  </a:lnTo>
                  <a:lnTo>
                    <a:pt x="4" y="76"/>
                  </a:lnTo>
                  <a:lnTo>
                    <a:pt x="4" y="69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71"/>
                  </a:lnTo>
                  <a:lnTo>
                    <a:pt x="4" y="67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66"/>
                  </a:lnTo>
                  <a:lnTo>
                    <a:pt x="4" y="74"/>
                  </a:lnTo>
                  <a:lnTo>
                    <a:pt x="4" y="66"/>
                  </a:lnTo>
                  <a:lnTo>
                    <a:pt x="4" y="74"/>
                  </a:lnTo>
                  <a:lnTo>
                    <a:pt x="4" y="76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4" y="69"/>
                  </a:lnTo>
                  <a:lnTo>
                    <a:pt x="4" y="73"/>
                  </a:lnTo>
                  <a:lnTo>
                    <a:pt x="4" y="62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71"/>
                  </a:lnTo>
                  <a:lnTo>
                    <a:pt x="4" y="76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66"/>
                  </a:lnTo>
                  <a:lnTo>
                    <a:pt x="4" y="73"/>
                  </a:lnTo>
                  <a:lnTo>
                    <a:pt x="4" y="71"/>
                  </a:lnTo>
                  <a:lnTo>
                    <a:pt x="4" y="74"/>
                  </a:lnTo>
                  <a:lnTo>
                    <a:pt x="4" y="71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73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6" y="69"/>
                  </a:lnTo>
                  <a:lnTo>
                    <a:pt x="6" y="62"/>
                  </a:lnTo>
                  <a:lnTo>
                    <a:pt x="6" y="74"/>
                  </a:lnTo>
                  <a:lnTo>
                    <a:pt x="6" y="73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4"/>
                  </a:lnTo>
                  <a:lnTo>
                    <a:pt x="6" y="69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69"/>
                  </a:lnTo>
                  <a:lnTo>
                    <a:pt x="6" y="74"/>
                  </a:lnTo>
                  <a:lnTo>
                    <a:pt x="6" y="69"/>
                  </a:lnTo>
                  <a:lnTo>
                    <a:pt x="6" y="73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6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69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67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69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3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1"/>
                  </a:lnTo>
                  <a:lnTo>
                    <a:pt x="6" y="73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3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6" y="73"/>
                  </a:lnTo>
                  <a:lnTo>
                    <a:pt x="6" y="76"/>
                  </a:lnTo>
                  <a:lnTo>
                    <a:pt x="6" y="73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8" y="73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69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8" y="73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1"/>
                  </a:lnTo>
                  <a:lnTo>
                    <a:pt x="8" y="73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69"/>
                  </a:lnTo>
                  <a:lnTo>
                    <a:pt x="8" y="71"/>
                  </a:lnTo>
                  <a:lnTo>
                    <a:pt x="8" y="73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1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67"/>
                  </a:lnTo>
                  <a:lnTo>
                    <a:pt x="8" y="74"/>
                  </a:lnTo>
                  <a:lnTo>
                    <a:pt x="8" y="71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3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3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3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3"/>
                  </a:lnTo>
                  <a:lnTo>
                    <a:pt x="8" y="76"/>
                  </a:lnTo>
                  <a:lnTo>
                    <a:pt x="8" y="74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9" y="74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67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1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3"/>
                  </a:lnTo>
                  <a:lnTo>
                    <a:pt x="9" y="74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66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1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3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11" y="76"/>
                  </a:lnTo>
                  <a:lnTo>
                    <a:pt x="11" y="71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69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1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1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3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3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13" y="71"/>
                  </a:lnTo>
                  <a:lnTo>
                    <a:pt x="13" y="67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3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13" y="74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6"/>
                  </a:lnTo>
                  <a:lnTo>
                    <a:pt x="13" y="74"/>
                  </a:lnTo>
                  <a:lnTo>
                    <a:pt x="13" y="73"/>
                  </a:lnTo>
                  <a:lnTo>
                    <a:pt x="13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3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3"/>
                  </a:lnTo>
                  <a:lnTo>
                    <a:pt x="15" y="74"/>
                  </a:lnTo>
                  <a:lnTo>
                    <a:pt x="15" y="73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3"/>
                  </a:lnTo>
                  <a:lnTo>
                    <a:pt x="15" y="74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3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4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1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3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3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7" y="76"/>
                  </a:lnTo>
                  <a:lnTo>
                    <a:pt x="17" y="73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3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3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4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7" name="Freeform 433"/>
            <p:cNvSpPr>
              <a:spLocks/>
            </p:cNvSpPr>
            <p:nvPr/>
          </p:nvSpPr>
          <p:spPr bwMode="auto">
            <a:xfrm>
              <a:off x="3411" y="4032"/>
              <a:ext cx="17" cy="5"/>
            </a:xfrm>
            <a:custGeom>
              <a:avLst/>
              <a:gdLst>
                <a:gd name="T0" fmla="*/ 1 w 17"/>
                <a:gd name="T1" fmla="*/ 5 h 5"/>
                <a:gd name="T2" fmla="*/ 1 w 17"/>
                <a:gd name="T3" fmla="*/ 3 h 5"/>
                <a:gd name="T4" fmla="*/ 1 w 17"/>
                <a:gd name="T5" fmla="*/ 5 h 5"/>
                <a:gd name="T6" fmla="*/ 1 w 17"/>
                <a:gd name="T7" fmla="*/ 3 h 5"/>
                <a:gd name="T8" fmla="*/ 1 w 17"/>
                <a:gd name="T9" fmla="*/ 5 h 5"/>
                <a:gd name="T10" fmla="*/ 1 w 17"/>
                <a:gd name="T11" fmla="*/ 3 h 5"/>
                <a:gd name="T12" fmla="*/ 1 w 17"/>
                <a:gd name="T13" fmla="*/ 5 h 5"/>
                <a:gd name="T14" fmla="*/ 3 w 17"/>
                <a:gd name="T15" fmla="*/ 5 h 5"/>
                <a:gd name="T16" fmla="*/ 3 w 17"/>
                <a:gd name="T17" fmla="*/ 5 h 5"/>
                <a:gd name="T18" fmla="*/ 3 w 17"/>
                <a:gd name="T19" fmla="*/ 5 h 5"/>
                <a:gd name="T20" fmla="*/ 3 w 17"/>
                <a:gd name="T21" fmla="*/ 5 h 5"/>
                <a:gd name="T22" fmla="*/ 3 w 17"/>
                <a:gd name="T23" fmla="*/ 3 h 5"/>
                <a:gd name="T24" fmla="*/ 3 w 17"/>
                <a:gd name="T25" fmla="*/ 3 h 5"/>
                <a:gd name="T26" fmla="*/ 5 w 17"/>
                <a:gd name="T27" fmla="*/ 5 h 5"/>
                <a:gd name="T28" fmla="*/ 5 w 17"/>
                <a:gd name="T29" fmla="*/ 5 h 5"/>
                <a:gd name="T30" fmla="*/ 5 w 17"/>
                <a:gd name="T31" fmla="*/ 5 h 5"/>
                <a:gd name="T32" fmla="*/ 5 w 17"/>
                <a:gd name="T33" fmla="*/ 5 h 5"/>
                <a:gd name="T34" fmla="*/ 5 w 17"/>
                <a:gd name="T35" fmla="*/ 3 h 5"/>
                <a:gd name="T36" fmla="*/ 5 w 17"/>
                <a:gd name="T37" fmla="*/ 3 h 5"/>
                <a:gd name="T38" fmla="*/ 5 w 17"/>
                <a:gd name="T39" fmla="*/ 3 h 5"/>
                <a:gd name="T40" fmla="*/ 7 w 17"/>
                <a:gd name="T41" fmla="*/ 5 h 5"/>
                <a:gd name="T42" fmla="*/ 7 w 17"/>
                <a:gd name="T43" fmla="*/ 5 h 5"/>
                <a:gd name="T44" fmla="*/ 7 w 17"/>
                <a:gd name="T45" fmla="*/ 3 h 5"/>
                <a:gd name="T46" fmla="*/ 7 w 17"/>
                <a:gd name="T47" fmla="*/ 5 h 5"/>
                <a:gd name="T48" fmla="*/ 7 w 17"/>
                <a:gd name="T49" fmla="*/ 5 h 5"/>
                <a:gd name="T50" fmla="*/ 7 w 17"/>
                <a:gd name="T51" fmla="*/ 5 h 5"/>
                <a:gd name="T52" fmla="*/ 8 w 17"/>
                <a:gd name="T53" fmla="*/ 5 h 5"/>
                <a:gd name="T54" fmla="*/ 8 w 17"/>
                <a:gd name="T55" fmla="*/ 3 h 5"/>
                <a:gd name="T56" fmla="*/ 8 w 17"/>
                <a:gd name="T57" fmla="*/ 5 h 5"/>
                <a:gd name="T58" fmla="*/ 8 w 17"/>
                <a:gd name="T59" fmla="*/ 5 h 5"/>
                <a:gd name="T60" fmla="*/ 8 w 17"/>
                <a:gd name="T61" fmla="*/ 2 h 5"/>
                <a:gd name="T62" fmla="*/ 8 w 17"/>
                <a:gd name="T63" fmla="*/ 5 h 5"/>
                <a:gd name="T64" fmla="*/ 8 w 17"/>
                <a:gd name="T65" fmla="*/ 5 h 5"/>
                <a:gd name="T66" fmla="*/ 10 w 17"/>
                <a:gd name="T67" fmla="*/ 5 h 5"/>
                <a:gd name="T68" fmla="*/ 10 w 17"/>
                <a:gd name="T69" fmla="*/ 5 h 5"/>
                <a:gd name="T70" fmla="*/ 10 w 17"/>
                <a:gd name="T71" fmla="*/ 5 h 5"/>
                <a:gd name="T72" fmla="*/ 10 w 17"/>
                <a:gd name="T73" fmla="*/ 5 h 5"/>
                <a:gd name="T74" fmla="*/ 10 w 17"/>
                <a:gd name="T75" fmla="*/ 5 h 5"/>
                <a:gd name="T76" fmla="*/ 10 w 17"/>
                <a:gd name="T77" fmla="*/ 5 h 5"/>
                <a:gd name="T78" fmla="*/ 12 w 17"/>
                <a:gd name="T79" fmla="*/ 5 h 5"/>
                <a:gd name="T80" fmla="*/ 12 w 17"/>
                <a:gd name="T81" fmla="*/ 5 h 5"/>
                <a:gd name="T82" fmla="*/ 12 w 17"/>
                <a:gd name="T83" fmla="*/ 5 h 5"/>
                <a:gd name="T84" fmla="*/ 12 w 17"/>
                <a:gd name="T85" fmla="*/ 5 h 5"/>
                <a:gd name="T86" fmla="*/ 12 w 17"/>
                <a:gd name="T87" fmla="*/ 5 h 5"/>
                <a:gd name="T88" fmla="*/ 12 w 17"/>
                <a:gd name="T89" fmla="*/ 5 h 5"/>
                <a:gd name="T90" fmla="*/ 14 w 17"/>
                <a:gd name="T91" fmla="*/ 5 h 5"/>
                <a:gd name="T92" fmla="*/ 14 w 17"/>
                <a:gd name="T93" fmla="*/ 5 h 5"/>
                <a:gd name="T94" fmla="*/ 14 w 17"/>
                <a:gd name="T95" fmla="*/ 3 h 5"/>
                <a:gd name="T96" fmla="*/ 14 w 17"/>
                <a:gd name="T97" fmla="*/ 5 h 5"/>
                <a:gd name="T98" fmla="*/ 14 w 17"/>
                <a:gd name="T99" fmla="*/ 5 h 5"/>
                <a:gd name="T100" fmla="*/ 14 w 17"/>
                <a:gd name="T101" fmla="*/ 5 h 5"/>
                <a:gd name="T102" fmla="*/ 14 w 17"/>
                <a:gd name="T103" fmla="*/ 5 h 5"/>
                <a:gd name="T104" fmla="*/ 16 w 17"/>
                <a:gd name="T105" fmla="*/ 5 h 5"/>
                <a:gd name="T106" fmla="*/ 16 w 17"/>
                <a:gd name="T107" fmla="*/ 5 h 5"/>
                <a:gd name="T108" fmla="*/ 16 w 17"/>
                <a:gd name="T109" fmla="*/ 3 h 5"/>
                <a:gd name="T110" fmla="*/ 16 w 17"/>
                <a:gd name="T111" fmla="*/ 5 h 5"/>
                <a:gd name="T112" fmla="*/ 16 w 17"/>
                <a:gd name="T113" fmla="*/ 5 h 5"/>
                <a:gd name="T114" fmla="*/ 16 w 17"/>
                <a:gd name="T115" fmla="*/ 3 h 5"/>
                <a:gd name="T116" fmla="*/ 17 w 17"/>
                <a:gd name="T117" fmla="*/ 2 h 5"/>
                <a:gd name="T118" fmla="*/ 17 w 17"/>
                <a:gd name="T119" fmla="*/ 5 h 5"/>
                <a:gd name="T120" fmla="*/ 17 w 17"/>
                <a:gd name="T121" fmla="*/ 5 h 5"/>
                <a:gd name="T122" fmla="*/ 17 w 17"/>
                <a:gd name="T1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0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0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2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0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0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0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0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0"/>
                  </a:lnTo>
                  <a:lnTo>
                    <a:pt x="7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0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0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2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2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2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17" y="2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2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8" name="Freeform 434"/>
            <p:cNvSpPr>
              <a:spLocks/>
            </p:cNvSpPr>
            <p:nvPr/>
          </p:nvSpPr>
          <p:spPr bwMode="auto">
            <a:xfrm>
              <a:off x="3428" y="4030"/>
              <a:ext cx="18" cy="7"/>
            </a:xfrm>
            <a:custGeom>
              <a:avLst/>
              <a:gdLst>
                <a:gd name="T0" fmla="*/ 0 w 18"/>
                <a:gd name="T1" fmla="*/ 7 h 7"/>
                <a:gd name="T2" fmla="*/ 2 w 18"/>
                <a:gd name="T3" fmla="*/ 7 h 7"/>
                <a:gd name="T4" fmla="*/ 2 w 18"/>
                <a:gd name="T5" fmla="*/ 5 h 7"/>
                <a:gd name="T6" fmla="*/ 2 w 18"/>
                <a:gd name="T7" fmla="*/ 7 h 7"/>
                <a:gd name="T8" fmla="*/ 2 w 18"/>
                <a:gd name="T9" fmla="*/ 7 h 7"/>
                <a:gd name="T10" fmla="*/ 2 w 18"/>
                <a:gd name="T11" fmla="*/ 7 h 7"/>
                <a:gd name="T12" fmla="*/ 2 w 18"/>
                <a:gd name="T13" fmla="*/ 7 h 7"/>
                <a:gd name="T14" fmla="*/ 2 w 18"/>
                <a:gd name="T15" fmla="*/ 7 h 7"/>
                <a:gd name="T16" fmla="*/ 4 w 18"/>
                <a:gd name="T17" fmla="*/ 7 h 7"/>
                <a:gd name="T18" fmla="*/ 4 w 18"/>
                <a:gd name="T19" fmla="*/ 7 h 7"/>
                <a:gd name="T20" fmla="*/ 4 w 18"/>
                <a:gd name="T21" fmla="*/ 7 h 7"/>
                <a:gd name="T22" fmla="*/ 4 w 18"/>
                <a:gd name="T23" fmla="*/ 7 h 7"/>
                <a:gd name="T24" fmla="*/ 4 w 18"/>
                <a:gd name="T25" fmla="*/ 7 h 7"/>
                <a:gd name="T26" fmla="*/ 4 w 18"/>
                <a:gd name="T27" fmla="*/ 7 h 7"/>
                <a:gd name="T28" fmla="*/ 6 w 18"/>
                <a:gd name="T29" fmla="*/ 7 h 7"/>
                <a:gd name="T30" fmla="*/ 6 w 18"/>
                <a:gd name="T31" fmla="*/ 7 h 7"/>
                <a:gd name="T32" fmla="*/ 6 w 18"/>
                <a:gd name="T33" fmla="*/ 7 h 7"/>
                <a:gd name="T34" fmla="*/ 6 w 18"/>
                <a:gd name="T35" fmla="*/ 7 h 7"/>
                <a:gd name="T36" fmla="*/ 6 w 18"/>
                <a:gd name="T37" fmla="*/ 7 h 7"/>
                <a:gd name="T38" fmla="*/ 6 w 18"/>
                <a:gd name="T39" fmla="*/ 7 h 7"/>
                <a:gd name="T40" fmla="*/ 7 w 18"/>
                <a:gd name="T41" fmla="*/ 7 h 7"/>
                <a:gd name="T42" fmla="*/ 7 w 18"/>
                <a:gd name="T43" fmla="*/ 5 h 7"/>
                <a:gd name="T44" fmla="*/ 7 w 18"/>
                <a:gd name="T45" fmla="*/ 7 h 7"/>
                <a:gd name="T46" fmla="*/ 7 w 18"/>
                <a:gd name="T47" fmla="*/ 5 h 7"/>
                <a:gd name="T48" fmla="*/ 7 w 18"/>
                <a:gd name="T49" fmla="*/ 4 h 7"/>
                <a:gd name="T50" fmla="*/ 7 w 18"/>
                <a:gd name="T51" fmla="*/ 7 h 7"/>
                <a:gd name="T52" fmla="*/ 9 w 18"/>
                <a:gd name="T53" fmla="*/ 7 h 7"/>
                <a:gd name="T54" fmla="*/ 9 w 18"/>
                <a:gd name="T55" fmla="*/ 7 h 7"/>
                <a:gd name="T56" fmla="*/ 9 w 18"/>
                <a:gd name="T57" fmla="*/ 7 h 7"/>
                <a:gd name="T58" fmla="*/ 9 w 18"/>
                <a:gd name="T59" fmla="*/ 4 h 7"/>
                <a:gd name="T60" fmla="*/ 9 w 18"/>
                <a:gd name="T61" fmla="*/ 7 h 7"/>
                <a:gd name="T62" fmla="*/ 9 w 18"/>
                <a:gd name="T63" fmla="*/ 7 h 7"/>
                <a:gd name="T64" fmla="*/ 9 w 18"/>
                <a:gd name="T65" fmla="*/ 7 h 7"/>
                <a:gd name="T66" fmla="*/ 11 w 18"/>
                <a:gd name="T67" fmla="*/ 7 h 7"/>
                <a:gd name="T68" fmla="*/ 11 w 18"/>
                <a:gd name="T69" fmla="*/ 0 h 7"/>
                <a:gd name="T70" fmla="*/ 11 w 18"/>
                <a:gd name="T71" fmla="*/ 7 h 7"/>
                <a:gd name="T72" fmla="*/ 11 w 18"/>
                <a:gd name="T73" fmla="*/ 7 h 7"/>
                <a:gd name="T74" fmla="*/ 11 w 18"/>
                <a:gd name="T75" fmla="*/ 7 h 7"/>
                <a:gd name="T76" fmla="*/ 11 w 18"/>
                <a:gd name="T77" fmla="*/ 7 h 7"/>
                <a:gd name="T78" fmla="*/ 11 w 18"/>
                <a:gd name="T79" fmla="*/ 7 h 7"/>
                <a:gd name="T80" fmla="*/ 13 w 18"/>
                <a:gd name="T81" fmla="*/ 7 h 7"/>
                <a:gd name="T82" fmla="*/ 13 w 18"/>
                <a:gd name="T83" fmla="*/ 5 h 7"/>
                <a:gd name="T84" fmla="*/ 13 w 18"/>
                <a:gd name="T85" fmla="*/ 7 h 7"/>
                <a:gd name="T86" fmla="*/ 13 w 18"/>
                <a:gd name="T87" fmla="*/ 5 h 7"/>
                <a:gd name="T88" fmla="*/ 13 w 18"/>
                <a:gd name="T89" fmla="*/ 7 h 7"/>
                <a:gd name="T90" fmla="*/ 13 w 18"/>
                <a:gd name="T91" fmla="*/ 7 h 7"/>
                <a:gd name="T92" fmla="*/ 15 w 18"/>
                <a:gd name="T93" fmla="*/ 7 h 7"/>
                <a:gd name="T94" fmla="*/ 15 w 18"/>
                <a:gd name="T95" fmla="*/ 7 h 7"/>
                <a:gd name="T96" fmla="*/ 15 w 18"/>
                <a:gd name="T97" fmla="*/ 7 h 7"/>
                <a:gd name="T98" fmla="*/ 15 w 18"/>
                <a:gd name="T99" fmla="*/ 7 h 7"/>
                <a:gd name="T100" fmla="*/ 15 w 18"/>
                <a:gd name="T101" fmla="*/ 7 h 7"/>
                <a:gd name="T102" fmla="*/ 15 w 18"/>
                <a:gd name="T103" fmla="*/ 5 h 7"/>
                <a:gd name="T104" fmla="*/ 16 w 18"/>
                <a:gd name="T105" fmla="*/ 5 h 7"/>
                <a:gd name="T106" fmla="*/ 16 w 18"/>
                <a:gd name="T107" fmla="*/ 7 h 7"/>
                <a:gd name="T108" fmla="*/ 16 w 18"/>
                <a:gd name="T109" fmla="*/ 7 h 7"/>
                <a:gd name="T110" fmla="*/ 16 w 18"/>
                <a:gd name="T111" fmla="*/ 7 h 7"/>
                <a:gd name="T112" fmla="*/ 16 w 18"/>
                <a:gd name="T113" fmla="*/ 2 h 7"/>
                <a:gd name="T114" fmla="*/ 16 w 18"/>
                <a:gd name="T115" fmla="*/ 5 h 7"/>
                <a:gd name="T116" fmla="*/ 16 w 18"/>
                <a:gd name="T117" fmla="*/ 7 h 7"/>
                <a:gd name="T118" fmla="*/ 18 w 18"/>
                <a:gd name="T119" fmla="*/ 7 h 7"/>
                <a:gd name="T120" fmla="*/ 18 w 18"/>
                <a:gd name="T121" fmla="*/ 7 h 7"/>
                <a:gd name="T122" fmla="*/ 18 w 18"/>
                <a:gd name="T12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2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19" name="Freeform 435"/>
            <p:cNvSpPr>
              <a:spLocks/>
            </p:cNvSpPr>
            <p:nvPr/>
          </p:nvSpPr>
          <p:spPr bwMode="auto">
            <a:xfrm>
              <a:off x="3446" y="3918"/>
              <a:ext cx="16" cy="119"/>
            </a:xfrm>
            <a:custGeom>
              <a:avLst/>
              <a:gdLst>
                <a:gd name="T0" fmla="*/ 0 w 16"/>
                <a:gd name="T1" fmla="*/ 119 h 119"/>
                <a:gd name="T2" fmla="*/ 0 w 16"/>
                <a:gd name="T3" fmla="*/ 114 h 119"/>
                <a:gd name="T4" fmla="*/ 0 w 16"/>
                <a:gd name="T5" fmla="*/ 119 h 119"/>
                <a:gd name="T6" fmla="*/ 2 w 16"/>
                <a:gd name="T7" fmla="*/ 119 h 119"/>
                <a:gd name="T8" fmla="*/ 2 w 16"/>
                <a:gd name="T9" fmla="*/ 117 h 119"/>
                <a:gd name="T10" fmla="*/ 2 w 16"/>
                <a:gd name="T11" fmla="*/ 119 h 119"/>
                <a:gd name="T12" fmla="*/ 2 w 16"/>
                <a:gd name="T13" fmla="*/ 117 h 119"/>
                <a:gd name="T14" fmla="*/ 2 w 16"/>
                <a:gd name="T15" fmla="*/ 119 h 119"/>
                <a:gd name="T16" fmla="*/ 2 w 16"/>
                <a:gd name="T17" fmla="*/ 117 h 119"/>
                <a:gd name="T18" fmla="*/ 2 w 16"/>
                <a:gd name="T19" fmla="*/ 119 h 119"/>
                <a:gd name="T20" fmla="*/ 4 w 16"/>
                <a:gd name="T21" fmla="*/ 119 h 119"/>
                <a:gd name="T22" fmla="*/ 4 w 16"/>
                <a:gd name="T23" fmla="*/ 119 h 119"/>
                <a:gd name="T24" fmla="*/ 4 w 16"/>
                <a:gd name="T25" fmla="*/ 119 h 119"/>
                <a:gd name="T26" fmla="*/ 4 w 16"/>
                <a:gd name="T27" fmla="*/ 119 h 119"/>
                <a:gd name="T28" fmla="*/ 4 w 16"/>
                <a:gd name="T29" fmla="*/ 119 h 119"/>
                <a:gd name="T30" fmla="*/ 4 w 16"/>
                <a:gd name="T31" fmla="*/ 119 h 119"/>
                <a:gd name="T32" fmla="*/ 6 w 16"/>
                <a:gd name="T33" fmla="*/ 119 h 119"/>
                <a:gd name="T34" fmla="*/ 6 w 16"/>
                <a:gd name="T35" fmla="*/ 117 h 119"/>
                <a:gd name="T36" fmla="*/ 6 w 16"/>
                <a:gd name="T37" fmla="*/ 119 h 119"/>
                <a:gd name="T38" fmla="*/ 6 w 16"/>
                <a:gd name="T39" fmla="*/ 119 h 119"/>
                <a:gd name="T40" fmla="*/ 6 w 16"/>
                <a:gd name="T41" fmla="*/ 119 h 119"/>
                <a:gd name="T42" fmla="*/ 6 w 16"/>
                <a:gd name="T43" fmla="*/ 119 h 119"/>
                <a:gd name="T44" fmla="*/ 7 w 16"/>
                <a:gd name="T45" fmla="*/ 119 h 119"/>
                <a:gd name="T46" fmla="*/ 7 w 16"/>
                <a:gd name="T47" fmla="*/ 119 h 119"/>
                <a:gd name="T48" fmla="*/ 7 w 16"/>
                <a:gd name="T49" fmla="*/ 119 h 119"/>
                <a:gd name="T50" fmla="*/ 7 w 16"/>
                <a:gd name="T51" fmla="*/ 117 h 119"/>
                <a:gd name="T52" fmla="*/ 7 w 16"/>
                <a:gd name="T53" fmla="*/ 109 h 119"/>
                <a:gd name="T54" fmla="*/ 7 w 16"/>
                <a:gd name="T55" fmla="*/ 119 h 119"/>
                <a:gd name="T56" fmla="*/ 7 w 16"/>
                <a:gd name="T57" fmla="*/ 119 h 119"/>
                <a:gd name="T58" fmla="*/ 9 w 16"/>
                <a:gd name="T59" fmla="*/ 119 h 119"/>
                <a:gd name="T60" fmla="*/ 9 w 16"/>
                <a:gd name="T61" fmla="*/ 116 h 119"/>
                <a:gd name="T62" fmla="*/ 9 w 16"/>
                <a:gd name="T63" fmla="*/ 119 h 119"/>
                <a:gd name="T64" fmla="*/ 9 w 16"/>
                <a:gd name="T65" fmla="*/ 119 h 119"/>
                <a:gd name="T66" fmla="*/ 9 w 16"/>
                <a:gd name="T67" fmla="*/ 119 h 119"/>
                <a:gd name="T68" fmla="*/ 9 w 16"/>
                <a:gd name="T69" fmla="*/ 119 h 119"/>
                <a:gd name="T70" fmla="*/ 9 w 16"/>
                <a:gd name="T71" fmla="*/ 119 h 119"/>
                <a:gd name="T72" fmla="*/ 11 w 16"/>
                <a:gd name="T73" fmla="*/ 119 h 119"/>
                <a:gd name="T74" fmla="*/ 11 w 16"/>
                <a:gd name="T75" fmla="*/ 119 h 119"/>
                <a:gd name="T76" fmla="*/ 11 w 16"/>
                <a:gd name="T77" fmla="*/ 117 h 119"/>
                <a:gd name="T78" fmla="*/ 11 w 16"/>
                <a:gd name="T79" fmla="*/ 117 h 119"/>
                <a:gd name="T80" fmla="*/ 11 w 16"/>
                <a:gd name="T81" fmla="*/ 114 h 119"/>
                <a:gd name="T82" fmla="*/ 11 w 16"/>
                <a:gd name="T83" fmla="*/ 114 h 119"/>
                <a:gd name="T84" fmla="*/ 13 w 16"/>
                <a:gd name="T85" fmla="*/ 119 h 119"/>
                <a:gd name="T86" fmla="*/ 13 w 16"/>
                <a:gd name="T87" fmla="*/ 116 h 119"/>
                <a:gd name="T88" fmla="*/ 13 w 16"/>
                <a:gd name="T89" fmla="*/ 119 h 119"/>
                <a:gd name="T90" fmla="*/ 13 w 16"/>
                <a:gd name="T91" fmla="*/ 119 h 119"/>
                <a:gd name="T92" fmla="*/ 13 w 16"/>
                <a:gd name="T93" fmla="*/ 116 h 119"/>
                <a:gd name="T94" fmla="*/ 13 w 16"/>
                <a:gd name="T95" fmla="*/ 117 h 119"/>
                <a:gd name="T96" fmla="*/ 13 w 16"/>
                <a:gd name="T97" fmla="*/ 116 h 119"/>
                <a:gd name="T98" fmla="*/ 14 w 16"/>
                <a:gd name="T99" fmla="*/ 119 h 119"/>
                <a:gd name="T100" fmla="*/ 14 w 16"/>
                <a:gd name="T101" fmla="*/ 116 h 119"/>
                <a:gd name="T102" fmla="*/ 14 w 16"/>
                <a:gd name="T103" fmla="*/ 112 h 119"/>
                <a:gd name="T104" fmla="*/ 14 w 16"/>
                <a:gd name="T105" fmla="*/ 116 h 119"/>
                <a:gd name="T106" fmla="*/ 14 w 16"/>
                <a:gd name="T107" fmla="*/ 110 h 119"/>
                <a:gd name="T108" fmla="*/ 14 w 16"/>
                <a:gd name="T109" fmla="*/ 110 h 119"/>
                <a:gd name="T110" fmla="*/ 14 w 16"/>
                <a:gd name="T111" fmla="*/ 107 h 119"/>
                <a:gd name="T112" fmla="*/ 16 w 16"/>
                <a:gd name="T113" fmla="*/ 117 h 119"/>
                <a:gd name="T114" fmla="*/ 16 w 16"/>
                <a:gd name="T115" fmla="*/ 96 h 119"/>
                <a:gd name="T116" fmla="*/ 16 w 16"/>
                <a:gd name="T117" fmla="*/ 114 h 119"/>
                <a:gd name="T118" fmla="*/ 16 w 16"/>
                <a:gd name="T119" fmla="*/ 100 h 119"/>
                <a:gd name="T120" fmla="*/ 16 w 16"/>
                <a:gd name="T121" fmla="*/ 114 h 119"/>
                <a:gd name="T122" fmla="*/ 16 w 16"/>
                <a:gd name="T123" fmla="*/ 5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19">
                  <a:moveTo>
                    <a:pt x="0" y="119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16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6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6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4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6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6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6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6"/>
                  </a:lnTo>
                  <a:lnTo>
                    <a:pt x="4" y="119"/>
                  </a:lnTo>
                  <a:lnTo>
                    <a:pt x="4" y="116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6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6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6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6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2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6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7" y="112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4"/>
                  </a:lnTo>
                  <a:lnTo>
                    <a:pt x="7" y="119"/>
                  </a:lnTo>
                  <a:lnTo>
                    <a:pt x="7" y="110"/>
                  </a:lnTo>
                  <a:lnTo>
                    <a:pt x="7" y="119"/>
                  </a:lnTo>
                  <a:lnTo>
                    <a:pt x="7" y="110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6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6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6"/>
                  </a:lnTo>
                  <a:lnTo>
                    <a:pt x="7" y="112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4"/>
                  </a:lnTo>
                  <a:lnTo>
                    <a:pt x="7" y="117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09"/>
                  </a:lnTo>
                  <a:lnTo>
                    <a:pt x="7" y="119"/>
                  </a:lnTo>
                  <a:lnTo>
                    <a:pt x="7" y="116"/>
                  </a:lnTo>
                  <a:lnTo>
                    <a:pt x="7" y="114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6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6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7"/>
                  </a:lnTo>
                  <a:lnTo>
                    <a:pt x="7" y="117"/>
                  </a:lnTo>
                  <a:lnTo>
                    <a:pt x="7" y="119"/>
                  </a:lnTo>
                  <a:lnTo>
                    <a:pt x="7" y="114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6"/>
                  </a:lnTo>
                  <a:lnTo>
                    <a:pt x="9" y="117"/>
                  </a:lnTo>
                  <a:lnTo>
                    <a:pt x="9" y="112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4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6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7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09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4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7"/>
                  </a:lnTo>
                  <a:lnTo>
                    <a:pt x="9" y="119"/>
                  </a:lnTo>
                  <a:lnTo>
                    <a:pt x="11" y="116"/>
                  </a:lnTo>
                  <a:lnTo>
                    <a:pt x="11" y="119"/>
                  </a:lnTo>
                  <a:lnTo>
                    <a:pt x="11" y="116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6"/>
                  </a:lnTo>
                  <a:lnTo>
                    <a:pt x="11" y="116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6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6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0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4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6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4"/>
                  </a:lnTo>
                  <a:lnTo>
                    <a:pt x="11" y="114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6"/>
                  </a:lnTo>
                  <a:lnTo>
                    <a:pt x="11" y="112"/>
                  </a:lnTo>
                  <a:lnTo>
                    <a:pt x="11" y="114"/>
                  </a:lnTo>
                  <a:lnTo>
                    <a:pt x="11" y="119"/>
                  </a:lnTo>
                  <a:lnTo>
                    <a:pt x="11" y="114"/>
                  </a:lnTo>
                  <a:lnTo>
                    <a:pt x="11" y="116"/>
                  </a:lnTo>
                  <a:lnTo>
                    <a:pt x="11" y="116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9"/>
                  </a:lnTo>
                  <a:lnTo>
                    <a:pt x="11" y="116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4"/>
                  </a:lnTo>
                  <a:lnTo>
                    <a:pt x="11" y="119"/>
                  </a:lnTo>
                  <a:lnTo>
                    <a:pt x="11" y="109"/>
                  </a:lnTo>
                  <a:lnTo>
                    <a:pt x="13" y="116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4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6"/>
                  </a:lnTo>
                  <a:lnTo>
                    <a:pt x="13" y="119"/>
                  </a:lnTo>
                  <a:lnTo>
                    <a:pt x="13" y="116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6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6"/>
                  </a:lnTo>
                  <a:lnTo>
                    <a:pt x="13" y="109"/>
                  </a:lnTo>
                  <a:lnTo>
                    <a:pt x="13" y="119"/>
                  </a:lnTo>
                  <a:lnTo>
                    <a:pt x="13" y="114"/>
                  </a:lnTo>
                  <a:lnTo>
                    <a:pt x="13" y="103"/>
                  </a:lnTo>
                  <a:lnTo>
                    <a:pt x="13" y="116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2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6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6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6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0"/>
                  </a:lnTo>
                  <a:lnTo>
                    <a:pt x="13" y="100"/>
                  </a:lnTo>
                  <a:lnTo>
                    <a:pt x="13" y="110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4"/>
                  </a:lnTo>
                  <a:lnTo>
                    <a:pt x="13" y="116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0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4"/>
                  </a:lnTo>
                  <a:lnTo>
                    <a:pt x="13" y="116"/>
                  </a:lnTo>
                  <a:lnTo>
                    <a:pt x="13" y="117"/>
                  </a:lnTo>
                  <a:lnTo>
                    <a:pt x="13" y="112"/>
                  </a:lnTo>
                  <a:lnTo>
                    <a:pt x="13" y="117"/>
                  </a:lnTo>
                  <a:lnTo>
                    <a:pt x="13" y="116"/>
                  </a:lnTo>
                  <a:lnTo>
                    <a:pt x="13" y="114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6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4"/>
                  </a:lnTo>
                  <a:lnTo>
                    <a:pt x="13" y="119"/>
                  </a:lnTo>
                  <a:lnTo>
                    <a:pt x="13" y="114"/>
                  </a:lnTo>
                  <a:lnTo>
                    <a:pt x="13" y="112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13" y="119"/>
                  </a:lnTo>
                  <a:lnTo>
                    <a:pt x="14" y="119"/>
                  </a:lnTo>
                  <a:lnTo>
                    <a:pt x="14" y="107"/>
                  </a:lnTo>
                  <a:lnTo>
                    <a:pt x="14" y="114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4" y="110"/>
                  </a:lnTo>
                  <a:lnTo>
                    <a:pt x="14" y="119"/>
                  </a:lnTo>
                  <a:lnTo>
                    <a:pt x="14" y="109"/>
                  </a:lnTo>
                  <a:lnTo>
                    <a:pt x="14" y="117"/>
                  </a:lnTo>
                  <a:lnTo>
                    <a:pt x="14" y="112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14" y="117"/>
                  </a:lnTo>
                  <a:lnTo>
                    <a:pt x="14" y="105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6"/>
                  </a:lnTo>
                  <a:lnTo>
                    <a:pt x="14" y="119"/>
                  </a:lnTo>
                  <a:lnTo>
                    <a:pt x="14" y="117"/>
                  </a:lnTo>
                  <a:lnTo>
                    <a:pt x="14" y="114"/>
                  </a:lnTo>
                  <a:lnTo>
                    <a:pt x="14" y="117"/>
                  </a:lnTo>
                  <a:lnTo>
                    <a:pt x="14" y="119"/>
                  </a:lnTo>
                  <a:lnTo>
                    <a:pt x="14" y="112"/>
                  </a:lnTo>
                  <a:lnTo>
                    <a:pt x="14" y="116"/>
                  </a:lnTo>
                  <a:lnTo>
                    <a:pt x="14" y="114"/>
                  </a:lnTo>
                  <a:lnTo>
                    <a:pt x="14" y="117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2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6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89"/>
                  </a:lnTo>
                  <a:lnTo>
                    <a:pt x="14" y="114"/>
                  </a:lnTo>
                  <a:lnTo>
                    <a:pt x="14" y="101"/>
                  </a:lnTo>
                  <a:lnTo>
                    <a:pt x="14" y="110"/>
                  </a:lnTo>
                  <a:lnTo>
                    <a:pt x="14" y="100"/>
                  </a:lnTo>
                  <a:lnTo>
                    <a:pt x="14" y="119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14" y="109"/>
                  </a:lnTo>
                  <a:lnTo>
                    <a:pt x="14" y="110"/>
                  </a:lnTo>
                  <a:lnTo>
                    <a:pt x="14" y="117"/>
                  </a:lnTo>
                  <a:lnTo>
                    <a:pt x="14" y="94"/>
                  </a:lnTo>
                  <a:lnTo>
                    <a:pt x="14" y="119"/>
                  </a:lnTo>
                  <a:lnTo>
                    <a:pt x="14" y="94"/>
                  </a:lnTo>
                  <a:lnTo>
                    <a:pt x="14" y="103"/>
                  </a:lnTo>
                  <a:lnTo>
                    <a:pt x="14" y="80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4" y="110"/>
                  </a:lnTo>
                  <a:lnTo>
                    <a:pt x="14" y="93"/>
                  </a:lnTo>
                  <a:lnTo>
                    <a:pt x="14" y="116"/>
                  </a:lnTo>
                  <a:lnTo>
                    <a:pt x="14" y="107"/>
                  </a:lnTo>
                  <a:lnTo>
                    <a:pt x="14" y="100"/>
                  </a:lnTo>
                  <a:lnTo>
                    <a:pt x="14" y="105"/>
                  </a:lnTo>
                  <a:lnTo>
                    <a:pt x="14" y="112"/>
                  </a:lnTo>
                  <a:lnTo>
                    <a:pt x="14" y="119"/>
                  </a:lnTo>
                  <a:lnTo>
                    <a:pt x="14" y="100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10"/>
                  </a:lnTo>
                  <a:lnTo>
                    <a:pt x="14" y="110"/>
                  </a:lnTo>
                  <a:lnTo>
                    <a:pt x="14" y="116"/>
                  </a:lnTo>
                  <a:lnTo>
                    <a:pt x="14" y="103"/>
                  </a:lnTo>
                  <a:lnTo>
                    <a:pt x="14" y="116"/>
                  </a:lnTo>
                  <a:lnTo>
                    <a:pt x="14" y="114"/>
                  </a:lnTo>
                  <a:lnTo>
                    <a:pt x="14" y="114"/>
                  </a:lnTo>
                  <a:lnTo>
                    <a:pt x="14" y="109"/>
                  </a:lnTo>
                  <a:lnTo>
                    <a:pt x="14" y="114"/>
                  </a:lnTo>
                  <a:lnTo>
                    <a:pt x="14" y="119"/>
                  </a:lnTo>
                  <a:lnTo>
                    <a:pt x="14" y="66"/>
                  </a:lnTo>
                  <a:lnTo>
                    <a:pt x="14" y="119"/>
                  </a:lnTo>
                  <a:lnTo>
                    <a:pt x="14" y="105"/>
                  </a:lnTo>
                  <a:lnTo>
                    <a:pt x="14" y="107"/>
                  </a:lnTo>
                  <a:lnTo>
                    <a:pt x="14" y="103"/>
                  </a:lnTo>
                  <a:lnTo>
                    <a:pt x="14" y="117"/>
                  </a:lnTo>
                  <a:lnTo>
                    <a:pt x="14" y="117"/>
                  </a:lnTo>
                  <a:lnTo>
                    <a:pt x="16" y="109"/>
                  </a:lnTo>
                  <a:lnTo>
                    <a:pt x="16" y="119"/>
                  </a:lnTo>
                  <a:lnTo>
                    <a:pt x="16" y="96"/>
                  </a:lnTo>
                  <a:lnTo>
                    <a:pt x="16" y="91"/>
                  </a:lnTo>
                  <a:lnTo>
                    <a:pt x="16" y="103"/>
                  </a:lnTo>
                  <a:lnTo>
                    <a:pt x="16" y="96"/>
                  </a:lnTo>
                  <a:lnTo>
                    <a:pt x="16" y="117"/>
                  </a:lnTo>
                  <a:lnTo>
                    <a:pt x="16" y="112"/>
                  </a:lnTo>
                  <a:lnTo>
                    <a:pt x="16" y="117"/>
                  </a:lnTo>
                  <a:lnTo>
                    <a:pt x="16" y="85"/>
                  </a:lnTo>
                  <a:lnTo>
                    <a:pt x="16" y="114"/>
                  </a:lnTo>
                  <a:lnTo>
                    <a:pt x="16" y="112"/>
                  </a:lnTo>
                  <a:lnTo>
                    <a:pt x="16" y="89"/>
                  </a:lnTo>
                  <a:lnTo>
                    <a:pt x="16" y="98"/>
                  </a:lnTo>
                  <a:lnTo>
                    <a:pt x="16" y="75"/>
                  </a:lnTo>
                  <a:lnTo>
                    <a:pt x="16" y="62"/>
                  </a:lnTo>
                  <a:lnTo>
                    <a:pt x="16" y="98"/>
                  </a:lnTo>
                  <a:lnTo>
                    <a:pt x="16" y="112"/>
                  </a:lnTo>
                  <a:lnTo>
                    <a:pt x="16" y="101"/>
                  </a:lnTo>
                  <a:lnTo>
                    <a:pt x="16" y="110"/>
                  </a:lnTo>
                  <a:lnTo>
                    <a:pt x="16" y="96"/>
                  </a:lnTo>
                  <a:lnTo>
                    <a:pt x="16" y="117"/>
                  </a:lnTo>
                  <a:lnTo>
                    <a:pt x="16" y="78"/>
                  </a:lnTo>
                  <a:lnTo>
                    <a:pt x="16" y="98"/>
                  </a:lnTo>
                  <a:lnTo>
                    <a:pt x="16" y="119"/>
                  </a:lnTo>
                  <a:lnTo>
                    <a:pt x="16" y="73"/>
                  </a:lnTo>
                  <a:lnTo>
                    <a:pt x="16" y="55"/>
                  </a:lnTo>
                  <a:lnTo>
                    <a:pt x="16" y="110"/>
                  </a:lnTo>
                  <a:lnTo>
                    <a:pt x="16" y="116"/>
                  </a:lnTo>
                  <a:lnTo>
                    <a:pt x="16" y="0"/>
                  </a:lnTo>
                  <a:lnTo>
                    <a:pt x="16" y="117"/>
                  </a:lnTo>
                  <a:lnTo>
                    <a:pt x="16" y="119"/>
                  </a:lnTo>
                  <a:lnTo>
                    <a:pt x="16" y="114"/>
                  </a:lnTo>
                  <a:lnTo>
                    <a:pt x="16" y="94"/>
                  </a:lnTo>
                  <a:lnTo>
                    <a:pt x="16" y="119"/>
                  </a:lnTo>
                  <a:lnTo>
                    <a:pt x="16" y="107"/>
                  </a:lnTo>
                  <a:lnTo>
                    <a:pt x="16" y="110"/>
                  </a:lnTo>
                  <a:lnTo>
                    <a:pt x="16" y="91"/>
                  </a:lnTo>
                  <a:lnTo>
                    <a:pt x="16" y="112"/>
                  </a:lnTo>
                  <a:lnTo>
                    <a:pt x="16" y="119"/>
                  </a:lnTo>
                  <a:lnTo>
                    <a:pt x="16" y="43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0"/>
                  </a:lnTo>
                  <a:lnTo>
                    <a:pt x="16" y="100"/>
                  </a:lnTo>
                  <a:lnTo>
                    <a:pt x="16" y="105"/>
                  </a:lnTo>
                  <a:lnTo>
                    <a:pt x="16" y="57"/>
                  </a:lnTo>
                  <a:lnTo>
                    <a:pt x="16" y="119"/>
                  </a:lnTo>
                  <a:lnTo>
                    <a:pt x="16" y="80"/>
                  </a:lnTo>
                  <a:lnTo>
                    <a:pt x="16" y="114"/>
                  </a:lnTo>
                  <a:lnTo>
                    <a:pt x="16" y="117"/>
                  </a:lnTo>
                  <a:lnTo>
                    <a:pt x="16" y="94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7"/>
                  </a:lnTo>
                  <a:lnTo>
                    <a:pt x="16" y="98"/>
                  </a:lnTo>
                  <a:lnTo>
                    <a:pt x="16" y="114"/>
                  </a:lnTo>
                  <a:lnTo>
                    <a:pt x="16" y="112"/>
                  </a:lnTo>
                  <a:lnTo>
                    <a:pt x="16" y="116"/>
                  </a:lnTo>
                  <a:lnTo>
                    <a:pt x="16" y="43"/>
                  </a:lnTo>
                  <a:lnTo>
                    <a:pt x="16" y="5"/>
                  </a:lnTo>
                  <a:lnTo>
                    <a:pt x="16" y="114"/>
                  </a:lnTo>
                  <a:lnTo>
                    <a:pt x="16" y="116"/>
                  </a:lnTo>
                  <a:lnTo>
                    <a:pt x="16" y="114"/>
                  </a:lnTo>
                  <a:lnTo>
                    <a:pt x="16" y="103"/>
                  </a:lnTo>
                  <a:lnTo>
                    <a:pt x="16" y="91"/>
                  </a:lnTo>
                  <a:lnTo>
                    <a:pt x="16" y="114"/>
                  </a:lnTo>
                  <a:lnTo>
                    <a:pt x="16" y="107"/>
                  </a:lnTo>
                  <a:lnTo>
                    <a:pt x="16" y="55"/>
                  </a:lnTo>
                  <a:lnTo>
                    <a:pt x="16" y="107"/>
                  </a:lnTo>
                  <a:lnTo>
                    <a:pt x="16" y="101"/>
                  </a:lnTo>
                  <a:lnTo>
                    <a:pt x="16" y="109"/>
                  </a:lnTo>
                  <a:lnTo>
                    <a:pt x="16" y="112"/>
                  </a:lnTo>
                  <a:lnTo>
                    <a:pt x="16" y="109"/>
                  </a:lnTo>
                  <a:lnTo>
                    <a:pt x="16" y="114"/>
                  </a:lnTo>
                  <a:lnTo>
                    <a:pt x="16" y="11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0" name="Freeform 436"/>
            <p:cNvSpPr>
              <a:spLocks/>
            </p:cNvSpPr>
            <p:nvPr/>
          </p:nvSpPr>
          <p:spPr bwMode="auto">
            <a:xfrm>
              <a:off x="3462" y="3943"/>
              <a:ext cx="18" cy="94"/>
            </a:xfrm>
            <a:custGeom>
              <a:avLst/>
              <a:gdLst>
                <a:gd name="T0" fmla="*/ 2 w 18"/>
                <a:gd name="T1" fmla="*/ 89 h 94"/>
                <a:gd name="T2" fmla="*/ 2 w 18"/>
                <a:gd name="T3" fmla="*/ 78 h 94"/>
                <a:gd name="T4" fmla="*/ 2 w 18"/>
                <a:gd name="T5" fmla="*/ 84 h 94"/>
                <a:gd name="T6" fmla="*/ 2 w 18"/>
                <a:gd name="T7" fmla="*/ 87 h 94"/>
                <a:gd name="T8" fmla="*/ 2 w 18"/>
                <a:gd name="T9" fmla="*/ 89 h 94"/>
                <a:gd name="T10" fmla="*/ 2 w 18"/>
                <a:gd name="T11" fmla="*/ 64 h 94"/>
                <a:gd name="T12" fmla="*/ 2 w 18"/>
                <a:gd name="T13" fmla="*/ 94 h 94"/>
                <a:gd name="T14" fmla="*/ 4 w 18"/>
                <a:gd name="T15" fmla="*/ 41 h 94"/>
                <a:gd name="T16" fmla="*/ 4 w 18"/>
                <a:gd name="T17" fmla="*/ 57 h 94"/>
                <a:gd name="T18" fmla="*/ 4 w 18"/>
                <a:gd name="T19" fmla="*/ 91 h 94"/>
                <a:gd name="T20" fmla="*/ 4 w 18"/>
                <a:gd name="T21" fmla="*/ 69 h 94"/>
                <a:gd name="T22" fmla="*/ 4 w 18"/>
                <a:gd name="T23" fmla="*/ 89 h 94"/>
                <a:gd name="T24" fmla="*/ 4 w 18"/>
                <a:gd name="T25" fmla="*/ 64 h 94"/>
                <a:gd name="T26" fmla="*/ 4 w 18"/>
                <a:gd name="T27" fmla="*/ 89 h 94"/>
                <a:gd name="T28" fmla="*/ 6 w 18"/>
                <a:gd name="T29" fmla="*/ 92 h 94"/>
                <a:gd name="T30" fmla="*/ 6 w 18"/>
                <a:gd name="T31" fmla="*/ 85 h 94"/>
                <a:gd name="T32" fmla="*/ 6 w 18"/>
                <a:gd name="T33" fmla="*/ 87 h 94"/>
                <a:gd name="T34" fmla="*/ 6 w 18"/>
                <a:gd name="T35" fmla="*/ 91 h 94"/>
                <a:gd name="T36" fmla="*/ 6 w 18"/>
                <a:gd name="T37" fmla="*/ 89 h 94"/>
                <a:gd name="T38" fmla="*/ 6 w 18"/>
                <a:gd name="T39" fmla="*/ 89 h 94"/>
                <a:gd name="T40" fmla="*/ 6 w 18"/>
                <a:gd name="T41" fmla="*/ 94 h 94"/>
                <a:gd name="T42" fmla="*/ 7 w 18"/>
                <a:gd name="T43" fmla="*/ 94 h 94"/>
                <a:gd name="T44" fmla="*/ 7 w 18"/>
                <a:gd name="T45" fmla="*/ 94 h 94"/>
                <a:gd name="T46" fmla="*/ 7 w 18"/>
                <a:gd name="T47" fmla="*/ 87 h 94"/>
                <a:gd name="T48" fmla="*/ 7 w 18"/>
                <a:gd name="T49" fmla="*/ 92 h 94"/>
                <a:gd name="T50" fmla="*/ 7 w 18"/>
                <a:gd name="T51" fmla="*/ 94 h 94"/>
                <a:gd name="T52" fmla="*/ 7 w 18"/>
                <a:gd name="T53" fmla="*/ 94 h 94"/>
                <a:gd name="T54" fmla="*/ 7 w 18"/>
                <a:gd name="T55" fmla="*/ 89 h 94"/>
                <a:gd name="T56" fmla="*/ 9 w 18"/>
                <a:gd name="T57" fmla="*/ 91 h 94"/>
                <a:gd name="T58" fmla="*/ 9 w 18"/>
                <a:gd name="T59" fmla="*/ 87 h 94"/>
                <a:gd name="T60" fmla="*/ 9 w 18"/>
                <a:gd name="T61" fmla="*/ 89 h 94"/>
                <a:gd name="T62" fmla="*/ 9 w 18"/>
                <a:gd name="T63" fmla="*/ 92 h 94"/>
                <a:gd name="T64" fmla="*/ 9 w 18"/>
                <a:gd name="T65" fmla="*/ 94 h 94"/>
                <a:gd name="T66" fmla="*/ 9 w 18"/>
                <a:gd name="T67" fmla="*/ 87 h 94"/>
                <a:gd name="T68" fmla="*/ 11 w 18"/>
                <a:gd name="T69" fmla="*/ 94 h 94"/>
                <a:gd name="T70" fmla="*/ 11 w 18"/>
                <a:gd name="T71" fmla="*/ 92 h 94"/>
                <a:gd name="T72" fmla="*/ 11 w 18"/>
                <a:gd name="T73" fmla="*/ 87 h 94"/>
                <a:gd name="T74" fmla="*/ 11 w 18"/>
                <a:gd name="T75" fmla="*/ 85 h 94"/>
                <a:gd name="T76" fmla="*/ 11 w 18"/>
                <a:gd name="T77" fmla="*/ 87 h 94"/>
                <a:gd name="T78" fmla="*/ 11 w 18"/>
                <a:gd name="T79" fmla="*/ 92 h 94"/>
                <a:gd name="T80" fmla="*/ 11 w 18"/>
                <a:gd name="T81" fmla="*/ 89 h 94"/>
                <a:gd name="T82" fmla="*/ 13 w 18"/>
                <a:gd name="T83" fmla="*/ 94 h 94"/>
                <a:gd name="T84" fmla="*/ 13 w 18"/>
                <a:gd name="T85" fmla="*/ 85 h 94"/>
                <a:gd name="T86" fmla="*/ 13 w 18"/>
                <a:gd name="T87" fmla="*/ 89 h 94"/>
                <a:gd name="T88" fmla="*/ 13 w 18"/>
                <a:gd name="T89" fmla="*/ 91 h 94"/>
                <a:gd name="T90" fmla="*/ 13 w 18"/>
                <a:gd name="T91" fmla="*/ 89 h 94"/>
                <a:gd name="T92" fmla="*/ 13 w 18"/>
                <a:gd name="T93" fmla="*/ 89 h 94"/>
                <a:gd name="T94" fmla="*/ 13 w 18"/>
                <a:gd name="T95" fmla="*/ 91 h 94"/>
                <a:gd name="T96" fmla="*/ 14 w 18"/>
                <a:gd name="T97" fmla="*/ 92 h 94"/>
                <a:gd name="T98" fmla="*/ 14 w 18"/>
                <a:gd name="T99" fmla="*/ 89 h 94"/>
                <a:gd name="T100" fmla="*/ 14 w 18"/>
                <a:gd name="T101" fmla="*/ 94 h 94"/>
                <a:gd name="T102" fmla="*/ 14 w 18"/>
                <a:gd name="T103" fmla="*/ 87 h 94"/>
                <a:gd name="T104" fmla="*/ 14 w 18"/>
                <a:gd name="T105" fmla="*/ 84 h 94"/>
                <a:gd name="T106" fmla="*/ 14 w 18"/>
                <a:gd name="T107" fmla="*/ 87 h 94"/>
                <a:gd name="T108" fmla="*/ 14 w 18"/>
                <a:gd name="T109" fmla="*/ 91 h 94"/>
                <a:gd name="T110" fmla="*/ 16 w 18"/>
                <a:gd name="T111" fmla="*/ 87 h 94"/>
                <a:gd name="T112" fmla="*/ 16 w 18"/>
                <a:gd name="T113" fmla="*/ 64 h 94"/>
                <a:gd name="T114" fmla="*/ 16 w 18"/>
                <a:gd name="T115" fmla="*/ 89 h 94"/>
                <a:gd name="T116" fmla="*/ 16 w 18"/>
                <a:gd name="T117" fmla="*/ 92 h 94"/>
                <a:gd name="T118" fmla="*/ 16 w 18"/>
                <a:gd name="T119" fmla="*/ 85 h 94"/>
                <a:gd name="T120" fmla="*/ 16 w 18"/>
                <a:gd name="T121" fmla="*/ 94 h 94"/>
                <a:gd name="T122" fmla="*/ 18 w 18"/>
                <a:gd name="T123" fmla="*/ 8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94">
                  <a:moveTo>
                    <a:pt x="0" y="94"/>
                  </a:moveTo>
                  <a:lnTo>
                    <a:pt x="0" y="94"/>
                  </a:lnTo>
                  <a:lnTo>
                    <a:pt x="0" y="94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2"/>
                  </a:lnTo>
                  <a:lnTo>
                    <a:pt x="0" y="66"/>
                  </a:lnTo>
                  <a:lnTo>
                    <a:pt x="0" y="87"/>
                  </a:lnTo>
                  <a:lnTo>
                    <a:pt x="2" y="94"/>
                  </a:lnTo>
                  <a:lnTo>
                    <a:pt x="2" y="89"/>
                  </a:lnTo>
                  <a:lnTo>
                    <a:pt x="2" y="80"/>
                  </a:lnTo>
                  <a:lnTo>
                    <a:pt x="2" y="73"/>
                  </a:lnTo>
                  <a:lnTo>
                    <a:pt x="2" y="91"/>
                  </a:lnTo>
                  <a:lnTo>
                    <a:pt x="2" y="62"/>
                  </a:lnTo>
                  <a:lnTo>
                    <a:pt x="2" y="66"/>
                  </a:lnTo>
                  <a:lnTo>
                    <a:pt x="2" y="80"/>
                  </a:lnTo>
                  <a:lnTo>
                    <a:pt x="2" y="46"/>
                  </a:lnTo>
                  <a:lnTo>
                    <a:pt x="2" y="92"/>
                  </a:lnTo>
                  <a:lnTo>
                    <a:pt x="2" y="75"/>
                  </a:lnTo>
                  <a:lnTo>
                    <a:pt x="2" y="84"/>
                  </a:lnTo>
                  <a:lnTo>
                    <a:pt x="2" y="30"/>
                  </a:lnTo>
                  <a:lnTo>
                    <a:pt x="2" y="78"/>
                  </a:lnTo>
                  <a:lnTo>
                    <a:pt x="2" y="92"/>
                  </a:lnTo>
                  <a:lnTo>
                    <a:pt x="2" y="94"/>
                  </a:lnTo>
                  <a:lnTo>
                    <a:pt x="2" y="64"/>
                  </a:lnTo>
                  <a:lnTo>
                    <a:pt x="2" y="75"/>
                  </a:lnTo>
                  <a:lnTo>
                    <a:pt x="2" y="82"/>
                  </a:lnTo>
                  <a:lnTo>
                    <a:pt x="2" y="94"/>
                  </a:lnTo>
                  <a:lnTo>
                    <a:pt x="2" y="92"/>
                  </a:lnTo>
                  <a:lnTo>
                    <a:pt x="2" y="94"/>
                  </a:lnTo>
                  <a:lnTo>
                    <a:pt x="2" y="68"/>
                  </a:lnTo>
                  <a:lnTo>
                    <a:pt x="2" y="85"/>
                  </a:lnTo>
                  <a:lnTo>
                    <a:pt x="2" y="91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92"/>
                  </a:lnTo>
                  <a:lnTo>
                    <a:pt x="2" y="85"/>
                  </a:lnTo>
                  <a:lnTo>
                    <a:pt x="2" y="68"/>
                  </a:lnTo>
                  <a:lnTo>
                    <a:pt x="2" y="62"/>
                  </a:lnTo>
                  <a:lnTo>
                    <a:pt x="2" y="89"/>
                  </a:lnTo>
                  <a:lnTo>
                    <a:pt x="2" y="55"/>
                  </a:lnTo>
                  <a:lnTo>
                    <a:pt x="2" y="66"/>
                  </a:lnTo>
                  <a:lnTo>
                    <a:pt x="2" y="89"/>
                  </a:lnTo>
                  <a:lnTo>
                    <a:pt x="2" y="68"/>
                  </a:lnTo>
                  <a:lnTo>
                    <a:pt x="2" y="91"/>
                  </a:lnTo>
                  <a:lnTo>
                    <a:pt x="2" y="87"/>
                  </a:lnTo>
                  <a:lnTo>
                    <a:pt x="2" y="76"/>
                  </a:lnTo>
                  <a:lnTo>
                    <a:pt x="2" y="78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85"/>
                  </a:lnTo>
                  <a:lnTo>
                    <a:pt x="2" y="51"/>
                  </a:lnTo>
                  <a:lnTo>
                    <a:pt x="2" y="55"/>
                  </a:lnTo>
                  <a:lnTo>
                    <a:pt x="2" y="91"/>
                  </a:lnTo>
                  <a:lnTo>
                    <a:pt x="2" y="89"/>
                  </a:lnTo>
                  <a:lnTo>
                    <a:pt x="2" y="68"/>
                  </a:lnTo>
                  <a:lnTo>
                    <a:pt x="2" y="51"/>
                  </a:lnTo>
                  <a:lnTo>
                    <a:pt x="2" y="89"/>
                  </a:lnTo>
                  <a:lnTo>
                    <a:pt x="2" y="91"/>
                  </a:lnTo>
                  <a:lnTo>
                    <a:pt x="2" y="60"/>
                  </a:lnTo>
                  <a:lnTo>
                    <a:pt x="2" y="69"/>
                  </a:lnTo>
                  <a:lnTo>
                    <a:pt x="2" y="30"/>
                  </a:lnTo>
                  <a:lnTo>
                    <a:pt x="2" y="60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50"/>
                  </a:lnTo>
                  <a:lnTo>
                    <a:pt x="2" y="66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64"/>
                  </a:lnTo>
                  <a:lnTo>
                    <a:pt x="2" y="21"/>
                  </a:lnTo>
                  <a:lnTo>
                    <a:pt x="2" y="68"/>
                  </a:lnTo>
                  <a:lnTo>
                    <a:pt x="2" y="85"/>
                  </a:lnTo>
                  <a:lnTo>
                    <a:pt x="2" y="39"/>
                  </a:lnTo>
                  <a:lnTo>
                    <a:pt x="2" y="57"/>
                  </a:lnTo>
                  <a:lnTo>
                    <a:pt x="2" y="73"/>
                  </a:lnTo>
                  <a:lnTo>
                    <a:pt x="2" y="59"/>
                  </a:lnTo>
                  <a:lnTo>
                    <a:pt x="2" y="69"/>
                  </a:lnTo>
                  <a:lnTo>
                    <a:pt x="2" y="94"/>
                  </a:lnTo>
                  <a:lnTo>
                    <a:pt x="2" y="87"/>
                  </a:lnTo>
                  <a:lnTo>
                    <a:pt x="2" y="92"/>
                  </a:lnTo>
                  <a:lnTo>
                    <a:pt x="2" y="94"/>
                  </a:lnTo>
                  <a:lnTo>
                    <a:pt x="2" y="51"/>
                  </a:lnTo>
                  <a:lnTo>
                    <a:pt x="2" y="82"/>
                  </a:lnTo>
                  <a:lnTo>
                    <a:pt x="4" y="84"/>
                  </a:lnTo>
                  <a:lnTo>
                    <a:pt x="4" y="75"/>
                  </a:lnTo>
                  <a:lnTo>
                    <a:pt x="4" y="50"/>
                  </a:lnTo>
                  <a:lnTo>
                    <a:pt x="4" y="60"/>
                  </a:lnTo>
                  <a:lnTo>
                    <a:pt x="4" y="0"/>
                  </a:lnTo>
                  <a:lnTo>
                    <a:pt x="4" y="69"/>
                  </a:lnTo>
                  <a:lnTo>
                    <a:pt x="4" y="44"/>
                  </a:lnTo>
                  <a:lnTo>
                    <a:pt x="4" y="92"/>
                  </a:lnTo>
                  <a:lnTo>
                    <a:pt x="4" y="48"/>
                  </a:lnTo>
                  <a:lnTo>
                    <a:pt x="4" y="41"/>
                  </a:lnTo>
                  <a:lnTo>
                    <a:pt x="4" y="84"/>
                  </a:lnTo>
                  <a:lnTo>
                    <a:pt x="4" y="85"/>
                  </a:lnTo>
                  <a:lnTo>
                    <a:pt x="4" y="94"/>
                  </a:lnTo>
                  <a:lnTo>
                    <a:pt x="4" y="92"/>
                  </a:lnTo>
                  <a:lnTo>
                    <a:pt x="4" y="80"/>
                  </a:lnTo>
                  <a:lnTo>
                    <a:pt x="4" y="84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4" y="75"/>
                  </a:lnTo>
                  <a:lnTo>
                    <a:pt x="4" y="69"/>
                  </a:lnTo>
                  <a:lnTo>
                    <a:pt x="4" y="94"/>
                  </a:lnTo>
                  <a:lnTo>
                    <a:pt x="4" y="57"/>
                  </a:lnTo>
                  <a:lnTo>
                    <a:pt x="4" y="75"/>
                  </a:lnTo>
                  <a:lnTo>
                    <a:pt x="4" y="85"/>
                  </a:lnTo>
                  <a:lnTo>
                    <a:pt x="4" y="12"/>
                  </a:lnTo>
                  <a:lnTo>
                    <a:pt x="4" y="82"/>
                  </a:lnTo>
                  <a:lnTo>
                    <a:pt x="4" y="73"/>
                  </a:lnTo>
                  <a:lnTo>
                    <a:pt x="4" y="91"/>
                  </a:lnTo>
                  <a:lnTo>
                    <a:pt x="4" y="87"/>
                  </a:lnTo>
                  <a:lnTo>
                    <a:pt x="4" y="68"/>
                  </a:lnTo>
                  <a:lnTo>
                    <a:pt x="4" y="35"/>
                  </a:lnTo>
                  <a:lnTo>
                    <a:pt x="4" y="60"/>
                  </a:lnTo>
                  <a:lnTo>
                    <a:pt x="4" y="71"/>
                  </a:lnTo>
                  <a:lnTo>
                    <a:pt x="4" y="91"/>
                  </a:lnTo>
                  <a:lnTo>
                    <a:pt x="4" y="9"/>
                  </a:lnTo>
                  <a:lnTo>
                    <a:pt x="4" y="59"/>
                  </a:lnTo>
                  <a:lnTo>
                    <a:pt x="4" y="34"/>
                  </a:lnTo>
                  <a:lnTo>
                    <a:pt x="4" y="66"/>
                  </a:lnTo>
                  <a:lnTo>
                    <a:pt x="4" y="89"/>
                  </a:lnTo>
                  <a:lnTo>
                    <a:pt x="4" y="92"/>
                  </a:lnTo>
                  <a:lnTo>
                    <a:pt x="4" y="73"/>
                  </a:lnTo>
                  <a:lnTo>
                    <a:pt x="4" y="91"/>
                  </a:lnTo>
                  <a:lnTo>
                    <a:pt x="4" y="57"/>
                  </a:lnTo>
                  <a:lnTo>
                    <a:pt x="4" y="80"/>
                  </a:lnTo>
                  <a:lnTo>
                    <a:pt x="4" y="41"/>
                  </a:lnTo>
                  <a:lnTo>
                    <a:pt x="4" y="69"/>
                  </a:lnTo>
                  <a:lnTo>
                    <a:pt x="4" y="91"/>
                  </a:lnTo>
                  <a:lnTo>
                    <a:pt x="4" y="62"/>
                  </a:lnTo>
                  <a:lnTo>
                    <a:pt x="4" y="51"/>
                  </a:lnTo>
                  <a:lnTo>
                    <a:pt x="4" y="91"/>
                  </a:lnTo>
                  <a:lnTo>
                    <a:pt x="4" y="53"/>
                  </a:lnTo>
                  <a:lnTo>
                    <a:pt x="4" y="89"/>
                  </a:lnTo>
                  <a:lnTo>
                    <a:pt x="4" y="71"/>
                  </a:lnTo>
                  <a:lnTo>
                    <a:pt x="4" y="66"/>
                  </a:lnTo>
                  <a:lnTo>
                    <a:pt x="4" y="92"/>
                  </a:lnTo>
                  <a:lnTo>
                    <a:pt x="4" y="73"/>
                  </a:lnTo>
                  <a:lnTo>
                    <a:pt x="4" y="69"/>
                  </a:lnTo>
                  <a:lnTo>
                    <a:pt x="4" y="89"/>
                  </a:lnTo>
                  <a:lnTo>
                    <a:pt x="4" y="66"/>
                  </a:lnTo>
                  <a:lnTo>
                    <a:pt x="4" y="46"/>
                  </a:lnTo>
                  <a:lnTo>
                    <a:pt x="4" y="85"/>
                  </a:lnTo>
                  <a:lnTo>
                    <a:pt x="4" y="92"/>
                  </a:lnTo>
                  <a:lnTo>
                    <a:pt x="4" y="94"/>
                  </a:lnTo>
                  <a:lnTo>
                    <a:pt x="4" y="75"/>
                  </a:lnTo>
                  <a:lnTo>
                    <a:pt x="4" y="50"/>
                  </a:lnTo>
                  <a:lnTo>
                    <a:pt x="4" y="89"/>
                  </a:lnTo>
                  <a:lnTo>
                    <a:pt x="4" y="78"/>
                  </a:lnTo>
                  <a:lnTo>
                    <a:pt x="4" y="21"/>
                  </a:lnTo>
                  <a:lnTo>
                    <a:pt x="4" y="84"/>
                  </a:lnTo>
                  <a:lnTo>
                    <a:pt x="4" y="64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4" y="59"/>
                  </a:lnTo>
                  <a:lnTo>
                    <a:pt x="4" y="92"/>
                  </a:lnTo>
                  <a:lnTo>
                    <a:pt x="4" y="94"/>
                  </a:lnTo>
                  <a:lnTo>
                    <a:pt x="4" y="84"/>
                  </a:lnTo>
                  <a:lnTo>
                    <a:pt x="4" y="87"/>
                  </a:lnTo>
                  <a:lnTo>
                    <a:pt x="4" y="89"/>
                  </a:lnTo>
                  <a:lnTo>
                    <a:pt x="4" y="75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4" y="89"/>
                  </a:lnTo>
                  <a:lnTo>
                    <a:pt x="4" y="80"/>
                  </a:lnTo>
                  <a:lnTo>
                    <a:pt x="4" y="94"/>
                  </a:lnTo>
                  <a:lnTo>
                    <a:pt x="4" y="94"/>
                  </a:lnTo>
                  <a:lnTo>
                    <a:pt x="6" y="91"/>
                  </a:lnTo>
                  <a:lnTo>
                    <a:pt x="6" y="80"/>
                  </a:lnTo>
                  <a:lnTo>
                    <a:pt x="6" y="82"/>
                  </a:lnTo>
                  <a:lnTo>
                    <a:pt x="6" y="94"/>
                  </a:lnTo>
                  <a:lnTo>
                    <a:pt x="6" y="87"/>
                  </a:lnTo>
                  <a:lnTo>
                    <a:pt x="6" y="89"/>
                  </a:lnTo>
                  <a:lnTo>
                    <a:pt x="6" y="94"/>
                  </a:lnTo>
                  <a:lnTo>
                    <a:pt x="6" y="80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6" y="68"/>
                  </a:lnTo>
                  <a:lnTo>
                    <a:pt x="6" y="85"/>
                  </a:lnTo>
                  <a:lnTo>
                    <a:pt x="6" y="94"/>
                  </a:lnTo>
                  <a:lnTo>
                    <a:pt x="6" y="89"/>
                  </a:lnTo>
                  <a:lnTo>
                    <a:pt x="6" y="85"/>
                  </a:lnTo>
                  <a:lnTo>
                    <a:pt x="6" y="85"/>
                  </a:lnTo>
                  <a:lnTo>
                    <a:pt x="6" y="85"/>
                  </a:lnTo>
                  <a:lnTo>
                    <a:pt x="6" y="84"/>
                  </a:lnTo>
                  <a:lnTo>
                    <a:pt x="6" y="94"/>
                  </a:lnTo>
                  <a:lnTo>
                    <a:pt x="6" y="92"/>
                  </a:lnTo>
                  <a:lnTo>
                    <a:pt x="6" y="85"/>
                  </a:lnTo>
                  <a:lnTo>
                    <a:pt x="6" y="92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89"/>
                  </a:lnTo>
                  <a:lnTo>
                    <a:pt x="6" y="85"/>
                  </a:lnTo>
                  <a:lnTo>
                    <a:pt x="6" y="85"/>
                  </a:lnTo>
                  <a:lnTo>
                    <a:pt x="6" y="89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6" y="85"/>
                  </a:lnTo>
                  <a:lnTo>
                    <a:pt x="6" y="87"/>
                  </a:lnTo>
                  <a:lnTo>
                    <a:pt x="6" y="85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6" y="92"/>
                  </a:lnTo>
                  <a:lnTo>
                    <a:pt x="6" y="91"/>
                  </a:lnTo>
                  <a:lnTo>
                    <a:pt x="6" y="84"/>
                  </a:lnTo>
                  <a:lnTo>
                    <a:pt x="6" y="94"/>
                  </a:lnTo>
                  <a:lnTo>
                    <a:pt x="6" y="87"/>
                  </a:lnTo>
                  <a:lnTo>
                    <a:pt x="6" y="91"/>
                  </a:lnTo>
                  <a:lnTo>
                    <a:pt x="6" y="73"/>
                  </a:lnTo>
                  <a:lnTo>
                    <a:pt x="6" y="94"/>
                  </a:lnTo>
                  <a:lnTo>
                    <a:pt x="6" y="91"/>
                  </a:lnTo>
                  <a:lnTo>
                    <a:pt x="6" y="92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6" y="87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87"/>
                  </a:lnTo>
                  <a:lnTo>
                    <a:pt x="6" y="75"/>
                  </a:lnTo>
                  <a:lnTo>
                    <a:pt x="6" y="92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6" y="89"/>
                  </a:lnTo>
                  <a:lnTo>
                    <a:pt x="6" y="85"/>
                  </a:lnTo>
                  <a:lnTo>
                    <a:pt x="6" y="84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6" y="80"/>
                  </a:lnTo>
                  <a:lnTo>
                    <a:pt x="6" y="94"/>
                  </a:lnTo>
                  <a:lnTo>
                    <a:pt x="6" y="84"/>
                  </a:lnTo>
                  <a:lnTo>
                    <a:pt x="6" y="94"/>
                  </a:lnTo>
                  <a:lnTo>
                    <a:pt x="6" y="91"/>
                  </a:lnTo>
                  <a:lnTo>
                    <a:pt x="6" y="87"/>
                  </a:lnTo>
                  <a:lnTo>
                    <a:pt x="6" y="91"/>
                  </a:lnTo>
                  <a:lnTo>
                    <a:pt x="6" y="89"/>
                  </a:lnTo>
                  <a:lnTo>
                    <a:pt x="6" y="92"/>
                  </a:lnTo>
                  <a:lnTo>
                    <a:pt x="6" y="89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6" y="94"/>
                  </a:lnTo>
                  <a:lnTo>
                    <a:pt x="6" y="82"/>
                  </a:lnTo>
                  <a:lnTo>
                    <a:pt x="6" y="94"/>
                  </a:lnTo>
                  <a:lnTo>
                    <a:pt x="6" y="87"/>
                  </a:lnTo>
                  <a:lnTo>
                    <a:pt x="6" y="89"/>
                  </a:lnTo>
                  <a:lnTo>
                    <a:pt x="6" y="8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92"/>
                  </a:lnTo>
                  <a:lnTo>
                    <a:pt x="6" y="91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7" y="85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85"/>
                  </a:lnTo>
                  <a:lnTo>
                    <a:pt x="7" y="92"/>
                  </a:lnTo>
                  <a:lnTo>
                    <a:pt x="7" y="80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89"/>
                  </a:lnTo>
                  <a:lnTo>
                    <a:pt x="7" y="94"/>
                  </a:lnTo>
                  <a:lnTo>
                    <a:pt x="7" y="91"/>
                  </a:lnTo>
                  <a:lnTo>
                    <a:pt x="7" y="94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1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87"/>
                  </a:lnTo>
                  <a:lnTo>
                    <a:pt x="7" y="89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7" y="94"/>
                  </a:lnTo>
                  <a:lnTo>
                    <a:pt x="7" y="91"/>
                  </a:lnTo>
                  <a:lnTo>
                    <a:pt x="7" y="84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85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85"/>
                  </a:lnTo>
                  <a:lnTo>
                    <a:pt x="7" y="92"/>
                  </a:lnTo>
                  <a:lnTo>
                    <a:pt x="7" y="80"/>
                  </a:lnTo>
                  <a:lnTo>
                    <a:pt x="7" y="92"/>
                  </a:lnTo>
                  <a:lnTo>
                    <a:pt x="7" y="91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1"/>
                  </a:lnTo>
                  <a:lnTo>
                    <a:pt x="7" y="78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1"/>
                  </a:lnTo>
                  <a:lnTo>
                    <a:pt x="7" y="82"/>
                  </a:lnTo>
                  <a:lnTo>
                    <a:pt x="7" y="94"/>
                  </a:lnTo>
                  <a:lnTo>
                    <a:pt x="7" y="89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1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7" y="92"/>
                  </a:lnTo>
                  <a:lnTo>
                    <a:pt x="7" y="89"/>
                  </a:lnTo>
                  <a:lnTo>
                    <a:pt x="7" y="92"/>
                  </a:lnTo>
                  <a:lnTo>
                    <a:pt x="9" y="94"/>
                  </a:lnTo>
                  <a:lnTo>
                    <a:pt x="9" y="87"/>
                  </a:lnTo>
                  <a:lnTo>
                    <a:pt x="9" y="94"/>
                  </a:lnTo>
                  <a:lnTo>
                    <a:pt x="9" y="91"/>
                  </a:lnTo>
                  <a:lnTo>
                    <a:pt x="9" y="94"/>
                  </a:lnTo>
                  <a:lnTo>
                    <a:pt x="9" y="87"/>
                  </a:lnTo>
                  <a:lnTo>
                    <a:pt x="9" y="92"/>
                  </a:lnTo>
                  <a:lnTo>
                    <a:pt x="9" y="94"/>
                  </a:lnTo>
                  <a:lnTo>
                    <a:pt x="9" y="92"/>
                  </a:lnTo>
                  <a:lnTo>
                    <a:pt x="9" y="91"/>
                  </a:lnTo>
                  <a:lnTo>
                    <a:pt x="9" y="91"/>
                  </a:lnTo>
                  <a:lnTo>
                    <a:pt x="9" y="87"/>
                  </a:lnTo>
                  <a:lnTo>
                    <a:pt x="9" y="89"/>
                  </a:lnTo>
                  <a:lnTo>
                    <a:pt x="9" y="80"/>
                  </a:lnTo>
                  <a:lnTo>
                    <a:pt x="9" y="91"/>
                  </a:lnTo>
                  <a:lnTo>
                    <a:pt x="9" y="92"/>
                  </a:lnTo>
                  <a:lnTo>
                    <a:pt x="9" y="94"/>
                  </a:lnTo>
                  <a:lnTo>
                    <a:pt x="9" y="92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9" y="87"/>
                  </a:lnTo>
                  <a:lnTo>
                    <a:pt x="9" y="92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9" y="94"/>
                  </a:lnTo>
                  <a:lnTo>
                    <a:pt x="9" y="82"/>
                  </a:lnTo>
                  <a:lnTo>
                    <a:pt x="9" y="89"/>
                  </a:lnTo>
                  <a:lnTo>
                    <a:pt x="9" y="80"/>
                  </a:lnTo>
                  <a:lnTo>
                    <a:pt x="9" y="94"/>
                  </a:lnTo>
                  <a:lnTo>
                    <a:pt x="9" y="92"/>
                  </a:lnTo>
                  <a:lnTo>
                    <a:pt x="9" y="89"/>
                  </a:lnTo>
                  <a:lnTo>
                    <a:pt x="9" y="92"/>
                  </a:lnTo>
                  <a:lnTo>
                    <a:pt x="9" y="91"/>
                  </a:lnTo>
                  <a:lnTo>
                    <a:pt x="9" y="85"/>
                  </a:lnTo>
                  <a:lnTo>
                    <a:pt x="9" y="89"/>
                  </a:lnTo>
                  <a:lnTo>
                    <a:pt x="9" y="94"/>
                  </a:lnTo>
                  <a:lnTo>
                    <a:pt x="9" y="84"/>
                  </a:lnTo>
                  <a:lnTo>
                    <a:pt x="9" y="94"/>
                  </a:lnTo>
                  <a:lnTo>
                    <a:pt x="9" y="92"/>
                  </a:lnTo>
                  <a:lnTo>
                    <a:pt x="9" y="94"/>
                  </a:lnTo>
                  <a:lnTo>
                    <a:pt x="9" y="91"/>
                  </a:lnTo>
                  <a:lnTo>
                    <a:pt x="9" y="94"/>
                  </a:lnTo>
                  <a:lnTo>
                    <a:pt x="9" y="92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9" y="91"/>
                  </a:lnTo>
                  <a:lnTo>
                    <a:pt x="9" y="87"/>
                  </a:lnTo>
                  <a:lnTo>
                    <a:pt x="9" y="94"/>
                  </a:lnTo>
                  <a:lnTo>
                    <a:pt x="9" y="91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9" y="91"/>
                  </a:lnTo>
                  <a:lnTo>
                    <a:pt x="9" y="94"/>
                  </a:lnTo>
                  <a:lnTo>
                    <a:pt x="9" y="89"/>
                  </a:lnTo>
                  <a:lnTo>
                    <a:pt x="9" y="85"/>
                  </a:lnTo>
                  <a:lnTo>
                    <a:pt x="9" y="92"/>
                  </a:lnTo>
                  <a:lnTo>
                    <a:pt x="9" y="94"/>
                  </a:lnTo>
                  <a:lnTo>
                    <a:pt x="9" y="92"/>
                  </a:lnTo>
                  <a:lnTo>
                    <a:pt x="9" y="89"/>
                  </a:lnTo>
                  <a:lnTo>
                    <a:pt x="9" y="94"/>
                  </a:lnTo>
                  <a:lnTo>
                    <a:pt x="9" y="92"/>
                  </a:lnTo>
                  <a:lnTo>
                    <a:pt x="9" y="94"/>
                  </a:lnTo>
                  <a:lnTo>
                    <a:pt x="9" y="92"/>
                  </a:lnTo>
                  <a:lnTo>
                    <a:pt x="9" y="89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85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71"/>
                  </a:lnTo>
                  <a:lnTo>
                    <a:pt x="11" y="94"/>
                  </a:lnTo>
                  <a:lnTo>
                    <a:pt x="11" y="91"/>
                  </a:lnTo>
                  <a:lnTo>
                    <a:pt x="11" y="73"/>
                  </a:lnTo>
                  <a:lnTo>
                    <a:pt x="11" y="94"/>
                  </a:lnTo>
                  <a:lnTo>
                    <a:pt x="11" y="89"/>
                  </a:lnTo>
                  <a:lnTo>
                    <a:pt x="11" y="92"/>
                  </a:lnTo>
                  <a:lnTo>
                    <a:pt x="11" y="89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1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85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89"/>
                  </a:lnTo>
                  <a:lnTo>
                    <a:pt x="11" y="80"/>
                  </a:lnTo>
                  <a:lnTo>
                    <a:pt x="11" y="94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94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1" y="94"/>
                  </a:lnTo>
                  <a:lnTo>
                    <a:pt x="11" y="85"/>
                  </a:lnTo>
                  <a:lnTo>
                    <a:pt x="11" y="91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78"/>
                  </a:lnTo>
                  <a:lnTo>
                    <a:pt x="11" y="94"/>
                  </a:lnTo>
                  <a:lnTo>
                    <a:pt x="11" y="87"/>
                  </a:lnTo>
                  <a:lnTo>
                    <a:pt x="11" y="85"/>
                  </a:lnTo>
                  <a:lnTo>
                    <a:pt x="11" y="89"/>
                  </a:lnTo>
                  <a:lnTo>
                    <a:pt x="11" y="84"/>
                  </a:lnTo>
                  <a:lnTo>
                    <a:pt x="11" y="94"/>
                  </a:lnTo>
                  <a:lnTo>
                    <a:pt x="11" y="80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89"/>
                  </a:lnTo>
                  <a:lnTo>
                    <a:pt x="11" y="82"/>
                  </a:lnTo>
                  <a:lnTo>
                    <a:pt x="11" y="91"/>
                  </a:lnTo>
                  <a:lnTo>
                    <a:pt x="11" y="87"/>
                  </a:lnTo>
                  <a:lnTo>
                    <a:pt x="11" y="73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1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1"/>
                  </a:lnTo>
                  <a:lnTo>
                    <a:pt x="11" y="92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89"/>
                  </a:lnTo>
                  <a:lnTo>
                    <a:pt x="11" y="94"/>
                  </a:lnTo>
                  <a:lnTo>
                    <a:pt x="11" y="91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89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13" y="89"/>
                  </a:lnTo>
                  <a:lnTo>
                    <a:pt x="13" y="92"/>
                  </a:lnTo>
                  <a:lnTo>
                    <a:pt x="13" y="89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13" y="84"/>
                  </a:lnTo>
                  <a:lnTo>
                    <a:pt x="13" y="92"/>
                  </a:lnTo>
                  <a:lnTo>
                    <a:pt x="13" y="89"/>
                  </a:lnTo>
                  <a:lnTo>
                    <a:pt x="13" y="62"/>
                  </a:lnTo>
                  <a:lnTo>
                    <a:pt x="13" y="78"/>
                  </a:lnTo>
                  <a:lnTo>
                    <a:pt x="13" y="87"/>
                  </a:lnTo>
                  <a:lnTo>
                    <a:pt x="13" y="91"/>
                  </a:lnTo>
                  <a:lnTo>
                    <a:pt x="13" y="92"/>
                  </a:lnTo>
                  <a:lnTo>
                    <a:pt x="13" y="87"/>
                  </a:lnTo>
                  <a:lnTo>
                    <a:pt x="13" y="76"/>
                  </a:lnTo>
                  <a:lnTo>
                    <a:pt x="13" y="85"/>
                  </a:lnTo>
                  <a:lnTo>
                    <a:pt x="13" y="85"/>
                  </a:lnTo>
                  <a:lnTo>
                    <a:pt x="13" y="94"/>
                  </a:lnTo>
                  <a:lnTo>
                    <a:pt x="13" y="76"/>
                  </a:lnTo>
                  <a:lnTo>
                    <a:pt x="13" y="94"/>
                  </a:lnTo>
                  <a:lnTo>
                    <a:pt x="13" y="92"/>
                  </a:lnTo>
                  <a:lnTo>
                    <a:pt x="13" y="89"/>
                  </a:lnTo>
                  <a:lnTo>
                    <a:pt x="13" y="78"/>
                  </a:lnTo>
                  <a:lnTo>
                    <a:pt x="13" y="91"/>
                  </a:lnTo>
                  <a:lnTo>
                    <a:pt x="13" y="94"/>
                  </a:lnTo>
                  <a:lnTo>
                    <a:pt x="13" y="84"/>
                  </a:lnTo>
                  <a:lnTo>
                    <a:pt x="13" y="84"/>
                  </a:lnTo>
                  <a:lnTo>
                    <a:pt x="13" y="84"/>
                  </a:lnTo>
                  <a:lnTo>
                    <a:pt x="13" y="89"/>
                  </a:lnTo>
                  <a:lnTo>
                    <a:pt x="13" y="82"/>
                  </a:lnTo>
                  <a:lnTo>
                    <a:pt x="13" y="92"/>
                  </a:lnTo>
                  <a:lnTo>
                    <a:pt x="13" y="68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89"/>
                  </a:lnTo>
                  <a:lnTo>
                    <a:pt x="13" y="94"/>
                  </a:lnTo>
                  <a:lnTo>
                    <a:pt x="13" y="87"/>
                  </a:lnTo>
                  <a:lnTo>
                    <a:pt x="13" y="92"/>
                  </a:lnTo>
                  <a:lnTo>
                    <a:pt x="13" y="89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2"/>
                  </a:lnTo>
                  <a:lnTo>
                    <a:pt x="13" y="78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89"/>
                  </a:lnTo>
                  <a:lnTo>
                    <a:pt x="13" y="92"/>
                  </a:lnTo>
                  <a:lnTo>
                    <a:pt x="13" y="91"/>
                  </a:lnTo>
                  <a:lnTo>
                    <a:pt x="13" y="9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87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92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89"/>
                  </a:lnTo>
                  <a:lnTo>
                    <a:pt x="13" y="85"/>
                  </a:lnTo>
                  <a:lnTo>
                    <a:pt x="13" y="87"/>
                  </a:lnTo>
                  <a:lnTo>
                    <a:pt x="13" y="94"/>
                  </a:lnTo>
                  <a:lnTo>
                    <a:pt x="13" y="92"/>
                  </a:lnTo>
                  <a:lnTo>
                    <a:pt x="13" y="85"/>
                  </a:lnTo>
                  <a:lnTo>
                    <a:pt x="13" y="78"/>
                  </a:lnTo>
                  <a:lnTo>
                    <a:pt x="13" y="89"/>
                  </a:lnTo>
                  <a:lnTo>
                    <a:pt x="13" y="91"/>
                  </a:lnTo>
                  <a:lnTo>
                    <a:pt x="13" y="85"/>
                  </a:lnTo>
                  <a:lnTo>
                    <a:pt x="14" y="85"/>
                  </a:lnTo>
                  <a:lnTo>
                    <a:pt x="14" y="91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4" y="89"/>
                  </a:lnTo>
                  <a:lnTo>
                    <a:pt x="14" y="89"/>
                  </a:lnTo>
                  <a:lnTo>
                    <a:pt x="14" y="92"/>
                  </a:lnTo>
                  <a:lnTo>
                    <a:pt x="14" y="78"/>
                  </a:lnTo>
                  <a:lnTo>
                    <a:pt x="14" y="94"/>
                  </a:lnTo>
                  <a:lnTo>
                    <a:pt x="14" y="82"/>
                  </a:lnTo>
                  <a:lnTo>
                    <a:pt x="14" y="92"/>
                  </a:lnTo>
                  <a:lnTo>
                    <a:pt x="14" y="84"/>
                  </a:lnTo>
                  <a:lnTo>
                    <a:pt x="14" y="71"/>
                  </a:lnTo>
                  <a:lnTo>
                    <a:pt x="14" y="92"/>
                  </a:lnTo>
                  <a:lnTo>
                    <a:pt x="14" y="84"/>
                  </a:lnTo>
                  <a:lnTo>
                    <a:pt x="14" y="87"/>
                  </a:lnTo>
                  <a:lnTo>
                    <a:pt x="14" y="94"/>
                  </a:lnTo>
                  <a:lnTo>
                    <a:pt x="14" y="82"/>
                  </a:lnTo>
                  <a:lnTo>
                    <a:pt x="14" y="91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94"/>
                  </a:lnTo>
                  <a:lnTo>
                    <a:pt x="14" y="89"/>
                  </a:lnTo>
                  <a:lnTo>
                    <a:pt x="14" y="94"/>
                  </a:lnTo>
                  <a:lnTo>
                    <a:pt x="14" y="82"/>
                  </a:lnTo>
                  <a:lnTo>
                    <a:pt x="14" y="82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4" y="91"/>
                  </a:lnTo>
                  <a:lnTo>
                    <a:pt x="14" y="92"/>
                  </a:lnTo>
                  <a:lnTo>
                    <a:pt x="14" y="80"/>
                  </a:lnTo>
                  <a:lnTo>
                    <a:pt x="14" y="87"/>
                  </a:lnTo>
                  <a:lnTo>
                    <a:pt x="14" y="91"/>
                  </a:lnTo>
                  <a:lnTo>
                    <a:pt x="14" y="92"/>
                  </a:lnTo>
                  <a:lnTo>
                    <a:pt x="14" y="94"/>
                  </a:lnTo>
                  <a:lnTo>
                    <a:pt x="14" y="91"/>
                  </a:lnTo>
                  <a:lnTo>
                    <a:pt x="14" y="89"/>
                  </a:lnTo>
                  <a:lnTo>
                    <a:pt x="14" y="94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4" y="89"/>
                  </a:lnTo>
                  <a:lnTo>
                    <a:pt x="14" y="94"/>
                  </a:lnTo>
                  <a:lnTo>
                    <a:pt x="14" y="66"/>
                  </a:lnTo>
                  <a:lnTo>
                    <a:pt x="14" y="68"/>
                  </a:lnTo>
                  <a:lnTo>
                    <a:pt x="14" y="91"/>
                  </a:lnTo>
                  <a:lnTo>
                    <a:pt x="14" y="89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91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4" y="94"/>
                  </a:lnTo>
                  <a:lnTo>
                    <a:pt x="14" y="94"/>
                  </a:lnTo>
                  <a:lnTo>
                    <a:pt x="14" y="80"/>
                  </a:lnTo>
                  <a:lnTo>
                    <a:pt x="14" y="82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4" y="82"/>
                  </a:lnTo>
                  <a:lnTo>
                    <a:pt x="14" y="94"/>
                  </a:lnTo>
                  <a:lnTo>
                    <a:pt x="14" y="78"/>
                  </a:lnTo>
                  <a:lnTo>
                    <a:pt x="14" y="94"/>
                  </a:lnTo>
                  <a:lnTo>
                    <a:pt x="14" y="89"/>
                  </a:lnTo>
                  <a:lnTo>
                    <a:pt x="14" y="94"/>
                  </a:lnTo>
                  <a:lnTo>
                    <a:pt x="14" y="89"/>
                  </a:lnTo>
                  <a:lnTo>
                    <a:pt x="14" y="94"/>
                  </a:lnTo>
                  <a:lnTo>
                    <a:pt x="14" y="75"/>
                  </a:lnTo>
                  <a:lnTo>
                    <a:pt x="14" y="80"/>
                  </a:lnTo>
                  <a:lnTo>
                    <a:pt x="14" y="92"/>
                  </a:lnTo>
                  <a:lnTo>
                    <a:pt x="14" y="87"/>
                  </a:lnTo>
                  <a:lnTo>
                    <a:pt x="14" y="78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92"/>
                  </a:lnTo>
                  <a:lnTo>
                    <a:pt x="14" y="94"/>
                  </a:lnTo>
                  <a:lnTo>
                    <a:pt x="14" y="91"/>
                  </a:lnTo>
                  <a:lnTo>
                    <a:pt x="14" y="94"/>
                  </a:lnTo>
                  <a:lnTo>
                    <a:pt x="14" y="78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94"/>
                  </a:lnTo>
                  <a:lnTo>
                    <a:pt x="16" y="82"/>
                  </a:lnTo>
                  <a:lnTo>
                    <a:pt x="16" y="85"/>
                  </a:lnTo>
                  <a:lnTo>
                    <a:pt x="16" y="94"/>
                  </a:lnTo>
                  <a:lnTo>
                    <a:pt x="16" y="82"/>
                  </a:lnTo>
                  <a:lnTo>
                    <a:pt x="16" y="92"/>
                  </a:lnTo>
                  <a:lnTo>
                    <a:pt x="16" y="94"/>
                  </a:lnTo>
                  <a:lnTo>
                    <a:pt x="16" y="78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9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5"/>
                  </a:lnTo>
                  <a:lnTo>
                    <a:pt x="16" y="94"/>
                  </a:lnTo>
                  <a:lnTo>
                    <a:pt x="16" y="64"/>
                  </a:lnTo>
                  <a:lnTo>
                    <a:pt x="16" y="94"/>
                  </a:lnTo>
                  <a:lnTo>
                    <a:pt x="16" y="82"/>
                  </a:lnTo>
                  <a:lnTo>
                    <a:pt x="16" y="91"/>
                  </a:lnTo>
                  <a:lnTo>
                    <a:pt x="16" y="94"/>
                  </a:lnTo>
                  <a:lnTo>
                    <a:pt x="16" y="82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6" y="94"/>
                  </a:lnTo>
                  <a:lnTo>
                    <a:pt x="16" y="91"/>
                  </a:lnTo>
                  <a:lnTo>
                    <a:pt x="16" y="94"/>
                  </a:lnTo>
                  <a:lnTo>
                    <a:pt x="16" y="76"/>
                  </a:lnTo>
                  <a:lnTo>
                    <a:pt x="16" y="89"/>
                  </a:lnTo>
                  <a:lnTo>
                    <a:pt x="16" y="91"/>
                  </a:lnTo>
                  <a:lnTo>
                    <a:pt x="16" y="89"/>
                  </a:lnTo>
                  <a:lnTo>
                    <a:pt x="16" y="78"/>
                  </a:lnTo>
                  <a:lnTo>
                    <a:pt x="16" y="60"/>
                  </a:lnTo>
                  <a:lnTo>
                    <a:pt x="16" y="94"/>
                  </a:lnTo>
                  <a:lnTo>
                    <a:pt x="16" y="91"/>
                  </a:lnTo>
                  <a:lnTo>
                    <a:pt x="16" y="94"/>
                  </a:lnTo>
                  <a:lnTo>
                    <a:pt x="16" y="89"/>
                  </a:lnTo>
                  <a:lnTo>
                    <a:pt x="16" y="92"/>
                  </a:lnTo>
                  <a:lnTo>
                    <a:pt x="16" y="82"/>
                  </a:lnTo>
                  <a:lnTo>
                    <a:pt x="16" y="89"/>
                  </a:lnTo>
                  <a:lnTo>
                    <a:pt x="16" y="92"/>
                  </a:lnTo>
                  <a:lnTo>
                    <a:pt x="16" y="87"/>
                  </a:lnTo>
                  <a:lnTo>
                    <a:pt x="16" y="91"/>
                  </a:lnTo>
                  <a:lnTo>
                    <a:pt x="16" y="91"/>
                  </a:lnTo>
                  <a:lnTo>
                    <a:pt x="16" y="91"/>
                  </a:lnTo>
                  <a:lnTo>
                    <a:pt x="16" y="84"/>
                  </a:lnTo>
                  <a:lnTo>
                    <a:pt x="16" y="78"/>
                  </a:lnTo>
                  <a:lnTo>
                    <a:pt x="16" y="80"/>
                  </a:lnTo>
                  <a:lnTo>
                    <a:pt x="16" y="91"/>
                  </a:lnTo>
                  <a:lnTo>
                    <a:pt x="16" y="92"/>
                  </a:lnTo>
                  <a:lnTo>
                    <a:pt x="16" y="84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91"/>
                  </a:lnTo>
                  <a:lnTo>
                    <a:pt x="16" y="82"/>
                  </a:lnTo>
                  <a:lnTo>
                    <a:pt x="16" y="89"/>
                  </a:lnTo>
                  <a:lnTo>
                    <a:pt x="16" y="94"/>
                  </a:lnTo>
                  <a:lnTo>
                    <a:pt x="16" y="87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6" y="84"/>
                  </a:lnTo>
                  <a:lnTo>
                    <a:pt x="16" y="80"/>
                  </a:lnTo>
                  <a:lnTo>
                    <a:pt x="16" y="91"/>
                  </a:lnTo>
                  <a:lnTo>
                    <a:pt x="16" y="66"/>
                  </a:lnTo>
                  <a:lnTo>
                    <a:pt x="16" y="94"/>
                  </a:lnTo>
                  <a:lnTo>
                    <a:pt x="16" y="85"/>
                  </a:lnTo>
                  <a:lnTo>
                    <a:pt x="16" y="91"/>
                  </a:lnTo>
                  <a:lnTo>
                    <a:pt x="16" y="94"/>
                  </a:lnTo>
                  <a:lnTo>
                    <a:pt x="16" y="91"/>
                  </a:lnTo>
                  <a:lnTo>
                    <a:pt x="18" y="87"/>
                  </a:lnTo>
                  <a:lnTo>
                    <a:pt x="18" y="91"/>
                  </a:lnTo>
                  <a:lnTo>
                    <a:pt x="18" y="87"/>
                  </a:lnTo>
                  <a:lnTo>
                    <a:pt x="18" y="94"/>
                  </a:lnTo>
                  <a:lnTo>
                    <a:pt x="18" y="59"/>
                  </a:lnTo>
                  <a:lnTo>
                    <a:pt x="18" y="64"/>
                  </a:lnTo>
                  <a:lnTo>
                    <a:pt x="18" y="76"/>
                  </a:lnTo>
                  <a:lnTo>
                    <a:pt x="18" y="82"/>
                  </a:lnTo>
                  <a:lnTo>
                    <a:pt x="18" y="85"/>
                  </a:lnTo>
                  <a:lnTo>
                    <a:pt x="18" y="75"/>
                  </a:lnTo>
                  <a:lnTo>
                    <a:pt x="18" y="84"/>
                  </a:lnTo>
                  <a:lnTo>
                    <a:pt x="18" y="87"/>
                  </a:lnTo>
                  <a:lnTo>
                    <a:pt x="18" y="87"/>
                  </a:lnTo>
                  <a:lnTo>
                    <a:pt x="18" y="85"/>
                  </a:lnTo>
                  <a:lnTo>
                    <a:pt x="18" y="6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1" name="Freeform 437"/>
            <p:cNvSpPr>
              <a:spLocks/>
            </p:cNvSpPr>
            <p:nvPr/>
          </p:nvSpPr>
          <p:spPr bwMode="auto">
            <a:xfrm>
              <a:off x="3480" y="1509"/>
              <a:ext cx="16" cy="2528"/>
            </a:xfrm>
            <a:custGeom>
              <a:avLst/>
              <a:gdLst>
                <a:gd name="T0" fmla="*/ 0 w 16"/>
                <a:gd name="T1" fmla="*/ 2487 h 2528"/>
                <a:gd name="T2" fmla="*/ 0 w 16"/>
                <a:gd name="T3" fmla="*/ 2485 h 2528"/>
                <a:gd name="T4" fmla="*/ 0 w 16"/>
                <a:gd name="T5" fmla="*/ 2525 h 2528"/>
                <a:gd name="T6" fmla="*/ 0 w 16"/>
                <a:gd name="T7" fmla="*/ 2473 h 2528"/>
                <a:gd name="T8" fmla="*/ 0 w 16"/>
                <a:gd name="T9" fmla="*/ 2512 h 2528"/>
                <a:gd name="T10" fmla="*/ 2 w 16"/>
                <a:gd name="T11" fmla="*/ 2521 h 2528"/>
                <a:gd name="T12" fmla="*/ 2 w 16"/>
                <a:gd name="T13" fmla="*/ 2509 h 2528"/>
                <a:gd name="T14" fmla="*/ 2 w 16"/>
                <a:gd name="T15" fmla="*/ 2525 h 2528"/>
                <a:gd name="T16" fmla="*/ 2 w 16"/>
                <a:gd name="T17" fmla="*/ 2519 h 2528"/>
                <a:gd name="T18" fmla="*/ 2 w 16"/>
                <a:gd name="T19" fmla="*/ 2457 h 2528"/>
                <a:gd name="T20" fmla="*/ 2 w 16"/>
                <a:gd name="T21" fmla="*/ 2480 h 2528"/>
                <a:gd name="T22" fmla="*/ 2 w 16"/>
                <a:gd name="T23" fmla="*/ 2461 h 2528"/>
                <a:gd name="T24" fmla="*/ 2 w 16"/>
                <a:gd name="T25" fmla="*/ 2409 h 2528"/>
                <a:gd name="T26" fmla="*/ 4 w 16"/>
                <a:gd name="T27" fmla="*/ 2498 h 2528"/>
                <a:gd name="T28" fmla="*/ 4 w 16"/>
                <a:gd name="T29" fmla="*/ 2434 h 2528"/>
                <a:gd name="T30" fmla="*/ 4 w 16"/>
                <a:gd name="T31" fmla="*/ 2523 h 2528"/>
                <a:gd name="T32" fmla="*/ 4 w 16"/>
                <a:gd name="T33" fmla="*/ 2368 h 2528"/>
                <a:gd name="T34" fmla="*/ 4 w 16"/>
                <a:gd name="T35" fmla="*/ 2396 h 2528"/>
                <a:gd name="T36" fmla="*/ 4 w 16"/>
                <a:gd name="T37" fmla="*/ 2509 h 2528"/>
                <a:gd name="T38" fmla="*/ 4 w 16"/>
                <a:gd name="T39" fmla="*/ 2190 h 2528"/>
                <a:gd name="T40" fmla="*/ 5 w 16"/>
                <a:gd name="T41" fmla="*/ 1735 h 2528"/>
                <a:gd name="T42" fmla="*/ 5 w 16"/>
                <a:gd name="T43" fmla="*/ 2359 h 2528"/>
                <a:gd name="T44" fmla="*/ 5 w 16"/>
                <a:gd name="T45" fmla="*/ 2425 h 2528"/>
                <a:gd name="T46" fmla="*/ 5 w 16"/>
                <a:gd name="T47" fmla="*/ 2311 h 2528"/>
                <a:gd name="T48" fmla="*/ 5 w 16"/>
                <a:gd name="T49" fmla="*/ 1251 h 2528"/>
                <a:gd name="T50" fmla="*/ 5 w 16"/>
                <a:gd name="T51" fmla="*/ 1233 h 2528"/>
                <a:gd name="T52" fmla="*/ 5 w 16"/>
                <a:gd name="T53" fmla="*/ 2306 h 2528"/>
                <a:gd name="T54" fmla="*/ 7 w 16"/>
                <a:gd name="T55" fmla="*/ 1452 h 2528"/>
                <a:gd name="T56" fmla="*/ 7 w 16"/>
                <a:gd name="T57" fmla="*/ 1876 h 2528"/>
                <a:gd name="T58" fmla="*/ 7 w 16"/>
                <a:gd name="T59" fmla="*/ 2478 h 2528"/>
                <a:gd name="T60" fmla="*/ 7 w 16"/>
                <a:gd name="T61" fmla="*/ 2487 h 2528"/>
                <a:gd name="T62" fmla="*/ 7 w 16"/>
                <a:gd name="T63" fmla="*/ 2421 h 2528"/>
                <a:gd name="T64" fmla="*/ 7 w 16"/>
                <a:gd name="T65" fmla="*/ 2297 h 2528"/>
                <a:gd name="T66" fmla="*/ 9 w 16"/>
                <a:gd name="T67" fmla="*/ 2151 h 2528"/>
                <a:gd name="T68" fmla="*/ 9 w 16"/>
                <a:gd name="T69" fmla="*/ 2382 h 2528"/>
                <a:gd name="T70" fmla="*/ 9 w 16"/>
                <a:gd name="T71" fmla="*/ 2250 h 2528"/>
                <a:gd name="T72" fmla="*/ 9 w 16"/>
                <a:gd name="T73" fmla="*/ 2396 h 2528"/>
                <a:gd name="T74" fmla="*/ 9 w 16"/>
                <a:gd name="T75" fmla="*/ 2211 h 2528"/>
                <a:gd name="T76" fmla="*/ 9 w 16"/>
                <a:gd name="T77" fmla="*/ 2491 h 2528"/>
                <a:gd name="T78" fmla="*/ 9 w 16"/>
                <a:gd name="T79" fmla="*/ 2420 h 2528"/>
                <a:gd name="T80" fmla="*/ 11 w 16"/>
                <a:gd name="T81" fmla="*/ 2485 h 2528"/>
                <a:gd name="T82" fmla="*/ 11 w 16"/>
                <a:gd name="T83" fmla="*/ 2528 h 2528"/>
                <a:gd name="T84" fmla="*/ 11 w 16"/>
                <a:gd name="T85" fmla="*/ 2395 h 2528"/>
                <a:gd name="T86" fmla="*/ 11 w 16"/>
                <a:gd name="T87" fmla="*/ 2525 h 2528"/>
                <a:gd name="T88" fmla="*/ 11 w 16"/>
                <a:gd name="T89" fmla="*/ 2526 h 2528"/>
                <a:gd name="T90" fmla="*/ 11 w 16"/>
                <a:gd name="T91" fmla="*/ 2526 h 2528"/>
                <a:gd name="T92" fmla="*/ 11 w 16"/>
                <a:gd name="T93" fmla="*/ 2521 h 2528"/>
                <a:gd name="T94" fmla="*/ 12 w 16"/>
                <a:gd name="T95" fmla="*/ 2526 h 2528"/>
                <a:gd name="T96" fmla="*/ 12 w 16"/>
                <a:gd name="T97" fmla="*/ 2521 h 2528"/>
                <a:gd name="T98" fmla="*/ 12 w 16"/>
                <a:gd name="T99" fmla="*/ 2509 h 2528"/>
                <a:gd name="T100" fmla="*/ 12 w 16"/>
                <a:gd name="T101" fmla="*/ 2526 h 2528"/>
                <a:gd name="T102" fmla="*/ 12 w 16"/>
                <a:gd name="T103" fmla="*/ 2525 h 2528"/>
                <a:gd name="T104" fmla="*/ 12 w 16"/>
                <a:gd name="T105" fmla="*/ 2528 h 2528"/>
                <a:gd name="T106" fmla="*/ 12 w 16"/>
                <a:gd name="T107" fmla="*/ 2512 h 2528"/>
                <a:gd name="T108" fmla="*/ 14 w 16"/>
                <a:gd name="T109" fmla="*/ 2521 h 2528"/>
                <a:gd name="T110" fmla="*/ 14 w 16"/>
                <a:gd name="T111" fmla="*/ 2514 h 2528"/>
                <a:gd name="T112" fmla="*/ 14 w 16"/>
                <a:gd name="T113" fmla="*/ 2526 h 2528"/>
                <a:gd name="T114" fmla="*/ 14 w 16"/>
                <a:gd name="T115" fmla="*/ 2493 h 2528"/>
                <a:gd name="T116" fmla="*/ 14 w 16"/>
                <a:gd name="T117" fmla="*/ 2516 h 2528"/>
                <a:gd name="T118" fmla="*/ 14 w 16"/>
                <a:gd name="T119" fmla="*/ 2516 h 2528"/>
                <a:gd name="T120" fmla="*/ 16 w 16"/>
                <a:gd name="T121" fmla="*/ 2528 h 2528"/>
                <a:gd name="T122" fmla="*/ 16 w 16"/>
                <a:gd name="T123" fmla="*/ 2525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528">
                  <a:moveTo>
                    <a:pt x="0" y="2502"/>
                  </a:moveTo>
                  <a:lnTo>
                    <a:pt x="0" y="2516"/>
                  </a:lnTo>
                  <a:lnTo>
                    <a:pt x="0" y="2518"/>
                  </a:lnTo>
                  <a:lnTo>
                    <a:pt x="0" y="2521"/>
                  </a:lnTo>
                  <a:lnTo>
                    <a:pt x="0" y="2509"/>
                  </a:lnTo>
                  <a:lnTo>
                    <a:pt x="0" y="2528"/>
                  </a:lnTo>
                  <a:lnTo>
                    <a:pt x="0" y="2526"/>
                  </a:lnTo>
                  <a:lnTo>
                    <a:pt x="0" y="2510"/>
                  </a:lnTo>
                  <a:lnTo>
                    <a:pt x="0" y="2514"/>
                  </a:lnTo>
                  <a:lnTo>
                    <a:pt x="0" y="2500"/>
                  </a:lnTo>
                  <a:lnTo>
                    <a:pt x="0" y="2509"/>
                  </a:lnTo>
                  <a:lnTo>
                    <a:pt x="0" y="2487"/>
                  </a:lnTo>
                  <a:lnTo>
                    <a:pt x="0" y="2491"/>
                  </a:lnTo>
                  <a:lnTo>
                    <a:pt x="0" y="2516"/>
                  </a:lnTo>
                  <a:lnTo>
                    <a:pt x="0" y="2510"/>
                  </a:lnTo>
                  <a:lnTo>
                    <a:pt x="0" y="2507"/>
                  </a:lnTo>
                  <a:lnTo>
                    <a:pt x="0" y="2516"/>
                  </a:lnTo>
                  <a:lnTo>
                    <a:pt x="0" y="2526"/>
                  </a:lnTo>
                  <a:lnTo>
                    <a:pt x="0" y="2519"/>
                  </a:lnTo>
                  <a:lnTo>
                    <a:pt x="0" y="2525"/>
                  </a:lnTo>
                  <a:lnTo>
                    <a:pt x="0" y="2519"/>
                  </a:lnTo>
                  <a:lnTo>
                    <a:pt x="0" y="2526"/>
                  </a:lnTo>
                  <a:lnTo>
                    <a:pt x="0" y="2523"/>
                  </a:lnTo>
                  <a:lnTo>
                    <a:pt x="0" y="2485"/>
                  </a:lnTo>
                  <a:lnTo>
                    <a:pt x="0" y="2512"/>
                  </a:lnTo>
                  <a:lnTo>
                    <a:pt x="0" y="2505"/>
                  </a:lnTo>
                  <a:lnTo>
                    <a:pt x="0" y="2528"/>
                  </a:lnTo>
                  <a:lnTo>
                    <a:pt x="0" y="2526"/>
                  </a:lnTo>
                  <a:lnTo>
                    <a:pt x="0" y="2518"/>
                  </a:lnTo>
                  <a:lnTo>
                    <a:pt x="0" y="2525"/>
                  </a:lnTo>
                  <a:lnTo>
                    <a:pt x="0" y="2512"/>
                  </a:lnTo>
                  <a:lnTo>
                    <a:pt x="0" y="2528"/>
                  </a:lnTo>
                  <a:lnTo>
                    <a:pt x="0" y="2526"/>
                  </a:lnTo>
                  <a:lnTo>
                    <a:pt x="0" y="2528"/>
                  </a:lnTo>
                  <a:lnTo>
                    <a:pt x="0" y="2512"/>
                  </a:lnTo>
                  <a:lnTo>
                    <a:pt x="0" y="2525"/>
                  </a:lnTo>
                  <a:lnTo>
                    <a:pt x="0" y="2484"/>
                  </a:lnTo>
                  <a:lnTo>
                    <a:pt x="0" y="2516"/>
                  </a:lnTo>
                  <a:lnTo>
                    <a:pt x="0" y="2494"/>
                  </a:lnTo>
                  <a:lnTo>
                    <a:pt x="0" y="2523"/>
                  </a:lnTo>
                  <a:lnTo>
                    <a:pt x="0" y="2516"/>
                  </a:lnTo>
                  <a:lnTo>
                    <a:pt x="0" y="2528"/>
                  </a:lnTo>
                  <a:lnTo>
                    <a:pt x="0" y="2509"/>
                  </a:lnTo>
                  <a:lnTo>
                    <a:pt x="0" y="2510"/>
                  </a:lnTo>
                  <a:lnTo>
                    <a:pt x="0" y="2514"/>
                  </a:lnTo>
                  <a:lnTo>
                    <a:pt x="0" y="2509"/>
                  </a:lnTo>
                  <a:lnTo>
                    <a:pt x="0" y="2523"/>
                  </a:lnTo>
                  <a:lnTo>
                    <a:pt x="0" y="2473"/>
                  </a:lnTo>
                  <a:lnTo>
                    <a:pt x="0" y="2496"/>
                  </a:lnTo>
                  <a:lnTo>
                    <a:pt x="0" y="2519"/>
                  </a:lnTo>
                  <a:lnTo>
                    <a:pt x="0" y="2514"/>
                  </a:lnTo>
                  <a:lnTo>
                    <a:pt x="0" y="2523"/>
                  </a:lnTo>
                  <a:lnTo>
                    <a:pt x="0" y="2516"/>
                  </a:lnTo>
                  <a:lnTo>
                    <a:pt x="0" y="2518"/>
                  </a:lnTo>
                  <a:lnTo>
                    <a:pt x="0" y="2516"/>
                  </a:lnTo>
                  <a:lnTo>
                    <a:pt x="0" y="2523"/>
                  </a:lnTo>
                  <a:lnTo>
                    <a:pt x="0" y="2500"/>
                  </a:lnTo>
                  <a:lnTo>
                    <a:pt x="0" y="2464"/>
                  </a:lnTo>
                  <a:lnTo>
                    <a:pt x="0" y="2523"/>
                  </a:lnTo>
                  <a:lnTo>
                    <a:pt x="0" y="2512"/>
                  </a:lnTo>
                  <a:lnTo>
                    <a:pt x="0" y="2514"/>
                  </a:lnTo>
                  <a:lnTo>
                    <a:pt x="0" y="2514"/>
                  </a:lnTo>
                  <a:lnTo>
                    <a:pt x="0" y="2526"/>
                  </a:lnTo>
                  <a:lnTo>
                    <a:pt x="0" y="2512"/>
                  </a:lnTo>
                  <a:lnTo>
                    <a:pt x="0" y="2523"/>
                  </a:lnTo>
                  <a:lnTo>
                    <a:pt x="0" y="2510"/>
                  </a:lnTo>
                  <a:lnTo>
                    <a:pt x="0" y="2526"/>
                  </a:lnTo>
                  <a:lnTo>
                    <a:pt x="0" y="2514"/>
                  </a:lnTo>
                  <a:lnTo>
                    <a:pt x="0" y="2523"/>
                  </a:lnTo>
                  <a:lnTo>
                    <a:pt x="0" y="2518"/>
                  </a:lnTo>
                  <a:lnTo>
                    <a:pt x="0" y="2510"/>
                  </a:lnTo>
                  <a:lnTo>
                    <a:pt x="2" y="2521"/>
                  </a:lnTo>
                  <a:lnTo>
                    <a:pt x="2" y="2452"/>
                  </a:lnTo>
                  <a:lnTo>
                    <a:pt x="2" y="2518"/>
                  </a:lnTo>
                  <a:lnTo>
                    <a:pt x="2" y="2509"/>
                  </a:lnTo>
                  <a:lnTo>
                    <a:pt x="2" y="2478"/>
                  </a:lnTo>
                  <a:lnTo>
                    <a:pt x="2" y="2498"/>
                  </a:lnTo>
                  <a:lnTo>
                    <a:pt x="2" y="2475"/>
                  </a:lnTo>
                  <a:lnTo>
                    <a:pt x="2" y="2514"/>
                  </a:lnTo>
                  <a:lnTo>
                    <a:pt x="2" y="2519"/>
                  </a:lnTo>
                  <a:lnTo>
                    <a:pt x="2" y="2487"/>
                  </a:lnTo>
                  <a:lnTo>
                    <a:pt x="2" y="2516"/>
                  </a:lnTo>
                  <a:lnTo>
                    <a:pt x="2" y="2484"/>
                  </a:lnTo>
                  <a:lnTo>
                    <a:pt x="2" y="2509"/>
                  </a:lnTo>
                  <a:lnTo>
                    <a:pt x="2" y="2528"/>
                  </a:lnTo>
                  <a:lnTo>
                    <a:pt x="2" y="2475"/>
                  </a:lnTo>
                  <a:lnTo>
                    <a:pt x="2" y="2509"/>
                  </a:lnTo>
                  <a:lnTo>
                    <a:pt x="2" y="2521"/>
                  </a:lnTo>
                  <a:lnTo>
                    <a:pt x="2" y="2528"/>
                  </a:lnTo>
                  <a:lnTo>
                    <a:pt x="2" y="2477"/>
                  </a:lnTo>
                  <a:lnTo>
                    <a:pt x="2" y="2509"/>
                  </a:lnTo>
                  <a:lnTo>
                    <a:pt x="2" y="2507"/>
                  </a:lnTo>
                  <a:lnTo>
                    <a:pt x="2" y="2516"/>
                  </a:lnTo>
                  <a:lnTo>
                    <a:pt x="2" y="2512"/>
                  </a:lnTo>
                  <a:lnTo>
                    <a:pt x="2" y="2521"/>
                  </a:lnTo>
                  <a:lnTo>
                    <a:pt x="2" y="2525"/>
                  </a:lnTo>
                  <a:lnTo>
                    <a:pt x="2" y="2528"/>
                  </a:lnTo>
                  <a:lnTo>
                    <a:pt x="2" y="2510"/>
                  </a:lnTo>
                  <a:lnTo>
                    <a:pt x="2" y="2505"/>
                  </a:lnTo>
                  <a:lnTo>
                    <a:pt x="2" y="2477"/>
                  </a:lnTo>
                  <a:lnTo>
                    <a:pt x="2" y="2526"/>
                  </a:lnTo>
                  <a:lnTo>
                    <a:pt x="2" y="2477"/>
                  </a:lnTo>
                  <a:lnTo>
                    <a:pt x="2" y="2528"/>
                  </a:lnTo>
                  <a:lnTo>
                    <a:pt x="2" y="2489"/>
                  </a:lnTo>
                  <a:lnTo>
                    <a:pt x="2" y="2519"/>
                  </a:lnTo>
                  <a:lnTo>
                    <a:pt x="2" y="2491"/>
                  </a:lnTo>
                  <a:lnTo>
                    <a:pt x="2" y="2507"/>
                  </a:lnTo>
                  <a:lnTo>
                    <a:pt x="2" y="2519"/>
                  </a:lnTo>
                  <a:lnTo>
                    <a:pt x="2" y="2405"/>
                  </a:lnTo>
                  <a:lnTo>
                    <a:pt x="2" y="2493"/>
                  </a:lnTo>
                  <a:lnTo>
                    <a:pt x="2" y="2518"/>
                  </a:lnTo>
                  <a:lnTo>
                    <a:pt x="2" y="2523"/>
                  </a:lnTo>
                  <a:lnTo>
                    <a:pt x="2" y="2502"/>
                  </a:lnTo>
                  <a:lnTo>
                    <a:pt x="2" y="2455"/>
                  </a:lnTo>
                  <a:lnTo>
                    <a:pt x="2" y="2505"/>
                  </a:lnTo>
                  <a:lnTo>
                    <a:pt x="2" y="2421"/>
                  </a:lnTo>
                  <a:lnTo>
                    <a:pt x="2" y="2519"/>
                  </a:lnTo>
                  <a:lnTo>
                    <a:pt x="2" y="2526"/>
                  </a:lnTo>
                  <a:lnTo>
                    <a:pt x="2" y="2434"/>
                  </a:lnTo>
                  <a:lnTo>
                    <a:pt x="2" y="2457"/>
                  </a:lnTo>
                  <a:lnTo>
                    <a:pt x="2" y="2516"/>
                  </a:lnTo>
                  <a:lnTo>
                    <a:pt x="2" y="2518"/>
                  </a:lnTo>
                  <a:lnTo>
                    <a:pt x="2" y="2525"/>
                  </a:lnTo>
                  <a:lnTo>
                    <a:pt x="2" y="2518"/>
                  </a:lnTo>
                  <a:lnTo>
                    <a:pt x="2" y="2509"/>
                  </a:lnTo>
                  <a:lnTo>
                    <a:pt x="2" y="2519"/>
                  </a:lnTo>
                  <a:lnTo>
                    <a:pt x="2" y="2523"/>
                  </a:lnTo>
                  <a:lnTo>
                    <a:pt x="2" y="2512"/>
                  </a:lnTo>
                  <a:lnTo>
                    <a:pt x="2" y="2510"/>
                  </a:lnTo>
                  <a:lnTo>
                    <a:pt x="2" y="2496"/>
                  </a:lnTo>
                  <a:lnTo>
                    <a:pt x="2" y="2509"/>
                  </a:lnTo>
                  <a:lnTo>
                    <a:pt x="2" y="2480"/>
                  </a:lnTo>
                  <a:lnTo>
                    <a:pt x="2" y="2487"/>
                  </a:lnTo>
                  <a:lnTo>
                    <a:pt x="2" y="2500"/>
                  </a:lnTo>
                  <a:lnTo>
                    <a:pt x="2" y="2391"/>
                  </a:lnTo>
                  <a:lnTo>
                    <a:pt x="2" y="2523"/>
                  </a:lnTo>
                  <a:lnTo>
                    <a:pt x="2" y="2521"/>
                  </a:lnTo>
                  <a:lnTo>
                    <a:pt x="2" y="2505"/>
                  </a:lnTo>
                  <a:lnTo>
                    <a:pt x="2" y="2510"/>
                  </a:lnTo>
                  <a:lnTo>
                    <a:pt x="2" y="2526"/>
                  </a:lnTo>
                  <a:lnTo>
                    <a:pt x="2" y="2525"/>
                  </a:lnTo>
                  <a:lnTo>
                    <a:pt x="2" y="2496"/>
                  </a:lnTo>
                  <a:lnTo>
                    <a:pt x="2" y="2528"/>
                  </a:lnTo>
                  <a:lnTo>
                    <a:pt x="2" y="2461"/>
                  </a:lnTo>
                  <a:lnTo>
                    <a:pt x="2" y="2485"/>
                  </a:lnTo>
                  <a:lnTo>
                    <a:pt x="2" y="2441"/>
                  </a:lnTo>
                  <a:lnTo>
                    <a:pt x="2" y="2521"/>
                  </a:lnTo>
                  <a:lnTo>
                    <a:pt x="2" y="2507"/>
                  </a:lnTo>
                  <a:lnTo>
                    <a:pt x="2" y="2525"/>
                  </a:lnTo>
                  <a:lnTo>
                    <a:pt x="2" y="2510"/>
                  </a:lnTo>
                  <a:lnTo>
                    <a:pt x="2" y="2482"/>
                  </a:lnTo>
                  <a:lnTo>
                    <a:pt x="2" y="2519"/>
                  </a:lnTo>
                  <a:lnTo>
                    <a:pt x="2" y="2512"/>
                  </a:lnTo>
                  <a:lnTo>
                    <a:pt x="2" y="2491"/>
                  </a:lnTo>
                  <a:lnTo>
                    <a:pt x="2" y="2514"/>
                  </a:lnTo>
                  <a:lnTo>
                    <a:pt x="2" y="2409"/>
                  </a:lnTo>
                  <a:lnTo>
                    <a:pt x="4" y="2514"/>
                  </a:lnTo>
                  <a:lnTo>
                    <a:pt x="4" y="2518"/>
                  </a:lnTo>
                  <a:lnTo>
                    <a:pt x="4" y="2519"/>
                  </a:lnTo>
                  <a:lnTo>
                    <a:pt x="4" y="2482"/>
                  </a:lnTo>
                  <a:lnTo>
                    <a:pt x="4" y="2518"/>
                  </a:lnTo>
                  <a:lnTo>
                    <a:pt x="4" y="2414"/>
                  </a:lnTo>
                  <a:lnTo>
                    <a:pt x="4" y="2525"/>
                  </a:lnTo>
                  <a:lnTo>
                    <a:pt x="4" y="2418"/>
                  </a:lnTo>
                  <a:lnTo>
                    <a:pt x="4" y="2526"/>
                  </a:lnTo>
                  <a:lnTo>
                    <a:pt x="4" y="2484"/>
                  </a:lnTo>
                  <a:lnTo>
                    <a:pt x="4" y="2514"/>
                  </a:lnTo>
                  <a:lnTo>
                    <a:pt x="4" y="2498"/>
                  </a:lnTo>
                  <a:lnTo>
                    <a:pt x="4" y="2473"/>
                  </a:lnTo>
                  <a:lnTo>
                    <a:pt x="4" y="2478"/>
                  </a:lnTo>
                  <a:lnTo>
                    <a:pt x="4" y="2441"/>
                  </a:lnTo>
                  <a:lnTo>
                    <a:pt x="4" y="2398"/>
                  </a:lnTo>
                  <a:lnTo>
                    <a:pt x="4" y="2523"/>
                  </a:lnTo>
                  <a:lnTo>
                    <a:pt x="4" y="2482"/>
                  </a:lnTo>
                  <a:lnTo>
                    <a:pt x="4" y="2421"/>
                  </a:lnTo>
                  <a:lnTo>
                    <a:pt x="4" y="2521"/>
                  </a:lnTo>
                  <a:lnTo>
                    <a:pt x="4" y="2448"/>
                  </a:lnTo>
                  <a:lnTo>
                    <a:pt x="4" y="2489"/>
                  </a:lnTo>
                  <a:lnTo>
                    <a:pt x="4" y="2446"/>
                  </a:lnTo>
                  <a:lnTo>
                    <a:pt x="4" y="2434"/>
                  </a:lnTo>
                  <a:lnTo>
                    <a:pt x="4" y="2459"/>
                  </a:lnTo>
                  <a:lnTo>
                    <a:pt x="4" y="2477"/>
                  </a:lnTo>
                  <a:lnTo>
                    <a:pt x="4" y="2448"/>
                  </a:lnTo>
                  <a:lnTo>
                    <a:pt x="4" y="2478"/>
                  </a:lnTo>
                  <a:lnTo>
                    <a:pt x="4" y="2461"/>
                  </a:lnTo>
                  <a:lnTo>
                    <a:pt x="4" y="2521"/>
                  </a:lnTo>
                  <a:lnTo>
                    <a:pt x="4" y="2509"/>
                  </a:lnTo>
                  <a:lnTo>
                    <a:pt x="4" y="2494"/>
                  </a:lnTo>
                  <a:lnTo>
                    <a:pt x="4" y="2398"/>
                  </a:lnTo>
                  <a:lnTo>
                    <a:pt x="4" y="2428"/>
                  </a:lnTo>
                  <a:lnTo>
                    <a:pt x="4" y="2453"/>
                  </a:lnTo>
                  <a:lnTo>
                    <a:pt x="4" y="2523"/>
                  </a:lnTo>
                  <a:lnTo>
                    <a:pt x="4" y="2355"/>
                  </a:lnTo>
                  <a:lnTo>
                    <a:pt x="4" y="2502"/>
                  </a:lnTo>
                  <a:lnTo>
                    <a:pt x="4" y="2523"/>
                  </a:lnTo>
                  <a:lnTo>
                    <a:pt x="4" y="2443"/>
                  </a:lnTo>
                  <a:lnTo>
                    <a:pt x="4" y="2489"/>
                  </a:lnTo>
                  <a:lnTo>
                    <a:pt x="4" y="2518"/>
                  </a:lnTo>
                  <a:lnTo>
                    <a:pt x="4" y="2498"/>
                  </a:lnTo>
                  <a:lnTo>
                    <a:pt x="4" y="2485"/>
                  </a:lnTo>
                  <a:lnTo>
                    <a:pt x="4" y="2368"/>
                  </a:lnTo>
                  <a:lnTo>
                    <a:pt x="4" y="2286"/>
                  </a:lnTo>
                  <a:lnTo>
                    <a:pt x="4" y="2526"/>
                  </a:lnTo>
                  <a:lnTo>
                    <a:pt x="4" y="2368"/>
                  </a:lnTo>
                  <a:lnTo>
                    <a:pt x="4" y="2357"/>
                  </a:lnTo>
                  <a:lnTo>
                    <a:pt x="4" y="2477"/>
                  </a:lnTo>
                  <a:lnTo>
                    <a:pt x="4" y="2521"/>
                  </a:lnTo>
                  <a:lnTo>
                    <a:pt x="4" y="2485"/>
                  </a:lnTo>
                  <a:lnTo>
                    <a:pt x="4" y="2420"/>
                  </a:lnTo>
                  <a:lnTo>
                    <a:pt x="4" y="2491"/>
                  </a:lnTo>
                  <a:lnTo>
                    <a:pt x="4" y="2218"/>
                  </a:lnTo>
                  <a:lnTo>
                    <a:pt x="4" y="2523"/>
                  </a:lnTo>
                  <a:lnTo>
                    <a:pt x="4" y="2482"/>
                  </a:lnTo>
                  <a:lnTo>
                    <a:pt x="4" y="2489"/>
                  </a:lnTo>
                  <a:lnTo>
                    <a:pt x="4" y="2450"/>
                  </a:lnTo>
                  <a:lnTo>
                    <a:pt x="4" y="2396"/>
                  </a:lnTo>
                  <a:lnTo>
                    <a:pt x="4" y="2368"/>
                  </a:lnTo>
                  <a:lnTo>
                    <a:pt x="4" y="2469"/>
                  </a:lnTo>
                  <a:lnTo>
                    <a:pt x="4" y="2388"/>
                  </a:lnTo>
                  <a:lnTo>
                    <a:pt x="4" y="2494"/>
                  </a:lnTo>
                  <a:lnTo>
                    <a:pt x="4" y="2427"/>
                  </a:lnTo>
                  <a:lnTo>
                    <a:pt x="4" y="2352"/>
                  </a:lnTo>
                  <a:lnTo>
                    <a:pt x="4" y="2487"/>
                  </a:lnTo>
                  <a:lnTo>
                    <a:pt x="4" y="2510"/>
                  </a:lnTo>
                  <a:lnTo>
                    <a:pt x="4" y="2485"/>
                  </a:lnTo>
                  <a:lnTo>
                    <a:pt x="4" y="2484"/>
                  </a:lnTo>
                  <a:lnTo>
                    <a:pt x="4" y="2423"/>
                  </a:lnTo>
                  <a:lnTo>
                    <a:pt x="4" y="2509"/>
                  </a:lnTo>
                  <a:lnTo>
                    <a:pt x="4" y="2462"/>
                  </a:lnTo>
                  <a:lnTo>
                    <a:pt x="4" y="2352"/>
                  </a:lnTo>
                  <a:lnTo>
                    <a:pt x="4" y="2469"/>
                  </a:lnTo>
                  <a:lnTo>
                    <a:pt x="4" y="2418"/>
                  </a:lnTo>
                  <a:lnTo>
                    <a:pt x="4" y="2345"/>
                  </a:lnTo>
                  <a:lnTo>
                    <a:pt x="4" y="2516"/>
                  </a:lnTo>
                  <a:lnTo>
                    <a:pt x="4" y="2420"/>
                  </a:lnTo>
                  <a:lnTo>
                    <a:pt x="4" y="2452"/>
                  </a:lnTo>
                  <a:lnTo>
                    <a:pt x="4" y="2469"/>
                  </a:lnTo>
                  <a:lnTo>
                    <a:pt x="4" y="2489"/>
                  </a:lnTo>
                  <a:lnTo>
                    <a:pt x="4" y="2516"/>
                  </a:lnTo>
                  <a:lnTo>
                    <a:pt x="4" y="2190"/>
                  </a:lnTo>
                  <a:lnTo>
                    <a:pt x="4" y="2409"/>
                  </a:lnTo>
                  <a:lnTo>
                    <a:pt x="5" y="2484"/>
                  </a:lnTo>
                  <a:lnTo>
                    <a:pt x="5" y="2485"/>
                  </a:lnTo>
                  <a:lnTo>
                    <a:pt x="5" y="2290"/>
                  </a:lnTo>
                  <a:lnTo>
                    <a:pt x="5" y="2441"/>
                  </a:lnTo>
                  <a:lnTo>
                    <a:pt x="5" y="2414"/>
                  </a:lnTo>
                  <a:lnTo>
                    <a:pt x="5" y="2243"/>
                  </a:lnTo>
                  <a:lnTo>
                    <a:pt x="5" y="2500"/>
                  </a:lnTo>
                  <a:lnTo>
                    <a:pt x="5" y="2279"/>
                  </a:lnTo>
                  <a:lnTo>
                    <a:pt x="5" y="1940"/>
                  </a:lnTo>
                  <a:lnTo>
                    <a:pt x="5" y="2478"/>
                  </a:lnTo>
                  <a:lnTo>
                    <a:pt x="5" y="1735"/>
                  </a:lnTo>
                  <a:lnTo>
                    <a:pt x="5" y="2459"/>
                  </a:lnTo>
                  <a:lnTo>
                    <a:pt x="5" y="2526"/>
                  </a:lnTo>
                  <a:lnTo>
                    <a:pt x="5" y="2350"/>
                  </a:lnTo>
                  <a:lnTo>
                    <a:pt x="5" y="2512"/>
                  </a:lnTo>
                  <a:lnTo>
                    <a:pt x="5" y="2240"/>
                  </a:lnTo>
                  <a:lnTo>
                    <a:pt x="5" y="2521"/>
                  </a:lnTo>
                  <a:lnTo>
                    <a:pt x="5" y="2411"/>
                  </a:lnTo>
                  <a:lnTo>
                    <a:pt x="5" y="2466"/>
                  </a:lnTo>
                  <a:lnTo>
                    <a:pt x="5" y="2389"/>
                  </a:lnTo>
                  <a:lnTo>
                    <a:pt x="5" y="2012"/>
                  </a:lnTo>
                  <a:lnTo>
                    <a:pt x="5" y="2284"/>
                  </a:lnTo>
                  <a:lnTo>
                    <a:pt x="5" y="2359"/>
                  </a:lnTo>
                  <a:lnTo>
                    <a:pt x="5" y="2423"/>
                  </a:lnTo>
                  <a:lnTo>
                    <a:pt x="5" y="2434"/>
                  </a:lnTo>
                  <a:lnTo>
                    <a:pt x="5" y="2521"/>
                  </a:lnTo>
                  <a:lnTo>
                    <a:pt x="5" y="2220"/>
                  </a:lnTo>
                  <a:lnTo>
                    <a:pt x="5" y="2373"/>
                  </a:lnTo>
                  <a:lnTo>
                    <a:pt x="5" y="1864"/>
                  </a:lnTo>
                  <a:lnTo>
                    <a:pt x="5" y="2443"/>
                  </a:lnTo>
                  <a:lnTo>
                    <a:pt x="5" y="2512"/>
                  </a:lnTo>
                  <a:lnTo>
                    <a:pt x="5" y="2012"/>
                  </a:lnTo>
                  <a:lnTo>
                    <a:pt x="5" y="1718"/>
                  </a:lnTo>
                  <a:lnTo>
                    <a:pt x="5" y="2503"/>
                  </a:lnTo>
                  <a:lnTo>
                    <a:pt x="5" y="2425"/>
                  </a:lnTo>
                  <a:lnTo>
                    <a:pt x="5" y="2152"/>
                  </a:lnTo>
                  <a:lnTo>
                    <a:pt x="5" y="2402"/>
                  </a:lnTo>
                  <a:lnTo>
                    <a:pt x="5" y="2468"/>
                  </a:lnTo>
                  <a:lnTo>
                    <a:pt x="5" y="2019"/>
                  </a:lnTo>
                  <a:lnTo>
                    <a:pt x="5" y="2297"/>
                  </a:lnTo>
                  <a:lnTo>
                    <a:pt x="5" y="2288"/>
                  </a:lnTo>
                  <a:lnTo>
                    <a:pt x="5" y="2377"/>
                  </a:lnTo>
                  <a:lnTo>
                    <a:pt x="5" y="2037"/>
                  </a:lnTo>
                  <a:lnTo>
                    <a:pt x="5" y="2382"/>
                  </a:lnTo>
                  <a:lnTo>
                    <a:pt x="5" y="2031"/>
                  </a:lnTo>
                  <a:lnTo>
                    <a:pt x="5" y="2528"/>
                  </a:lnTo>
                  <a:lnTo>
                    <a:pt x="5" y="2311"/>
                  </a:lnTo>
                  <a:lnTo>
                    <a:pt x="5" y="2254"/>
                  </a:lnTo>
                  <a:lnTo>
                    <a:pt x="5" y="2430"/>
                  </a:lnTo>
                  <a:lnTo>
                    <a:pt x="5" y="2469"/>
                  </a:lnTo>
                  <a:lnTo>
                    <a:pt x="5" y="2411"/>
                  </a:lnTo>
                  <a:lnTo>
                    <a:pt x="5" y="2339"/>
                  </a:lnTo>
                  <a:lnTo>
                    <a:pt x="5" y="2523"/>
                  </a:lnTo>
                  <a:lnTo>
                    <a:pt x="5" y="2177"/>
                  </a:lnTo>
                  <a:lnTo>
                    <a:pt x="5" y="2037"/>
                  </a:lnTo>
                  <a:lnTo>
                    <a:pt x="5" y="2158"/>
                  </a:lnTo>
                  <a:lnTo>
                    <a:pt x="5" y="2382"/>
                  </a:lnTo>
                  <a:lnTo>
                    <a:pt x="5" y="2516"/>
                  </a:lnTo>
                  <a:lnTo>
                    <a:pt x="5" y="1251"/>
                  </a:lnTo>
                  <a:lnTo>
                    <a:pt x="5" y="2494"/>
                  </a:lnTo>
                  <a:lnTo>
                    <a:pt x="5" y="2409"/>
                  </a:lnTo>
                  <a:lnTo>
                    <a:pt x="5" y="2259"/>
                  </a:lnTo>
                  <a:lnTo>
                    <a:pt x="5" y="2231"/>
                  </a:lnTo>
                  <a:lnTo>
                    <a:pt x="5" y="1652"/>
                  </a:lnTo>
                  <a:lnTo>
                    <a:pt x="5" y="2197"/>
                  </a:lnTo>
                  <a:lnTo>
                    <a:pt x="5" y="1522"/>
                  </a:lnTo>
                  <a:lnTo>
                    <a:pt x="5" y="2323"/>
                  </a:lnTo>
                  <a:lnTo>
                    <a:pt x="5" y="2268"/>
                  </a:lnTo>
                  <a:lnTo>
                    <a:pt x="5" y="2227"/>
                  </a:lnTo>
                  <a:lnTo>
                    <a:pt x="5" y="2404"/>
                  </a:lnTo>
                  <a:lnTo>
                    <a:pt x="5" y="1233"/>
                  </a:lnTo>
                  <a:lnTo>
                    <a:pt x="5" y="2154"/>
                  </a:lnTo>
                  <a:lnTo>
                    <a:pt x="5" y="2122"/>
                  </a:lnTo>
                  <a:lnTo>
                    <a:pt x="5" y="2208"/>
                  </a:lnTo>
                  <a:lnTo>
                    <a:pt x="5" y="2104"/>
                  </a:lnTo>
                  <a:lnTo>
                    <a:pt x="5" y="2236"/>
                  </a:lnTo>
                  <a:lnTo>
                    <a:pt x="5" y="2268"/>
                  </a:lnTo>
                  <a:lnTo>
                    <a:pt x="5" y="2455"/>
                  </a:lnTo>
                  <a:lnTo>
                    <a:pt x="5" y="2496"/>
                  </a:lnTo>
                  <a:lnTo>
                    <a:pt x="5" y="1691"/>
                  </a:lnTo>
                  <a:lnTo>
                    <a:pt x="5" y="2477"/>
                  </a:lnTo>
                  <a:lnTo>
                    <a:pt x="5" y="1067"/>
                  </a:lnTo>
                  <a:lnTo>
                    <a:pt x="5" y="2306"/>
                  </a:lnTo>
                  <a:lnTo>
                    <a:pt x="5" y="2097"/>
                  </a:lnTo>
                  <a:lnTo>
                    <a:pt x="5" y="2411"/>
                  </a:lnTo>
                  <a:lnTo>
                    <a:pt x="7" y="1661"/>
                  </a:lnTo>
                  <a:lnTo>
                    <a:pt x="7" y="2523"/>
                  </a:lnTo>
                  <a:lnTo>
                    <a:pt x="7" y="2190"/>
                  </a:lnTo>
                  <a:lnTo>
                    <a:pt x="7" y="1935"/>
                  </a:lnTo>
                  <a:lnTo>
                    <a:pt x="7" y="1700"/>
                  </a:lnTo>
                  <a:lnTo>
                    <a:pt x="7" y="2216"/>
                  </a:lnTo>
                  <a:lnTo>
                    <a:pt x="7" y="2421"/>
                  </a:lnTo>
                  <a:lnTo>
                    <a:pt x="7" y="2047"/>
                  </a:lnTo>
                  <a:lnTo>
                    <a:pt x="7" y="1246"/>
                  </a:lnTo>
                  <a:lnTo>
                    <a:pt x="7" y="1452"/>
                  </a:lnTo>
                  <a:lnTo>
                    <a:pt x="7" y="2313"/>
                  </a:lnTo>
                  <a:lnTo>
                    <a:pt x="7" y="2291"/>
                  </a:lnTo>
                  <a:lnTo>
                    <a:pt x="7" y="1809"/>
                  </a:lnTo>
                  <a:lnTo>
                    <a:pt x="7" y="2266"/>
                  </a:lnTo>
                  <a:lnTo>
                    <a:pt x="7" y="2065"/>
                  </a:lnTo>
                  <a:lnTo>
                    <a:pt x="7" y="2503"/>
                  </a:lnTo>
                  <a:lnTo>
                    <a:pt x="7" y="2273"/>
                  </a:lnTo>
                  <a:lnTo>
                    <a:pt x="7" y="2443"/>
                  </a:lnTo>
                  <a:lnTo>
                    <a:pt x="7" y="1602"/>
                  </a:lnTo>
                  <a:lnTo>
                    <a:pt x="7" y="2222"/>
                  </a:lnTo>
                  <a:lnTo>
                    <a:pt x="7" y="2516"/>
                  </a:lnTo>
                  <a:lnTo>
                    <a:pt x="7" y="1876"/>
                  </a:lnTo>
                  <a:lnTo>
                    <a:pt x="7" y="2350"/>
                  </a:lnTo>
                  <a:lnTo>
                    <a:pt x="7" y="2174"/>
                  </a:lnTo>
                  <a:lnTo>
                    <a:pt x="7" y="2266"/>
                  </a:lnTo>
                  <a:lnTo>
                    <a:pt x="7" y="2348"/>
                  </a:lnTo>
                  <a:lnTo>
                    <a:pt x="7" y="2359"/>
                  </a:lnTo>
                  <a:lnTo>
                    <a:pt x="7" y="2220"/>
                  </a:lnTo>
                  <a:lnTo>
                    <a:pt x="7" y="2247"/>
                  </a:lnTo>
                  <a:lnTo>
                    <a:pt x="7" y="2414"/>
                  </a:lnTo>
                  <a:lnTo>
                    <a:pt x="7" y="2514"/>
                  </a:lnTo>
                  <a:lnTo>
                    <a:pt x="7" y="2389"/>
                  </a:lnTo>
                  <a:lnTo>
                    <a:pt x="7" y="1358"/>
                  </a:lnTo>
                  <a:lnTo>
                    <a:pt x="7" y="2478"/>
                  </a:lnTo>
                  <a:lnTo>
                    <a:pt x="7" y="2061"/>
                  </a:lnTo>
                  <a:lnTo>
                    <a:pt x="7" y="2361"/>
                  </a:lnTo>
                  <a:lnTo>
                    <a:pt x="7" y="2300"/>
                  </a:lnTo>
                  <a:lnTo>
                    <a:pt x="7" y="2106"/>
                  </a:lnTo>
                  <a:lnTo>
                    <a:pt x="7" y="1964"/>
                  </a:lnTo>
                  <a:lnTo>
                    <a:pt x="7" y="2418"/>
                  </a:lnTo>
                  <a:lnTo>
                    <a:pt x="7" y="2245"/>
                  </a:lnTo>
                  <a:lnTo>
                    <a:pt x="7" y="2024"/>
                  </a:lnTo>
                  <a:lnTo>
                    <a:pt x="7" y="1844"/>
                  </a:lnTo>
                  <a:lnTo>
                    <a:pt x="7" y="2184"/>
                  </a:lnTo>
                  <a:lnTo>
                    <a:pt x="7" y="1397"/>
                  </a:lnTo>
                  <a:lnTo>
                    <a:pt x="7" y="2487"/>
                  </a:lnTo>
                  <a:lnTo>
                    <a:pt x="7" y="1627"/>
                  </a:lnTo>
                  <a:lnTo>
                    <a:pt x="7" y="2004"/>
                  </a:lnTo>
                  <a:lnTo>
                    <a:pt x="7" y="0"/>
                  </a:lnTo>
                  <a:lnTo>
                    <a:pt x="7" y="1515"/>
                  </a:lnTo>
                  <a:lnTo>
                    <a:pt x="7" y="1990"/>
                  </a:lnTo>
                  <a:lnTo>
                    <a:pt x="7" y="2427"/>
                  </a:lnTo>
                  <a:lnTo>
                    <a:pt x="7" y="2070"/>
                  </a:lnTo>
                  <a:lnTo>
                    <a:pt x="7" y="2297"/>
                  </a:lnTo>
                  <a:lnTo>
                    <a:pt x="7" y="2334"/>
                  </a:lnTo>
                  <a:lnTo>
                    <a:pt x="7" y="2516"/>
                  </a:lnTo>
                  <a:lnTo>
                    <a:pt x="7" y="2348"/>
                  </a:lnTo>
                  <a:lnTo>
                    <a:pt x="7" y="2421"/>
                  </a:lnTo>
                  <a:lnTo>
                    <a:pt x="7" y="1825"/>
                  </a:lnTo>
                  <a:lnTo>
                    <a:pt x="7" y="2161"/>
                  </a:lnTo>
                  <a:lnTo>
                    <a:pt x="7" y="2452"/>
                  </a:lnTo>
                  <a:lnTo>
                    <a:pt x="7" y="1878"/>
                  </a:lnTo>
                  <a:lnTo>
                    <a:pt x="7" y="2060"/>
                  </a:lnTo>
                  <a:lnTo>
                    <a:pt x="7" y="2494"/>
                  </a:lnTo>
                  <a:lnTo>
                    <a:pt x="7" y="2498"/>
                  </a:lnTo>
                  <a:lnTo>
                    <a:pt x="7" y="2439"/>
                  </a:lnTo>
                  <a:lnTo>
                    <a:pt x="7" y="2375"/>
                  </a:lnTo>
                  <a:lnTo>
                    <a:pt x="7" y="2457"/>
                  </a:lnTo>
                  <a:lnTo>
                    <a:pt x="7" y="2206"/>
                  </a:lnTo>
                  <a:lnTo>
                    <a:pt x="7" y="2297"/>
                  </a:lnTo>
                  <a:lnTo>
                    <a:pt x="7" y="2208"/>
                  </a:lnTo>
                  <a:lnTo>
                    <a:pt x="7" y="2233"/>
                  </a:lnTo>
                  <a:lnTo>
                    <a:pt x="7" y="2500"/>
                  </a:lnTo>
                  <a:lnTo>
                    <a:pt x="7" y="1463"/>
                  </a:lnTo>
                  <a:lnTo>
                    <a:pt x="7" y="2345"/>
                  </a:lnTo>
                  <a:lnTo>
                    <a:pt x="7" y="2439"/>
                  </a:lnTo>
                  <a:lnTo>
                    <a:pt x="9" y="2184"/>
                  </a:lnTo>
                  <a:lnTo>
                    <a:pt x="9" y="1743"/>
                  </a:lnTo>
                  <a:lnTo>
                    <a:pt x="9" y="2450"/>
                  </a:lnTo>
                  <a:lnTo>
                    <a:pt x="9" y="2304"/>
                  </a:lnTo>
                  <a:lnTo>
                    <a:pt x="9" y="2484"/>
                  </a:lnTo>
                  <a:lnTo>
                    <a:pt x="9" y="2151"/>
                  </a:lnTo>
                  <a:lnTo>
                    <a:pt x="9" y="2512"/>
                  </a:lnTo>
                  <a:lnTo>
                    <a:pt x="9" y="2514"/>
                  </a:lnTo>
                  <a:lnTo>
                    <a:pt x="9" y="2423"/>
                  </a:lnTo>
                  <a:lnTo>
                    <a:pt x="9" y="2498"/>
                  </a:lnTo>
                  <a:lnTo>
                    <a:pt x="9" y="1431"/>
                  </a:lnTo>
                  <a:lnTo>
                    <a:pt x="9" y="1956"/>
                  </a:lnTo>
                  <a:lnTo>
                    <a:pt x="9" y="2503"/>
                  </a:lnTo>
                  <a:lnTo>
                    <a:pt x="9" y="1438"/>
                  </a:lnTo>
                  <a:lnTo>
                    <a:pt x="9" y="2352"/>
                  </a:lnTo>
                  <a:lnTo>
                    <a:pt x="9" y="2428"/>
                  </a:lnTo>
                  <a:lnTo>
                    <a:pt x="9" y="2468"/>
                  </a:lnTo>
                  <a:lnTo>
                    <a:pt x="9" y="2382"/>
                  </a:lnTo>
                  <a:lnTo>
                    <a:pt x="9" y="2427"/>
                  </a:lnTo>
                  <a:lnTo>
                    <a:pt x="9" y="2430"/>
                  </a:lnTo>
                  <a:lnTo>
                    <a:pt x="9" y="2512"/>
                  </a:lnTo>
                  <a:lnTo>
                    <a:pt x="9" y="2035"/>
                  </a:lnTo>
                  <a:lnTo>
                    <a:pt x="9" y="2437"/>
                  </a:lnTo>
                  <a:lnTo>
                    <a:pt x="9" y="2493"/>
                  </a:lnTo>
                  <a:lnTo>
                    <a:pt x="9" y="2275"/>
                  </a:lnTo>
                  <a:lnTo>
                    <a:pt x="9" y="2446"/>
                  </a:lnTo>
                  <a:lnTo>
                    <a:pt x="9" y="2503"/>
                  </a:lnTo>
                  <a:lnTo>
                    <a:pt x="9" y="2491"/>
                  </a:lnTo>
                  <a:lnTo>
                    <a:pt x="9" y="2407"/>
                  </a:lnTo>
                  <a:lnTo>
                    <a:pt x="9" y="2250"/>
                  </a:lnTo>
                  <a:lnTo>
                    <a:pt x="9" y="2402"/>
                  </a:lnTo>
                  <a:lnTo>
                    <a:pt x="9" y="2450"/>
                  </a:lnTo>
                  <a:lnTo>
                    <a:pt x="9" y="2193"/>
                  </a:lnTo>
                  <a:lnTo>
                    <a:pt x="9" y="2491"/>
                  </a:lnTo>
                  <a:lnTo>
                    <a:pt x="9" y="2494"/>
                  </a:lnTo>
                  <a:lnTo>
                    <a:pt x="9" y="2331"/>
                  </a:lnTo>
                  <a:lnTo>
                    <a:pt x="9" y="2473"/>
                  </a:lnTo>
                  <a:lnTo>
                    <a:pt x="9" y="2484"/>
                  </a:lnTo>
                  <a:lnTo>
                    <a:pt x="9" y="2348"/>
                  </a:lnTo>
                  <a:lnTo>
                    <a:pt x="9" y="2427"/>
                  </a:lnTo>
                  <a:lnTo>
                    <a:pt x="9" y="2352"/>
                  </a:lnTo>
                  <a:lnTo>
                    <a:pt x="9" y="2396"/>
                  </a:lnTo>
                  <a:lnTo>
                    <a:pt x="9" y="2225"/>
                  </a:lnTo>
                  <a:lnTo>
                    <a:pt x="9" y="2494"/>
                  </a:lnTo>
                  <a:lnTo>
                    <a:pt x="9" y="2391"/>
                  </a:lnTo>
                  <a:lnTo>
                    <a:pt x="9" y="2352"/>
                  </a:lnTo>
                  <a:lnTo>
                    <a:pt x="9" y="2266"/>
                  </a:lnTo>
                  <a:lnTo>
                    <a:pt x="9" y="2521"/>
                  </a:lnTo>
                  <a:lnTo>
                    <a:pt x="9" y="2510"/>
                  </a:lnTo>
                  <a:lnTo>
                    <a:pt x="9" y="2443"/>
                  </a:lnTo>
                  <a:lnTo>
                    <a:pt x="9" y="2437"/>
                  </a:lnTo>
                  <a:lnTo>
                    <a:pt x="9" y="2471"/>
                  </a:lnTo>
                  <a:lnTo>
                    <a:pt x="9" y="2405"/>
                  </a:lnTo>
                  <a:lnTo>
                    <a:pt x="9" y="2211"/>
                  </a:lnTo>
                  <a:lnTo>
                    <a:pt x="9" y="2482"/>
                  </a:lnTo>
                  <a:lnTo>
                    <a:pt x="9" y="2391"/>
                  </a:lnTo>
                  <a:lnTo>
                    <a:pt x="9" y="2375"/>
                  </a:lnTo>
                  <a:lnTo>
                    <a:pt x="9" y="2272"/>
                  </a:lnTo>
                  <a:lnTo>
                    <a:pt x="9" y="2477"/>
                  </a:lnTo>
                  <a:lnTo>
                    <a:pt x="9" y="2459"/>
                  </a:lnTo>
                  <a:lnTo>
                    <a:pt x="9" y="2405"/>
                  </a:lnTo>
                  <a:lnTo>
                    <a:pt x="9" y="2347"/>
                  </a:lnTo>
                  <a:lnTo>
                    <a:pt x="9" y="2439"/>
                  </a:lnTo>
                  <a:lnTo>
                    <a:pt x="9" y="2412"/>
                  </a:lnTo>
                  <a:lnTo>
                    <a:pt x="9" y="2500"/>
                  </a:lnTo>
                  <a:lnTo>
                    <a:pt x="9" y="2491"/>
                  </a:lnTo>
                  <a:lnTo>
                    <a:pt x="9" y="2380"/>
                  </a:lnTo>
                  <a:lnTo>
                    <a:pt x="9" y="2477"/>
                  </a:lnTo>
                  <a:lnTo>
                    <a:pt x="9" y="2377"/>
                  </a:lnTo>
                  <a:lnTo>
                    <a:pt x="9" y="2459"/>
                  </a:lnTo>
                  <a:lnTo>
                    <a:pt x="9" y="2521"/>
                  </a:lnTo>
                  <a:lnTo>
                    <a:pt x="9" y="2466"/>
                  </a:lnTo>
                  <a:lnTo>
                    <a:pt x="9" y="2528"/>
                  </a:lnTo>
                  <a:lnTo>
                    <a:pt x="9" y="2469"/>
                  </a:lnTo>
                  <a:lnTo>
                    <a:pt x="9" y="2507"/>
                  </a:lnTo>
                  <a:lnTo>
                    <a:pt x="9" y="2518"/>
                  </a:lnTo>
                  <a:lnTo>
                    <a:pt x="9" y="2453"/>
                  </a:lnTo>
                  <a:lnTo>
                    <a:pt x="9" y="2420"/>
                  </a:lnTo>
                  <a:lnTo>
                    <a:pt x="9" y="2518"/>
                  </a:lnTo>
                  <a:lnTo>
                    <a:pt x="9" y="2510"/>
                  </a:lnTo>
                  <a:lnTo>
                    <a:pt x="9" y="2482"/>
                  </a:lnTo>
                  <a:lnTo>
                    <a:pt x="9" y="2523"/>
                  </a:lnTo>
                  <a:lnTo>
                    <a:pt x="9" y="2402"/>
                  </a:lnTo>
                  <a:lnTo>
                    <a:pt x="9" y="2528"/>
                  </a:lnTo>
                  <a:lnTo>
                    <a:pt x="11" y="2477"/>
                  </a:lnTo>
                  <a:lnTo>
                    <a:pt x="11" y="2521"/>
                  </a:lnTo>
                  <a:lnTo>
                    <a:pt x="11" y="2498"/>
                  </a:lnTo>
                  <a:lnTo>
                    <a:pt x="11" y="2484"/>
                  </a:lnTo>
                  <a:lnTo>
                    <a:pt x="11" y="2509"/>
                  </a:lnTo>
                  <a:lnTo>
                    <a:pt x="11" y="2485"/>
                  </a:lnTo>
                  <a:lnTo>
                    <a:pt x="11" y="2523"/>
                  </a:lnTo>
                  <a:lnTo>
                    <a:pt x="11" y="2496"/>
                  </a:lnTo>
                  <a:lnTo>
                    <a:pt x="11" y="2469"/>
                  </a:lnTo>
                  <a:lnTo>
                    <a:pt x="11" y="2512"/>
                  </a:lnTo>
                  <a:lnTo>
                    <a:pt x="11" y="2505"/>
                  </a:lnTo>
                  <a:lnTo>
                    <a:pt x="11" y="2494"/>
                  </a:lnTo>
                  <a:lnTo>
                    <a:pt x="11" y="2485"/>
                  </a:lnTo>
                  <a:lnTo>
                    <a:pt x="11" y="2443"/>
                  </a:lnTo>
                  <a:lnTo>
                    <a:pt x="11" y="2528"/>
                  </a:lnTo>
                  <a:lnTo>
                    <a:pt x="11" y="2452"/>
                  </a:lnTo>
                  <a:lnTo>
                    <a:pt x="11" y="2437"/>
                  </a:lnTo>
                  <a:lnTo>
                    <a:pt x="11" y="2528"/>
                  </a:lnTo>
                  <a:lnTo>
                    <a:pt x="11" y="2528"/>
                  </a:lnTo>
                  <a:lnTo>
                    <a:pt x="11" y="2516"/>
                  </a:lnTo>
                  <a:lnTo>
                    <a:pt x="11" y="2505"/>
                  </a:lnTo>
                  <a:lnTo>
                    <a:pt x="11" y="2505"/>
                  </a:lnTo>
                  <a:lnTo>
                    <a:pt x="11" y="2500"/>
                  </a:lnTo>
                  <a:lnTo>
                    <a:pt x="11" y="2516"/>
                  </a:lnTo>
                  <a:lnTo>
                    <a:pt x="11" y="2521"/>
                  </a:lnTo>
                  <a:lnTo>
                    <a:pt x="11" y="2503"/>
                  </a:lnTo>
                  <a:lnTo>
                    <a:pt x="11" y="2471"/>
                  </a:lnTo>
                  <a:lnTo>
                    <a:pt x="11" y="2487"/>
                  </a:lnTo>
                  <a:lnTo>
                    <a:pt x="11" y="2439"/>
                  </a:lnTo>
                  <a:lnTo>
                    <a:pt x="11" y="2395"/>
                  </a:lnTo>
                  <a:lnTo>
                    <a:pt x="11" y="2469"/>
                  </a:lnTo>
                  <a:lnTo>
                    <a:pt x="11" y="2523"/>
                  </a:lnTo>
                  <a:lnTo>
                    <a:pt x="11" y="2494"/>
                  </a:lnTo>
                  <a:lnTo>
                    <a:pt x="11" y="2494"/>
                  </a:lnTo>
                  <a:lnTo>
                    <a:pt x="11" y="2523"/>
                  </a:lnTo>
                  <a:lnTo>
                    <a:pt x="11" y="2487"/>
                  </a:lnTo>
                  <a:lnTo>
                    <a:pt x="11" y="2496"/>
                  </a:lnTo>
                  <a:lnTo>
                    <a:pt x="11" y="2519"/>
                  </a:lnTo>
                  <a:lnTo>
                    <a:pt x="11" y="2496"/>
                  </a:lnTo>
                  <a:lnTo>
                    <a:pt x="11" y="2525"/>
                  </a:lnTo>
                  <a:lnTo>
                    <a:pt x="11" y="2516"/>
                  </a:lnTo>
                  <a:lnTo>
                    <a:pt x="11" y="2525"/>
                  </a:lnTo>
                  <a:lnTo>
                    <a:pt x="11" y="2509"/>
                  </a:lnTo>
                  <a:lnTo>
                    <a:pt x="11" y="2509"/>
                  </a:lnTo>
                  <a:lnTo>
                    <a:pt x="11" y="2482"/>
                  </a:lnTo>
                  <a:lnTo>
                    <a:pt x="11" y="2480"/>
                  </a:lnTo>
                  <a:lnTo>
                    <a:pt x="11" y="2519"/>
                  </a:lnTo>
                  <a:lnTo>
                    <a:pt x="11" y="2505"/>
                  </a:lnTo>
                  <a:lnTo>
                    <a:pt x="11" y="2523"/>
                  </a:lnTo>
                  <a:lnTo>
                    <a:pt x="11" y="2518"/>
                  </a:lnTo>
                  <a:lnTo>
                    <a:pt x="11" y="2519"/>
                  </a:lnTo>
                  <a:lnTo>
                    <a:pt x="11" y="2519"/>
                  </a:lnTo>
                  <a:lnTo>
                    <a:pt x="11" y="2502"/>
                  </a:lnTo>
                  <a:lnTo>
                    <a:pt x="11" y="2526"/>
                  </a:lnTo>
                  <a:lnTo>
                    <a:pt x="11" y="2496"/>
                  </a:lnTo>
                  <a:lnTo>
                    <a:pt x="11" y="2480"/>
                  </a:lnTo>
                  <a:lnTo>
                    <a:pt x="11" y="2503"/>
                  </a:lnTo>
                  <a:lnTo>
                    <a:pt x="11" y="2494"/>
                  </a:lnTo>
                  <a:lnTo>
                    <a:pt x="11" y="2484"/>
                  </a:lnTo>
                  <a:lnTo>
                    <a:pt x="11" y="2407"/>
                  </a:lnTo>
                  <a:lnTo>
                    <a:pt x="11" y="2525"/>
                  </a:lnTo>
                  <a:lnTo>
                    <a:pt x="11" y="2484"/>
                  </a:lnTo>
                  <a:lnTo>
                    <a:pt x="11" y="2512"/>
                  </a:lnTo>
                  <a:lnTo>
                    <a:pt x="11" y="2523"/>
                  </a:lnTo>
                  <a:lnTo>
                    <a:pt x="11" y="2482"/>
                  </a:lnTo>
                  <a:lnTo>
                    <a:pt x="11" y="2526"/>
                  </a:lnTo>
                  <a:lnTo>
                    <a:pt x="11" y="2525"/>
                  </a:lnTo>
                  <a:lnTo>
                    <a:pt x="11" y="2493"/>
                  </a:lnTo>
                  <a:lnTo>
                    <a:pt x="11" y="2446"/>
                  </a:lnTo>
                  <a:lnTo>
                    <a:pt x="11" y="2469"/>
                  </a:lnTo>
                  <a:lnTo>
                    <a:pt x="11" y="2509"/>
                  </a:lnTo>
                  <a:lnTo>
                    <a:pt x="11" y="2478"/>
                  </a:lnTo>
                  <a:lnTo>
                    <a:pt x="11" y="2518"/>
                  </a:lnTo>
                  <a:lnTo>
                    <a:pt x="11" y="2523"/>
                  </a:lnTo>
                  <a:lnTo>
                    <a:pt x="11" y="2518"/>
                  </a:lnTo>
                  <a:lnTo>
                    <a:pt x="11" y="2503"/>
                  </a:lnTo>
                  <a:lnTo>
                    <a:pt x="11" y="2510"/>
                  </a:lnTo>
                  <a:lnTo>
                    <a:pt x="11" y="2521"/>
                  </a:lnTo>
                  <a:lnTo>
                    <a:pt x="11" y="2525"/>
                  </a:lnTo>
                  <a:lnTo>
                    <a:pt x="11" y="2489"/>
                  </a:lnTo>
                  <a:lnTo>
                    <a:pt x="11" y="2493"/>
                  </a:lnTo>
                  <a:lnTo>
                    <a:pt x="11" y="2469"/>
                  </a:lnTo>
                  <a:lnTo>
                    <a:pt x="11" y="2528"/>
                  </a:lnTo>
                  <a:lnTo>
                    <a:pt x="11" y="2489"/>
                  </a:lnTo>
                  <a:lnTo>
                    <a:pt x="11" y="2516"/>
                  </a:lnTo>
                  <a:lnTo>
                    <a:pt x="12" y="2518"/>
                  </a:lnTo>
                  <a:lnTo>
                    <a:pt x="12" y="2526"/>
                  </a:lnTo>
                  <a:lnTo>
                    <a:pt x="12" y="2489"/>
                  </a:lnTo>
                  <a:lnTo>
                    <a:pt x="12" y="2526"/>
                  </a:lnTo>
                  <a:lnTo>
                    <a:pt x="12" y="2526"/>
                  </a:lnTo>
                  <a:lnTo>
                    <a:pt x="12" y="2498"/>
                  </a:lnTo>
                  <a:lnTo>
                    <a:pt x="12" y="2523"/>
                  </a:lnTo>
                  <a:lnTo>
                    <a:pt x="12" y="2523"/>
                  </a:lnTo>
                  <a:lnTo>
                    <a:pt x="12" y="2518"/>
                  </a:lnTo>
                  <a:lnTo>
                    <a:pt x="12" y="2457"/>
                  </a:lnTo>
                  <a:lnTo>
                    <a:pt x="12" y="2514"/>
                  </a:lnTo>
                  <a:lnTo>
                    <a:pt x="12" y="2521"/>
                  </a:lnTo>
                  <a:lnTo>
                    <a:pt x="12" y="2514"/>
                  </a:lnTo>
                  <a:lnTo>
                    <a:pt x="12" y="2514"/>
                  </a:lnTo>
                  <a:lnTo>
                    <a:pt x="12" y="2484"/>
                  </a:lnTo>
                  <a:lnTo>
                    <a:pt x="12" y="2491"/>
                  </a:lnTo>
                  <a:lnTo>
                    <a:pt x="12" y="2521"/>
                  </a:lnTo>
                  <a:lnTo>
                    <a:pt x="12" y="2502"/>
                  </a:lnTo>
                  <a:lnTo>
                    <a:pt x="12" y="2512"/>
                  </a:lnTo>
                  <a:lnTo>
                    <a:pt x="12" y="2518"/>
                  </a:lnTo>
                  <a:lnTo>
                    <a:pt x="12" y="2477"/>
                  </a:lnTo>
                  <a:lnTo>
                    <a:pt x="12" y="2514"/>
                  </a:lnTo>
                  <a:lnTo>
                    <a:pt x="12" y="2507"/>
                  </a:lnTo>
                  <a:lnTo>
                    <a:pt x="12" y="2502"/>
                  </a:lnTo>
                  <a:lnTo>
                    <a:pt x="12" y="2414"/>
                  </a:lnTo>
                  <a:lnTo>
                    <a:pt x="12" y="2514"/>
                  </a:lnTo>
                  <a:lnTo>
                    <a:pt x="12" y="2526"/>
                  </a:lnTo>
                  <a:lnTo>
                    <a:pt x="12" y="2521"/>
                  </a:lnTo>
                  <a:lnTo>
                    <a:pt x="12" y="2509"/>
                  </a:lnTo>
                  <a:lnTo>
                    <a:pt x="12" y="2523"/>
                  </a:lnTo>
                  <a:lnTo>
                    <a:pt x="12" y="2500"/>
                  </a:lnTo>
                  <a:lnTo>
                    <a:pt x="12" y="2528"/>
                  </a:lnTo>
                  <a:lnTo>
                    <a:pt x="12" y="2487"/>
                  </a:lnTo>
                  <a:lnTo>
                    <a:pt x="12" y="2525"/>
                  </a:lnTo>
                  <a:lnTo>
                    <a:pt x="12" y="2521"/>
                  </a:lnTo>
                  <a:lnTo>
                    <a:pt x="12" y="2521"/>
                  </a:lnTo>
                  <a:lnTo>
                    <a:pt x="12" y="2468"/>
                  </a:lnTo>
                  <a:lnTo>
                    <a:pt x="12" y="2518"/>
                  </a:lnTo>
                  <a:lnTo>
                    <a:pt x="12" y="2521"/>
                  </a:lnTo>
                  <a:lnTo>
                    <a:pt x="12" y="2471"/>
                  </a:lnTo>
                  <a:lnTo>
                    <a:pt x="12" y="2526"/>
                  </a:lnTo>
                  <a:lnTo>
                    <a:pt x="12" y="2505"/>
                  </a:lnTo>
                  <a:lnTo>
                    <a:pt x="12" y="2512"/>
                  </a:lnTo>
                  <a:lnTo>
                    <a:pt x="12" y="2516"/>
                  </a:lnTo>
                  <a:lnTo>
                    <a:pt x="12" y="2528"/>
                  </a:lnTo>
                  <a:lnTo>
                    <a:pt x="12" y="2519"/>
                  </a:lnTo>
                  <a:lnTo>
                    <a:pt x="12" y="2526"/>
                  </a:lnTo>
                  <a:lnTo>
                    <a:pt x="12" y="2525"/>
                  </a:lnTo>
                  <a:lnTo>
                    <a:pt x="12" y="2502"/>
                  </a:lnTo>
                  <a:lnTo>
                    <a:pt x="12" y="2528"/>
                  </a:lnTo>
                  <a:lnTo>
                    <a:pt x="12" y="2516"/>
                  </a:lnTo>
                  <a:lnTo>
                    <a:pt x="12" y="2521"/>
                  </a:lnTo>
                  <a:lnTo>
                    <a:pt x="12" y="2525"/>
                  </a:lnTo>
                  <a:lnTo>
                    <a:pt x="12" y="2519"/>
                  </a:lnTo>
                  <a:lnTo>
                    <a:pt x="12" y="2528"/>
                  </a:lnTo>
                  <a:lnTo>
                    <a:pt x="12" y="2412"/>
                  </a:lnTo>
                  <a:lnTo>
                    <a:pt x="12" y="2519"/>
                  </a:lnTo>
                  <a:lnTo>
                    <a:pt x="12" y="2525"/>
                  </a:lnTo>
                  <a:lnTo>
                    <a:pt x="12" y="2512"/>
                  </a:lnTo>
                  <a:lnTo>
                    <a:pt x="12" y="2518"/>
                  </a:lnTo>
                  <a:lnTo>
                    <a:pt x="12" y="2525"/>
                  </a:lnTo>
                  <a:lnTo>
                    <a:pt x="12" y="2503"/>
                  </a:lnTo>
                  <a:lnTo>
                    <a:pt x="12" y="2521"/>
                  </a:lnTo>
                  <a:lnTo>
                    <a:pt x="12" y="2525"/>
                  </a:lnTo>
                  <a:lnTo>
                    <a:pt x="12" y="2528"/>
                  </a:lnTo>
                  <a:lnTo>
                    <a:pt x="12" y="2521"/>
                  </a:lnTo>
                  <a:lnTo>
                    <a:pt x="12" y="2519"/>
                  </a:lnTo>
                  <a:lnTo>
                    <a:pt x="12" y="2523"/>
                  </a:lnTo>
                  <a:lnTo>
                    <a:pt x="12" y="2500"/>
                  </a:lnTo>
                  <a:lnTo>
                    <a:pt x="12" y="2502"/>
                  </a:lnTo>
                  <a:lnTo>
                    <a:pt x="12" y="2526"/>
                  </a:lnTo>
                  <a:lnTo>
                    <a:pt x="12" y="2523"/>
                  </a:lnTo>
                  <a:lnTo>
                    <a:pt x="12" y="2507"/>
                  </a:lnTo>
                  <a:lnTo>
                    <a:pt x="12" y="2494"/>
                  </a:lnTo>
                  <a:lnTo>
                    <a:pt x="12" y="2518"/>
                  </a:lnTo>
                  <a:lnTo>
                    <a:pt x="12" y="2518"/>
                  </a:lnTo>
                  <a:lnTo>
                    <a:pt x="12" y="2512"/>
                  </a:lnTo>
                  <a:lnTo>
                    <a:pt x="12" y="2502"/>
                  </a:lnTo>
                  <a:lnTo>
                    <a:pt x="12" y="2519"/>
                  </a:lnTo>
                  <a:lnTo>
                    <a:pt x="12" y="2512"/>
                  </a:lnTo>
                  <a:lnTo>
                    <a:pt x="12" y="2523"/>
                  </a:lnTo>
                  <a:lnTo>
                    <a:pt x="12" y="2514"/>
                  </a:lnTo>
                  <a:lnTo>
                    <a:pt x="12" y="2496"/>
                  </a:lnTo>
                  <a:lnTo>
                    <a:pt x="12" y="2526"/>
                  </a:lnTo>
                  <a:lnTo>
                    <a:pt x="12" y="2519"/>
                  </a:lnTo>
                  <a:lnTo>
                    <a:pt x="14" y="2521"/>
                  </a:lnTo>
                  <a:lnTo>
                    <a:pt x="14" y="2525"/>
                  </a:lnTo>
                  <a:lnTo>
                    <a:pt x="14" y="2514"/>
                  </a:lnTo>
                  <a:lnTo>
                    <a:pt x="14" y="2521"/>
                  </a:lnTo>
                  <a:lnTo>
                    <a:pt x="14" y="2526"/>
                  </a:lnTo>
                  <a:lnTo>
                    <a:pt x="14" y="2525"/>
                  </a:lnTo>
                  <a:lnTo>
                    <a:pt x="14" y="2528"/>
                  </a:lnTo>
                  <a:lnTo>
                    <a:pt x="14" y="2523"/>
                  </a:lnTo>
                  <a:lnTo>
                    <a:pt x="14" y="2528"/>
                  </a:lnTo>
                  <a:lnTo>
                    <a:pt x="14" y="2525"/>
                  </a:lnTo>
                  <a:lnTo>
                    <a:pt x="14" y="2528"/>
                  </a:lnTo>
                  <a:lnTo>
                    <a:pt x="14" y="2523"/>
                  </a:lnTo>
                  <a:lnTo>
                    <a:pt x="14" y="2514"/>
                  </a:lnTo>
                  <a:lnTo>
                    <a:pt x="14" y="2528"/>
                  </a:lnTo>
                  <a:lnTo>
                    <a:pt x="14" y="2528"/>
                  </a:lnTo>
                  <a:lnTo>
                    <a:pt x="14" y="2514"/>
                  </a:lnTo>
                  <a:lnTo>
                    <a:pt x="14" y="2525"/>
                  </a:lnTo>
                  <a:lnTo>
                    <a:pt x="14" y="2525"/>
                  </a:lnTo>
                  <a:lnTo>
                    <a:pt x="14" y="2510"/>
                  </a:lnTo>
                  <a:lnTo>
                    <a:pt x="14" y="2528"/>
                  </a:lnTo>
                  <a:lnTo>
                    <a:pt x="14" y="2516"/>
                  </a:lnTo>
                  <a:lnTo>
                    <a:pt x="14" y="2526"/>
                  </a:lnTo>
                  <a:lnTo>
                    <a:pt x="14" y="2528"/>
                  </a:lnTo>
                  <a:lnTo>
                    <a:pt x="14" y="2528"/>
                  </a:lnTo>
                  <a:lnTo>
                    <a:pt x="14" y="2525"/>
                  </a:lnTo>
                  <a:lnTo>
                    <a:pt x="14" y="2509"/>
                  </a:lnTo>
                  <a:lnTo>
                    <a:pt x="14" y="2516"/>
                  </a:lnTo>
                  <a:lnTo>
                    <a:pt x="14" y="2526"/>
                  </a:lnTo>
                  <a:lnTo>
                    <a:pt x="14" y="2526"/>
                  </a:lnTo>
                  <a:lnTo>
                    <a:pt x="14" y="2512"/>
                  </a:lnTo>
                  <a:lnTo>
                    <a:pt x="14" y="2526"/>
                  </a:lnTo>
                  <a:lnTo>
                    <a:pt x="14" y="2519"/>
                  </a:lnTo>
                  <a:lnTo>
                    <a:pt x="14" y="2528"/>
                  </a:lnTo>
                  <a:lnTo>
                    <a:pt x="14" y="2526"/>
                  </a:lnTo>
                  <a:lnTo>
                    <a:pt x="14" y="2526"/>
                  </a:lnTo>
                  <a:lnTo>
                    <a:pt x="14" y="2521"/>
                  </a:lnTo>
                  <a:lnTo>
                    <a:pt x="14" y="2489"/>
                  </a:lnTo>
                  <a:lnTo>
                    <a:pt x="14" y="2525"/>
                  </a:lnTo>
                  <a:lnTo>
                    <a:pt x="14" y="2528"/>
                  </a:lnTo>
                  <a:lnTo>
                    <a:pt x="14" y="2493"/>
                  </a:lnTo>
                  <a:lnTo>
                    <a:pt x="14" y="2516"/>
                  </a:lnTo>
                  <a:lnTo>
                    <a:pt x="14" y="2505"/>
                  </a:lnTo>
                  <a:lnTo>
                    <a:pt x="14" y="2526"/>
                  </a:lnTo>
                  <a:lnTo>
                    <a:pt x="14" y="2526"/>
                  </a:lnTo>
                  <a:lnTo>
                    <a:pt x="14" y="2525"/>
                  </a:lnTo>
                  <a:lnTo>
                    <a:pt x="14" y="2519"/>
                  </a:lnTo>
                  <a:lnTo>
                    <a:pt x="14" y="2507"/>
                  </a:lnTo>
                  <a:lnTo>
                    <a:pt x="14" y="2528"/>
                  </a:lnTo>
                  <a:lnTo>
                    <a:pt x="14" y="2496"/>
                  </a:lnTo>
                  <a:lnTo>
                    <a:pt x="14" y="2526"/>
                  </a:lnTo>
                  <a:lnTo>
                    <a:pt x="14" y="2523"/>
                  </a:lnTo>
                  <a:lnTo>
                    <a:pt x="14" y="2516"/>
                  </a:lnTo>
                  <a:lnTo>
                    <a:pt x="14" y="2523"/>
                  </a:lnTo>
                  <a:lnTo>
                    <a:pt x="14" y="2512"/>
                  </a:lnTo>
                  <a:lnTo>
                    <a:pt x="14" y="2514"/>
                  </a:lnTo>
                  <a:lnTo>
                    <a:pt x="14" y="2525"/>
                  </a:lnTo>
                  <a:lnTo>
                    <a:pt x="14" y="2526"/>
                  </a:lnTo>
                  <a:lnTo>
                    <a:pt x="14" y="2518"/>
                  </a:lnTo>
                  <a:lnTo>
                    <a:pt x="14" y="2521"/>
                  </a:lnTo>
                  <a:lnTo>
                    <a:pt x="14" y="2507"/>
                  </a:lnTo>
                  <a:lnTo>
                    <a:pt x="14" y="2526"/>
                  </a:lnTo>
                  <a:lnTo>
                    <a:pt x="14" y="2528"/>
                  </a:lnTo>
                  <a:lnTo>
                    <a:pt x="14" y="2525"/>
                  </a:lnTo>
                  <a:lnTo>
                    <a:pt x="14" y="2516"/>
                  </a:lnTo>
                  <a:lnTo>
                    <a:pt x="14" y="2526"/>
                  </a:lnTo>
                  <a:lnTo>
                    <a:pt x="14" y="2526"/>
                  </a:lnTo>
                  <a:lnTo>
                    <a:pt x="14" y="2528"/>
                  </a:lnTo>
                  <a:lnTo>
                    <a:pt x="14" y="2512"/>
                  </a:lnTo>
                  <a:lnTo>
                    <a:pt x="14" y="2525"/>
                  </a:lnTo>
                  <a:lnTo>
                    <a:pt x="14" y="2519"/>
                  </a:lnTo>
                  <a:lnTo>
                    <a:pt x="14" y="2519"/>
                  </a:lnTo>
                  <a:lnTo>
                    <a:pt x="14" y="2484"/>
                  </a:lnTo>
                  <a:lnTo>
                    <a:pt x="14" y="2526"/>
                  </a:lnTo>
                  <a:lnTo>
                    <a:pt x="14" y="2528"/>
                  </a:lnTo>
                  <a:lnTo>
                    <a:pt x="16" y="2525"/>
                  </a:lnTo>
                  <a:lnTo>
                    <a:pt x="16" y="2528"/>
                  </a:lnTo>
                  <a:lnTo>
                    <a:pt x="16" y="2519"/>
                  </a:lnTo>
                  <a:lnTo>
                    <a:pt x="16" y="2514"/>
                  </a:lnTo>
                  <a:lnTo>
                    <a:pt x="16" y="2510"/>
                  </a:lnTo>
                  <a:lnTo>
                    <a:pt x="16" y="2528"/>
                  </a:lnTo>
                  <a:lnTo>
                    <a:pt x="16" y="2526"/>
                  </a:lnTo>
                  <a:lnTo>
                    <a:pt x="16" y="2526"/>
                  </a:lnTo>
                  <a:lnTo>
                    <a:pt x="16" y="2526"/>
                  </a:lnTo>
                  <a:lnTo>
                    <a:pt x="16" y="2525"/>
                  </a:lnTo>
                  <a:lnTo>
                    <a:pt x="16" y="2528"/>
                  </a:lnTo>
                  <a:lnTo>
                    <a:pt x="16" y="2525"/>
                  </a:lnTo>
                  <a:lnTo>
                    <a:pt x="16" y="2528"/>
                  </a:lnTo>
                  <a:lnTo>
                    <a:pt x="16" y="2525"/>
                  </a:lnTo>
                  <a:lnTo>
                    <a:pt x="16" y="2514"/>
                  </a:lnTo>
                  <a:lnTo>
                    <a:pt x="16" y="2512"/>
                  </a:lnTo>
                  <a:lnTo>
                    <a:pt x="16" y="2526"/>
                  </a:lnTo>
                  <a:lnTo>
                    <a:pt x="16" y="2516"/>
                  </a:lnTo>
                  <a:lnTo>
                    <a:pt x="16" y="2528"/>
                  </a:lnTo>
                  <a:lnTo>
                    <a:pt x="16" y="2512"/>
                  </a:lnTo>
                  <a:lnTo>
                    <a:pt x="16" y="252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2" name="Freeform 438"/>
            <p:cNvSpPr>
              <a:spLocks/>
            </p:cNvSpPr>
            <p:nvPr/>
          </p:nvSpPr>
          <p:spPr bwMode="auto">
            <a:xfrm>
              <a:off x="3496" y="4018"/>
              <a:ext cx="16" cy="19"/>
            </a:xfrm>
            <a:custGeom>
              <a:avLst/>
              <a:gdLst>
                <a:gd name="T0" fmla="*/ 0 w 16"/>
                <a:gd name="T1" fmla="*/ 14 h 19"/>
                <a:gd name="T2" fmla="*/ 0 w 16"/>
                <a:gd name="T3" fmla="*/ 19 h 19"/>
                <a:gd name="T4" fmla="*/ 0 w 16"/>
                <a:gd name="T5" fmla="*/ 16 h 19"/>
                <a:gd name="T6" fmla="*/ 0 w 16"/>
                <a:gd name="T7" fmla="*/ 17 h 19"/>
                <a:gd name="T8" fmla="*/ 0 w 16"/>
                <a:gd name="T9" fmla="*/ 17 h 19"/>
                <a:gd name="T10" fmla="*/ 2 w 16"/>
                <a:gd name="T11" fmla="*/ 12 h 19"/>
                <a:gd name="T12" fmla="*/ 2 w 16"/>
                <a:gd name="T13" fmla="*/ 19 h 19"/>
                <a:gd name="T14" fmla="*/ 2 w 16"/>
                <a:gd name="T15" fmla="*/ 17 h 19"/>
                <a:gd name="T16" fmla="*/ 2 w 16"/>
                <a:gd name="T17" fmla="*/ 14 h 19"/>
                <a:gd name="T18" fmla="*/ 2 w 16"/>
                <a:gd name="T19" fmla="*/ 12 h 19"/>
                <a:gd name="T20" fmla="*/ 2 w 16"/>
                <a:gd name="T21" fmla="*/ 17 h 19"/>
                <a:gd name="T22" fmla="*/ 2 w 16"/>
                <a:gd name="T23" fmla="*/ 14 h 19"/>
                <a:gd name="T24" fmla="*/ 4 w 16"/>
                <a:gd name="T25" fmla="*/ 17 h 19"/>
                <a:gd name="T26" fmla="*/ 4 w 16"/>
                <a:gd name="T27" fmla="*/ 19 h 19"/>
                <a:gd name="T28" fmla="*/ 4 w 16"/>
                <a:gd name="T29" fmla="*/ 19 h 19"/>
                <a:gd name="T30" fmla="*/ 4 w 16"/>
                <a:gd name="T31" fmla="*/ 19 h 19"/>
                <a:gd name="T32" fmla="*/ 4 w 16"/>
                <a:gd name="T33" fmla="*/ 19 h 19"/>
                <a:gd name="T34" fmla="*/ 4 w 16"/>
                <a:gd name="T35" fmla="*/ 17 h 19"/>
                <a:gd name="T36" fmla="*/ 4 w 16"/>
                <a:gd name="T37" fmla="*/ 17 h 19"/>
                <a:gd name="T38" fmla="*/ 5 w 16"/>
                <a:gd name="T39" fmla="*/ 19 h 19"/>
                <a:gd name="T40" fmla="*/ 5 w 16"/>
                <a:gd name="T41" fmla="*/ 19 h 19"/>
                <a:gd name="T42" fmla="*/ 5 w 16"/>
                <a:gd name="T43" fmla="*/ 19 h 19"/>
                <a:gd name="T44" fmla="*/ 5 w 16"/>
                <a:gd name="T45" fmla="*/ 16 h 19"/>
                <a:gd name="T46" fmla="*/ 5 w 16"/>
                <a:gd name="T47" fmla="*/ 19 h 19"/>
                <a:gd name="T48" fmla="*/ 5 w 16"/>
                <a:gd name="T49" fmla="*/ 17 h 19"/>
                <a:gd name="T50" fmla="*/ 7 w 16"/>
                <a:gd name="T51" fmla="*/ 16 h 19"/>
                <a:gd name="T52" fmla="*/ 7 w 16"/>
                <a:gd name="T53" fmla="*/ 17 h 19"/>
                <a:gd name="T54" fmla="*/ 7 w 16"/>
                <a:gd name="T55" fmla="*/ 19 h 19"/>
                <a:gd name="T56" fmla="*/ 7 w 16"/>
                <a:gd name="T57" fmla="*/ 16 h 19"/>
                <a:gd name="T58" fmla="*/ 7 w 16"/>
                <a:gd name="T59" fmla="*/ 16 h 19"/>
                <a:gd name="T60" fmla="*/ 7 w 16"/>
                <a:gd name="T61" fmla="*/ 12 h 19"/>
                <a:gd name="T62" fmla="*/ 7 w 16"/>
                <a:gd name="T63" fmla="*/ 19 h 19"/>
                <a:gd name="T64" fmla="*/ 9 w 16"/>
                <a:gd name="T65" fmla="*/ 19 h 19"/>
                <a:gd name="T66" fmla="*/ 9 w 16"/>
                <a:gd name="T67" fmla="*/ 19 h 19"/>
                <a:gd name="T68" fmla="*/ 9 w 16"/>
                <a:gd name="T69" fmla="*/ 17 h 19"/>
                <a:gd name="T70" fmla="*/ 9 w 16"/>
                <a:gd name="T71" fmla="*/ 19 h 19"/>
                <a:gd name="T72" fmla="*/ 9 w 16"/>
                <a:gd name="T73" fmla="*/ 17 h 19"/>
                <a:gd name="T74" fmla="*/ 9 w 16"/>
                <a:gd name="T75" fmla="*/ 19 h 19"/>
                <a:gd name="T76" fmla="*/ 11 w 16"/>
                <a:gd name="T77" fmla="*/ 19 h 19"/>
                <a:gd name="T78" fmla="*/ 11 w 16"/>
                <a:gd name="T79" fmla="*/ 17 h 19"/>
                <a:gd name="T80" fmla="*/ 11 w 16"/>
                <a:gd name="T81" fmla="*/ 19 h 19"/>
                <a:gd name="T82" fmla="*/ 11 w 16"/>
                <a:gd name="T83" fmla="*/ 17 h 19"/>
                <a:gd name="T84" fmla="*/ 11 w 16"/>
                <a:gd name="T85" fmla="*/ 19 h 19"/>
                <a:gd name="T86" fmla="*/ 11 w 16"/>
                <a:gd name="T87" fmla="*/ 19 h 19"/>
                <a:gd name="T88" fmla="*/ 11 w 16"/>
                <a:gd name="T89" fmla="*/ 19 h 19"/>
                <a:gd name="T90" fmla="*/ 13 w 16"/>
                <a:gd name="T91" fmla="*/ 17 h 19"/>
                <a:gd name="T92" fmla="*/ 13 w 16"/>
                <a:gd name="T93" fmla="*/ 17 h 19"/>
                <a:gd name="T94" fmla="*/ 13 w 16"/>
                <a:gd name="T95" fmla="*/ 19 h 19"/>
                <a:gd name="T96" fmla="*/ 13 w 16"/>
                <a:gd name="T97" fmla="*/ 19 h 19"/>
                <a:gd name="T98" fmla="*/ 13 w 16"/>
                <a:gd name="T99" fmla="*/ 19 h 19"/>
                <a:gd name="T100" fmla="*/ 13 w 16"/>
                <a:gd name="T101" fmla="*/ 19 h 19"/>
                <a:gd name="T102" fmla="*/ 14 w 16"/>
                <a:gd name="T103" fmla="*/ 19 h 19"/>
                <a:gd name="T104" fmla="*/ 14 w 16"/>
                <a:gd name="T105" fmla="*/ 19 h 19"/>
                <a:gd name="T106" fmla="*/ 14 w 16"/>
                <a:gd name="T107" fmla="*/ 19 h 19"/>
                <a:gd name="T108" fmla="*/ 14 w 16"/>
                <a:gd name="T109" fmla="*/ 19 h 19"/>
                <a:gd name="T110" fmla="*/ 14 w 16"/>
                <a:gd name="T111" fmla="*/ 19 h 19"/>
                <a:gd name="T112" fmla="*/ 14 w 16"/>
                <a:gd name="T113" fmla="*/ 19 h 19"/>
                <a:gd name="T114" fmla="*/ 16 w 16"/>
                <a:gd name="T115" fmla="*/ 19 h 19"/>
                <a:gd name="T116" fmla="*/ 16 w 16"/>
                <a:gd name="T117" fmla="*/ 19 h 19"/>
                <a:gd name="T118" fmla="*/ 16 w 16"/>
                <a:gd name="T119" fmla="*/ 19 h 19"/>
                <a:gd name="T120" fmla="*/ 16 w 16"/>
                <a:gd name="T121" fmla="*/ 16 h 19"/>
                <a:gd name="T122" fmla="*/ 16 w 16"/>
                <a:gd name="T12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9">
                  <a:moveTo>
                    <a:pt x="0" y="16"/>
                  </a:moveTo>
                  <a:lnTo>
                    <a:pt x="0" y="1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7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7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5"/>
                  </a:lnTo>
                  <a:lnTo>
                    <a:pt x="0" y="16"/>
                  </a:lnTo>
                  <a:lnTo>
                    <a:pt x="0" y="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5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3"/>
                  </a:lnTo>
                  <a:lnTo>
                    <a:pt x="0" y="17"/>
                  </a:lnTo>
                  <a:lnTo>
                    <a:pt x="0" y="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7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5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9"/>
                  </a:lnTo>
                  <a:lnTo>
                    <a:pt x="2" y="19"/>
                  </a:lnTo>
                  <a:lnTo>
                    <a:pt x="2" y="0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0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9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0"/>
                  </a:lnTo>
                  <a:lnTo>
                    <a:pt x="2" y="3"/>
                  </a:lnTo>
                  <a:lnTo>
                    <a:pt x="2" y="19"/>
                  </a:lnTo>
                  <a:lnTo>
                    <a:pt x="2" y="12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0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0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2"/>
                  </a:lnTo>
                  <a:lnTo>
                    <a:pt x="4" y="1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3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5"/>
                  </a:lnTo>
                  <a:lnTo>
                    <a:pt x="4" y="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0"/>
                  </a:lnTo>
                  <a:lnTo>
                    <a:pt x="4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2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2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0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2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2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3" name="Freeform 439"/>
            <p:cNvSpPr>
              <a:spLocks/>
            </p:cNvSpPr>
            <p:nvPr/>
          </p:nvSpPr>
          <p:spPr bwMode="auto">
            <a:xfrm>
              <a:off x="3512" y="4030"/>
              <a:ext cx="18" cy="7"/>
            </a:xfrm>
            <a:custGeom>
              <a:avLst/>
              <a:gdLst>
                <a:gd name="T0" fmla="*/ 0 w 18"/>
                <a:gd name="T1" fmla="*/ 5 h 7"/>
                <a:gd name="T2" fmla="*/ 0 w 18"/>
                <a:gd name="T3" fmla="*/ 7 h 7"/>
                <a:gd name="T4" fmla="*/ 2 w 18"/>
                <a:gd name="T5" fmla="*/ 4 h 7"/>
                <a:gd name="T6" fmla="*/ 2 w 18"/>
                <a:gd name="T7" fmla="*/ 5 h 7"/>
                <a:gd name="T8" fmla="*/ 2 w 18"/>
                <a:gd name="T9" fmla="*/ 7 h 7"/>
                <a:gd name="T10" fmla="*/ 2 w 18"/>
                <a:gd name="T11" fmla="*/ 7 h 7"/>
                <a:gd name="T12" fmla="*/ 2 w 18"/>
                <a:gd name="T13" fmla="*/ 7 h 7"/>
                <a:gd name="T14" fmla="*/ 2 w 18"/>
                <a:gd name="T15" fmla="*/ 7 h 7"/>
                <a:gd name="T16" fmla="*/ 4 w 18"/>
                <a:gd name="T17" fmla="*/ 7 h 7"/>
                <a:gd name="T18" fmla="*/ 4 w 18"/>
                <a:gd name="T19" fmla="*/ 7 h 7"/>
                <a:gd name="T20" fmla="*/ 4 w 18"/>
                <a:gd name="T21" fmla="*/ 5 h 7"/>
                <a:gd name="T22" fmla="*/ 4 w 18"/>
                <a:gd name="T23" fmla="*/ 7 h 7"/>
                <a:gd name="T24" fmla="*/ 4 w 18"/>
                <a:gd name="T25" fmla="*/ 7 h 7"/>
                <a:gd name="T26" fmla="*/ 4 w 18"/>
                <a:gd name="T27" fmla="*/ 7 h 7"/>
                <a:gd name="T28" fmla="*/ 5 w 18"/>
                <a:gd name="T29" fmla="*/ 7 h 7"/>
                <a:gd name="T30" fmla="*/ 5 w 18"/>
                <a:gd name="T31" fmla="*/ 5 h 7"/>
                <a:gd name="T32" fmla="*/ 5 w 18"/>
                <a:gd name="T33" fmla="*/ 7 h 7"/>
                <a:gd name="T34" fmla="*/ 5 w 18"/>
                <a:gd name="T35" fmla="*/ 7 h 7"/>
                <a:gd name="T36" fmla="*/ 5 w 18"/>
                <a:gd name="T37" fmla="*/ 7 h 7"/>
                <a:gd name="T38" fmla="*/ 5 w 18"/>
                <a:gd name="T39" fmla="*/ 7 h 7"/>
                <a:gd name="T40" fmla="*/ 7 w 18"/>
                <a:gd name="T41" fmla="*/ 7 h 7"/>
                <a:gd name="T42" fmla="*/ 7 w 18"/>
                <a:gd name="T43" fmla="*/ 7 h 7"/>
                <a:gd name="T44" fmla="*/ 7 w 18"/>
                <a:gd name="T45" fmla="*/ 5 h 7"/>
                <a:gd name="T46" fmla="*/ 7 w 18"/>
                <a:gd name="T47" fmla="*/ 7 h 7"/>
                <a:gd name="T48" fmla="*/ 7 w 18"/>
                <a:gd name="T49" fmla="*/ 2 h 7"/>
                <a:gd name="T50" fmla="*/ 7 w 18"/>
                <a:gd name="T51" fmla="*/ 7 h 7"/>
                <a:gd name="T52" fmla="*/ 7 w 18"/>
                <a:gd name="T53" fmla="*/ 5 h 7"/>
                <a:gd name="T54" fmla="*/ 9 w 18"/>
                <a:gd name="T55" fmla="*/ 7 h 7"/>
                <a:gd name="T56" fmla="*/ 9 w 18"/>
                <a:gd name="T57" fmla="*/ 7 h 7"/>
                <a:gd name="T58" fmla="*/ 9 w 18"/>
                <a:gd name="T59" fmla="*/ 7 h 7"/>
                <a:gd name="T60" fmla="*/ 9 w 18"/>
                <a:gd name="T61" fmla="*/ 7 h 7"/>
                <a:gd name="T62" fmla="*/ 9 w 18"/>
                <a:gd name="T63" fmla="*/ 7 h 7"/>
                <a:gd name="T64" fmla="*/ 9 w 18"/>
                <a:gd name="T65" fmla="*/ 7 h 7"/>
                <a:gd name="T66" fmla="*/ 11 w 18"/>
                <a:gd name="T67" fmla="*/ 7 h 7"/>
                <a:gd name="T68" fmla="*/ 11 w 18"/>
                <a:gd name="T69" fmla="*/ 7 h 7"/>
                <a:gd name="T70" fmla="*/ 11 w 18"/>
                <a:gd name="T71" fmla="*/ 7 h 7"/>
                <a:gd name="T72" fmla="*/ 11 w 18"/>
                <a:gd name="T73" fmla="*/ 7 h 7"/>
                <a:gd name="T74" fmla="*/ 11 w 18"/>
                <a:gd name="T75" fmla="*/ 4 h 7"/>
                <a:gd name="T76" fmla="*/ 11 w 18"/>
                <a:gd name="T77" fmla="*/ 7 h 7"/>
                <a:gd name="T78" fmla="*/ 13 w 18"/>
                <a:gd name="T79" fmla="*/ 7 h 7"/>
                <a:gd name="T80" fmla="*/ 13 w 18"/>
                <a:gd name="T81" fmla="*/ 7 h 7"/>
                <a:gd name="T82" fmla="*/ 13 w 18"/>
                <a:gd name="T83" fmla="*/ 7 h 7"/>
                <a:gd name="T84" fmla="*/ 13 w 18"/>
                <a:gd name="T85" fmla="*/ 7 h 7"/>
                <a:gd name="T86" fmla="*/ 13 w 18"/>
                <a:gd name="T87" fmla="*/ 7 h 7"/>
                <a:gd name="T88" fmla="*/ 13 w 18"/>
                <a:gd name="T89" fmla="*/ 7 h 7"/>
                <a:gd name="T90" fmla="*/ 13 w 18"/>
                <a:gd name="T91" fmla="*/ 7 h 7"/>
                <a:gd name="T92" fmla="*/ 14 w 18"/>
                <a:gd name="T93" fmla="*/ 4 h 7"/>
                <a:gd name="T94" fmla="*/ 14 w 18"/>
                <a:gd name="T95" fmla="*/ 7 h 7"/>
                <a:gd name="T96" fmla="*/ 14 w 18"/>
                <a:gd name="T97" fmla="*/ 7 h 7"/>
                <a:gd name="T98" fmla="*/ 14 w 18"/>
                <a:gd name="T99" fmla="*/ 7 h 7"/>
                <a:gd name="T100" fmla="*/ 14 w 18"/>
                <a:gd name="T101" fmla="*/ 7 h 7"/>
                <a:gd name="T102" fmla="*/ 14 w 18"/>
                <a:gd name="T103" fmla="*/ 5 h 7"/>
                <a:gd name="T104" fmla="*/ 16 w 18"/>
                <a:gd name="T105" fmla="*/ 7 h 7"/>
                <a:gd name="T106" fmla="*/ 16 w 18"/>
                <a:gd name="T107" fmla="*/ 7 h 7"/>
                <a:gd name="T108" fmla="*/ 16 w 18"/>
                <a:gd name="T109" fmla="*/ 7 h 7"/>
                <a:gd name="T110" fmla="*/ 16 w 18"/>
                <a:gd name="T111" fmla="*/ 7 h 7"/>
                <a:gd name="T112" fmla="*/ 16 w 18"/>
                <a:gd name="T113" fmla="*/ 7 h 7"/>
                <a:gd name="T114" fmla="*/ 16 w 18"/>
                <a:gd name="T115" fmla="*/ 7 h 7"/>
                <a:gd name="T116" fmla="*/ 16 w 18"/>
                <a:gd name="T117" fmla="*/ 7 h 7"/>
                <a:gd name="T118" fmla="*/ 18 w 18"/>
                <a:gd name="T119" fmla="*/ 7 h 7"/>
                <a:gd name="T120" fmla="*/ 18 w 18"/>
                <a:gd name="T121" fmla="*/ 5 h 7"/>
                <a:gd name="T122" fmla="*/ 18 w 18"/>
                <a:gd name="T12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0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4" name="Freeform 440"/>
            <p:cNvSpPr>
              <a:spLocks/>
            </p:cNvSpPr>
            <p:nvPr/>
          </p:nvSpPr>
          <p:spPr bwMode="auto">
            <a:xfrm>
              <a:off x="3530" y="4027"/>
              <a:ext cx="18" cy="10"/>
            </a:xfrm>
            <a:custGeom>
              <a:avLst/>
              <a:gdLst>
                <a:gd name="T0" fmla="*/ 0 w 18"/>
                <a:gd name="T1" fmla="*/ 10 h 10"/>
                <a:gd name="T2" fmla="*/ 0 w 18"/>
                <a:gd name="T3" fmla="*/ 10 h 10"/>
                <a:gd name="T4" fmla="*/ 2 w 18"/>
                <a:gd name="T5" fmla="*/ 8 h 10"/>
                <a:gd name="T6" fmla="*/ 2 w 18"/>
                <a:gd name="T7" fmla="*/ 10 h 10"/>
                <a:gd name="T8" fmla="*/ 2 w 18"/>
                <a:gd name="T9" fmla="*/ 10 h 10"/>
                <a:gd name="T10" fmla="*/ 2 w 18"/>
                <a:gd name="T11" fmla="*/ 10 h 10"/>
                <a:gd name="T12" fmla="*/ 2 w 18"/>
                <a:gd name="T13" fmla="*/ 10 h 10"/>
                <a:gd name="T14" fmla="*/ 2 w 18"/>
                <a:gd name="T15" fmla="*/ 10 h 10"/>
                <a:gd name="T16" fmla="*/ 2 w 18"/>
                <a:gd name="T17" fmla="*/ 10 h 10"/>
                <a:gd name="T18" fmla="*/ 3 w 18"/>
                <a:gd name="T19" fmla="*/ 10 h 10"/>
                <a:gd name="T20" fmla="*/ 3 w 18"/>
                <a:gd name="T21" fmla="*/ 8 h 10"/>
                <a:gd name="T22" fmla="*/ 3 w 18"/>
                <a:gd name="T23" fmla="*/ 10 h 10"/>
                <a:gd name="T24" fmla="*/ 3 w 18"/>
                <a:gd name="T25" fmla="*/ 10 h 10"/>
                <a:gd name="T26" fmla="*/ 3 w 18"/>
                <a:gd name="T27" fmla="*/ 10 h 10"/>
                <a:gd name="T28" fmla="*/ 3 w 18"/>
                <a:gd name="T29" fmla="*/ 8 h 10"/>
                <a:gd name="T30" fmla="*/ 3 w 18"/>
                <a:gd name="T31" fmla="*/ 10 h 10"/>
                <a:gd name="T32" fmla="*/ 5 w 18"/>
                <a:gd name="T33" fmla="*/ 10 h 10"/>
                <a:gd name="T34" fmla="*/ 5 w 18"/>
                <a:gd name="T35" fmla="*/ 10 h 10"/>
                <a:gd name="T36" fmla="*/ 5 w 18"/>
                <a:gd name="T37" fmla="*/ 10 h 10"/>
                <a:gd name="T38" fmla="*/ 5 w 18"/>
                <a:gd name="T39" fmla="*/ 10 h 10"/>
                <a:gd name="T40" fmla="*/ 5 w 18"/>
                <a:gd name="T41" fmla="*/ 10 h 10"/>
                <a:gd name="T42" fmla="*/ 5 w 18"/>
                <a:gd name="T43" fmla="*/ 10 h 10"/>
                <a:gd name="T44" fmla="*/ 7 w 18"/>
                <a:gd name="T45" fmla="*/ 8 h 10"/>
                <a:gd name="T46" fmla="*/ 7 w 18"/>
                <a:gd name="T47" fmla="*/ 10 h 10"/>
                <a:gd name="T48" fmla="*/ 7 w 18"/>
                <a:gd name="T49" fmla="*/ 8 h 10"/>
                <a:gd name="T50" fmla="*/ 7 w 18"/>
                <a:gd name="T51" fmla="*/ 8 h 10"/>
                <a:gd name="T52" fmla="*/ 7 w 18"/>
                <a:gd name="T53" fmla="*/ 10 h 10"/>
                <a:gd name="T54" fmla="*/ 7 w 18"/>
                <a:gd name="T55" fmla="*/ 10 h 10"/>
                <a:gd name="T56" fmla="*/ 9 w 18"/>
                <a:gd name="T57" fmla="*/ 10 h 10"/>
                <a:gd name="T58" fmla="*/ 9 w 18"/>
                <a:gd name="T59" fmla="*/ 10 h 10"/>
                <a:gd name="T60" fmla="*/ 9 w 18"/>
                <a:gd name="T61" fmla="*/ 10 h 10"/>
                <a:gd name="T62" fmla="*/ 9 w 18"/>
                <a:gd name="T63" fmla="*/ 10 h 10"/>
                <a:gd name="T64" fmla="*/ 9 w 18"/>
                <a:gd name="T65" fmla="*/ 10 h 10"/>
                <a:gd name="T66" fmla="*/ 9 w 18"/>
                <a:gd name="T67" fmla="*/ 8 h 10"/>
                <a:gd name="T68" fmla="*/ 9 w 18"/>
                <a:gd name="T69" fmla="*/ 8 h 10"/>
                <a:gd name="T70" fmla="*/ 11 w 18"/>
                <a:gd name="T71" fmla="*/ 10 h 10"/>
                <a:gd name="T72" fmla="*/ 11 w 18"/>
                <a:gd name="T73" fmla="*/ 8 h 10"/>
                <a:gd name="T74" fmla="*/ 11 w 18"/>
                <a:gd name="T75" fmla="*/ 10 h 10"/>
                <a:gd name="T76" fmla="*/ 11 w 18"/>
                <a:gd name="T77" fmla="*/ 10 h 10"/>
                <a:gd name="T78" fmla="*/ 11 w 18"/>
                <a:gd name="T79" fmla="*/ 7 h 10"/>
                <a:gd name="T80" fmla="*/ 11 w 18"/>
                <a:gd name="T81" fmla="*/ 10 h 10"/>
                <a:gd name="T82" fmla="*/ 12 w 18"/>
                <a:gd name="T83" fmla="*/ 10 h 10"/>
                <a:gd name="T84" fmla="*/ 12 w 18"/>
                <a:gd name="T85" fmla="*/ 10 h 10"/>
                <a:gd name="T86" fmla="*/ 12 w 18"/>
                <a:gd name="T87" fmla="*/ 8 h 10"/>
                <a:gd name="T88" fmla="*/ 12 w 18"/>
                <a:gd name="T89" fmla="*/ 8 h 10"/>
                <a:gd name="T90" fmla="*/ 12 w 18"/>
                <a:gd name="T91" fmla="*/ 8 h 10"/>
                <a:gd name="T92" fmla="*/ 12 w 18"/>
                <a:gd name="T93" fmla="*/ 10 h 10"/>
                <a:gd name="T94" fmla="*/ 12 w 18"/>
                <a:gd name="T95" fmla="*/ 10 h 10"/>
                <a:gd name="T96" fmla="*/ 14 w 18"/>
                <a:gd name="T97" fmla="*/ 10 h 10"/>
                <a:gd name="T98" fmla="*/ 14 w 18"/>
                <a:gd name="T99" fmla="*/ 10 h 10"/>
                <a:gd name="T100" fmla="*/ 14 w 18"/>
                <a:gd name="T101" fmla="*/ 7 h 10"/>
                <a:gd name="T102" fmla="*/ 14 w 18"/>
                <a:gd name="T103" fmla="*/ 10 h 10"/>
                <a:gd name="T104" fmla="*/ 14 w 18"/>
                <a:gd name="T105" fmla="*/ 10 h 10"/>
                <a:gd name="T106" fmla="*/ 14 w 18"/>
                <a:gd name="T107" fmla="*/ 8 h 10"/>
                <a:gd name="T108" fmla="*/ 16 w 18"/>
                <a:gd name="T109" fmla="*/ 8 h 10"/>
                <a:gd name="T110" fmla="*/ 16 w 18"/>
                <a:gd name="T111" fmla="*/ 10 h 10"/>
                <a:gd name="T112" fmla="*/ 16 w 18"/>
                <a:gd name="T113" fmla="*/ 8 h 10"/>
                <a:gd name="T114" fmla="*/ 16 w 18"/>
                <a:gd name="T115" fmla="*/ 8 h 10"/>
                <a:gd name="T116" fmla="*/ 16 w 18"/>
                <a:gd name="T117" fmla="*/ 8 h 10"/>
                <a:gd name="T118" fmla="*/ 16 w 18"/>
                <a:gd name="T119" fmla="*/ 5 h 10"/>
                <a:gd name="T120" fmla="*/ 16 w 18"/>
                <a:gd name="T121" fmla="*/ 10 h 10"/>
                <a:gd name="T122" fmla="*/ 18 w 18"/>
                <a:gd name="T12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5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5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3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3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3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"/>
                  </a:lnTo>
                  <a:lnTo>
                    <a:pt x="16" y="10"/>
                  </a:lnTo>
                  <a:lnTo>
                    <a:pt x="18" y="7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7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5" name="Freeform 441"/>
            <p:cNvSpPr>
              <a:spLocks/>
            </p:cNvSpPr>
            <p:nvPr/>
          </p:nvSpPr>
          <p:spPr bwMode="auto">
            <a:xfrm>
              <a:off x="3548" y="4027"/>
              <a:ext cx="16" cy="10"/>
            </a:xfrm>
            <a:custGeom>
              <a:avLst/>
              <a:gdLst>
                <a:gd name="T0" fmla="*/ 0 w 16"/>
                <a:gd name="T1" fmla="*/ 10 h 10"/>
                <a:gd name="T2" fmla="*/ 0 w 16"/>
                <a:gd name="T3" fmla="*/ 8 h 10"/>
                <a:gd name="T4" fmla="*/ 0 w 16"/>
                <a:gd name="T5" fmla="*/ 7 h 10"/>
                <a:gd name="T6" fmla="*/ 0 w 16"/>
                <a:gd name="T7" fmla="*/ 10 h 10"/>
                <a:gd name="T8" fmla="*/ 0 w 16"/>
                <a:gd name="T9" fmla="*/ 10 h 10"/>
                <a:gd name="T10" fmla="*/ 2 w 16"/>
                <a:gd name="T11" fmla="*/ 10 h 10"/>
                <a:gd name="T12" fmla="*/ 2 w 16"/>
                <a:gd name="T13" fmla="*/ 8 h 10"/>
                <a:gd name="T14" fmla="*/ 2 w 16"/>
                <a:gd name="T15" fmla="*/ 10 h 10"/>
                <a:gd name="T16" fmla="*/ 2 w 16"/>
                <a:gd name="T17" fmla="*/ 5 h 10"/>
                <a:gd name="T18" fmla="*/ 2 w 16"/>
                <a:gd name="T19" fmla="*/ 10 h 10"/>
                <a:gd name="T20" fmla="*/ 2 w 16"/>
                <a:gd name="T21" fmla="*/ 8 h 10"/>
                <a:gd name="T22" fmla="*/ 2 w 16"/>
                <a:gd name="T23" fmla="*/ 10 h 10"/>
                <a:gd name="T24" fmla="*/ 3 w 16"/>
                <a:gd name="T25" fmla="*/ 8 h 10"/>
                <a:gd name="T26" fmla="*/ 3 w 16"/>
                <a:gd name="T27" fmla="*/ 8 h 10"/>
                <a:gd name="T28" fmla="*/ 3 w 16"/>
                <a:gd name="T29" fmla="*/ 10 h 10"/>
                <a:gd name="T30" fmla="*/ 3 w 16"/>
                <a:gd name="T31" fmla="*/ 8 h 10"/>
                <a:gd name="T32" fmla="*/ 3 w 16"/>
                <a:gd name="T33" fmla="*/ 10 h 10"/>
                <a:gd name="T34" fmla="*/ 3 w 16"/>
                <a:gd name="T35" fmla="*/ 10 h 10"/>
                <a:gd name="T36" fmla="*/ 5 w 16"/>
                <a:gd name="T37" fmla="*/ 10 h 10"/>
                <a:gd name="T38" fmla="*/ 5 w 16"/>
                <a:gd name="T39" fmla="*/ 10 h 10"/>
                <a:gd name="T40" fmla="*/ 5 w 16"/>
                <a:gd name="T41" fmla="*/ 7 h 10"/>
                <a:gd name="T42" fmla="*/ 5 w 16"/>
                <a:gd name="T43" fmla="*/ 10 h 10"/>
                <a:gd name="T44" fmla="*/ 5 w 16"/>
                <a:gd name="T45" fmla="*/ 10 h 10"/>
                <a:gd name="T46" fmla="*/ 5 w 16"/>
                <a:gd name="T47" fmla="*/ 10 h 10"/>
                <a:gd name="T48" fmla="*/ 7 w 16"/>
                <a:gd name="T49" fmla="*/ 10 h 10"/>
                <a:gd name="T50" fmla="*/ 7 w 16"/>
                <a:gd name="T51" fmla="*/ 10 h 10"/>
                <a:gd name="T52" fmla="*/ 7 w 16"/>
                <a:gd name="T53" fmla="*/ 8 h 10"/>
                <a:gd name="T54" fmla="*/ 7 w 16"/>
                <a:gd name="T55" fmla="*/ 8 h 10"/>
                <a:gd name="T56" fmla="*/ 7 w 16"/>
                <a:gd name="T57" fmla="*/ 8 h 10"/>
                <a:gd name="T58" fmla="*/ 7 w 16"/>
                <a:gd name="T59" fmla="*/ 10 h 10"/>
                <a:gd name="T60" fmla="*/ 7 w 16"/>
                <a:gd name="T61" fmla="*/ 8 h 10"/>
                <a:gd name="T62" fmla="*/ 9 w 16"/>
                <a:gd name="T63" fmla="*/ 10 h 10"/>
                <a:gd name="T64" fmla="*/ 9 w 16"/>
                <a:gd name="T65" fmla="*/ 10 h 10"/>
                <a:gd name="T66" fmla="*/ 9 w 16"/>
                <a:gd name="T67" fmla="*/ 8 h 10"/>
                <a:gd name="T68" fmla="*/ 9 w 16"/>
                <a:gd name="T69" fmla="*/ 10 h 10"/>
                <a:gd name="T70" fmla="*/ 9 w 16"/>
                <a:gd name="T71" fmla="*/ 5 h 10"/>
                <a:gd name="T72" fmla="*/ 9 w 16"/>
                <a:gd name="T73" fmla="*/ 10 h 10"/>
                <a:gd name="T74" fmla="*/ 9 w 16"/>
                <a:gd name="T75" fmla="*/ 3 h 10"/>
                <a:gd name="T76" fmla="*/ 10 w 16"/>
                <a:gd name="T77" fmla="*/ 8 h 10"/>
                <a:gd name="T78" fmla="*/ 10 w 16"/>
                <a:gd name="T79" fmla="*/ 10 h 10"/>
                <a:gd name="T80" fmla="*/ 10 w 16"/>
                <a:gd name="T81" fmla="*/ 8 h 10"/>
                <a:gd name="T82" fmla="*/ 10 w 16"/>
                <a:gd name="T83" fmla="*/ 8 h 10"/>
                <a:gd name="T84" fmla="*/ 10 w 16"/>
                <a:gd name="T85" fmla="*/ 8 h 10"/>
                <a:gd name="T86" fmla="*/ 10 w 16"/>
                <a:gd name="T87" fmla="*/ 10 h 10"/>
                <a:gd name="T88" fmla="*/ 12 w 16"/>
                <a:gd name="T89" fmla="*/ 5 h 10"/>
                <a:gd name="T90" fmla="*/ 12 w 16"/>
                <a:gd name="T91" fmla="*/ 10 h 10"/>
                <a:gd name="T92" fmla="*/ 12 w 16"/>
                <a:gd name="T93" fmla="*/ 10 h 10"/>
                <a:gd name="T94" fmla="*/ 12 w 16"/>
                <a:gd name="T95" fmla="*/ 10 h 10"/>
                <a:gd name="T96" fmla="*/ 12 w 16"/>
                <a:gd name="T97" fmla="*/ 8 h 10"/>
                <a:gd name="T98" fmla="*/ 12 w 16"/>
                <a:gd name="T99" fmla="*/ 8 h 10"/>
                <a:gd name="T100" fmla="*/ 14 w 16"/>
                <a:gd name="T101" fmla="*/ 10 h 10"/>
                <a:gd name="T102" fmla="*/ 14 w 16"/>
                <a:gd name="T103" fmla="*/ 10 h 10"/>
                <a:gd name="T104" fmla="*/ 14 w 16"/>
                <a:gd name="T105" fmla="*/ 10 h 10"/>
                <a:gd name="T106" fmla="*/ 14 w 16"/>
                <a:gd name="T107" fmla="*/ 8 h 10"/>
                <a:gd name="T108" fmla="*/ 14 w 16"/>
                <a:gd name="T109" fmla="*/ 10 h 10"/>
                <a:gd name="T110" fmla="*/ 14 w 16"/>
                <a:gd name="T111" fmla="*/ 10 h 10"/>
                <a:gd name="T112" fmla="*/ 14 w 16"/>
                <a:gd name="T113" fmla="*/ 7 h 10"/>
                <a:gd name="T114" fmla="*/ 16 w 16"/>
                <a:gd name="T115" fmla="*/ 8 h 10"/>
                <a:gd name="T116" fmla="*/ 16 w 16"/>
                <a:gd name="T117" fmla="*/ 8 h 10"/>
                <a:gd name="T118" fmla="*/ 16 w 16"/>
                <a:gd name="T119" fmla="*/ 8 h 10"/>
                <a:gd name="T120" fmla="*/ 16 w 16"/>
                <a:gd name="T121" fmla="*/ 10 h 10"/>
                <a:gd name="T122" fmla="*/ 16 w 16"/>
                <a:gd name="T12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0">
                  <a:moveTo>
                    <a:pt x="0" y="5"/>
                  </a:moveTo>
                  <a:lnTo>
                    <a:pt x="0" y="10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5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3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5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3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"/>
                  </a:lnTo>
                  <a:lnTo>
                    <a:pt x="9" y="3"/>
                  </a:lnTo>
                  <a:lnTo>
                    <a:pt x="9" y="3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5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5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5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3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5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3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3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0"/>
                  </a:lnTo>
                  <a:lnTo>
                    <a:pt x="16" y="5"/>
                  </a:lnTo>
                  <a:lnTo>
                    <a:pt x="16" y="8"/>
                  </a:lnTo>
                  <a:lnTo>
                    <a:pt x="16" y="1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6" name="Freeform 442"/>
            <p:cNvSpPr>
              <a:spLocks/>
            </p:cNvSpPr>
            <p:nvPr/>
          </p:nvSpPr>
          <p:spPr bwMode="auto">
            <a:xfrm>
              <a:off x="3564" y="3375"/>
              <a:ext cx="16" cy="662"/>
            </a:xfrm>
            <a:custGeom>
              <a:avLst/>
              <a:gdLst>
                <a:gd name="T0" fmla="*/ 0 w 16"/>
                <a:gd name="T1" fmla="*/ 652 h 662"/>
                <a:gd name="T2" fmla="*/ 2 w 16"/>
                <a:gd name="T3" fmla="*/ 660 h 662"/>
                <a:gd name="T4" fmla="*/ 2 w 16"/>
                <a:gd name="T5" fmla="*/ 662 h 662"/>
                <a:gd name="T6" fmla="*/ 2 w 16"/>
                <a:gd name="T7" fmla="*/ 662 h 662"/>
                <a:gd name="T8" fmla="*/ 2 w 16"/>
                <a:gd name="T9" fmla="*/ 662 h 662"/>
                <a:gd name="T10" fmla="*/ 2 w 16"/>
                <a:gd name="T11" fmla="*/ 659 h 662"/>
                <a:gd name="T12" fmla="*/ 2 w 16"/>
                <a:gd name="T13" fmla="*/ 660 h 662"/>
                <a:gd name="T14" fmla="*/ 3 w 16"/>
                <a:gd name="T15" fmla="*/ 662 h 662"/>
                <a:gd name="T16" fmla="*/ 3 w 16"/>
                <a:gd name="T17" fmla="*/ 662 h 662"/>
                <a:gd name="T18" fmla="*/ 3 w 16"/>
                <a:gd name="T19" fmla="*/ 659 h 662"/>
                <a:gd name="T20" fmla="*/ 3 w 16"/>
                <a:gd name="T21" fmla="*/ 659 h 662"/>
                <a:gd name="T22" fmla="*/ 3 w 16"/>
                <a:gd name="T23" fmla="*/ 657 h 662"/>
                <a:gd name="T24" fmla="*/ 3 w 16"/>
                <a:gd name="T25" fmla="*/ 657 h 662"/>
                <a:gd name="T26" fmla="*/ 3 w 16"/>
                <a:gd name="T27" fmla="*/ 660 h 662"/>
                <a:gd name="T28" fmla="*/ 5 w 16"/>
                <a:gd name="T29" fmla="*/ 659 h 662"/>
                <a:gd name="T30" fmla="*/ 5 w 16"/>
                <a:gd name="T31" fmla="*/ 660 h 662"/>
                <a:gd name="T32" fmla="*/ 5 w 16"/>
                <a:gd name="T33" fmla="*/ 659 h 662"/>
                <a:gd name="T34" fmla="*/ 5 w 16"/>
                <a:gd name="T35" fmla="*/ 662 h 662"/>
                <a:gd name="T36" fmla="*/ 5 w 16"/>
                <a:gd name="T37" fmla="*/ 662 h 662"/>
                <a:gd name="T38" fmla="*/ 5 w 16"/>
                <a:gd name="T39" fmla="*/ 662 h 662"/>
                <a:gd name="T40" fmla="*/ 5 w 16"/>
                <a:gd name="T41" fmla="*/ 660 h 662"/>
                <a:gd name="T42" fmla="*/ 7 w 16"/>
                <a:gd name="T43" fmla="*/ 662 h 662"/>
                <a:gd name="T44" fmla="*/ 7 w 16"/>
                <a:gd name="T45" fmla="*/ 660 h 662"/>
                <a:gd name="T46" fmla="*/ 7 w 16"/>
                <a:gd name="T47" fmla="*/ 662 h 662"/>
                <a:gd name="T48" fmla="*/ 7 w 16"/>
                <a:gd name="T49" fmla="*/ 652 h 662"/>
                <a:gd name="T50" fmla="*/ 7 w 16"/>
                <a:gd name="T51" fmla="*/ 662 h 662"/>
                <a:gd name="T52" fmla="*/ 7 w 16"/>
                <a:gd name="T53" fmla="*/ 657 h 662"/>
                <a:gd name="T54" fmla="*/ 7 w 16"/>
                <a:gd name="T55" fmla="*/ 652 h 662"/>
                <a:gd name="T56" fmla="*/ 9 w 16"/>
                <a:gd name="T57" fmla="*/ 657 h 662"/>
                <a:gd name="T58" fmla="*/ 9 w 16"/>
                <a:gd name="T59" fmla="*/ 650 h 662"/>
                <a:gd name="T60" fmla="*/ 9 w 16"/>
                <a:gd name="T61" fmla="*/ 655 h 662"/>
                <a:gd name="T62" fmla="*/ 9 w 16"/>
                <a:gd name="T63" fmla="*/ 659 h 662"/>
                <a:gd name="T64" fmla="*/ 9 w 16"/>
                <a:gd name="T65" fmla="*/ 650 h 662"/>
                <a:gd name="T66" fmla="*/ 9 w 16"/>
                <a:gd name="T67" fmla="*/ 657 h 662"/>
                <a:gd name="T68" fmla="*/ 10 w 16"/>
                <a:gd name="T69" fmla="*/ 660 h 662"/>
                <a:gd name="T70" fmla="*/ 10 w 16"/>
                <a:gd name="T71" fmla="*/ 650 h 662"/>
                <a:gd name="T72" fmla="*/ 10 w 16"/>
                <a:gd name="T73" fmla="*/ 621 h 662"/>
                <a:gd name="T74" fmla="*/ 10 w 16"/>
                <a:gd name="T75" fmla="*/ 628 h 662"/>
                <a:gd name="T76" fmla="*/ 10 w 16"/>
                <a:gd name="T77" fmla="*/ 657 h 662"/>
                <a:gd name="T78" fmla="*/ 10 w 16"/>
                <a:gd name="T79" fmla="*/ 655 h 662"/>
                <a:gd name="T80" fmla="*/ 10 w 16"/>
                <a:gd name="T81" fmla="*/ 648 h 662"/>
                <a:gd name="T82" fmla="*/ 12 w 16"/>
                <a:gd name="T83" fmla="*/ 655 h 662"/>
                <a:gd name="T84" fmla="*/ 12 w 16"/>
                <a:gd name="T85" fmla="*/ 641 h 662"/>
                <a:gd name="T86" fmla="*/ 12 w 16"/>
                <a:gd name="T87" fmla="*/ 662 h 662"/>
                <a:gd name="T88" fmla="*/ 12 w 16"/>
                <a:gd name="T89" fmla="*/ 627 h 662"/>
                <a:gd name="T90" fmla="*/ 12 w 16"/>
                <a:gd name="T91" fmla="*/ 634 h 662"/>
                <a:gd name="T92" fmla="*/ 12 w 16"/>
                <a:gd name="T93" fmla="*/ 623 h 662"/>
                <a:gd name="T94" fmla="*/ 12 w 16"/>
                <a:gd name="T95" fmla="*/ 571 h 662"/>
                <a:gd name="T96" fmla="*/ 14 w 16"/>
                <a:gd name="T97" fmla="*/ 500 h 662"/>
                <a:gd name="T98" fmla="*/ 14 w 16"/>
                <a:gd name="T99" fmla="*/ 636 h 662"/>
                <a:gd name="T100" fmla="*/ 14 w 16"/>
                <a:gd name="T101" fmla="*/ 602 h 662"/>
                <a:gd name="T102" fmla="*/ 14 w 16"/>
                <a:gd name="T103" fmla="*/ 612 h 662"/>
                <a:gd name="T104" fmla="*/ 14 w 16"/>
                <a:gd name="T105" fmla="*/ 593 h 662"/>
                <a:gd name="T106" fmla="*/ 14 w 16"/>
                <a:gd name="T107" fmla="*/ 657 h 662"/>
                <a:gd name="T108" fmla="*/ 14 w 16"/>
                <a:gd name="T109" fmla="*/ 375 h 662"/>
                <a:gd name="T110" fmla="*/ 16 w 16"/>
                <a:gd name="T111" fmla="*/ 552 h 662"/>
                <a:gd name="T112" fmla="*/ 16 w 16"/>
                <a:gd name="T113" fmla="*/ 625 h 662"/>
                <a:gd name="T114" fmla="*/ 16 w 16"/>
                <a:gd name="T115" fmla="*/ 507 h 662"/>
                <a:gd name="T116" fmla="*/ 16 w 16"/>
                <a:gd name="T117" fmla="*/ 619 h 662"/>
                <a:gd name="T118" fmla="*/ 16 w 16"/>
                <a:gd name="T119" fmla="*/ 653 h 662"/>
                <a:gd name="T120" fmla="*/ 16 w 16"/>
                <a:gd name="T121" fmla="*/ 529 h 662"/>
                <a:gd name="T122" fmla="*/ 16 w 16"/>
                <a:gd name="T123" fmla="*/ 379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662">
                  <a:moveTo>
                    <a:pt x="0" y="660"/>
                  </a:moveTo>
                  <a:lnTo>
                    <a:pt x="0" y="655"/>
                  </a:lnTo>
                  <a:lnTo>
                    <a:pt x="0" y="660"/>
                  </a:lnTo>
                  <a:lnTo>
                    <a:pt x="0" y="655"/>
                  </a:lnTo>
                  <a:lnTo>
                    <a:pt x="0" y="662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59"/>
                  </a:lnTo>
                  <a:lnTo>
                    <a:pt x="0" y="657"/>
                  </a:lnTo>
                  <a:lnTo>
                    <a:pt x="0" y="650"/>
                  </a:lnTo>
                  <a:lnTo>
                    <a:pt x="0" y="660"/>
                  </a:lnTo>
                  <a:lnTo>
                    <a:pt x="0" y="652"/>
                  </a:lnTo>
                  <a:lnTo>
                    <a:pt x="0" y="662"/>
                  </a:lnTo>
                  <a:lnTo>
                    <a:pt x="0" y="660"/>
                  </a:lnTo>
                  <a:lnTo>
                    <a:pt x="0" y="660"/>
                  </a:lnTo>
                  <a:lnTo>
                    <a:pt x="0" y="662"/>
                  </a:lnTo>
                  <a:lnTo>
                    <a:pt x="0" y="662"/>
                  </a:lnTo>
                  <a:lnTo>
                    <a:pt x="0" y="662"/>
                  </a:lnTo>
                  <a:lnTo>
                    <a:pt x="2" y="660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60"/>
                  </a:lnTo>
                  <a:lnTo>
                    <a:pt x="2" y="660"/>
                  </a:lnTo>
                  <a:lnTo>
                    <a:pt x="2" y="659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55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59"/>
                  </a:lnTo>
                  <a:lnTo>
                    <a:pt x="2" y="660"/>
                  </a:lnTo>
                  <a:lnTo>
                    <a:pt x="2" y="655"/>
                  </a:lnTo>
                  <a:lnTo>
                    <a:pt x="2" y="657"/>
                  </a:lnTo>
                  <a:lnTo>
                    <a:pt x="2" y="657"/>
                  </a:lnTo>
                  <a:lnTo>
                    <a:pt x="2" y="662"/>
                  </a:lnTo>
                  <a:lnTo>
                    <a:pt x="2" y="657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60"/>
                  </a:lnTo>
                  <a:lnTo>
                    <a:pt x="2" y="655"/>
                  </a:lnTo>
                  <a:lnTo>
                    <a:pt x="2" y="662"/>
                  </a:lnTo>
                  <a:lnTo>
                    <a:pt x="2" y="655"/>
                  </a:lnTo>
                  <a:lnTo>
                    <a:pt x="2" y="662"/>
                  </a:lnTo>
                  <a:lnTo>
                    <a:pt x="2" y="657"/>
                  </a:lnTo>
                  <a:lnTo>
                    <a:pt x="2" y="653"/>
                  </a:lnTo>
                  <a:lnTo>
                    <a:pt x="2" y="659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60"/>
                  </a:lnTo>
                  <a:lnTo>
                    <a:pt x="2" y="655"/>
                  </a:lnTo>
                  <a:lnTo>
                    <a:pt x="2" y="660"/>
                  </a:lnTo>
                  <a:lnTo>
                    <a:pt x="2" y="659"/>
                  </a:lnTo>
                  <a:lnTo>
                    <a:pt x="2" y="660"/>
                  </a:lnTo>
                  <a:lnTo>
                    <a:pt x="2" y="657"/>
                  </a:lnTo>
                  <a:lnTo>
                    <a:pt x="2" y="662"/>
                  </a:lnTo>
                  <a:lnTo>
                    <a:pt x="2" y="659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60"/>
                  </a:lnTo>
                  <a:lnTo>
                    <a:pt x="2" y="662"/>
                  </a:lnTo>
                  <a:lnTo>
                    <a:pt x="2" y="660"/>
                  </a:lnTo>
                  <a:lnTo>
                    <a:pt x="2" y="660"/>
                  </a:lnTo>
                  <a:lnTo>
                    <a:pt x="2" y="662"/>
                  </a:lnTo>
                  <a:lnTo>
                    <a:pt x="2" y="660"/>
                  </a:lnTo>
                  <a:lnTo>
                    <a:pt x="2" y="662"/>
                  </a:lnTo>
                  <a:lnTo>
                    <a:pt x="2" y="659"/>
                  </a:lnTo>
                  <a:lnTo>
                    <a:pt x="2" y="662"/>
                  </a:lnTo>
                  <a:lnTo>
                    <a:pt x="2" y="659"/>
                  </a:lnTo>
                  <a:lnTo>
                    <a:pt x="2" y="659"/>
                  </a:lnTo>
                  <a:lnTo>
                    <a:pt x="2" y="660"/>
                  </a:lnTo>
                  <a:lnTo>
                    <a:pt x="2" y="660"/>
                  </a:lnTo>
                  <a:lnTo>
                    <a:pt x="2" y="659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60"/>
                  </a:lnTo>
                  <a:lnTo>
                    <a:pt x="2" y="660"/>
                  </a:lnTo>
                  <a:lnTo>
                    <a:pt x="2" y="662"/>
                  </a:lnTo>
                  <a:lnTo>
                    <a:pt x="2" y="662"/>
                  </a:lnTo>
                  <a:lnTo>
                    <a:pt x="2" y="659"/>
                  </a:lnTo>
                  <a:lnTo>
                    <a:pt x="2" y="660"/>
                  </a:lnTo>
                  <a:lnTo>
                    <a:pt x="2" y="660"/>
                  </a:lnTo>
                  <a:lnTo>
                    <a:pt x="2" y="662"/>
                  </a:lnTo>
                  <a:lnTo>
                    <a:pt x="2" y="659"/>
                  </a:lnTo>
                  <a:lnTo>
                    <a:pt x="2" y="659"/>
                  </a:lnTo>
                  <a:lnTo>
                    <a:pt x="2" y="657"/>
                  </a:lnTo>
                  <a:lnTo>
                    <a:pt x="2" y="653"/>
                  </a:lnTo>
                  <a:lnTo>
                    <a:pt x="2" y="662"/>
                  </a:lnTo>
                  <a:lnTo>
                    <a:pt x="3" y="657"/>
                  </a:lnTo>
                  <a:lnTo>
                    <a:pt x="3" y="657"/>
                  </a:lnTo>
                  <a:lnTo>
                    <a:pt x="3" y="659"/>
                  </a:lnTo>
                  <a:lnTo>
                    <a:pt x="3" y="659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60"/>
                  </a:lnTo>
                  <a:lnTo>
                    <a:pt x="3" y="650"/>
                  </a:lnTo>
                  <a:lnTo>
                    <a:pt x="3" y="660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59"/>
                  </a:lnTo>
                  <a:lnTo>
                    <a:pt x="3" y="646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59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46"/>
                  </a:lnTo>
                  <a:lnTo>
                    <a:pt x="3" y="659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53"/>
                  </a:lnTo>
                  <a:lnTo>
                    <a:pt x="3" y="660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53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0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50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52"/>
                  </a:lnTo>
                  <a:lnTo>
                    <a:pt x="3" y="655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57"/>
                  </a:lnTo>
                  <a:lnTo>
                    <a:pt x="3" y="660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62"/>
                  </a:lnTo>
                  <a:lnTo>
                    <a:pt x="3" y="652"/>
                  </a:lnTo>
                  <a:lnTo>
                    <a:pt x="3" y="659"/>
                  </a:lnTo>
                  <a:lnTo>
                    <a:pt x="3" y="660"/>
                  </a:lnTo>
                  <a:lnTo>
                    <a:pt x="3" y="660"/>
                  </a:lnTo>
                  <a:lnTo>
                    <a:pt x="3" y="662"/>
                  </a:lnTo>
                  <a:lnTo>
                    <a:pt x="3" y="657"/>
                  </a:lnTo>
                  <a:lnTo>
                    <a:pt x="3" y="662"/>
                  </a:lnTo>
                  <a:lnTo>
                    <a:pt x="3" y="659"/>
                  </a:lnTo>
                  <a:lnTo>
                    <a:pt x="3" y="655"/>
                  </a:lnTo>
                  <a:lnTo>
                    <a:pt x="3" y="650"/>
                  </a:lnTo>
                  <a:lnTo>
                    <a:pt x="3" y="662"/>
                  </a:lnTo>
                  <a:lnTo>
                    <a:pt x="3" y="655"/>
                  </a:lnTo>
                  <a:lnTo>
                    <a:pt x="3" y="652"/>
                  </a:lnTo>
                  <a:lnTo>
                    <a:pt x="3" y="650"/>
                  </a:lnTo>
                  <a:lnTo>
                    <a:pt x="3" y="657"/>
                  </a:lnTo>
                  <a:lnTo>
                    <a:pt x="3" y="648"/>
                  </a:lnTo>
                  <a:lnTo>
                    <a:pt x="3" y="659"/>
                  </a:lnTo>
                  <a:lnTo>
                    <a:pt x="3" y="660"/>
                  </a:lnTo>
                  <a:lnTo>
                    <a:pt x="3" y="657"/>
                  </a:lnTo>
                  <a:lnTo>
                    <a:pt x="3" y="659"/>
                  </a:lnTo>
                  <a:lnTo>
                    <a:pt x="3" y="659"/>
                  </a:lnTo>
                  <a:lnTo>
                    <a:pt x="3" y="660"/>
                  </a:lnTo>
                  <a:lnTo>
                    <a:pt x="3" y="655"/>
                  </a:lnTo>
                  <a:lnTo>
                    <a:pt x="3" y="660"/>
                  </a:lnTo>
                  <a:lnTo>
                    <a:pt x="5" y="660"/>
                  </a:lnTo>
                  <a:lnTo>
                    <a:pt x="5" y="662"/>
                  </a:lnTo>
                  <a:lnTo>
                    <a:pt x="5" y="655"/>
                  </a:lnTo>
                  <a:lnTo>
                    <a:pt x="5" y="659"/>
                  </a:lnTo>
                  <a:lnTo>
                    <a:pt x="5" y="660"/>
                  </a:lnTo>
                  <a:lnTo>
                    <a:pt x="5" y="659"/>
                  </a:lnTo>
                  <a:lnTo>
                    <a:pt x="5" y="662"/>
                  </a:lnTo>
                  <a:lnTo>
                    <a:pt x="5" y="655"/>
                  </a:lnTo>
                  <a:lnTo>
                    <a:pt x="5" y="662"/>
                  </a:lnTo>
                  <a:lnTo>
                    <a:pt x="5" y="662"/>
                  </a:lnTo>
                  <a:lnTo>
                    <a:pt x="5" y="653"/>
                  </a:lnTo>
                  <a:lnTo>
                    <a:pt x="5" y="648"/>
                  </a:lnTo>
                  <a:lnTo>
                    <a:pt x="5" y="660"/>
                  </a:lnTo>
                  <a:lnTo>
                    <a:pt x="5" y="657"/>
                  </a:lnTo>
                  <a:lnTo>
                    <a:pt x="5" y="662"/>
                  </a:lnTo>
                  <a:lnTo>
                    <a:pt x="5" y="662"/>
                  </a:lnTo>
                  <a:lnTo>
                    <a:pt x="5" y="660"/>
                  </a:lnTo>
                  <a:lnTo>
                    <a:pt x="5" y="660"/>
                  </a:lnTo>
                  <a:lnTo>
                    <a:pt x="5" y="662"/>
                  </a:lnTo>
                  <a:lnTo>
                    <a:pt x="5" y="660"/>
                  </a:lnTo>
                  <a:lnTo>
                    <a:pt x="5" y="660"/>
                  </a:lnTo>
                  <a:lnTo>
                    <a:pt x="5" y="650"/>
                  </a:lnTo>
                  <a:lnTo>
                    <a:pt x="5" y="655"/>
                  </a:lnTo>
                  <a:lnTo>
                    <a:pt x="5" y="657"/>
                  </a:lnTo>
                  <a:lnTo>
                    <a:pt x="5" y="655"/>
                  </a:lnTo>
                  <a:lnTo>
                    <a:pt x="5" y="662"/>
                  </a:lnTo>
                  <a:lnTo>
                    <a:pt x="5" y="657"/>
                  </a:lnTo>
                  <a:lnTo>
                    <a:pt x="5" y="660"/>
                  </a:lnTo>
                  <a:lnTo>
                    <a:pt x="5" y="662"/>
                  </a:lnTo>
                  <a:lnTo>
                    <a:pt x="5" y="659"/>
                  </a:lnTo>
                  <a:lnTo>
                    <a:pt x="5" y="662"/>
                  </a:lnTo>
                  <a:lnTo>
                    <a:pt x="5" y="659"/>
                  </a:lnTo>
                  <a:lnTo>
                    <a:pt x="5" y="660"/>
                  </a:lnTo>
                  <a:lnTo>
                    <a:pt x="5" y="652"/>
                  </a:lnTo>
                  <a:lnTo>
                    <a:pt x="5" y="660"/>
                  </a:lnTo>
                  <a:lnTo>
                    <a:pt x="5" y="660"/>
                  </a:lnTo>
                  <a:lnTo>
                    <a:pt x="5" y="662"/>
                  </a:lnTo>
                  <a:lnTo>
                    <a:pt x="5" y="652"/>
                  </a:lnTo>
                  <a:lnTo>
                    <a:pt x="5" y="655"/>
                  </a:lnTo>
                  <a:lnTo>
                    <a:pt x="5" y="646"/>
                  </a:lnTo>
                  <a:lnTo>
                    <a:pt x="5" y="662"/>
                  </a:lnTo>
                  <a:lnTo>
                    <a:pt x="5" y="662"/>
                  </a:lnTo>
                  <a:lnTo>
                    <a:pt x="5" y="662"/>
                  </a:lnTo>
                  <a:lnTo>
                    <a:pt x="5" y="650"/>
                  </a:lnTo>
                  <a:lnTo>
                    <a:pt x="5" y="662"/>
                  </a:lnTo>
                  <a:lnTo>
                    <a:pt x="5" y="657"/>
                  </a:lnTo>
                  <a:lnTo>
                    <a:pt x="5" y="660"/>
                  </a:lnTo>
                  <a:lnTo>
                    <a:pt x="5" y="662"/>
                  </a:lnTo>
                  <a:lnTo>
                    <a:pt x="5" y="659"/>
                  </a:lnTo>
                  <a:lnTo>
                    <a:pt x="5" y="662"/>
                  </a:lnTo>
                  <a:lnTo>
                    <a:pt x="5" y="662"/>
                  </a:lnTo>
                  <a:lnTo>
                    <a:pt x="5" y="662"/>
                  </a:lnTo>
                  <a:lnTo>
                    <a:pt x="5" y="655"/>
                  </a:lnTo>
                  <a:lnTo>
                    <a:pt x="5" y="662"/>
                  </a:lnTo>
                  <a:lnTo>
                    <a:pt x="5" y="660"/>
                  </a:lnTo>
                  <a:lnTo>
                    <a:pt x="5" y="652"/>
                  </a:lnTo>
                  <a:lnTo>
                    <a:pt x="5" y="659"/>
                  </a:lnTo>
                  <a:lnTo>
                    <a:pt x="5" y="662"/>
                  </a:lnTo>
                  <a:lnTo>
                    <a:pt x="5" y="660"/>
                  </a:lnTo>
                  <a:lnTo>
                    <a:pt x="5" y="650"/>
                  </a:lnTo>
                  <a:lnTo>
                    <a:pt x="5" y="660"/>
                  </a:lnTo>
                  <a:lnTo>
                    <a:pt x="5" y="662"/>
                  </a:lnTo>
                  <a:lnTo>
                    <a:pt x="5" y="662"/>
                  </a:lnTo>
                  <a:lnTo>
                    <a:pt x="5" y="662"/>
                  </a:lnTo>
                  <a:lnTo>
                    <a:pt x="5" y="659"/>
                  </a:lnTo>
                  <a:lnTo>
                    <a:pt x="5" y="662"/>
                  </a:lnTo>
                  <a:lnTo>
                    <a:pt x="5" y="660"/>
                  </a:lnTo>
                  <a:lnTo>
                    <a:pt x="5" y="657"/>
                  </a:lnTo>
                  <a:lnTo>
                    <a:pt x="5" y="662"/>
                  </a:lnTo>
                  <a:lnTo>
                    <a:pt x="5" y="657"/>
                  </a:lnTo>
                  <a:lnTo>
                    <a:pt x="5" y="660"/>
                  </a:lnTo>
                  <a:lnTo>
                    <a:pt x="5" y="660"/>
                  </a:lnTo>
                  <a:lnTo>
                    <a:pt x="5" y="660"/>
                  </a:lnTo>
                  <a:lnTo>
                    <a:pt x="5" y="659"/>
                  </a:lnTo>
                  <a:lnTo>
                    <a:pt x="5" y="659"/>
                  </a:lnTo>
                  <a:lnTo>
                    <a:pt x="5" y="644"/>
                  </a:lnTo>
                  <a:lnTo>
                    <a:pt x="5" y="659"/>
                  </a:lnTo>
                  <a:lnTo>
                    <a:pt x="5" y="660"/>
                  </a:lnTo>
                  <a:lnTo>
                    <a:pt x="5" y="655"/>
                  </a:lnTo>
                  <a:lnTo>
                    <a:pt x="5" y="662"/>
                  </a:lnTo>
                  <a:lnTo>
                    <a:pt x="5" y="659"/>
                  </a:lnTo>
                  <a:lnTo>
                    <a:pt x="5" y="655"/>
                  </a:lnTo>
                  <a:lnTo>
                    <a:pt x="7" y="652"/>
                  </a:lnTo>
                  <a:lnTo>
                    <a:pt x="7" y="662"/>
                  </a:lnTo>
                  <a:lnTo>
                    <a:pt x="7" y="660"/>
                  </a:lnTo>
                  <a:lnTo>
                    <a:pt x="7" y="653"/>
                  </a:lnTo>
                  <a:lnTo>
                    <a:pt x="7" y="660"/>
                  </a:lnTo>
                  <a:lnTo>
                    <a:pt x="7" y="662"/>
                  </a:lnTo>
                  <a:lnTo>
                    <a:pt x="7" y="660"/>
                  </a:lnTo>
                  <a:lnTo>
                    <a:pt x="7" y="662"/>
                  </a:lnTo>
                  <a:lnTo>
                    <a:pt x="7" y="660"/>
                  </a:lnTo>
                  <a:lnTo>
                    <a:pt x="7" y="655"/>
                  </a:lnTo>
                  <a:lnTo>
                    <a:pt x="7" y="662"/>
                  </a:lnTo>
                  <a:lnTo>
                    <a:pt x="7" y="660"/>
                  </a:lnTo>
                  <a:lnTo>
                    <a:pt x="7" y="659"/>
                  </a:lnTo>
                  <a:lnTo>
                    <a:pt x="7" y="653"/>
                  </a:lnTo>
                  <a:lnTo>
                    <a:pt x="7" y="662"/>
                  </a:lnTo>
                  <a:lnTo>
                    <a:pt x="7" y="657"/>
                  </a:lnTo>
                  <a:lnTo>
                    <a:pt x="7" y="660"/>
                  </a:lnTo>
                  <a:lnTo>
                    <a:pt x="7" y="657"/>
                  </a:lnTo>
                  <a:lnTo>
                    <a:pt x="7" y="659"/>
                  </a:lnTo>
                  <a:lnTo>
                    <a:pt x="7" y="660"/>
                  </a:lnTo>
                  <a:lnTo>
                    <a:pt x="7" y="659"/>
                  </a:lnTo>
                  <a:lnTo>
                    <a:pt x="7" y="655"/>
                  </a:lnTo>
                  <a:lnTo>
                    <a:pt x="7" y="659"/>
                  </a:lnTo>
                  <a:lnTo>
                    <a:pt x="7" y="641"/>
                  </a:lnTo>
                  <a:lnTo>
                    <a:pt x="7" y="662"/>
                  </a:lnTo>
                  <a:lnTo>
                    <a:pt x="7" y="653"/>
                  </a:lnTo>
                  <a:lnTo>
                    <a:pt x="7" y="660"/>
                  </a:lnTo>
                  <a:lnTo>
                    <a:pt x="7" y="655"/>
                  </a:lnTo>
                  <a:lnTo>
                    <a:pt x="7" y="660"/>
                  </a:lnTo>
                  <a:lnTo>
                    <a:pt x="7" y="662"/>
                  </a:lnTo>
                  <a:lnTo>
                    <a:pt x="7" y="662"/>
                  </a:lnTo>
                  <a:lnTo>
                    <a:pt x="7" y="662"/>
                  </a:lnTo>
                  <a:lnTo>
                    <a:pt x="7" y="655"/>
                  </a:lnTo>
                  <a:lnTo>
                    <a:pt x="7" y="659"/>
                  </a:lnTo>
                  <a:lnTo>
                    <a:pt x="7" y="660"/>
                  </a:lnTo>
                  <a:lnTo>
                    <a:pt x="7" y="653"/>
                  </a:lnTo>
                  <a:lnTo>
                    <a:pt x="7" y="653"/>
                  </a:lnTo>
                  <a:lnTo>
                    <a:pt x="7" y="648"/>
                  </a:lnTo>
                  <a:lnTo>
                    <a:pt x="7" y="644"/>
                  </a:lnTo>
                  <a:lnTo>
                    <a:pt x="7" y="659"/>
                  </a:lnTo>
                  <a:lnTo>
                    <a:pt x="7" y="662"/>
                  </a:lnTo>
                  <a:lnTo>
                    <a:pt x="7" y="655"/>
                  </a:lnTo>
                  <a:lnTo>
                    <a:pt x="7" y="653"/>
                  </a:lnTo>
                  <a:lnTo>
                    <a:pt x="7" y="652"/>
                  </a:lnTo>
                  <a:lnTo>
                    <a:pt x="7" y="644"/>
                  </a:lnTo>
                  <a:lnTo>
                    <a:pt x="7" y="659"/>
                  </a:lnTo>
                  <a:lnTo>
                    <a:pt x="7" y="648"/>
                  </a:lnTo>
                  <a:lnTo>
                    <a:pt x="7" y="659"/>
                  </a:lnTo>
                  <a:lnTo>
                    <a:pt x="7" y="660"/>
                  </a:lnTo>
                  <a:lnTo>
                    <a:pt x="7" y="660"/>
                  </a:lnTo>
                  <a:lnTo>
                    <a:pt x="7" y="662"/>
                  </a:lnTo>
                  <a:lnTo>
                    <a:pt x="7" y="662"/>
                  </a:lnTo>
                  <a:lnTo>
                    <a:pt x="7" y="659"/>
                  </a:lnTo>
                  <a:lnTo>
                    <a:pt x="7" y="662"/>
                  </a:lnTo>
                  <a:lnTo>
                    <a:pt x="7" y="659"/>
                  </a:lnTo>
                  <a:lnTo>
                    <a:pt x="7" y="662"/>
                  </a:lnTo>
                  <a:lnTo>
                    <a:pt x="7" y="662"/>
                  </a:lnTo>
                  <a:lnTo>
                    <a:pt x="7" y="659"/>
                  </a:lnTo>
                  <a:lnTo>
                    <a:pt x="7" y="660"/>
                  </a:lnTo>
                  <a:lnTo>
                    <a:pt x="7" y="659"/>
                  </a:lnTo>
                  <a:lnTo>
                    <a:pt x="7" y="662"/>
                  </a:lnTo>
                  <a:lnTo>
                    <a:pt x="7" y="660"/>
                  </a:lnTo>
                  <a:lnTo>
                    <a:pt x="7" y="662"/>
                  </a:lnTo>
                  <a:lnTo>
                    <a:pt x="7" y="657"/>
                  </a:lnTo>
                  <a:lnTo>
                    <a:pt x="7" y="653"/>
                  </a:lnTo>
                  <a:lnTo>
                    <a:pt x="7" y="657"/>
                  </a:lnTo>
                  <a:lnTo>
                    <a:pt x="7" y="650"/>
                  </a:lnTo>
                  <a:lnTo>
                    <a:pt x="7" y="657"/>
                  </a:lnTo>
                  <a:lnTo>
                    <a:pt x="7" y="659"/>
                  </a:lnTo>
                  <a:lnTo>
                    <a:pt x="7" y="657"/>
                  </a:lnTo>
                  <a:lnTo>
                    <a:pt x="7" y="636"/>
                  </a:lnTo>
                  <a:lnTo>
                    <a:pt x="7" y="659"/>
                  </a:lnTo>
                  <a:lnTo>
                    <a:pt x="7" y="652"/>
                  </a:lnTo>
                  <a:lnTo>
                    <a:pt x="7" y="659"/>
                  </a:lnTo>
                  <a:lnTo>
                    <a:pt x="7" y="662"/>
                  </a:lnTo>
                  <a:lnTo>
                    <a:pt x="7" y="650"/>
                  </a:lnTo>
                  <a:lnTo>
                    <a:pt x="7" y="660"/>
                  </a:lnTo>
                  <a:lnTo>
                    <a:pt x="7" y="650"/>
                  </a:lnTo>
                  <a:lnTo>
                    <a:pt x="7" y="643"/>
                  </a:lnTo>
                  <a:lnTo>
                    <a:pt x="7" y="652"/>
                  </a:lnTo>
                  <a:lnTo>
                    <a:pt x="7" y="655"/>
                  </a:lnTo>
                  <a:lnTo>
                    <a:pt x="7" y="660"/>
                  </a:lnTo>
                  <a:lnTo>
                    <a:pt x="7" y="653"/>
                  </a:lnTo>
                  <a:lnTo>
                    <a:pt x="7" y="662"/>
                  </a:lnTo>
                  <a:lnTo>
                    <a:pt x="9" y="639"/>
                  </a:lnTo>
                  <a:lnTo>
                    <a:pt x="9" y="639"/>
                  </a:lnTo>
                  <a:lnTo>
                    <a:pt x="9" y="655"/>
                  </a:lnTo>
                  <a:lnTo>
                    <a:pt x="9" y="662"/>
                  </a:lnTo>
                  <a:lnTo>
                    <a:pt x="9" y="641"/>
                  </a:lnTo>
                  <a:lnTo>
                    <a:pt x="9" y="644"/>
                  </a:lnTo>
                  <a:lnTo>
                    <a:pt x="9" y="662"/>
                  </a:lnTo>
                  <a:lnTo>
                    <a:pt x="9" y="657"/>
                  </a:lnTo>
                  <a:lnTo>
                    <a:pt x="9" y="653"/>
                  </a:lnTo>
                  <a:lnTo>
                    <a:pt x="9" y="652"/>
                  </a:lnTo>
                  <a:lnTo>
                    <a:pt x="9" y="659"/>
                  </a:lnTo>
                  <a:lnTo>
                    <a:pt x="9" y="641"/>
                  </a:lnTo>
                  <a:lnTo>
                    <a:pt x="9" y="662"/>
                  </a:lnTo>
                  <a:lnTo>
                    <a:pt x="9" y="662"/>
                  </a:lnTo>
                  <a:lnTo>
                    <a:pt x="9" y="657"/>
                  </a:lnTo>
                  <a:lnTo>
                    <a:pt x="9" y="644"/>
                  </a:lnTo>
                  <a:lnTo>
                    <a:pt x="9" y="659"/>
                  </a:lnTo>
                  <a:lnTo>
                    <a:pt x="9" y="632"/>
                  </a:lnTo>
                  <a:lnTo>
                    <a:pt x="9" y="662"/>
                  </a:lnTo>
                  <a:lnTo>
                    <a:pt x="9" y="650"/>
                  </a:lnTo>
                  <a:lnTo>
                    <a:pt x="9" y="657"/>
                  </a:lnTo>
                  <a:lnTo>
                    <a:pt x="9" y="648"/>
                  </a:lnTo>
                  <a:lnTo>
                    <a:pt x="9" y="657"/>
                  </a:lnTo>
                  <a:lnTo>
                    <a:pt x="9" y="662"/>
                  </a:lnTo>
                  <a:lnTo>
                    <a:pt x="9" y="650"/>
                  </a:lnTo>
                  <a:lnTo>
                    <a:pt x="9" y="662"/>
                  </a:lnTo>
                  <a:lnTo>
                    <a:pt x="9" y="662"/>
                  </a:lnTo>
                  <a:lnTo>
                    <a:pt x="9" y="662"/>
                  </a:lnTo>
                  <a:lnTo>
                    <a:pt x="9" y="659"/>
                  </a:lnTo>
                  <a:lnTo>
                    <a:pt x="9" y="652"/>
                  </a:lnTo>
                  <a:lnTo>
                    <a:pt x="9" y="660"/>
                  </a:lnTo>
                  <a:lnTo>
                    <a:pt x="9" y="655"/>
                  </a:lnTo>
                  <a:lnTo>
                    <a:pt x="9" y="660"/>
                  </a:lnTo>
                  <a:lnTo>
                    <a:pt x="9" y="628"/>
                  </a:lnTo>
                  <a:lnTo>
                    <a:pt x="9" y="659"/>
                  </a:lnTo>
                  <a:lnTo>
                    <a:pt x="9" y="628"/>
                  </a:lnTo>
                  <a:lnTo>
                    <a:pt x="9" y="660"/>
                  </a:lnTo>
                  <a:lnTo>
                    <a:pt x="9" y="662"/>
                  </a:lnTo>
                  <a:lnTo>
                    <a:pt x="9" y="662"/>
                  </a:lnTo>
                  <a:lnTo>
                    <a:pt x="9" y="660"/>
                  </a:lnTo>
                  <a:lnTo>
                    <a:pt x="9" y="659"/>
                  </a:lnTo>
                  <a:lnTo>
                    <a:pt x="9" y="655"/>
                  </a:lnTo>
                  <a:lnTo>
                    <a:pt x="9" y="662"/>
                  </a:lnTo>
                  <a:lnTo>
                    <a:pt x="9" y="659"/>
                  </a:lnTo>
                  <a:lnTo>
                    <a:pt x="9" y="659"/>
                  </a:lnTo>
                  <a:lnTo>
                    <a:pt x="9" y="660"/>
                  </a:lnTo>
                  <a:lnTo>
                    <a:pt x="9" y="662"/>
                  </a:lnTo>
                  <a:lnTo>
                    <a:pt x="9" y="652"/>
                  </a:lnTo>
                  <a:lnTo>
                    <a:pt x="9" y="641"/>
                  </a:lnTo>
                  <a:lnTo>
                    <a:pt x="9" y="659"/>
                  </a:lnTo>
                  <a:lnTo>
                    <a:pt x="9" y="659"/>
                  </a:lnTo>
                  <a:lnTo>
                    <a:pt x="9" y="646"/>
                  </a:lnTo>
                  <a:lnTo>
                    <a:pt x="9" y="650"/>
                  </a:lnTo>
                  <a:lnTo>
                    <a:pt x="9" y="644"/>
                  </a:lnTo>
                  <a:lnTo>
                    <a:pt x="9" y="644"/>
                  </a:lnTo>
                  <a:lnTo>
                    <a:pt x="9" y="650"/>
                  </a:lnTo>
                  <a:lnTo>
                    <a:pt x="9" y="648"/>
                  </a:lnTo>
                  <a:lnTo>
                    <a:pt x="9" y="660"/>
                  </a:lnTo>
                  <a:lnTo>
                    <a:pt x="9" y="660"/>
                  </a:lnTo>
                  <a:lnTo>
                    <a:pt x="9" y="648"/>
                  </a:lnTo>
                  <a:lnTo>
                    <a:pt x="9" y="660"/>
                  </a:lnTo>
                  <a:lnTo>
                    <a:pt x="9" y="625"/>
                  </a:lnTo>
                  <a:lnTo>
                    <a:pt x="9" y="646"/>
                  </a:lnTo>
                  <a:lnTo>
                    <a:pt x="9" y="662"/>
                  </a:lnTo>
                  <a:lnTo>
                    <a:pt x="9" y="662"/>
                  </a:lnTo>
                  <a:lnTo>
                    <a:pt x="9" y="652"/>
                  </a:lnTo>
                  <a:lnTo>
                    <a:pt x="9" y="662"/>
                  </a:lnTo>
                  <a:lnTo>
                    <a:pt x="9" y="657"/>
                  </a:lnTo>
                  <a:lnTo>
                    <a:pt x="9" y="644"/>
                  </a:lnTo>
                  <a:lnTo>
                    <a:pt x="9" y="657"/>
                  </a:lnTo>
                  <a:lnTo>
                    <a:pt x="9" y="650"/>
                  </a:lnTo>
                  <a:lnTo>
                    <a:pt x="9" y="655"/>
                  </a:lnTo>
                  <a:lnTo>
                    <a:pt x="9" y="618"/>
                  </a:lnTo>
                  <a:lnTo>
                    <a:pt x="9" y="657"/>
                  </a:lnTo>
                  <a:lnTo>
                    <a:pt x="9" y="628"/>
                  </a:lnTo>
                  <a:lnTo>
                    <a:pt x="10" y="650"/>
                  </a:lnTo>
                  <a:lnTo>
                    <a:pt x="10" y="639"/>
                  </a:lnTo>
                  <a:lnTo>
                    <a:pt x="10" y="659"/>
                  </a:lnTo>
                  <a:lnTo>
                    <a:pt x="10" y="660"/>
                  </a:lnTo>
                  <a:lnTo>
                    <a:pt x="10" y="660"/>
                  </a:lnTo>
                  <a:lnTo>
                    <a:pt x="10" y="646"/>
                  </a:lnTo>
                  <a:lnTo>
                    <a:pt x="10" y="659"/>
                  </a:lnTo>
                  <a:lnTo>
                    <a:pt x="10" y="659"/>
                  </a:lnTo>
                  <a:lnTo>
                    <a:pt x="10" y="660"/>
                  </a:lnTo>
                  <a:lnTo>
                    <a:pt x="10" y="662"/>
                  </a:lnTo>
                  <a:lnTo>
                    <a:pt x="10" y="660"/>
                  </a:lnTo>
                  <a:lnTo>
                    <a:pt x="10" y="648"/>
                  </a:lnTo>
                  <a:lnTo>
                    <a:pt x="10" y="662"/>
                  </a:lnTo>
                  <a:lnTo>
                    <a:pt x="10" y="660"/>
                  </a:lnTo>
                  <a:lnTo>
                    <a:pt x="10" y="660"/>
                  </a:lnTo>
                  <a:lnTo>
                    <a:pt x="10" y="627"/>
                  </a:lnTo>
                  <a:lnTo>
                    <a:pt x="10" y="650"/>
                  </a:lnTo>
                  <a:lnTo>
                    <a:pt x="10" y="630"/>
                  </a:lnTo>
                  <a:lnTo>
                    <a:pt x="10" y="659"/>
                  </a:lnTo>
                  <a:lnTo>
                    <a:pt x="10" y="648"/>
                  </a:lnTo>
                  <a:lnTo>
                    <a:pt x="10" y="660"/>
                  </a:lnTo>
                  <a:lnTo>
                    <a:pt x="10" y="657"/>
                  </a:lnTo>
                  <a:lnTo>
                    <a:pt x="10" y="653"/>
                  </a:lnTo>
                  <a:lnTo>
                    <a:pt x="10" y="652"/>
                  </a:lnTo>
                  <a:lnTo>
                    <a:pt x="10" y="662"/>
                  </a:lnTo>
                  <a:lnTo>
                    <a:pt x="10" y="637"/>
                  </a:lnTo>
                  <a:lnTo>
                    <a:pt x="10" y="628"/>
                  </a:lnTo>
                  <a:lnTo>
                    <a:pt x="10" y="652"/>
                  </a:lnTo>
                  <a:lnTo>
                    <a:pt x="10" y="621"/>
                  </a:lnTo>
                  <a:lnTo>
                    <a:pt x="10" y="662"/>
                  </a:lnTo>
                  <a:lnTo>
                    <a:pt x="10" y="657"/>
                  </a:lnTo>
                  <a:lnTo>
                    <a:pt x="10" y="659"/>
                  </a:lnTo>
                  <a:lnTo>
                    <a:pt x="10" y="619"/>
                  </a:lnTo>
                  <a:lnTo>
                    <a:pt x="10" y="659"/>
                  </a:lnTo>
                  <a:lnTo>
                    <a:pt x="10" y="646"/>
                  </a:lnTo>
                  <a:lnTo>
                    <a:pt x="10" y="657"/>
                  </a:lnTo>
                  <a:lnTo>
                    <a:pt x="10" y="660"/>
                  </a:lnTo>
                  <a:lnTo>
                    <a:pt x="10" y="659"/>
                  </a:lnTo>
                  <a:lnTo>
                    <a:pt x="10" y="660"/>
                  </a:lnTo>
                  <a:lnTo>
                    <a:pt x="10" y="639"/>
                  </a:lnTo>
                  <a:lnTo>
                    <a:pt x="10" y="628"/>
                  </a:lnTo>
                  <a:lnTo>
                    <a:pt x="10" y="644"/>
                  </a:lnTo>
                  <a:lnTo>
                    <a:pt x="10" y="660"/>
                  </a:lnTo>
                  <a:lnTo>
                    <a:pt x="10" y="662"/>
                  </a:lnTo>
                  <a:lnTo>
                    <a:pt x="10" y="643"/>
                  </a:lnTo>
                  <a:lnTo>
                    <a:pt x="10" y="652"/>
                  </a:lnTo>
                  <a:lnTo>
                    <a:pt x="10" y="660"/>
                  </a:lnTo>
                  <a:lnTo>
                    <a:pt x="10" y="655"/>
                  </a:lnTo>
                  <a:lnTo>
                    <a:pt x="10" y="641"/>
                  </a:lnTo>
                  <a:lnTo>
                    <a:pt x="10" y="632"/>
                  </a:lnTo>
                  <a:lnTo>
                    <a:pt x="10" y="650"/>
                  </a:lnTo>
                  <a:lnTo>
                    <a:pt x="10" y="660"/>
                  </a:lnTo>
                  <a:lnTo>
                    <a:pt x="10" y="657"/>
                  </a:lnTo>
                  <a:lnTo>
                    <a:pt x="10" y="660"/>
                  </a:lnTo>
                  <a:lnTo>
                    <a:pt x="10" y="660"/>
                  </a:lnTo>
                  <a:lnTo>
                    <a:pt x="10" y="657"/>
                  </a:lnTo>
                  <a:lnTo>
                    <a:pt x="10" y="657"/>
                  </a:lnTo>
                  <a:lnTo>
                    <a:pt x="10" y="646"/>
                  </a:lnTo>
                  <a:lnTo>
                    <a:pt x="10" y="657"/>
                  </a:lnTo>
                  <a:lnTo>
                    <a:pt x="10" y="639"/>
                  </a:lnTo>
                  <a:lnTo>
                    <a:pt x="10" y="602"/>
                  </a:lnTo>
                  <a:lnTo>
                    <a:pt x="10" y="630"/>
                  </a:lnTo>
                  <a:lnTo>
                    <a:pt x="10" y="653"/>
                  </a:lnTo>
                  <a:lnTo>
                    <a:pt x="10" y="662"/>
                  </a:lnTo>
                  <a:lnTo>
                    <a:pt x="10" y="655"/>
                  </a:lnTo>
                  <a:lnTo>
                    <a:pt x="10" y="646"/>
                  </a:lnTo>
                  <a:lnTo>
                    <a:pt x="10" y="659"/>
                  </a:lnTo>
                  <a:lnTo>
                    <a:pt x="10" y="625"/>
                  </a:lnTo>
                  <a:lnTo>
                    <a:pt x="10" y="659"/>
                  </a:lnTo>
                  <a:lnTo>
                    <a:pt x="10" y="653"/>
                  </a:lnTo>
                  <a:lnTo>
                    <a:pt x="10" y="625"/>
                  </a:lnTo>
                  <a:lnTo>
                    <a:pt x="10" y="653"/>
                  </a:lnTo>
                  <a:lnTo>
                    <a:pt x="10" y="650"/>
                  </a:lnTo>
                  <a:lnTo>
                    <a:pt x="10" y="636"/>
                  </a:lnTo>
                  <a:lnTo>
                    <a:pt x="10" y="652"/>
                  </a:lnTo>
                  <a:lnTo>
                    <a:pt x="10" y="641"/>
                  </a:lnTo>
                  <a:lnTo>
                    <a:pt x="10" y="648"/>
                  </a:lnTo>
                  <a:lnTo>
                    <a:pt x="10" y="630"/>
                  </a:lnTo>
                  <a:lnTo>
                    <a:pt x="10" y="652"/>
                  </a:lnTo>
                  <a:lnTo>
                    <a:pt x="10" y="653"/>
                  </a:lnTo>
                  <a:lnTo>
                    <a:pt x="10" y="650"/>
                  </a:lnTo>
                  <a:lnTo>
                    <a:pt x="10" y="648"/>
                  </a:lnTo>
                  <a:lnTo>
                    <a:pt x="10" y="605"/>
                  </a:lnTo>
                  <a:lnTo>
                    <a:pt x="10" y="659"/>
                  </a:lnTo>
                  <a:lnTo>
                    <a:pt x="10" y="593"/>
                  </a:lnTo>
                  <a:lnTo>
                    <a:pt x="12" y="634"/>
                  </a:lnTo>
                  <a:lnTo>
                    <a:pt x="12" y="653"/>
                  </a:lnTo>
                  <a:lnTo>
                    <a:pt x="12" y="653"/>
                  </a:lnTo>
                  <a:lnTo>
                    <a:pt x="12" y="655"/>
                  </a:lnTo>
                  <a:lnTo>
                    <a:pt x="12" y="652"/>
                  </a:lnTo>
                  <a:lnTo>
                    <a:pt x="12" y="644"/>
                  </a:lnTo>
                  <a:lnTo>
                    <a:pt x="12" y="618"/>
                  </a:lnTo>
                  <a:lnTo>
                    <a:pt x="12" y="660"/>
                  </a:lnTo>
                  <a:lnTo>
                    <a:pt x="12" y="643"/>
                  </a:lnTo>
                  <a:lnTo>
                    <a:pt x="12" y="646"/>
                  </a:lnTo>
                  <a:lnTo>
                    <a:pt x="12" y="632"/>
                  </a:lnTo>
                  <a:lnTo>
                    <a:pt x="12" y="659"/>
                  </a:lnTo>
                  <a:lnTo>
                    <a:pt x="12" y="655"/>
                  </a:lnTo>
                  <a:lnTo>
                    <a:pt x="12" y="657"/>
                  </a:lnTo>
                  <a:lnTo>
                    <a:pt x="12" y="634"/>
                  </a:lnTo>
                  <a:lnTo>
                    <a:pt x="12" y="641"/>
                  </a:lnTo>
                  <a:lnTo>
                    <a:pt x="12" y="625"/>
                  </a:lnTo>
                  <a:lnTo>
                    <a:pt x="12" y="566"/>
                  </a:lnTo>
                  <a:lnTo>
                    <a:pt x="12" y="650"/>
                  </a:lnTo>
                  <a:lnTo>
                    <a:pt x="12" y="643"/>
                  </a:lnTo>
                  <a:lnTo>
                    <a:pt x="12" y="598"/>
                  </a:lnTo>
                  <a:lnTo>
                    <a:pt x="12" y="653"/>
                  </a:lnTo>
                  <a:lnTo>
                    <a:pt x="12" y="648"/>
                  </a:lnTo>
                  <a:lnTo>
                    <a:pt x="12" y="634"/>
                  </a:lnTo>
                  <a:lnTo>
                    <a:pt x="12" y="644"/>
                  </a:lnTo>
                  <a:lnTo>
                    <a:pt x="12" y="660"/>
                  </a:lnTo>
                  <a:lnTo>
                    <a:pt x="12" y="648"/>
                  </a:lnTo>
                  <a:lnTo>
                    <a:pt x="12" y="662"/>
                  </a:lnTo>
                  <a:lnTo>
                    <a:pt x="12" y="650"/>
                  </a:lnTo>
                  <a:lnTo>
                    <a:pt x="12" y="628"/>
                  </a:lnTo>
                  <a:lnTo>
                    <a:pt x="12" y="655"/>
                  </a:lnTo>
                  <a:lnTo>
                    <a:pt x="12" y="637"/>
                  </a:lnTo>
                  <a:lnTo>
                    <a:pt x="12" y="603"/>
                  </a:lnTo>
                  <a:lnTo>
                    <a:pt x="12" y="618"/>
                  </a:lnTo>
                  <a:lnTo>
                    <a:pt x="12" y="619"/>
                  </a:lnTo>
                  <a:lnTo>
                    <a:pt x="12" y="652"/>
                  </a:lnTo>
                  <a:lnTo>
                    <a:pt x="12" y="634"/>
                  </a:lnTo>
                  <a:lnTo>
                    <a:pt x="12" y="621"/>
                  </a:lnTo>
                  <a:lnTo>
                    <a:pt x="12" y="616"/>
                  </a:lnTo>
                  <a:lnTo>
                    <a:pt x="12" y="627"/>
                  </a:lnTo>
                  <a:lnTo>
                    <a:pt x="12" y="639"/>
                  </a:lnTo>
                  <a:lnTo>
                    <a:pt x="12" y="653"/>
                  </a:lnTo>
                  <a:lnTo>
                    <a:pt x="12" y="625"/>
                  </a:lnTo>
                  <a:lnTo>
                    <a:pt x="12" y="639"/>
                  </a:lnTo>
                  <a:lnTo>
                    <a:pt x="12" y="659"/>
                  </a:lnTo>
                  <a:lnTo>
                    <a:pt x="12" y="630"/>
                  </a:lnTo>
                  <a:lnTo>
                    <a:pt x="12" y="652"/>
                  </a:lnTo>
                  <a:lnTo>
                    <a:pt x="12" y="584"/>
                  </a:lnTo>
                  <a:lnTo>
                    <a:pt x="12" y="648"/>
                  </a:lnTo>
                  <a:lnTo>
                    <a:pt x="12" y="660"/>
                  </a:lnTo>
                  <a:lnTo>
                    <a:pt x="12" y="648"/>
                  </a:lnTo>
                  <a:lnTo>
                    <a:pt x="12" y="634"/>
                  </a:lnTo>
                  <a:lnTo>
                    <a:pt x="12" y="646"/>
                  </a:lnTo>
                  <a:lnTo>
                    <a:pt x="12" y="659"/>
                  </a:lnTo>
                  <a:lnTo>
                    <a:pt x="12" y="641"/>
                  </a:lnTo>
                  <a:lnTo>
                    <a:pt x="12" y="653"/>
                  </a:lnTo>
                  <a:lnTo>
                    <a:pt x="12" y="662"/>
                  </a:lnTo>
                  <a:lnTo>
                    <a:pt x="12" y="660"/>
                  </a:lnTo>
                  <a:lnTo>
                    <a:pt x="12" y="648"/>
                  </a:lnTo>
                  <a:lnTo>
                    <a:pt x="12" y="648"/>
                  </a:lnTo>
                  <a:lnTo>
                    <a:pt x="12" y="577"/>
                  </a:lnTo>
                  <a:lnTo>
                    <a:pt x="12" y="249"/>
                  </a:lnTo>
                  <a:lnTo>
                    <a:pt x="12" y="582"/>
                  </a:lnTo>
                  <a:lnTo>
                    <a:pt x="12" y="623"/>
                  </a:lnTo>
                  <a:lnTo>
                    <a:pt x="12" y="575"/>
                  </a:lnTo>
                  <a:lnTo>
                    <a:pt x="12" y="639"/>
                  </a:lnTo>
                  <a:lnTo>
                    <a:pt x="12" y="611"/>
                  </a:lnTo>
                  <a:lnTo>
                    <a:pt x="12" y="652"/>
                  </a:lnTo>
                  <a:lnTo>
                    <a:pt x="12" y="641"/>
                  </a:lnTo>
                  <a:lnTo>
                    <a:pt x="12" y="598"/>
                  </a:lnTo>
                  <a:lnTo>
                    <a:pt x="12" y="612"/>
                  </a:lnTo>
                  <a:lnTo>
                    <a:pt x="12" y="621"/>
                  </a:lnTo>
                  <a:lnTo>
                    <a:pt x="12" y="660"/>
                  </a:lnTo>
                  <a:lnTo>
                    <a:pt x="12" y="618"/>
                  </a:lnTo>
                  <a:lnTo>
                    <a:pt x="12" y="619"/>
                  </a:lnTo>
                  <a:lnTo>
                    <a:pt x="12" y="571"/>
                  </a:lnTo>
                  <a:lnTo>
                    <a:pt x="12" y="575"/>
                  </a:lnTo>
                  <a:lnTo>
                    <a:pt x="12" y="650"/>
                  </a:lnTo>
                  <a:lnTo>
                    <a:pt x="12" y="586"/>
                  </a:lnTo>
                  <a:lnTo>
                    <a:pt x="12" y="650"/>
                  </a:lnTo>
                  <a:lnTo>
                    <a:pt x="12" y="579"/>
                  </a:lnTo>
                  <a:lnTo>
                    <a:pt x="12" y="618"/>
                  </a:lnTo>
                  <a:lnTo>
                    <a:pt x="12" y="641"/>
                  </a:lnTo>
                  <a:lnTo>
                    <a:pt x="12" y="653"/>
                  </a:lnTo>
                  <a:lnTo>
                    <a:pt x="12" y="628"/>
                  </a:lnTo>
                  <a:lnTo>
                    <a:pt x="14" y="657"/>
                  </a:lnTo>
                  <a:lnTo>
                    <a:pt x="14" y="561"/>
                  </a:lnTo>
                  <a:lnTo>
                    <a:pt x="14" y="500"/>
                  </a:lnTo>
                  <a:lnTo>
                    <a:pt x="14" y="468"/>
                  </a:lnTo>
                  <a:lnTo>
                    <a:pt x="14" y="579"/>
                  </a:lnTo>
                  <a:lnTo>
                    <a:pt x="14" y="660"/>
                  </a:lnTo>
                  <a:lnTo>
                    <a:pt x="14" y="625"/>
                  </a:lnTo>
                  <a:lnTo>
                    <a:pt x="14" y="634"/>
                  </a:lnTo>
                  <a:lnTo>
                    <a:pt x="14" y="516"/>
                  </a:lnTo>
                  <a:lnTo>
                    <a:pt x="14" y="603"/>
                  </a:lnTo>
                  <a:lnTo>
                    <a:pt x="14" y="650"/>
                  </a:lnTo>
                  <a:lnTo>
                    <a:pt x="14" y="621"/>
                  </a:lnTo>
                  <a:lnTo>
                    <a:pt x="14" y="619"/>
                  </a:lnTo>
                  <a:lnTo>
                    <a:pt x="14" y="475"/>
                  </a:lnTo>
                  <a:lnTo>
                    <a:pt x="14" y="636"/>
                  </a:lnTo>
                  <a:lnTo>
                    <a:pt x="14" y="652"/>
                  </a:lnTo>
                  <a:lnTo>
                    <a:pt x="14" y="660"/>
                  </a:lnTo>
                  <a:lnTo>
                    <a:pt x="14" y="432"/>
                  </a:lnTo>
                  <a:lnTo>
                    <a:pt x="14" y="600"/>
                  </a:lnTo>
                  <a:lnTo>
                    <a:pt x="14" y="616"/>
                  </a:lnTo>
                  <a:lnTo>
                    <a:pt x="14" y="623"/>
                  </a:lnTo>
                  <a:lnTo>
                    <a:pt x="14" y="634"/>
                  </a:lnTo>
                  <a:lnTo>
                    <a:pt x="14" y="657"/>
                  </a:lnTo>
                  <a:lnTo>
                    <a:pt x="14" y="659"/>
                  </a:lnTo>
                  <a:lnTo>
                    <a:pt x="14" y="625"/>
                  </a:lnTo>
                  <a:lnTo>
                    <a:pt x="14" y="605"/>
                  </a:lnTo>
                  <a:lnTo>
                    <a:pt x="14" y="602"/>
                  </a:lnTo>
                  <a:lnTo>
                    <a:pt x="14" y="657"/>
                  </a:lnTo>
                  <a:lnTo>
                    <a:pt x="14" y="356"/>
                  </a:lnTo>
                  <a:lnTo>
                    <a:pt x="14" y="605"/>
                  </a:lnTo>
                  <a:lnTo>
                    <a:pt x="14" y="619"/>
                  </a:lnTo>
                  <a:lnTo>
                    <a:pt x="14" y="641"/>
                  </a:lnTo>
                  <a:lnTo>
                    <a:pt x="14" y="509"/>
                  </a:lnTo>
                  <a:lnTo>
                    <a:pt x="14" y="659"/>
                  </a:lnTo>
                  <a:lnTo>
                    <a:pt x="14" y="614"/>
                  </a:lnTo>
                  <a:lnTo>
                    <a:pt x="14" y="343"/>
                  </a:lnTo>
                  <a:lnTo>
                    <a:pt x="14" y="648"/>
                  </a:lnTo>
                  <a:lnTo>
                    <a:pt x="14" y="609"/>
                  </a:lnTo>
                  <a:lnTo>
                    <a:pt x="14" y="612"/>
                  </a:lnTo>
                  <a:lnTo>
                    <a:pt x="14" y="279"/>
                  </a:lnTo>
                  <a:lnTo>
                    <a:pt x="14" y="388"/>
                  </a:lnTo>
                  <a:lnTo>
                    <a:pt x="14" y="267"/>
                  </a:lnTo>
                  <a:lnTo>
                    <a:pt x="14" y="648"/>
                  </a:lnTo>
                  <a:lnTo>
                    <a:pt x="14" y="643"/>
                  </a:lnTo>
                  <a:lnTo>
                    <a:pt x="14" y="611"/>
                  </a:lnTo>
                  <a:lnTo>
                    <a:pt x="14" y="602"/>
                  </a:lnTo>
                  <a:lnTo>
                    <a:pt x="14" y="550"/>
                  </a:lnTo>
                  <a:lnTo>
                    <a:pt x="14" y="621"/>
                  </a:lnTo>
                  <a:lnTo>
                    <a:pt x="14" y="653"/>
                  </a:lnTo>
                  <a:lnTo>
                    <a:pt x="14" y="644"/>
                  </a:lnTo>
                  <a:lnTo>
                    <a:pt x="14" y="593"/>
                  </a:lnTo>
                  <a:lnTo>
                    <a:pt x="14" y="568"/>
                  </a:lnTo>
                  <a:lnTo>
                    <a:pt x="14" y="639"/>
                  </a:lnTo>
                  <a:lnTo>
                    <a:pt x="14" y="511"/>
                  </a:lnTo>
                  <a:lnTo>
                    <a:pt x="14" y="493"/>
                  </a:lnTo>
                  <a:lnTo>
                    <a:pt x="14" y="623"/>
                  </a:lnTo>
                  <a:lnTo>
                    <a:pt x="14" y="520"/>
                  </a:lnTo>
                  <a:lnTo>
                    <a:pt x="14" y="543"/>
                  </a:lnTo>
                  <a:lnTo>
                    <a:pt x="14" y="520"/>
                  </a:lnTo>
                  <a:lnTo>
                    <a:pt x="14" y="636"/>
                  </a:lnTo>
                  <a:lnTo>
                    <a:pt x="14" y="468"/>
                  </a:lnTo>
                  <a:lnTo>
                    <a:pt x="14" y="643"/>
                  </a:lnTo>
                  <a:lnTo>
                    <a:pt x="14" y="657"/>
                  </a:lnTo>
                  <a:lnTo>
                    <a:pt x="14" y="607"/>
                  </a:lnTo>
                  <a:lnTo>
                    <a:pt x="14" y="634"/>
                  </a:lnTo>
                  <a:lnTo>
                    <a:pt x="14" y="440"/>
                  </a:lnTo>
                  <a:lnTo>
                    <a:pt x="14" y="502"/>
                  </a:lnTo>
                  <a:lnTo>
                    <a:pt x="14" y="657"/>
                  </a:lnTo>
                  <a:lnTo>
                    <a:pt x="14" y="438"/>
                  </a:lnTo>
                  <a:lnTo>
                    <a:pt x="14" y="434"/>
                  </a:lnTo>
                  <a:lnTo>
                    <a:pt x="14" y="662"/>
                  </a:lnTo>
                  <a:lnTo>
                    <a:pt x="14" y="630"/>
                  </a:lnTo>
                  <a:lnTo>
                    <a:pt x="14" y="648"/>
                  </a:lnTo>
                  <a:lnTo>
                    <a:pt x="14" y="621"/>
                  </a:lnTo>
                  <a:lnTo>
                    <a:pt x="14" y="375"/>
                  </a:lnTo>
                  <a:lnTo>
                    <a:pt x="14" y="429"/>
                  </a:lnTo>
                  <a:lnTo>
                    <a:pt x="14" y="639"/>
                  </a:lnTo>
                  <a:lnTo>
                    <a:pt x="14" y="614"/>
                  </a:lnTo>
                  <a:lnTo>
                    <a:pt x="14" y="550"/>
                  </a:lnTo>
                  <a:lnTo>
                    <a:pt x="14" y="557"/>
                  </a:lnTo>
                  <a:lnTo>
                    <a:pt x="14" y="603"/>
                  </a:lnTo>
                  <a:lnTo>
                    <a:pt x="14" y="463"/>
                  </a:lnTo>
                  <a:lnTo>
                    <a:pt x="14" y="525"/>
                  </a:lnTo>
                  <a:lnTo>
                    <a:pt x="14" y="465"/>
                  </a:lnTo>
                  <a:lnTo>
                    <a:pt x="14" y="245"/>
                  </a:lnTo>
                  <a:lnTo>
                    <a:pt x="16" y="448"/>
                  </a:lnTo>
                  <a:lnTo>
                    <a:pt x="16" y="552"/>
                  </a:lnTo>
                  <a:lnTo>
                    <a:pt x="16" y="611"/>
                  </a:lnTo>
                  <a:lnTo>
                    <a:pt x="16" y="550"/>
                  </a:lnTo>
                  <a:lnTo>
                    <a:pt x="16" y="514"/>
                  </a:lnTo>
                  <a:lnTo>
                    <a:pt x="16" y="0"/>
                  </a:lnTo>
                  <a:lnTo>
                    <a:pt x="16" y="429"/>
                  </a:lnTo>
                  <a:lnTo>
                    <a:pt x="16" y="643"/>
                  </a:lnTo>
                  <a:lnTo>
                    <a:pt x="16" y="543"/>
                  </a:lnTo>
                  <a:lnTo>
                    <a:pt x="16" y="441"/>
                  </a:lnTo>
                  <a:lnTo>
                    <a:pt x="16" y="336"/>
                  </a:lnTo>
                  <a:lnTo>
                    <a:pt x="16" y="603"/>
                  </a:lnTo>
                  <a:lnTo>
                    <a:pt x="16" y="637"/>
                  </a:lnTo>
                  <a:lnTo>
                    <a:pt x="16" y="625"/>
                  </a:lnTo>
                  <a:lnTo>
                    <a:pt x="16" y="381"/>
                  </a:lnTo>
                  <a:lnTo>
                    <a:pt x="16" y="571"/>
                  </a:lnTo>
                  <a:lnTo>
                    <a:pt x="16" y="582"/>
                  </a:lnTo>
                  <a:lnTo>
                    <a:pt x="16" y="520"/>
                  </a:lnTo>
                  <a:lnTo>
                    <a:pt x="16" y="249"/>
                  </a:lnTo>
                  <a:lnTo>
                    <a:pt x="16" y="634"/>
                  </a:lnTo>
                  <a:lnTo>
                    <a:pt x="16" y="395"/>
                  </a:lnTo>
                  <a:lnTo>
                    <a:pt x="16" y="644"/>
                  </a:lnTo>
                  <a:lnTo>
                    <a:pt x="16" y="564"/>
                  </a:lnTo>
                  <a:lnTo>
                    <a:pt x="16" y="660"/>
                  </a:lnTo>
                  <a:lnTo>
                    <a:pt x="16" y="603"/>
                  </a:lnTo>
                  <a:lnTo>
                    <a:pt x="16" y="507"/>
                  </a:lnTo>
                  <a:lnTo>
                    <a:pt x="16" y="653"/>
                  </a:lnTo>
                  <a:lnTo>
                    <a:pt x="16" y="545"/>
                  </a:lnTo>
                  <a:lnTo>
                    <a:pt x="16" y="618"/>
                  </a:lnTo>
                  <a:lnTo>
                    <a:pt x="16" y="582"/>
                  </a:lnTo>
                  <a:lnTo>
                    <a:pt x="16" y="627"/>
                  </a:lnTo>
                  <a:lnTo>
                    <a:pt x="16" y="595"/>
                  </a:lnTo>
                  <a:lnTo>
                    <a:pt x="16" y="365"/>
                  </a:lnTo>
                  <a:lnTo>
                    <a:pt x="16" y="532"/>
                  </a:lnTo>
                  <a:lnTo>
                    <a:pt x="16" y="580"/>
                  </a:lnTo>
                  <a:lnTo>
                    <a:pt x="16" y="545"/>
                  </a:lnTo>
                  <a:lnTo>
                    <a:pt x="16" y="659"/>
                  </a:lnTo>
                  <a:lnTo>
                    <a:pt x="16" y="619"/>
                  </a:lnTo>
                  <a:lnTo>
                    <a:pt x="16" y="639"/>
                  </a:lnTo>
                  <a:lnTo>
                    <a:pt x="16" y="413"/>
                  </a:lnTo>
                  <a:lnTo>
                    <a:pt x="16" y="436"/>
                  </a:lnTo>
                  <a:lnTo>
                    <a:pt x="16" y="484"/>
                  </a:lnTo>
                  <a:lnTo>
                    <a:pt x="16" y="625"/>
                  </a:lnTo>
                  <a:lnTo>
                    <a:pt x="16" y="623"/>
                  </a:lnTo>
                  <a:lnTo>
                    <a:pt x="16" y="564"/>
                  </a:lnTo>
                  <a:lnTo>
                    <a:pt x="16" y="636"/>
                  </a:lnTo>
                  <a:lnTo>
                    <a:pt x="16" y="24"/>
                  </a:lnTo>
                  <a:lnTo>
                    <a:pt x="16" y="534"/>
                  </a:lnTo>
                  <a:lnTo>
                    <a:pt x="16" y="397"/>
                  </a:lnTo>
                  <a:lnTo>
                    <a:pt x="16" y="653"/>
                  </a:lnTo>
                  <a:lnTo>
                    <a:pt x="16" y="523"/>
                  </a:lnTo>
                  <a:lnTo>
                    <a:pt x="16" y="634"/>
                  </a:lnTo>
                  <a:lnTo>
                    <a:pt x="16" y="436"/>
                  </a:lnTo>
                  <a:lnTo>
                    <a:pt x="16" y="595"/>
                  </a:lnTo>
                  <a:lnTo>
                    <a:pt x="16" y="85"/>
                  </a:lnTo>
                  <a:lnTo>
                    <a:pt x="16" y="657"/>
                  </a:lnTo>
                  <a:lnTo>
                    <a:pt x="16" y="632"/>
                  </a:lnTo>
                  <a:lnTo>
                    <a:pt x="16" y="545"/>
                  </a:lnTo>
                  <a:lnTo>
                    <a:pt x="16" y="602"/>
                  </a:lnTo>
                  <a:lnTo>
                    <a:pt x="16" y="391"/>
                  </a:lnTo>
                  <a:lnTo>
                    <a:pt x="16" y="584"/>
                  </a:lnTo>
                  <a:lnTo>
                    <a:pt x="16" y="529"/>
                  </a:lnTo>
                  <a:lnTo>
                    <a:pt x="16" y="659"/>
                  </a:lnTo>
                  <a:lnTo>
                    <a:pt x="16" y="652"/>
                  </a:lnTo>
                  <a:lnTo>
                    <a:pt x="16" y="384"/>
                  </a:lnTo>
                  <a:lnTo>
                    <a:pt x="16" y="644"/>
                  </a:lnTo>
                  <a:lnTo>
                    <a:pt x="16" y="142"/>
                  </a:lnTo>
                  <a:lnTo>
                    <a:pt x="16" y="639"/>
                  </a:lnTo>
                  <a:lnTo>
                    <a:pt x="16" y="215"/>
                  </a:lnTo>
                  <a:lnTo>
                    <a:pt x="16" y="632"/>
                  </a:lnTo>
                  <a:lnTo>
                    <a:pt x="16" y="477"/>
                  </a:lnTo>
                  <a:lnTo>
                    <a:pt x="16" y="621"/>
                  </a:lnTo>
                  <a:lnTo>
                    <a:pt x="16" y="399"/>
                  </a:lnTo>
                  <a:lnTo>
                    <a:pt x="16" y="379"/>
                  </a:lnTo>
                  <a:lnTo>
                    <a:pt x="16" y="538"/>
                  </a:lnTo>
                  <a:lnTo>
                    <a:pt x="16" y="593"/>
                  </a:lnTo>
                  <a:lnTo>
                    <a:pt x="16" y="595"/>
                  </a:lnTo>
                  <a:lnTo>
                    <a:pt x="16" y="359"/>
                  </a:lnTo>
                  <a:lnTo>
                    <a:pt x="16" y="527"/>
                  </a:lnTo>
                  <a:lnTo>
                    <a:pt x="16" y="548"/>
                  </a:lnTo>
                  <a:lnTo>
                    <a:pt x="16" y="41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7" name="Freeform 443"/>
            <p:cNvSpPr>
              <a:spLocks/>
            </p:cNvSpPr>
            <p:nvPr/>
          </p:nvSpPr>
          <p:spPr bwMode="auto">
            <a:xfrm>
              <a:off x="3582" y="2528"/>
              <a:ext cx="16" cy="1509"/>
            </a:xfrm>
            <a:custGeom>
              <a:avLst/>
              <a:gdLst>
                <a:gd name="T0" fmla="*/ 0 w 16"/>
                <a:gd name="T1" fmla="*/ 1408 h 1509"/>
                <a:gd name="T2" fmla="*/ 0 w 16"/>
                <a:gd name="T3" fmla="*/ 1197 h 1509"/>
                <a:gd name="T4" fmla="*/ 0 w 16"/>
                <a:gd name="T5" fmla="*/ 1495 h 1509"/>
                <a:gd name="T6" fmla="*/ 0 w 16"/>
                <a:gd name="T7" fmla="*/ 1363 h 1509"/>
                <a:gd name="T8" fmla="*/ 0 w 16"/>
                <a:gd name="T9" fmla="*/ 1370 h 1509"/>
                <a:gd name="T10" fmla="*/ 0 w 16"/>
                <a:gd name="T11" fmla="*/ 1370 h 1509"/>
                <a:gd name="T12" fmla="*/ 1 w 16"/>
                <a:gd name="T13" fmla="*/ 1443 h 1509"/>
                <a:gd name="T14" fmla="*/ 1 w 16"/>
                <a:gd name="T15" fmla="*/ 1500 h 1509"/>
                <a:gd name="T16" fmla="*/ 1 w 16"/>
                <a:gd name="T17" fmla="*/ 1500 h 1509"/>
                <a:gd name="T18" fmla="*/ 1 w 16"/>
                <a:gd name="T19" fmla="*/ 1502 h 1509"/>
                <a:gd name="T20" fmla="*/ 1 w 16"/>
                <a:gd name="T21" fmla="*/ 1500 h 1509"/>
                <a:gd name="T22" fmla="*/ 1 w 16"/>
                <a:gd name="T23" fmla="*/ 1474 h 1509"/>
                <a:gd name="T24" fmla="*/ 1 w 16"/>
                <a:gd name="T25" fmla="*/ 1506 h 1509"/>
                <a:gd name="T26" fmla="*/ 3 w 16"/>
                <a:gd name="T27" fmla="*/ 1497 h 1509"/>
                <a:gd name="T28" fmla="*/ 3 w 16"/>
                <a:gd name="T29" fmla="*/ 1509 h 1509"/>
                <a:gd name="T30" fmla="*/ 3 w 16"/>
                <a:gd name="T31" fmla="*/ 1504 h 1509"/>
                <a:gd name="T32" fmla="*/ 3 w 16"/>
                <a:gd name="T33" fmla="*/ 1500 h 1509"/>
                <a:gd name="T34" fmla="*/ 3 w 16"/>
                <a:gd name="T35" fmla="*/ 1497 h 1509"/>
                <a:gd name="T36" fmla="*/ 3 w 16"/>
                <a:gd name="T37" fmla="*/ 1502 h 1509"/>
                <a:gd name="T38" fmla="*/ 3 w 16"/>
                <a:gd name="T39" fmla="*/ 1493 h 1509"/>
                <a:gd name="T40" fmla="*/ 5 w 16"/>
                <a:gd name="T41" fmla="*/ 1491 h 1509"/>
                <a:gd name="T42" fmla="*/ 5 w 16"/>
                <a:gd name="T43" fmla="*/ 1474 h 1509"/>
                <a:gd name="T44" fmla="*/ 5 w 16"/>
                <a:gd name="T45" fmla="*/ 1424 h 1509"/>
                <a:gd name="T46" fmla="*/ 5 w 16"/>
                <a:gd name="T47" fmla="*/ 1504 h 1509"/>
                <a:gd name="T48" fmla="*/ 5 w 16"/>
                <a:gd name="T49" fmla="*/ 1504 h 1509"/>
                <a:gd name="T50" fmla="*/ 5 w 16"/>
                <a:gd name="T51" fmla="*/ 1507 h 1509"/>
                <a:gd name="T52" fmla="*/ 5 w 16"/>
                <a:gd name="T53" fmla="*/ 1468 h 1509"/>
                <a:gd name="T54" fmla="*/ 7 w 16"/>
                <a:gd name="T55" fmla="*/ 1497 h 1509"/>
                <a:gd name="T56" fmla="*/ 7 w 16"/>
                <a:gd name="T57" fmla="*/ 1488 h 1509"/>
                <a:gd name="T58" fmla="*/ 7 w 16"/>
                <a:gd name="T59" fmla="*/ 1458 h 1509"/>
                <a:gd name="T60" fmla="*/ 7 w 16"/>
                <a:gd name="T61" fmla="*/ 1459 h 1509"/>
                <a:gd name="T62" fmla="*/ 7 w 16"/>
                <a:gd name="T63" fmla="*/ 1504 h 1509"/>
                <a:gd name="T64" fmla="*/ 7 w 16"/>
                <a:gd name="T65" fmla="*/ 1472 h 1509"/>
                <a:gd name="T66" fmla="*/ 7 w 16"/>
                <a:gd name="T67" fmla="*/ 1490 h 1509"/>
                <a:gd name="T68" fmla="*/ 8 w 16"/>
                <a:gd name="T69" fmla="*/ 1509 h 1509"/>
                <a:gd name="T70" fmla="*/ 8 w 16"/>
                <a:gd name="T71" fmla="*/ 1367 h 1509"/>
                <a:gd name="T72" fmla="*/ 8 w 16"/>
                <a:gd name="T73" fmla="*/ 1468 h 1509"/>
                <a:gd name="T74" fmla="*/ 8 w 16"/>
                <a:gd name="T75" fmla="*/ 1205 h 1509"/>
                <a:gd name="T76" fmla="*/ 8 w 16"/>
                <a:gd name="T77" fmla="*/ 1365 h 1509"/>
                <a:gd name="T78" fmla="*/ 8 w 16"/>
                <a:gd name="T79" fmla="*/ 1426 h 1509"/>
                <a:gd name="T80" fmla="*/ 8 w 16"/>
                <a:gd name="T81" fmla="*/ 1124 h 1509"/>
                <a:gd name="T82" fmla="*/ 10 w 16"/>
                <a:gd name="T83" fmla="*/ 1128 h 1509"/>
                <a:gd name="T84" fmla="*/ 10 w 16"/>
                <a:gd name="T85" fmla="*/ 1205 h 1509"/>
                <a:gd name="T86" fmla="*/ 10 w 16"/>
                <a:gd name="T87" fmla="*/ 1472 h 1509"/>
                <a:gd name="T88" fmla="*/ 10 w 16"/>
                <a:gd name="T89" fmla="*/ 1344 h 1509"/>
                <a:gd name="T90" fmla="*/ 10 w 16"/>
                <a:gd name="T91" fmla="*/ 1219 h 1509"/>
                <a:gd name="T92" fmla="*/ 10 w 16"/>
                <a:gd name="T93" fmla="*/ 1479 h 1509"/>
                <a:gd name="T94" fmla="*/ 10 w 16"/>
                <a:gd name="T95" fmla="*/ 1495 h 1509"/>
                <a:gd name="T96" fmla="*/ 12 w 16"/>
                <a:gd name="T97" fmla="*/ 1413 h 1509"/>
                <a:gd name="T98" fmla="*/ 12 w 16"/>
                <a:gd name="T99" fmla="*/ 1442 h 1509"/>
                <a:gd name="T100" fmla="*/ 12 w 16"/>
                <a:gd name="T101" fmla="*/ 1385 h 1509"/>
                <a:gd name="T102" fmla="*/ 12 w 16"/>
                <a:gd name="T103" fmla="*/ 1393 h 1509"/>
                <a:gd name="T104" fmla="*/ 12 w 16"/>
                <a:gd name="T105" fmla="*/ 1499 h 1509"/>
                <a:gd name="T106" fmla="*/ 12 w 16"/>
                <a:gd name="T107" fmla="*/ 1443 h 1509"/>
                <a:gd name="T108" fmla="*/ 12 w 16"/>
                <a:gd name="T109" fmla="*/ 1450 h 1509"/>
                <a:gd name="T110" fmla="*/ 14 w 16"/>
                <a:gd name="T111" fmla="*/ 1427 h 1509"/>
                <a:gd name="T112" fmla="*/ 14 w 16"/>
                <a:gd name="T113" fmla="*/ 1497 h 1509"/>
                <a:gd name="T114" fmla="*/ 14 w 16"/>
                <a:gd name="T115" fmla="*/ 1509 h 1509"/>
                <a:gd name="T116" fmla="*/ 14 w 16"/>
                <a:gd name="T117" fmla="*/ 1507 h 1509"/>
                <a:gd name="T118" fmla="*/ 14 w 16"/>
                <a:gd name="T119" fmla="*/ 1488 h 1509"/>
                <a:gd name="T120" fmla="*/ 14 w 16"/>
                <a:gd name="T121" fmla="*/ 1438 h 1509"/>
                <a:gd name="T122" fmla="*/ 16 w 16"/>
                <a:gd name="T123" fmla="*/ 1507 h 1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509">
                  <a:moveTo>
                    <a:pt x="0" y="1263"/>
                  </a:moveTo>
                  <a:lnTo>
                    <a:pt x="0" y="1158"/>
                  </a:lnTo>
                  <a:lnTo>
                    <a:pt x="0" y="1390"/>
                  </a:lnTo>
                  <a:lnTo>
                    <a:pt x="0" y="1370"/>
                  </a:lnTo>
                  <a:lnTo>
                    <a:pt x="0" y="1488"/>
                  </a:lnTo>
                  <a:lnTo>
                    <a:pt x="0" y="1313"/>
                  </a:lnTo>
                  <a:lnTo>
                    <a:pt x="0" y="1290"/>
                  </a:lnTo>
                  <a:lnTo>
                    <a:pt x="0" y="1504"/>
                  </a:lnTo>
                  <a:lnTo>
                    <a:pt x="0" y="1483"/>
                  </a:lnTo>
                  <a:lnTo>
                    <a:pt x="0" y="1486"/>
                  </a:lnTo>
                  <a:lnTo>
                    <a:pt x="0" y="1475"/>
                  </a:lnTo>
                  <a:lnTo>
                    <a:pt x="0" y="1408"/>
                  </a:lnTo>
                  <a:lnTo>
                    <a:pt x="0" y="1401"/>
                  </a:lnTo>
                  <a:lnTo>
                    <a:pt x="0" y="1402"/>
                  </a:lnTo>
                  <a:lnTo>
                    <a:pt x="0" y="1486"/>
                  </a:lnTo>
                  <a:lnTo>
                    <a:pt x="0" y="1417"/>
                  </a:lnTo>
                  <a:lnTo>
                    <a:pt x="0" y="1479"/>
                  </a:lnTo>
                  <a:lnTo>
                    <a:pt x="0" y="1434"/>
                  </a:lnTo>
                  <a:lnTo>
                    <a:pt x="0" y="1490"/>
                  </a:lnTo>
                  <a:lnTo>
                    <a:pt x="0" y="1358"/>
                  </a:lnTo>
                  <a:lnTo>
                    <a:pt x="0" y="1269"/>
                  </a:lnTo>
                  <a:lnTo>
                    <a:pt x="0" y="1018"/>
                  </a:lnTo>
                  <a:lnTo>
                    <a:pt x="0" y="1459"/>
                  </a:lnTo>
                  <a:lnTo>
                    <a:pt x="0" y="1197"/>
                  </a:lnTo>
                  <a:lnTo>
                    <a:pt x="0" y="1333"/>
                  </a:lnTo>
                  <a:lnTo>
                    <a:pt x="0" y="1418"/>
                  </a:lnTo>
                  <a:lnTo>
                    <a:pt x="0" y="1409"/>
                  </a:lnTo>
                  <a:lnTo>
                    <a:pt x="0" y="1499"/>
                  </a:lnTo>
                  <a:lnTo>
                    <a:pt x="0" y="1445"/>
                  </a:lnTo>
                  <a:lnTo>
                    <a:pt x="0" y="1502"/>
                  </a:lnTo>
                  <a:lnTo>
                    <a:pt x="0" y="1383"/>
                  </a:lnTo>
                  <a:lnTo>
                    <a:pt x="0" y="1475"/>
                  </a:lnTo>
                  <a:lnTo>
                    <a:pt x="0" y="1507"/>
                  </a:lnTo>
                  <a:lnTo>
                    <a:pt x="0" y="1352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103"/>
                  </a:lnTo>
                  <a:lnTo>
                    <a:pt x="0" y="1447"/>
                  </a:lnTo>
                  <a:lnTo>
                    <a:pt x="0" y="1491"/>
                  </a:lnTo>
                  <a:lnTo>
                    <a:pt x="0" y="1053"/>
                  </a:lnTo>
                  <a:lnTo>
                    <a:pt x="0" y="1409"/>
                  </a:lnTo>
                  <a:lnTo>
                    <a:pt x="0" y="1509"/>
                  </a:lnTo>
                  <a:lnTo>
                    <a:pt x="0" y="1415"/>
                  </a:lnTo>
                  <a:lnTo>
                    <a:pt x="0" y="1401"/>
                  </a:lnTo>
                  <a:lnTo>
                    <a:pt x="0" y="1484"/>
                  </a:lnTo>
                  <a:lnTo>
                    <a:pt x="0" y="1507"/>
                  </a:lnTo>
                  <a:lnTo>
                    <a:pt x="0" y="1488"/>
                  </a:lnTo>
                  <a:lnTo>
                    <a:pt x="0" y="1363"/>
                  </a:lnTo>
                  <a:lnTo>
                    <a:pt x="0" y="1509"/>
                  </a:lnTo>
                  <a:lnTo>
                    <a:pt x="0" y="1463"/>
                  </a:lnTo>
                  <a:lnTo>
                    <a:pt x="0" y="1361"/>
                  </a:lnTo>
                  <a:lnTo>
                    <a:pt x="0" y="1392"/>
                  </a:lnTo>
                  <a:lnTo>
                    <a:pt x="0" y="1422"/>
                  </a:lnTo>
                  <a:lnTo>
                    <a:pt x="0" y="1422"/>
                  </a:lnTo>
                  <a:lnTo>
                    <a:pt x="0" y="1493"/>
                  </a:lnTo>
                  <a:lnTo>
                    <a:pt x="0" y="1506"/>
                  </a:lnTo>
                  <a:lnTo>
                    <a:pt x="0" y="1497"/>
                  </a:lnTo>
                  <a:lnTo>
                    <a:pt x="0" y="1499"/>
                  </a:lnTo>
                  <a:lnTo>
                    <a:pt x="0" y="1372"/>
                  </a:lnTo>
                  <a:lnTo>
                    <a:pt x="0" y="1370"/>
                  </a:lnTo>
                  <a:lnTo>
                    <a:pt x="0" y="1385"/>
                  </a:lnTo>
                  <a:lnTo>
                    <a:pt x="0" y="1474"/>
                  </a:lnTo>
                  <a:lnTo>
                    <a:pt x="0" y="1409"/>
                  </a:lnTo>
                  <a:lnTo>
                    <a:pt x="0" y="1491"/>
                  </a:lnTo>
                  <a:lnTo>
                    <a:pt x="0" y="1475"/>
                  </a:lnTo>
                  <a:lnTo>
                    <a:pt x="0" y="1420"/>
                  </a:lnTo>
                  <a:lnTo>
                    <a:pt x="0" y="1107"/>
                  </a:lnTo>
                  <a:lnTo>
                    <a:pt x="0" y="1479"/>
                  </a:lnTo>
                  <a:lnTo>
                    <a:pt x="0" y="1372"/>
                  </a:lnTo>
                  <a:lnTo>
                    <a:pt x="0" y="1470"/>
                  </a:lnTo>
                  <a:lnTo>
                    <a:pt x="0" y="1352"/>
                  </a:lnTo>
                  <a:lnTo>
                    <a:pt x="0" y="1370"/>
                  </a:lnTo>
                  <a:lnTo>
                    <a:pt x="0" y="1468"/>
                  </a:lnTo>
                  <a:lnTo>
                    <a:pt x="0" y="1385"/>
                  </a:lnTo>
                  <a:lnTo>
                    <a:pt x="0" y="1507"/>
                  </a:lnTo>
                  <a:lnTo>
                    <a:pt x="0" y="1504"/>
                  </a:lnTo>
                  <a:lnTo>
                    <a:pt x="0" y="1465"/>
                  </a:lnTo>
                  <a:lnTo>
                    <a:pt x="0" y="1472"/>
                  </a:lnTo>
                  <a:lnTo>
                    <a:pt x="0" y="1507"/>
                  </a:lnTo>
                  <a:lnTo>
                    <a:pt x="0" y="1426"/>
                  </a:lnTo>
                  <a:lnTo>
                    <a:pt x="0" y="1465"/>
                  </a:lnTo>
                  <a:lnTo>
                    <a:pt x="1" y="1465"/>
                  </a:lnTo>
                  <a:lnTo>
                    <a:pt x="1" y="1415"/>
                  </a:lnTo>
                  <a:lnTo>
                    <a:pt x="1" y="1443"/>
                  </a:lnTo>
                  <a:lnTo>
                    <a:pt x="1" y="1470"/>
                  </a:lnTo>
                  <a:lnTo>
                    <a:pt x="1" y="1433"/>
                  </a:lnTo>
                  <a:lnTo>
                    <a:pt x="1" y="1442"/>
                  </a:lnTo>
                  <a:lnTo>
                    <a:pt x="1" y="1433"/>
                  </a:lnTo>
                  <a:lnTo>
                    <a:pt x="1" y="1465"/>
                  </a:lnTo>
                  <a:lnTo>
                    <a:pt x="1" y="1440"/>
                  </a:lnTo>
                  <a:lnTo>
                    <a:pt x="1" y="1463"/>
                  </a:lnTo>
                  <a:lnTo>
                    <a:pt x="1" y="1465"/>
                  </a:lnTo>
                  <a:lnTo>
                    <a:pt x="1" y="1491"/>
                  </a:lnTo>
                  <a:lnTo>
                    <a:pt x="1" y="1500"/>
                  </a:lnTo>
                  <a:lnTo>
                    <a:pt x="1" y="1488"/>
                  </a:lnTo>
                  <a:lnTo>
                    <a:pt x="1" y="1500"/>
                  </a:lnTo>
                  <a:lnTo>
                    <a:pt x="1" y="1479"/>
                  </a:lnTo>
                  <a:lnTo>
                    <a:pt x="1" y="1401"/>
                  </a:lnTo>
                  <a:lnTo>
                    <a:pt x="1" y="1509"/>
                  </a:lnTo>
                  <a:lnTo>
                    <a:pt x="1" y="1507"/>
                  </a:lnTo>
                  <a:lnTo>
                    <a:pt x="1" y="1495"/>
                  </a:lnTo>
                  <a:lnTo>
                    <a:pt x="1" y="1497"/>
                  </a:lnTo>
                  <a:lnTo>
                    <a:pt x="1" y="1500"/>
                  </a:lnTo>
                  <a:lnTo>
                    <a:pt x="1" y="1472"/>
                  </a:lnTo>
                  <a:lnTo>
                    <a:pt x="1" y="1500"/>
                  </a:lnTo>
                  <a:lnTo>
                    <a:pt x="1" y="1475"/>
                  </a:lnTo>
                  <a:lnTo>
                    <a:pt x="1" y="1499"/>
                  </a:lnTo>
                  <a:lnTo>
                    <a:pt x="1" y="1500"/>
                  </a:lnTo>
                  <a:lnTo>
                    <a:pt x="1" y="1506"/>
                  </a:lnTo>
                  <a:lnTo>
                    <a:pt x="1" y="1386"/>
                  </a:lnTo>
                  <a:lnTo>
                    <a:pt x="1" y="1490"/>
                  </a:lnTo>
                  <a:lnTo>
                    <a:pt x="1" y="1499"/>
                  </a:lnTo>
                  <a:lnTo>
                    <a:pt x="1" y="1486"/>
                  </a:lnTo>
                  <a:lnTo>
                    <a:pt x="1" y="1352"/>
                  </a:lnTo>
                  <a:lnTo>
                    <a:pt x="1" y="1479"/>
                  </a:lnTo>
                  <a:lnTo>
                    <a:pt x="1" y="1500"/>
                  </a:lnTo>
                  <a:lnTo>
                    <a:pt x="1" y="1429"/>
                  </a:lnTo>
                  <a:lnTo>
                    <a:pt x="1" y="1507"/>
                  </a:lnTo>
                  <a:lnTo>
                    <a:pt x="1" y="1491"/>
                  </a:lnTo>
                  <a:lnTo>
                    <a:pt x="1" y="1502"/>
                  </a:lnTo>
                  <a:lnTo>
                    <a:pt x="1" y="1490"/>
                  </a:lnTo>
                  <a:lnTo>
                    <a:pt x="1" y="1504"/>
                  </a:lnTo>
                  <a:lnTo>
                    <a:pt x="1" y="1461"/>
                  </a:lnTo>
                  <a:lnTo>
                    <a:pt x="1" y="1497"/>
                  </a:lnTo>
                  <a:lnTo>
                    <a:pt x="1" y="1506"/>
                  </a:lnTo>
                  <a:lnTo>
                    <a:pt x="1" y="1354"/>
                  </a:lnTo>
                  <a:lnTo>
                    <a:pt x="1" y="1506"/>
                  </a:lnTo>
                  <a:lnTo>
                    <a:pt x="1" y="1495"/>
                  </a:lnTo>
                  <a:lnTo>
                    <a:pt x="1" y="1490"/>
                  </a:lnTo>
                  <a:lnTo>
                    <a:pt x="1" y="1499"/>
                  </a:lnTo>
                  <a:lnTo>
                    <a:pt x="1" y="1483"/>
                  </a:lnTo>
                  <a:lnTo>
                    <a:pt x="1" y="1500"/>
                  </a:lnTo>
                  <a:lnTo>
                    <a:pt x="1" y="1504"/>
                  </a:lnTo>
                  <a:lnTo>
                    <a:pt x="1" y="1483"/>
                  </a:lnTo>
                  <a:lnTo>
                    <a:pt x="1" y="1507"/>
                  </a:lnTo>
                  <a:lnTo>
                    <a:pt x="1" y="1458"/>
                  </a:lnTo>
                  <a:lnTo>
                    <a:pt x="1" y="1436"/>
                  </a:lnTo>
                  <a:lnTo>
                    <a:pt x="1" y="1402"/>
                  </a:lnTo>
                  <a:lnTo>
                    <a:pt x="1" y="1458"/>
                  </a:lnTo>
                  <a:lnTo>
                    <a:pt x="1" y="1475"/>
                  </a:lnTo>
                  <a:lnTo>
                    <a:pt x="1" y="1497"/>
                  </a:lnTo>
                  <a:lnTo>
                    <a:pt x="1" y="1502"/>
                  </a:lnTo>
                  <a:lnTo>
                    <a:pt x="1" y="1481"/>
                  </a:lnTo>
                  <a:lnTo>
                    <a:pt x="1" y="1474"/>
                  </a:lnTo>
                  <a:lnTo>
                    <a:pt x="1" y="1491"/>
                  </a:lnTo>
                  <a:lnTo>
                    <a:pt x="1" y="1506"/>
                  </a:lnTo>
                  <a:lnTo>
                    <a:pt x="1" y="1509"/>
                  </a:lnTo>
                  <a:lnTo>
                    <a:pt x="1" y="1491"/>
                  </a:lnTo>
                  <a:lnTo>
                    <a:pt x="1" y="1477"/>
                  </a:lnTo>
                  <a:lnTo>
                    <a:pt x="1" y="1424"/>
                  </a:lnTo>
                  <a:lnTo>
                    <a:pt x="1" y="1506"/>
                  </a:lnTo>
                  <a:lnTo>
                    <a:pt x="1" y="1509"/>
                  </a:lnTo>
                  <a:lnTo>
                    <a:pt x="1" y="1491"/>
                  </a:lnTo>
                  <a:lnTo>
                    <a:pt x="1" y="1506"/>
                  </a:lnTo>
                  <a:lnTo>
                    <a:pt x="1" y="1493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1" y="1504"/>
                  </a:lnTo>
                  <a:lnTo>
                    <a:pt x="1" y="1506"/>
                  </a:lnTo>
                  <a:lnTo>
                    <a:pt x="1" y="1495"/>
                  </a:lnTo>
                  <a:lnTo>
                    <a:pt x="1" y="1499"/>
                  </a:lnTo>
                  <a:lnTo>
                    <a:pt x="1" y="1504"/>
                  </a:lnTo>
                  <a:lnTo>
                    <a:pt x="1" y="1506"/>
                  </a:lnTo>
                  <a:lnTo>
                    <a:pt x="1" y="1483"/>
                  </a:lnTo>
                  <a:lnTo>
                    <a:pt x="1" y="1507"/>
                  </a:lnTo>
                  <a:lnTo>
                    <a:pt x="3" y="1507"/>
                  </a:lnTo>
                  <a:lnTo>
                    <a:pt x="3" y="1506"/>
                  </a:lnTo>
                  <a:lnTo>
                    <a:pt x="3" y="1497"/>
                  </a:lnTo>
                  <a:lnTo>
                    <a:pt x="3" y="1497"/>
                  </a:lnTo>
                  <a:lnTo>
                    <a:pt x="3" y="1497"/>
                  </a:lnTo>
                  <a:lnTo>
                    <a:pt x="3" y="1499"/>
                  </a:lnTo>
                  <a:lnTo>
                    <a:pt x="3" y="1491"/>
                  </a:lnTo>
                  <a:lnTo>
                    <a:pt x="3" y="1445"/>
                  </a:lnTo>
                  <a:lnTo>
                    <a:pt x="3" y="1484"/>
                  </a:lnTo>
                  <a:lnTo>
                    <a:pt x="3" y="1499"/>
                  </a:lnTo>
                  <a:lnTo>
                    <a:pt x="3" y="1507"/>
                  </a:lnTo>
                  <a:lnTo>
                    <a:pt x="3" y="1500"/>
                  </a:lnTo>
                  <a:lnTo>
                    <a:pt x="3" y="1507"/>
                  </a:lnTo>
                  <a:lnTo>
                    <a:pt x="3" y="1502"/>
                  </a:lnTo>
                  <a:lnTo>
                    <a:pt x="3" y="1509"/>
                  </a:lnTo>
                  <a:lnTo>
                    <a:pt x="3" y="1509"/>
                  </a:lnTo>
                  <a:lnTo>
                    <a:pt x="3" y="1504"/>
                  </a:lnTo>
                  <a:lnTo>
                    <a:pt x="3" y="1491"/>
                  </a:lnTo>
                  <a:lnTo>
                    <a:pt x="3" y="1491"/>
                  </a:lnTo>
                  <a:lnTo>
                    <a:pt x="3" y="1507"/>
                  </a:lnTo>
                  <a:lnTo>
                    <a:pt x="3" y="1472"/>
                  </a:lnTo>
                  <a:lnTo>
                    <a:pt x="3" y="1497"/>
                  </a:lnTo>
                  <a:lnTo>
                    <a:pt x="3" y="1504"/>
                  </a:lnTo>
                  <a:lnTo>
                    <a:pt x="3" y="1468"/>
                  </a:lnTo>
                  <a:lnTo>
                    <a:pt x="3" y="1500"/>
                  </a:lnTo>
                  <a:lnTo>
                    <a:pt x="3" y="1443"/>
                  </a:lnTo>
                  <a:lnTo>
                    <a:pt x="3" y="1504"/>
                  </a:lnTo>
                  <a:lnTo>
                    <a:pt x="3" y="1504"/>
                  </a:lnTo>
                  <a:lnTo>
                    <a:pt x="3" y="1497"/>
                  </a:lnTo>
                  <a:lnTo>
                    <a:pt x="3" y="1486"/>
                  </a:lnTo>
                  <a:lnTo>
                    <a:pt x="3" y="1477"/>
                  </a:lnTo>
                  <a:lnTo>
                    <a:pt x="3" y="1484"/>
                  </a:lnTo>
                  <a:lnTo>
                    <a:pt x="3" y="1509"/>
                  </a:lnTo>
                  <a:lnTo>
                    <a:pt x="3" y="1500"/>
                  </a:lnTo>
                  <a:lnTo>
                    <a:pt x="3" y="1507"/>
                  </a:lnTo>
                  <a:lnTo>
                    <a:pt x="3" y="1490"/>
                  </a:lnTo>
                  <a:lnTo>
                    <a:pt x="3" y="1497"/>
                  </a:lnTo>
                  <a:lnTo>
                    <a:pt x="3" y="1488"/>
                  </a:lnTo>
                  <a:lnTo>
                    <a:pt x="3" y="1500"/>
                  </a:lnTo>
                  <a:lnTo>
                    <a:pt x="3" y="1497"/>
                  </a:lnTo>
                  <a:lnTo>
                    <a:pt x="3" y="1474"/>
                  </a:lnTo>
                  <a:lnTo>
                    <a:pt x="3" y="1472"/>
                  </a:lnTo>
                  <a:lnTo>
                    <a:pt x="3" y="1484"/>
                  </a:lnTo>
                  <a:lnTo>
                    <a:pt x="3" y="1507"/>
                  </a:lnTo>
                  <a:lnTo>
                    <a:pt x="3" y="1493"/>
                  </a:lnTo>
                  <a:lnTo>
                    <a:pt x="3" y="1502"/>
                  </a:lnTo>
                  <a:lnTo>
                    <a:pt x="3" y="1497"/>
                  </a:lnTo>
                  <a:lnTo>
                    <a:pt x="3" y="1466"/>
                  </a:lnTo>
                  <a:lnTo>
                    <a:pt x="3" y="1504"/>
                  </a:lnTo>
                  <a:lnTo>
                    <a:pt x="3" y="1479"/>
                  </a:lnTo>
                  <a:lnTo>
                    <a:pt x="3" y="1497"/>
                  </a:lnTo>
                  <a:lnTo>
                    <a:pt x="3" y="1497"/>
                  </a:lnTo>
                  <a:lnTo>
                    <a:pt x="3" y="1500"/>
                  </a:lnTo>
                  <a:lnTo>
                    <a:pt x="3" y="1507"/>
                  </a:lnTo>
                  <a:lnTo>
                    <a:pt x="3" y="1490"/>
                  </a:lnTo>
                  <a:lnTo>
                    <a:pt x="3" y="1499"/>
                  </a:lnTo>
                  <a:lnTo>
                    <a:pt x="3" y="1509"/>
                  </a:lnTo>
                  <a:lnTo>
                    <a:pt x="3" y="1500"/>
                  </a:lnTo>
                  <a:lnTo>
                    <a:pt x="3" y="1497"/>
                  </a:lnTo>
                  <a:lnTo>
                    <a:pt x="3" y="1506"/>
                  </a:lnTo>
                  <a:lnTo>
                    <a:pt x="3" y="1509"/>
                  </a:lnTo>
                  <a:lnTo>
                    <a:pt x="3" y="1504"/>
                  </a:lnTo>
                  <a:lnTo>
                    <a:pt x="3" y="1502"/>
                  </a:lnTo>
                  <a:lnTo>
                    <a:pt x="3" y="1458"/>
                  </a:lnTo>
                  <a:lnTo>
                    <a:pt x="3" y="1497"/>
                  </a:lnTo>
                  <a:lnTo>
                    <a:pt x="3" y="1474"/>
                  </a:lnTo>
                  <a:lnTo>
                    <a:pt x="3" y="1481"/>
                  </a:lnTo>
                  <a:lnTo>
                    <a:pt x="3" y="1486"/>
                  </a:lnTo>
                  <a:lnTo>
                    <a:pt x="3" y="1509"/>
                  </a:lnTo>
                  <a:lnTo>
                    <a:pt x="3" y="1502"/>
                  </a:lnTo>
                  <a:lnTo>
                    <a:pt x="3" y="1497"/>
                  </a:lnTo>
                  <a:lnTo>
                    <a:pt x="3" y="1461"/>
                  </a:lnTo>
                  <a:lnTo>
                    <a:pt x="3" y="1509"/>
                  </a:lnTo>
                  <a:lnTo>
                    <a:pt x="3" y="1486"/>
                  </a:lnTo>
                  <a:lnTo>
                    <a:pt x="3" y="1493"/>
                  </a:lnTo>
                  <a:lnTo>
                    <a:pt x="3" y="1507"/>
                  </a:lnTo>
                  <a:lnTo>
                    <a:pt x="3" y="1490"/>
                  </a:lnTo>
                  <a:lnTo>
                    <a:pt x="3" y="1504"/>
                  </a:lnTo>
                  <a:lnTo>
                    <a:pt x="3" y="1463"/>
                  </a:lnTo>
                  <a:lnTo>
                    <a:pt x="3" y="1500"/>
                  </a:lnTo>
                  <a:lnTo>
                    <a:pt x="3" y="1504"/>
                  </a:lnTo>
                  <a:lnTo>
                    <a:pt x="3" y="1493"/>
                  </a:lnTo>
                  <a:lnTo>
                    <a:pt x="3" y="1497"/>
                  </a:lnTo>
                  <a:lnTo>
                    <a:pt x="3" y="1479"/>
                  </a:lnTo>
                  <a:lnTo>
                    <a:pt x="5" y="1491"/>
                  </a:lnTo>
                  <a:lnTo>
                    <a:pt x="5" y="1507"/>
                  </a:lnTo>
                  <a:lnTo>
                    <a:pt x="5" y="1491"/>
                  </a:lnTo>
                  <a:lnTo>
                    <a:pt x="5" y="1506"/>
                  </a:lnTo>
                  <a:lnTo>
                    <a:pt x="5" y="1491"/>
                  </a:lnTo>
                  <a:lnTo>
                    <a:pt x="5" y="1497"/>
                  </a:lnTo>
                  <a:lnTo>
                    <a:pt x="5" y="1504"/>
                  </a:lnTo>
                  <a:lnTo>
                    <a:pt x="5" y="1490"/>
                  </a:lnTo>
                  <a:lnTo>
                    <a:pt x="5" y="1495"/>
                  </a:lnTo>
                  <a:lnTo>
                    <a:pt x="5" y="1506"/>
                  </a:lnTo>
                  <a:lnTo>
                    <a:pt x="5" y="1479"/>
                  </a:lnTo>
                  <a:lnTo>
                    <a:pt x="5" y="1502"/>
                  </a:lnTo>
                  <a:lnTo>
                    <a:pt x="5" y="1493"/>
                  </a:lnTo>
                  <a:lnTo>
                    <a:pt x="5" y="1483"/>
                  </a:lnTo>
                  <a:lnTo>
                    <a:pt x="5" y="1474"/>
                  </a:lnTo>
                  <a:lnTo>
                    <a:pt x="5" y="1509"/>
                  </a:lnTo>
                  <a:lnTo>
                    <a:pt x="5" y="1500"/>
                  </a:lnTo>
                  <a:lnTo>
                    <a:pt x="5" y="1495"/>
                  </a:lnTo>
                  <a:lnTo>
                    <a:pt x="5" y="1500"/>
                  </a:lnTo>
                  <a:lnTo>
                    <a:pt x="5" y="1497"/>
                  </a:lnTo>
                  <a:lnTo>
                    <a:pt x="5" y="1490"/>
                  </a:lnTo>
                  <a:lnTo>
                    <a:pt x="5" y="1509"/>
                  </a:lnTo>
                  <a:lnTo>
                    <a:pt x="5" y="1500"/>
                  </a:lnTo>
                  <a:lnTo>
                    <a:pt x="5" y="1434"/>
                  </a:lnTo>
                  <a:lnTo>
                    <a:pt x="5" y="1470"/>
                  </a:lnTo>
                  <a:lnTo>
                    <a:pt x="5" y="1458"/>
                  </a:lnTo>
                  <a:lnTo>
                    <a:pt x="5" y="1424"/>
                  </a:lnTo>
                  <a:lnTo>
                    <a:pt x="5" y="1479"/>
                  </a:lnTo>
                  <a:lnTo>
                    <a:pt x="5" y="1506"/>
                  </a:lnTo>
                  <a:lnTo>
                    <a:pt x="5" y="1506"/>
                  </a:lnTo>
                  <a:lnTo>
                    <a:pt x="5" y="1507"/>
                  </a:lnTo>
                  <a:lnTo>
                    <a:pt x="5" y="1477"/>
                  </a:lnTo>
                  <a:lnTo>
                    <a:pt x="5" y="1320"/>
                  </a:lnTo>
                  <a:lnTo>
                    <a:pt x="5" y="1506"/>
                  </a:lnTo>
                  <a:lnTo>
                    <a:pt x="5" y="1509"/>
                  </a:lnTo>
                  <a:lnTo>
                    <a:pt x="5" y="1479"/>
                  </a:lnTo>
                  <a:lnTo>
                    <a:pt x="5" y="1507"/>
                  </a:lnTo>
                  <a:lnTo>
                    <a:pt x="5" y="1456"/>
                  </a:lnTo>
                  <a:lnTo>
                    <a:pt x="5" y="1504"/>
                  </a:lnTo>
                  <a:lnTo>
                    <a:pt x="5" y="1477"/>
                  </a:lnTo>
                  <a:lnTo>
                    <a:pt x="5" y="1500"/>
                  </a:lnTo>
                  <a:lnTo>
                    <a:pt x="5" y="1479"/>
                  </a:lnTo>
                  <a:lnTo>
                    <a:pt x="5" y="1506"/>
                  </a:lnTo>
                  <a:lnTo>
                    <a:pt x="5" y="1436"/>
                  </a:lnTo>
                  <a:lnTo>
                    <a:pt x="5" y="1475"/>
                  </a:lnTo>
                  <a:lnTo>
                    <a:pt x="5" y="1502"/>
                  </a:lnTo>
                  <a:lnTo>
                    <a:pt x="5" y="1495"/>
                  </a:lnTo>
                  <a:lnTo>
                    <a:pt x="5" y="1497"/>
                  </a:lnTo>
                  <a:lnTo>
                    <a:pt x="5" y="1495"/>
                  </a:lnTo>
                  <a:lnTo>
                    <a:pt x="5" y="1500"/>
                  </a:lnTo>
                  <a:lnTo>
                    <a:pt x="5" y="1504"/>
                  </a:lnTo>
                  <a:lnTo>
                    <a:pt x="5" y="1509"/>
                  </a:lnTo>
                  <a:lnTo>
                    <a:pt x="5" y="1479"/>
                  </a:lnTo>
                  <a:lnTo>
                    <a:pt x="5" y="1507"/>
                  </a:lnTo>
                  <a:lnTo>
                    <a:pt x="5" y="1497"/>
                  </a:lnTo>
                  <a:lnTo>
                    <a:pt x="5" y="1486"/>
                  </a:lnTo>
                  <a:lnTo>
                    <a:pt x="5" y="1500"/>
                  </a:lnTo>
                  <a:lnTo>
                    <a:pt x="5" y="1504"/>
                  </a:lnTo>
                  <a:lnTo>
                    <a:pt x="5" y="1481"/>
                  </a:lnTo>
                  <a:lnTo>
                    <a:pt x="5" y="1502"/>
                  </a:lnTo>
                  <a:lnTo>
                    <a:pt x="5" y="1468"/>
                  </a:lnTo>
                  <a:lnTo>
                    <a:pt x="5" y="1488"/>
                  </a:lnTo>
                  <a:lnTo>
                    <a:pt x="5" y="1507"/>
                  </a:lnTo>
                  <a:lnTo>
                    <a:pt x="5" y="1495"/>
                  </a:lnTo>
                  <a:lnTo>
                    <a:pt x="5" y="1472"/>
                  </a:lnTo>
                  <a:lnTo>
                    <a:pt x="5" y="1490"/>
                  </a:lnTo>
                  <a:lnTo>
                    <a:pt x="5" y="1499"/>
                  </a:lnTo>
                  <a:lnTo>
                    <a:pt x="5" y="1507"/>
                  </a:lnTo>
                  <a:lnTo>
                    <a:pt x="5" y="1500"/>
                  </a:lnTo>
                  <a:lnTo>
                    <a:pt x="5" y="1506"/>
                  </a:lnTo>
                  <a:lnTo>
                    <a:pt x="5" y="1474"/>
                  </a:lnTo>
                  <a:lnTo>
                    <a:pt x="5" y="1507"/>
                  </a:lnTo>
                  <a:lnTo>
                    <a:pt x="5" y="1507"/>
                  </a:lnTo>
                  <a:lnTo>
                    <a:pt x="5" y="1488"/>
                  </a:lnTo>
                  <a:lnTo>
                    <a:pt x="5" y="1468"/>
                  </a:lnTo>
                  <a:lnTo>
                    <a:pt x="5" y="1507"/>
                  </a:lnTo>
                  <a:lnTo>
                    <a:pt x="7" y="1509"/>
                  </a:lnTo>
                  <a:lnTo>
                    <a:pt x="7" y="1499"/>
                  </a:lnTo>
                  <a:lnTo>
                    <a:pt x="7" y="1499"/>
                  </a:lnTo>
                  <a:lnTo>
                    <a:pt x="7" y="1488"/>
                  </a:lnTo>
                  <a:lnTo>
                    <a:pt x="7" y="1454"/>
                  </a:lnTo>
                  <a:lnTo>
                    <a:pt x="7" y="1486"/>
                  </a:lnTo>
                  <a:lnTo>
                    <a:pt x="7" y="1495"/>
                  </a:lnTo>
                  <a:lnTo>
                    <a:pt x="7" y="1499"/>
                  </a:lnTo>
                  <a:lnTo>
                    <a:pt x="7" y="1466"/>
                  </a:lnTo>
                  <a:lnTo>
                    <a:pt x="7" y="1504"/>
                  </a:lnTo>
                  <a:lnTo>
                    <a:pt x="7" y="1497"/>
                  </a:lnTo>
                  <a:lnTo>
                    <a:pt x="7" y="1481"/>
                  </a:lnTo>
                  <a:lnTo>
                    <a:pt x="7" y="1509"/>
                  </a:lnTo>
                  <a:lnTo>
                    <a:pt x="7" y="1433"/>
                  </a:lnTo>
                  <a:lnTo>
                    <a:pt x="7" y="1506"/>
                  </a:lnTo>
                  <a:lnTo>
                    <a:pt x="7" y="1465"/>
                  </a:lnTo>
                  <a:lnTo>
                    <a:pt x="7" y="1491"/>
                  </a:lnTo>
                  <a:lnTo>
                    <a:pt x="7" y="1500"/>
                  </a:lnTo>
                  <a:lnTo>
                    <a:pt x="7" y="1402"/>
                  </a:lnTo>
                  <a:lnTo>
                    <a:pt x="7" y="1502"/>
                  </a:lnTo>
                  <a:lnTo>
                    <a:pt x="7" y="1474"/>
                  </a:lnTo>
                  <a:lnTo>
                    <a:pt x="7" y="1509"/>
                  </a:lnTo>
                  <a:lnTo>
                    <a:pt x="7" y="1488"/>
                  </a:lnTo>
                  <a:lnTo>
                    <a:pt x="7" y="1499"/>
                  </a:lnTo>
                  <a:lnTo>
                    <a:pt x="7" y="1486"/>
                  </a:lnTo>
                  <a:lnTo>
                    <a:pt x="7" y="1499"/>
                  </a:lnTo>
                  <a:lnTo>
                    <a:pt x="7" y="1488"/>
                  </a:lnTo>
                  <a:lnTo>
                    <a:pt x="7" y="1497"/>
                  </a:lnTo>
                  <a:lnTo>
                    <a:pt x="7" y="1465"/>
                  </a:lnTo>
                  <a:lnTo>
                    <a:pt x="7" y="1506"/>
                  </a:lnTo>
                  <a:lnTo>
                    <a:pt x="7" y="1483"/>
                  </a:lnTo>
                  <a:lnTo>
                    <a:pt x="7" y="1491"/>
                  </a:lnTo>
                  <a:lnTo>
                    <a:pt x="7" y="1500"/>
                  </a:lnTo>
                  <a:lnTo>
                    <a:pt x="7" y="1447"/>
                  </a:lnTo>
                  <a:lnTo>
                    <a:pt x="7" y="1458"/>
                  </a:lnTo>
                  <a:lnTo>
                    <a:pt x="7" y="1447"/>
                  </a:lnTo>
                  <a:lnTo>
                    <a:pt x="7" y="1475"/>
                  </a:lnTo>
                  <a:lnTo>
                    <a:pt x="7" y="1427"/>
                  </a:lnTo>
                  <a:lnTo>
                    <a:pt x="7" y="1397"/>
                  </a:lnTo>
                  <a:lnTo>
                    <a:pt x="7" y="1504"/>
                  </a:lnTo>
                  <a:lnTo>
                    <a:pt x="7" y="1506"/>
                  </a:lnTo>
                  <a:lnTo>
                    <a:pt x="7" y="1461"/>
                  </a:lnTo>
                  <a:lnTo>
                    <a:pt x="7" y="1507"/>
                  </a:lnTo>
                  <a:lnTo>
                    <a:pt x="7" y="1475"/>
                  </a:lnTo>
                  <a:lnTo>
                    <a:pt x="7" y="1509"/>
                  </a:lnTo>
                  <a:lnTo>
                    <a:pt x="7" y="1491"/>
                  </a:lnTo>
                  <a:lnTo>
                    <a:pt x="7" y="1459"/>
                  </a:lnTo>
                  <a:lnTo>
                    <a:pt x="7" y="1504"/>
                  </a:lnTo>
                  <a:lnTo>
                    <a:pt x="7" y="1477"/>
                  </a:lnTo>
                  <a:lnTo>
                    <a:pt x="7" y="1504"/>
                  </a:lnTo>
                  <a:lnTo>
                    <a:pt x="7" y="1456"/>
                  </a:lnTo>
                  <a:lnTo>
                    <a:pt x="7" y="1420"/>
                  </a:lnTo>
                  <a:lnTo>
                    <a:pt x="7" y="1495"/>
                  </a:lnTo>
                  <a:lnTo>
                    <a:pt x="7" y="1483"/>
                  </a:lnTo>
                  <a:lnTo>
                    <a:pt x="7" y="1393"/>
                  </a:lnTo>
                  <a:lnTo>
                    <a:pt x="7" y="1484"/>
                  </a:lnTo>
                  <a:lnTo>
                    <a:pt x="7" y="1481"/>
                  </a:lnTo>
                  <a:lnTo>
                    <a:pt x="7" y="1499"/>
                  </a:lnTo>
                  <a:lnTo>
                    <a:pt x="7" y="1504"/>
                  </a:lnTo>
                  <a:lnTo>
                    <a:pt x="7" y="1509"/>
                  </a:lnTo>
                  <a:lnTo>
                    <a:pt x="7" y="1504"/>
                  </a:lnTo>
                  <a:lnTo>
                    <a:pt x="7" y="1488"/>
                  </a:lnTo>
                  <a:lnTo>
                    <a:pt x="7" y="1491"/>
                  </a:lnTo>
                  <a:lnTo>
                    <a:pt x="7" y="1468"/>
                  </a:lnTo>
                  <a:lnTo>
                    <a:pt x="7" y="1468"/>
                  </a:lnTo>
                  <a:lnTo>
                    <a:pt x="7" y="1509"/>
                  </a:lnTo>
                  <a:lnTo>
                    <a:pt x="7" y="1488"/>
                  </a:lnTo>
                  <a:lnTo>
                    <a:pt x="7" y="1507"/>
                  </a:lnTo>
                  <a:lnTo>
                    <a:pt x="7" y="1426"/>
                  </a:lnTo>
                  <a:lnTo>
                    <a:pt x="7" y="1504"/>
                  </a:lnTo>
                  <a:lnTo>
                    <a:pt x="7" y="1472"/>
                  </a:lnTo>
                  <a:lnTo>
                    <a:pt x="7" y="1486"/>
                  </a:lnTo>
                  <a:lnTo>
                    <a:pt x="7" y="1420"/>
                  </a:lnTo>
                  <a:lnTo>
                    <a:pt x="7" y="1474"/>
                  </a:lnTo>
                  <a:lnTo>
                    <a:pt x="7" y="1475"/>
                  </a:lnTo>
                  <a:lnTo>
                    <a:pt x="7" y="1484"/>
                  </a:lnTo>
                  <a:lnTo>
                    <a:pt x="7" y="1486"/>
                  </a:lnTo>
                  <a:lnTo>
                    <a:pt x="7" y="1352"/>
                  </a:lnTo>
                  <a:lnTo>
                    <a:pt x="7" y="1463"/>
                  </a:lnTo>
                  <a:lnTo>
                    <a:pt x="7" y="1502"/>
                  </a:lnTo>
                  <a:lnTo>
                    <a:pt x="7" y="1506"/>
                  </a:lnTo>
                  <a:lnTo>
                    <a:pt x="7" y="1475"/>
                  </a:lnTo>
                  <a:lnTo>
                    <a:pt x="7" y="1490"/>
                  </a:lnTo>
                  <a:lnTo>
                    <a:pt x="7" y="1461"/>
                  </a:lnTo>
                  <a:lnTo>
                    <a:pt x="7" y="1506"/>
                  </a:lnTo>
                  <a:lnTo>
                    <a:pt x="8" y="1488"/>
                  </a:lnTo>
                  <a:lnTo>
                    <a:pt x="8" y="1481"/>
                  </a:lnTo>
                  <a:lnTo>
                    <a:pt x="8" y="1502"/>
                  </a:lnTo>
                  <a:lnTo>
                    <a:pt x="8" y="1502"/>
                  </a:lnTo>
                  <a:lnTo>
                    <a:pt x="8" y="1454"/>
                  </a:lnTo>
                  <a:lnTo>
                    <a:pt x="8" y="1404"/>
                  </a:lnTo>
                  <a:lnTo>
                    <a:pt x="8" y="1499"/>
                  </a:lnTo>
                  <a:lnTo>
                    <a:pt x="8" y="1507"/>
                  </a:lnTo>
                  <a:lnTo>
                    <a:pt x="8" y="1483"/>
                  </a:lnTo>
                  <a:lnTo>
                    <a:pt x="8" y="1509"/>
                  </a:lnTo>
                  <a:lnTo>
                    <a:pt x="8" y="1495"/>
                  </a:lnTo>
                  <a:lnTo>
                    <a:pt x="8" y="1297"/>
                  </a:lnTo>
                  <a:lnTo>
                    <a:pt x="8" y="1499"/>
                  </a:lnTo>
                  <a:lnTo>
                    <a:pt x="8" y="1456"/>
                  </a:lnTo>
                  <a:lnTo>
                    <a:pt x="8" y="1499"/>
                  </a:lnTo>
                  <a:lnTo>
                    <a:pt x="8" y="1500"/>
                  </a:lnTo>
                  <a:lnTo>
                    <a:pt x="8" y="1490"/>
                  </a:lnTo>
                  <a:lnTo>
                    <a:pt x="8" y="1491"/>
                  </a:lnTo>
                  <a:lnTo>
                    <a:pt x="8" y="1345"/>
                  </a:lnTo>
                  <a:lnTo>
                    <a:pt x="8" y="1431"/>
                  </a:lnTo>
                  <a:lnTo>
                    <a:pt x="8" y="1450"/>
                  </a:lnTo>
                  <a:lnTo>
                    <a:pt x="8" y="1367"/>
                  </a:lnTo>
                  <a:lnTo>
                    <a:pt x="8" y="1484"/>
                  </a:lnTo>
                  <a:lnTo>
                    <a:pt x="8" y="1433"/>
                  </a:lnTo>
                  <a:lnTo>
                    <a:pt x="8" y="1440"/>
                  </a:lnTo>
                  <a:lnTo>
                    <a:pt x="8" y="1497"/>
                  </a:lnTo>
                  <a:lnTo>
                    <a:pt x="8" y="1470"/>
                  </a:lnTo>
                  <a:lnTo>
                    <a:pt x="8" y="1233"/>
                  </a:lnTo>
                  <a:lnTo>
                    <a:pt x="8" y="1509"/>
                  </a:lnTo>
                  <a:lnTo>
                    <a:pt x="8" y="1456"/>
                  </a:lnTo>
                  <a:lnTo>
                    <a:pt x="8" y="1379"/>
                  </a:lnTo>
                  <a:lnTo>
                    <a:pt x="8" y="1472"/>
                  </a:lnTo>
                  <a:lnTo>
                    <a:pt x="8" y="1369"/>
                  </a:lnTo>
                  <a:lnTo>
                    <a:pt x="8" y="1468"/>
                  </a:lnTo>
                  <a:lnTo>
                    <a:pt x="8" y="1502"/>
                  </a:lnTo>
                  <a:lnTo>
                    <a:pt x="8" y="1422"/>
                  </a:lnTo>
                  <a:lnTo>
                    <a:pt x="8" y="1491"/>
                  </a:lnTo>
                  <a:lnTo>
                    <a:pt x="8" y="1404"/>
                  </a:lnTo>
                  <a:lnTo>
                    <a:pt x="8" y="1488"/>
                  </a:lnTo>
                  <a:lnTo>
                    <a:pt x="8" y="1385"/>
                  </a:lnTo>
                  <a:lnTo>
                    <a:pt x="8" y="1481"/>
                  </a:lnTo>
                  <a:lnTo>
                    <a:pt x="8" y="1434"/>
                  </a:lnTo>
                  <a:lnTo>
                    <a:pt x="8" y="1506"/>
                  </a:lnTo>
                  <a:lnTo>
                    <a:pt x="8" y="1426"/>
                  </a:lnTo>
                  <a:lnTo>
                    <a:pt x="8" y="1427"/>
                  </a:lnTo>
                  <a:lnTo>
                    <a:pt x="8" y="1205"/>
                  </a:lnTo>
                  <a:lnTo>
                    <a:pt x="8" y="1365"/>
                  </a:lnTo>
                  <a:lnTo>
                    <a:pt x="8" y="1066"/>
                  </a:lnTo>
                  <a:lnTo>
                    <a:pt x="8" y="1474"/>
                  </a:lnTo>
                  <a:lnTo>
                    <a:pt x="8" y="1500"/>
                  </a:lnTo>
                  <a:lnTo>
                    <a:pt x="8" y="1312"/>
                  </a:lnTo>
                  <a:lnTo>
                    <a:pt x="8" y="1456"/>
                  </a:lnTo>
                  <a:lnTo>
                    <a:pt x="8" y="1488"/>
                  </a:lnTo>
                  <a:lnTo>
                    <a:pt x="8" y="1315"/>
                  </a:lnTo>
                  <a:lnTo>
                    <a:pt x="8" y="1475"/>
                  </a:lnTo>
                  <a:lnTo>
                    <a:pt x="8" y="1372"/>
                  </a:lnTo>
                  <a:lnTo>
                    <a:pt x="8" y="1411"/>
                  </a:lnTo>
                  <a:lnTo>
                    <a:pt x="8" y="1365"/>
                  </a:lnTo>
                  <a:lnTo>
                    <a:pt x="8" y="1310"/>
                  </a:lnTo>
                  <a:lnTo>
                    <a:pt x="8" y="1461"/>
                  </a:lnTo>
                  <a:lnTo>
                    <a:pt x="8" y="1374"/>
                  </a:lnTo>
                  <a:lnTo>
                    <a:pt x="8" y="1379"/>
                  </a:lnTo>
                  <a:lnTo>
                    <a:pt x="8" y="1240"/>
                  </a:lnTo>
                  <a:lnTo>
                    <a:pt x="8" y="1447"/>
                  </a:lnTo>
                  <a:lnTo>
                    <a:pt x="8" y="1422"/>
                  </a:lnTo>
                  <a:lnTo>
                    <a:pt x="8" y="1506"/>
                  </a:lnTo>
                  <a:lnTo>
                    <a:pt x="8" y="820"/>
                  </a:lnTo>
                  <a:lnTo>
                    <a:pt x="8" y="1369"/>
                  </a:lnTo>
                  <a:lnTo>
                    <a:pt x="8" y="1249"/>
                  </a:lnTo>
                  <a:lnTo>
                    <a:pt x="8" y="1426"/>
                  </a:lnTo>
                  <a:lnTo>
                    <a:pt x="8" y="1361"/>
                  </a:lnTo>
                  <a:lnTo>
                    <a:pt x="8" y="1294"/>
                  </a:lnTo>
                  <a:lnTo>
                    <a:pt x="8" y="1443"/>
                  </a:lnTo>
                  <a:lnTo>
                    <a:pt x="8" y="1436"/>
                  </a:lnTo>
                  <a:lnTo>
                    <a:pt x="8" y="0"/>
                  </a:lnTo>
                  <a:lnTo>
                    <a:pt x="8" y="1354"/>
                  </a:lnTo>
                  <a:lnTo>
                    <a:pt x="8" y="1452"/>
                  </a:lnTo>
                  <a:lnTo>
                    <a:pt x="8" y="1292"/>
                  </a:lnTo>
                  <a:lnTo>
                    <a:pt x="8" y="1390"/>
                  </a:lnTo>
                  <a:lnTo>
                    <a:pt x="8" y="1333"/>
                  </a:lnTo>
                  <a:lnTo>
                    <a:pt x="8" y="1459"/>
                  </a:lnTo>
                  <a:lnTo>
                    <a:pt x="8" y="1124"/>
                  </a:lnTo>
                  <a:lnTo>
                    <a:pt x="8" y="855"/>
                  </a:lnTo>
                  <a:lnTo>
                    <a:pt x="8" y="1459"/>
                  </a:lnTo>
                  <a:lnTo>
                    <a:pt x="8" y="1340"/>
                  </a:lnTo>
                  <a:lnTo>
                    <a:pt x="10" y="1509"/>
                  </a:lnTo>
                  <a:lnTo>
                    <a:pt x="10" y="1506"/>
                  </a:lnTo>
                  <a:lnTo>
                    <a:pt x="10" y="1490"/>
                  </a:lnTo>
                  <a:lnTo>
                    <a:pt x="10" y="1456"/>
                  </a:lnTo>
                  <a:lnTo>
                    <a:pt x="10" y="873"/>
                  </a:lnTo>
                  <a:lnTo>
                    <a:pt x="10" y="1376"/>
                  </a:lnTo>
                  <a:lnTo>
                    <a:pt x="10" y="1096"/>
                  </a:lnTo>
                  <a:lnTo>
                    <a:pt x="10" y="688"/>
                  </a:lnTo>
                  <a:lnTo>
                    <a:pt x="10" y="1128"/>
                  </a:lnTo>
                  <a:lnTo>
                    <a:pt x="10" y="1333"/>
                  </a:lnTo>
                  <a:lnTo>
                    <a:pt x="10" y="1484"/>
                  </a:lnTo>
                  <a:lnTo>
                    <a:pt x="10" y="1447"/>
                  </a:lnTo>
                  <a:lnTo>
                    <a:pt x="10" y="1285"/>
                  </a:lnTo>
                  <a:lnTo>
                    <a:pt x="10" y="1454"/>
                  </a:lnTo>
                  <a:lnTo>
                    <a:pt x="10" y="1445"/>
                  </a:lnTo>
                  <a:lnTo>
                    <a:pt x="10" y="1450"/>
                  </a:lnTo>
                  <a:lnTo>
                    <a:pt x="10" y="964"/>
                  </a:lnTo>
                  <a:lnTo>
                    <a:pt x="10" y="1399"/>
                  </a:lnTo>
                  <a:lnTo>
                    <a:pt x="10" y="1418"/>
                  </a:lnTo>
                  <a:lnTo>
                    <a:pt x="10" y="1226"/>
                  </a:lnTo>
                  <a:lnTo>
                    <a:pt x="10" y="1205"/>
                  </a:lnTo>
                  <a:lnTo>
                    <a:pt x="10" y="1486"/>
                  </a:lnTo>
                  <a:lnTo>
                    <a:pt x="10" y="1361"/>
                  </a:lnTo>
                  <a:lnTo>
                    <a:pt x="10" y="1390"/>
                  </a:lnTo>
                  <a:lnTo>
                    <a:pt x="10" y="1474"/>
                  </a:lnTo>
                  <a:lnTo>
                    <a:pt x="10" y="1454"/>
                  </a:lnTo>
                  <a:lnTo>
                    <a:pt x="10" y="1073"/>
                  </a:lnTo>
                  <a:lnTo>
                    <a:pt x="10" y="1197"/>
                  </a:lnTo>
                  <a:lnTo>
                    <a:pt x="10" y="1399"/>
                  </a:lnTo>
                  <a:lnTo>
                    <a:pt x="10" y="1349"/>
                  </a:lnTo>
                  <a:lnTo>
                    <a:pt x="10" y="1376"/>
                  </a:lnTo>
                  <a:lnTo>
                    <a:pt x="10" y="1499"/>
                  </a:lnTo>
                  <a:lnTo>
                    <a:pt x="10" y="1472"/>
                  </a:lnTo>
                  <a:lnTo>
                    <a:pt x="10" y="1491"/>
                  </a:lnTo>
                  <a:lnTo>
                    <a:pt x="10" y="1433"/>
                  </a:lnTo>
                  <a:lnTo>
                    <a:pt x="10" y="535"/>
                  </a:lnTo>
                  <a:lnTo>
                    <a:pt x="10" y="1472"/>
                  </a:lnTo>
                  <a:lnTo>
                    <a:pt x="10" y="693"/>
                  </a:lnTo>
                  <a:lnTo>
                    <a:pt x="10" y="1010"/>
                  </a:lnTo>
                  <a:lnTo>
                    <a:pt x="10" y="1399"/>
                  </a:lnTo>
                  <a:lnTo>
                    <a:pt x="10" y="1272"/>
                  </a:lnTo>
                  <a:lnTo>
                    <a:pt x="10" y="978"/>
                  </a:lnTo>
                  <a:lnTo>
                    <a:pt x="10" y="1199"/>
                  </a:lnTo>
                  <a:lnTo>
                    <a:pt x="10" y="1486"/>
                  </a:lnTo>
                  <a:lnTo>
                    <a:pt x="10" y="1344"/>
                  </a:lnTo>
                  <a:lnTo>
                    <a:pt x="10" y="1474"/>
                  </a:lnTo>
                  <a:lnTo>
                    <a:pt x="10" y="943"/>
                  </a:lnTo>
                  <a:lnTo>
                    <a:pt x="10" y="1096"/>
                  </a:lnTo>
                  <a:lnTo>
                    <a:pt x="10" y="1212"/>
                  </a:lnTo>
                  <a:lnTo>
                    <a:pt x="10" y="1315"/>
                  </a:lnTo>
                  <a:lnTo>
                    <a:pt x="10" y="1493"/>
                  </a:lnTo>
                  <a:lnTo>
                    <a:pt x="10" y="1390"/>
                  </a:lnTo>
                  <a:lnTo>
                    <a:pt x="10" y="1365"/>
                  </a:lnTo>
                  <a:lnTo>
                    <a:pt x="10" y="993"/>
                  </a:lnTo>
                  <a:lnTo>
                    <a:pt x="10" y="720"/>
                  </a:lnTo>
                  <a:lnTo>
                    <a:pt x="10" y="1214"/>
                  </a:lnTo>
                  <a:lnTo>
                    <a:pt x="10" y="1219"/>
                  </a:lnTo>
                  <a:lnTo>
                    <a:pt x="10" y="1297"/>
                  </a:lnTo>
                  <a:lnTo>
                    <a:pt x="10" y="1374"/>
                  </a:lnTo>
                  <a:lnTo>
                    <a:pt x="10" y="1356"/>
                  </a:lnTo>
                  <a:lnTo>
                    <a:pt x="10" y="1393"/>
                  </a:lnTo>
                  <a:lnTo>
                    <a:pt x="10" y="1466"/>
                  </a:lnTo>
                  <a:lnTo>
                    <a:pt x="10" y="1443"/>
                  </a:lnTo>
                  <a:lnTo>
                    <a:pt x="10" y="1026"/>
                  </a:lnTo>
                  <a:lnTo>
                    <a:pt x="10" y="1114"/>
                  </a:lnTo>
                  <a:lnTo>
                    <a:pt x="10" y="1443"/>
                  </a:lnTo>
                  <a:lnTo>
                    <a:pt x="10" y="1349"/>
                  </a:lnTo>
                  <a:lnTo>
                    <a:pt x="10" y="1347"/>
                  </a:lnTo>
                  <a:lnTo>
                    <a:pt x="10" y="1479"/>
                  </a:lnTo>
                  <a:lnTo>
                    <a:pt x="10" y="989"/>
                  </a:lnTo>
                  <a:lnTo>
                    <a:pt x="10" y="1176"/>
                  </a:lnTo>
                  <a:lnTo>
                    <a:pt x="10" y="1449"/>
                  </a:lnTo>
                  <a:lnTo>
                    <a:pt x="10" y="1365"/>
                  </a:lnTo>
                  <a:lnTo>
                    <a:pt x="10" y="1466"/>
                  </a:lnTo>
                  <a:lnTo>
                    <a:pt x="10" y="1504"/>
                  </a:lnTo>
                  <a:lnTo>
                    <a:pt x="10" y="1374"/>
                  </a:lnTo>
                  <a:lnTo>
                    <a:pt x="10" y="1483"/>
                  </a:lnTo>
                  <a:lnTo>
                    <a:pt x="10" y="1477"/>
                  </a:lnTo>
                  <a:lnTo>
                    <a:pt x="10" y="1237"/>
                  </a:lnTo>
                  <a:lnTo>
                    <a:pt x="10" y="1499"/>
                  </a:lnTo>
                  <a:lnTo>
                    <a:pt x="10" y="1495"/>
                  </a:lnTo>
                  <a:lnTo>
                    <a:pt x="10" y="1413"/>
                  </a:lnTo>
                  <a:lnTo>
                    <a:pt x="10" y="1335"/>
                  </a:lnTo>
                  <a:lnTo>
                    <a:pt x="10" y="1509"/>
                  </a:lnTo>
                  <a:lnTo>
                    <a:pt x="10" y="1443"/>
                  </a:lnTo>
                  <a:lnTo>
                    <a:pt x="12" y="1466"/>
                  </a:lnTo>
                  <a:lnTo>
                    <a:pt x="12" y="1509"/>
                  </a:lnTo>
                  <a:lnTo>
                    <a:pt x="12" y="1488"/>
                  </a:lnTo>
                  <a:lnTo>
                    <a:pt x="12" y="1133"/>
                  </a:lnTo>
                  <a:lnTo>
                    <a:pt x="12" y="1483"/>
                  </a:lnTo>
                  <a:lnTo>
                    <a:pt x="12" y="1427"/>
                  </a:lnTo>
                  <a:lnTo>
                    <a:pt x="12" y="1369"/>
                  </a:lnTo>
                  <a:lnTo>
                    <a:pt x="12" y="1413"/>
                  </a:lnTo>
                  <a:lnTo>
                    <a:pt x="12" y="1262"/>
                  </a:lnTo>
                  <a:lnTo>
                    <a:pt x="12" y="1468"/>
                  </a:lnTo>
                  <a:lnTo>
                    <a:pt x="12" y="1459"/>
                  </a:lnTo>
                  <a:lnTo>
                    <a:pt x="12" y="1504"/>
                  </a:lnTo>
                  <a:lnTo>
                    <a:pt x="12" y="1506"/>
                  </a:lnTo>
                  <a:lnTo>
                    <a:pt x="12" y="1465"/>
                  </a:lnTo>
                  <a:lnTo>
                    <a:pt x="12" y="1395"/>
                  </a:lnTo>
                  <a:lnTo>
                    <a:pt x="12" y="1468"/>
                  </a:lnTo>
                  <a:lnTo>
                    <a:pt x="12" y="1452"/>
                  </a:lnTo>
                  <a:lnTo>
                    <a:pt x="12" y="1477"/>
                  </a:lnTo>
                  <a:lnTo>
                    <a:pt x="12" y="1393"/>
                  </a:lnTo>
                  <a:lnTo>
                    <a:pt x="12" y="1442"/>
                  </a:lnTo>
                  <a:lnTo>
                    <a:pt x="12" y="1114"/>
                  </a:lnTo>
                  <a:lnTo>
                    <a:pt x="12" y="1493"/>
                  </a:lnTo>
                  <a:lnTo>
                    <a:pt x="12" y="1442"/>
                  </a:lnTo>
                  <a:lnTo>
                    <a:pt x="12" y="1132"/>
                  </a:lnTo>
                  <a:lnTo>
                    <a:pt x="12" y="1454"/>
                  </a:lnTo>
                  <a:lnTo>
                    <a:pt x="12" y="1408"/>
                  </a:lnTo>
                  <a:lnTo>
                    <a:pt x="12" y="1372"/>
                  </a:lnTo>
                  <a:lnTo>
                    <a:pt x="12" y="1470"/>
                  </a:lnTo>
                  <a:lnTo>
                    <a:pt x="12" y="1246"/>
                  </a:lnTo>
                  <a:lnTo>
                    <a:pt x="12" y="1429"/>
                  </a:lnTo>
                  <a:lnTo>
                    <a:pt x="12" y="1468"/>
                  </a:lnTo>
                  <a:lnTo>
                    <a:pt x="12" y="1385"/>
                  </a:lnTo>
                  <a:lnTo>
                    <a:pt x="12" y="1189"/>
                  </a:lnTo>
                  <a:lnTo>
                    <a:pt x="12" y="1445"/>
                  </a:lnTo>
                  <a:lnTo>
                    <a:pt x="12" y="1456"/>
                  </a:lnTo>
                  <a:lnTo>
                    <a:pt x="12" y="1399"/>
                  </a:lnTo>
                  <a:lnTo>
                    <a:pt x="12" y="1481"/>
                  </a:lnTo>
                  <a:lnTo>
                    <a:pt x="12" y="1297"/>
                  </a:lnTo>
                  <a:lnTo>
                    <a:pt x="12" y="1461"/>
                  </a:lnTo>
                  <a:lnTo>
                    <a:pt x="12" y="1490"/>
                  </a:lnTo>
                  <a:lnTo>
                    <a:pt x="12" y="1443"/>
                  </a:lnTo>
                  <a:lnTo>
                    <a:pt x="12" y="1479"/>
                  </a:lnTo>
                  <a:lnTo>
                    <a:pt x="12" y="1479"/>
                  </a:lnTo>
                  <a:lnTo>
                    <a:pt x="12" y="1393"/>
                  </a:lnTo>
                  <a:lnTo>
                    <a:pt x="12" y="1509"/>
                  </a:lnTo>
                  <a:lnTo>
                    <a:pt x="12" y="1452"/>
                  </a:lnTo>
                  <a:lnTo>
                    <a:pt x="12" y="1506"/>
                  </a:lnTo>
                  <a:lnTo>
                    <a:pt x="12" y="1483"/>
                  </a:lnTo>
                  <a:lnTo>
                    <a:pt x="12" y="1429"/>
                  </a:lnTo>
                  <a:lnTo>
                    <a:pt x="12" y="1506"/>
                  </a:lnTo>
                  <a:lnTo>
                    <a:pt x="12" y="1397"/>
                  </a:lnTo>
                  <a:lnTo>
                    <a:pt x="12" y="1456"/>
                  </a:lnTo>
                  <a:lnTo>
                    <a:pt x="12" y="1442"/>
                  </a:lnTo>
                  <a:lnTo>
                    <a:pt x="12" y="1475"/>
                  </a:lnTo>
                  <a:lnTo>
                    <a:pt x="12" y="1393"/>
                  </a:lnTo>
                  <a:lnTo>
                    <a:pt x="12" y="1499"/>
                  </a:lnTo>
                  <a:lnTo>
                    <a:pt x="12" y="1506"/>
                  </a:lnTo>
                  <a:lnTo>
                    <a:pt x="12" y="1450"/>
                  </a:lnTo>
                  <a:lnTo>
                    <a:pt x="12" y="1477"/>
                  </a:lnTo>
                  <a:lnTo>
                    <a:pt x="12" y="1418"/>
                  </a:lnTo>
                  <a:lnTo>
                    <a:pt x="12" y="1497"/>
                  </a:lnTo>
                  <a:lnTo>
                    <a:pt x="12" y="1497"/>
                  </a:lnTo>
                  <a:lnTo>
                    <a:pt x="12" y="1490"/>
                  </a:lnTo>
                  <a:lnTo>
                    <a:pt x="12" y="1509"/>
                  </a:lnTo>
                  <a:lnTo>
                    <a:pt x="12" y="1429"/>
                  </a:lnTo>
                  <a:lnTo>
                    <a:pt x="12" y="1434"/>
                  </a:lnTo>
                  <a:lnTo>
                    <a:pt x="12" y="1504"/>
                  </a:lnTo>
                  <a:lnTo>
                    <a:pt x="12" y="1443"/>
                  </a:lnTo>
                  <a:lnTo>
                    <a:pt x="12" y="1461"/>
                  </a:lnTo>
                  <a:lnTo>
                    <a:pt x="12" y="1509"/>
                  </a:lnTo>
                  <a:lnTo>
                    <a:pt x="12" y="1452"/>
                  </a:lnTo>
                  <a:lnTo>
                    <a:pt x="12" y="1507"/>
                  </a:lnTo>
                  <a:lnTo>
                    <a:pt x="12" y="1479"/>
                  </a:lnTo>
                  <a:lnTo>
                    <a:pt x="12" y="1463"/>
                  </a:lnTo>
                  <a:lnTo>
                    <a:pt x="12" y="1470"/>
                  </a:lnTo>
                  <a:lnTo>
                    <a:pt x="12" y="1491"/>
                  </a:lnTo>
                  <a:lnTo>
                    <a:pt x="12" y="1456"/>
                  </a:lnTo>
                  <a:lnTo>
                    <a:pt x="12" y="1431"/>
                  </a:lnTo>
                  <a:lnTo>
                    <a:pt x="12" y="1442"/>
                  </a:lnTo>
                  <a:lnTo>
                    <a:pt x="12" y="1450"/>
                  </a:lnTo>
                  <a:lnTo>
                    <a:pt x="12" y="1456"/>
                  </a:lnTo>
                  <a:lnTo>
                    <a:pt x="12" y="1466"/>
                  </a:lnTo>
                  <a:lnTo>
                    <a:pt x="12" y="1499"/>
                  </a:lnTo>
                  <a:lnTo>
                    <a:pt x="12" y="1488"/>
                  </a:lnTo>
                  <a:lnTo>
                    <a:pt x="12" y="1486"/>
                  </a:lnTo>
                  <a:lnTo>
                    <a:pt x="14" y="1502"/>
                  </a:lnTo>
                  <a:lnTo>
                    <a:pt x="14" y="1475"/>
                  </a:lnTo>
                  <a:lnTo>
                    <a:pt x="14" y="1417"/>
                  </a:lnTo>
                  <a:lnTo>
                    <a:pt x="14" y="1486"/>
                  </a:lnTo>
                  <a:lnTo>
                    <a:pt x="14" y="1483"/>
                  </a:lnTo>
                  <a:lnTo>
                    <a:pt x="14" y="1493"/>
                  </a:lnTo>
                  <a:lnTo>
                    <a:pt x="14" y="1427"/>
                  </a:lnTo>
                  <a:lnTo>
                    <a:pt x="14" y="1333"/>
                  </a:lnTo>
                  <a:lnTo>
                    <a:pt x="14" y="1376"/>
                  </a:lnTo>
                  <a:lnTo>
                    <a:pt x="14" y="1470"/>
                  </a:lnTo>
                  <a:lnTo>
                    <a:pt x="14" y="1504"/>
                  </a:lnTo>
                  <a:lnTo>
                    <a:pt x="14" y="1427"/>
                  </a:lnTo>
                  <a:lnTo>
                    <a:pt x="14" y="1477"/>
                  </a:lnTo>
                  <a:lnTo>
                    <a:pt x="14" y="1502"/>
                  </a:lnTo>
                  <a:lnTo>
                    <a:pt x="14" y="1481"/>
                  </a:lnTo>
                  <a:lnTo>
                    <a:pt x="14" y="1502"/>
                  </a:lnTo>
                  <a:lnTo>
                    <a:pt x="14" y="1506"/>
                  </a:lnTo>
                  <a:lnTo>
                    <a:pt x="14" y="1493"/>
                  </a:lnTo>
                  <a:lnTo>
                    <a:pt x="14" y="1497"/>
                  </a:lnTo>
                  <a:lnTo>
                    <a:pt x="14" y="1483"/>
                  </a:lnTo>
                  <a:lnTo>
                    <a:pt x="14" y="1509"/>
                  </a:lnTo>
                  <a:lnTo>
                    <a:pt x="14" y="1493"/>
                  </a:lnTo>
                  <a:lnTo>
                    <a:pt x="14" y="1475"/>
                  </a:lnTo>
                  <a:lnTo>
                    <a:pt x="14" y="1479"/>
                  </a:lnTo>
                  <a:lnTo>
                    <a:pt x="14" y="1477"/>
                  </a:lnTo>
                  <a:lnTo>
                    <a:pt x="14" y="1509"/>
                  </a:lnTo>
                  <a:lnTo>
                    <a:pt x="14" y="1502"/>
                  </a:lnTo>
                  <a:lnTo>
                    <a:pt x="14" y="1509"/>
                  </a:lnTo>
                  <a:lnTo>
                    <a:pt x="14" y="1507"/>
                  </a:lnTo>
                  <a:lnTo>
                    <a:pt x="14" y="1500"/>
                  </a:lnTo>
                  <a:lnTo>
                    <a:pt x="14" y="1509"/>
                  </a:lnTo>
                  <a:lnTo>
                    <a:pt x="14" y="1426"/>
                  </a:lnTo>
                  <a:lnTo>
                    <a:pt x="14" y="1499"/>
                  </a:lnTo>
                  <a:lnTo>
                    <a:pt x="14" y="1507"/>
                  </a:lnTo>
                  <a:lnTo>
                    <a:pt x="14" y="1500"/>
                  </a:lnTo>
                  <a:lnTo>
                    <a:pt x="14" y="1509"/>
                  </a:lnTo>
                  <a:lnTo>
                    <a:pt x="14" y="1507"/>
                  </a:lnTo>
                  <a:lnTo>
                    <a:pt x="14" y="1497"/>
                  </a:lnTo>
                  <a:lnTo>
                    <a:pt x="14" y="1461"/>
                  </a:lnTo>
                  <a:lnTo>
                    <a:pt x="14" y="1500"/>
                  </a:lnTo>
                  <a:lnTo>
                    <a:pt x="14" y="1509"/>
                  </a:lnTo>
                  <a:lnTo>
                    <a:pt x="14" y="1456"/>
                  </a:lnTo>
                  <a:lnTo>
                    <a:pt x="14" y="1507"/>
                  </a:lnTo>
                  <a:lnTo>
                    <a:pt x="14" y="1486"/>
                  </a:lnTo>
                  <a:lnTo>
                    <a:pt x="14" y="1491"/>
                  </a:lnTo>
                  <a:lnTo>
                    <a:pt x="14" y="1470"/>
                  </a:lnTo>
                  <a:lnTo>
                    <a:pt x="14" y="1509"/>
                  </a:lnTo>
                  <a:lnTo>
                    <a:pt x="14" y="1495"/>
                  </a:lnTo>
                  <a:lnTo>
                    <a:pt x="14" y="1499"/>
                  </a:lnTo>
                  <a:lnTo>
                    <a:pt x="14" y="1506"/>
                  </a:lnTo>
                  <a:lnTo>
                    <a:pt x="14" y="1497"/>
                  </a:lnTo>
                  <a:lnTo>
                    <a:pt x="14" y="1491"/>
                  </a:lnTo>
                  <a:lnTo>
                    <a:pt x="14" y="1509"/>
                  </a:lnTo>
                  <a:lnTo>
                    <a:pt x="14" y="1450"/>
                  </a:lnTo>
                  <a:lnTo>
                    <a:pt x="14" y="1488"/>
                  </a:lnTo>
                  <a:lnTo>
                    <a:pt x="14" y="1507"/>
                  </a:lnTo>
                  <a:lnTo>
                    <a:pt x="14" y="1495"/>
                  </a:lnTo>
                  <a:lnTo>
                    <a:pt x="14" y="1509"/>
                  </a:lnTo>
                  <a:lnTo>
                    <a:pt x="14" y="1470"/>
                  </a:lnTo>
                  <a:lnTo>
                    <a:pt x="14" y="1493"/>
                  </a:lnTo>
                  <a:lnTo>
                    <a:pt x="14" y="1497"/>
                  </a:lnTo>
                  <a:lnTo>
                    <a:pt x="14" y="1481"/>
                  </a:lnTo>
                  <a:lnTo>
                    <a:pt x="14" y="1495"/>
                  </a:lnTo>
                  <a:lnTo>
                    <a:pt x="14" y="1507"/>
                  </a:lnTo>
                  <a:lnTo>
                    <a:pt x="14" y="1484"/>
                  </a:lnTo>
                  <a:lnTo>
                    <a:pt x="14" y="1507"/>
                  </a:lnTo>
                  <a:lnTo>
                    <a:pt x="14" y="1438"/>
                  </a:lnTo>
                  <a:lnTo>
                    <a:pt x="14" y="1488"/>
                  </a:lnTo>
                  <a:lnTo>
                    <a:pt x="14" y="1493"/>
                  </a:lnTo>
                  <a:lnTo>
                    <a:pt x="14" y="1504"/>
                  </a:lnTo>
                  <a:lnTo>
                    <a:pt x="14" y="1509"/>
                  </a:lnTo>
                  <a:lnTo>
                    <a:pt x="14" y="1499"/>
                  </a:lnTo>
                  <a:lnTo>
                    <a:pt x="14" y="1507"/>
                  </a:lnTo>
                  <a:lnTo>
                    <a:pt x="14" y="1484"/>
                  </a:lnTo>
                  <a:lnTo>
                    <a:pt x="14" y="1507"/>
                  </a:lnTo>
                  <a:lnTo>
                    <a:pt x="16" y="1506"/>
                  </a:lnTo>
                  <a:lnTo>
                    <a:pt x="16" y="1509"/>
                  </a:lnTo>
                  <a:lnTo>
                    <a:pt x="16" y="1499"/>
                  </a:lnTo>
                  <a:lnTo>
                    <a:pt x="16" y="1507"/>
                  </a:lnTo>
                  <a:lnTo>
                    <a:pt x="16" y="1506"/>
                  </a:lnTo>
                  <a:lnTo>
                    <a:pt x="16" y="1506"/>
                  </a:lnTo>
                  <a:lnTo>
                    <a:pt x="16" y="1493"/>
                  </a:lnTo>
                  <a:lnTo>
                    <a:pt x="16" y="1509"/>
                  </a:lnTo>
                  <a:lnTo>
                    <a:pt x="16" y="1509"/>
                  </a:lnTo>
                  <a:lnTo>
                    <a:pt x="16" y="1509"/>
                  </a:lnTo>
                  <a:lnTo>
                    <a:pt x="16" y="149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8" name="Freeform 444"/>
            <p:cNvSpPr>
              <a:spLocks/>
            </p:cNvSpPr>
            <p:nvPr/>
          </p:nvSpPr>
          <p:spPr bwMode="auto">
            <a:xfrm>
              <a:off x="3598" y="3964"/>
              <a:ext cx="16" cy="73"/>
            </a:xfrm>
            <a:custGeom>
              <a:avLst/>
              <a:gdLst>
                <a:gd name="T0" fmla="*/ 0 w 16"/>
                <a:gd name="T1" fmla="*/ 71 h 73"/>
                <a:gd name="T2" fmla="*/ 0 w 16"/>
                <a:gd name="T3" fmla="*/ 36 h 73"/>
                <a:gd name="T4" fmla="*/ 0 w 16"/>
                <a:gd name="T5" fmla="*/ 66 h 73"/>
                <a:gd name="T6" fmla="*/ 0 w 16"/>
                <a:gd name="T7" fmla="*/ 63 h 73"/>
                <a:gd name="T8" fmla="*/ 0 w 16"/>
                <a:gd name="T9" fmla="*/ 70 h 73"/>
                <a:gd name="T10" fmla="*/ 0 w 16"/>
                <a:gd name="T11" fmla="*/ 68 h 73"/>
                <a:gd name="T12" fmla="*/ 1 w 16"/>
                <a:gd name="T13" fmla="*/ 71 h 73"/>
                <a:gd name="T14" fmla="*/ 1 w 16"/>
                <a:gd name="T15" fmla="*/ 70 h 73"/>
                <a:gd name="T16" fmla="*/ 1 w 16"/>
                <a:gd name="T17" fmla="*/ 68 h 73"/>
                <a:gd name="T18" fmla="*/ 1 w 16"/>
                <a:gd name="T19" fmla="*/ 71 h 73"/>
                <a:gd name="T20" fmla="*/ 1 w 16"/>
                <a:gd name="T21" fmla="*/ 66 h 73"/>
                <a:gd name="T22" fmla="*/ 1 w 16"/>
                <a:gd name="T23" fmla="*/ 70 h 73"/>
                <a:gd name="T24" fmla="*/ 1 w 16"/>
                <a:gd name="T25" fmla="*/ 70 h 73"/>
                <a:gd name="T26" fmla="*/ 3 w 16"/>
                <a:gd name="T27" fmla="*/ 68 h 73"/>
                <a:gd name="T28" fmla="*/ 3 w 16"/>
                <a:gd name="T29" fmla="*/ 71 h 73"/>
                <a:gd name="T30" fmla="*/ 3 w 16"/>
                <a:gd name="T31" fmla="*/ 61 h 73"/>
                <a:gd name="T32" fmla="*/ 3 w 16"/>
                <a:gd name="T33" fmla="*/ 73 h 73"/>
                <a:gd name="T34" fmla="*/ 3 w 16"/>
                <a:gd name="T35" fmla="*/ 68 h 73"/>
                <a:gd name="T36" fmla="*/ 3 w 16"/>
                <a:gd name="T37" fmla="*/ 73 h 73"/>
                <a:gd name="T38" fmla="*/ 3 w 16"/>
                <a:gd name="T39" fmla="*/ 73 h 73"/>
                <a:gd name="T40" fmla="*/ 5 w 16"/>
                <a:gd name="T41" fmla="*/ 70 h 73"/>
                <a:gd name="T42" fmla="*/ 5 w 16"/>
                <a:gd name="T43" fmla="*/ 71 h 73"/>
                <a:gd name="T44" fmla="*/ 5 w 16"/>
                <a:gd name="T45" fmla="*/ 73 h 73"/>
                <a:gd name="T46" fmla="*/ 5 w 16"/>
                <a:gd name="T47" fmla="*/ 59 h 73"/>
                <a:gd name="T48" fmla="*/ 5 w 16"/>
                <a:gd name="T49" fmla="*/ 73 h 73"/>
                <a:gd name="T50" fmla="*/ 5 w 16"/>
                <a:gd name="T51" fmla="*/ 71 h 73"/>
                <a:gd name="T52" fmla="*/ 7 w 16"/>
                <a:gd name="T53" fmla="*/ 71 h 73"/>
                <a:gd name="T54" fmla="*/ 7 w 16"/>
                <a:gd name="T55" fmla="*/ 71 h 73"/>
                <a:gd name="T56" fmla="*/ 7 w 16"/>
                <a:gd name="T57" fmla="*/ 73 h 73"/>
                <a:gd name="T58" fmla="*/ 7 w 16"/>
                <a:gd name="T59" fmla="*/ 71 h 73"/>
                <a:gd name="T60" fmla="*/ 7 w 16"/>
                <a:gd name="T61" fmla="*/ 73 h 73"/>
                <a:gd name="T62" fmla="*/ 7 w 16"/>
                <a:gd name="T63" fmla="*/ 73 h 73"/>
                <a:gd name="T64" fmla="*/ 7 w 16"/>
                <a:gd name="T65" fmla="*/ 73 h 73"/>
                <a:gd name="T66" fmla="*/ 9 w 16"/>
                <a:gd name="T67" fmla="*/ 70 h 73"/>
                <a:gd name="T68" fmla="*/ 9 w 16"/>
                <a:gd name="T69" fmla="*/ 73 h 73"/>
                <a:gd name="T70" fmla="*/ 9 w 16"/>
                <a:gd name="T71" fmla="*/ 71 h 73"/>
                <a:gd name="T72" fmla="*/ 9 w 16"/>
                <a:gd name="T73" fmla="*/ 71 h 73"/>
                <a:gd name="T74" fmla="*/ 9 w 16"/>
                <a:gd name="T75" fmla="*/ 68 h 73"/>
                <a:gd name="T76" fmla="*/ 9 w 16"/>
                <a:gd name="T77" fmla="*/ 71 h 73"/>
                <a:gd name="T78" fmla="*/ 10 w 16"/>
                <a:gd name="T79" fmla="*/ 73 h 73"/>
                <a:gd name="T80" fmla="*/ 10 w 16"/>
                <a:gd name="T81" fmla="*/ 70 h 73"/>
                <a:gd name="T82" fmla="*/ 10 w 16"/>
                <a:gd name="T83" fmla="*/ 73 h 73"/>
                <a:gd name="T84" fmla="*/ 10 w 16"/>
                <a:gd name="T85" fmla="*/ 68 h 73"/>
                <a:gd name="T86" fmla="*/ 10 w 16"/>
                <a:gd name="T87" fmla="*/ 73 h 73"/>
                <a:gd name="T88" fmla="*/ 10 w 16"/>
                <a:gd name="T89" fmla="*/ 73 h 73"/>
                <a:gd name="T90" fmla="*/ 10 w 16"/>
                <a:gd name="T91" fmla="*/ 73 h 73"/>
                <a:gd name="T92" fmla="*/ 12 w 16"/>
                <a:gd name="T93" fmla="*/ 70 h 73"/>
                <a:gd name="T94" fmla="*/ 12 w 16"/>
                <a:gd name="T95" fmla="*/ 73 h 73"/>
                <a:gd name="T96" fmla="*/ 12 w 16"/>
                <a:gd name="T97" fmla="*/ 73 h 73"/>
                <a:gd name="T98" fmla="*/ 12 w 16"/>
                <a:gd name="T99" fmla="*/ 73 h 73"/>
                <a:gd name="T100" fmla="*/ 12 w 16"/>
                <a:gd name="T101" fmla="*/ 73 h 73"/>
                <a:gd name="T102" fmla="*/ 12 w 16"/>
                <a:gd name="T103" fmla="*/ 73 h 73"/>
                <a:gd name="T104" fmla="*/ 14 w 16"/>
                <a:gd name="T105" fmla="*/ 71 h 73"/>
                <a:gd name="T106" fmla="*/ 14 w 16"/>
                <a:gd name="T107" fmla="*/ 73 h 73"/>
                <a:gd name="T108" fmla="*/ 14 w 16"/>
                <a:gd name="T109" fmla="*/ 73 h 73"/>
                <a:gd name="T110" fmla="*/ 14 w 16"/>
                <a:gd name="T111" fmla="*/ 71 h 73"/>
                <a:gd name="T112" fmla="*/ 14 w 16"/>
                <a:gd name="T113" fmla="*/ 73 h 73"/>
                <a:gd name="T114" fmla="*/ 14 w 16"/>
                <a:gd name="T115" fmla="*/ 73 h 73"/>
                <a:gd name="T116" fmla="*/ 16 w 16"/>
                <a:gd name="T117" fmla="*/ 71 h 73"/>
                <a:gd name="T118" fmla="*/ 16 w 16"/>
                <a:gd name="T119" fmla="*/ 71 h 73"/>
                <a:gd name="T120" fmla="*/ 16 w 16"/>
                <a:gd name="T121" fmla="*/ 73 h 73"/>
                <a:gd name="T122" fmla="*/ 16 w 16"/>
                <a:gd name="T12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73">
                  <a:moveTo>
                    <a:pt x="0" y="63"/>
                  </a:moveTo>
                  <a:lnTo>
                    <a:pt x="0" y="71"/>
                  </a:lnTo>
                  <a:lnTo>
                    <a:pt x="0" y="55"/>
                  </a:lnTo>
                  <a:lnTo>
                    <a:pt x="0" y="73"/>
                  </a:lnTo>
                  <a:lnTo>
                    <a:pt x="0" y="61"/>
                  </a:lnTo>
                  <a:lnTo>
                    <a:pt x="0" y="43"/>
                  </a:lnTo>
                  <a:lnTo>
                    <a:pt x="0" y="29"/>
                  </a:lnTo>
                  <a:lnTo>
                    <a:pt x="0" y="73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0" y="54"/>
                  </a:lnTo>
                  <a:lnTo>
                    <a:pt x="0" y="73"/>
                  </a:lnTo>
                  <a:lnTo>
                    <a:pt x="0" y="41"/>
                  </a:lnTo>
                  <a:lnTo>
                    <a:pt x="0" y="70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36"/>
                  </a:lnTo>
                  <a:lnTo>
                    <a:pt x="0" y="61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30"/>
                  </a:lnTo>
                  <a:lnTo>
                    <a:pt x="0" y="66"/>
                  </a:lnTo>
                  <a:lnTo>
                    <a:pt x="0" y="71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71"/>
                  </a:lnTo>
                  <a:lnTo>
                    <a:pt x="0" y="0"/>
                  </a:lnTo>
                  <a:lnTo>
                    <a:pt x="0" y="71"/>
                  </a:lnTo>
                  <a:lnTo>
                    <a:pt x="0" y="41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0" y="38"/>
                  </a:lnTo>
                  <a:lnTo>
                    <a:pt x="0" y="23"/>
                  </a:lnTo>
                  <a:lnTo>
                    <a:pt x="0" y="50"/>
                  </a:lnTo>
                  <a:lnTo>
                    <a:pt x="0" y="64"/>
                  </a:lnTo>
                  <a:lnTo>
                    <a:pt x="0" y="63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73"/>
                  </a:lnTo>
                  <a:lnTo>
                    <a:pt x="0" y="59"/>
                  </a:lnTo>
                  <a:lnTo>
                    <a:pt x="0" y="64"/>
                  </a:lnTo>
                  <a:lnTo>
                    <a:pt x="0" y="70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57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0" y="61"/>
                  </a:lnTo>
                  <a:lnTo>
                    <a:pt x="0" y="68"/>
                  </a:lnTo>
                  <a:lnTo>
                    <a:pt x="0" y="73"/>
                  </a:lnTo>
                  <a:lnTo>
                    <a:pt x="0" y="59"/>
                  </a:lnTo>
                  <a:lnTo>
                    <a:pt x="1" y="36"/>
                  </a:lnTo>
                  <a:lnTo>
                    <a:pt x="1" y="63"/>
                  </a:lnTo>
                  <a:lnTo>
                    <a:pt x="1" y="68"/>
                  </a:lnTo>
                  <a:lnTo>
                    <a:pt x="1" y="73"/>
                  </a:lnTo>
                  <a:lnTo>
                    <a:pt x="1" y="71"/>
                  </a:lnTo>
                  <a:lnTo>
                    <a:pt x="1" y="64"/>
                  </a:lnTo>
                  <a:lnTo>
                    <a:pt x="1" y="66"/>
                  </a:lnTo>
                  <a:lnTo>
                    <a:pt x="1" y="73"/>
                  </a:lnTo>
                  <a:lnTo>
                    <a:pt x="1" y="55"/>
                  </a:lnTo>
                  <a:lnTo>
                    <a:pt x="1" y="71"/>
                  </a:lnTo>
                  <a:lnTo>
                    <a:pt x="1" y="66"/>
                  </a:lnTo>
                  <a:lnTo>
                    <a:pt x="1" y="70"/>
                  </a:lnTo>
                  <a:lnTo>
                    <a:pt x="1" y="47"/>
                  </a:lnTo>
                  <a:lnTo>
                    <a:pt x="1" y="73"/>
                  </a:lnTo>
                  <a:lnTo>
                    <a:pt x="1" y="55"/>
                  </a:lnTo>
                  <a:lnTo>
                    <a:pt x="1" y="6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1" y="57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73"/>
                  </a:lnTo>
                  <a:lnTo>
                    <a:pt x="1" y="55"/>
                  </a:lnTo>
                  <a:lnTo>
                    <a:pt x="1" y="70"/>
                  </a:lnTo>
                  <a:lnTo>
                    <a:pt x="1" y="71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1" y="55"/>
                  </a:lnTo>
                  <a:lnTo>
                    <a:pt x="1" y="68"/>
                  </a:lnTo>
                  <a:lnTo>
                    <a:pt x="1" y="70"/>
                  </a:lnTo>
                  <a:lnTo>
                    <a:pt x="1" y="59"/>
                  </a:lnTo>
                  <a:lnTo>
                    <a:pt x="1" y="66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1" y="73"/>
                  </a:lnTo>
                  <a:lnTo>
                    <a:pt x="1" y="68"/>
                  </a:lnTo>
                  <a:lnTo>
                    <a:pt x="1" y="70"/>
                  </a:lnTo>
                  <a:lnTo>
                    <a:pt x="1" y="66"/>
                  </a:lnTo>
                  <a:lnTo>
                    <a:pt x="1" y="71"/>
                  </a:lnTo>
                  <a:lnTo>
                    <a:pt x="1" y="59"/>
                  </a:lnTo>
                  <a:lnTo>
                    <a:pt x="1" y="73"/>
                  </a:lnTo>
                  <a:lnTo>
                    <a:pt x="1" y="61"/>
                  </a:lnTo>
                  <a:lnTo>
                    <a:pt x="1" y="73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1" y="63"/>
                  </a:lnTo>
                  <a:lnTo>
                    <a:pt x="1" y="66"/>
                  </a:lnTo>
                  <a:lnTo>
                    <a:pt x="1" y="73"/>
                  </a:lnTo>
                  <a:lnTo>
                    <a:pt x="1" y="70"/>
                  </a:lnTo>
                  <a:lnTo>
                    <a:pt x="1" y="73"/>
                  </a:lnTo>
                  <a:lnTo>
                    <a:pt x="1" y="52"/>
                  </a:lnTo>
                  <a:lnTo>
                    <a:pt x="1" y="54"/>
                  </a:lnTo>
                  <a:lnTo>
                    <a:pt x="1" y="66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1" y="66"/>
                  </a:lnTo>
                  <a:lnTo>
                    <a:pt x="1" y="41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1" y="55"/>
                  </a:lnTo>
                  <a:lnTo>
                    <a:pt x="1" y="71"/>
                  </a:lnTo>
                  <a:lnTo>
                    <a:pt x="1" y="68"/>
                  </a:lnTo>
                  <a:lnTo>
                    <a:pt x="1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3"/>
                  </a:lnTo>
                  <a:lnTo>
                    <a:pt x="1" y="68"/>
                  </a:lnTo>
                  <a:lnTo>
                    <a:pt x="1" y="73"/>
                  </a:lnTo>
                  <a:lnTo>
                    <a:pt x="1" y="71"/>
                  </a:lnTo>
                  <a:lnTo>
                    <a:pt x="1" y="63"/>
                  </a:lnTo>
                  <a:lnTo>
                    <a:pt x="1" y="59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1" y="70"/>
                  </a:lnTo>
                  <a:lnTo>
                    <a:pt x="1" y="66"/>
                  </a:lnTo>
                  <a:lnTo>
                    <a:pt x="1" y="68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0"/>
                  </a:lnTo>
                  <a:lnTo>
                    <a:pt x="3" y="54"/>
                  </a:lnTo>
                  <a:lnTo>
                    <a:pt x="3" y="71"/>
                  </a:lnTo>
                  <a:lnTo>
                    <a:pt x="3" y="57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68"/>
                  </a:lnTo>
                  <a:lnTo>
                    <a:pt x="3" y="73"/>
                  </a:lnTo>
                  <a:lnTo>
                    <a:pt x="3" y="70"/>
                  </a:lnTo>
                  <a:lnTo>
                    <a:pt x="3" y="73"/>
                  </a:lnTo>
                  <a:lnTo>
                    <a:pt x="3" y="61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61"/>
                  </a:lnTo>
                  <a:lnTo>
                    <a:pt x="3" y="73"/>
                  </a:lnTo>
                  <a:lnTo>
                    <a:pt x="3" y="55"/>
                  </a:lnTo>
                  <a:lnTo>
                    <a:pt x="3" y="68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47"/>
                  </a:lnTo>
                  <a:lnTo>
                    <a:pt x="3" y="70"/>
                  </a:lnTo>
                  <a:lnTo>
                    <a:pt x="3" y="71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73"/>
                  </a:lnTo>
                  <a:lnTo>
                    <a:pt x="3" y="63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61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59"/>
                  </a:lnTo>
                  <a:lnTo>
                    <a:pt x="3" y="73"/>
                  </a:lnTo>
                  <a:lnTo>
                    <a:pt x="3" y="68"/>
                  </a:lnTo>
                  <a:lnTo>
                    <a:pt x="3" y="71"/>
                  </a:lnTo>
                  <a:lnTo>
                    <a:pt x="3" y="71"/>
                  </a:lnTo>
                  <a:lnTo>
                    <a:pt x="3" y="52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0"/>
                  </a:lnTo>
                  <a:lnTo>
                    <a:pt x="3" y="73"/>
                  </a:lnTo>
                  <a:lnTo>
                    <a:pt x="3" y="68"/>
                  </a:lnTo>
                  <a:lnTo>
                    <a:pt x="3" y="71"/>
                  </a:lnTo>
                  <a:lnTo>
                    <a:pt x="3" y="64"/>
                  </a:lnTo>
                  <a:lnTo>
                    <a:pt x="3" y="73"/>
                  </a:lnTo>
                  <a:lnTo>
                    <a:pt x="3" y="70"/>
                  </a:lnTo>
                  <a:lnTo>
                    <a:pt x="3" y="73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8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66"/>
                  </a:lnTo>
                  <a:lnTo>
                    <a:pt x="3" y="73"/>
                  </a:lnTo>
                  <a:lnTo>
                    <a:pt x="3" y="70"/>
                  </a:lnTo>
                  <a:lnTo>
                    <a:pt x="3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68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0"/>
                  </a:lnTo>
                  <a:lnTo>
                    <a:pt x="3" y="68"/>
                  </a:lnTo>
                  <a:lnTo>
                    <a:pt x="3" y="68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1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68"/>
                  </a:lnTo>
                  <a:lnTo>
                    <a:pt x="5" y="64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0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0"/>
                  </a:lnTo>
                  <a:lnTo>
                    <a:pt x="5" y="66"/>
                  </a:lnTo>
                  <a:lnTo>
                    <a:pt x="5" y="73"/>
                  </a:lnTo>
                  <a:lnTo>
                    <a:pt x="5" y="50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3"/>
                  </a:lnTo>
                  <a:lnTo>
                    <a:pt x="5" y="66"/>
                  </a:lnTo>
                  <a:lnTo>
                    <a:pt x="5" y="70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68"/>
                  </a:lnTo>
                  <a:lnTo>
                    <a:pt x="5" y="68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66"/>
                  </a:lnTo>
                  <a:lnTo>
                    <a:pt x="5" y="71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0"/>
                  </a:lnTo>
                  <a:lnTo>
                    <a:pt x="5" y="68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59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0"/>
                  </a:lnTo>
                  <a:lnTo>
                    <a:pt x="5" y="73"/>
                  </a:lnTo>
                  <a:lnTo>
                    <a:pt x="5" y="70"/>
                  </a:lnTo>
                  <a:lnTo>
                    <a:pt x="5" y="73"/>
                  </a:lnTo>
                  <a:lnTo>
                    <a:pt x="5" y="63"/>
                  </a:lnTo>
                  <a:lnTo>
                    <a:pt x="5" y="73"/>
                  </a:lnTo>
                  <a:lnTo>
                    <a:pt x="5" y="70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0"/>
                  </a:lnTo>
                  <a:lnTo>
                    <a:pt x="5" y="73"/>
                  </a:lnTo>
                  <a:lnTo>
                    <a:pt x="5" y="68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66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5" y="70"/>
                  </a:lnTo>
                  <a:lnTo>
                    <a:pt x="5" y="73"/>
                  </a:lnTo>
                  <a:lnTo>
                    <a:pt x="5" y="73"/>
                  </a:lnTo>
                  <a:lnTo>
                    <a:pt x="5" y="71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7" y="68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68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68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0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68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68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68"/>
                  </a:lnTo>
                  <a:lnTo>
                    <a:pt x="7" y="70"/>
                  </a:lnTo>
                  <a:lnTo>
                    <a:pt x="7" y="68"/>
                  </a:lnTo>
                  <a:lnTo>
                    <a:pt x="7" y="73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66"/>
                  </a:lnTo>
                  <a:lnTo>
                    <a:pt x="7" y="73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0"/>
                  </a:lnTo>
                  <a:lnTo>
                    <a:pt x="7" y="66"/>
                  </a:lnTo>
                  <a:lnTo>
                    <a:pt x="7" y="70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9" y="71"/>
                  </a:lnTo>
                  <a:lnTo>
                    <a:pt x="9" y="68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68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0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68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68"/>
                  </a:lnTo>
                  <a:lnTo>
                    <a:pt x="10" y="73"/>
                  </a:lnTo>
                  <a:lnTo>
                    <a:pt x="10" y="68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0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0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0"/>
                  </a:lnTo>
                  <a:lnTo>
                    <a:pt x="10" y="73"/>
                  </a:lnTo>
                  <a:lnTo>
                    <a:pt x="10" y="68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68"/>
                  </a:lnTo>
                  <a:lnTo>
                    <a:pt x="10" y="70"/>
                  </a:lnTo>
                  <a:lnTo>
                    <a:pt x="10" y="71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0"/>
                  </a:lnTo>
                  <a:lnTo>
                    <a:pt x="10" y="73"/>
                  </a:lnTo>
                  <a:lnTo>
                    <a:pt x="10" y="68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0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68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66"/>
                  </a:lnTo>
                  <a:lnTo>
                    <a:pt x="12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0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68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68"/>
                  </a:lnTo>
                  <a:lnTo>
                    <a:pt x="14" y="73"/>
                  </a:lnTo>
                  <a:lnTo>
                    <a:pt x="14" y="70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0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0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0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0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6" y="70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0"/>
                  </a:lnTo>
                  <a:lnTo>
                    <a:pt x="16" y="73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1"/>
                  </a:lnTo>
                  <a:lnTo>
                    <a:pt x="16" y="71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6" y="7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29" name="Freeform 445"/>
            <p:cNvSpPr>
              <a:spLocks/>
            </p:cNvSpPr>
            <p:nvPr/>
          </p:nvSpPr>
          <p:spPr bwMode="auto">
            <a:xfrm>
              <a:off x="3614" y="4030"/>
              <a:ext cx="17" cy="7"/>
            </a:xfrm>
            <a:custGeom>
              <a:avLst/>
              <a:gdLst>
                <a:gd name="T0" fmla="*/ 0 w 17"/>
                <a:gd name="T1" fmla="*/ 7 h 7"/>
                <a:gd name="T2" fmla="*/ 0 w 17"/>
                <a:gd name="T3" fmla="*/ 7 h 7"/>
                <a:gd name="T4" fmla="*/ 0 w 17"/>
                <a:gd name="T5" fmla="*/ 7 h 7"/>
                <a:gd name="T6" fmla="*/ 1 w 17"/>
                <a:gd name="T7" fmla="*/ 7 h 7"/>
                <a:gd name="T8" fmla="*/ 1 w 17"/>
                <a:gd name="T9" fmla="*/ 7 h 7"/>
                <a:gd name="T10" fmla="*/ 1 w 17"/>
                <a:gd name="T11" fmla="*/ 7 h 7"/>
                <a:gd name="T12" fmla="*/ 1 w 17"/>
                <a:gd name="T13" fmla="*/ 7 h 7"/>
                <a:gd name="T14" fmla="*/ 1 w 17"/>
                <a:gd name="T15" fmla="*/ 7 h 7"/>
                <a:gd name="T16" fmla="*/ 1 w 17"/>
                <a:gd name="T17" fmla="*/ 7 h 7"/>
                <a:gd name="T18" fmla="*/ 3 w 17"/>
                <a:gd name="T19" fmla="*/ 7 h 7"/>
                <a:gd name="T20" fmla="*/ 3 w 17"/>
                <a:gd name="T21" fmla="*/ 5 h 7"/>
                <a:gd name="T22" fmla="*/ 3 w 17"/>
                <a:gd name="T23" fmla="*/ 7 h 7"/>
                <a:gd name="T24" fmla="*/ 3 w 17"/>
                <a:gd name="T25" fmla="*/ 7 h 7"/>
                <a:gd name="T26" fmla="*/ 3 w 17"/>
                <a:gd name="T27" fmla="*/ 7 h 7"/>
                <a:gd name="T28" fmla="*/ 3 w 17"/>
                <a:gd name="T29" fmla="*/ 7 h 7"/>
                <a:gd name="T30" fmla="*/ 5 w 17"/>
                <a:gd name="T31" fmla="*/ 5 h 7"/>
                <a:gd name="T32" fmla="*/ 5 w 17"/>
                <a:gd name="T33" fmla="*/ 7 h 7"/>
                <a:gd name="T34" fmla="*/ 5 w 17"/>
                <a:gd name="T35" fmla="*/ 7 h 7"/>
                <a:gd name="T36" fmla="*/ 5 w 17"/>
                <a:gd name="T37" fmla="*/ 2 h 7"/>
                <a:gd name="T38" fmla="*/ 5 w 17"/>
                <a:gd name="T39" fmla="*/ 5 h 7"/>
                <a:gd name="T40" fmla="*/ 5 w 17"/>
                <a:gd name="T41" fmla="*/ 7 h 7"/>
                <a:gd name="T42" fmla="*/ 5 w 17"/>
                <a:gd name="T43" fmla="*/ 7 h 7"/>
                <a:gd name="T44" fmla="*/ 7 w 17"/>
                <a:gd name="T45" fmla="*/ 7 h 7"/>
                <a:gd name="T46" fmla="*/ 7 w 17"/>
                <a:gd name="T47" fmla="*/ 7 h 7"/>
                <a:gd name="T48" fmla="*/ 7 w 17"/>
                <a:gd name="T49" fmla="*/ 7 h 7"/>
                <a:gd name="T50" fmla="*/ 7 w 17"/>
                <a:gd name="T51" fmla="*/ 5 h 7"/>
                <a:gd name="T52" fmla="*/ 7 w 17"/>
                <a:gd name="T53" fmla="*/ 7 h 7"/>
                <a:gd name="T54" fmla="*/ 7 w 17"/>
                <a:gd name="T55" fmla="*/ 7 h 7"/>
                <a:gd name="T56" fmla="*/ 7 w 17"/>
                <a:gd name="T57" fmla="*/ 7 h 7"/>
                <a:gd name="T58" fmla="*/ 9 w 17"/>
                <a:gd name="T59" fmla="*/ 7 h 7"/>
                <a:gd name="T60" fmla="*/ 9 w 17"/>
                <a:gd name="T61" fmla="*/ 7 h 7"/>
                <a:gd name="T62" fmla="*/ 9 w 17"/>
                <a:gd name="T63" fmla="*/ 7 h 7"/>
                <a:gd name="T64" fmla="*/ 9 w 17"/>
                <a:gd name="T65" fmla="*/ 5 h 7"/>
                <a:gd name="T66" fmla="*/ 9 w 17"/>
                <a:gd name="T67" fmla="*/ 7 h 7"/>
                <a:gd name="T68" fmla="*/ 9 w 17"/>
                <a:gd name="T69" fmla="*/ 7 h 7"/>
                <a:gd name="T70" fmla="*/ 9 w 17"/>
                <a:gd name="T71" fmla="*/ 7 h 7"/>
                <a:gd name="T72" fmla="*/ 10 w 17"/>
                <a:gd name="T73" fmla="*/ 7 h 7"/>
                <a:gd name="T74" fmla="*/ 10 w 17"/>
                <a:gd name="T75" fmla="*/ 7 h 7"/>
                <a:gd name="T76" fmla="*/ 10 w 17"/>
                <a:gd name="T77" fmla="*/ 7 h 7"/>
                <a:gd name="T78" fmla="*/ 10 w 17"/>
                <a:gd name="T79" fmla="*/ 7 h 7"/>
                <a:gd name="T80" fmla="*/ 10 w 17"/>
                <a:gd name="T81" fmla="*/ 7 h 7"/>
                <a:gd name="T82" fmla="*/ 12 w 17"/>
                <a:gd name="T83" fmla="*/ 7 h 7"/>
                <a:gd name="T84" fmla="*/ 12 w 17"/>
                <a:gd name="T85" fmla="*/ 5 h 7"/>
                <a:gd name="T86" fmla="*/ 12 w 17"/>
                <a:gd name="T87" fmla="*/ 7 h 7"/>
                <a:gd name="T88" fmla="*/ 12 w 17"/>
                <a:gd name="T89" fmla="*/ 7 h 7"/>
                <a:gd name="T90" fmla="*/ 12 w 17"/>
                <a:gd name="T91" fmla="*/ 7 h 7"/>
                <a:gd name="T92" fmla="*/ 12 w 17"/>
                <a:gd name="T93" fmla="*/ 7 h 7"/>
                <a:gd name="T94" fmla="*/ 12 w 17"/>
                <a:gd name="T95" fmla="*/ 7 h 7"/>
                <a:gd name="T96" fmla="*/ 14 w 17"/>
                <a:gd name="T97" fmla="*/ 5 h 7"/>
                <a:gd name="T98" fmla="*/ 14 w 17"/>
                <a:gd name="T99" fmla="*/ 7 h 7"/>
                <a:gd name="T100" fmla="*/ 14 w 17"/>
                <a:gd name="T101" fmla="*/ 7 h 7"/>
                <a:gd name="T102" fmla="*/ 14 w 17"/>
                <a:gd name="T103" fmla="*/ 7 h 7"/>
                <a:gd name="T104" fmla="*/ 14 w 17"/>
                <a:gd name="T105" fmla="*/ 7 h 7"/>
                <a:gd name="T106" fmla="*/ 14 w 17"/>
                <a:gd name="T107" fmla="*/ 7 h 7"/>
                <a:gd name="T108" fmla="*/ 16 w 17"/>
                <a:gd name="T109" fmla="*/ 7 h 7"/>
                <a:gd name="T110" fmla="*/ 16 w 17"/>
                <a:gd name="T111" fmla="*/ 7 h 7"/>
                <a:gd name="T112" fmla="*/ 16 w 17"/>
                <a:gd name="T113" fmla="*/ 7 h 7"/>
                <a:gd name="T114" fmla="*/ 16 w 17"/>
                <a:gd name="T115" fmla="*/ 5 h 7"/>
                <a:gd name="T116" fmla="*/ 16 w 17"/>
                <a:gd name="T117" fmla="*/ 7 h 7"/>
                <a:gd name="T118" fmla="*/ 16 w 17"/>
                <a:gd name="T119" fmla="*/ 7 h 7"/>
                <a:gd name="T120" fmla="*/ 16 w 17"/>
                <a:gd name="T121" fmla="*/ 7 h 7"/>
                <a:gd name="T122" fmla="*/ 17 w 17"/>
                <a:gd name="T12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0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0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2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2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0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2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2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2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0" name="Freeform 446"/>
            <p:cNvSpPr>
              <a:spLocks/>
            </p:cNvSpPr>
            <p:nvPr/>
          </p:nvSpPr>
          <p:spPr bwMode="auto">
            <a:xfrm>
              <a:off x="3631" y="4030"/>
              <a:ext cx="18" cy="7"/>
            </a:xfrm>
            <a:custGeom>
              <a:avLst/>
              <a:gdLst>
                <a:gd name="T0" fmla="*/ 0 w 18"/>
                <a:gd name="T1" fmla="*/ 7 h 7"/>
                <a:gd name="T2" fmla="*/ 0 w 18"/>
                <a:gd name="T3" fmla="*/ 7 h 7"/>
                <a:gd name="T4" fmla="*/ 0 w 18"/>
                <a:gd name="T5" fmla="*/ 7 h 7"/>
                <a:gd name="T6" fmla="*/ 0 w 18"/>
                <a:gd name="T7" fmla="*/ 7 h 7"/>
                <a:gd name="T8" fmla="*/ 2 w 18"/>
                <a:gd name="T9" fmla="*/ 7 h 7"/>
                <a:gd name="T10" fmla="*/ 2 w 18"/>
                <a:gd name="T11" fmla="*/ 7 h 7"/>
                <a:gd name="T12" fmla="*/ 2 w 18"/>
                <a:gd name="T13" fmla="*/ 7 h 7"/>
                <a:gd name="T14" fmla="*/ 2 w 18"/>
                <a:gd name="T15" fmla="*/ 7 h 7"/>
                <a:gd name="T16" fmla="*/ 2 w 18"/>
                <a:gd name="T17" fmla="*/ 7 h 7"/>
                <a:gd name="T18" fmla="*/ 2 w 18"/>
                <a:gd name="T19" fmla="*/ 7 h 7"/>
                <a:gd name="T20" fmla="*/ 2 w 18"/>
                <a:gd name="T21" fmla="*/ 7 h 7"/>
                <a:gd name="T22" fmla="*/ 4 w 18"/>
                <a:gd name="T23" fmla="*/ 5 h 7"/>
                <a:gd name="T24" fmla="*/ 4 w 18"/>
                <a:gd name="T25" fmla="*/ 5 h 7"/>
                <a:gd name="T26" fmla="*/ 4 w 18"/>
                <a:gd name="T27" fmla="*/ 7 h 7"/>
                <a:gd name="T28" fmla="*/ 4 w 18"/>
                <a:gd name="T29" fmla="*/ 7 h 7"/>
                <a:gd name="T30" fmla="*/ 4 w 18"/>
                <a:gd name="T31" fmla="*/ 7 h 7"/>
                <a:gd name="T32" fmla="*/ 4 w 18"/>
                <a:gd name="T33" fmla="*/ 7 h 7"/>
                <a:gd name="T34" fmla="*/ 6 w 18"/>
                <a:gd name="T35" fmla="*/ 7 h 7"/>
                <a:gd name="T36" fmla="*/ 6 w 18"/>
                <a:gd name="T37" fmla="*/ 4 h 7"/>
                <a:gd name="T38" fmla="*/ 6 w 18"/>
                <a:gd name="T39" fmla="*/ 7 h 7"/>
                <a:gd name="T40" fmla="*/ 6 w 18"/>
                <a:gd name="T41" fmla="*/ 7 h 7"/>
                <a:gd name="T42" fmla="*/ 6 w 18"/>
                <a:gd name="T43" fmla="*/ 5 h 7"/>
                <a:gd name="T44" fmla="*/ 6 w 18"/>
                <a:gd name="T45" fmla="*/ 7 h 7"/>
                <a:gd name="T46" fmla="*/ 6 w 18"/>
                <a:gd name="T47" fmla="*/ 7 h 7"/>
                <a:gd name="T48" fmla="*/ 8 w 18"/>
                <a:gd name="T49" fmla="*/ 7 h 7"/>
                <a:gd name="T50" fmla="*/ 8 w 18"/>
                <a:gd name="T51" fmla="*/ 7 h 7"/>
                <a:gd name="T52" fmla="*/ 8 w 18"/>
                <a:gd name="T53" fmla="*/ 7 h 7"/>
                <a:gd name="T54" fmla="*/ 8 w 18"/>
                <a:gd name="T55" fmla="*/ 5 h 7"/>
                <a:gd name="T56" fmla="*/ 8 w 18"/>
                <a:gd name="T57" fmla="*/ 5 h 7"/>
                <a:gd name="T58" fmla="*/ 9 w 18"/>
                <a:gd name="T59" fmla="*/ 7 h 7"/>
                <a:gd name="T60" fmla="*/ 9 w 18"/>
                <a:gd name="T61" fmla="*/ 5 h 7"/>
                <a:gd name="T62" fmla="*/ 9 w 18"/>
                <a:gd name="T63" fmla="*/ 7 h 7"/>
                <a:gd name="T64" fmla="*/ 9 w 18"/>
                <a:gd name="T65" fmla="*/ 5 h 7"/>
                <a:gd name="T66" fmla="*/ 9 w 18"/>
                <a:gd name="T67" fmla="*/ 7 h 7"/>
                <a:gd name="T68" fmla="*/ 9 w 18"/>
                <a:gd name="T69" fmla="*/ 5 h 7"/>
                <a:gd name="T70" fmla="*/ 11 w 18"/>
                <a:gd name="T71" fmla="*/ 7 h 7"/>
                <a:gd name="T72" fmla="*/ 11 w 18"/>
                <a:gd name="T73" fmla="*/ 5 h 7"/>
                <a:gd name="T74" fmla="*/ 11 w 18"/>
                <a:gd name="T75" fmla="*/ 7 h 7"/>
                <a:gd name="T76" fmla="*/ 11 w 18"/>
                <a:gd name="T77" fmla="*/ 7 h 7"/>
                <a:gd name="T78" fmla="*/ 11 w 18"/>
                <a:gd name="T79" fmla="*/ 7 h 7"/>
                <a:gd name="T80" fmla="*/ 11 w 18"/>
                <a:gd name="T81" fmla="*/ 7 h 7"/>
                <a:gd name="T82" fmla="*/ 11 w 18"/>
                <a:gd name="T83" fmla="*/ 7 h 7"/>
                <a:gd name="T84" fmla="*/ 13 w 18"/>
                <a:gd name="T85" fmla="*/ 4 h 7"/>
                <a:gd name="T86" fmla="*/ 13 w 18"/>
                <a:gd name="T87" fmla="*/ 7 h 7"/>
                <a:gd name="T88" fmla="*/ 13 w 18"/>
                <a:gd name="T89" fmla="*/ 7 h 7"/>
                <a:gd name="T90" fmla="*/ 13 w 18"/>
                <a:gd name="T91" fmla="*/ 5 h 7"/>
                <a:gd name="T92" fmla="*/ 13 w 18"/>
                <a:gd name="T93" fmla="*/ 2 h 7"/>
                <a:gd name="T94" fmla="*/ 13 w 18"/>
                <a:gd name="T95" fmla="*/ 7 h 7"/>
                <a:gd name="T96" fmla="*/ 13 w 18"/>
                <a:gd name="T97" fmla="*/ 7 h 7"/>
                <a:gd name="T98" fmla="*/ 15 w 18"/>
                <a:gd name="T99" fmla="*/ 7 h 7"/>
                <a:gd name="T100" fmla="*/ 15 w 18"/>
                <a:gd name="T101" fmla="*/ 7 h 7"/>
                <a:gd name="T102" fmla="*/ 15 w 18"/>
                <a:gd name="T103" fmla="*/ 7 h 7"/>
                <a:gd name="T104" fmla="*/ 15 w 18"/>
                <a:gd name="T105" fmla="*/ 7 h 7"/>
                <a:gd name="T106" fmla="*/ 15 w 18"/>
                <a:gd name="T107" fmla="*/ 7 h 7"/>
                <a:gd name="T108" fmla="*/ 15 w 18"/>
                <a:gd name="T109" fmla="*/ 5 h 7"/>
                <a:gd name="T110" fmla="*/ 16 w 18"/>
                <a:gd name="T111" fmla="*/ 7 h 7"/>
                <a:gd name="T112" fmla="*/ 16 w 18"/>
                <a:gd name="T113" fmla="*/ 7 h 7"/>
                <a:gd name="T114" fmla="*/ 16 w 18"/>
                <a:gd name="T115" fmla="*/ 5 h 7"/>
                <a:gd name="T116" fmla="*/ 16 w 18"/>
                <a:gd name="T117" fmla="*/ 7 h 7"/>
                <a:gd name="T118" fmla="*/ 16 w 18"/>
                <a:gd name="T119" fmla="*/ 7 h 7"/>
                <a:gd name="T120" fmla="*/ 16 w 18"/>
                <a:gd name="T121" fmla="*/ 7 h 7"/>
                <a:gd name="T122" fmla="*/ 16 w 18"/>
                <a:gd name="T1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2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2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0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2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2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0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1" name="Freeform 447"/>
            <p:cNvSpPr>
              <a:spLocks/>
            </p:cNvSpPr>
            <p:nvPr/>
          </p:nvSpPr>
          <p:spPr bwMode="auto">
            <a:xfrm>
              <a:off x="3649" y="3991"/>
              <a:ext cx="16" cy="46"/>
            </a:xfrm>
            <a:custGeom>
              <a:avLst/>
              <a:gdLst>
                <a:gd name="T0" fmla="*/ 0 w 16"/>
                <a:gd name="T1" fmla="*/ 46 h 46"/>
                <a:gd name="T2" fmla="*/ 0 w 16"/>
                <a:gd name="T3" fmla="*/ 46 h 46"/>
                <a:gd name="T4" fmla="*/ 0 w 16"/>
                <a:gd name="T5" fmla="*/ 44 h 46"/>
                <a:gd name="T6" fmla="*/ 0 w 16"/>
                <a:gd name="T7" fmla="*/ 44 h 46"/>
                <a:gd name="T8" fmla="*/ 0 w 16"/>
                <a:gd name="T9" fmla="*/ 46 h 46"/>
                <a:gd name="T10" fmla="*/ 0 w 16"/>
                <a:gd name="T11" fmla="*/ 44 h 46"/>
                <a:gd name="T12" fmla="*/ 2 w 16"/>
                <a:gd name="T13" fmla="*/ 46 h 46"/>
                <a:gd name="T14" fmla="*/ 2 w 16"/>
                <a:gd name="T15" fmla="*/ 46 h 46"/>
                <a:gd name="T16" fmla="*/ 2 w 16"/>
                <a:gd name="T17" fmla="*/ 46 h 46"/>
                <a:gd name="T18" fmla="*/ 2 w 16"/>
                <a:gd name="T19" fmla="*/ 46 h 46"/>
                <a:gd name="T20" fmla="*/ 2 w 16"/>
                <a:gd name="T21" fmla="*/ 46 h 46"/>
                <a:gd name="T22" fmla="*/ 2 w 16"/>
                <a:gd name="T23" fmla="*/ 44 h 46"/>
                <a:gd name="T24" fmla="*/ 4 w 16"/>
                <a:gd name="T25" fmla="*/ 46 h 46"/>
                <a:gd name="T26" fmla="*/ 4 w 16"/>
                <a:gd name="T27" fmla="*/ 46 h 46"/>
                <a:gd name="T28" fmla="*/ 4 w 16"/>
                <a:gd name="T29" fmla="*/ 46 h 46"/>
                <a:gd name="T30" fmla="*/ 4 w 16"/>
                <a:gd name="T31" fmla="*/ 46 h 46"/>
                <a:gd name="T32" fmla="*/ 4 w 16"/>
                <a:gd name="T33" fmla="*/ 46 h 46"/>
                <a:gd name="T34" fmla="*/ 4 w 16"/>
                <a:gd name="T35" fmla="*/ 46 h 46"/>
                <a:gd name="T36" fmla="*/ 6 w 16"/>
                <a:gd name="T37" fmla="*/ 46 h 46"/>
                <a:gd name="T38" fmla="*/ 6 w 16"/>
                <a:gd name="T39" fmla="*/ 46 h 46"/>
                <a:gd name="T40" fmla="*/ 6 w 16"/>
                <a:gd name="T41" fmla="*/ 44 h 46"/>
                <a:gd name="T42" fmla="*/ 6 w 16"/>
                <a:gd name="T43" fmla="*/ 46 h 46"/>
                <a:gd name="T44" fmla="*/ 6 w 16"/>
                <a:gd name="T45" fmla="*/ 46 h 46"/>
                <a:gd name="T46" fmla="*/ 6 w 16"/>
                <a:gd name="T47" fmla="*/ 46 h 46"/>
                <a:gd name="T48" fmla="*/ 6 w 16"/>
                <a:gd name="T49" fmla="*/ 46 h 46"/>
                <a:gd name="T50" fmla="*/ 7 w 16"/>
                <a:gd name="T51" fmla="*/ 44 h 46"/>
                <a:gd name="T52" fmla="*/ 7 w 16"/>
                <a:gd name="T53" fmla="*/ 46 h 46"/>
                <a:gd name="T54" fmla="*/ 7 w 16"/>
                <a:gd name="T55" fmla="*/ 46 h 46"/>
                <a:gd name="T56" fmla="*/ 7 w 16"/>
                <a:gd name="T57" fmla="*/ 44 h 46"/>
                <a:gd name="T58" fmla="*/ 7 w 16"/>
                <a:gd name="T59" fmla="*/ 46 h 46"/>
                <a:gd name="T60" fmla="*/ 7 w 16"/>
                <a:gd name="T61" fmla="*/ 46 h 46"/>
                <a:gd name="T62" fmla="*/ 9 w 16"/>
                <a:gd name="T63" fmla="*/ 43 h 46"/>
                <a:gd name="T64" fmla="*/ 9 w 16"/>
                <a:gd name="T65" fmla="*/ 46 h 46"/>
                <a:gd name="T66" fmla="*/ 9 w 16"/>
                <a:gd name="T67" fmla="*/ 46 h 46"/>
                <a:gd name="T68" fmla="*/ 9 w 16"/>
                <a:gd name="T69" fmla="*/ 44 h 46"/>
                <a:gd name="T70" fmla="*/ 9 w 16"/>
                <a:gd name="T71" fmla="*/ 46 h 46"/>
                <a:gd name="T72" fmla="*/ 9 w 16"/>
                <a:gd name="T73" fmla="*/ 46 h 46"/>
                <a:gd name="T74" fmla="*/ 9 w 16"/>
                <a:gd name="T75" fmla="*/ 43 h 46"/>
                <a:gd name="T76" fmla="*/ 11 w 16"/>
                <a:gd name="T77" fmla="*/ 46 h 46"/>
                <a:gd name="T78" fmla="*/ 11 w 16"/>
                <a:gd name="T79" fmla="*/ 46 h 46"/>
                <a:gd name="T80" fmla="*/ 11 w 16"/>
                <a:gd name="T81" fmla="*/ 46 h 46"/>
                <a:gd name="T82" fmla="*/ 11 w 16"/>
                <a:gd name="T83" fmla="*/ 46 h 46"/>
                <a:gd name="T84" fmla="*/ 11 w 16"/>
                <a:gd name="T85" fmla="*/ 41 h 46"/>
                <a:gd name="T86" fmla="*/ 11 w 16"/>
                <a:gd name="T87" fmla="*/ 46 h 46"/>
                <a:gd name="T88" fmla="*/ 13 w 16"/>
                <a:gd name="T89" fmla="*/ 46 h 46"/>
                <a:gd name="T90" fmla="*/ 13 w 16"/>
                <a:gd name="T91" fmla="*/ 43 h 46"/>
                <a:gd name="T92" fmla="*/ 13 w 16"/>
                <a:gd name="T93" fmla="*/ 44 h 46"/>
                <a:gd name="T94" fmla="*/ 13 w 16"/>
                <a:gd name="T95" fmla="*/ 37 h 46"/>
                <a:gd name="T96" fmla="*/ 13 w 16"/>
                <a:gd name="T97" fmla="*/ 46 h 46"/>
                <a:gd name="T98" fmla="*/ 13 w 16"/>
                <a:gd name="T99" fmla="*/ 39 h 46"/>
                <a:gd name="T100" fmla="*/ 13 w 16"/>
                <a:gd name="T101" fmla="*/ 37 h 46"/>
                <a:gd name="T102" fmla="*/ 15 w 16"/>
                <a:gd name="T103" fmla="*/ 46 h 46"/>
                <a:gd name="T104" fmla="*/ 15 w 16"/>
                <a:gd name="T105" fmla="*/ 34 h 46"/>
                <a:gd name="T106" fmla="*/ 15 w 16"/>
                <a:gd name="T107" fmla="*/ 46 h 46"/>
                <a:gd name="T108" fmla="*/ 15 w 16"/>
                <a:gd name="T109" fmla="*/ 37 h 46"/>
                <a:gd name="T110" fmla="*/ 15 w 16"/>
                <a:gd name="T111" fmla="*/ 43 h 46"/>
                <a:gd name="T112" fmla="*/ 15 w 16"/>
                <a:gd name="T113" fmla="*/ 43 h 46"/>
                <a:gd name="T114" fmla="*/ 15 w 16"/>
                <a:gd name="T115" fmla="*/ 39 h 46"/>
                <a:gd name="T116" fmla="*/ 16 w 16"/>
                <a:gd name="T117" fmla="*/ 37 h 46"/>
                <a:gd name="T118" fmla="*/ 16 w 16"/>
                <a:gd name="T119" fmla="*/ 34 h 46"/>
                <a:gd name="T120" fmla="*/ 16 w 16"/>
                <a:gd name="T121" fmla="*/ 44 h 46"/>
                <a:gd name="T122" fmla="*/ 16 w 16"/>
                <a:gd name="T123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46">
                  <a:moveTo>
                    <a:pt x="0" y="46"/>
                  </a:moveTo>
                  <a:lnTo>
                    <a:pt x="0" y="43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1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1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3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1"/>
                  </a:lnTo>
                  <a:lnTo>
                    <a:pt x="2" y="46"/>
                  </a:lnTo>
                  <a:lnTo>
                    <a:pt x="2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3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2" y="36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3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1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3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3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4"/>
                  </a:lnTo>
                  <a:lnTo>
                    <a:pt x="4" y="46"/>
                  </a:lnTo>
                  <a:lnTo>
                    <a:pt x="4" y="46"/>
                  </a:lnTo>
                  <a:lnTo>
                    <a:pt x="4" y="43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3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1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3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3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1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1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44"/>
                  </a:lnTo>
                  <a:lnTo>
                    <a:pt x="6" y="46"/>
                  </a:lnTo>
                  <a:lnTo>
                    <a:pt x="6" y="43"/>
                  </a:lnTo>
                  <a:lnTo>
                    <a:pt x="6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37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1"/>
                  </a:lnTo>
                  <a:lnTo>
                    <a:pt x="7" y="46"/>
                  </a:lnTo>
                  <a:lnTo>
                    <a:pt x="7" y="41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1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3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3"/>
                  </a:lnTo>
                  <a:lnTo>
                    <a:pt x="7" y="44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1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44"/>
                  </a:lnTo>
                  <a:lnTo>
                    <a:pt x="7" y="39"/>
                  </a:lnTo>
                  <a:lnTo>
                    <a:pt x="7" y="43"/>
                  </a:lnTo>
                  <a:lnTo>
                    <a:pt x="9" y="43"/>
                  </a:lnTo>
                  <a:lnTo>
                    <a:pt x="9" y="37"/>
                  </a:lnTo>
                  <a:lnTo>
                    <a:pt x="9" y="44"/>
                  </a:lnTo>
                  <a:lnTo>
                    <a:pt x="9" y="37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3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3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9" y="46"/>
                  </a:lnTo>
                  <a:lnTo>
                    <a:pt x="9" y="43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37"/>
                  </a:lnTo>
                  <a:lnTo>
                    <a:pt x="9" y="46"/>
                  </a:lnTo>
                  <a:lnTo>
                    <a:pt x="9" y="43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36"/>
                  </a:lnTo>
                  <a:lnTo>
                    <a:pt x="9" y="46"/>
                  </a:lnTo>
                  <a:lnTo>
                    <a:pt x="9" y="43"/>
                  </a:lnTo>
                  <a:lnTo>
                    <a:pt x="9" y="46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1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36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3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32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1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1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4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43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34"/>
                  </a:lnTo>
                  <a:lnTo>
                    <a:pt x="11" y="44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1"/>
                  </a:lnTo>
                  <a:lnTo>
                    <a:pt x="13" y="46"/>
                  </a:lnTo>
                  <a:lnTo>
                    <a:pt x="13" y="41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1"/>
                  </a:lnTo>
                  <a:lnTo>
                    <a:pt x="13" y="44"/>
                  </a:lnTo>
                  <a:lnTo>
                    <a:pt x="13" y="39"/>
                  </a:lnTo>
                  <a:lnTo>
                    <a:pt x="13" y="44"/>
                  </a:lnTo>
                  <a:lnTo>
                    <a:pt x="13" y="41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37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1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3" y="39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39"/>
                  </a:lnTo>
                  <a:lnTo>
                    <a:pt x="13" y="43"/>
                  </a:lnTo>
                  <a:lnTo>
                    <a:pt x="13" y="39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39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3" y="39"/>
                  </a:lnTo>
                  <a:lnTo>
                    <a:pt x="13" y="44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4"/>
                  </a:lnTo>
                  <a:lnTo>
                    <a:pt x="13" y="37"/>
                  </a:lnTo>
                  <a:lnTo>
                    <a:pt x="13" y="41"/>
                  </a:lnTo>
                  <a:lnTo>
                    <a:pt x="13" y="46"/>
                  </a:lnTo>
                  <a:lnTo>
                    <a:pt x="13" y="41"/>
                  </a:lnTo>
                  <a:lnTo>
                    <a:pt x="13" y="39"/>
                  </a:lnTo>
                  <a:lnTo>
                    <a:pt x="13" y="44"/>
                  </a:lnTo>
                  <a:lnTo>
                    <a:pt x="13" y="46"/>
                  </a:lnTo>
                  <a:lnTo>
                    <a:pt x="13" y="34"/>
                  </a:lnTo>
                  <a:lnTo>
                    <a:pt x="13" y="46"/>
                  </a:lnTo>
                  <a:lnTo>
                    <a:pt x="13" y="43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6"/>
                  </a:lnTo>
                  <a:lnTo>
                    <a:pt x="15" y="25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1"/>
                  </a:lnTo>
                  <a:lnTo>
                    <a:pt x="15" y="44"/>
                  </a:lnTo>
                  <a:lnTo>
                    <a:pt x="15" y="34"/>
                  </a:lnTo>
                  <a:lnTo>
                    <a:pt x="15" y="44"/>
                  </a:lnTo>
                  <a:lnTo>
                    <a:pt x="15" y="46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6"/>
                  </a:lnTo>
                  <a:lnTo>
                    <a:pt x="15" y="34"/>
                  </a:lnTo>
                  <a:lnTo>
                    <a:pt x="15" y="0"/>
                  </a:lnTo>
                  <a:lnTo>
                    <a:pt x="15" y="44"/>
                  </a:lnTo>
                  <a:lnTo>
                    <a:pt x="15" y="36"/>
                  </a:lnTo>
                  <a:lnTo>
                    <a:pt x="15" y="39"/>
                  </a:lnTo>
                  <a:lnTo>
                    <a:pt x="15" y="37"/>
                  </a:lnTo>
                  <a:lnTo>
                    <a:pt x="15" y="43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6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36"/>
                  </a:lnTo>
                  <a:lnTo>
                    <a:pt x="15" y="44"/>
                  </a:lnTo>
                  <a:lnTo>
                    <a:pt x="15" y="34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5" y="43"/>
                  </a:lnTo>
                  <a:lnTo>
                    <a:pt x="15" y="39"/>
                  </a:lnTo>
                  <a:lnTo>
                    <a:pt x="15" y="37"/>
                  </a:lnTo>
                  <a:lnTo>
                    <a:pt x="15" y="36"/>
                  </a:lnTo>
                  <a:lnTo>
                    <a:pt x="15" y="37"/>
                  </a:lnTo>
                  <a:lnTo>
                    <a:pt x="15" y="39"/>
                  </a:lnTo>
                  <a:lnTo>
                    <a:pt x="15" y="44"/>
                  </a:lnTo>
                  <a:lnTo>
                    <a:pt x="15" y="39"/>
                  </a:lnTo>
                  <a:lnTo>
                    <a:pt x="15" y="46"/>
                  </a:lnTo>
                  <a:lnTo>
                    <a:pt x="15" y="36"/>
                  </a:lnTo>
                  <a:lnTo>
                    <a:pt x="15" y="34"/>
                  </a:lnTo>
                  <a:lnTo>
                    <a:pt x="15" y="46"/>
                  </a:lnTo>
                  <a:lnTo>
                    <a:pt x="15" y="37"/>
                  </a:lnTo>
                  <a:lnTo>
                    <a:pt x="15" y="46"/>
                  </a:lnTo>
                  <a:lnTo>
                    <a:pt x="15" y="44"/>
                  </a:lnTo>
                  <a:lnTo>
                    <a:pt x="15" y="36"/>
                  </a:lnTo>
                  <a:lnTo>
                    <a:pt x="15" y="43"/>
                  </a:lnTo>
                  <a:lnTo>
                    <a:pt x="15" y="46"/>
                  </a:lnTo>
                  <a:lnTo>
                    <a:pt x="15" y="37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6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6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6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36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5" y="43"/>
                  </a:lnTo>
                  <a:lnTo>
                    <a:pt x="15" y="37"/>
                  </a:lnTo>
                  <a:lnTo>
                    <a:pt x="15" y="44"/>
                  </a:lnTo>
                  <a:lnTo>
                    <a:pt x="15" y="46"/>
                  </a:lnTo>
                  <a:lnTo>
                    <a:pt x="15" y="39"/>
                  </a:lnTo>
                  <a:lnTo>
                    <a:pt x="15" y="41"/>
                  </a:lnTo>
                  <a:lnTo>
                    <a:pt x="15" y="46"/>
                  </a:lnTo>
                  <a:lnTo>
                    <a:pt x="15" y="41"/>
                  </a:lnTo>
                  <a:lnTo>
                    <a:pt x="15" y="46"/>
                  </a:lnTo>
                  <a:lnTo>
                    <a:pt x="15" y="32"/>
                  </a:lnTo>
                  <a:lnTo>
                    <a:pt x="15" y="32"/>
                  </a:lnTo>
                  <a:lnTo>
                    <a:pt x="15" y="39"/>
                  </a:lnTo>
                  <a:lnTo>
                    <a:pt x="15" y="32"/>
                  </a:lnTo>
                  <a:lnTo>
                    <a:pt x="15" y="44"/>
                  </a:lnTo>
                  <a:lnTo>
                    <a:pt x="16" y="44"/>
                  </a:lnTo>
                  <a:lnTo>
                    <a:pt x="16" y="28"/>
                  </a:lnTo>
                  <a:lnTo>
                    <a:pt x="16" y="37"/>
                  </a:lnTo>
                  <a:lnTo>
                    <a:pt x="16" y="44"/>
                  </a:lnTo>
                  <a:lnTo>
                    <a:pt x="16" y="43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46"/>
                  </a:lnTo>
                  <a:lnTo>
                    <a:pt x="16" y="34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6" y="44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6" y="30"/>
                  </a:lnTo>
                  <a:lnTo>
                    <a:pt x="16" y="25"/>
                  </a:lnTo>
                  <a:lnTo>
                    <a:pt x="16" y="16"/>
                  </a:lnTo>
                  <a:lnTo>
                    <a:pt x="16" y="39"/>
                  </a:lnTo>
                  <a:lnTo>
                    <a:pt x="16" y="46"/>
                  </a:lnTo>
                  <a:lnTo>
                    <a:pt x="16" y="25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0"/>
                  </a:lnTo>
                  <a:lnTo>
                    <a:pt x="16" y="41"/>
                  </a:lnTo>
                  <a:lnTo>
                    <a:pt x="16" y="37"/>
                  </a:lnTo>
                  <a:lnTo>
                    <a:pt x="16" y="41"/>
                  </a:lnTo>
                  <a:lnTo>
                    <a:pt x="16" y="46"/>
                  </a:lnTo>
                  <a:lnTo>
                    <a:pt x="16" y="41"/>
                  </a:lnTo>
                  <a:lnTo>
                    <a:pt x="16" y="30"/>
                  </a:lnTo>
                  <a:lnTo>
                    <a:pt x="16" y="44"/>
                  </a:lnTo>
                  <a:lnTo>
                    <a:pt x="16" y="28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2" name="Freeform 448"/>
            <p:cNvSpPr>
              <a:spLocks/>
            </p:cNvSpPr>
            <p:nvPr/>
          </p:nvSpPr>
          <p:spPr bwMode="auto">
            <a:xfrm>
              <a:off x="3665" y="3916"/>
              <a:ext cx="16" cy="121"/>
            </a:xfrm>
            <a:custGeom>
              <a:avLst/>
              <a:gdLst>
                <a:gd name="T0" fmla="*/ 0 w 16"/>
                <a:gd name="T1" fmla="*/ 121 h 121"/>
                <a:gd name="T2" fmla="*/ 0 w 16"/>
                <a:gd name="T3" fmla="*/ 80 h 121"/>
                <a:gd name="T4" fmla="*/ 0 w 16"/>
                <a:gd name="T5" fmla="*/ 103 h 121"/>
                <a:gd name="T6" fmla="*/ 2 w 16"/>
                <a:gd name="T7" fmla="*/ 119 h 121"/>
                <a:gd name="T8" fmla="*/ 2 w 16"/>
                <a:gd name="T9" fmla="*/ 121 h 121"/>
                <a:gd name="T10" fmla="*/ 2 w 16"/>
                <a:gd name="T11" fmla="*/ 118 h 121"/>
                <a:gd name="T12" fmla="*/ 2 w 16"/>
                <a:gd name="T13" fmla="*/ 105 h 121"/>
                <a:gd name="T14" fmla="*/ 2 w 16"/>
                <a:gd name="T15" fmla="*/ 93 h 121"/>
                <a:gd name="T16" fmla="*/ 2 w 16"/>
                <a:gd name="T17" fmla="*/ 121 h 121"/>
                <a:gd name="T18" fmla="*/ 4 w 16"/>
                <a:gd name="T19" fmla="*/ 82 h 121"/>
                <a:gd name="T20" fmla="*/ 4 w 16"/>
                <a:gd name="T21" fmla="*/ 0 h 121"/>
                <a:gd name="T22" fmla="*/ 4 w 16"/>
                <a:gd name="T23" fmla="*/ 109 h 121"/>
                <a:gd name="T24" fmla="*/ 4 w 16"/>
                <a:gd name="T25" fmla="*/ 105 h 121"/>
                <a:gd name="T26" fmla="*/ 4 w 16"/>
                <a:gd name="T27" fmla="*/ 118 h 121"/>
                <a:gd name="T28" fmla="*/ 4 w 16"/>
                <a:gd name="T29" fmla="*/ 112 h 121"/>
                <a:gd name="T30" fmla="*/ 4 w 16"/>
                <a:gd name="T31" fmla="*/ 119 h 121"/>
                <a:gd name="T32" fmla="*/ 6 w 16"/>
                <a:gd name="T33" fmla="*/ 111 h 121"/>
                <a:gd name="T34" fmla="*/ 6 w 16"/>
                <a:gd name="T35" fmla="*/ 119 h 121"/>
                <a:gd name="T36" fmla="*/ 6 w 16"/>
                <a:gd name="T37" fmla="*/ 112 h 121"/>
                <a:gd name="T38" fmla="*/ 6 w 16"/>
                <a:gd name="T39" fmla="*/ 112 h 121"/>
                <a:gd name="T40" fmla="*/ 6 w 16"/>
                <a:gd name="T41" fmla="*/ 119 h 121"/>
                <a:gd name="T42" fmla="*/ 6 w 16"/>
                <a:gd name="T43" fmla="*/ 118 h 121"/>
                <a:gd name="T44" fmla="*/ 6 w 16"/>
                <a:gd name="T45" fmla="*/ 121 h 121"/>
                <a:gd name="T46" fmla="*/ 7 w 16"/>
                <a:gd name="T47" fmla="*/ 119 h 121"/>
                <a:gd name="T48" fmla="*/ 7 w 16"/>
                <a:gd name="T49" fmla="*/ 114 h 121"/>
                <a:gd name="T50" fmla="*/ 7 w 16"/>
                <a:gd name="T51" fmla="*/ 114 h 121"/>
                <a:gd name="T52" fmla="*/ 7 w 16"/>
                <a:gd name="T53" fmla="*/ 119 h 121"/>
                <a:gd name="T54" fmla="*/ 7 w 16"/>
                <a:gd name="T55" fmla="*/ 116 h 121"/>
                <a:gd name="T56" fmla="*/ 7 w 16"/>
                <a:gd name="T57" fmla="*/ 114 h 121"/>
                <a:gd name="T58" fmla="*/ 7 w 16"/>
                <a:gd name="T59" fmla="*/ 114 h 121"/>
                <a:gd name="T60" fmla="*/ 9 w 16"/>
                <a:gd name="T61" fmla="*/ 121 h 121"/>
                <a:gd name="T62" fmla="*/ 9 w 16"/>
                <a:gd name="T63" fmla="*/ 114 h 121"/>
                <a:gd name="T64" fmla="*/ 9 w 16"/>
                <a:gd name="T65" fmla="*/ 119 h 121"/>
                <a:gd name="T66" fmla="*/ 9 w 16"/>
                <a:gd name="T67" fmla="*/ 102 h 121"/>
                <a:gd name="T68" fmla="*/ 9 w 16"/>
                <a:gd name="T69" fmla="*/ 121 h 121"/>
                <a:gd name="T70" fmla="*/ 9 w 16"/>
                <a:gd name="T71" fmla="*/ 119 h 121"/>
                <a:gd name="T72" fmla="*/ 11 w 16"/>
                <a:gd name="T73" fmla="*/ 121 h 121"/>
                <a:gd name="T74" fmla="*/ 11 w 16"/>
                <a:gd name="T75" fmla="*/ 114 h 121"/>
                <a:gd name="T76" fmla="*/ 11 w 16"/>
                <a:gd name="T77" fmla="*/ 105 h 121"/>
                <a:gd name="T78" fmla="*/ 11 w 16"/>
                <a:gd name="T79" fmla="*/ 114 h 121"/>
                <a:gd name="T80" fmla="*/ 11 w 16"/>
                <a:gd name="T81" fmla="*/ 118 h 121"/>
                <a:gd name="T82" fmla="*/ 11 w 16"/>
                <a:gd name="T83" fmla="*/ 121 h 121"/>
                <a:gd name="T84" fmla="*/ 11 w 16"/>
                <a:gd name="T85" fmla="*/ 119 h 121"/>
                <a:gd name="T86" fmla="*/ 13 w 16"/>
                <a:gd name="T87" fmla="*/ 121 h 121"/>
                <a:gd name="T88" fmla="*/ 13 w 16"/>
                <a:gd name="T89" fmla="*/ 116 h 121"/>
                <a:gd name="T90" fmla="*/ 13 w 16"/>
                <a:gd name="T91" fmla="*/ 118 h 121"/>
                <a:gd name="T92" fmla="*/ 13 w 16"/>
                <a:gd name="T93" fmla="*/ 112 h 121"/>
                <a:gd name="T94" fmla="*/ 13 w 16"/>
                <a:gd name="T95" fmla="*/ 112 h 121"/>
                <a:gd name="T96" fmla="*/ 13 w 16"/>
                <a:gd name="T97" fmla="*/ 111 h 121"/>
                <a:gd name="T98" fmla="*/ 13 w 16"/>
                <a:gd name="T99" fmla="*/ 121 h 121"/>
                <a:gd name="T100" fmla="*/ 15 w 16"/>
                <a:gd name="T101" fmla="*/ 116 h 121"/>
                <a:gd name="T102" fmla="*/ 15 w 16"/>
                <a:gd name="T103" fmla="*/ 116 h 121"/>
                <a:gd name="T104" fmla="*/ 15 w 16"/>
                <a:gd name="T105" fmla="*/ 100 h 121"/>
                <a:gd name="T106" fmla="*/ 15 w 16"/>
                <a:gd name="T107" fmla="*/ 119 h 121"/>
                <a:gd name="T108" fmla="*/ 15 w 16"/>
                <a:gd name="T109" fmla="*/ 121 h 121"/>
                <a:gd name="T110" fmla="*/ 15 w 16"/>
                <a:gd name="T111" fmla="*/ 121 h 121"/>
                <a:gd name="T112" fmla="*/ 15 w 16"/>
                <a:gd name="T113" fmla="*/ 121 h 121"/>
                <a:gd name="T114" fmla="*/ 16 w 16"/>
                <a:gd name="T115" fmla="*/ 121 h 121"/>
                <a:gd name="T116" fmla="*/ 16 w 16"/>
                <a:gd name="T117" fmla="*/ 103 h 121"/>
                <a:gd name="T118" fmla="*/ 16 w 16"/>
                <a:gd name="T119" fmla="*/ 118 h 121"/>
                <a:gd name="T120" fmla="*/ 16 w 16"/>
                <a:gd name="T121" fmla="*/ 109 h 121"/>
                <a:gd name="T122" fmla="*/ 16 w 16"/>
                <a:gd name="T123" fmla="*/ 11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21">
                  <a:moveTo>
                    <a:pt x="0" y="116"/>
                  </a:moveTo>
                  <a:lnTo>
                    <a:pt x="0" y="95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0" y="118"/>
                  </a:lnTo>
                  <a:lnTo>
                    <a:pt x="0" y="93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0" y="95"/>
                  </a:lnTo>
                  <a:lnTo>
                    <a:pt x="0" y="116"/>
                  </a:lnTo>
                  <a:lnTo>
                    <a:pt x="0" y="112"/>
                  </a:lnTo>
                  <a:lnTo>
                    <a:pt x="0" y="121"/>
                  </a:lnTo>
                  <a:lnTo>
                    <a:pt x="0" y="68"/>
                  </a:lnTo>
                  <a:lnTo>
                    <a:pt x="0" y="119"/>
                  </a:lnTo>
                  <a:lnTo>
                    <a:pt x="0" y="111"/>
                  </a:lnTo>
                  <a:lnTo>
                    <a:pt x="0" y="119"/>
                  </a:lnTo>
                  <a:lnTo>
                    <a:pt x="0" y="112"/>
                  </a:lnTo>
                  <a:lnTo>
                    <a:pt x="0" y="121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00"/>
                  </a:lnTo>
                  <a:lnTo>
                    <a:pt x="0" y="80"/>
                  </a:lnTo>
                  <a:lnTo>
                    <a:pt x="0" y="107"/>
                  </a:lnTo>
                  <a:lnTo>
                    <a:pt x="0" y="121"/>
                  </a:lnTo>
                  <a:lnTo>
                    <a:pt x="0" y="112"/>
                  </a:lnTo>
                  <a:lnTo>
                    <a:pt x="0" y="103"/>
                  </a:lnTo>
                  <a:lnTo>
                    <a:pt x="0" y="121"/>
                  </a:lnTo>
                  <a:lnTo>
                    <a:pt x="0" y="105"/>
                  </a:lnTo>
                  <a:lnTo>
                    <a:pt x="0" y="119"/>
                  </a:lnTo>
                  <a:lnTo>
                    <a:pt x="0" y="96"/>
                  </a:lnTo>
                  <a:lnTo>
                    <a:pt x="0" y="95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0" y="103"/>
                  </a:lnTo>
                  <a:lnTo>
                    <a:pt x="0" y="116"/>
                  </a:lnTo>
                  <a:lnTo>
                    <a:pt x="0" y="121"/>
                  </a:lnTo>
                  <a:lnTo>
                    <a:pt x="0" y="95"/>
                  </a:lnTo>
                  <a:lnTo>
                    <a:pt x="0" y="118"/>
                  </a:lnTo>
                  <a:lnTo>
                    <a:pt x="2" y="121"/>
                  </a:lnTo>
                  <a:lnTo>
                    <a:pt x="2" y="111"/>
                  </a:lnTo>
                  <a:lnTo>
                    <a:pt x="2" y="121"/>
                  </a:lnTo>
                  <a:lnTo>
                    <a:pt x="2" y="109"/>
                  </a:lnTo>
                  <a:lnTo>
                    <a:pt x="2" y="116"/>
                  </a:lnTo>
                  <a:lnTo>
                    <a:pt x="2" y="121"/>
                  </a:lnTo>
                  <a:lnTo>
                    <a:pt x="2" y="112"/>
                  </a:lnTo>
                  <a:lnTo>
                    <a:pt x="2" y="119"/>
                  </a:lnTo>
                  <a:lnTo>
                    <a:pt x="2" y="118"/>
                  </a:lnTo>
                  <a:lnTo>
                    <a:pt x="2" y="103"/>
                  </a:lnTo>
                  <a:lnTo>
                    <a:pt x="2" y="121"/>
                  </a:lnTo>
                  <a:lnTo>
                    <a:pt x="2" y="114"/>
                  </a:lnTo>
                  <a:lnTo>
                    <a:pt x="2" y="107"/>
                  </a:lnTo>
                  <a:lnTo>
                    <a:pt x="2" y="116"/>
                  </a:lnTo>
                  <a:lnTo>
                    <a:pt x="2" y="112"/>
                  </a:lnTo>
                  <a:lnTo>
                    <a:pt x="2" y="121"/>
                  </a:lnTo>
                  <a:lnTo>
                    <a:pt x="2" y="111"/>
                  </a:lnTo>
                  <a:lnTo>
                    <a:pt x="2" y="114"/>
                  </a:lnTo>
                  <a:lnTo>
                    <a:pt x="2" y="119"/>
                  </a:lnTo>
                  <a:lnTo>
                    <a:pt x="2" y="121"/>
                  </a:lnTo>
                  <a:lnTo>
                    <a:pt x="2" y="112"/>
                  </a:lnTo>
                  <a:lnTo>
                    <a:pt x="2" y="103"/>
                  </a:lnTo>
                  <a:lnTo>
                    <a:pt x="2" y="114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21"/>
                  </a:lnTo>
                  <a:lnTo>
                    <a:pt x="2" y="118"/>
                  </a:lnTo>
                  <a:lnTo>
                    <a:pt x="2" y="112"/>
                  </a:lnTo>
                  <a:lnTo>
                    <a:pt x="2" y="121"/>
                  </a:lnTo>
                  <a:lnTo>
                    <a:pt x="2" y="118"/>
                  </a:lnTo>
                  <a:lnTo>
                    <a:pt x="2" y="102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07"/>
                  </a:lnTo>
                  <a:lnTo>
                    <a:pt x="2" y="96"/>
                  </a:lnTo>
                  <a:lnTo>
                    <a:pt x="2" y="112"/>
                  </a:lnTo>
                  <a:lnTo>
                    <a:pt x="2" y="100"/>
                  </a:lnTo>
                  <a:lnTo>
                    <a:pt x="2" y="103"/>
                  </a:lnTo>
                  <a:lnTo>
                    <a:pt x="2" y="111"/>
                  </a:lnTo>
                  <a:lnTo>
                    <a:pt x="2" y="121"/>
                  </a:lnTo>
                  <a:lnTo>
                    <a:pt x="2" y="109"/>
                  </a:lnTo>
                  <a:lnTo>
                    <a:pt x="2" y="109"/>
                  </a:lnTo>
                  <a:lnTo>
                    <a:pt x="2" y="118"/>
                  </a:lnTo>
                  <a:lnTo>
                    <a:pt x="2" y="105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2"/>
                  </a:lnTo>
                  <a:lnTo>
                    <a:pt x="2" y="102"/>
                  </a:lnTo>
                  <a:lnTo>
                    <a:pt x="2" y="73"/>
                  </a:lnTo>
                  <a:lnTo>
                    <a:pt x="2" y="112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02"/>
                  </a:lnTo>
                  <a:lnTo>
                    <a:pt x="2" y="118"/>
                  </a:lnTo>
                  <a:lnTo>
                    <a:pt x="2" y="121"/>
                  </a:lnTo>
                  <a:lnTo>
                    <a:pt x="2" y="93"/>
                  </a:lnTo>
                  <a:lnTo>
                    <a:pt x="2" y="112"/>
                  </a:lnTo>
                  <a:lnTo>
                    <a:pt x="2" y="116"/>
                  </a:lnTo>
                  <a:lnTo>
                    <a:pt x="2" y="96"/>
                  </a:lnTo>
                  <a:lnTo>
                    <a:pt x="2" y="111"/>
                  </a:lnTo>
                  <a:lnTo>
                    <a:pt x="2" y="89"/>
                  </a:lnTo>
                  <a:lnTo>
                    <a:pt x="2" y="105"/>
                  </a:lnTo>
                  <a:lnTo>
                    <a:pt x="2" y="103"/>
                  </a:lnTo>
                  <a:lnTo>
                    <a:pt x="2" y="119"/>
                  </a:lnTo>
                  <a:lnTo>
                    <a:pt x="2" y="89"/>
                  </a:lnTo>
                  <a:lnTo>
                    <a:pt x="2" y="114"/>
                  </a:lnTo>
                  <a:lnTo>
                    <a:pt x="2" y="119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2" y="102"/>
                  </a:lnTo>
                  <a:lnTo>
                    <a:pt x="2" y="121"/>
                  </a:lnTo>
                  <a:lnTo>
                    <a:pt x="2" y="102"/>
                  </a:lnTo>
                  <a:lnTo>
                    <a:pt x="4" y="64"/>
                  </a:lnTo>
                  <a:lnTo>
                    <a:pt x="4" y="100"/>
                  </a:lnTo>
                  <a:lnTo>
                    <a:pt x="4" y="100"/>
                  </a:lnTo>
                  <a:lnTo>
                    <a:pt x="4" y="52"/>
                  </a:lnTo>
                  <a:lnTo>
                    <a:pt x="4" y="111"/>
                  </a:lnTo>
                  <a:lnTo>
                    <a:pt x="4" y="82"/>
                  </a:lnTo>
                  <a:lnTo>
                    <a:pt x="4" y="95"/>
                  </a:lnTo>
                  <a:lnTo>
                    <a:pt x="4" y="116"/>
                  </a:lnTo>
                  <a:lnTo>
                    <a:pt x="4" y="114"/>
                  </a:lnTo>
                  <a:lnTo>
                    <a:pt x="4" y="114"/>
                  </a:lnTo>
                  <a:lnTo>
                    <a:pt x="4" y="116"/>
                  </a:lnTo>
                  <a:lnTo>
                    <a:pt x="4" y="112"/>
                  </a:lnTo>
                  <a:lnTo>
                    <a:pt x="4" y="114"/>
                  </a:lnTo>
                  <a:lnTo>
                    <a:pt x="4" y="112"/>
                  </a:lnTo>
                  <a:lnTo>
                    <a:pt x="4" y="109"/>
                  </a:lnTo>
                  <a:lnTo>
                    <a:pt x="4" y="103"/>
                  </a:lnTo>
                  <a:lnTo>
                    <a:pt x="4" y="112"/>
                  </a:lnTo>
                  <a:lnTo>
                    <a:pt x="4" y="0"/>
                  </a:lnTo>
                  <a:lnTo>
                    <a:pt x="4" y="114"/>
                  </a:lnTo>
                  <a:lnTo>
                    <a:pt x="4" y="100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16"/>
                  </a:lnTo>
                  <a:lnTo>
                    <a:pt x="4" y="114"/>
                  </a:lnTo>
                  <a:lnTo>
                    <a:pt x="4" y="118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11"/>
                  </a:lnTo>
                  <a:lnTo>
                    <a:pt x="4" y="116"/>
                  </a:lnTo>
                  <a:lnTo>
                    <a:pt x="4" y="107"/>
                  </a:lnTo>
                  <a:lnTo>
                    <a:pt x="4" y="121"/>
                  </a:lnTo>
                  <a:lnTo>
                    <a:pt x="4" y="107"/>
                  </a:lnTo>
                  <a:lnTo>
                    <a:pt x="4" y="77"/>
                  </a:lnTo>
                  <a:lnTo>
                    <a:pt x="4" y="116"/>
                  </a:lnTo>
                  <a:lnTo>
                    <a:pt x="4" y="112"/>
                  </a:lnTo>
                  <a:lnTo>
                    <a:pt x="4" y="103"/>
                  </a:lnTo>
                  <a:lnTo>
                    <a:pt x="4" y="84"/>
                  </a:lnTo>
                  <a:lnTo>
                    <a:pt x="4" y="119"/>
                  </a:lnTo>
                  <a:lnTo>
                    <a:pt x="4" y="105"/>
                  </a:lnTo>
                  <a:lnTo>
                    <a:pt x="4" y="116"/>
                  </a:lnTo>
                  <a:lnTo>
                    <a:pt x="4" y="107"/>
                  </a:lnTo>
                  <a:lnTo>
                    <a:pt x="4" y="103"/>
                  </a:lnTo>
                  <a:lnTo>
                    <a:pt x="4" y="112"/>
                  </a:lnTo>
                  <a:lnTo>
                    <a:pt x="4" y="121"/>
                  </a:lnTo>
                  <a:lnTo>
                    <a:pt x="4" y="116"/>
                  </a:lnTo>
                  <a:lnTo>
                    <a:pt x="4" y="118"/>
                  </a:lnTo>
                  <a:lnTo>
                    <a:pt x="4" y="102"/>
                  </a:lnTo>
                  <a:lnTo>
                    <a:pt x="4" y="68"/>
                  </a:lnTo>
                  <a:lnTo>
                    <a:pt x="4" y="96"/>
                  </a:lnTo>
                  <a:lnTo>
                    <a:pt x="4" y="68"/>
                  </a:lnTo>
                  <a:lnTo>
                    <a:pt x="4" y="118"/>
                  </a:lnTo>
                  <a:lnTo>
                    <a:pt x="4" y="103"/>
                  </a:lnTo>
                  <a:lnTo>
                    <a:pt x="4" y="100"/>
                  </a:lnTo>
                  <a:lnTo>
                    <a:pt x="4" y="118"/>
                  </a:lnTo>
                  <a:lnTo>
                    <a:pt x="4" y="118"/>
                  </a:lnTo>
                  <a:lnTo>
                    <a:pt x="4" y="114"/>
                  </a:lnTo>
                  <a:lnTo>
                    <a:pt x="4" y="112"/>
                  </a:lnTo>
                  <a:lnTo>
                    <a:pt x="4" y="86"/>
                  </a:lnTo>
                  <a:lnTo>
                    <a:pt x="4" y="114"/>
                  </a:lnTo>
                  <a:lnTo>
                    <a:pt x="4" y="118"/>
                  </a:lnTo>
                  <a:lnTo>
                    <a:pt x="4" y="95"/>
                  </a:lnTo>
                  <a:lnTo>
                    <a:pt x="4" y="114"/>
                  </a:lnTo>
                  <a:lnTo>
                    <a:pt x="4" y="112"/>
                  </a:lnTo>
                  <a:lnTo>
                    <a:pt x="4" y="111"/>
                  </a:lnTo>
                  <a:lnTo>
                    <a:pt x="4" y="84"/>
                  </a:lnTo>
                  <a:lnTo>
                    <a:pt x="4" y="112"/>
                  </a:lnTo>
                  <a:lnTo>
                    <a:pt x="4" y="111"/>
                  </a:lnTo>
                  <a:lnTo>
                    <a:pt x="4" y="116"/>
                  </a:lnTo>
                  <a:lnTo>
                    <a:pt x="4" y="68"/>
                  </a:lnTo>
                  <a:lnTo>
                    <a:pt x="4" y="68"/>
                  </a:lnTo>
                  <a:lnTo>
                    <a:pt x="4" y="105"/>
                  </a:lnTo>
                  <a:lnTo>
                    <a:pt x="4" y="119"/>
                  </a:lnTo>
                  <a:lnTo>
                    <a:pt x="4" y="118"/>
                  </a:lnTo>
                  <a:lnTo>
                    <a:pt x="4" y="112"/>
                  </a:lnTo>
                  <a:lnTo>
                    <a:pt x="4" y="119"/>
                  </a:lnTo>
                  <a:lnTo>
                    <a:pt x="4" y="103"/>
                  </a:lnTo>
                  <a:lnTo>
                    <a:pt x="4" y="100"/>
                  </a:lnTo>
                  <a:lnTo>
                    <a:pt x="4" y="118"/>
                  </a:lnTo>
                  <a:lnTo>
                    <a:pt x="4" y="119"/>
                  </a:lnTo>
                  <a:lnTo>
                    <a:pt x="4" y="107"/>
                  </a:lnTo>
                  <a:lnTo>
                    <a:pt x="6" y="98"/>
                  </a:lnTo>
                  <a:lnTo>
                    <a:pt x="6" y="114"/>
                  </a:lnTo>
                  <a:lnTo>
                    <a:pt x="6" y="87"/>
                  </a:lnTo>
                  <a:lnTo>
                    <a:pt x="6" y="118"/>
                  </a:lnTo>
                  <a:lnTo>
                    <a:pt x="6" y="105"/>
                  </a:lnTo>
                  <a:lnTo>
                    <a:pt x="6" y="91"/>
                  </a:lnTo>
                  <a:lnTo>
                    <a:pt x="6" y="111"/>
                  </a:lnTo>
                  <a:lnTo>
                    <a:pt x="6" y="114"/>
                  </a:lnTo>
                  <a:lnTo>
                    <a:pt x="6" y="103"/>
                  </a:lnTo>
                  <a:lnTo>
                    <a:pt x="6" y="112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4"/>
                  </a:lnTo>
                  <a:lnTo>
                    <a:pt x="6" y="121"/>
                  </a:lnTo>
                  <a:lnTo>
                    <a:pt x="6" y="119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6" y="107"/>
                  </a:lnTo>
                  <a:lnTo>
                    <a:pt x="6" y="102"/>
                  </a:lnTo>
                  <a:lnTo>
                    <a:pt x="6" y="111"/>
                  </a:lnTo>
                  <a:lnTo>
                    <a:pt x="6" y="121"/>
                  </a:lnTo>
                  <a:lnTo>
                    <a:pt x="6" y="116"/>
                  </a:lnTo>
                  <a:lnTo>
                    <a:pt x="6" y="114"/>
                  </a:lnTo>
                  <a:lnTo>
                    <a:pt x="6" y="121"/>
                  </a:lnTo>
                  <a:lnTo>
                    <a:pt x="6" y="109"/>
                  </a:lnTo>
                  <a:lnTo>
                    <a:pt x="6" y="112"/>
                  </a:lnTo>
                  <a:lnTo>
                    <a:pt x="6" y="116"/>
                  </a:lnTo>
                  <a:lnTo>
                    <a:pt x="6" y="121"/>
                  </a:lnTo>
                  <a:lnTo>
                    <a:pt x="6" y="114"/>
                  </a:lnTo>
                  <a:lnTo>
                    <a:pt x="6" y="121"/>
                  </a:lnTo>
                  <a:lnTo>
                    <a:pt x="6" y="114"/>
                  </a:lnTo>
                  <a:lnTo>
                    <a:pt x="6" y="119"/>
                  </a:lnTo>
                  <a:lnTo>
                    <a:pt x="6" y="114"/>
                  </a:lnTo>
                  <a:lnTo>
                    <a:pt x="6" y="121"/>
                  </a:lnTo>
                  <a:lnTo>
                    <a:pt x="6" y="10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6" y="112"/>
                  </a:lnTo>
                  <a:lnTo>
                    <a:pt x="6" y="118"/>
                  </a:lnTo>
                  <a:lnTo>
                    <a:pt x="6" y="107"/>
                  </a:lnTo>
                  <a:lnTo>
                    <a:pt x="6" y="118"/>
                  </a:lnTo>
                  <a:lnTo>
                    <a:pt x="6" y="107"/>
                  </a:lnTo>
                  <a:lnTo>
                    <a:pt x="6" y="121"/>
                  </a:lnTo>
                  <a:lnTo>
                    <a:pt x="6" y="102"/>
                  </a:lnTo>
                  <a:lnTo>
                    <a:pt x="6" y="96"/>
                  </a:lnTo>
                  <a:lnTo>
                    <a:pt x="6" y="119"/>
                  </a:lnTo>
                  <a:lnTo>
                    <a:pt x="6" y="109"/>
                  </a:lnTo>
                  <a:lnTo>
                    <a:pt x="6" y="119"/>
                  </a:lnTo>
                  <a:lnTo>
                    <a:pt x="6" y="118"/>
                  </a:lnTo>
                  <a:lnTo>
                    <a:pt x="6" y="119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02"/>
                  </a:lnTo>
                  <a:lnTo>
                    <a:pt x="6" y="118"/>
                  </a:lnTo>
                  <a:lnTo>
                    <a:pt x="6" y="100"/>
                  </a:lnTo>
                  <a:lnTo>
                    <a:pt x="6" y="109"/>
                  </a:lnTo>
                  <a:lnTo>
                    <a:pt x="6" y="114"/>
                  </a:lnTo>
                  <a:lnTo>
                    <a:pt x="6" y="119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12"/>
                  </a:lnTo>
                  <a:lnTo>
                    <a:pt x="6" y="118"/>
                  </a:lnTo>
                  <a:lnTo>
                    <a:pt x="6" y="114"/>
                  </a:lnTo>
                  <a:lnTo>
                    <a:pt x="6" y="116"/>
                  </a:lnTo>
                  <a:lnTo>
                    <a:pt x="6" y="121"/>
                  </a:lnTo>
                  <a:lnTo>
                    <a:pt x="6" y="114"/>
                  </a:lnTo>
                  <a:lnTo>
                    <a:pt x="6" y="119"/>
                  </a:lnTo>
                  <a:lnTo>
                    <a:pt x="6" y="118"/>
                  </a:lnTo>
                  <a:lnTo>
                    <a:pt x="6" y="112"/>
                  </a:lnTo>
                  <a:lnTo>
                    <a:pt x="6" y="105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6" y="118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7" y="119"/>
                  </a:lnTo>
                  <a:lnTo>
                    <a:pt x="7" y="116"/>
                  </a:lnTo>
                  <a:lnTo>
                    <a:pt x="7" y="118"/>
                  </a:lnTo>
                  <a:lnTo>
                    <a:pt x="7" y="118"/>
                  </a:lnTo>
                  <a:lnTo>
                    <a:pt x="7" y="121"/>
                  </a:lnTo>
                  <a:lnTo>
                    <a:pt x="7" y="118"/>
                  </a:lnTo>
                  <a:lnTo>
                    <a:pt x="7" y="119"/>
                  </a:lnTo>
                  <a:lnTo>
                    <a:pt x="7" y="111"/>
                  </a:lnTo>
                  <a:lnTo>
                    <a:pt x="7" y="105"/>
                  </a:lnTo>
                  <a:lnTo>
                    <a:pt x="7" y="121"/>
                  </a:lnTo>
                  <a:lnTo>
                    <a:pt x="7" y="118"/>
                  </a:lnTo>
                  <a:lnTo>
                    <a:pt x="7" y="121"/>
                  </a:lnTo>
                  <a:lnTo>
                    <a:pt x="7" y="119"/>
                  </a:lnTo>
                  <a:lnTo>
                    <a:pt x="7" y="118"/>
                  </a:lnTo>
                  <a:lnTo>
                    <a:pt x="7" y="114"/>
                  </a:lnTo>
                  <a:lnTo>
                    <a:pt x="7" y="121"/>
                  </a:lnTo>
                  <a:lnTo>
                    <a:pt x="7" y="119"/>
                  </a:lnTo>
                  <a:lnTo>
                    <a:pt x="7" y="121"/>
                  </a:lnTo>
                  <a:lnTo>
                    <a:pt x="7" y="114"/>
                  </a:lnTo>
                  <a:lnTo>
                    <a:pt x="7" y="119"/>
                  </a:lnTo>
                  <a:lnTo>
                    <a:pt x="7" y="112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21"/>
                  </a:lnTo>
                  <a:lnTo>
                    <a:pt x="7" y="111"/>
                  </a:lnTo>
                  <a:lnTo>
                    <a:pt x="7" y="109"/>
                  </a:lnTo>
                  <a:lnTo>
                    <a:pt x="7" y="118"/>
                  </a:lnTo>
                  <a:lnTo>
                    <a:pt x="7" y="114"/>
                  </a:lnTo>
                  <a:lnTo>
                    <a:pt x="7" y="121"/>
                  </a:lnTo>
                  <a:lnTo>
                    <a:pt x="7" y="119"/>
                  </a:lnTo>
                  <a:lnTo>
                    <a:pt x="7" y="114"/>
                  </a:lnTo>
                  <a:lnTo>
                    <a:pt x="7" y="86"/>
                  </a:lnTo>
                  <a:lnTo>
                    <a:pt x="7" y="121"/>
                  </a:lnTo>
                  <a:lnTo>
                    <a:pt x="7" y="119"/>
                  </a:lnTo>
                  <a:lnTo>
                    <a:pt x="7" y="114"/>
                  </a:lnTo>
                  <a:lnTo>
                    <a:pt x="7" y="121"/>
                  </a:lnTo>
                  <a:lnTo>
                    <a:pt x="7" y="119"/>
                  </a:lnTo>
                  <a:lnTo>
                    <a:pt x="7" y="107"/>
                  </a:lnTo>
                  <a:lnTo>
                    <a:pt x="7" y="119"/>
                  </a:lnTo>
                  <a:lnTo>
                    <a:pt x="7" y="118"/>
                  </a:lnTo>
                  <a:lnTo>
                    <a:pt x="7" y="121"/>
                  </a:lnTo>
                  <a:lnTo>
                    <a:pt x="7" y="112"/>
                  </a:lnTo>
                  <a:lnTo>
                    <a:pt x="7" y="119"/>
                  </a:lnTo>
                  <a:lnTo>
                    <a:pt x="7" y="112"/>
                  </a:lnTo>
                  <a:lnTo>
                    <a:pt x="7" y="114"/>
                  </a:lnTo>
                  <a:lnTo>
                    <a:pt x="7" y="116"/>
                  </a:lnTo>
                  <a:lnTo>
                    <a:pt x="7" y="119"/>
                  </a:lnTo>
                  <a:lnTo>
                    <a:pt x="7" y="109"/>
                  </a:lnTo>
                  <a:lnTo>
                    <a:pt x="7" y="114"/>
                  </a:lnTo>
                  <a:lnTo>
                    <a:pt x="7" y="118"/>
                  </a:lnTo>
                  <a:lnTo>
                    <a:pt x="7" y="116"/>
                  </a:lnTo>
                  <a:lnTo>
                    <a:pt x="7" y="121"/>
                  </a:lnTo>
                  <a:lnTo>
                    <a:pt x="7" y="119"/>
                  </a:lnTo>
                  <a:lnTo>
                    <a:pt x="7" y="121"/>
                  </a:lnTo>
                  <a:lnTo>
                    <a:pt x="7" y="116"/>
                  </a:lnTo>
                  <a:lnTo>
                    <a:pt x="7" y="116"/>
                  </a:lnTo>
                  <a:lnTo>
                    <a:pt x="7" y="107"/>
                  </a:lnTo>
                  <a:lnTo>
                    <a:pt x="7" y="114"/>
                  </a:lnTo>
                  <a:lnTo>
                    <a:pt x="7" y="96"/>
                  </a:lnTo>
                  <a:lnTo>
                    <a:pt x="7" y="116"/>
                  </a:lnTo>
                  <a:lnTo>
                    <a:pt x="7" y="119"/>
                  </a:lnTo>
                  <a:lnTo>
                    <a:pt x="7" y="121"/>
                  </a:lnTo>
                  <a:lnTo>
                    <a:pt x="7" y="116"/>
                  </a:lnTo>
                  <a:lnTo>
                    <a:pt x="7" y="111"/>
                  </a:lnTo>
                  <a:lnTo>
                    <a:pt x="7" y="121"/>
                  </a:lnTo>
                  <a:lnTo>
                    <a:pt x="7" y="103"/>
                  </a:lnTo>
                  <a:lnTo>
                    <a:pt x="7" y="114"/>
                  </a:lnTo>
                  <a:lnTo>
                    <a:pt x="7" y="121"/>
                  </a:lnTo>
                  <a:lnTo>
                    <a:pt x="7" y="96"/>
                  </a:lnTo>
                  <a:lnTo>
                    <a:pt x="7" y="121"/>
                  </a:lnTo>
                  <a:lnTo>
                    <a:pt x="7" y="121"/>
                  </a:lnTo>
                  <a:lnTo>
                    <a:pt x="7" y="116"/>
                  </a:lnTo>
                  <a:lnTo>
                    <a:pt x="7" y="114"/>
                  </a:lnTo>
                  <a:lnTo>
                    <a:pt x="7" y="119"/>
                  </a:lnTo>
                  <a:lnTo>
                    <a:pt x="7" y="121"/>
                  </a:lnTo>
                  <a:lnTo>
                    <a:pt x="7" y="121"/>
                  </a:lnTo>
                  <a:lnTo>
                    <a:pt x="7" y="118"/>
                  </a:lnTo>
                  <a:lnTo>
                    <a:pt x="7" y="118"/>
                  </a:lnTo>
                  <a:lnTo>
                    <a:pt x="7" y="114"/>
                  </a:lnTo>
                  <a:lnTo>
                    <a:pt x="7" y="109"/>
                  </a:lnTo>
                  <a:lnTo>
                    <a:pt x="7" y="116"/>
                  </a:lnTo>
                  <a:lnTo>
                    <a:pt x="7" y="107"/>
                  </a:lnTo>
                  <a:lnTo>
                    <a:pt x="7" y="118"/>
                  </a:lnTo>
                  <a:lnTo>
                    <a:pt x="9" y="119"/>
                  </a:lnTo>
                  <a:lnTo>
                    <a:pt x="9" y="109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8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8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07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4"/>
                  </a:lnTo>
                  <a:lnTo>
                    <a:pt x="9" y="112"/>
                  </a:lnTo>
                  <a:lnTo>
                    <a:pt x="9" y="118"/>
                  </a:lnTo>
                  <a:lnTo>
                    <a:pt x="9" y="11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11"/>
                  </a:lnTo>
                  <a:lnTo>
                    <a:pt x="9" y="119"/>
                  </a:lnTo>
                  <a:lnTo>
                    <a:pt x="9" y="111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4"/>
                  </a:lnTo>
                  <a:lnTo>
                    <a:pt x="9" y="119"/>
                  </a:lnTo>
                  <a:lnTo>
                    <a:pt x="9" y="116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02"/>
                  </a:lnTo>
                  <a:lnTo>
                    <a:pt x="9" y="112"/>
                  </a:lnTo>
                  <a:lnTo>
                    <a:pt x="9" y="119"/>
                  </a:lnTo>
                  <a:lnTo>
                    <a:pt x="9" y="87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9" y="11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14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9" y="118"/>
                  </a:lnTo>
                  <a:lnTo>
                    <a:pt x="9" y="121"/>
                  </a:lnTo>
                  <a:lnTo>
                    <a:pt x="9" y="114"/>
                  </a:lnTo>
                  <a:lnTo>
                    <a:pt x="9" y="118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12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09"/>
                  </a:lnTo>
                  <a:lnTo>
                    <a:pt x="11" y="116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09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6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6"/>
                  </a:lnTo>
                  <a:lnTo>
                    <a:pt x="11" y="119"/>
                  </a:lnTo>
                  <a:lnTo>
                    <a:pt x="11" y="111"/>
                  </a:lnTo>
                  <a:lnTo>
                    <a:pt x="11" y="121"/>
                  </a:lnTo>
                  <a:lnTo>
                    <a:pt x="11" y="114"/>
                  </a:lnTo>
                  <a:lnTo>
                    <a:pt x="11" y="114"/>
                  </a:lnTo>
                  <a:lnTo>
                    <a:pt x="11" y="119"/>
                  </a:lnTo>
                  <a:lnTo>
                    <a:pt x="11" y="118"/>
                  </a:lnTo>
                  <a:lnTo>
                    <a:pt x="11" y="121"/>
                  </a:lnTo>
                  <a:lnTo>
                    <a:pt x="11" y="116"/>
                  </a:lnTo>
                  <a:lnTo>
                    <a:pt x="11" y="121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1"/>
                  </a:lnTo>
                  <a:lnTo>
                    <a:pt x="11" y="121"/>
                  </a:lnTo>
                  <a:lnTo>
                    <a:pt x="11" y="114"/>
                  </a:lnTo>
                  <a:lnTo>
                    <a:pt x="11" y="105"/>
                  </a:lnTo>
                  <a:lnTo>
                    <a:pt x="11" y="107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09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1" y="119"/>
                  </a:lnTo>
                  <a:lnTo>
                    <a:pt x="11" y="116"/>
                  </a:lnTo>
                  <a:lnTo>
                    <a:pt x="11" y="118"/>
                  </a:lnTo>
                  <a:lnTo>
                    <a:pt x="11" y="114"/>
                  </a:lnTo>
                  <a:lnTo>
                    <a:pt x="11" y="111"/>
                  </a:lnTo>
                  <a:lnTo>
                    <a:pt x="11" y="100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14"/>
                  </a:lnTo>
                  <a:lnTo>
                    <a:pt x="11" y="121"/>
                  </a:lnTo>
                  <a:lnTo>
                    <a:pt x="11" y="118"/>
                  </a:lnTo>
                  <a:lnTo>
                    <a:pt x="11" y="109"/>
                  </a:lnTo>
                  <a:lnTo>
                    <a:pt x="11" y="121"/>
                  </a:lnTo>
                  <a:lnTo>
                    <a:pt x="11" y="103"/>
                  </a:lnTo>
                  <a:lnTo>
                    <a:pt x="11" y="118"/>
                  </a:lnTo>
                  <a:lnTo>
                    <a:pt x="11" y="119"/>
                  </a:lnTo>
                  <a:lnTo>
                    <a:pt x="11" y="118"/>
                  </a:lnTo>
                  <a:lnTo>
                    <a:pt x="11" y="116"/>
                  </a:lnTo>
                  <a:lnTo>
                    <a:pt x="11" y="119"/>
                  </a:lnTo>
                  <a:lnTo>
                    <a:pt x="11" y="112"/>
                  </a:lnTo>
                  <a:lnTo>
                    <a:pt x="11" y="119"/>
                  </a:lnTo>
                  <a:lnTo>
                    <a:pt x="11" y="102"/>
                  </a:lnTo>
                  <a:lnTo>
                    <a:pt x="11" y="112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1" y="119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00"/>
                  </a:lnTo>
                  <a:lnTo>
                    <a:pt x="11" y="118"/>
                  </a:lnTo>
                  <a:lnTo>
                    <a:pt x="11" y="121"/>
                  </a:lnTo>
                  <a:lnTo>
                    <a:pt x="11" y="109"/>
                  </a:lnTo>
                  <a:lnTo>
                    <a:pt x="11" y="116"/>
                  </a:lnTo>
                  <a:lnTo>
                    <a:pt x="11" y="118"/>
                  </a:lnTo>
                  <a:lnTo>
                    <a:pt x="11" y="107"/>
                  </a:lnTo>
                  <a:lnTo>
                    <a:pt x="11" y="119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1" y="119"/>
                  </a:lnTo>
                  <a:lnTo>
                    <a:pt x="11" y="116"/>
                  </a:lnTo>
                  <a:lnTo>
                    <a:pt x="11" y="105"/>
                  </a:lnTo>
                  <a:lnTo>
                    <a:pt x="11" y="118"/>
                  </a:lnTo>
                  <a:lnTo>
                    <a:pt x="11" y="119"/>
                  </a:lnTo>
                  <a:lnTo>
                    <a:pt x="11" y="103"/>
                  </a:lnTo>
                  <a:lnTo>
                    <a:pt x="11" y="98"/>
                  </a:lnTo>
                  <a:lnTo>
                    <a:pt x="13" y="114"/>
                  </a:lnTo>
                  <a:lnTo>
                    <a:pt x="13" y="100"/>
                  </a:lnTo>
                  <a:lnTo>
                    <a:pt x="13" y="114"/>
                  </a:lnTo>
                  <a:lnTo>
                    <a:pt x="13" y="116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8"/>
                  </a:lnTo>
                  <a:lnTo>
                    <a:pt x="13" y="105"/>
                  </a:lnTo>
                  <a:lnTo>
                    <a:pt x="13" y="118"/>
                  </a:lnTo>
                  <a:lnTo>
                    <a:pt x="13" y="114"/>
                  </a:lnTo>
                  <a:lnTo>
                    <a:pt x="13" y="116"/>
                  </a:lnTo>
                  <a:lnTo>
                    <a:pt x="13" y="114"/>
                  </a:lnTo>
                  <a:lnTo>
                    <a:pt x="13" y="111"/>
                  </a:lnTo>
                  <a:lnTo>
                    <a:pt x="13" y="121"/>
                  </a:lnTo>
                  <a:lnTo>
                    <a:pt x="13" y="118"/>
                  </a:lnTo>
                  <a:lnTo>
                    <a:pt x="13" y="121"/>
                  </a:lnTo>
                  <a:lnTo>
                    <a:pt x="13" y="118"/>
                  </a:lnTo>
                  <a:lnTo>
                    <a:pt x="13" y="116"/>
                  </a:lnTo>
                  <a:lnTo>
                    <a:pt x="13" y="118"/>
                  </a:lnTo>
                  <a:lnTo>
                    <a:pt x="13" y="98"/>
                  </a:lnTo>
                  <a:lnTo>
                    <a:pt x="13" y="112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3" y="119"/>
                  </a:lnTo>
                  <a:lnTo>
                    <a:pt x="13" y="121"/>
                  </a:lnTo>
                  <a:lnTo>
                    <a:pt x="13" y="118"/>
                  </a:lnTo>
                  <a:lnTo>
                    <a:pt x="13" y="116"/>
                  </a:lnTo>
                  <a:lnTo>
                    <a:pt x="13" y="121"/>
                  </a:lnTo>
                  <a:lnTo>
                    <a:pt x="13" y="116"/>
                  </a:lnTo>
                  <a:lnTo>
                    <a:pt x="13" y="118"/>
                  </a:lnTo>
                  <a:lnTo>
                    <a:pt x="13" y="103"/>
                  </a:lnTo>
                  <a:lnTo>
                    <a:pt x="13" y="109"/>
                  </a:lnTo>
                  <a:lnTo>
                    <a:pt x="13" y="119"/>
                  </a:lnTo>
                  <a:lnTo>
                    <a:pt x="13" y="121"/>
                  </a:lnTo>
                  <a:lnTo>
                    <a:pt x="13" y="116"/>
                  </a:lnTo>
                  <a:lnTo>
                    <a:pt x="13" y="116"/>
                  </a:lnTo>
                  <a:lnTo>
                    <a:pt x="13" y="112"/>
                  </a:lnTo>
                  <a:lnTo>
                    <a:pt x="13" y="121"/>
                  </a:lnTo>
                  <a:lnTo>
                    <a:pt x="13" y="103"/>
                  </a:lnTo>
                  <a:lnTo>
                    <a:pt x="13" y="119"/>
                  </a:lnTo>
                  <a:lnTo>
                    <a:pt x="13" y="121"/>
                  </a:lnTo>
                  <a:lnTo>
                    <a:pt x="13" y="112"/>
                  </a:lnTo>
                  <a:lnTo>
                    <a:pt x="13" y="116"/>
                  </a:lnTo>
                  <a:lnTo>
                    <a:pt x="13" y="112"/>
                  </a:lnTo>
                  <a:lnTo>
                    <a:pt x="13" y="119"/>
                  </a:lnTo>
                  <a:lnTo>
                    <a:pt x="13" y="118"/>
                  </a:lnTo>
                  <a:lnTo>
                    <a:pt x="13" y="118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3" y="105"/>
                  </a:lnTo>
                  <a:lnTo>
                    <a:pt x="13" y="116"/>
                  </a:lnTo>
                  <a:lnTo>
                    <a:pt x="13" y="111"/>
                  </a:lnTo>
                  <a:lnTo>
                    <a:pt x="13" y="114"/>
                  </a:lnTo>
                  <a:lnTo>
                    <a:pt x="13" y="112"/>
                  </a:lnTo>
                  <a:lnTo>
                    <a:pt x="13" y="119"/>
                  </a:lnTo>
                  <a:lnTo>
                    <a:pt x="13" y="118"/>
                  </a:lnTo>
                  <a:lnTo>
                    <a:pt x="13" y="118"/>
                  </a:lnTo>
                  <a:lnTo>
                    <a:pt x="13" y="105"/>
                  </a:lnTo>
                  <a:lnTo>
                    <a:pt x="13" y="112"/>
                  </a:lnTo>
                  <a:lnTo>
                    <a:pt x="13" y="118"/>
                  </a:lnTo>
                  <a:lnTo>
                    <a:pt x="13" y="119"/>
                  </a:lnTo>
                  <a:lnTo>
                    <a:pt x="13" y="100"/>
                  </a:lnTo>
                  <a:lnTo>
                    <a:pt x="13" y="121"/>
                  </a:lnTo>
                  <a:lnTo>
                    <a:pt x="13" y="98"/>
                  </a:lnTo>
                  <a:lnTo>
                    <a:pt x="13" y="116"/>
                  </a:lnTo>
                  <a:lnTo>
                    <a:pt x="13" y="111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05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21"/>
                  </a:lnTo>
                  <a:lnTo>
                    <a:pt x="13" y="109"/>
                  </a:lnTo>
                  <a:lnTo>
                    <a:pt x="13" y="118"/>
                  </a:lnTo>
                  <a:lnTo>
                    <a:pt x="13" y="121"/>
                  </a:lnTo>
                  <a:lnTo>
                    <a:pt x="13" y="116"/>
                  </a:lnTo>
                  <a:lnTo>
                    <a:pt x="13" y="121"/>
                  </a:lnTo>
                  <a:lnTo>
                    <a:pt x="13" y="112"/>
                  </a:lnTo>
                  <a:lnTo>
                    <a:pt x="13" y="105"/>
                  </a:lnTo>
                  <a:lnTo>
                    <a:pt x="13" y="114"/>
                  </a:lnTo>
                  <a:lnTo>
                    <a:pt x="13" y="111"/>
                  </a:lnTo>
                  <a:lnTo>
                    <a:pt x="13" y="107"/>
                  </a:lnTo>
                  <a:lnTo>
                    <a:pt x="13" y="118"/>
                  </a:lnTo>
                  <a:lnTo>
                    <a:pt x="13" y="121"/>
                  </a:lnTo>
                  <a:lnTo>
                    <a:pt x="15" y="114"/>
                  </a:lnTo>
                  <a:lnTo>
                    <a:pt x="15" y="118"/>
                  </a:lnTo>
                  <a:lnTo>
                    <a:pt x="15" y="119"/>
                  </a:lnTo>
                  <a:lnTo>
                    <a:pt x="15" y="91"/>
                  </a:lnTo>
                  <a:lnTo>
                    <a:pt x="15" y="116"/>
                  </a:lnTo>
                  <a:lnTo>
                    <a:pt x="15" y="114"/>
                  </a:lnTo>
                  <a:lnTo>
                    <a:pt x="15" y="116"/>
                  </a:lnTo>
                  <a:lnTo>
                    <a:pt x="15" y="116"/>
                  </a:lnTo>
                  <a:lnTo>
                    <a:pt x="15" y="114"/>
                  </a:lnTo>
                  <a:lnTo>
                    <a:pt x="15" y="121"/>
                  </a:lnTo>
                  <a:lnTo>
                    <a:pt x="15" y="119"/>
                  </a:lnTo>
                  <a:lnTo>
                    <a:pt x="15" y="118"/>
                  </a:lnTo>
                  <a:lnTo>
                    <a:pt x="15" y="119"/>
                  </a:lnTo>
                  <a:lnTo>
                    <a:pt x="15" y="121"/>
                  </a:lnTo>
                  <a:lnTo>
                    <a:pt x="15" y="116"/>
                  </a:lnTo>
                  <a:lnTo>
                    <a:pt x="15" y="119"/>
                  </a:lnTo>
                  <a:lnTo>
                    <a:pt x="15" y="116"/>
                  </a:lnTo>
                  <a:lnTo>
                    <a:pt x="15" y="100"/>
                  </a:lnTo>
                  <a:lnTo>
                    <a:pt x="15" y="114"/>
                  </a:lnTo>
                  <a:lnTo>
                    <a:pt x="15" y="121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21"/>
                  </a:lnTo>
                  <a:lnTo>
                    <a:pt x="15" y="103"/>
                  </a:lnTo>
                  <a:lnTo>
                    <a:pt x="15" y="119"/>
                  </a:lnTo>
                  <a:lnTo>
                    <a:pt x="15" y="118"/>
                  </a:lnTo>
                  <a:lnTo>
                    <a:pt x="15" y="121"/>
                  </a:lnTo>
                  <a:lnTo>
                    <a:pt x="15" y="112"/>
                  </a:lnTo>
                  <a:lnTo>
                    <a:pt x="15" y="100"/>
                  </a:lnTo>
                  <a:lnTo>
                    <a:pt x="15" y="112"/>
                  </a:lnTo>
                  <a:lnTo>
                    <a:pt x="15" y="121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8"/>
                  </a:lnTo>
                  <a:lnTo>
                    <a:pt x="15" y="118"/>
                  </a:lnTo>
                  <a:lnTo>
                    <a:pt x="15" y="105"/>
                  </a:lnTo>
                  <a:lnTo>
                    <a:pt x="15" y="116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02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2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8"/>
                  </a:lnTo>
                  <a:lnTo>
                    <a:pt x="15" y="114"/>
                  </a:lnTo>
                  <a:lnTo>
                    <a:pt x="15" y="119"/>
                  </a:lnTo>
                  <a:lnTo>
                    <a:pt x="15" y="96"/>
                  </a:lnTo>
                  <a:lnTo>
                    <a:pt x="15" y="116"/>
                  </a:lnTo>
                  <a:lnTo>
                    <a:pt x="15" y="100"/>
                  </a:lnTo>
                  <a:lnTo>
                    <a:pt x="15" y="119"/>
                  </a:lnTo>
                  <a:lnTo>
                    <a:pt x="15" y="121"/>
                  </a:lnTo>
                  <a:lnTo>
                    <a:pt x="15" y="116"/>
                  </a:lnTo>
                  <a:lnTo>
                    <a:pt x="15" y="118"/>
                  </a:lnTo>
                  <a:lnTo>
                    <a:pt x="15" y="121"/>
                  </a:lnTo>
                  <a:lnTo>
                    <a:pt x="15" y="121"/>
                  </a:lnTo>
                  <a:lnTo>
                    <a:pt x="15" y="121"/>
                  </a:lnTo>
                  <a:lnTo>
                    <a:pt x="15" y="118"/>
                  </a:lnTo>
                  <a:lnTo>
                    <a:pt x="15" y="121"/>
                  </a:lnTo>
                  <a:lnTo>
                    <a:pt x="15" y="121"/>
                  </a:lnTo>
                  <a:lnTo>
                    <a:pt x="15" y="119"/>
                  </a:lnTo>
                  <a:lnTo>
                    <a:pt x="15" y="111"/>
                  </a:lnTo>
                  <a:lnTo>
                    <a:pt x="15" y="119"/>
                  </a:lnTo>
                  <a:lnTo>
                    <a:pt x="15" y="121"/>
                  </a:lnTo>
                  <a:lnTo>
                    <a:pt x="15" y="121"/>
                  </a:lnTo>
                  <a:lnTo>
                    <a:pt x="15" y="118"/>
                  </a:lnTo>
                  <a:lnTo>
                    <a:pt x="15" y="87"/>
                  </a:lnTo>
                  <a:lnTo>
                    <a:pt x="15" y="119"/>
                  </a:lnTo>
                  <a:lnTo>
                    <a:pt x="15" y="121"/>
                  </a:lnTo>
                  <a:lnTo>
                    <a:pt x="15" y="109"/>
                  </a:lnTo>
                  <a:lnTo>
                    <a:pt x="15" y="119"/>
                  </a:lnTo>
                  <a:lnTo>
                    <a:pt x="15" y="118"/>
                  </a:lnTo>
                  <a:lnTo>
                    <a:pt x="15" y="118"/>
                  </a:lnTo>
                  <a:lnTo>
                    <a:pt x="15" y="121"/>
                  </a:lnTo>
                  <a:lnTo>
                    <a:pt x="15" y="121"/>
                  </a:lnTo>
                  <a:lnTo>
                    <a:pt x="15" y="121"/>
                  </a:lnTo>
                  <a:lnTo>
                    <a:pt x="15" y="112"/>
                  </a:lnTo>
                  <a:lnTo>
                    <a:pt x="15" y="107"/>
                  </a:lnTo>
                  <a:lnTo>
                    <a:pt x="15" y="103"/>
                  </a:lnTo>
                  <a:lnTo>
                    <a:pt x="15" y="96"/>
                  </a:lnTo>
                  <a:lnTo>
                    <a:pt x="15" y="107"/>
                  </a:lnTo>
                  <a:lnTo>
                    <a:pt x="16" y="111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19"/>
                  </a:lnTo>
                  <a:lnTo>
                    <a:pt x="16" y="95"/>
                  </a:lnTo>
                  <a:lnTo>
                    <a:pt x="16" y="107"/>
                  </a:lnTo>
                  <a:lnTo>
                    <a:pt x="16" y="121"/>
                  </a:lnTo>
                  <a:lnTo>
                    <a:pt x="16" y="119"/>
                  </a:lnTo>
                  <a:lnTo>
                    <a:pt x="16" y="116"/>
                  </a:lnTo>
                  <a:lnTo>
                    <a:pt x="16" y="121"/>
                  </a:lnTo>
                  <a:lnTo>
                    <a:pt x="16" y="121"/>
                  </a:lnTo>
                  <a:lnTo>
                    <a:pt x="16" y="118"/>
                  </a:lnTo>
                  <a:lnTo>
                    <a:pt x="16" y="70"/>
                  </a:lnTo>
                  <a:lnTo>
                    <a:pt x="16" y="112"/>
                  </a:lnTo>
                  <a:lnTo>
                    <a:pt x="16" y="119"/>
                  </a:lnTo>
                  <a:lnTo>
                    <a:pt x="16" y="109"/>
                  </a:lnTo>
                  <a:lnTo>
                    <a:pt x="16" y="121"/>
                  </a:lnTo>
                  <a:lnTo>
                    <a:pt x="16" y="118"/>
                  </a:lnTo>
                  <a:lnTo>
                    <a:pt x="16" y="103"/>
                  </a:lnTo>
                  <a:lnTo>
                    <a:pt x="16" y="112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6"/>
                  </a:lnTo>
                  <a:lnTo>
                    <a:pt x="16" y="70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00"/>
                  </a:lnTo>
                  <a:lnTo>
                    <a:pt x="16" y="118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93"/>
                  </a:lnTo>
                  <a:lnTo>
                    <a:pt x="16" y="107"/>
                  </a:lnTo>
                  <a:lnTo>
                    <a:pt x="16" y="121"/>
                  </a:lnTo>
                  <a:lnTo>
                    <a:pt x="16" y="109"/>
                  </a:lnTo>
                  <a:lnTo>
                    <a:pt x="16" y="109"/>
                  </a:lnTo>
                  <a:lnTo>
                    <a:pt x="16" y="119"/>
                  </a:lnTo>
                  <a:lnTo>
                    <a:pt x="16" y="112"/>
                  </a:lnTo>
                  <a:lnTo>
                    <a:pt x="16" y="103"/>
                  </a:lnTo>
                  <a:lnTo>
                    <a:pt x="16" y="119"/>
                  </a:lnTo>
                  <a:lnTo>
                    <a:pt x="16" y="109"/>
                  </a:lnTo>
                  <a:lnTo>
                    <a:pt x="16" y="121"/>
                  </a:lnTo>
                  <a:lnTo>
                    <a:pt x="16" y="100"/>
                  </a:lnTo>
                  <a:lnTo>
                    <a:pt x="16" y="109"/>
                  </a:lnTo>
                  <a:lnTo>
                    <a:pt x="16" y="98"/>
                  </a:lnTo>
                  <a:lnTo>
                    <a:pt x="16" y="96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02"/>
                  </a:lnTo>
                  <a:lnTo>
                    <a:pt x="16" y="71"/>
                  </a:lnTo>
                  <a:lnTo>
                    <a:pt x="16" y="118"/>
                  </a:lnTo>
                  <a:lnTo>
                    <a:pt x="16" y="116"/>
                  </a:lnTo>
                  <a:lnTo>
                    <a:pt x="16" y="112"/>
                  </a:lnTo>
                  <a:lnTo>
                    <a:pt x="16" y="102"/>
                  </a:lnTo>
                  <a:lnTo>
                    <a:pt x="16" y="119"/>
                  </a:lnTo>
                  <a:lnTo>
                    <a:pt x="16" y="111"/>
                  </a:lnTo>
                  <a:lnTo>
                    <a:pt x="16" y="121"/>
                  </a:lnTo>
                  <a:lnTo>
                    <a:pt x="16" y="111"/>
                  </a:lnTo>
                  <a:lnTo>
                    <a:pt x="16" y="119"/>
                  </a:lnTo>
                  <a:lnTo>
                    <a:pt x="16" y="10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3" name="Freeform 449"/>
            <p:cNvSpPr>
              <a:spLocks/>
            </p:cNvSpPr>
            <p:nvPr/>
          </p:nvSpPr>
          <p:spPr bwMode="auto">
            <a:xfrm>
              <a:off x="3681" y="2316"/>
              <a:ext cx="16" cy="1721"/>
            </a:xfrm>
            <a:custGeom>
              <a:avLst/>
              <a:gdLst>
                <a:gd name="T0" fmla="*/ 0 w 16"/>
                <a:gd name="T1" fmla="*/ 1702 h 1721"/>
                <a:gd name="T2" fmla="*/ 2 w 16"/>
                <a:gd name="T3" fmla="*/ 1712 h 1721"/>
                <a:gd name="T4" fmla="*/ 2 w 16"/>
                <a:gd name="T5" fmla="*/ 1721 h 1721"/>
                <a:gd name="T6" fmla="*/ 2 w 16"/>
                <a:gd name="T7" fmla="*/ 1693 h 1721"/>
                <a:gd name="T8" fmla="*/ 2 w 16"/>
                <a:gd name="T9" fmla="*/ 1721 h 1721"/>
                <a:gd name="T10" fmla="*/ 2 w 16"/>
                <a:gd name="T11" fmla="*/ 1712 h 1721"/>
                <a:gd name="T12" fmla="*/ 2 w 16"/>
                <a:gd name="T13" fmla="*/ 1698 h 1721"/>
                <a:gd name="T14" fmla="*/ 2 w 16"/>
                <a:gd name="T15" fmla="*/ 1714 h 1721"/>
                <a:gd name="T16" fmla="*/ 4 w 16"/>
                <a:gd name="T17" fmla="*/ 1711 h 1721"/>
                <a:gd name="T18" fmla="*/ 4 w 16"/>
                <a:gd name="T19" fmla="*/ 1678 h 1721"/>
                <a:gd name="T20" fmla="*/ 4 w 16"/>
                <a:gd name="T21" fmla="*/ 1718 h 1721"/>
                <a:gd name="T22" fmla="*/ 4 w 16"/>
                <a:gd name="T23" fmla="*/ 1677 h 1721"/>
                <a:gd name="T24" fmla="*/ 4 w 16"/>
                <a:gd name="T25" fmla="*/ 1659 h 1721"/>
                <a:gd name="T26" fmla="*/ 4 w 16"/>
                <a:gd name="T27" fmla="*/ 1718 h 1721"/>
                <a:gd name="T28" fmla="*/ 4 w 16"/>
                <a:gd name="T29" fmla="*/ 1646 h 1721"/>
                <a:gd name="T30" fmla="*/ 6 w 16"/>
                <a:gd name="T31" fmla="*/ 1719 h 1721"/>
                <a:gd name="T32" fmla="*/ 6 w 16"/>
                <a:gd name="T33" fmla="*/ 1557 h 1721"/>
                <a:gd name="T34" fmla="*/ 6 w 16"/>
                <a:gd name="T35" fmla="*/ 1600 h 1721"/>
                <a:gd name="T36" fmla="*/ 6 w 16"/>
                <a:gd name="T37" fmla="*/ 1641 h 1721"/>
                <a:gd name="T38" fmla="*/ 6 w 16"/>
                <a:gd name="T39" fmla="*/ 1543 h 1721"/>
                <a:gd name="T40" fmla="*/ 6 w 16"/>
                <a:gd name="T41" fmla="*/ 1703 h 1721"/>
                <a:gd name="T42" fmla="*/ 6 w 16"/>
                <a:gd name="T43" fmla="*/ 1687 h 1721"/>
                <a:gd name="T44" fmla="*/ 7 w 16"/>
                <a:gd name="T45" fmla="*/ 1702 h 1721"/>
                <a:gd name="T46" fmla="*/ 7 w 16"/>
                <a:gd name="T47" fmla="*/ 1652 h 1721"/>
                <a:gd name="T48" fmla="*/ 7 w 16"/>
                <a:gd name="T49" fmla="*/ 1664 h 1721"/>
                <a:gd name="T50" fmla="*/ 7 w 16"/>
                <a:gd name="T51" fmla="*/ 1709 h 1721"/>
                <a:gd name="T52" fmla="*/ 7 w 16"/>
                <a:gd name="T53" fmla="*/ 1711 h 1721"/>
                <a:gd name="T54" fmla="*/ 7 w 16"/>
                <a:gd name="T55" fmla="*/ 1662 h 1721"/>
                <a:gd name="T56" fmla="*/ 7 w 16"/>
                <a:gd name="T57" fmla="*/ 1614 h 1721"/>
                <a:gd name="T58" fmla="*/ 9 w 16"/>
                <a:gd name="T59" fmla="*/ 1700 h 1721"/>
                <a:gd name="T60" fmla="*/ 9 w 16"/>
                <a:gd name="T61" fmla="*/ 1278 h 1721"/>
                <a:gd name="T62" fmla="*/ 9 w 16"/>
                <a:gd name="T63" fmla="*/ 1335 h 1721"/>
                <a:gd name="T64" fmla="*/ 9 w 16"/>
                <a:gd name="T65" fmla="*/ 401 h 1721"/>
                <a:gd name="T66" fmla="*/ 9 w 16"/>
                <a:gd name="T67" fmla="*/ 1372 h 1721"/>
                <a:gd name="T68" fmla="*/ 9 w 16"/>
                <a:gd name="T69" fmla="*/ 1294 h 1721"/>
                <a:gd name="T70" fmla="*/ 11 w 16"/>
                <a:gd name="T71" fmla="*/ 1468 h 1721"/>
                <a:gd name="T72" fmla="*/ 11 w 16"/>
                <a:gd name="T73" fmla="*/ 1080 h 1721"/>
                <a:gd name="T74" fmla="*/ 11 w 16"/>
                <a:gd name="T75" fmla="*/ 1426 h 1721"/>
                <a:gd name="T76" fmla="*/ 11 w 16"/>
                <a:gd name="T77" fmla="*/ 1646 h 1721"/>
                <a:gd name="T78" fmla="*/ 11 w 16"/>
                <a:gd name="T79" fmla="*/ 1634 h 1721"/>
                <a:gd name="T80" fmla="*/ 11 w 16"/>
                <a:gd name="T81" fmla="*/ 1481 h 1721"/>
                <a:gd name="T82" fmla="*/ 11 w 16"/>
                <a:gd name="T83" fmla="*/ 1691 h 1721"/>
                <a:gd name="T84" fmla="*/ 13 w 16"/>
                <a:gd name="T85" fmla="*/ 1693 h 1721"/>
                <a:gd name="T86" fmla="*/ 13 w 16"/>
                <a:gd name="T87" fmla="*/ 1618 h 1721"/>
                <a:gd name="T88" fmla="*/ 13 w 16"/>
                <a:gd name="T89" fmla="*/ 1531 h 1721"/>
                <a:gd name="T90" fmla="*/ 13 w 16"/>
                <a:gd name="T91" fmla="*/ 1702 h 1721"/>
                <a:gd name="T92" fmla="*/ 13 w 16"/>
                <a:gd name="T93" fmla="*/ 1657 h 1721"/>
                <a:gd name="T94" fmla="*/ 13 w 16"/>
                <a:gd name="T95" fmla="*/ 1711 h 1721"/>
                <a:gd name="T96" fmla="*/ 13 w 16"/>
                <a:gd name="T97" fmla="*/ 1707 h 1721"/>
                <a:gd name="T98" fmla="*/ 13 w 16"/>
                <a:gd name="T99" fmla="*/ 1687 h 1721"/>
                <a:gd name="T100" fmla="*/ 15 w 16"/>
                <a:gd name="T101" fmla="*/ 1719 h 1721"/>
                <a:gd name="T102" fmla="*/ 15 w 16"/>
                <a:gd name="T103" fmla="*/ 1719 h 1721"/>
                <a:gd name="T104" fmla="*/ 15 w 16"/>
                <a:gd name="T105" fmla="*/ 1721 h 1721"/>
                <a:gd name="T106" fmla="*/ 15 w 16"/>
                <a:gd name="T107" fmla="*/ 1700 h 1721"/>
                <a:gd name="T108" fmla="*/ 15 w 16"/>
                <a:gd name="T109" fmla="*/ 1721 h 1721"/>
                <a:gd name="T110" fmla="*/ 15 w 16"/>
                <a:gd name="T111" fmla="*/ 1703 h 1721"/>
                <a:gd name="T112" fmla="*/ 15 w 16"/>
                <a:gd name="T113" fmla="*/ 1714 h 1721"/>
                <a:gd name="T114" fmla="*/ 16 w 16"/>
                <a:gd name="T115" fmla="*/ 1716 h 1721"/>
                <a:gd name="T116" fmla="*/ 16 w 16"/>
                <a:gd name="T117" fmla="*/ 1716 h 1721"/>
                <a:gd name="T118" fmla="*/ 16 w 16"/>
                <a:gd name="T119" fmla="*/ 1714 h 1721"/>
                <a:gd name="T120" fmla="*/ 16 w 16"/>
                <a:gd name="T121" fmla="*/ 1714 h 1721"/>
                <a:gd name="T122" fmla="*/ 16 w 16"/>
                <a:gd name="T123" fmla="*/ 1721 h 1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721">
                  <a:moveTo>
                    <a:pt x="0" y="1709"/>
                  </a:moveTo>
                  <a:lnTo>
                    <a:pt x="0" y="1711"/>
                  </a:lnTo>
                  <a:lnTo>
                    <a:pt x="0" y="1707"/>
                  </a:lnTo>
                  <a:lnTo>
                    <a:pt x="0" y="1711"/>
                  </a:lnTo>
                  <a:lnTo>
                    <a:pt x="0" y="1714"/>
                  </a:lnTo>
                  <a:lnTo>
                    <a:pt x="0" y="1719"/>
                  </a:lnTo>
                  <a:lnTo>
                    <a:pt x="0" y="1721"/>
                  </a:lnTo>
                  <a:lnTo>
                    <a:pt x="0" y="1700"/>
                  </a:lnTo>
                  <a:lnTo>
                    <a:pt x="0" y="1721"/>
                  </a:lnTo>
                  <a:lnTo>
                    <a:pt x="0" y="1718"/>
                  </a:lnTo>
                  <a:lnTo>
                    <a:pt x="0" y="1719"/>
                  </a:lnTo>
                  <a:lnTo>
                    <a:pt x="0" y="1702"/>
                  </a:lnTo>
                  <a:lnTo>
                    <a:pt x="0" y="1718"/>
                  </a:lnTo>
                  <a:lnTo>
                    <a:pt x="0" y="1714"/>
                  </a:lnTo>
                  <a:lnTo>
                    <a:pt x="0" y="1695"/>
                  </a:lnTo>
                  <a:lnTo>
                    <a:pt x="2" y="1707"/>
                  </a:lnTo>
                  <a:lnTo>
                    <a:pt x="2" y="1707"/>
                  </a:lnTo>
                  <a:lnTo>
                    <a:pt x="2" y="1711"/>
                  </a:lnTo>
                  <a:lnTo>
                    <a:pt x="2" y="1721"/>
                  </a:lnTo>
                  <a:lnTo>
                    <a:pt x="2" y="1719"/>
                  </a:lnTo>
                  <a:lnTo>
                    <a:pt x="2" y="1712"/>
                  </a:lnTo>
                  <a:lnTo>
                    <a:pt x="2" y="1714"/>
                  </a:lnTo>
                  <a:lnTo>
                    <a:pt x="2" y="1716"/>
                  </a:lnTo>
                  <a:lnTo>
                    <a:pt x="2" y="1712"/>
                  </a:lnTo>
                  <a:lnTo>
                    <a:pt x="2" y="1700"/>
                  </a:lnTo>
                  <a:lnTo>
                    <a:pt x="2" y="1714"/>
                  </a:lnTo>
                  <a:lnTo>
                    <a:pt x="2" y="1718"/>
                  </a:lnTo>
                  <a:lnTo>
                    <a:pt x="2" y="1700"/>
                  </a:lnTo>
                  <a:lnTo>
                    <a:pt x="2" y="1703"/>
                  </a:lnTo>
                  <a:lnTo>
                    <a:pt x="2" y="1691"/>
                  </a:lnTo>
                  <a:lnTo>
                    <a:pt x="2" y="1711"/>
                  </a:lnTo>
                  <a:lnTo>
                    <a:pt x="2" y="1691"/>
                  </a:lnTo>
                  <a:lnTo>
                    <a:pt x="2" y="1695"/>
                  </a:lnTo>
                  <a:lnTo>
                    <a:pt x="2" y="1705"/>
                  </a:lnTo>
                  <a:lnTo>
                    <a:pt x="2" y="1719"/>
                  </a:lnTo>
                  <a:lnTo>
                    <a:pt x="2" y="1721"/>
                  </a:lnTo>
                  <a:lnTo>
                    <a:pt x="2" y="1703"/>
                  </a:lnTo>
                  <a:lnTo>
                    <a:pt x="2" y="1716"/>
                  </a:lnTo>
                  <a:lnTo>
                    <a:pt x="2" y="1721"/>
                  </a:lnTo>
                  <a:lnTo>
                    <a:pt x="2" y="1721"/>
                  </a:lnTo>
                  <a:lnTo>
                    <a:pt x="2" y="1700"/>
                  </a:lnTo>
                  <a:lnTo>
                    <a:pt x="2" y="1721"/>
                  </a:lnTo>
                  <a:lnTo>
                    <a:pt x="2" y="1716"/>
                  </a:lnTo>
                  <a:lnTo>
                    <a:pt x="2" y="1712"/>
                  </a:lnTo>
                  <a:lnTo>
                    <a:pt x="2" y="1702"/>
                  </a:lnTo>
                  <a:lnTo>
                    <a:pt x="2" y="1705"/>
                  </a:lnTo>
                  <a:lnTo>
                    <a:pt x="2" y="1698"/>
                  </a:lnTo>
                  <a:lnTo>
                    <a:pt x="2" y="1693"/>
                  </a:lnTo>
                  <a:lnTo>
                    <a:pt x="2" y="1705"/>
                  </a:lnTo>
                  <a:lnTo>
                    <a:pt x="2" y="1707"/>
                  </a:lnTo>
                  <a:lnTo>
                    <a:pt x="2" y="1693"/>
                  </a:lnTo>
                  <a:lnTo>
                    <a:pt x="2" y="1707"/>
                  </a:lnTo>
                  <a:lnTo>
                    <a:pt x="2" y="1703"/>
                  </a:lnTo>
                  <a:lnTo>
                    <a:pt x="2" y="1721"/>
                  </a:lnTo>
                  <a:lnTo>
                    <a:pt x="2" y="1709"/>
                  </a:lnTo>
                  <a:lnTo>
                    <a:pt x="2" y="1712"/>
                  </a:lnTo>
                  <a:lnTo>
                    <a:pt x="2" y="1721"/>
                  </a:lnTo>
                  <a:lnTo>
                    <a:pt x="2" y="1719"/>
                  </a:lnTo>
                  <a:lnTo>
                    <a:pt x="2" y="1712"/>
                  </a:lnTo>
                  <a:lnTo>
                    <a:pt x="2" y="1721"/>
                  </a:lnTo>
                  <a:lnTo>
                    <a:pt x="2" y="1687"/>
                  </a:lnTo>
                  <a:lnTo>
                    <a:pt x="2" y="1705"/>
                  </a:lnTo>
                  <a:lnTo>
                    <a:pt x="2" y="1700"/>
                  </a:lnTo>
                  <a:lnTo>
                    <a:pt x="2" y="1711"/>
                  </a:lnTo>
                  <a:lnTo>
                    <a:pt x="2" y="1705"/>
                  </a:lnTo>
                  <a:lnTo>
                    <a:pt x="2" y="1721"/>
                  </a:lnTo>
                  <a:lnTo>
                    <a:pt x="2" y="1719"/>
                  </a:lnTo>
                  <a:lnTo>
                    <a:pt x="2" y="1702"/>
                  </a:lnTo>
                  <a:lnTo>
                    <a:pt x="2" y="1718"/>
                  </a:lnTo>
                  <a:lnTo>
                    <a:pt x="2" y="1700"/>
                  </a:lnTo>
                  <a:lnTo>
                    <a:pt x="2" y="1718"/>
                  </a:lnTo>
                  <a:lnTo>
                    <a:pt x="2" y="1712"/>
                  </a:lnTo>
                  <a:lnTo>
                    <a:pt x="2" y="1718"/>
                  </a:lnTo>
                  <a:lnTo>
                    <a:pt x="2" y="1702"/>
                  </a:lnTo>
                  <a:lnTo>
                    <a:pt x="2" y="1719"/>
                  </a:lnTo>
                  <a:lnTo>
                    <a:pt x="2" y="1718"/>
                  </a:lnTo>
                  <a:lnTo>
                    <a:pt x="2" y="1703"/>
                  </a:lnTo>
                  <a:lnTo>
                    <a:pt x="2" y="1711"/>
                  </a:lnTo>
                  <a:lnTo>
                    <a:pt x="2" y="1711"/>
                  </a:lnTo>
                  <a:lnTo>
                    <a:pt x="2" y="1687"/>
                  </a:lnTo>
                  <a:lnTo>
                    <a:pt x="2" y="1716"/>
                  </a:lnTo>
                  <a:lnTo>
                    <a:pt x="2" y="1718"/>
                  </a:lnTo>
                  <a:lnTo>
                    <a:pt x="2" y="1719"/>
                  </a:lnTo>
                  <a:lnTo>
                    <a:pt x="2" y="1698"/>
                  </a:lnTo>
                  <a:lnTo>
                    <a:pt x="2" y="1721"/>
                  </a:lnTo>
                  <a:lnTo>
                    <a:pt x="2" y="1712"/>
                  </a:lnTo>
                  <a:lnTo>
                    <a:pt x="2" y="1721"/>
                  </a:lnTo>
                  <a:lnTo>
                    <a:pt x="2" y="1705"/>
                  </a:lnTo>
                  <a:lnTo>
                    <a:pt x="2" y="1696"/>
                  </a:lnTo>
                  <a:lnTo>
                    <a:pt x="2" y="1670"/>
                  </a:lnTo>
                  <a:lnTo>
                    <a:pt x="2" y="1645"/>
                  </a:lnTo>
                  <a:lnTo>
                    <a:pt x="2" y="1682"/>
                  </a:lnTo>
                  <a:lnTo>
                    <a:pt x="2" y="1661"/>
                  </a:lnTo>
                  <a:lnTo>
                    <a:pt x="2" y="1711"/>
                  </a:lnTo>
                  <a:lnTo>
                    <a:pt x="2" y="1721"/>
                  </a:lnTo>
                  <a:lnTo>
                    <a:pt x="2" y="1714"/>
                  </a:lnTo>
                  <a:lnTo>
                    <a:pt x="2" y="1689"/>
                  </a:lnTo>
                  <a:lnTo>
                    <a:pt x="2" y="1716"/>
                  </a:lnTo>
                  <a:lnTo>
                    <a:pt x="2" y="1695"/>
                  </a:lnTo>
                  <a:lnTo>
                    <a:pt x="2" y="1702"/>
                  </a:lnTo>
                  <a:lnTo>
                    <a:pt x="4" y="1719"/>
                  </a:lnTo>
                  <a:lnTo>
                    <a:pt x="4" y="1691"/>
                  </a:lnTo>
                  <a:lnTo>
                    <a:pt x="4" y="1696"/>
                  </a:lnTo>
                  <a:lnTo>
                    <a:pt x="4" y="1719"/>
                  </a:lnTo>
                  <a:lnTo>
                    <a:pt x="4" y="1718"/>
                  </a:lnTo>
                  <a:lnTo>
                    <a:pt x="4" y="1650"/>
                  </a:lnTo>
                  <a:lnTo>
                    <a:pt x="4" y="1716"/>
                  </a:lnTo>
                  <a:lnTo>
                    <a:pt x="4" y="1711"/>
                  </a:lnTo>
                  <a:lnTo>
                    <a:pt x="4" y="1718"/>
                  </a:lnTo>
                  <a:lnTo>
                    <a:pt x="4" y="1711"/>
                  </a:lnTo>
                  <a:lnTo>
                    <a:pt x="4" y="1712"/>
                  </a:lnTo>
                  <a:lnTo>
                    <a:pt x="4" y="1702"/>
                  </a:lnTo>
                  <a:lnTo>
                    <a:pt x="4" y="1709"/>
                  </a:lnTo>
                  <a:lnTo>
                    <a:pt x="4" y="1719"/>
                  </a:lnTo>
                  <a:lnTo>
                    <a:pt x="4" y="1695"/>
                  </a:lnTo>
                  <a:lnTo>
                    <a:pt x="4" y="1714"/>
                  </a:lnTo>
                  <a:lnTo>
                    <a:pt x="4" y="1712"/>
                  </a:lnTo>
                  <a:lnTo>
                    <a:pt x="4" y="1714"/>
                  </a:lnTo>
                  <a:lnTo>
                    <a:pt x="4" y="1711"/>
                  </a:lnTo>
                  <a:lnTo>
                    <a:pt x="4" y="1678"/>
                  </a:lnTo>
                  <a:lnTo>
                    <a:pt x="4" y="1693"/>
                  </a:lnTo>
                  <a:lnTo>
                    <a:pt x="4" y="1716"/>
                  </a:lnTo>
                  <a:lnTo>
                    <a:pt x="4" y="1659"/>
                  </a:lnTo>
                  <a:lnTo>
                    <a:pt x="4" y="1712"/>
                  </a:lnTo>
                  <a:lnTo>
                    <a:pt x="4" y="1682"/>
                  </a:lnTo>
                  <a:lnTo>
                    <a:pt x="4" y="1687"/>
                  </a:lnTo>
                  <a:lnTo>
                    <a:pt x="4" y="1689"/>
                  </a:lnTo>
                  <a:lnTo>
                    <a:pt x="4" y="1677"/>
                  </a:lnTo>
                  <a:lnTo>
                    <a:pt x="4" y="1687"/>
                  </a:lnTo>
                  <a:lnTo>
                    <a:pt x="4" y="1702"/>
                  </a:lnTo>
                  <a:lnTo>
                    <a:pt x="4" y="1613"/>
                  </a:lnTo>
                  <a:lnTo>
                    <a:pt x="4" y="1718"/>
                  </a:lnTo>
                  <a:lnTo>
                    <a:pt x="4" y="1703"/>
                  </a:lnTo>
                  <a:lnTo>
                    <a:pt x="4" y="1682"/>
                  </a:lnTo>
                  <a:lnTo>
                    <a:pt x="4" y="1687"/>
                  </a:lnTo>
                  <a:lnTo>
                    <a:pt x="4" y="1686"/>
                  </a:lnTo>
                  <a:lnTo>
                    <a:pt x="4" y="1695"/>
                  </a:lnTo>
                  <a:lnTo>
                    <a:pt x="4" y="1721"/>
                  </a:lnTo>
                  <a:lnTo>
                    <a:pt x="4" y="1721"/>
                  </a:lnTo>
                  <a:lnTo>
                    <a:pt x="4" y="1702"/>
                  </a:lnTo>
                  <a:lnTo>
                    <a:pt x="4" y="1605"/>
                  </a:lnTo>
                  <a:lnTo>
                    <a:pt x="4" y="1718"/>
                  </a:lnTo>
                  <a:lnTo>
                    <a:pt x="4" y="1575"/>
                  </a:lnTo>
                  <a:lnTo>
                    <a:pt x="4" y="1677"/>
                  </a:lnTo>
                  <a:lnTo>
                    <a:pt x="4" y="1673"/>
                  </a:lnTo>
                  <a:lnTo>
                    <a:pt x="4" y="1687"/>
                  </a:lnTo>
                  <a:lnTo>
                    <a:pt x="4" y="1719"/>
                  </a:lnTo>
                  <a:lnTo>
                    <a:pt x="4" y="1707"/>
                  </a:lnTo>
                  <a:lnTo>
                    <a:pt x="4" y="1693"/>
                  </a:lnTo>
                  <a:lnTo>
                    <a:pt x="4" y="1639"/>
                  </a:lnTo>
                  <a:lnTo>
                    <a:pt x="4" y="1693"/>
                  </a:lnTo>
                  <a:lnTo>
                    <a:pt x="4" y="1625"/>
                  </a:lnTo>
                  <a:lnTo>
                    <a:pt x="4" y="1680"/>
                  </a:lnTo>
                  <a:lnTo>
                    <a:pt x="4" y="1693"/>
                  </a:lnTo>
                  <a:lnTo>
                    <a:pt x="4" y="1712"/>
                  </a:lnTo>
                  <a:lnTo>
                    <a:pt x="4" y="1659"/>
                  </a:lnTo>
                  <a:lnTo>
                    <a:pt x="4" y="1670"/>
                  </a:lnTo>
                  <a:lnTo>
                    <a:pt x="4" y="1712"/>
                  </a:lnTo>
                  <a:lnTo>
                    <a:pt x="4" y="1716"/>
                  </a:lnTo>
                  <a:lnTo>
                    <a:pt x="4" y="1716"/>
                  </a:lnTo>
                  <a:lnTo>
                    <a:pt x="4" y="1627"/>
                  </a:lnTo>
                  <a:lnTo>
                    <a:pt x="4" y="1721"/>
                  </a:lnTo>
                  <a:lnTo>
                    <a:pt x="4" y="1709"/>
                  </a:lnTo>
                  <a:lnTo>
                    <a:pt x="4" y="1698"/>
                  </a:lnTo>
                  <a:lnTo>
                    <a:pt x="4" y="1703"/>
                  </a:lnTo>
                  <a:lnTo>
                    <a:pt x="4" y="1686"/>
                  </a:lnTo>
                  <a:lnTo>
                    <a:pt x="4" y="1719"/>
                  </a:lnTo>
                  <a:lnTo>
                    <a:pt x="4" y="1718"/>
                  </a:lnTo>
                  <a:lnTo>
                    <a:pt x="4" y="1718"/>
                  </a:lnTo>
                  <a:lnTo>
                    <a:pt x="4" y="1682"/>
                  </a:lnTo>
                  <a:lnTo>
                    <a:pt x="4" y="1721"/>
                  </a:lnTo>
                  <a:lnTo>
                    <a:pt x="4" y="1684"/>
                  </a:lnTo>
                  <a:lnTo>
                    <a:pt x="4" y="1625"/>
                  </a:lnTo>
                  <a:lnTo>
                    <a:pt x="4" y="1716"/>
                  </a:lnTo>
                  <a:lnTo>
                    <a:pt x="4" y="1711"/>
                  </a:lnTo>
                  <a:lnTo>
                    <a:pt x="4" y="1709"/>
                  </a:lnTo>
                  <a:lnTo>
                    <a:pt x="4" y="1718"/>
                  </a:lnTo>
                  <a:lnTo>
                    <a:pt x="4" y="1677"/>
                  </a:lnTo>
                  <a:lnTo>
                    <a:pt x="4" y="1716"/>
                  </a:lnTo>
                  <a:lnTo>
                    <a:pt x="4" y="1646"/>
                  </a:lnTo>
                  <a:lnTo>
                    <a:pt x="4" y="1668"/>
                  </a:lnTo>
                  <a:lnTo>
                    <a:pt x="4" y="1719"/>
                  </a:lnTo>
                  <a:lnTo>
                    <a:pt x="4" y="1700"/>
                  </a:lnTo>
                  <a:lnTo>
                    <a:pt x="4" y="1707"/>
                  </a:lnTo>
                  <a:lnTo>
                    <a:pt x="4" y="1716"/>
                  </a:lnTo>
                  <a:lnTo>
                    <a:pt x="6" y="1646"/>
                  </a:lnTo>
                  <a:lnTo>
                    <a:pt x="6" y="1696"/>
                  </a:lnTo>
                  <a:lnTo>
                    <a:pt x="6" y="1682"/>
                  </a:lnTo>
                  <a:lnTo>
                    <a:pt x="6" y="1664"/>
                  </a:lnTo>
                  <a:lnTo>
                    <a:pt x="6" y="1682"/>
                  </a:lnTo>
                  <a:lnTo>
                    <a:pt x="6" y="1673"/>
                  </a:lnTo>
                  <a:lnTo>
                    <a:pt x="6" y="1719"/>
                  </a:lnTo>
                  <a:lnTo>
                    <a:pt x="6" y="1673"/>
                  </a:lnTo>
                  <a:lnTo>
                    <a:pt x="6" y="1695"/>
                  </a:lnTo>
                  <a:lnTo>
                    <a:pt x="6" y="1709"/>
                  </a:lnTo>
                  <a:lnTo>
                    <a:pt x="6" y="1703"/>
                  </a:lnTo>
                  <a:lnTo>
                    <a:pt x="6" y="1700"/>
                  </a:lnTo>
                  <a:lnTo>
                    <a:pt x="6" y="1687"/>
                  </a:lnTo>
                  <a:lnTo>
                    <a:pt x="6" y="1721"/>
                  </a:lnTo>
                  <a:lnTo>
                    <a:pt x="6" y="1696"/>
                  </a:lnTo>
                  <a:lnTo>
                    <a:pt x="6" y="1719"/>
                  </a:lnTo>
                  <a:lnTo>
                    <a:pt x="6" y="1711"/>
                  </a:lnTo>
                  <a:lnTo>
                    <a:pt x="6" y="1680"/>
                  </a:lnTo>
                  <a:lnTo>
                    <a:pt x="6" y="1557"/>
                  </a:lnTo>
                  <a:lnTo>
                    <a:pt x="6" y="1646"/>
                  </a:lnTo>
                  <a:lnTo>
                    <a:pt x="6" y="1684"/>
                  </a:lnTo>
                  <a:lnTo>
                    <a:pt x="6" y="1689"/>
                  </a:lnTo>
                  <a:lnTo>
                    <a:pt x="6" y="1687"/>
                  </a:lnTo>
                  <a:lnTo>
                    <a:pt x="6" y="1595"/>
                  </a:lnTo>
                  <a:lnTo>
                    <a:pt x="6" y="1609"/>
                  </a:lnTo>
                  <a:lnTo>
                    <a:pt x="6" y="1680"/>
                  </a:lnTo>
                  <a:lnTo>
                    <a:pt x="6" y="1678"/>
                  </a:lnTo>
                  <a:lnTo>
                    <a:pt x="6" y="1639"/>
                  </a:lnTo>
                  <a:lnTo>
                    <a:pt x="6" y="1709"/>
                  </a:lnTo>
                  <a:lnTo>
                    <a:pt x="6" y="1718"/>
                  </a:lnTo>
                  <a:lnTo>
                    <a:pt x="6" y="1600"/>
                  </a:lnTo>
                  <a:lnTo>
                    <a:pt x="6" y="1680"/>
                  </a:lnTo>
                  <a:lnTo>
                    <a:pt x="6" y="1531"/>
                  </a:lnTo>
                  <a:lnTo>
                    <a:pt x="6" y="1696"/>
                  </a:lnTo>
                  <a:lnTo>
                    <a:pt x="6" y="1702"/>
                  </a:lnTo>
                  <a:lnTo>
                    <a:pt x="6" y="1696"/>
                  </a:lnTo>
                  <a:lnTo>
                    <a:pt x="6" y="1721"/>
                  </a:lnTo>
                  <a:lnTo>
                    <a:pt x="6" y="1662"/>
                  </a:lnTo>
                  <a:lnTo>
                    <a:pt x="6" y="1646"/>
                  </a:lnTo>
                  <a:lnTo>
                    <a:pt x="6" y="1629"/>
                  </a:lnTo>
                  <a:lnTo>
                    <a:pt x="6" y="1702"/>
                  </a:lnTo>
                  <a:lnTo>
                    <a:pt x="6" y="1691"/>
                  </a:lnTo>
                  <a:lnTo>
                    <a:pt x="6" y="1641"/>
                  </a:lnTo>
                  <a:lnTo>
                    <a:pt x="6" y="1705"/>
                  </a:lnTo>
                  <a:lnTo>
                    <a:pt x="6" y="1570"/>
                  </a:lnTo>
                  <a:lnTo>
                    <a:pt x="6" y="1657"/>
                  </a:lnTo>
                  <a:lnTo>
                    <a:pt x="6" y="1652"/>
                  </a:lnTo>
                  <a:lnTo>
                    <a:pt x="6" y="1659"/>
                  </a:lnTo>
                  <a:lnTo>
                    <a:pt x="6" y="1609"/>
                  </a:lnTo>
                  <a:lnTo>
                    <a:pt x="6" y="1687"/>
                  </a:lnTo>
                  <a:lnTo>
                    <a:pt x="6" y="1629"/>
                  </a:lnTo>
                  <a:lnTo>
                    <a:pt x="6" y="1645"/>
                  </a:lnTo>
                  <a:lnTo>
                    <a:pt x="6" y="1664"/>
                  </a:lnTo>
                  <a:lnTo>
                    <a:pt x="6" y="1702"/>
                  </a:lnTo>
                  <a:lnTo>
                    <a:pt x="6" y="1543"/>
                  </a:lnTo>
                  <a:lnTo>
                    <a:pt x="6" y="1661"/>
                  </a:lnTo>
                  <a:lnTo>
                    <a:pt x="6" y="1572"/>
                  </a:lnTo>
                  <a:lnTo>
                    <a:pt x="6" y="1702"/>
                  </a:lnTo>
                  <a:lnTo>
                    <a:pt x="6" y="1664"/>
                  </a:lnTo>
                  <a:lnTo>
                    <a:pt x="6" y="1709"/>
                  </a:lnTo>
                  <a:lnTo>
                    <a:pt x="6" y="1646"/>
                  </a:lnTo>
                  <a:lnTo>
                    <a:pt x="6" y="1581"/>
                  </a:lnTo>
                  <a:lnTo>
                    <a:pt x="6" y="1680"/>
                  </a:lnTo>
                  <a:lnTo>
                    <a:pt x="6" y="1711"/>
                  </a:lnTo>
                  <a:lnTo>
                    <a:pt x="6" y="1657"/>
                  </a:lnTo>
                  <a:lnTo>
                    <a:pt x="6" y="1678"/>
                  </a:lnTo>
                  <a:lnTo>
                    <a:pt x="6" y="1703"/>
                  </a:lnTo>
                  <a:lnTo>
                    <a:pt x="6" y="1680"/>
                  </a:lnTo>
                  <a:lnTo>
                    <a:pt x="6" y="1714"/>
                  </a:lnTo>
                  <a:lnTo>
                    <a:pt x="6" y="1687"/>
                  </a:lnTo>
                  <a:lnTo>
                    <a:pt x="6" y="1513"/>
                  </a:lnTo>
                  <a:lnTo>
                    <a:pt x="6" y="1502"/>
                  </a:lnTo>
                  <a:lnTo>
                    <a:pt x="6" y="1629"/>
                  </a:lnTo>
                  <a:lnTo>
                    <a:pt x="6" y="1434"/>
                  </a:lnTo>
                  <a:lnTo>
                    <a:pt x="6" y="1680"/>
                  </a:lnTo>
                  <a:lnTo>
                    <a:pt x="6" y="1623"/>
                  </a:lnTo>
                  <a:lnTo>
                    <a:pt x="6" y="1589"/>
                  </a:lnTo>
                  <a:lnTo>
                    <a:pt x="6" y="1568"/>
                  </a:lnTo>
                  <a:lnTo>
                    <a:pt x="6" y="1687"/>
                  </a:lnTo>
                  <a:lnTo>
                    <a:pt x="6" y="1621"/>
                  </a:lnTo>
                  <a:lnTo>
                    <a:pt x="6" y="1597"/>
                  </a:lnTo>
                  <a:lnTo>
                    <a:pt x="6" y="1668"/>
                  </a:lnTo>
                  <a:lnTo>
                    <a:pt x="6" y="1641"/>
                  </a:lnTo>
                  <a:lnTo>
                    <a:pt x="6" y="1702"/>
                  </a:lnTo>
                  <a:lnTo>
                    <a:pt x="6" y="1401"/>
                  </a:lnTo>
                  <a:lnTo>
                    <a:pt x="7" y="1579"/>
                  </a:lnTo>
                  <a:lnTo>
                    <a:pt x="7" y="1573"/>
                  </a:lnTo>
                  <a:lnTo>
                    <a:pt x="7" y="1702"/>
                  </a:lnTo>
                  <a:lnTo>
                    <a:pt x="7" y="1589"/>
                  </a:lnTo>
                  <a:lnTo>
                    <a:pt x="7" y="1696"/>
                  </a:lnTo>
                  <a:lnTo>
                    <a:pt x="7" y="1702"/>
                  </a:lnTo>
                  <a:lnTo>
                    <a:pt x="7" y="1620"/>
                  </a:lnTo>
                  <a:lnTo>
                    <a:pt x="7" y="1169"/>
                  </a:lnTo>
                  <a:lnTo>
                    <a:pt x="7" y="1527"/>
                  </a:lnTo>
                  <a:lnTo>
                    <a:pt x="7" y="1623"/>
                  </a:lnTo>
                  <a:lnTo>
                    <a:pt x="7" y="1661"/>
                  </a:lnTo>
                  <a:lnTo>
                    <a:pt x="7" y="1379"/>
                  </a:lnTo>
                  <a:lnTo>
                    <a:pt x="7" y="1709"/>
                  </a:lnTo>
                  <a:lnTo>
                    <a:pt x="7" y="1559"/>
                  </a:lnTo>
                  <a:lnTo>
                    <a:pt x="7" y="1675"/>
                  </a:lnTo>
                  <a:lnTo>
                    <a:pt x="7" y="1702"/>
                  </a:lnTo>
                  <a:lnTo>
                    <a:pt x="7" y="1661"/>
                  </a:lnTo>
                  <a:lnTo>
                    <a:pt x="7" y="1652"/>
                  </a:lnTo>
                  <a:lnTo>
                    <a:pt x="7" y="1680"/>
                  </a:lnTo>
                  <a:lnTo>
                    <a:pt x="7" y="1495"/>
                  </a:lnTo>
                  <a:lnTo>
                    <a:pt x="7" y="1486"/>
                  </a:lnTo>
                  <a:lnTo>
                    <a:pt x="7" y="1671"/>
                  </a:lnTo>
                  <a:lnTo>
                    <a:pt x="7" y="1586"/>
                  </a:lnTo>
                  <a:lnTo>
                    <a:pt x="7" y="1274"/>
                  </a:lnTo>
                  <a:lnTo>
                    <a:pt x="7" y="1443"/>
                  </a:lnTo>
                  <a:lnTo>
                    <a:pt x="7" y="1160"/>
                  </a:lnTo>
                  <a:lnTo>
                    <a:pt x="7" y="1570"/>
                  </a:lnTo>
                  <a:lnTo>
                    <a:pt x="7" y="1695"/>
                  </a:lnTo>
                  <a:lnTo>
                    <a:pt x="7" y="1648"/>
                  </a:lnTo>
                  <a:lnTo>
                    <a:pt x="7" y="1664"/>
                  </a:lnTo>
                  <a:lnTo>
                    <a:pt x="7" y="1244"/>
                  </a:lnTo>
                  <a:lnTo>
                    <a:pt x="7" y="1605"/>
                  </a:lnTo>
                  <a:lnTo>
                    <a:pt x="7" y="1575"/>
                  </a:lnTo>
                  <a:lnTo>
                    <a:pt x="7" y="1632"/>
                  </a:lnTo>
                  <a:lnTo>
                    <a:pt x="7" y="1536"/>
                  </a:lnTo>
                  <a:lnTo>
                    <a:pt x="7" y="1399"/>
                  </a:lnTo>
                  <a:lnTo>
                    <a:pt x="7" y="1623"/>
                  </a:lnTo>
                  <a:lnTo>
                    <a:pt x="7" y="1351"/>
                  </a:lnTo>
                  <a:lnTo>
                    <a:pt x="7" y="1431"/>
                  </a:lnTo>
                  <a:lnTo>
                    <a:pt x="7" y="1695"/>
                  </a:lnTo>
                  <a:lnTo>
                    <a:pt x="7" y="1609"/>
                  </a:lnTo>
                  <a:lnTo>
                    <a:pt x="7" y="1709"/>
                  </a:lnTo>
                  <a:lnTo>
                    <a:pt x="7" y="1611"/>
                  </a:lnTo>
                  <a:lnTo>
                    <a:pt x="7" y="1702"/>
                  </a:lnTo>
                  <a:lnTo>
                    <a:pt x="7" y="1693"/>
                  </a:lnTo>
                  <a:lnTo>
                    <a:pt x="7" y="1677"/>
                  </a:lnTo>
                  <a:lnTo>
                    <a:pt x="7" y="1621"/>
                  </a:lnTo>
                  <a:lnTo>
                    <a:pt x="7" y="1317"/>
                  </a:lnTo>
                  <a:lnTo>
                    <a:pt x="7" y="1673"/>
                  </a:lnTo>
                  <a:lnTo>
                    <a:pt x="7" y="1600"/>
                  </a:lnTo>
                  <a:lnTo>
                    <a:pt x="7" y="1629"/>
                  </a:lnTo>
                  <a:lnTo>
                    <a:pt x="7" y="1703"/>
                  </a:lnTo>
                  <a:lnTo>
                    <a:pt x="7" y="1609"/>
                  </a:lnTo>
                  <a:lnTo>
                    <a:pt x="7" y="1711"/>
                  </a:lnTo>
                  <a:lnTo>
                    <a:pt x="7" y="1450"/>
                  </a:lnTo>
                  <a:lnTo>
                    <a:pt x="7" y="1691"/>
                  </a:lnTo>
                  <a:lnTo>
                    <a:pt x="7" y="1673"/>
                  </a:lnTo>
                  <a:lnTo>
                    <a:pt x="7" y="1589"/>
                  </a:lnTo>
                  <a:lnTo>
                    <a:pt x="7" y="1429"/>
                  </a:lnTo>
                  <a:lnTo>
                    <a:pt x="7" y="1695"/>
                  </a:lnTo>
                  <a:lnTo>
                    <a:pt x="7" y="1639"/>
                  </a:lnTo>
                  <a:lnTo>
                    <a:pt x="7" y="1662"/>
                  </a:lnTo>
                  <a:lnTo>
                    <a:pt x="7" y="1324"/>
                  </a:lnTo>
                  <a:lnTo>
                    <a:pt x="7" y="1310"/>
                  </a:lnTo>
                  <a:lnTo>
                    <a:pt x="7" y="1458"/>
                  </a:lnTo>
                  <a:lnTo>
                    <a:pt x="7" y="1662"/>
                  </a:lnTo>
                  <a:lnTo>
                    <a:pt x="7" y="1427"/>
                  </a:lnTo>
                  <a:lnTo>
                    <a:pt x="7" y="1620"/>
                  </a:lnTo>
                  <a:lnTo>
                    <a:pt x="7" y="1390"/>
                  </a:lnTo>
                  <a:lnTo>
                    <a:pt x="7" y="1719"/>
                  </a:lnTo>
                  <a:lnTo>
                    <a:pt x="7" y="1372"/>
                  </a:lnTo>
                  <a:lnTo>
                    <a:pt x="7" y="1616"/>
                  </a:lnTo>
                  <a:lnTo>
                    <a:pt x="7" y="1461"/>
                  </a:lnTo>
                  <a:lnTo>
                    <a:pt x="7" y="1374"/>
                  </a:lnTo>
                  <a:lnTo>
                    <a:pt x="7" y="1705"/>
                  </a:lnTo>
                  <a:lnTo>
                    <a:pt x="7" y="1279"/>
                  </a:lnTo>
                  <a:lnTo>
                    <a:pt x="7" y="1668"/>
                  </a:lnTo>
                  <a:lnTo>
                    <a:pt x="7" y="1614"/>
                  </a:lnTo>
                  <a:lnTo>
                    <a:pt x="7" y="1470"/>
                  </a:lnTo>
                  <a:lnTo>
                    <a:pt x="7" y="1069"/>
                  </a:lnTo>
                  <a:lnTo>
                    <a:pt x="7" y="1035"/>
                  </a:lnTo>
                  <a:lnTo>
                    <a:pt x="7" y="1650"/>
                  </a:lnTo>
                  <a:lnTo>
                    <a:pt x="7" y="1545"/>
                  </a:lnTo>
                  <a:lnTo>
                    <a:pt x="7" y="1630"/>
                  </a:lnTo>
                  <a:lnTo>
                    <a:pt x="7" y="1525"/>
                  </a:lnTo>
                  <a:lnTo>
                    <a:pt x="9" y="1573"/>
                  </a:lnTo>
                  <a:lnTo>
                    <a:pt x="9" y="1638"/>
                  </a:lnTo>
                  <a:lnTo>
                    <a:pt x="9" y="1618"/>
                  </a:lnTo>
                  <a:lnTo>
                    <a:pt x="9" y="1584"/>
                  </a:lnTo>
                  <a:lnTo>
                    <a:pt x="9" y="1700"/>
                  </a:lnTo>
                  <a:lnTo>
                    <a:pt x="9" y="1454"/>
                  </a:lnTo>
                  <a:lnTo>
                    <a:pt x="9" y="1714"/>
                  </a:lnTo>
                  <a:lnTo>
                    <a:pt x="9" y="1600"/>
                  </a:lnTo>
                  <a:lnTo>
                    <a:pt x="9" y="1552"/>
                  </a:lnTo>
                  <a:lnTo>
                    <a:pt x="9" y="1397"/>
                  </a:lnTo>
                  <a:lnTo>
                    <a:pt x="9" y="1609"/>
                  </a:lnTo>
                  <a:lnTo>
                    <a:pt x="9" y="1547"/>
                  </a:lnTo>
                  <a:lnTo>
                    <a:pt x="9" y="1721"/>
                  </a:lnTo>
                  <a:lnTo>
                    <a:pt x="9" y="1655"/>
                  </a:lnTo>
                  <a:lnTo>
                    <a:pt x="9" y="1253"/>
                  </a:lnTo>
                  <a:lnTo>
                    <a:pt x="9" y="1532"/>
                  </a:lnTo>
                  <a:lnTo>
                    <a:pt x="9" y="1278"/>
                  </a:lnTo>
                  <a:lnTo>
                    <a:pt x="9" y="1205"/>
                  </a:lnTo>
                  <a:lnTo>
                    <a:pt x="9" y="1283"/>
                  </a:lnTo>
                  <a:lnTo>
                    <a:pt x="9" y="1381"/>
                  </a:lnTo>
                  <a:lnTo>
                    <a:pt x="9" y="1524"/>
                  </a:lnTo>
                  <a:lnTo>
                    <a:pt x="9" y="1675"/>
                  </a:lnTo>
                  <a:lnTo>
                    <a:pt x="9" y="1673"/>
                  </a:lnTo>
                  <a:lnTo>
                    <a:pt x="9" y="1627"/>
                  </a:lnTo>
                  <a:lnTo>
                    <a:pt x="9" y="1675"/>
                  </a:lnTo>
                  <a:lnTo>
                    <a:pt x="9" y="1429"/>
                  </a:lnTo>
                  <a:lnTo>
                    <a:pt x="9" y="1433"/>
                  </a:lnTo>
                  <a:lnTo>
                    <a:pt x="9" y="1222"/>
                  </a:lnTo>
                  <a:lnTo>
                    <a:pt x="9" y="1335"/>
                  </a:lnTo>
                  <a:lnTo>
                    <a:pt x="9" y="1616"/>
                  </a:lnTo>
                  <a:lnTo>
                    <a:pt x="9" y="1420"/>
                  </a:lnTo>
                  <a:lnTo>
                    <a:pt x="9" y="1600"/>
                  </a:lnTo>
                  <a:lnTo>
                    <a:pt x="9" y="1520"/>
                  </a:lnTo>
                  <a:lnTo>
                    <a:pt x="9" y="957"/>
                  </a:lnTo>
                  <a:lnTo>
                    <a:pt x="9" y="1262"/>
                  </a:lnTo>
                  <a:lnTo>
                    <a:pt x="9" y="0"/>
                  </a:lnTo>
                  <a:lnTo>
                    <a:pt x="9" y="1470"/>
                  </a:lnTo>
                  <a:lnTo>
                    <a:pt x="9" y="663"/>
                  </a:lnTo>
                  <a:lnTo>
                    <a:pt x="9" y="1541"/>
                  </a:lnTo>
                  <a:lnTo>
                    <a:pt x="9" y="1472"/>
                  </a:lnTo>
                  <a:lnTo>
                    <a:pt x="9" y="401"/>
                  </a:lnTo>
                  <a:lnTo>
                    <a:pt x="9" y="1652"/>
                  </a:lnTo>
                  <a:lnTo>
                    <a:pt x="9" y="1475"/>
                  </a:lnTo>
                  <a:lnTo>
                    <a:pt x="9" y="1721"/>
                  </a:lnTo>
                  <a:lnTo>
                    <a:pt x="9" y="1682"/>
                  </a:lnTo>
                  <a:lnTo>
                    <a:pt x="9" y="1169"/>
                  </a:lnTo>
                  <a:lnTo>
                    <a:pt x="9" y="1516"/>
                  </a:lnTo>
                  <a:lnTo>
                    <a:pt x="9" y="1678"/>
                  </a:lnTo>
                  <a:lnTo>
                    <a:pt x="9" y="1695"/>
                  </a:lnTo>
                  <a:lnTo>
                    <a:pt x="9" y="1470"/>
                  </a:lnTo>
                  <a:lnTo>
                    <a:pt x="9" y="1415"/>
                  </a:lnTo>
                  <a:lnTo>
                    <a:pt x="9" y="1698"/>
                  </a:lnTo>
                  <a:lnTo>
                    <a:pt x="9" y="1372"/>
                  </a:lnTo>
                  <a:lnTo>
                    <a:pt x="9" y="1696"/>
                  </a:lnTo>
                  <a:lnTo>
                    <a:pt x="9" y="1497"/>
                  </a:lnTo>
                  <a:lnTo>
                    <a:pt x="9" y="1499"/>
                  </a:lnTo>
                  <a:lnTo>
                    <a:pt x="9" y="1349"/>
                  </a:lnTo>
                  <a:lnTo>
                    <a:pt x="9" y="1516"/>
                  </a:lnTo>
                  <a:lnTo>
                    <a:pt x="9" y="1463"/>
                  </a:lnTo>
                  <a:lnTo>
                    <a:pt x="9" y="955"/>
                  </a:lnTo>
                  <a:lnTo>
                    <a:pt x="9" y="1538"/>
                  </a:lnTo>
                  <a:lnTo>
                    <a:pt x="9" y="936"/>
                  </a:lnTo>
                  <a:lnTo>
                    <a:pt x="9" y="1554"/>
                  </a:lnTo>
                  <a:lnTo>
                    <a:pt x="9" y="1479"/>
                  </a:lnTo>
                  <a:lnTo>
                    <a:pt x="9" y="1294"/>
                  </a:lnTo>
                  <a:lnTo>
                    <a:pt x="9" y="1661"/>
                  </a:lnTo>
                  <a:lnTo>
                    <a:pt x="9" y="1304"/>
                  </a:lnTo>
                  <a:lnTo>
                    <a:pt x="9" y="1470"/>
                  </a:lnTo>
                  <a:lnTo>
                    <a:pt x="9" y="1652"/>
                  </a:lnTo>
                  <a:lnTo>
                    <a:pt x="9" y="1712"/>
                  </a:lnTo>
                  <a:lnTo>
                    <a:pt x="9" y="1411"/>
                  </a:lnTo>
                  <a:lnTo>
                    <a:pt x="9" y="1360"/>
                  </a:lnTo>
                  <a:lnTo>
                    <a:pt x="9" y="1611"/>
                  </a:lnTo>
                  <a:lnTo>
                    <a:pt x="9" y="1206"/>
                  </a:lnTo>
                  <a:lnTo>
                    <a:pt x="9" y="1623"/>
                  </a:lnTo>
                  <a:lnTo>
                    <a:pt x="11" y="1456"/>
                  </a:lnTo>
                  <a:lnTo>
                    <a:pt x="11" y="1468"/>
                  </a:lnTo>
                  <a:lnTo>
                    <a:pt x="11" y="1703"/>
                  </a:lnTo>
                  <a:lnTo>
                    <a:pt x="11" y="1488"/>
                  </a:lnTo>
                  <a:lnTo>
                    <a:pt x="11" y="1621"/>
                  </a:lnTo>
                  <a:lnTo>
                    <a:pt x="11" y="1568"/>
                  </a:lnTo>
                  <a:lnTo>
                    <a:pt x="11" y="1611"/>
                  </a:lnTo>
                  <a:lnTo>
                    <a:pt x="11" y="1258"/>
                  </a:lnTo>
                  <a:lnTo>
                    <a:pt x="11" y="1707"/>
                  </a:lnTo>
                  <a:lnTo>
                    <a:pt x="11" y="1711"/>
                  </a:lnTo>
                  <a:lnTo>
                    <a:pt x="11" y="1135"/>
                  </a:lnTo>
                  <a:lnTo>
                    <a:pt x="11" y="1711"/>
                  </a:lnTo>
                  <a:lnTo>
                    <a:pt x="11" y="1593"/>
                  </a:lnTo>
                  <a:lnTo>
                    <a:pt x="11" y="1080"/>
                  </a:lnTo>
                  <a:lnTo>
                    <a:pt x="11" y="1310"/>
                  </a:lnTo>
                  <a:lnTo>
                    <a:pt x="11" y="1668"/>
                  </a:lnTo>
                  <a:lnTo>
                    <a:pt x="11" y="1691"/>
                  </a:lnTo>
                  <a:lnTo>
                    <a:pt x="11" y="1534"/>
                  </a:lnTo>
                  <a:lnTo>
                    <a:pt x="11" y="1581"/>
                  </a:lnTo>
                  <a:lnTo>
                    <a:pt x="11" y="1718"/>
                  </a:lnTo>
                  <a:lnTo>
                    <a:pt x="11" y="1386"/>
                  </a:lnTo>
                  <a:lnTo>
                    <a:pt x="11" y="1698"/>
                  </a:lnTo>
                  <a:lnTo>
                    <a:pt x="11" y="1623"/>
                  </a:lnTo>
                  <a:lnTo>
                    <a:pt x="11" y="1556"/>
                  </a:lnTo>
                  <a:lnTo>
                    <a:pt x="11" y="1705"/>
                  </a:lnTo>
                  <a:lnTo>
                    <a:pt x="11" y="1426"/>
                  </a:lnTo>
                  <a:lnTo>
                    <a:pt x="11" y="1703"/>
                  </a:lnTo>
                  <a:lnTo>
                    <a:pt x="11" y="1689"/>
                  </a:lnTo>
                  <a:lnTo>
                    <a:pt x="11" y="1445"/>
                  </a:lnTo>
                  <a:lnTo>
                    <a:pt x="11" y="1636"/>
                  </a:lnTo>
                  <a:lnTo>
                    <a:pt x="11" y="1657"/>
                  </a:lnTo>
                  <a:lnTo>
                    <a:pt x="11" y="1664"/>
                  </a:lnTo>
                  <a:lnTo>
                    <a:pt x="11" y="1397"/>
                  </a:lnTo>
                  <a:lnTo>
                    <a:pt x="11" y="1675"/>
                  </a:lnTo>
                  <a:lnTo>
                    <a:pt x="11" y="1456"/>
                  </a:lnTo>
                  <a:lnTo>
                    <a:pt x="11" y="1662"/>
                  </a:lnTo>
                  <a:lnTo>
                    <a:pt x="11" y="1677"/>
                  </a:lnTo>
                  <a:lnTo>
                    <a:pt x="11" y="1646"/>
                  </a:lnTo>
                  <a:lnTo>
                    <a:pt x="11" y="1499"/>
                  </a:lnTo>
                  <a:lnTo>
                    <a:pt x="11" y="1433"/>
                  </a:lnTo>
                  <a:lnTo>
                    <a:pt x="11" y="1695"/>
                  </a:lnTo>
                  <a:lnTo>
                    <a:pt x="11" y="1680"/>
                  </a:lnTo>
                  <a:lnTo>
                    <a:pt x="11" y="1524"/>
                  </a:lnTo>
                  <a:lnTo>
                    <a:pt x="11" y="1600"/>
                  </a:lnTo>
                  <a:lnTo>
                    <a:pt x="11" y="1671"/>
                  </a:lnTo>
                  <a:lnTo>
                    <a:pt x="11" y="1702"/>
                  </a:lnTo>
                  <a:lnTo>
                    <a:pt x="11" y="1716"/>
                  </a:lnTo>
                  <a:lnTo>
                    <a:pt x="11" y="1570"/>
                  </a:lnTo>
                  <a:lnTo>
                    <a:pt x="11" y="1705"/>
                  </a:lnTo>
                  <a:lnTo>
                    <a:pt x="11" y="1634"/>
                  </a:lnTo>
                  <a:lnTo>
                    <a:pt x="11" y="1648"/>
                  </a:lnTo>
                  <a:lnTo>
                    <a:pt x="11" y="1677"/>
                  </a:lnTo>
                  <a:lnTo>
                    <a:pt x="11" y="1540"/>
                  </a:lnTo>
                  <a:lnTo>
                    <a:pt x="11" y="1639"/>
                  </a:lnTo>
                  <a:lnTo>
                    <a:pt x="11" y="1673"/>
                  </a:lnTo>
                  <a:lnTo>
                    <a:pt x="11" y="1655"/>
                  </a:lnTo>
                  <a:lnTo>
                    <a:pt x="11" y="1711"/>
                  </a:lnTo>
                  <a:lnTo>
                    <a:pt x="11" y="1390"/>
                  </a:lnTo>
                  <a:lnTo>
                    <a:pt x="11" y="1541"/>
                  </a:lnTo>
                  <a:lnTo>
                    <a:pt x="11" y="1418"/>
                  </a:lnTo>
                  <a:lnTo>
                    <a:pt x="11" y="1614"/>
                  </a:lnTo>
                  <a:lnTo>
                    <a:pt x="11" y="1481"/>
                  </a:lnTo>
                  <a:lnTo>
                    <a:pt x="11" y="1719"/>
                  </a:lnTo>
                  <a:lnTo>
                    <a:pt x="11" y="1668"/>
                  </a:lnTo>
                  <a:lnTo>
                    <a:pt x="11" y="1620"/>
                  </a:lnTo>
                  <a:lnTo>
                    <a:pt x="11" y="1714"/>
                  </a:lnTo>
                  <a:lnTo>
                    <a:pt x="11" y="1659"/>
                  </a:lnTo>
                  <a:lnTo>
                    <a:pt x="11" y="1591"/>
                  </a:lnTo>
                  <a:lnTo>
                    <a:pt x="11" y="1465"/>
                  </a:lnTo>
                  <a:lnTo>
                    <a:pt x="11" y="1584"/>
                  </a:lnTo>
                  <a:lnTo>
                    <a:pt x="11" y="1581"/>
                  </a:lnTo>
                  <a:lnTo>
                    <a:pt x="11" y="1621"/>
                  </a:lnTo>
                  <a:lnTo>
                    <a:pt x="11" y="1711"/>
                  </a:lnTo>
                  <a:lnTo>
                    <a:pt x="11" y="1691"/>
                  </a:lnTo>
                  <a:lnTo>
                    <a:pt x="11" y="1695"/>
                  </a:lnTo>
                  <a:lnTo>
                    <a:pt x="11" y="1705"/>
                  </a:lnTo>
                  <a:lnTo>
                    <a:pt x="11" y="1666"/>
                  </a:lnTo>
                  <a:lnTo>
                    <a:pt x="11" y="1673"/>
                  </a:lnTo>
                  <a:lnTo>
                    <a:pt x="11" y="1705"/>
                  </a:lnTo>
                  <a:lnTo>
                    <a:pt x="11" y="1716"/>
                  </a:lnTo>
                  <a:lnTo>
                    <a:pt x="11" y="1716"/>
                  </a:lnTo>
                  <a:lnTo>
                    <a:pt x="11" y="1639"/>
                  </a:lnTo>
                  <a:lnTo>
                    <a:pt x="11" y="1711"/>
                  </a:lnTo>
                  <a:lnTo>
                    <a:pt x="11" y="1689"/>
                  </a:lnTo>
                  <a:lnTo>
                    <a:pt x="11" y="1700"/>
                  </a:lnTo>
                  <a:lnTo>
                    <a:pt x="13" y="1693"/>
                  </a:lnTo>
                  <a:lnTo>
                    <a:pt x="13" y="1678"/>
                  </a:lnTo>
                  <a:lnTo>
                    <a:pt x="13" y="1655"/>
                  </a:lnTo>
                  <a:lnTo>
                    <a:pt x="13" y="1718"/>
                  </a:lnTo>
                  <a:lnTo>
                    <a:pt x="13" y="1719"/>
                  </a:lnTo>
                  <a:lnTo>
                    <a:pt x="13" y="1702"/>
                  </a:lnTo>
                  <a:lnTo>
                    <a:pt x="13" y="1687"/>
                  </a:lnTo>
                  <a:lnTo>
                    <a:pt x="13" y="1648"/>
                  </a:lnTo>
                  <a:lnTo>
                    <a:pt x="13" y="1721"/>
                  </a:lnTo>
                  <a:lnTo>
                    <a:pt x="13" y="1671"/>
                  </a:lnTo>
                  <a:lnTo>
                    <a:pt x="13" y="1716"/>
                  </a:lnTo>
                  <a:lnTo>
                    <a:pt x="13" y="1693"/>
                  </a:lnTo>
                  <a:lnTo>
                    <a:pt x="13" y="1618"/>
                  </a:lnTo>
                  <a:lnTo>
                    <a:pt x="13" y="1719"/>
                  </a:lnTo>
                  <a:lnTo>
                    <a:pt x="13" y="1661"/>
                  </a:lnTo>
                  <a:lnTo>
                    <a:pt x="13" y="1705"/>
                  </a:lnTo>
                  <a:lnTo>
                    <a:pt x="13" y="1700"/>
                  </a:lnTo>
                  <a:lnTo>
                    <a:pt x="13" y="1698"/>
                  </a:lnTo>
                  <a:lnTo>
                    <a:pt x="13" y="1680"/>
                  </a:lnTo>
                  <a:lnTo>
                    <a:pt x="13" y="1707"/>
                  </a:lnTo>
                  <a:lnTo>
                    <a:pt x="13" y="1675"/>
                  </a:lnTo>
                  <a:lnTo>
                    <a:pt x="13" y="1719"/>
                  </a:lnTo>
                  <a:lnTo>
                    <a:pt x="13" y="1691"/>
                  </a:lnTo>
                  <a:lnTo>
                    <a:pt x="13" y="1675"/>
                  </a:lnTo>
                  <a:lnTo>
                    <a:pt x="13" y="1531"/>
                  </a:lnTo>
                  <a:lnTo>
                    <a:pt x="13" y="1657"/>
                  </a:lnTo>
                  <a:lnTo>
                    <a:pt x="13" y="1716"/>
                  </a:lnTo>
                  <a:lnTo>
                    <a:pt x="13" y="1716"/>
                  </a:lnTo>
                  <a:lnTo>
                    <a:pt x="13" y="1687"/>
                  </a:lnTo>
                  <a:lnTo>
                    <a:pt x="13" y="1705"/>
                  </a:lnTo>
                  <a:lnTo>
                    <a:pt x="13" y="1654"/>
                  </a:lnTo>
                  <a:lnTo>
                    <a:pt x="13" y="1655"/>
                  </a:lnTo>
                  <a:lnTo>
                    <a:pt x="13" y="1536"/>
                  </a:lnTo>
                  <a:lnTo>
                    <a:pt x="13" y="1695"/>
                  </a:lnTo>
                  <a:lnTo>
                    <a:pt x="13" y="1698"/>
                  </a:lnTo>
                  <a:lnTo>
                    <a:pt x="13" y="1709"/>
                  </a:lnTo>
                  <a:lnTo>
                    <a:pt x="13" y="1702"/>
                  </a:lnTo>
                  <a:lnTo>
                    <a:pt x="13" y="1654"/>
                  </a:lnTo>
                  <a:lnTo>
                    <a:pt x="13" y="1714"/>
                  </a:lnTo>
                  <a:lnTo>
                    <a:pt x="13" y="1700"/>
                  </a:lnTo>
                  <a:lnTo>
                    <a:pt x="13" y="1716"/>
                  </a:lnTo>
                  <a:lnTo>
                    <a:pt x="13" y="1673"/>
                  </a:lnTo>
                  <a:lnTo>
                    <a:pt x="13" y="1684"/>
                  </a:lnTo>
                  <a:lnTo>
                    <a:pt x="13" y="1643"/>
                  </a:lnTo>
                  <a:lnTo>
                    <a:pt x="13" y="1705"/>
                  </a:lnTo>
                  <a:lnTo>
                    <a:pt x="13" y="1675"/>
                  </a:lnTo>
                  <a:lnTo>
                    <a:pt x="13" y="1673"/>
                  </a:lnTo>
                  <a:lnTo>
                    <a:pt x="13" y="1721"/>
                  </a:lnTo>
                  <a:lnTo>
                    <a:pt x="13" y="1657"/>
                  </a:lnTo>
                  <a:lnTo>
                    <a:pt x="13" y="1698"/>
                  </a:lnTo>
                  <a:lnTo>
                    <a:pt x="13" y="1675"/>
                  </a:lnTo>
                  <a:lnTo>
                    <a:pt x="13" y="1662"/>
                  </a:lnTo>
                  <a:lnTo>
                    <a:pt x="13" y="1693"/>
                  </a:lnTo>
                  <a:lnTo>
                    <a:pt x="13" y="1709"/>
                  </a:lnTo>
                  <a:lnTo>
                    <a:pt x="13" y="1712"/>
                  </a:lnTo>
                  <a:lnTo>
                    <a:pt x="13" y="1677"/>
                  </a:lnTo>
                  <a:lnTo>
                    <a:pt x="13" y="1700"/>
                  </a:lnTo>
                  <a:lnTo>
                    <a:pt x="13" y="1689"/>
                  </a:lnTo>
                  <a:lnTo>
                    <a:pt x="13" y="1695"/>
                  </a:lnTo>
                  <a:lnTo>
                    <a:pt x="13" y="1671"/>
                  </a:lnTo>
                  <a:lnTo>
                    <a:pt x="13" y="1711"/>
                  </a:lnTo>
                  <a:lnTo>
                    <a:pt x="13" y="1691"/>
                  </a:lnTo>
                  <a:lnTo>
                    <a:pt x="13" y="1714"/>
                  </a:lnTo>
                  <a:lnTo>
                    <a:pt x="13" y="1705"/>
                  </a:lnTo>
                  <a:lnTo>
                    <a:pt x="13" y="1703"/>
                  </a:lnTo>
                  <a:lnTo>
                    <a:pt x="13" y="1709"/>
                  </a:lnTo>
                  <a:lnTo>
                    <a:pt x="13" y="1712"/>
                  </a:lnTo>
                  <a:lnTo>
                    <a:pt x="13" y="1718"/>
                  </a:lnTo>
                  <a:lnTo>
                    <a:pt x="13" y="1712"/>
                  </a:lnTo>
                  <a:lnTo>
                    <a:pt x="13" y="1712"/>
                  </a:lnTo>
                  <a:lnTo>
                    <a:pt x="13" y="1700"/>
                  </a:lnTo>
                  <a:lnTo>
                    <a:pt x="13" y="1719"/>
                  </a:lnTo>
                  <a:lnTo>
                    <a:pt x="13" y="1707"/>
                  </a:lnTo>
                  <a:lnTo>
                    <a:pt x="13" y="1702"/>
                  </a:lnTo>
                  <a:lnTo>
                    <a:pt x="13" y="1682"/>
                  </a:lnTo>
                  <a:lnTo>
                    <a:pt x="13" y="1705"/>
                  </a:lnTo>
                  <a:lnTo>
                    <a:pt x="13" y="1709"/>
                  </a:lnTo>
                  <a:lnTo>
                    <a:pt x="13" y="1670"/>
                  </a:lnTo>
                  <a:lnTo>
                    <a:pt x="13" y="1691"/>
                  </a:lnTo>
                  <a:lnTo>
                    <a:pt x="13" y="1620"/>
                  </a:lnTo>
                  <a:lnTo>
                    <a:pt x="13" y="1714"/>
                  </a:lnTo>
                  <a:lnTo>
                    <a:pt x="13" y="1709"/>
                  </a:lnTo>
                  <a:lnTo>
                    <a:pt x="13" y="1698"/>
                  </a:lnTo>
                  <a:lnTo>
                    <a:pt x="13" y="1668"/>
                  </a:lnTo>
                  <a:lnTo>
                    <a:pt x="13" y="1687"/>
                  </a:lnTo>
                  <a:lnTo>
                    <a:pt x="15" y="1698"/>
                  </a:lnTo>
                  <a:lnTo>
                    <a:pt x="15" y="1718"/>
                  </a:lnTo>
                  <a:lnTo>
                    <a:pt x="15" y="1670"/>
                  </a:lnTo>
                  <a:lnTo>
                    <a:pt x="15" y="1696"/>
                  </a:lnTo>
                  <a:lnTo>
                    <a:pt x="15" y="1711"/>
                  </a:lnTo>
                  <a:lnTo>
                    <a:pt x="15" y="1703"/>
                  </a:lnTo>
                  <a:lnTo>
                    <a:pt x="15" y="1718"/>
                  </a:lnTo>
                  <a:lnTo>
                    <a:pt x="15" y="1707"/>
                  </a:lnTo>
                  <a:lnTo>
                    <a:pt x="15" y="1719"/>
                  </a:lnTo>
                  <a:lnTo>
                    <a:pt x="15" y="1691"/>
                  </a:lnTo>
                  <a:lnTo>
                    <a:pt x="15" y="1682"/>
                  </a:lnTo>
                  <a:lnTo>
                    <a:pt x="15" y="1719"/>
                  </a:lnTo>
                  <a:lnTo>
                    <a:pt x="15" y="1643"/>
                  </a:lnTo>
                  <a:lnTo>
                    <a:pt x="15" y="1718"/>
                  </a:lnTo>
                  <a:lnTo>
                    <a:pt x="15" y="1721"/>
                  </a:lnTo>
                  <a:lnTo>
                    <a:pt x="15" y="1714"/>
                  </a:lnTo>
                  <a:lnTo>
                    <a:pt x="15" y="1716"/>
                  </a:lnTo>
                  <a:lnTo>
                    <a:pt x="15" y="1702"/>
                  </a:lnTo>
                  <a:lnTo>
                    <a:pt x="15" y="1709"/>
                  </a:lnTo>
                  <a:lnTo>
                    <a:pt x="15" y="1695"/>
                  </a:lnTo>
                  <a:lnTo>
                    <a:pt x="15" y="1719"/>
                  </a:lnTo>
                  <a:lnTo>
                    <a:pt x="15" y="1716"/>
                  </a:lnTo>
                  <a:lnTo>
                    <a:pt x="15" y="1712"/>
                  </a:lnTo>
                  <a:lnTo>
                    <a:pt x="15" y="1719"/>
                  </a:lnTo>
                  <a:lnTo>
                    <a:pt x="15" y="1721"/>
                  </a:lnTo>
                  <a:lnTo>
                    <a:pt x="15" y="1700"/>
                  </a:lnTo>
                  <a:lnTo>
                    <a:pt x="15" y="1719"/>
                  </a:lnTo>
                  <a:lnTo>
                    <a:pt x="15" y="1664"/>
                  </a:lnTo>
                  <a:lnTo>
                    <a:pt x="15" y="1703"/>
                  </a:lnTo>
                  <a:lnTo>
                    <a:pt x="15" y="1691"/>
                  </a:lnTo>
                  <a:lnTo>
                    <a:pt x="15" y="1709"/>
                  </a:lnTo>
                  <a:lnTo>
                    <a:pt x="15" y="1700"/>
                  </a:lnTo>
                  <a:lnTo>
                    <a:pt x="15" y="1707"/>
                  </a:lnTo>
                  <a:lnTo>
                    <a:pt x="15" y="1705"/>
                  </a:lnTo>
                  <a:lnTo>
                    <a:pt x="15" y="1718"/>
                  </a:lnTo>
                  <a:lnTo>
                    <a:pt x="15" y="1721"/>
                  </a:lnTo>
                  <a:lnTo>
                    <a:pt x="15" y="1711"/>
                  </a:lnTo>
                  <a:lnTo>
                    <a:pt x="15" y="1719"/>
                  </a:lnTo>
                  <a:lnTo>
                    <a:pt x="15" y="1689"/>
                  </a:lnTo>
                  <a:lnTo>
                    <a:pt x="15" y="1712"/>
                  </a:lnTo>
                  <a:lnTo>
                    <a:pt x="15" y="1716"/>
                  </a:lnTo>
                  <a:lnTo>
                    <a:pt x="15" y="1666"/>
                  </a:lnTo>
                  <a:lnTo>
                    <a:pt x="15" y="1695"/>
                  </a:lnTo>
                  <a:lnTo>
                    <a:pt x="15" y="1711"/>
                  </a:lnTo>
                  <a:lnTo>
                    <a:pt x="15" y="1721"/>
                  </a:lnTo>
                  <a:lnTo>
                    <a:pt x="15" y="1721"/>
                  </a:lnTo>
                  <a:lnTo>
                    <a:pt x="15" y="1687"/>
                  </a:lnTo>
                  <a:lnTo>
                    <a:pt x="15" y="1700"/>
                  </a:lnTo>
                  <a:lnTo>
                    <a:pt x="15" y="1670"/>
                  </a:lnTo>
                  <a:lnTo>
                    <a:pt x="15" y="1718"/>
                  </a:lnTo>
                  <a:lnTo>
                    <a:pt x="15" y="1682"/>
                  </a:lnTo>
                  <a:lnTo>
                    <a:pt x="15" y="1721"/>
                  </a:lnTo>
                  <a:lnTo>
                    <a:pt x="15" y="1695"/>
                  </a:lnTo>
                  <a:lnTo>
                    <a:pt x="15" y="1686"/>
                  </a:lnTo>
                  <a:lnTo>
                    <a:pt x="15" y="1691"/>
                  </a:lnTo>
                  <a:lnTo>
                    <a:pt x="15" y="1700"/>
                  </a:lnTo>
                  <a:lnTo>
                    <a:pt x="15" y="1712"/>
                  </a:lnTo>
                  <a:lnTo>
                    <a:pt x="15" y="1719"/>
                  </a:lnTo>
                  <a:lnTo>
                    <a:pt x="15" y="1718"/>
                  </a:lnTo>
                  <a:lnTo>
                    <a:pt x="15" y="1721"/>
                  </a:lnTo>
                  <a:lnTo>
                    <a:pt x="15" y="1718"/>
                  </a:lnTo>
                  <a:lnTo>
                    <a:pt x="15" y="1707"/>
                  </a:lnTo>
                  <a:lnTo>
                    <a:pt x="15" y="1712"/>
                  </a:lnTo>
                  <a:lnTo>
                    <a:pt x="15" y="1698"/>
                  </a:lnTo>
                  <a:lnTo>
                    <a:pt x="15" y="1721"/>
                  </a:lnTo>
                  <a:lnTo>
                    <a:pt x="15" y="1698"/>
                  </a:lnTo>
                  <a:lnTo>
                    <a:pt x="15" y="1719"/>
                  </a:lnTo>
                  <a:lnTo>
                    <a:pt x="15" y="1716"/>
                  </a:lnTo>
                  <a:lnTo>
                    <a:pt x="15" y="1719"/>
                  </a:lnTo>
                  <a:lnTo>
                    <a:pt x="15" y="1719"/>
                  </a:lnTo>
                  <a:lnTo>
                    <a:pt x="15" y="1700"/>
                  </a:lnTo>
                  <a:lnTo>
                    <a:pt x="15" y="1703"/>
                  </a:lnTo>
                  <a:lnTo>
                    <a:pt x="15" y="1721"/>
                  </a:lnTo>
                  <a:lnTo>
                    <a:pt x="15" y="1703"/>
                  </a:lnTo>
                  <a:lnTo>
                    <a:pt x="15" y="1721"/>
                  </a:lnTo>
                  <a:lnTo>
                    <a:pt x="15" y="1721"/>
                  </a:lnTo>
                  <a:lnTo>
                    <a:pt x="15" y="1712"/>
                  </a:lnTo>
                  <a:lnTo>
                    <a:pt x="15" y="1707"/>
                  </a:lnTo>
                  <a:lnTo>
                    <a:pt x="15" y="1689"/>
                  </a:lnTo>
                  <a:lnTo>
                    <a:pt x="15" y="1721"/>
                  </a:lnTo>
                  <a:lnTo>
                    <a:pt x="15" y="1709"/>
                  </a:lnTo>
                  <a:lnTo>
                    <a:pt x="15" y="1719"/>
                  </a:lnTo>
                  <a:lnTo>
                    <a:pt x="15" y="1718"/>
                  </a:lnTo>
                  <a:lnTo>
                    <a:pt x="15" y="1714"/>
                  </a:lnTo>
                  <a:lnTo>
                    <a:pt x="15" y="1721"/>
                  </a:lnTo>
                  <a:lnTo>
                    <a:pt x="16" y="1695"/>
                  </a:lnTo>
                  <a:lnTo>
                    <a:pt x="16" y="1719"/>
                  </a:lnTo>
                  <a:lnTo>
                    <a:pt x="16" y="1721"/>
                  </a:lnTo>
                  <a:lnTo>
                    <a:pt x="16" y="1705"/>
                  </a:lnTo>
                  <a:lnTo>
                    <a:pt x="16" y="1711"/>
                  </a:lnTo>
                  <a:lnTo>
                    <a:pt x="16" y="1675"/>
                  </a:lnTo>
                  <a:lnTo>
                    <a:pt x="16" y="1661"/>
                  </a:lnTo>
                  <a:lnTo>
                    <a:pt x="16" y="1695"/>
                  </a:lnTo>
                  <a:lnTo>
                    <a:pt x="16" y="1716"/>
                  </a:lnTo>
                  <a:lnTo>
                    <a:pt x="16" y="1721"/>
                  </a:lnTo>
                  <a:lnTo>
                    <a:pt x="16" y="1716"/>
                  </a:lnTo>
                  <a:lnTo>
                    <a:pt x="16" y="1705"/>
                  </a:lnTo>
                  <a:lnTo>
                    <a:pt x="16" y="1712"/>
                  </a:lnTo>
                  <a:lnTo>
                    <a:pt x="16" y="1721"/>
                  </a:lnTo>
                  <a:lnTo>
                    <a:pt x="16" y="1721"/>
                  </a:lnTo>
                  <a:lnTo>
                    <a:pt x="16" y="1709"/>
                  </a:lnTo>
                  <a:lnTo>
                    <a:pt x="16" y="1719"/>
                  </a:lnTo>
                  <a:lnTo>
                    <a:pt x="16" y="1695"/>
                  </a:lnTo>
                  <a:lnTo>
                    <a:pt x="16" y="1719"/>
                  </a:lnTo>
                  <a:lnTo>
                    <a:pt x="16" y="1714"/>
                  </a:lnTo>
                  <a:lnTo>
                    <a:pt x="16" y="1721"/>
                  </a:lnTo>
                  <a:lnTo>
                    <a:pt x="16" y="1716"/>
                  </a:lnTo>
                  <a:lnTo>
                    <a:pt x="16" y="1716"/>
                  </a:lnTo>
                  <a:lnTo>
                    <a:pt x="16" y="1703"/>
                  </a:lnTo>
                  <a:lnTo>
                    <a:pt x="16" y="1721"/>
                  </a:lnTo>
                  <a:lnTo>
                    <a:pt x="16" y="1721"/>
                  </a:lnTo>
                  <a:lnTo>
                    <a:pt x="16" y="1719"/>
                  </a:lnTo>
                  <a:lnTo>
                    <a:pt x="16" y="1718"/>
                  </a:lnTo>
                  <a:lnTo>
                    <a:pt x="16" y="1702"/>
                  </a:lnTo>
                  <a:lnTo>
                    <a:pt x="16" y="1703"/>
                  </a:lnTo>
                  <a:lnTo>
                    <a:pt x="16" y="1719"/>
                  </a:lnTo>
                  <a:lnTo>
                    <a:pt x="16" y="1700"/>
                  </a:lnTo>
                  <a:lnTo>
                    <a:pt x="16" y="1711"/>
                  </a:lnTo>
                  <a:lnTo>
                    <a:pt x="16" y="1721"/>
                  </a:lnTo>
                  <a:lnTo>
                    <a:pt x="16" y="1714"/>
                  </a:lnTo>
                  <a:lnTo>
                    <a:pt x="16" y="1714"/>
                  </a:lnTo>
                  <a:lnTo>
                    <a:pt x="16" y="1721"/>
                  </a:lnTo>
                  <a:lnTo>
                    <a:pt x="16" y="1716"/>
                  </a:lnTo>
                  <a:lnTo>
                    <a:pt x="16" y="1712"/>
                  </a:lnTo>
                  <a:lnTo>
                    <a:pt x="16" y="1707"/>
                  </a:lnTo>
                  <a:lnTo>
                    <a:pt x="16" y="1705"/>
                  </a:lnTo>
                  <a:lnTo>
                    <a:pt x="16" y="1719"/>
                  </a:lnTo>
                  <a:lnTo>
                    <a:pt x="16" y="1700"/>
                  </a:lnTo>
                  <a:lnTo>
                    <a:pt x="16" y="1721"/>
                  </a:lnTo>
                  <a:lnTo>
                    <a:pt x="16" y="1719"/>
                  </a:lnTo>
                  <a:lnTo>
                    <a:pt x="16" y="1721"/>
                  </a:lnTo>
                  <a:lnTo>
                    <a:pt x="16" y="1714"/>
                  </a:lnTo>
                  <a:lnTo>
                    <a:pt x="16" y="1718"/>
                  </a:lnTo>
                  <a:lnTo>
                    <a:pt x="16" y="1712"/>
                  </a:lnTo>
                  <a:lnTo>
                    <a:pt x="16" y="1703"/>
                  </a:lnTo>
                  <a:lnTo>
                    <a:pt x="16" y="1714"/>
                  </a:lnTo>
                  <a:lnTo>
                    <a:pt x="16" y="1698"/>
                  </a:lnTo>
                  <a:lnTo>
                    <a:pt x="16" y="1707"/>
                  </a:lnTo>
                  <a:lnTo>
                    <a:pt x="16" y="1721"/>
                  </a:lnTo>
                  <a:lnTo>
                    <a:pt x="16" y="1709"/>
                  </a:lnTo>
                  <a:lnTo>
                    <a:pt x="16" y="1712"/>
                  </a:lnTo>
                  <a:lnTo>
                    <a:pt x="16" y="1721"/>
                  </a:lnTo>
                  <a:lnTo>
                    <a:pt x="16" y="1714"/>
                  </a:lnTo>
                  <a:lnTo>
                    <a:pt x="16" y="1721"/>
                  </a:lnTo>
                  <a:lnTo>
                    <a:pt x="16" y="1721"/>
                  </a:lnTo>
                  <a:lnTo>
                    <a:pt x="16" y="1711"/>
                  </a:lnTo>
                  <a:lnTo>
                    <a:pt x="16" y="1721"/>
                  </a:lnTo>
                  <a:lnTo>
                    <a:pt x="16" y="1705"/>
                  </a:lnTo>
                  <a:lnTo>
                    <a:pt x="16" y="1721"/>
                  </a:lnTo>
                  <a:lnTo>
                    <a:pt x="16" y="1714"/>
                  </a:lnTo>
                  <a:lnTo>
                    <a:pt x="16" y="171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4" name="Freeform 450"/>
            <p:cNvSpPr>
              <a:spLocks/>
            </p:cNvSpPr>
            <p:nvPr/>
          </p:nvSpPr>
          <p:spPr bwMode="auto">
            <a:xfrm>
              <a:off x="3697" y="4002"/>
              <a:ext cx="18" cy="35"/>
            </a:xfrm>
            <a:custGeom>
              <a:avLst/>
              <a:gdLst>
                <a:gd name="T0" fmla="*/ 2 w 18"/>
                <a:gd name="T1" fmla="*/ 35 h 35"/>
                <a:gd name="T2" fmla="*/ 2 w 18"/>
                <a:gd name="T3" fmla="*/ 33 h 35"/>
                <a:gd name="T4" fmla="*/ 2 w 18"/>
                <a:gd name="T5" fmla="*/ 32 h 35"/>
                <a:gd name="T6" fmla="*/ 2 w 18"/>
                <a:gd name="T7" fmla="*/ 17 h 35"/>
                <a:gd name="T8" fmla="*/ 2 w 18"/>
                <a:gd name="T9" fmla="*/ 33 h 35"/>
                <a:gd name="T10" fmla="*/ 2 w 18"/>
                <a:gd name="T11" fmla="*/ 33 h 35"/>
                <a:gd name="T12" fmla="*/ 2 w 18"/>
                <a:gd name="T13" fmla="*/ 33 h 35"/>
                <a:gd name="T14" fmla="*/ 4 w 18"/>
                <a:gd name="T15" fmla="*/ 21 h 35"/>
                <a:gd name="T16" fmla="*/ 4 w 18"/>
                <a:gd name="T17" fmla="*/ 33 h 35"/>
                <a:gd name="T18" fmla="*/ 4 w 18"/>
                <a:gd name="T19" fmla="*/ 25 h 35"/>
                <a:gd name="T20" fmla="*/ 4 w 18"/>
                <a:gd name="T21" fmla="*/ 35 h 35"/>
                <a:gd name="T22" fmla="*/ 4 w 18"/>
                <a:gd name="T23" fmla="*/ 30 h 35"/>
                <a:gd name="T24" fmla="*/ 4 w 18"/>
                <a:gd name="T25" fmla="*/ 21 h 35"/>
                <a:gd name="T26" fmla="*/ 4 w 18"/>
                <a:gd name="T27" fmla="*/ 35 h 35"/>
                <a:gd name="T28" fmla="*/ 6 w 18"/>
                <a:gd name="T29" fmla="*/ 35 h 35"/>
                <a:gd name="T30" fmla="*/ 6 w 18"/>
                <a:gd name="T31" fmla="*/ 32 h 35"/>
                <a:gd name="T32" fmla="*/ 6 w 18"/>
                <a:gd name="T33" fmla="*/ 33 h 35"/>
                <a:gd name="T34" fmla="*/ 6 w 18"/>
                <a:gd name="T35" fmla="*/ 32 h 35"/>
                <a:gd name="T36" fmla="*/ 6 w 18"/>
                <a:gd name="T37" fmla="*/ 28 h 35"/>
                <a:gd name="T38" fmla="*/ 6 w 18"/>
                <a:gd name="T39" fmla="*/ 35 h 35"/>
                <a:gd name="T40" fmla="*/ 6 w 18"/>
                <a:gd name="T41" fmla="*/ 35 h 35"/>
                <a:gd name="T42" fmla="*/ 8 w 18"/>
                <a:gd name="T43" fmla="*/ 33 h 35"/>
                <a:gd name="T44" fmla="*/ 8 w 18"/>
                <a:gd name="T45" fmla="*/ 33 h 35"/>
                <a:gd name="T46" fmla="*/ 8 w 18"/>
                <a:gd name="T47" fmla="*/ 33 h 35"/>
                <a:gd name="T48" fmla="*/ 8 w 18"/>
                <a:gd name="T49" fmla="*/ 35 h 35"/>
                <a:gd name="T50" fmla="*/ 8 w 18"/>
                <a:gd name="T51" fmla="*/ 30 h 35"/>
                <a:gd name="T52" fmla="*/ 8 w 18"/>
                <a:gd name="T53" fmla="*/ 32 h 35"/>
                <a:gd name="T54" fmla="*/ 9 w 18"/>
                <a:gd name="T55" fmla="*/ 35 h 35"/>
                <a:gd name="T56" fmla="*/ 9 w 18"/>
                <a:gd name="T57" fmla="*/ 35 h 35"/>
                <a:gd name="T58" fmla="*/ 9 w 18"/>
                <a:gd name="T59" fmla="*/ 33 h 35"/>
                <a:gd name="T60" fmla="*/ 9 w 18"/>
                <a:gd name="T61" fmla="*/ 35 h 35"/>
                <a:gd name="T62" fmla="*/ 9 w 18"/>
                <a:gd name="T63" fmla="*/ 33 h 35"/>
                <a:gd name="T64" fmla="*/ 9 w 18"/>
                <a:gd name="T65" fmla="*/ 35 h 35"/>
                <a:gd name="T66" fmla="*/ 9 w 18"/>
                <a:gd name="T67" fmla="*/ 30 h 35"/>
                <a:gd name="T68" fmla="*/ 11 w 18"/>
                <a:gd name="T69" fmla="*/ 32 h 35"/>
                <a:gd name="T70" fmla="*/ 11 w 18"/>
                <a:gd name="T71" fmla="*/ 35 h 35"/>
                <a:gd name="T72" fmla="*/ 11 w 18"/>
                <a:gd name="T73" fmla="*/ 35 h 35"/>
                <a:gd name="T74" fmla="*/ 11 w 18"/>
                <a:gd name="T75" fmla="*/ 35 h 35"/>
                <a:gd name="T76" fmla="*/ 11 w 18"/>
                <a:gd name="T77" fmla="*/ 35 h 35"/>
                <a:gd name="T78" fmla="*/ 11 w 18"/>
                <a:gd name="T79" fmla="*/ 33 h 35"/>
                <a:gd name="T80" fmla="*/ 11 w 18"/>
                <a:gd name="T81" fmla="*/ 35 h 35"/>
                <a:gd name="T82" fmla="*/ 13 w 18"/>
                <a:gd name="T83" fmla="*/ 35 h 35"/>
                <a:gd name="T84" fmla="*/ 13 w 18"/>
                <a:gd name="T85" fmla="*/ 33 h 35"/>
                <a:gd name="T86" fmla="*/ 13 w 18"/>
                <a:gd name="T87" fmla="*/ 32 h 35"/>
                <a:gd name="T88" fmla="*/ 13 w 18"/>
                <a:gd name="T89" fmla="*/ 35 h 35"/>
                <a:gd name="T90" fmla="*/ 13 w 18"/>
                <a:gd name="T91" fmla="*/ 32 h 35"/>
                <a:gd name="T92" fmla="*/ 13 w 18"/>
                <a:gd name="T93" fmla="*/ 28 h 35"/>
                <a:gd name="T94" fmla="*/ 13 w 18"/>
                <a:gd name="T95" fmla="*/ 35 h 35"/>
                <a:gd name="T96" fmla="*/ 15 w 18"/>
                <a:gd name="T97" fmla="*/ 35 h 35"/>
                <a:gd name="T98" fmla="*/ 15 w 18"/>
                <a:gd name="T99" fmla="*/ 35 h 35"/>
                <a:gd name="T100" fmla="*/ 15 w 18"/>
                <a:gd name="T101" fmla="*/ 33 h 35"/>
                <a:gd name="T102" fmla="*/ 15 w 18"/>
                <a:gd name="T103" fmla="*/ 35 h 35"/>
                <a:gd name="T104" fmla="*/ 15 w 18"/>
                <a:gd name="T105" fmla="*/ 35 h 35"/>
                <a:gd name="T106" fmla="*/ 15 w 18"/>
                <a:gd name="T107" fmla="*/ 35 h 35"/>
                <a:gd name="T108" fmla="*/ 16 w 18"/>
                <a:gd name="T109" fmla="*/ 32 h 35"/>
                <a:gd name="T110" fmla="*/ 16 w 18"/>
                <a:gd name="T111" fmla="*/ 35 h 35"/>
                <a:gd name="T112" fmla="*/ 16 w 18"/>
                <a:gd name="T113" fmla="*/ 35 h 35"/>
                <a:gd name="T114" fmla="*/ 16 w 18"/>
                <a:gd name="T115" fmla="*/ 35 h 35"/>
                <a:gd name="T116" fmla="*/ 16 w 18"/>
                <a:gd name="T117" fmla="*/ 32 h 35"/>
                <a:gd name="T118" fmla="*/ 16 w 18"/>
                <a:gd name="T119" fmla="*/ 35 h 35"/>
                <a:gd name="T120" fmla="*/ 16 w 18"/>
                <a:gd name="T121" fmla="*/ 35 h 35"/>
                <a:gd name="T122" fmla="*/ 18 w 18"/>
                <a:gd name="T12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35">
                  <a:moveTo>
                    <a:pt x="0" y="33"/>
                  </a:moveTo>
                  <a:lnTo>
                    <a:pt x="0" y="26"/>
                  </a:lnTo>
                  <a:lnTo>
                    <a:pt x="0" y="33"/>
                  </a:lnTo>
                  <a:lnTo>
                    <a:pt x="0" y="19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16"/>
                  </a:lnTo>
                  <a:lnTo>
                    <a:pt x="0" y="33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2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8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25"/>
                  </a:lnTo>
                  <a:lnTo>
                    <a:pt x="2" y="14"/>
                  </a:lnTo>
                  <a:lnTo>
                    <a:pt x="2" y="25"/>
                  </a:lnTo>
                  <a:lnTo>
                    <a:pt x="2" y="10"/>
                  </a:lnTo>
                  <a:lnTo>
                    <a:pt x="2" y="19"/>
                  </a:lnTo>
                  <a:lnTo>
                    <a:pt x="2" y="35"/>
                  </a:lnTo>
                  <a:lnTo>
                    <a:pt x="2" y="23"/>
                  </a:lnTo>
                  <a:lnTo>
                    <a:pt x="2" y="14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26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25"/>
                  </a:lnTo>
                  <a:lnTo>
                    <a:pt x="2" y="33"/>
                  </a:lnTo>
                  <a:lnTo>
                    <a:pt x="2" y="17"/>
                  </a:lnTo>
                  <a:lnTo>
                    <a:pt x="2" y="0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12"/>
                  </a:lnTo>
                  <a:lnTo>
                    <a:pt x="2" y="26"/>
                  </a:lnTo>
                  <a:lnTo>
                    <a:pt x="2" y="35"/>
                  </a:lnTo>
                  <a:lnTo>
                    <a:pt x="2" y="17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25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25"/>
                  </a:lnTo>
                  <a:lnTo>
                    <a:pt x="2" y="32"/>
                  </a:lnTo>
                  <a:lnTo>
                    <a:pt x="2" y="21"/>
                  </a:lnTo>
                  <a:lnTo>
                    <a:pt x="2" y="33"/>
                  </a:lnTo>
                  <a:lnTo>
                    <a:pt x="2" y="14"/>
                  </a:lnTo>
                  <a:lnTo>
                    <a:pt x="2" y="28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35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2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17"/>
                  </a:lnTo>
                  <a:lnTo>
                    <a:pt x="2" y="35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16"/>
                  </a:lnTo>
                  <a:lnTo>
                    <a:pt x="2" y="26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35"/>
                  </a:lnTo>
                  <a:lnTo>
                    <a:pt x="4" y="25"/>
                  </a:lnTo>
                  <a:lnTo>
                    <a:pt x="4" y="33"/>
                  </a:lnTo>
                  <a:lnTo>
                    <a:pt x="4" y="35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19"/>
                  </a:lnTo>
                  <a:lnTo>
                    <a:pt x="4" y="35"/>
                  </a:lnTo>
                  <a:lnTo>
                    <a:pt x="4" y="30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5"/>
                  </a:lnTo>
                  <a:lnTo>
                    <a:pt x="4" y="32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5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3"/>
                  </a:lnTo>
                  <a:lnTo>
                    <a:pt x="4" y="25"/>
                  </a:lnTo>
                  <a:lnTo>
                    <a:pt x="4" y="26"/>
                  </a:lnTo>
                  <a:lnTo>
                    <a:pt x="4" y="35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5"/>
                  </a:lnTo>
                  <a:lnTo>
                    <a:pt x="4" y="19"/>
                  </a:lnTo>
                  <a:lnTo>
                    <a:pt x="4" y="35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5"/>
                  </a:lnTo>
                  <a:lnTo>
                    <a:pt x="4" y="7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3"/>
                  </a:lnTo>
                  <a:lnTo>
                    <a:pt x="4" y="23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0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4" y="33"/>
                  </a:lnTo>
                  <a:lnTo>
                    <a:pt x="4" y="21"/>
                  </a:lnTo>
                  <a:lnTo>
                    <a:pt x="4" y="33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28"/>
                  </a:lnTo>
                  <a:lnTo>
                    <a:pt x="4" y="33"/>
                  </a:lnTo>
                  <a:lnTo>
                    <a:pt x="4" y="35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4" y="33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6" y="32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0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2"/>
                  </a:lnTo>
                  <a:lnTo>
                    <a:pt x="6" y="35"/>
                  </a:lnTo>
                  <a:lnTo>
                    <a:pt x="6" y="32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2"/>
                  </a:lnTo>
                  <a:lnTo>
                    <a:pt x="6" y="35"/>
                  </a:lnTo>
                  <a:lnTo>
                    <a:pt x="6" y="19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35"/>
                  </a:lnTo>
                  <a:lnTo>
                    <a:pt x="6" y="28"/>
                  </a:lnTo>
                  <a:lnTo>
                    <a:pt x="6" y="32"/>
                  </a:lnTo>
                  <a:lnTo>
                    <a:pt x="6" y="28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26"/>
                  </a:lnTo>
                  <a:lnTo>
                    <a:pt x="6" y="32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6" y="28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6" y="35"/>
                  </a:lnTo>
                  <a:lnTo>
                    <a:pt x="6" y="35"/>
                  </a:lnTo>
                  <a:lnTo>
                    <a:pt x="6" y="28"/>
                  </a:lnTo>
                  <a:lnTo>
                    <a:pt x="6" y="35"/>
                  </a:lnTo>
                  <a:lnTo>
                    <a:pt x="6" y="33"/>
                  </a:lnTo>
                  <a:lnTo>
                    <a:pt x="6" y="30"/>
                  </a:lnTo>
                  <a:lnTo>
                    <a:pt x="6" y="35"/>
                  </a:lnTo>
                  <a:lnTo>
                    <a:pt x="6" y="28"/>
                  </a:lnTo>
                  <a:lnTo>
                    <a:pt x="6" y="25"/>
                  </a:lnTo>
                  <a:lnTo>
                    <a:pt x="6" y="30"/>
                  </a:lnTo>
                  <a:lnTo>
                    <a:pt x="6" y="16"/>
                  </a:lnTo>
                  <a:lnTo>
                    <a:pt x="8" y="35"/>
                  </a:lnTo>
                  <a:lnTo>
                    <a:pt x="8" y="33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0"/>
                  </a:lnTo>
                  <a:lnTo>
                    <a:pt x="8" y="35"/>
                  </a:lnTo>
                  <a:lnTo>
                    <a:pt x="8" y="23"/>
                  </a:lnTo>
                  <a:lnTo>
                    <a:pt x="8" y="32"/>
                  </a:lnTo>
                  <a:lnTo>
                    <a:pt x="8" y="17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23"/>
                  </a:lnTo>
                  <a:lnTo>
                    <a:pt x="8" y="32"/>
                  </a:lnTo>
                  <a:lnTo>
                    <a:pt x="8" y="35"/>
                  </a:lnTo>
                  <a:lnTo>
                    <a:pt x="8" y="33"/>
                  </a:lnTo>
                  <a:lnTo>
                    <a:pt x="8" y="30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2"/>
                  </a:lnTo>
                  <a:lnTo>
                    <a:pt x="8" y="35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26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2"/>
                  </a:lnTo>
                  <a:lnTo>
                    <a:pt x="8" y="30"/>
                  </a:lnTo>
                  <a:lnTo>
                    <a:pt x="8" y="35"/>
                  </a:lnTo>
                  <a:lnTo>
                    <a:pt x="8" y="30"/>
                  </a:lnTo>
                  <a:lnTo>
                    <a:pt x="8" y="35"/>
                  </a:lnTo>
                  <a:lnTo>
                    <a:pt x="8" y="30"/>
                  </a:lnTo>
                  <a:lnTo>
                    <a:pt x="8" y="35"/>
                  </a:lnTo>
                  <a:lnTo>
                    <a:pt x="8" y="32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2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2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0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5"/>
                  </a:lnTo>
                  <a:lnTo>
                    <a:pt x="8" y="14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8" y="35"/>
                  </a:lnTo>
                  <a:lnTo>
                    <a:pt x="8" y="19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2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8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0"/>
                  </a:lnTo>
                  <a:lnTo>
                    <a:pt x="9" y="35"/>
                  </a:lnTo>
                  <a:lnTo>
                    <a:pt x="9" y="2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28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28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0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1" y="33"/>
                  </a:lnTo>
                  <a:lnTo>
                    <a:pt x="11" y="30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11" y="21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2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26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0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1" y="26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0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2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3" y="35"/>
                  </a:lnTo>
                  <a:lnTo>
                    <a:pt x="13" y="32"/>
                  </a:lnTo>
                  <a:lnTo>
                    <a:pt x="13" y="35"/>
                  </a:lnTo>
                  <a:lnTo>
                    <a:pt x="13" y="32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2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0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2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2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2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2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2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28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3"/>
                  </a:lnTo>
                  <a:lnTo>
                    <a:pt x="13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0"/>
                  </a:lnTo>
                  <a:lnTo>
                    <a:pt x="15" y="33"/>
                  </a:lnTo>
                  <a:lnTo>
                    <a:pt x="15" y="28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26"/>
                  </a:lnTo>
                  <a:lnTo>
                    <a:pt x="15" y="32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2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2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2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5" y="30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2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26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8" y="35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3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8" y="32"/>
                  </a:lnTo>
                  <a:lnTo>
                    <a:pt x="18" y="35"/>
                  </a:lnTo>
                  <a:lnTo>
                    <a:pt x="18" y="3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5" name="Freeform 451"/>
            <p:cNvSpPr>
              <a:spLocks/>
            </p:cNvSpPr>
            <p:nvPr/>
          </p:nvSpPr>
          <p:spPr bwMode="auto">
            <a:xfrm>
              <a:off x="3715" y="4030"/>
              <a:ext cx="18" cy="7"/>
            </a:xfrm>
            <a:custGeom>
              <a:avLst/>
              <a:gdLst>
                <a:gd name="T0" fmla="*/ 0 w 18"/>
                <a:gd name="T1" fmla="*/ 5 h 7"/>
                <a:gd name="T2" fmla="*/ 0 w 18"/>
                <a:gd name="T3" fmla="*/ 7 h 7"/>
                <a:gd name="T4" fmla="*/ 0 w 18"/>
                <a:gd name="T5" fmla="*/ 7 h 7"/>
                <a:gd name="T6" fmla="*/ 0 w 18"/>
                <a:gd name="T7" fmla="*/ 7 h 7"/>
                <a:gd name="T8" fmla="*/ 0 w 18"/>
                <a:gd name="T9" fmla="*/ 7 h 7"/>
                <a:gd name="T10" fmla="*/ 2 w 18"/>
                <a:gd name="T11" fmla="*/ 7 h 7"/>
                <a:gd name="T12" fmla="*/ 2 w 18"/>
                <a:gd name="T13" fmla="*/ 7 h 7"/>
                <a:gd name="T14" fmla="*/ 2 w 18"/>
                <a:gd name="T15" fmla="*/ 5 h 7"/>
                <a:gd name="T16" fmla="*/ 2 w 18"/>
                <a:gd name="T17" fmla="*/ 7 h 7"/>
                <a:gd name="T18" fmla="*/ 2 w 18"/>
                <a:gd name="T19" fmla="*/ 4 h 7"/>
                <a:gd name="T20" fmla="*/ 2 w 18"/>
                <a:gd name="T21" fmla="*/ 7 h 7"/>
                <a:gd name="T22" fmla="*/ 4 w 18"/>
                <a:gd name="T23" fmla="*/ 7 h 7"/>
                <a:gd name="T24" fmla="*/ 4 w 18"/>
                <a:gd name="T25" fmla="*/ 5 h 7"/>
                <a:gd name="T26" fmla="*/ 4 w 18"/>
                <a:gd name="T27" fmla="*/ 7 h 7"/>
                <a:gd name="T28" fmla="*/ 4 w 18"/>
                <a:gd name="T29" fmla="*/ 7 h 7"/>
                <a:gd name="T30" fmla="*/ 4 w 18"/>
                <a:gd name="T31" fmla="*/ 7 h 7"/>
                <a:gd name="T32" fmla="*/ 4 w 18"/>
                <a:gd name="T33" fmla="*/ 7 h 7"/>
                <a:gd name="T34" fmla="*/ 6 w 18"/>
                <a:gd name="T35" fmla="*/ 7 h 7"/>
                <a:gd name="T36" fmla="*/ 6 w 18"/>
                <a:gd name="T37" fmla="*/ 7 h 7"/>
                <a:gd name="T38" fmla="*/ 6 w 18"/>
                <a:gd name="T39" fmla="*/ 7 h 7"/>
                <a:gd name="T40" fmla="*/ 6 w 18"/>
                <a:gd name="T41" fmla="*/ 7 h 7"/>
                <a:gd name="T42" fmla="*/ 6 w 18"/>
                <a:gd name="T43" fmla="*/ 7 h 7"/>
                <a:gd name="T44" fmla="*/ 6 w 18"/>
                <a:gd name="T45" fmla="*/ 7 h 7"/>
                <a:gd name="T46" fmla="*/ 6 w 18"/>
                <a:gd name="T47" fmla="*/ 7 h 7"/>
                <a:gd name="T48" fmla="*/ 7 w 18"/>
                <a:gd name="T49" fmla="*/ 7 h 7"/>
                <a:gd name="T50" fmla="*/ 7 w 18"/>
                <a:gd name="T51" fmla="*/ 7 h 7"/>
                <a:gd name="T52" fmla="*/ 7 w 18"/>
                <a:gd name="T53" fmla="*/ 7 h 7"/>
                <a:gd name="T54" fmla="*/ 7 w 18"/>
                <a:gd name="T55" fmla="*/ 7 h 7"/>
                <a:gd name="T56" fmla="*/ 7 w 18"/>
                <a:gd name="T57" fmla="*/ 5 h 7"/>
                <a:gd name="T58" fmla="*/ 7 w 18"/>
                <a:gd name="T59" fmla="*/ 7 h 7"/>
                <a:gd name="T60" fmla="*/ 9 w 18"/>
                <a:gd name="T61" fmla="*/ 7 h 7"/>
                <a:gd name="T62" fmla="*/ 9 w 18"/>
                <a:gd name="T63" fmla="*/ 7 h 7"/>
                <a:gd name="T64" fmla="*/ 9 w 18"/>
                <a:gd name="T65" fmla="*/ 7 h 7"/>
                <a:gd name="T66" fmla="*/ 9 w 18"/>
                <a:gd name="T67" fmla="*/ 7 h 7"/>
                <a:gd name="T68" fmla="*/ 9 w 18"/>
                <a:gd name="T69" fmla="*/ 5 h 7"/>
                <a:gd name="T70" fmla="*/ 9 w 18"/>
                <a:gd name="T71" fmla="*/ 5 h 7"/>
                <a:gd name="T72" fmla="*/ 9 w 18"/>
                <a:gd name="T73" fmla="*/ 7 h 7"/>
                <a:gd name="T74" fmla="*/ 11 w 18"/>
                <a:gd name="T75" fmla="*/ 5 h 7"/>
                <a:gd name="T76" fmla="*/ 11 w 18"/>
                <a:gd name="T77" fmla="*/ 5 h 7"/>
                <a:gd name="T78" fmla="*/ 11 w 18"/>
                <a:gd name="T79" fmla="*/ 7 h 7"/>
                <a:gd name="T80" fmla="*/ 11 w 18"/>
                <a:gd name="T81" fmla="*/ 7 h 7"/>
                <a:gd name="T82" fmla="*/ 11 w 18"/>
                <a:gd name="T83" fmla="*/ 7 h 7"/>
                <a:gd name="T84" fmla="*/ 11 w 18"/>
                <a:gd name="T85" fmla="*/ 7 h 7"/>
                <a:gd name="T86" fmla="*/ 13 w 18"/>
                <a:gd name="T87" fmla="*/ 7 h 7"/>
                <a:gd name="T88" fmla="*/ 13 w 18"/>
                <a:gd name="T89" fmla="*/ 5 h 7"/>
                <a:gd name="T90" fmla="*/ 13 w 18"/>
                <a:gd name="T91" fmla="*/ 7 h 7"/>
                <a:gd name="T92" fmla="*/ 13 w 18"/>
                <a:gd name="T93" fmla="*/ 7 h 7"/>
                <a:gd name="T94" fmla="*/ 13 w 18"/>
                <a:gd name="T95" fmla="*/ 5 h 7"/>
                <a:gd name="T96" fmla="*/ 13 w 18"/>
                <a:gd name="T97" fmla="*/ 7 h 7"/>
                <a:gd name="T98" fmla="*/ 14 w 18"/>
                <a:gd name="T99" fmla="*/ 7 h 7"/>
                <a:gd name="T100" fmla="*/ 14 w 18"/>
                <a:gd name="T101" fmla="*/ 7 h 7"/>
                <a:gd name="T102" fmla="*/ 14 w 18"/>
                <a:gd name="T103" fmla="*/ 7 h 7"/>
                <a:gd name="T104" fmla="*/ 14 w 18"/>
                <a:gd name="T105" fmla="*/ 7 h 7"/>
                <a:gd name="T106" fmla="*/ 14 w 18"/>
                <a:gd name="T107" fmla="*/ 7 h 7"/>
                <a:gd name="T108" fmla="*/ 14 w 18"/>
                <a:gd name="T109" fmla="*/ 5 h 7"/>
                <a:gd name="T110" fmla="*/ 14 w 18"/>
                <a:gd name="T111" fmla="*/ 7 h 7"/>
                <a:gd name="T112" fmla="*/ 16 w 18"/>
                <a:gd name="T113" fmla="*/ 7 h 7"/>
                <a:gd name="T114" fmla="*/ 16 w 18"/>
                <a:gd name="T115" fmla="*/ 7 h 7"/>
                <a:gd name="T116" fmla="*/ 16 w 18"/>
                <a:gd name="T117" fmla="*/ 7 h 7"/>
                <a:gd name="T118" fmla="*/ 16 w 18"/>
                <a:gd name="T119" fmla="*/ 7 h 7"/>
                <a:gd name="T120" fmla="*/ 16 w 18"/>
                <a:gd name="T121" fmla="*/ 7 h 7"/>
                <a:gd name="T122" fmla="*/ 16 w 18"/>
                <a:gd name="T1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0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2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8" y="7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6" name="Freeform 452"/>
            <p:cNvSpPr>
              <a:spLocks/>
            </p:cNvSpPr>
            <p:nvPr/>
          </p:nvSpPr>
          <p:spPr bwMode="auto">
            <a:xfrm>
              <a:off x="3733" y="4027"/>
              <a:ext cx="16" cy="10"/>
            </a:xfrm>
            <a:custGeom>
              <a:avLst/>
              <a:gdLst>
                <a:gd name="T0" fmla="*/ 0 w 16"/>
                <a:gd name="T1" fmla="*/ 10 h 10"/>
                <a:gd name="T2" fmla="*/ 0 w 16"/>
                <a:gd name="T3" fmla="*/ 10 h 10"/>
                <a:gd name="T4" fmla="*/ 0 w 16"/>
                <a:gd name="T5" fmla="*/ 10 h 10"/>
                <a:gd name="T6" fmla="*/ 0 w 16"/>
                <a:gd name="T7" fmla="*/ 10 h 10"/>
                <a:gd name="T8" fmla="*/ 0 w 16"/>
                <a:gd name="T9" fmla="*/ 10 h 10"/>
                <a:gd name="T10" fmla="*/ 2 w 16"/>
                <a:gd name="T11" fmla="*/ 10 h 10"/>
                <a:gd name="T12" fmla="*/ 2 w 16"/>
                <a:gd name="T13" fmla="*/ 10 h 10"/>
                <a:gd name="T14" fmla="*/ 2 w 16"/>
                <a:gd name="T15" fmla="*/ 10 h 10"/>
                <a:gd name="T16" fmla="*/ 2 w 16"/>
                <a:gd name="T17" fmla="*/ 10 h 10"/>
                <a:gd name="T18" fmla="*/ 2 w 16"/>
                <a:gd name="T19" fmla="*/ 7 h 10"/>
                <a:gd name="T20" fmla="*/ 2 w 16"/>
                <a:gd name="T21" fmla="*/ 10 h 10"/>
                <a:gd name="T22" fmla="*/ 2 w 16"/>
                <a:gd name="T23" fmla="*/ 10 h 10"/>
                <a:gd name="T24" fmla="*/ 4 w 16"/>
                <a:gd name="T25" fmla="*/ 10 h 10"/>
                <a:gd name="T26" fmla="*/ 4 w 16"/>
                <a:gd name="T27" fmla="*/ 10 h 10"/>
                <a:gd name="T28" fmla="*/ 4 w 16"/>
                <a:gd name="T29" fmla="*/ 10 h 10"/>
                <a:gd name="T30" fmla="*/ 4 w 16"/>
                <a:gd name="T31" fmla="*/ 10 h 10"/>
                <a:gd name="T32" fmla="*/ 4 w 16"/>
                <a:gd name="T33" fmla="*/ 8 h 10"/>
                <a:gd name="T34" fmla="*/ 4 w 16"/>
                <a:gd name="T35" fmla="*/ 10 h 10"/>
                <a:gd name="T36" fmla="*/ 5 w 16"/>
                <a:gd name="T37" fmla="*/ 8 h 10"/>
                <a:gd name="T38" fmla="*/ 5 w 16"/>
                <a:gd name="T39" fmla="*/ 10 h 10"/>
                <a:gd name="T40" fmla="*/ 5 w 16"/>
                <a:gd name="T41" fmla="*/ 10 h 10"/>
                <a:gd name="T42" fmla="*/ 5 w 16"/>
                <a:gd name="T43" fmla="*/ 10 h 10"/>
                <a:gd name="T44" fmla="*/ 5 w 16"/>
                <a:gd name="T45" fmla="*/ 10 h 10"/>
                <a:gd name="T46" fmla="*/ 5 w 16"/>
                <a:gd name="T47" fmla="*/ 10 h 10"/>
                <a:gd name="T48" fmla="*/ 5 w 16"/>
                <a:gd name="T49" fmla="*/ 10 h 10"/>
                <a:gd name="T50" fmla="*/ 7 w 16"/>
                <a:gd name="T51" fmla="*/ 10 h 10"/>
                <a:gd name="T52" fmla="*/ 7 w 16"/>
                <a:gd name="T53" fmla="*/ 8 h 10"/>
                <a:gd name="T54" fmla="*/ 7 w 16"/>
                <a:gd name="T55" fmla="*/ 10 h 10"/>
                <a:gd name="T56" fmla="*/ 7 w 16"/>
                <a:gd name="T57" fmla="*/ 10 h 10"/>
                <a:gd name="T58" fmla="*/ 7 w 16"/>
                <a:gd name="T59" fmla="*/ 8 h 10"/>
                <a:gd name="T60" fmla="*/ 7 w 16"/>
                <a:gd name="T61" fmla="*/ 10 h 10"/>
                <a:gd name="T62" fmla="*/ 9 w 16"/>
                <a:gd name="T63" fmla="*/ 10 h 10"/>
                <a:gd name="T64" fmla="*/ 9 w 16"/>
                <a:gd name="T65" fmla="*/ 10 h 10"/>
                <a:gd name="T66" fmla="*/ 9 w 16"/>
                <a:gd name="T67" fmla="*/ 10 h 10"/>
                <a:gd name="T68" fmla="*/ 9 w 16"/>
                <a:gd name="T69" fmla="*/ 10 h 10"/>
                <a:gd name="T70" fmla="*/ 9 w 16"/>
                <a:gd name="T71" fmla="*/ 10 h 10"/>
                <a:gd name="T72" fmla="*/ 9 w 16"/>
                <a:gd name="T73" fmla="*/ 10 h 10"/>
                <a:gd name="T74" fmla="*/ 9 w 16"/>
                <a:gd name="T75" fmla="*/ 10 h 10"/>
                <a:gd name="T76" fmla="*/ 11 w 16"/>
                <a:gd name="T77" fmla="*/ 10 h 10"/>
                <a:gd name="T78" fmla="*/ 11 w 16"/>
                <a:gd name="T79" fmla="*/ 8 h 10"/>
                <a:gd name="T80" fmla="*/ 11 w 16"/>
                <a:gd name="T81" fmla="*/ 10 h 10"/>
                <a:gd name="T82" fmla="*/ 11 w 16"/>
                <a:gd name="T83" fmla="*/ 10 h 10"/>
                <a:gd name="T84" fmla="*/ 11 w 16"/>
                <a:gd name="T85" fmla="*/ 8 h 10"/>
                <a:gd name="T86" fmla="*/ 11 w 16"/>
                <a:gd name="T87" fmla="*/ 10 h 10"/>
                <a:gd name="T88" fmla="*/ 12 w 16"/>
                <a:gd name="T89" fmla="*/ 10 h 10"/>
                <a:gd name="T90" fmla="*/ 12 w 16"/>
                <a:gd name="T91" fmla="*/ 10 h 10"/>
                <a:gd name="T92" fmla="*/ 12 w 16"/>
                <a:gd name="T93" fmla="*/ 7 h 10"/>
                <a:gd name="T94" fmla="*/ 12 w 16"/>
                <a:gd name="T95" fmla="*/ 7 h 10"/>
                <a:gd name="T96" fmla="*/ 12 w 16"/>
                <a:gd name="T97" fmla="*/ 10 h 10"/>
                <a:gd name="T98" fmla="*/ 12 w 16"/>
                <a:gd name="T99" fmla="*/ 8 h 10"/>
                <a:gd name="T100" fmla="*/ 12 w 16"/>
                <a:gd name="T101" fmla="*/ 10 h 10"/>
                <a:gd name="T102" fmla="*/ 14 w 16"/>
                <a:gd name="T103" fmla="*/ 10 h 10"/>
                <a:gd name="T104" fmla="*/ 14 w 16"/>
                <a:gd name="T105" fmla="*/ 7 h 10"/>
                <a:gd name="T106" fmla="*/ 14 w 16"/>
                <a:gd name="T107" fmla="*/ 7 h 10"/>
                <a:gd name="T108" fmla="*/ 14 w 16"/>
                <a:gd name="T109" fmla="*/ 10 h 10"/>
                <a:gd name="T110" fmla="*/ 14 w 16"/>
                <a:gd name="T111" fmla="*/ 10 h 10"/>
                <a:gd name="T112" fmla="*/ 14 w 16"/>
                <a:gd name="T113" fmla="*/ 10 h 10"/>
                <a:gd name="T114" fmla="*/ 16 w 16"/>
                <a:gd name="T115" fmla="*/ 10 h 10"/>
                <a:gd name="T116" fmla="*/ 16 w 16"/>
                <a:gd name="T117" fmla="*/ 8 h 10"/>
                <a:gd name="T118" fmla="*/ 16 w 16"/>
                <a:gd name="T119" fmla="*/ 8 h 10"/>
                <a:gd name="T120" fmla="*/ 16 w 16"/>
                <a:gd name="T121" fmla="*/ 8 h 10"/>
                <a:gd name="T122" fmla="*/ 16 w 16"/>
                <a:gd name="T12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5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3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3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7" name="Freeform 453"/>
            <p:cNvSpPr>
              <a:spLocks/>
            </p:cNvSpPr>
            <p:nvPr/>
          </p:nvSpPr>
          <p:spPr bwMode="auto">
            <a:xfrm>
              <a:off x="3749" y="4023"/>
              <a:ext cx="18" cy="14"/>
            </a:xfrm>
            <a:custGeom>
              <a:avLst/>
              <a:gdLst>
                <a:gd name="T0" fmla="*/ 0 w 18"/>
                <a:gd name="T1" fmla="*/ 14 h 14"/>
                <a:gd name="T2" fmla="*/ 0 w 18"/>
                <a:gd name="T3" fmla="*/ 14 h 14"/>
                <a:gd name="T4" fmla="*/ 2 w 18"/>
                <a:gd name="T5" fmla="*/ 14 h 14"/>
                <a:gd name="T6" fmla="*/ 2 w 18"/>
                <a:gd name="T7" fmla="*/ 14 h 14"/>
                <a:gd name="T8" fmla="*/ 2 w 18"/>
                <a:gd name="T9" fmla="*/ 14 h 14"/>
                <a:gd name="T10" fmla="*/ 2 w 18"/>
                <a:gd name="T11" fmla="*/ 14 h 14"/>
                <a:gd name="T12" fmla="*/ 2 w 18"/>
                <a:gd name="T13" fmla="*/ 14 h 14"/>
                <a:gd name="T14" fmla="*/ 2 w 18"/>
                <a:gd name="T15" fmla="*/ 14 h 14"/>
                <a:gd name="T16" fmla="*/ 2 w 18"/>
                <a:gd name="T17" fmla="*/ 11 h 14"/>
                <a:gd name="T18" fmla="*/ 4 w 18"/>
                <a:gd name="T19" fmla="*/ 14 h 14"/>
                <a:gd name="T20" fmla="*/ 4 w 18"/>
                <a:gd name="T21" fmla="*/ 14 h 14"/>
                <a:gd name="T22" fmla="*/ 4 w 18"/>
                <a:gd name="T23" fmla="*/ 9 h 14"/>
                <a:gd name="T24" fmla="*/ 4 w 18"/>
                <a:gd name="T25" fmla="*/ 14 h 14"/>
                <a:gd name="T26" fmla="*/ 4 w 18"/>
                <a:gd name="T27" fmla="*/ 11 h 14"/>
                <a:gd name="T28" fmla="*/ 4 w 18"/>
                <a:gd name="T29" fmla="*/ 14 h 14"/>
                <a:gd name="T30" fmla="*/ 4 w 18"/>
                <a:gd name="T31" fmla="*/ 12 h 14"/>
                <a:gd name="T32" fmla="*/ 5 w 18"/>
                <a:gd name="T33" fmla="*/ 14 h 14"/>
                <a:gd name="T34" fmla="*/ 5 w 18"/>
                <a:gd name="T35" fmla="*/ 12 h 14"/>
                <a:gd name="T36" fmla="*/ 5 w 18"/>
                <a:gd name="T37" fmla="*/ 14 h 14"/>
                <a:gd name="T38" fmla="*/ 5 w 18"/>
                <a:gd name="T39" fmla="*/ 14 h 14"/>
                <a:gd name="T40" fmla="*/ 5 w 18"/>
                <a:gd name="T41" fmla="*/ 11 h 14"/>
                <a:gd name="T42" fmla="*/ 5 w 18"/>
                <a:gd name="T43" fmla="*/ 12 h 14"/>
                <a:gd name="T44" fmla="*/ 7 w 18"/>
                <a:gd name="T45" fmla="*/ 12 h 14"/>
                <a:gd name="T46" fmla="*/ 7 w 18"/>
                <a:gd name="T47" fmla="*/ 14 h 14"/>
                <a:gd name="T48" fmla="*/ 7 w 18"/>
                <a:gd name="T49" fmla="*/ 14 h 14"/>
                <a:gd name="T50" fmla="*/ 7 w 18"/>
                <a:gd name="T51" fmla="*/ 14 h 14"/>
                <a:gd name="T52" fmla="*/ 7 w 18"/>
                <a:gd name="T53" fmla="*/ 14 h 14"/>
                <a:gd name="T54" fmla="*/ 7 w 18"/>
                <a:gd name="T55" fmla="*/ 7 h 14"/>
                <a:gd name="T56" fmla="*/ 9 w 18"/>
                <a:gd name="T57" fmla="*/ 14 h 14"/>
                <a:gd name="T58" fmla="*/ 9 w 18"/>
                <a:gd name="T59" fmla="*/ 12 h 14"/>
                <a:gd name="T60" fmla="*/ 9 w 18"/>
                <a:gd name="T61" fmla="*/ 14 h 14"/>
                <a:gd name="T62" fmla="*/ 9 w 18"/>
                <a:gd name="T63" fmla="*/ 12 h 14"/>
                <a:gd name="T64" fmla="*/ 9 w 18"/>
                <a:gd name="T65" fmla="*/ 14 h 14"/>
                <a:gd name="T66" fmla="*/ 9 w 18"/>
                <a:gd name="T67" fmla="*/ 14 h 14"/>
                <a:gd name="T68" fmla="*/ 9 w 18"/>
                <a:gd name="T69" fmla="*/ 14 h 14"/>
                <a:gd name="T70" fmla="*/ 11 w 18"/>
                <a:gd name="T71" fmla="*/ 14 h 14"/>
                <a:gd name="T72" fmla="*/ 11 w 18"/>
                <a:gd name="T73" fmla="*/ 11 h 14"/>
                <a:gd name="T74" fmla="*/ 11 w 18"/>
                <a:gd name="T75" fmla="*/ 14 h 14"/>
                <a:gd name="T76" fmla="*/ 11 w 18"/>
                <a:gd name="T77" fmla="*/ 14 h 14"/>
                <a:gd name="T78" fmla="*/ 11 w 18"/>
                <a:gd name="T79" fmla="*/ 14 h 14"/>
                <a:gd name="T80" fmla="*/ 11 w 18"/>
                <a:gd name="T81" fmla="*/ 11 h 14"/>
                <a:gd name="T82" fmla="*/ 11 w 18"/>
                <a:gd name="T83" fmla="*/ 14 h 14"/>
                <a:gd name="T84" fmla="*/ 13 w 18"/>
                <a:gd name="T85" fmla="*/ 14 h 14"/>
                <a:gd name="T86" fmla="*/ 13 w 18"/>
                <a:gd name="T87" fmla="*/ 14 h 14"/>
                <a:gd name="T88" fmla="*/ 13 w 18"/>
                <a:gd name="T89" fmla="*/ 12 h 14"/>
                <a:gd name="T90" fmla="*/ 13 w 18"/>
                <a:gd name="T91" fmla="*/ 14 h 14"/>
                <a:gd name="T92" fmla="*/ 13 w 18"/>
                <a:gd name="T93" fmla="*/ 12 h 14"/>
                <a:gd name="T94" fmla="*/ 13 w 18"/>
                <a:gd name="T95" fmla="*/ 14 h 14"/>
                <a:gd name="T96" fmla="*/ 14 w 18"/>
                <a:gd name="T97" fmla="*/ 14 h 14"/>
                <a:gd name="T98" fmla="*/ 14 w 18"/>
                <a:gd name="T99" fmla="*/ 11 h 14"/>
                <a:gd name="T100" fmla="*/ 14 w 18"/>
                <a:gd name="T101" fmla="*/ 12 h 14"/>
                <a:gd name="T102" fmla="*/ 14 w 18"/>
                <a:gd name="T103" fmla="*/ 11 h 14"/>
                <a:gd name="T104" fmla="*/ 14 w 18"/>
                <a:gd name="T105" fmla="*/ 14 h 14"/>
                <a:gd name="T106" fmla="*/ 14 w 18"/>
                <a:gd name="T107" fmla="*/ 12 h 14"/>
                <a:gd name="T108" fmla="*/ 16 w 18"/>
                <a:gd name="T109" fmla="*/ 12 h 14"/>
                <a:gd name="T110" fmla="*/ 16 w 18"/>
                <a:gd name="T111" fmla="*/ 12 h 14"/>
                <a:gd name="T112" fmla="*/ 16 w 18"/>
                <a:gd name="T113" fmla="*/ 14 h 14"/>
                <a:gd name="T114" fmla="*/ 16 w 18"/>
                <a:gd name="T115" fmla="*/ 12 h 14"/>
                <a:gd name="T116" fmla="*/ 16 w 18"/>
                <a:gd name="T117" fmla="*/ 14 h 14"/>
                <a:gd name="T118" fmla="*/ 16 w 18"/>
                <a:gd name="T119" fmla="*/ 12 h 14"/>
                <a:gd name="T120" fmla="*/ 16 w 18"/>
                <a:gd name="T121" fmla="*/ 12 h 14"/>
                <a:gd name="T122" fmla="*/ 18 w 18"/>
                <a:gd name="T123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9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9"/>
                  </a:lnTo>
                  <a:lnTo>
                    <a:pt x="2" y="5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5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7"/>
                  </a:lnTo>
                  <a:lnTo>
                    <a:pt x="2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2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9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5"/>
                  </a:lnTo>
                  <a:lnTo>
                    <a:pt x="5" y="14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5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4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9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0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7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2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7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7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7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9"/>
                  </a:lnTo>
                  <a:lnTo>
                    <a:pt x="14" y="11"/>
                  </a:lnTo>
                  <a:lnTo>
                    <a:pt x="14" y="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9"/>
                  </a:lnTo>
                  <a:lnTo>
                    <a:pt x="14" y="14"/>
                  </a:lnTo>
                  <a:lnTo>
                    <a:pt x="14" y="5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5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9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7"/>
                  </a:lnTo>
                  <a:lnTo>
                    <a:pt x="16" y="12"/>
                  </a:lnTo>
                  <a:lnTo>
                    <a:pt x="16" y="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5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7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5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8" y="7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9"/>
                  </a:lnTo>
                  <a:lnTo>
                    <a:pt x="18" y="2"/>
                  </a:lnTo>
                  <a:lnTo>
                    <a:pt x="18" y="12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8" name="Freeform 454"/>
            <p:cNvSpPr>
              <a:spLocks/>
            </p:cNvSpPr>
            <p:nvPr/>
          </p:nvSpPr>
          <p:spPr bwMode="auto">
            <a:xfrm>
              <a:off x="3767" y="3770"/>
              <a:ext cx="16" cy="267"/>
            </a:xfrm>
            <a:custGeom>
              <a:avLst/>
              <a:gdLst>
                <a:gd name="T0" fmla="*/ 0 w 16"/>
                <a:gd name="T1" fmla="*/ 267 h 267"/>
                <a:gd name="T2" fmla="*/ 0 w 16"/>
                <a:gd name="T3" fmla="*/ 262 h 267"/>
                <a:gd name="T4" fmla="*/ 0 w 16"/>
                <a:gd name="T5" fmla="*/ 267 h 267"/>
                <a:gd name="T6" fmla="*/ 0 w 16"/>
                <a:gd name="T7" fmla="*/ 264 h 267"/>
                <a:gd name="T8" fmla="*/ 0 w 16"/>
                <a:gd name="T9" fmla="*/ 267 h 267"/>
                <a:gd name="T10" fmla="*/ 2 w 16"/>
                <a:gd name="T11" fmla="*/ 264 h 267"/>
                <a:gd name="T12" fmla="*/ 2 w 16"/>
                <a:gd name="T13" fmla="*/ 265 h 267"/>
                <a:gd name="T14" fmla="*/ 2 w 16"/>
                <a:gd name="T15" fmla="*/ 255 h 267"/>
                <a:gd name="T16" fmla="*/ 2 w 16"/>
                <a:gd name="T17" fmla="*/ 257 h 267"/>
                <a:gd name="T18" fmla="*/ 2 w 16"/>
                <a:gd name="T19" fmla="*/ 267 h 267"/>
                <a:gd name="T20" fmla="*/ 2 w 16"/>
                <a:gd name="T21" fmla="*/ 257 h 267"/>
                <a:gd name="T22" fmla="*/ 2 w 16"/>
                <a:gd name="T23" fmla="*/ 262 h 267"/>
                <a:gd name="T24" fmla="*/ 3 w 16"/>
                <a:gd name="T25" fmla="*/ 265 h 267"/>
                <a:gd name="T26" fmla="*/ 3 w 16"/>
                <a:gd name="T27" fmla="*/ 246 h 267"/>
                <a:gd name="T28" fmla="*/ 3 w 16"/>
                <a:gd name="T29" fmla="*/ 267 h 267"/>
                <a:gd name="T30" fmla="*/ 3 w 16"/>
                <a:gd name="T31" fmla="*/ 264 h 267"/>
                <a:gd name="T32" fmla="*/ 3 w 16"/>
                <a:gd name="T33" fmla="*/ 265 h 267"/>
                <a:gd name="T34" fmla="*/ 3 w 16"/>
                <a:gd name="T35" fmla="*/ 265 h 267"/>
                <a:gd name="T36" fmla="*/ 5 w 16"/>
                <a:gd name="T37" fmla="*/ 267 h 267"/>
                <a:gd name="T38" fmla="*/ 5 w 16"/>
                <a:gd name="T39" fmla="*/ 265 h 267"/>
                <a:gd name="T40" fmla="*/ 5 w 16"/>
                <a:gd name="T41" fmla="*/ 265 h 267"/>
                <a:gd name="T42" fmla="*/ 5 w 16"/>
                <a:gd name="T43" fmla="*/ 267 h 267"/>
                <a:gd name="T44" fmla="*/ 5 w 16"/>
                <a:gd name="T45" fmla="*/ 265 h 267"/>
                <a:gd name="T46" fmla="*/ 5 w 16"/>
                <a:gd name="T47" fmla="*/ 257 h 267"/>
                <a:gd name="T48" fmla="*/ 5 w 16"/>
                <a:gd name="T49" fmla="*/ 257 h 267"/>
                <a:gd name="T50" fmla="*/ 7 w 16"/>
                <a:gd name="T51" fmla="*/ 267 h 267"/>
                <a:gd name="T52" fmla="*/ 7 w 16"/>
                <a:gd name="T53" fmla="*/ 260 h 267"/>
                <a:gd name="T54" fmla="*/ 7 w 16"/>
                <a:gd name="T55" fmla="*/ 264 h 267"/>
                <a:gd name="T56" fmla="*/ 7 w 16"/>
                <a:gd name="T57" fmla="*/ 260 h 267"/>
                <a:gd name="T58" fmla="*/ 7 w 16"/>
                <a:gd name="T59" fmla="*/ 267 h 267"/>
                <a:gd name="T60" fmla="*/ 7 w 16"/>
                <a:gd name="T61" fmla="*/ 267 h 267"/>
                <a:gd name="T62" fmla="*/ 7 w 16"/>
                <a:gd name="T63" fmla="*/ 260 h 267"/>
                <a:gd name="T64" fmla="*/ 9 w 16"/>
                <a:gd name="T65" fmla="*/ 260 h 267"/>
                <a:gd name="T66" fmla="*/ 9 w 16"/>
                <a:gd name="T67" fmla="*/ 255 h 267"/>
                <a:gd name="T68" fmla="*/ 9 w 16"/>
                <a:gd name="T69" fmla="*/ 267 h 267"/>
                <a:gd name="T70" fmla="*/ 9 w 16"/>
                <a:gd name="T71" fmla="*/ 262 h 267"/>
                <a:gd name="T72" fmla="*/ 9 w 16"/>
                <a:gd name="T73" fmla="*/ 242 h 267"/>
                <a:gd name="T74" fmla="*/ 9 w 16"/>
                <a:gd name="T75" fmla="*/ 255 h 267"/>
                <a:gd name="T76" fmla="*/ 9 w 16"/>
                <a:gd name="T77" fmla="*/ 219 h 267"/>
                <a:gd name="T78" fmla="*/ 11 w 16"/>
                <a:gd name="T79" fmla="*/ 246 h 267"/>
                <a:gd name="T80" fmla="*/ 11 w 16"/>
                <a:gd name="T81" fmla="*/ 260 h 267"/>
                <a:gd name="T82" fmla="*/ 11 w 16"/>
                <a:gd name="T83" fmla="*/ 267 h 267"/>
                <a:gd name="T84" fmla="*/ 11 w 16"/>
                <a:gd name="T85" fmla="*/ 242 h 267"/>
                <a:gd name="T86" fmla="*/ 11 w 16"/>
                <a:gd name="T87" fmla="*/ 265 h 267"/>
                <a:gd name="T88" fmla="*/ 11 w 16"/>
                <a:gd name="T89" fmla="*/ 210 h 267"/>
                <a:gd name="T90" fmla="*/ 11 w 16"/>
                <a:gd name="T91" fmla="*/ 248 h 267"/>
                <a:gd name="T92" fmla="*/ 12 w 16"/>
                <a:gd name="T93" fmla="*/ 260 h 267"/>
                <a:gd name="T94" fmla="*/ 12 w 16"/>
                <a:gd name="T95" fmla="*/ 239 h 267"/>
                <a:gd name="T96" fmla="*/ 12 w 16"/>
                <a:gd name="T97" fmla="*/ 235 h 267"/>
                <a:gd name="T98" fmla="*/ 12 w 16"/>
                <a:gd name="T99" fmla="*/ 265 h 267"/>
                <a:gd name="T100" fmla="*/ 12 w 16"/>
                <a:gd name="T101" fmla="*/ 226 h 267"/>
                <a:gd name="T102" fmla="*/ 12 w 16"/>
                <a:gd name="T103" fmla="*/ 194 h 267"/>
                <a:gd name="T104" fmla="*/ 12 w 16"/>
                <a:gd name="T105" fmla="*/ 253 h 267"/>
                <a:gd name="T106" fmla="*/ 14 w 16"/>
                <a:gd name="T107" fmla="*/ 242 h 267"/>
                <a:gd name="T108" fmla="*/ 14 w 16"/>
                <a:gd name="T109" fmla="*/ 223 h 267"/>
                <a:gd name="T110" fmla="*/ 14 w 16"/>
                <a:gd name="T111" fmla="*/ 210 h 267"/>
                <a:gd name="T112" fmla="*/ 14 w 16"/>
                <a:gd name="T113" fmla="*/ 255 h 267"/>
                <a:gd name="T114" fmla="*/ 14 w 16"/>
                <a:gd name="T115" fmla="*/ 232 h 267"/>
                <a:gd name="T116" fmla="*/ 14 w 16"/>
                <a:gd name="T117" fmla="*/ 235 h 267"/>
                <a:gd name="T118" fmla="*/ 14 w 16"/>
                <a:gd name="T119" fmla="*/ 264 h 267"/>
                <a:gd name="T120" fmla="*/ 16 w 16"/>
                <a:gd name="T121" fmla="*/ 185 h 267"/>
                <a:gd name="T122" fmla="*/ 16 w 16"/>
                <a:gd name="T123" fmla="*/ 192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67">
                  <a:moveTo>
                    <a:pt x="0" y="267"/>
                  </a:moveTo>
                  <a:lnTo>
                    <a:pt x="0" y="264"/>
                  </a:lnTo>
                  <a:lnTo>
                    <a:pt x="0" y="262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64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4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0" y="262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0"/>
                  </a:lnTo>
                  <a:lnTo>
                    <a:pt x="0" y="262"/>
                  </a:lnTo>
                  <a:lnTo>
                    <a:pt x="0" y="264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4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4"/>
                  </a:lnTo>
                  <a:lnTo>
                    <a:pt x="0" y="267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62"/>
                  </a:lnTo>
                  <a:lnTo>
                    <a:pt x="0" y="267"/>
                  </a:lnTo>
                  <a:lnTo>
                    <a:pt x="0" y="265"/>
                  </a:lnTo>
                  <a:lnTo>
                    <a:pt x="0" y="264"/>
                  </a:lnTo>
                  <a:lnTo>
                    <a:pt x="0" y="267"/>
                  </a:lnTo>
                  <a:lnTo>
                    <a:pt x="0" y="264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4"/>
                  </a:lnTo>
                  <a:lnTo>
                    <a:pt x="0" y="267"/>
                  </a:lnTo>
                  <a:lnTo>
                    <a:pt x="0" y="262"/>
                  </a:lnTo>
                  <a:lnTo>
                    <a:pt x="0" y="267"/>
                  </a:lnTo>
                  <a:lnTo>
                    <a:pt x="0" y="264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2" y="264"/>
                  </a:lnTo>
                  <a:lnTo>
                    <a:pt x="2" y="262"/>
                  </a:lnTo>
                  <a:lnTo>
                    <a:pt x="2" y="264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51"/>
                  </a:lnTo>
                  <a:lnTo>
                    <a:pt x="2" y="265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2"/>
                  </a:lnTo>
                  <a:lnTo>
                    <a:pt x="2" y="267"/>
                  </a:lnTo>
                  <a:lnTo>
                    <a:pt x="2" y="262"/>
                  </a:lnTo>
                  <a:lnTo>
                    <a:pt x="2" y="265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5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55"/>
                  </a:lnTo>
                  <a:lnTo>
                    <a:pt x="2" y="258"/>
                  </a:lnTo>
                  <a:lnTo>
                    <a:pt x="2" y="260"/>
                  </a:lnTo>
                  <a:lnTo>
                    <a:pt x="2" y="264"/>
                  </a:lnTo>
                  <a:lnTo>
                    <a:pt x="2" y="267"/>
                  </a:lnTo>
                  <a:lnTo>
                    <a:pt x="2" y="262"/>
                  </a:lnTo>
                  <a:lnTo>
                    <a:pt x="2" y="262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2" y="262"/>
                  </a:lnTo>
                  <a:lnTo>
                    <a:pt x="2" y="260"/>
                  </a:lnTo>
                  <a:lnTo>
                    <a:pt x="2" y="267"/>
                  </a:lnTo>
                  <a:lnTo>
                    <a:pt x="2" y="257"/>
                  </a:lnTo>
                  <a:lnTo>
                    <a:pt x="2" y="267"/>
                  </a:lnTo>
                  <a:lnTo>
                    <a:pt x="2" y="262"/>
                  </a:lnTo>
                  <a:lnTo>
                    <a:pt x="2" y="267"/>
                  </a:lnTo>
                  <a:lnTo>
                    <a:pt x="2" y="265"/>
                  </a:lnTo>
                  <a:lnTo>
                    <a:pt x="2" y="267"/>
                  </a:lnTo>
                  <a:lnTo>
                    <a:pt x="2" y="262"/>
                  </a:lnTo>
                  <a:lnTo>
                    <a:pt x="2" y="265"/>
                  </a:lnTo>
                  <a:lnTo>
                    <a:pt x="2" y="267"/>
                  </a:lnTo>
                  <a:lnTo>
                    <a:pt x="2" y="265"/>
                  </a:lnTo>
                  <a:lnTo>
                    <a:pt x="2" y="260"/>
                  </a:lnTo>
                  <a:lnTo>
                    <a:pt x="2" y="265"/>
                  </a:lnTo>
                  <a:lnTo>
                    <a:pt x="2" y="267"/>
                  </a:lnTo>
                  <a:lnTo>
                    <a:pt x="2" y="257"/>
                  </a:lnTo>
                  <a:lnTo>
                    <a:pt x="2" y="265"/>
                  </a:lnTo>
                  <a:lnTo>
                    <a:pt x="2" y="267"/>
                  </a:lnTo>
                  <a:lnTo>
                    <a:pt x="2" y="265"/>
                  </a:lnTo>
                  <a:lnTo>
                    <a:pt x="2" y="264"/>
                  </a:lnTo>
                  <a:lnTo>
                    <a:pt x="2" y="267"/>
                  </a:lnTo>
                  <a:lnTo>
                    <a:pt x="2" y="267"/>
                  </a:lnTo>
                  <a:lnTo>
                    <a:pt x="2" y="262"/>
                  </a:lnTo>
                  <a:lnTo>
                    <a:pt x="2" y="264"/>
                  </a:lnTo>
                  <a:lnTo>
                    <a:pt x="2" y="267"/>
                  </a:lnTo>
                  <a:lnTo>
                    <a:pt x="2" y="258"/>
                  </a:lnTo>
                  <a:lnTo>
                    <a:pt x="2" y="257"/>
                  </a:lnTo>
                  <a:lnTo>
                    <a:pt x="2" y="267"/>
                  </a:lnTo>
                  <a:lnTo>
                    <a:pt x="2" y="257"/>
                  </a:lnTo>
                  <a:lnTo>
                    <a:pt x="2" y="257"/>
                  </a:lnTo>
                  <a:lnTo>
                    <a:pt x="2" y="267"/>
                  </a:lnTo>
                  <a:lnTo>
                    <a:pt x="2" y="262"/>
                  </a:lnTo>
                  <a:lnTo>
                    <a:pt x="2" y="262"/>
                  </a:lnTo>
                  <a:lnTo>
                    <a:pt x="2" y="242"/>
                  </a:lnTo>
                  <a:lnTo>
                    <a:pt x="2" y="267"/>
                  </a:lnTo>
                  <a:lnTo>
                    <a:pt x="2" y="264"/>
                  </a:lnTo>
                  <a:lnTo>
                    <a:pt x="2" y="267"/>
                  </a:lnTo>
                  <a:lnTo>
                    <a:pt x="2" y="265"/>
                  </a:lnTo>
                  <a:lnTo>
                    <a:pt x="2" y="262"/>
                  </a:lnTo>
                  <a:lnTo>
                    <a:pt x="3" y="265"/>
                  </a:lnTo>
                  <a:lnTo>
                    <a:pt x="3" y="267"/>
                  </a:lnTo>
                  <a:lnTo>
                    <a:pt x="3" y="264"/>
                  </a:lnTo>
                  <a:lnTo>
                    <a:pt x="3" y="267"/>
                  </a:lnTo>
                  <a:lnTo>
                    <a:pt x="3" y="258"/>
                  </a:lnTo>
                  <a:lnTo>
                    <a:pt x="3" y="262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7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4"/>
                  </a:lnTo>
                  <a:lnTo>
                    <a:pt x="3" y="265"/>
                  </a:lnTo>
                  <a:lnTo>
                    <a:pt x="3" y="258"/>
                  </a:lnTo>
                  <a:lnTo>
                    <a:pt x="3" y="265"/>
                  </a:lnTo>
                  <a:lnTo>
                    <a:pt x="3" y="262"/>
                  </a:lnTo>
                  <a:lnTo>
                    <a:pt x="3" y="265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46"/>
                  </a:lnTo>
                  <a:lnTo>
                    <a:pt x="3" y="258"/>
                  </a:lnTo>
                  <a:lnTo>
                    <a:pt x="3" y="267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7"/>
                  </a:lnTo>
                  <a:lnTo>
                    <a:pt x="3" y="255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4"/>
                  </a:lnTo>
                  <a:lnTo>
                    <a:pt x="3" y="258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2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0"/>
                  </a:lnTo>
                  <a:lnTo>
                    <a:pt x="3" y="264"/>
                  </a:lnTo>
                  <a:lnTo>
                    <a:pt x="3" y="258"/>
                  </a:lnTo>
                  <a:lnTo>
                    <a:pt x="3" y="267"/>
                  </a:lnTo>
                  <a:lnTo>
                    <a:pt x="3" y="262"/>
                  </a:lnTo>
                  <a:lnTo>
                    <a:pt x="3" y="264"/>
                  </a:lnTo>
                  <a:lnTo>
                    <a:pt x="3" y="265"/>
                  </a:lnTo>
                  <a:lnTo>
                    <a:pt x="3" y="267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4"/>
                  </a:lnTo>
                  <a:lnTo>
                    <a:pt x="3" y="265"/>
                  </a:lnTo>
                  <a:lnTo>
                    <a:pt x="3" y="253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7"/>
                  </a:lnTo>
                  <a:lnTo>
                    <a:pt x="3" y="262"/>
                  </a:lnTo>
                  <a:lnTo>
                    <a:pt x="3" y="257"/>
                  </a:lnTo>
                  <a:lnTo>
                    <a:pt x="3" y="258"/>
                  </a:lnTo>
                  <a:lnTo>
                    <a:pt x="3" y="258"/>
                  </a:lnTo>
                  <a:lnTo>
                    <a:pt x="3" y="267"/>
                  </a:lnTo>
                  <a:lnTo>
                    <a:pt x="3" y="260"/>
                  </a:lnTo>
                  <a:lnTo>
                    <a:pt x="3" y="267"/>
                  </a:lnTo>
                  <a:lnTo>
                    <a:pt x="3" y="246"/>
                  </a:lnTo>
                  <a:lnTo>
                    <a:pt x="3" y="267"/>
                  </a:lnTo>
                  <a:lnTo>
                    <a:pt x="3" y="265"/>
                  </a:lnTo>
                  <a:lnTo>
                    <a:pt x="3" y="257"/>
                  </a:lnTo>
                  <a:lnTo>
                    <a:pt x="3" y="265"/>
                  </a:lnTo>
                  <a:lnTo>
                    <a:pt x="3" y="260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3" y="260"/>
                  </a:lnTo>
                  <a:lnTo>
                    <a:pt x="3" y="260"/>
                  </a:lnTo>
                  <a:lnTo>
                    <a:pt x="3" y="255"/>
                  </a:lnTo>
                  <a:lnTo>
                    <a:pt x="3" y="255"/>
                  </a:lnTo>
                  <a:lnTo>
                    <a:pt x="3" y="267"/>
                  </a:lnTo>
                  <a:lnTo>
                    <a:pt x="3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5" y="264"/>
                  </a:lnTo>
                  <a:lnTo>
                    <a:pt x="5" y="267"/>
                  </a:lnTo>
                  <a:lnTo>
                    <a:pt x="5" y="264"/>
                  </a:lnTo>
                  <a:lnTo>
                    <a:pt x="5" y="257"/>
                  </a:lnTo>
                  <a:lnTo>
                    <a:pt x="5" y="265"/>
                  </a:lnTo>
                  <a:lnTo>
                    <a:pt x="5" y="264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5" y="262"/>
                  </a:lnTo>
                  <a:lnTo>
                    <a:pt x="5" y="260"/>
                  </a:lnTo>
                  <a:lnTo>
                    <a:pt x="5" y="262"/>
                  </a:lnTo>
                  <a:lnTo>
                    <a:pt x="5" y="264"/>
                  </a:lnTo>
                  <a:lnTo>
                    <a:pt x="5" y="241"/>
                  </a:lnTo>
                  <a:lnTo>
                    <a:pt x="5" y="260"/>
                  </a:lnTo>
                  <a:lnTo>
                    <a:pt x="5" y="260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58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49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2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49"/>
                  </a:lnTo>
                  <a:lnTo>
                    <a:pt x="5" y="267"/>
                  </a:lnTo>
                  <a:lnTo>
                    <a:pt x="5" y="264"/>
                  </a:lnTo>
                  <a:lnTo>
                    <a:pt x="5" y="262"/>
                  </a:lnTo>
                  <a:lnTo>
                    <a:pt x="5" y="260"/>
                  </a:lnTo>
                  <a:lnTo>
                    <a:pt x="5" y="262"/>
                  </a:lnTo>
                  <a:lnTo>
                    <a:pt x="5" y="264"/>
                  </a:lnTo>
                  <a:lnTo>
                    <a:pt x="5" y="264"/>
                  </a:lnTo>
                  <a:lnTo>
                    <a:pt x="5" y="248"/>
                  </a:lnTo>
                  <a:lnTo>
                    <a:pt x="5" y="249"/>
                  </a:lnTo>
                  <a:lnTo>
                    <a:pt x="5" y="262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4"/>
                  </a:lnTo>
                  <a:lnTo>
                    <a:pt x="5" y="265"/>
                  </a:lnTo>
                  <a:lnTo>
                    <a:pt x="5" y="262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5" y="265"/>
                  </a:lnTo>
                  <a:lnTo>
                    <a:pt x="5" y="267"/>
                  </a:lnTo>
                  <a:lnTo>
                    <a:pt x="5" y="257"/>
                  </a:lnTo>
                  <a:lnTo>
                    <a:pt x="5" y="258"/>
                  </a:lnTo>
                  <a:lnTo>
                    <a:pt x="5" y="267"/>
                  </a:lnTo>
                  <a:lnTo>
                    <a:pt x="5" y="260"/>
                  </a:lnTo>
                  <a:lnTo>
                    <a:pt x="5" y="262"/>
                  </a:lnTo>
                  <a:lnTo>
                    <a:pt x="5" y="249"/>
                  </a:lnTo>
                  <a:lnTo>
                    <a:pt x="5" y="255"/>
                  </a:lnTo>
                  <a:lnTo>
                    <a:pt x="5" y="258"/>
                  </a:lnTo>
                  <a:lnTo>
                    <a:pt x="5" y="265"/>
                  </a:lnTo>
                  <a:lnTo>
                    <a:pt x="5" y="264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57"/>
                  </a:lnTo>
                  <a:lnTo>
                    <a:pt x="5" y="267"/>
                  </a:lnTo>
                  <a:lnTo>
                    <a:pt x="5" y="25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5" y="260"/>
                  </a:lnTo>
                  <a:lnTo>
                    <a:pt x="5" y="265"/>
                  </a:lnTo>
                  <a:lnTo>
                    <a:pt x="5" y="267"/>
                  </a:lnTo>
                  <a:lnTo>
                    <a:pt x="5" y="248"/>
                  </a:lnTo>
                  <a:lnTo>
                    <a:pt x="5" y="267"/>
                  </a:lnTo>
                  <a:lnTo>
                    <a:pt x="5" y="251"/>
                  </a:lnTo>
                  <a:lnTo>
                    <a:pt x="5" y="265"/>
                  </a:lnTo>
                  <a:lnTo>
                    <a:pt x="7" y="267"/>
                  </a:lnTo>
                  <a:lnTo>
                    <a:pt x="7" y="257"/>
                  </a:lnTo>
                  <a:lnTo>
                    <a:pt x="7" y="258"/>
                  </a:lnTo>
                  <a:lnTo>
                    <a:pt x="7" y="267"/>
                  </a:lnTo>
                  <a:lnTo>
                    <a:pt x="7" y="264"/>
                  </a:lnTo>
                  <a:lnTo>
                    <a:pt x="7" y="264"/>
                  </a:lnTo>
                  <a:lnTo>
                    <a:pt x="7" y="260"/>
                  </a:lnTo>
                  <a:lnTo>
                    <a:pt x="7" y="265"/>
                  </a:lnTo>
                  <a:lnTo>
                    <a:pt x="7" y="255"/>
                  </a:lnTo>
                  <a:lnTo>
                    <a:pt x="7" y="267"/>
                  </a:lnTo>
                  <a:lnTo>
                    <a:pt x="7" y="267"/>
                  </a:lnTo>
                  <a:lnTo>
                    <a:pt x="7" y="264"/>
                  </a:lnTo>
                  <a:lnTo>
                    <a:pt x="7" y="260"/>
                  </a:lnTo>
                  <a:lnTo>
                    <a:pt x="7" y="264"/>
                  </a:lnTo>
                  <a:lnTo>
                    <a:pt x="7" y="265"/>
                  </a:lnTo>
                  <a:lnTo>
                    <a:pt x="7" y="267"/>
                  </a:lnTo>
                  <a:lnTo>
                    <a:pt x="7" y="267"/>
                  </a:lnTo>
                  <a:lnTo>
                    <a:pt x="7" y="267"/>
                  </a:lnTo>
                  <a:lnTo>
                    <a:pt x="7" y="260"/>
                  </a:lnTo>
                  <a:lnTo>
                    <a:pt x="7" y="265"/>
                  </a:lnTo>
                  <a:lnTo>
                    <a:pt x="7" y="260"/>
                  </a:lnTo>
                  <a:lnTo>
                    <a:pt x="7" y="267"/>
                  </a:lnTo>
                  <a:lnTo>
                    <a:pt x="7" y="267"/>
                  </a:lnTo>
                  <a:lnTo>
                    <a:pt x="7" y="253"/>
                  </a:lnTo>
                  <a:lnTo>
                    <a:pt x="7" y="264"/>
                  </a:lnTo>
                  <a:lnTo>
                    <a:pt x="7" y="257"/>
                  </a:lnTo>
                  <a:lnTo>
                    <a:pt x="7" y="249"/>
                  </a:lnTo>
                  <a:lnTo>
                    <a:pt x="7" y="260"/>
                  </a:lnTo>
                  <a:lnTo>
                    <a:pt x="7" y="267"/>
                  </a:lnTo>
                  <a:lnTo>
                    <a:pt x="7" y="257"/>
                  </a:lnTo>
                  <a:lnTo>
                    <a:pt x="7" y="265"/>
                  </a:lnTo>
                  <a:lnTo>
                    <a:pt x="7" y="264"/>
                  </a:lnTo>
                  <a:lnTo>
                    <a:pt x="7" y="257"/>
                  </a:lnTo>
                  <a:lnTo>
                    <a:pt x="7" y="264"/>
                  </a:lnTo>
                  <a:lnTo>
                    <a:pt x="7" y="267"/>
                  </a:lnTo>
                  <a:lnTo>
                    <a:pt x="7" y="267"/>
                  </a:lnTo>
                  <a:lnTo>
                    <a:pt x="7" y="260"/>
                  </a:lnTo>
                  <a:lnTo>
                    <a:pt x="7" y="267"/>
                  </a:lnTo>
                  <a:lnTo>
                    <a:pt x="7" y="267"/>
                  </a:lnTo>
                  <a:lnTo>
                    <a:pt x="7" y="258"/>
                  </a:lnTo>
                  <a:lnTo>
                    <a:pt x="7" y="267"/>
                  </a:lnTo>
                  <a:lnTo>
                    <a:pt x="7" y="265"/>
                  </a:lnTo>
                  <a:lnTo>
                    <a:pt x="7" y="255"/>
                  </a:lnTo>
                  <a:lnTo>
                    <a:pt x="7" y="265"/>
                  </a:lnTo>
                  <a:lnTo>
                    <a:pt x="7" y="262"/>
                  </a:lnTo>
                  <a:lnTo>
                    <a:pt x="7" y="251"/>
                  </a:lnTo>
                  <a:lnTo>
                    <a:pt x="7" y="264"/>
                  </a:lnTo>
                  <a:lnTo>
                    <a:pt x="7" y="255"/>
                  </a:lnTo>
                  <a:lnTo>
                    <a:pt x="7" y="267"/>
                  </a:lnTo>
                  <a:lnTo>
                    <a:pt x="7" y="258"/>
                  </a:lnTo>
                  <a:lnTo>
                    <a:pt x="7" y="264"/>
                  </a:lnTo>
                  <a:lnTo>
                    <a:pt x="7" y="251"/>
                  </a:lnTo>
                  <a:lnTo>
                    <a:pt x="7" y="258"/>
                  </a:lnTo>
                  <a:lnTo>
                    <a:pt x="7" y="264"/>
                  </a:lnTo>
                  <a:lnTo>
                    <a:pt x="7" y="267"/>
                  </a:lnTo>
                  <a:lnTo>
                    <a:pt x="7" y="253"/>
                  </a:lnTo>
                  <a:lnTo>
                    <a:pt x="7" y="265"/>
                  </a:lnTo>
                  <a:lnTo>
                    <a:pt x="7" y="267"/>
                  </a:lnTo>
                  <a:lnTo>
                    <a:pt x="7" y="246"/>
                  </a:lnTo>
                  <a:lnTo>
                    <a:pt x="7" y="248"/>
                  </a:lnTo>
                  <a:lnTo>
                    <a:pt x="7" y="267"/>
                  </a:lnTo>
                  <a:lnTo>
                    <a:pt x="7" y="262"/>
                  </a:lnTo>
                  <a:lnTo>
                    <a:pt x="7" y="267"/>
                  </a:lnTo>
                  <a:lnTo>
                    <a:pt x="7" y="262"/>
                  </a:lnTo>
                  <a:lnTo>
                    <a:pt x="7" y="253"/>
                  </a:lnTo>
                  <a:lnTo>
                    <a:pt x="7" y="267"/>
                  </a:lnTo>
                  <a:lnTo>
                    <a:pt x="7" y="264"/>
                  </a:lnTo>
                  <a:lnTo>
                    <a:pt x="7" y="260"/>
                  </a:lnTo>
                  <a:lnTo>
                    <a:pt x="7" y="265"/>
                  </a:lnTo>
                  <a:lnTo>
                    <a:pt x="7" y="248"/>
                  </a:lnTo>
                  <a:lnTo>
                    <a:pt x="7" y="262"/>
                  </a:lnTo>
                  <a:lnTo>
                    <a:pt x="7" y="265"/>
                  </a:lnTo>
                  <a:lnTo>
                    <a:pt x="7" y="260"/>
                  </a:lnTo>
                  <a:lnTo>
                    <a:pt x="7" y="264"/>
                  </a:lnTo>
                  <a:lnTo>
                    <a:pt x="7" y="267"/>
                  </a:lnTo>
                  <a:lnTo>
                    <a:pt x="7" y="260"/>
                  </a:lnTo>
                  <a:lnTo>
                    <a:pt x="7" y="257"/>
                  </a:lnTo>
                  <a:lnTo>
                    <a:pt x="7" y="262"/>
                  </a:lnTo>
                  <a:lnTo>
                    <a:pt x="7" y="267"/>
                  </a:lnTo>
                  <a:lnTo>
                    <a:pt x="7" y="257"/>
                  </a:lnTo>
                  <a:lnTo>
                    <a:pt x="7" y="265"/>
                  </a:lnTo>
                  <a:lnTo>
                    <a:pt x="7" y="253"/>
                  </a:lnTo>
                  <a:lnTo>
                    <a:pt x="7" y="248"/>
                  </a:lnTo>
                  <a:lnTo>
                    <a:pt x="7" y="264"/>
                  </a:lnTo>
                  <a:lnTo>
                    <a:pt x="9" y="260"/>
                  </a:lnTo>
                  <a:lnTo>
                    <a:pt x="9" y="264"/>
                  </a:lnTo>
                  <a:lnTo>
                    <a:pt x="9" y="265"/>
                  </a:lnTo>
                  <a:lnTo>
                    <a:pt x="9" y="264"/>
                  </a:lnTo>
                  <a:lnTo>
                    <a:pt x="9" y="248"/>
                  </a:lnTo>
                  <a:lnTo>
                    <a:pt x="9" y="224"/>
                  </a:lnTo>
                  <a:lnTo>
                    <a:pt x="9" y="253"/>
                  </a:lnTo>
                  <a:lnTo>
                    <a:pt x="9" y="267"/>
                  </a:lnTo>
                  <a:lnTo>
                    <a:pt x="9" y="265"/>
                  </a:lnTo>
                  <a:lnTo>
                    <a:pt x="9" y="257"/>
                  </a:lnTo>
                  <a:lnTo>
                    <a:pt x="9" y="264"/>
                  </a:lnTo>
                  <a:lnTo>
                    <a:pt x="9" y="251"/>
                  </a:lnTo>
                  <a:lnTo>
                    <a:pt x="9" y="255"/>
                  </a:lnTo>
                  <a:lnTo>
                    <a:pt x="9" y="248"/>
                  </a:lnTo>
                  <a:lnTo>
                    <a:pt x="9" y="253"/>
                  </a:lnTo>
                  <a:lnTo>
                    <a:pt x="9" y="230"/>
                  </a:lnTo>
                  <a:lnTo>
                    <a:pt x="9" y="264"/>
                  </a:lnTo>
                  <a:lnTo>
                    <a:pt x="9" y="265"/>
                  </a:lnTo>
                  <a:lnTo>
                    <a:pt x="9" y="241"/>
                  </a:lnTo>
                  <a:lnTo>
                    <a:pt x="9" y="260"/>
                  </a:lnTo>
                  <a:lnTo>
                    <a:pt x="9" y="262"/>
                  </a:lnTo>
                  <a:lnTo>
                    <a:pt x="9" y="265"/>
                  </a:lnTo>
                  <a:lnTo>
                    <a:pt x="9" y="255"/>
                  </a:lnTo>
                  <a:lnTo>
                    <a:pt x="9" y="264"/>
                  </a:lnTo>
                  <a:lnTo>
                    <a:pt x="9" y="267"/>
                  </a:lnTo>
                  <a:lnTo>
                    <a:pt x="9" y="265"/>
                  </a:lnTo>
                  <a:lnTo>
                    <a:pt x="9" y="265"/>
                  </a:lnTo>
                  <a:lnTo>
                    <a:pt x="9" y="257"/>
                  </a:lnTo>
                  <a:lnTo>
                    <a:pt x="9" y="257"/>
                  </a:lnTo>
                  <a:lnTo>
                    <a:pt x="9" y="246"/>
                  </a:lnTo>
                  <a:lnTo>
                    <a:pt x="9" y="257"/>
                  </a:lnTo>
                  <a:lnTo>
                    <a:pt x="9" y="262"/>
                  </a:lnTo>
                  <a:lnTo>
                    <a:pt x="9" y="265"/>
                  </a:lnTo>
                  <a:lnTo>
                    <a:pt x="9" y="255"/>
                  </a:lnTo>
                  <a:lnTo>
                    <a:pt x="9" y="260"/>
                  </a:lnTo>
                  <a:lnTo>
                    <a:pt x="9" y="264"/>
                  </a:lnTo>
                  <a:lnTo>
                    <a:pt x="9" y="262"/>
                  </a:lnTo>
                  <a:lnTo>
                    <a:pt x="9" y="264"/>
                  </a:lnTo>
                  <a:lnTo>
                    <a:pt x="9" y="251"/>
                  </a:lnTo>
                  <a:lnTo>
                    <a:pt x="9" y="260"/>
                  </a:lnTo>
                  <a:lnTo>
                    <a:pt x="9" y="264"/>
                  </a:lnTo>
                  <a:lnTo>
                    <a:pt x="9" y="249"/>
                  </a:lnTo>
                  <a:lnTo>
                    <a:pt x="9" y="244"/>
                  </a:lnTo>
                  <a:lnTo>
                    <a:pt x="9" y="264"/>
                  </a:lnTo>
                  <a:lnTo>
                    <a:pt x="9" y="265"/>
                  </a:lnTo>
                  <a:lnTo>
                    <a:pt x="9" y="264"/>
                  </a:lnTo>
                  <a:lnTo>
                    <a:pt x="9" y="265"/>
                  </a:lnTo>
                  <a:lnTo>
                    <a:pt x="9" y="241"/>
                  </a:lnTo>
                  <a:lnTo>
                    <a:pt x="9" y="242"/>
                  </a:lnTo>
                  <a:lnTo>
                    <a:pt x="9" y="264"/>
                  </a:lnTo>
                  <a:lnTo>
                    <a:pt x="9" y="264"/>
                  </a:lnTo>
                  <a:lnTo>
                    <a:pt x="9" y="258"/>
                  </a:lnTo>
                  <a:lnTo>
                    <a:pt x="9" y="255"/>
                  </a:lnTo>
                  <a:lnTo>
                    <a:pt x="9" y="257"/>
                  </a:lnTo>
                  <a:lnTo>
                    <a:pt x="9" y="255"/>
                  </a:lnTo>
                  <a:lnTo>
                    <a:pt x="9" y="244"/>
                  </a:lnTo>
                  <a:lnTo>
                    <a:pt x="9" y="262"/>
                  </a:lnTo>
                  <a:lnTo>
                    <a:pt x="9" y="251"/>
                  </a:lnTo>
                  <a:lnTo>
                    <a:pt x="9" y="267"/>
                  </a:lnTo>
                  <a:lnTo>
                    <a:pt x="9" y="242"/>
                  </a:lnTo>
                  <a:lnTo>
                    <a:pt x="9" y="255"/>
                  </a:lnTo>
                  <a:lnTo>
                    <a:pt x="9" y="264"/>
                  </a:lnTo>
                  <a:lnTo>
                    <a:pt x="9" y="264"/>
                  </a:lnTo>
                  <a:lnTo>
                    <a:pt x="9" y="267"/>
                  </a:lnTo>
                  <a:lnTo>
                    <a:pt x="9" y="264"/>
                  </a:lnTo>
                  <a:lnTo>
                    <a:pt x="9" y="262"/>
                  </a:lnTo>
                  <a:lnTo>
                    <a:pt x="9" y="267"/>
                  </a:lnTo>
                  <a:lnTo>
                    <a:pt x="9" y="249"/>
                  </a:lnTo>
                  <a:lnTo>
                    <a:pt x="9" y="258"/>
                  </a:lnTo>
                  <a:lnTo>
                    <a:pt x="9" y="251"/>
                  </a:lnTo>
                  <a:lnTo>
                    <a:pt x="9" y="249"/>
                  </a:lnTo>
                  <a:lnTo>
                    <a:pt x="9" y="267"/>
                  </a:lnTo>
                  <a:lnTo>
                    <a:pt x="9" y="219"/>
                  </a:lnTo>
                  <a:lnTo>
                    <a:pt x="9" y="242"/>
                  </a:lnTo>
                  <a:lnTo>
                    <a:pt x="9" y="253"/>
                  </a:lnTo>
                  <a:lnTo>
                    <a:pt x="11" y="262"/>
                  </a:lnTo>
                  <a:lnTo>
                    <a:pt x="11" y="267"/>
                  </a:lnTo>
                  <a:lnTo>
                    <a:pt x="11" y="258"/>
                  </a:lnTo>
                  <a:lnTo>
                    <a:pt x="11" y="264"/>
                  </a:lnTo>
                  <a:lnTo>
                    <a:pt x="11" y="237"/>
                  </a:lnTo>
                  <a:lnTo>
                    <a:pt x="11" y="260"/>
                  </a:lnTo>
                  <a:lnTo>
                    <a:pt x="11" y="237"/>
                  </a:lnTo>
                  <a:lnTo>
                    <a:pt x="11" y="258"/>
                  </a:lnTo>
                  <a:lnTo>
                    <a:pt x="11" y="255"/>
                  </a:lnTo>
                  <a:lnTo>
                    <a:pt x="11" y="246"/>
                  </a:lnTo>
                  <a:lnTo>
                    <a:pt x="11" y="258"/>
                  </a:lnTo>
                  <a:lnTo>
                    <a:pt x="11" y="262"/>
                  </a:lnTo>
                  <a:lnTo>
                    <a:pt x="11" y="249"/>
                  </a:lnTo>
                  <a:lnTo>
                    <a:pt x="11" y="241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1" y="194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2"/>
                  </a:lnTo>
                  <a:lnTo>
                    <a:pt x="11" y="257"/>
                  </a:lnTo>
                  <a:lnTo>
                    <a:pt x="11" y="260"/>
                  </a:lnTo>
                  <a:lnTo>
                    <a:pt x="11" y="214"/>
                  </a:lnTo>
                  <a:lnTo>
                    <a:pt x="11" y="230"/>
                  </a:lnTo>
                  <a:lnTo>
                    <a:pt x="11" y="249"/>
                  </a:lnTo>
                  <a:lnTo>
                    <a:pt x="11" y="237"/>
                  </a:lnTo>
                  <a:lnTo>
                    <a:pt x="11" y="251"/>
                  </a:lnTo>
                  <a:lnTo>
                    <a:pt x="11" y="267"/>
                  </a:lnTo>
                  <a:lnTo>
                    <a:pt x="11" y="25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53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0"/>
                  </a:lnTo>
                  <a:lnTo>
                    <a:pt x="11" y="258"/>
                  </a:lnTo>
                  <a:lnTo>
                    <a:pt x="11" y="264"/>
                  </a:lnTo>
                  <a:lnTo>
                    <a:pt x="11" y="267"/>
                  </a:lnTo>
                  <a:lnTo>
                    <a:pt x="11" y="262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41"/>
                  </a:lnTo>
                  <a:lnTo>
                    <a:pt x="11" y="257"/>
                  </a:lnTo>
                  <a:lnTo>
                    <a:pt x="11" y="260"/>
                  </a:lnTo>
                  <a:lnTo>
                    <a:pt x="11" y="265"/>
                  </a:lnTo>
                  <a:lnTo>
                    <a:pt x="11" y="242"/>
                  </a:lnTo>
                  <a:lnTo>
                    <a:pt x="11" y="255"/>
                  </a:lnTo>
                  <a:lnTo>
                    <a:pt x="11" y="244"/>
                  </a:lnTo>
                  <a:lnTo>
                    <a:pt x="11" y="264"/>
                  </a:lnTo>
                  <a:lnTo>
                    <a:pt x="11" y="267"/>
                  </a:lnTo>
                  <a:lnTo>
                    <a:pt x="11" y="241"/>
                  </a:lnTo>
                  <a:lnTo>
                    <a:pt x="11" y="258"/>
                  </a:lnTo>
                  <a:lnTo>
                    <a:pt x="11" y="264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4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57"/>
                  </a:lnTo>
                  <a:lnTo>
                    <a:pt x="11" y="210"/>
                  </a:lnTo>
                  <a:lnTo>
                    <a:pt x="11" y="258"/>
                  </a:lnTo>
                  <a:lnTo>
                    <a:pt x="11" y="23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189"/>
                  </a:lnTo>
                  <a:lnTo>
                    <a:pt x="11" y="267"/>
                  </a:lnTo>
                  <a:lnTo>
                    <a:pt x="11" y="230"/>
                  </a:lnTo>
                  <a:lnTo>
                    <a:pt x="11" y="237"/>
                  </a:lnTo>
                  <a:lnTo>
                    <a:pt x="11" y="237"/>
                  </a:lnTo>
                  <a:lnTo>
                    <a:pt x="11" y="210"/>
                  </a:lnTo>
                  <a:lnTo>
                    <a:pt x="11" y="267"/>
                  </a:lnTo>
                  <a:lnTo>
                    <a:pt x="11" y="260"/>
                  </a:lnTo>
                  <a:lnTo>
                    <a:pt x="11" y="262"/>
                  </a:lnTo>
                  <a:lnTo>
                    <a:pt x="11" y="246"/>
                  </a:lnTo>
                  <a:lnTo>
                    <a:pt x="11" y="267"/>
                  </a:lnTo>
                  <a:lnTo>
                    <a:pt x="11" y="249"/>
                  </a:lnTo>
                  <a:lnTo>
                    <a:pt x="11" y="262"/>
                  </a:lnTo>
                  <a:lnTo>
                    <a:pt x="11" y="262"/>
                  </a:lnTo>
                  <a:lnTo>
                    <a:pt x="11" y="248"/>
                  </a:lnTo>
                  <a:lnTo>
                    <a:pt x="11" y="214"/>
                  </a:lnTo>
                  <a:lnTo>
                    <a:pt x="11" y="241"/>
                  </a:lnTo>
                  <a:lnTo>
                    <a:pt x="11" y="248"/>
                  </a:lnTo>
                  <a:lnTo>
                    <a:pt x="11" y="214"/>
                  </a:lnTo>
                  <a:lnTo>
                    <a:pt x="11" y="224"/>
                  </a:lnTo>
                  <a:lnTo>
                    <a:pt x="11" y="237"/>
                  </a:lnTo>
                  <a:lnTo>
                    <a:pt x="12" y="251"/>
                  </a:lnTo>
                  <a:lnTo>
                    <a:pt x="12" y="251"/>
                  </a:lnTo>
                  <a:lnTo>
                    <a:pt x="12" y="253"/>
                  </a:lnTo>
                  <a:lnTo>
                    <a:pt x="12" y="258"/>
                  </a:lnTo>
                  <a:lnTo>
                    <a:pt x="12" y="255"/>
                  </a:lnTo>
                  <a:lnTo>
                    <a:pt x="12" y="241"/>
                  </a:lnTo>
                  <a:lnTo>
                    <a:pt x="12" y="260"/>
                  </a:lnTo>
                  <a:lnTo>
                    <a:pt x="12" y="265"/>
                  </a:lnTo>
                  <a:lnTo>
                    <a:pt x="12" y="260"/>
                  </a:lnTo>
                  <a:lnTo>
                    <a:pt x="12" y="251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23"/>
                  </a:lnTo>
                  <a:lnTo>
                    <a:pt x="12" y="265"/>
                  </a:lnTo>
                  <a:lnTo>
                    <a:pt x="12" y="267"/>
                  </a:lnTo>
                  <a:lnTo>
                    <a:pt x="12" y="251"/>
                  </a:lnTo>
                  <a:lnTo>
                    <a:pt x="12" y="191"/>
                  </a:lnTo>
                  <a:lnTo>
                    <a:pt x="12" y="255"/>
                  </a:lnTo>
                  <a:lnTo>
                    <a:pt x="12" y="242"/>
                  </a:lnTo>
                  <a:lnTo>
                    <a:pt x="12" y="216"/>
                  </a:lnTo>
                  <a:lnTo>
                    <a:pt x="12" y="239"/>
                  </a:lnTo>
                  <a:lnTo>
                    <a:pt x="12" y="232"/>
                  </a:lnTo>
                  <a:lnTo>
                    <a:pt x="12" y="257"/>
                  </a:lnTo>
                  <a:lnTo>
                    <a:pt x="12" y="265"/>
                  </a:lnTo>
                  <a:lnTo>
                    <a:pt x="12" y="258"/>
                  </a:lnTo>
                  <a:lnTo>
                    <a:pt x="12" y="246"/>
                  </a:lnTo>
                  <a:lnTo>
                    <a:pt x="12" y="233"/>
                  </a:lnTo>
                  <a:lnTo>
                    <a:pt x="12" y="262"/>
                  </a:lnTo>
                  <a:lnTo>
                    <a:pt x="12" y="233"/>
                  </a:lnTo>
                  <a:lnTo>
                    <a:pt x="12" y="264"/>
                  </a:lnTo>
                  <a:lnTo>
                    <a:pt x="12" y="246"/>
                  </a:lnTo>
                  <a:lnTo>
                    <a:pt x="12" y="249"/>
                  </a:lnTo>
                  <a:lnTo>
                    <a:pt x="12" y="235"/>
                  </a:lnTo>
                  <a:lnTo>
                    <a:pt x="12" y="182"/>
                  </a:lnTo>
                  <a:lnTo>
                    <a:pt x="12" y="210"/>
                  </a:lnTo>
                  <a:lnTo>
                    <a:pt x="12" y="265"/>
                  </a:lnTo>
                  <a:lnTo>
                    <a:pt x="12" y="210"/>
                  </a:lnTo>
                  <a:lnTo>
                    <a:pt x="12" y="249"/>
                  </a:lnTo>
                  <a:lnTo>
                    <a:pt x="12" y="264"/>
                  </a:lnTo>
                  <a:lnTo>
                    <a:pt x="12" y="248"/>
                  </a:lnTo>
                  <a:lnTo>
                    <a:pt x="12" y="148"/>
                  </a:lnTo>
                  <a:lnTo>
                    <a:pt x="12" y="262"/>
                  </a:lnTo>
                  <a:lnTo>
                    <a:pt x="12" y="257"/>
                  </a:lnTo>
                  <a:lnTo>
                    <a:pt x="12" y="249"/>
                  </a:lnTo>
                  <a:lnTo>
                    <a:pt x="12" y="265"/>
                  </a:lnTo>
                  <a:lnTo>
                    <a:pt x="12" y="242"/>
                  </a:lnTo>
                  <a:lnTo>
                    <a:pt x="12" y="257"/>
                  </a:lnTo>
                  <a:lnTo>
                    <a:pt x="12" y="265"/>
                  </a:lnTo>
                  <a:lnTo>
                    <a:pt x="12" y="223"/>
                  </a:lnTo>
                  <a:lnTo>
                    <a:pt x="12" y="233"/>
                  </a:lnTo>
                  <a:lnTo>
                    <a:pt x="12" y="264"/>
                  </a:lnTo>
                  <a:lnTo>
                    <a:pt x="12" y="248"/>
                  </a:lnTo>
                  <a:lnTo>
                    <a:pt x="12" y="257"/>
                  </a:lnTo>
                  <a:lnTo>
                    <a:pt x="12" y="237"/>
                  </a:lnTo>
                  <a:lnTo>
                    <a:pt x="12" y="265"/>
                  </a:lnTo>
                  <a:lnTo>
                    <a:pt x="12" y="210"/>
                  </a:lnTo>
                  <a:lnTo>
                    <a:pt x="12" y="226"/>
                  </a:lnTo>
                  <a:lnTo>
                    <a:pt x="12" y="194"/>
                  </a:lnTo>
                  <a:lnTo>
                    <a:pt x="12" y="166"/>
                  </a:lnTo>
                  <a:lnTo>
                    <a:pt x="12" y="233"/>
                  </a:lnTo>
                  <a:lnTo>
                    <a:pt x="12" y="212"/>
                  </a:lnTo>
                  <a:lnTo>
                    <a:pt x="12" y="201"/>
                  </a:lnTo>
                  <a:lnTo>
                    <a:pt x="12" y="230"/>
                  </a:lnTo>
                  <a:lnTo>
                    <a:pt x="12" y="221"/>
                  </a:lnTo>
                  <a:lnTo>
                    <a:pt x="12" y="262"/>
                  </a:lnTo>
                  <a:lnTo>
                    <a:pt x="12" y="241"/>
                  </a:lnTo>
                  <a:lnTo>
                    <a:pt x="12" y="267"/>
                  </a:lnTo>
                  <a:lnTo>
                    <a:pt x="12" y="253"/>
                  </a:lnTo>
                  <a:lnTo>
                    <a:pt x="12" y="194"/>
                  </a:lnTo>
                  <a:lnTo>
                    <a:pt x="12" y="224"/>
                  </a:lnTo>
                  <a:lnTo>
                    <a:pt x="12" y="217"/>
                  </a:lnTo>
                  <a:lnTo>
                    <a:pt x="12" y="265"/>
                  </a:lnTo>
                  <a:lnTo>
                    <a:pt x="12" y="258"/>
                  </a:lnTo>
                  <a:lnTo>
                    <a:pt x="12" y="201"/>
                  </a:lnTo>
                  <a:lnTo>
                    <a:pt x="12" y="207"/>
                  </a:lnTo>
                  <a:lnTo>
                    <a:pt x="12" y="233"/>
                  </a:lnTo>
                  <a:lnTo>
                    <a:pt x="12" y="223"/>
                  </a:lnTo>
                  <a:lnTo>
                    <a:pt x="12" y="249"/>
                  </a:lnTo>
                  <a:lnTo>
                    <a:pt x="12" y="244"/>
                  </a:lnTo>
                  <a:lnTo>
                    <a:pt x="12" y="241"/>
                  </a:lnTo>
                  <a:lnTo>
                    <a:pt x="12" y="253"/>
                  </a:lnTo>
                  <a:lnTo>
                    <a:pt x="12" y="264"/>
                  </a:lnTo>
                  <a:lnTo>
                    <a:pt x="12" y="176"/>
                  </a:lnTo>
                  <a:lnTo>
                    <a:pt x="12" y="80"/>
                  </a:lnTo>
                  <a:lnTo>
                    <a:pt x="12" y="228"/>
                  </a:lnTo>
                  <a:lnTo>
                    <a:pt x="14" y="267"/>
                  </a:lnTo>
                  <a:lnTo>
                    <a:pt x="14" y="249"/>
                  </a:lnTo>
                  <a:lnTo>
                    <a:pt x="14" y="248"/>
                  </a:lnTo>
                  <a:lnTo>
                    <a:pt x="14" y="164"/>
                  </a:lnTo>
                  <a:lnTo>
                    <a:pt x="14" y="255"/>
                  </a:lnTo>
                  <a:lnTo>
                    <a:pt x="14" y="125"/>
                  </a:lnTo>
                  <a:lnTo>
                    <a:pt x="14" y="228"/>
                  </a:lnTo>
                  <a:lnTo>
                    <a:pt x="14" y="242"/>
                  </a:lnTo>
                  <a:lnTo>
                    <a:pt x="14" y="176"/>
                  </a:lnTo>
                  <a:lnTo>
                    <a:pt x="14" y="241"/>
                  </a:lnTo>
                  <a:lnTo>
                    <a:pt x="14" y="244"/>
                  </a:lnTo>
                  <a:lnTo>
                    <a:pt x="14" y="157"/>
                  </a:lnTo>
                  <a:lnTo>
                    <a:pt x="14" y="189"/>
                  </a:lnTo>
                  <a:lnTo>
                    <a:pt x="14" y="255"/>
                  </a:lnTo>
                  <a:lnTo>
                    <a:pt x="14" y="232"/>
                  </a:lnTo>
                  <a:lnTo>
                    <a:pt x="14" y="239"/>
                  </a:lnTo>
                  <a:lnTo>
                    <a:pt x="14" y="157"/>
                  </a:lnTo>
                  <a:lnTo>
                    <a:pt x="14" y="180"/>
                  </a:lnTo>
                  <a:lnTo>
                    <a:pt x="14" y="221"/>
                  </a:lnTo>
                  <a:lnTo>
                    <a:pt x="14" y="223"/>
                  </a:lnTo>
                  <a:lnTo>
                    <a:pt x="14" y="230"/>
                  </a:lnTo>
                  <a:lnTo>
                    <a:pt x="14" y="134"/>
                  </a:lnTo>
                  <a:lnTo>
                    <a:pt x="14" y="226"/>
                  </a:lnTo>
                  <a:lnTo>
                    <a:pt x="14" y="226"/>
                  </a:lnTo>
                  <a:lnTo>
                    <a:pt x="14" y="130"/>
                  </a:lnTo>
                  <a:lnTo>
                    <a:pt x="14" y="242"/>
                  </a:lnTo>
                  <a:lnTo>
                    <a:pt x="14" y="257"/>
                  </a:lnTo>
                  <a:lnTo>
                    <a:pt x="14" y="16"/>
                  </a:lnTo>
                  <a:lnTo>
                    <a:pt x="14" y="223"/>
                  </a:lnTo>
                  <a:lnTo>
                    <a:pt x="14" y="244"/>
                  </a:lnTo>
                  <a:lnTo>
                    <a:pt x="14" y="255"/>
                  </a:lnTo>
                  <a:lnTo>
                    <a:pt x="14" y="210"/>
                  </a:lnTo>
                  <a:lnTo>
                    <a:pt x="14" y="260"/>
                  </a:lnTo>
                  <a:lnTo>
                    <a:pt x="14" y="226"/>
                  </a:lnTo>
                  <a:lnTo>
                    <a:pt x="14" y="185"/>
                  </a:lnTo>
                  <a:lnTo>
                    <a:pt x="14" y="135"/>
                  </a:lnTo>
                  <a:lnTo>
                    <a:pt x="14" y="224"/>
                  </a:lnTo>
                  <a:lnTo>
                    <a:pt x="14" y="237"/>
                  </a:lnTo>
                  <a:lnTo>
                    <a:pt x="14" y="235"/>
                  </a:lnTo>
                  <a:lnTo>
                    <a:pt x="14" y="146"/>
                  </a:lnTo>
                  <a:lnTo>
                    <a:pt x="14" y="257"/>
                  </a:lnTo>
                  <a:lnTo>
                    <a:pt x="14" y="143"/>
                  </a:lnTo>
                  <a:lnTo>
                    <a:pt x="14" y="201"/>
                  </a:lnTo>
                  <a:lnTo>
                    <a:pt x="14" y="255"/>
                  </a:lnTo>
                  <a:lnTo>
                    <a:pt x="14" y="267"/>
                  </a:lnTo>
                  <a:lnTo>
                    <a:pt x="14" y="221"/>
                  </a:lnTo>
                  <a:lnTo>
                    <a:pt x="14" y="257"/>
                  </a:lnTo>
                  <a:lnTo>
                    <a:pt x="14" y="212"/>
                  </a:lnTo>
                  <a:lnTo>
                    <a:pt x="14" y="255"/>
                  </a:lnTo>
                  <a:lnTo>
                    <a:pt x="14" y="87"/>
                  </a:lnTo>
                  <a:lnTo>
                    <a:pt x="14" y="196"/>
                  </a:lnTo>
                  <a:lnTo>
                    <a:pt x="14" y="226"/>
                  </a:lnTo>
                  <a:lnTo>
                    <a:pt x="14" y="257"/>
                  </a:lnTo>
                  <a:lnTo>
                    <a:pt x="14" y="205"/>
                  </a:lnTo>
                  <a:lnTo>
                    <a:pt x="14" y="150"/>
                  </a:lnTo>
                  <a:lnTo>
                    <a:pt x="14" y="232"/>
                  </a:lnTo>
                  <a:lnTo>
                    <a:pt x="14" y="77"/>
                  </a:lnTo>
                  <a:lnTo>
                    <a:pt x="14" y="260"/>
                  </a:lnTo>
                  <a:lnTo>
                    <a:pt x="14" y="176"/>
                  </a:lnTo>
                  <a:lnTo>
                    <a:pt x="14" y="260"/>
                  </a:lnTo>
                  <a:lnTo>
                    <a:pt x="14" y="267"/>
                  </a:lnTo>
                  <a:lnTo>
                    <a:pt x="14" y="232"/>
                  </a:lnTo>
                  <a:lnTo>
                    <a:pt x="14" y="235"/>
                  </a:lnTo>
                  <a:lnTo>
                    <a:pt x="14" y="228"/>
                  </a:lnTo>
                  <a:lnTo>
                    <a:pt x="14" y="125"/>
                  </a:lnTo>
                  <a:lnTo>
                    <a:pt x="14" y="239"/>
                  </a:lnTo>
                  <a:lnTo>
                    <a:pt x="14" y="166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65"/>
                  </a:lnTo>
                  <a:lnTo>
                    <a:pt x="14" y="194"/>
                  </a:lnTo>
                  <a:lnTo>
                    <a:pt x="14" y="200"/>
                  </a:lnTo>
                  <a:lnTo>
                    <a:pt x="14" y="100"/>
                  </a:lnTo>
                  <a:lnTo>
                    <a:pt x="14" y="164"/>
                  </a:lnTo>
                  <a:lnTo>
                    <a:pt x="14" y="248"/>
                  </a:lnTo>
                  <a:lnTo>
                    <a:pt x="14" y="265"/>
                  </a:lnTo>
                  <a:lnTo>
                    <a:pt x="14" y="110"/>
                  </a:lnTo>
                  <a:lnTo>
                    <a:pt x="14" y="219"/>
                  </a:lnTo>
                  <a:lnTo>
                    <a:pt x="14" y="123"/>
                  </a:lnTo>
                  <a:lnTo>
                    <a:pt x="14" y="264"/>
                  </a:lnTo>
                  <a:lnTo>
                    <a:pt x="14" y="219"/>
                  </a:lnTo>
                  <a:lnTo>
                    <a:pt x="14" y="127"/>
                  </a:lnTo>
                  <a:lnTo>
                    <a:pt x="14" y="205"/>
                  </a:lnTo>
                  <a:lnTo>
                    <a:pt x="14" y="77"/>
                  </a:lnTo>
                  <a:lnTo>
                    <a:pt x="14" y="230"/>
                  </a:lnTo>
                  <a:lnTo>
                    <a:pt x="16" y="255"/>
                  </a:lnTo>
                  <a:lnTo>
                    <a:pt x="16" y="207"/>
                  </a:lnTo>
                  <a:lnTo>
                    <a:pt x="16" y="200"/>
                  </a:lnTo>
                  <a:lnTo>
                    <a:pt x="16" y="41"/>
                  </a:lnTo>
                  <a:lnTo>
                    <a:pt x="16" y="237"/>
                  </a:lnTo>
                  <a:lnTo>
                    <a:pt x="16" y="116"/>
                  </a:lnTo>
                  <a:lnTo>
                    <a:pt x="16" y="185"/>
                  </a:lnTo>
                  <a:lnTo>
                    <a:pt x="16" y="246"/>
                  </a:lnTo>
                  <a:lnTo>
                    <a:pt x="16" y="230"/>
                  </a:lnTo>
                  <a:lnTo>
                    <a:pt x="16" y="203"/>
                  </a:lnTo>
                  <a:lnTo>
                    <a:pt x="16" y="237"/>
                  </a:lnTo>
                  <a:lnTo>
                    <a:pt x="16" y="251"/>
                  </a:lnTo>
                  <a:lnTo>
                    <a:pt x="16" y="123"/>
                  </a:lnTo>
                  <a:lnTo>
                    <a:pt x="16" y="192"/>
                  </a:lnTo>
                  <a:lnTo>
                    <a:pt x="16" y="189"/>
                  </a:lnTo>
                  <a:lnTo>
                    <a:pt x="16" y="257"/>
                  </a:lnTo>
                  <a:lnTo>
                    <a:pt x="16" y="232"/>
                  </a:lnTo>
                  <a:lnTo>
                    <a:pt x="16" y="16"/>
                  </a:lnTo>
                  <a:lnTo>
                    <a:pt x="16" y="192"/>
                  </a:lnTo>
                  <a:lnTo>
                    <a:pt x="16" y="75"/>
                  </a:lnTo>
                  <a:lnTo>
                    <a:pt x="16" y="184"/>
                  </a:lnTo>
                  <a:lnTo>
                    <a:pt x="16" y="0"/>
                  </a:lnTo>
                  <a:lnTo>
                    <a:pt x="16" y="228"/>
                  </a:lnTo>
                  <a:lnTo>
                    <a:pt x="16" y="210"/>
                  </a:lnTo>
                  <a:lnTo>
                    <a:pt x="16" y="233"/>
                  </a:lnTo>
                  <a:lnTo>
                    <a:pt x="16" y="6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39" name="Freeform 455"/>
            <p:cNvSpPr>
              <a:spLocks/>
            </p:cNvSpPr>
            <p:nvPr/>
          </p:nvSpPr>
          <p:spPr bwMode="auto">
            <a:xfrm>
              <a:off x="3783" y="3278"/>
              <a:ext cx="16" cy="759"/>
            </a:xfrm>
            <a:custGeom>
              <a:avLst/>
              <a:gdLst>
                <a:gd name="T0" fmla="*/ 0 w 16"/>
                <a:gd name="T1" fmla="*/ 533 h 759"/>
                <a:gd name="T2" fmla="*/ 0 w 16"/>
                <a:gd name="T3" fmla="*/ 615 h 759"/>
                <a:gd name="T4" fmla="*/ 0 w 16"/>
                <a:gd name="T5" fmla="*/ 745 h 759"/>
                <a:gd name="T6" fmla="*/ 0 w 16"/>
                <a:gd name="T7" fmla="*/ 722 h 759"/>
                <a:gd name="T8" fmla="*/ 2 w 16"/>
                <a:gd name="T9" fmla="*/ 693 h 759"/>
                <a:gd name="T10" fmla="*/ 2 w 16"/>
                <a:gd name="T11" fmla="*/ 481 h 759"/>
                <a:gd name="T12" fmla="*/ 2 w 16"/>
                <a:gd name="T13" fmla="*/ 613 h 759"/>
                <a:gd name="T14" fmla="*/ 2 w 16"/>
                <a:gd name="T15" fmla="*/ 754 h 759"/>
                <a:gd name="T16" fmla="*/ 2 w 16"/>
                <a:gd name="T17" fmla="*/ 734 h 759"/>
                <a:gd name="T18" fmla="*/ 2 w 16"/>
                <a:gd name="T19" fmla="*/ 729 h 759"/>
                <a:gd name="T20" fmla="*/ 2 w 16"/>
                <a:gd name="T21" fmla="*/ 738 h 759"/>
                <a:gd name="T22" fmla="*/ 3 w 16"/>
                <a:gd name="T23" fmla="*/ 756 h 759"/>
                <a:gd name="T24" fmla="*/ 3 w 16"/>
                <a:gd name="T25" fmla="*/ 695 h 759"/>
                <a:gd name="T26" fmla="*/ 3 w 16"/>
                <a:gd name="T27" fmla="*/ 716 h 759"/>
                <a:gd name="T28" fmla="*/ 3 w 16"/>
                <a:gd name="T29" fmla="*/ 759 h 759"/>
                <a:gd name="T30" fmla="*/ 3 w 16"/>
                <a:gd name="T31" fmla="*/ 713 h 759"/>
                <a:gd name="T32" fmla="*/ 3 w 16"/>
                <a:gd name="T33" fmla="*/ 729 h 759"/>
                <a:gd name="T34" fmla="*/ 3 w 16"/>
                <a:gd name="T35" fmla="*/ 720 h 759"/>
                <a:gd name="T36" fmla="*/ 5 w 16"/>
                <a:gd name="T37" fmla="*/ 752 h 759"/>
                <a:gd name="T38" fmla="*/ 5 w 16"/>
                <a:gd name="T39" fmla="*/ 749 h 759"/>
                <a:gd name="T40" fmla="*/ 5 w 16"/>
                <a:gd name="T41" fmla="*/ 733 h 759"/>
                <a:gd name="T42" fmla="*/ 5 w 16"/>
                <a:gd name="T43" fmla="*/ 759 h 759"/>
                <a:gd name="T44" fmla="*/ 5 w 16"/>
                <a:gd name="T45" fmla="*/ 711 h 759"/>
                <a:gd name="T46" fmla="*/ 5 w 16"/>
                <a:gd name="T47" fmla="*/ 757 h 759"/>
                <a:gd name="T48" fmla="*/ 5 w 16"/>
                <a:gd name="T49" fmla="*/ 759 h 759"/>
                <a:gd name="T50" fmla="*/ 7 w 16"/>
                <a:gd name="T51" fmla="*/ 725 h 759"/>
                <a:gd name="T52" fmla="*/ 7 w 16"/>
                <a:gd name="T53" fmla="*/ 736 h 759"/>
                <a:gd name="T54" fmla="*/ 7 w 16"/>
                <a:gd name="T55" fmla="*/ 750 h 759"/>
                <a:gd name="T56" fmla="*/ 7 w 16"/>
                <a:gd name="T57" fmla="*/ 745 h 759"/>
                <a:gd name="T58" fmla="*/ 7 w 16"/>
                <a:gd name="T59" fmla="*/ 745 h 759"/>
                <a:gd name="T60" fmla="*/ 7 w 16"/>
                <a:gd name="T61" fmla="*/ 759 h 759"/>
                <a:gd name="T62" fmla="*/ 7 w 16"/>
                <a:gd name="T63" fmla="*/ 752 h 759"/>
                <a:gd name="T64" fmla="*/ 9 w 16"/>
                <a:gd name="T65" fmla="*/ 727 h 759"/>
                <a:gd name="T66" fmla="*/ 9 w 16"/>
                <a:gd name="T67" fmla="*/ 574 h 759"/>
                <a:gd name="T68" fmla="*/ 9 w 16"/>
                <a:gd name="T69" fmla="*/ 757 h 759"/>
                <a:gd name="T70" fmla="*/ 9 w 16"/>
                <a:gd name="T71" fmla="*/ 752 h 759"/>
                <a:gd name="T72" fmla="*/ 9 w 16"/>
                <a:gd name="T73" fmla="*/ 759 h 759"/>
                <a:gd name="T74" fmla="*/ 9 w 16"/>
                <a:gd name="T75" fmla="*/ 757 h 759"/>
                <a:gd name="T76" fmla="*/ 11 w 16"/>
                <a:gd name="T77" fmla="*/ 686 h 759"/>
                <a:gd name="T78" fmla="*/ 11 w 16"/>
                <a:gd name="T79" fmla="*/ 725 h 759"/>
                <a:gd name="T80" fmla="*/ 11 w 16"/>
                <a:gd name="T81" fmla="*/ 741 h 759"/>
                <a:gd name="T82" fmla="*/ 11 w 16"/>
                <a:gd name="T83" fmla="*/ 683 h 759"/>
                <a:gd name="T84" fmla="*/ 11 w 16"/>
                <a:gd name="T85" fmla="*/ 679 h 759"/>
                <a:gd name="T86" fmla="*/ 11 w 16"/>
                <a:gd name="T87" fmla="*/ 684 h 759"/>
                <a:gd name="T88" fmla="*/ 11 w 16"/>
                <a:gd name="T89" fmla="*/ 497 h 759"/>
                <a:gd name="T90" fmla="*/ 12 w 16"/>
                <a:gd name="T91" fmla="*/ 729 h 759"/>
                <a:gd name="T92" fmla="*/ 12 w 16"/>
                <a:gd name="T93" fmla="*/ 752 h 759"/>
                <a:gd name="T94" fmla="*/ 12 w 16"/>
                <a:gd name="T95" fmla="*/ 731 h 759"/>
                <a:gd name="T96" fmla="*/ 12 w 16"/>
                <a:gd name="T97" fmla="*/ 759 h 759"/>
                <a:gd name="T98" fmla="*/ 12 w 16"/>
                <a:gd name="T99" fmla="*/ 722 h 759"/>
                <a:gd name="T100" fmla="*/ 12 w 16"/>
                <a:gd name="T101" fmla="*/ 595 h 759"/>
                <a:gd name="T102" fmla="*/ 12 w 16"/>
                <a:gd name="T103" fmla="*/ 456 h 759"/>
                <a:gd name="T104" fmla="*/ 14 w 16"/>
                <a:gd name="T105" fmla="*/ 499 h 759"/>
                <a:gd name="T106" fmla="*/ 14 w 16"/>
                <a:gd name="T107" fmla="*/ 590 h 759"/>
                <a:gd name="T108" fmla="*/ 14 w 16"/>
                <a:gd name="T109" fmla="*/ 273 h 759"/>
                <a:gd name="T110" fmla="*/ 14 w 16"/>
                <a:gd name="T111" fmla="*/ 756 h 759"/>
                <a:gd name="T112" fmla="*/ 14 w 16"/>
                <a:gd name="T113" fmla="*/ 570 h 759"/>
                <a:gd name="T114" fmla="*/ 14 w 16"/>
                <a:gd name="T115" fmla="*/ 747 h 759"/>
                <a:gd name="T116" fmla="*/ 14 w 16"/>
                <a:gd name="T117" fmla="*/ 731 h 759"/>
                <a:gd name="T118" fmla="*/ 16 w 16"/>
                <a:gd name="T119" fmla="*/ 715 h 759"/>
                <a:gd name="T120" fmla="*/ 16 w 16"/>
                <a:gd name="T121" fmla="*/ 736 h 759"/>
                <a:gd name="T122" fmla="*/ 16 w 16"/>
                <a:gd name="T123" fmla="*/ 743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759">
                  <a:moveTo>
                    <a:pt x="0" y="560"/>
                  </a:moveTo>
                  <a:lnTo>
                    <a:pt x="0" y="670"/>
                  </a:lnTo>
                  <a:lnTo>
                    <a:pt x="0" y="720"/>
                  </a:lnTo>
                  <a:lnTo>
                    <a:pt x="0" y="741"/>
                  </a:lnTo>
                  <a:lnTo>
                    <a:pt x="0" y="661"/>
                  </a:lnTo>
                  <a:lnTo>
                    <a:pt x="0" y="63"/>
                  </a:lnTo>
                  <a:lnTo>
                    <a:pt x="0" y="594"/>
                  </a:lnTo>
                  <a:lnTo>
                    <a:pt x="0" y="699"/>
                  </a:lnTo>
                  <a:lnTo>
                    <a:pt x="0" y="733"/>
                  </a:lnTo>
                  <a:lnTo>
                    <a:pt x="0" y="736"/>
                  </a:lnTo>
                  <a:lnTo>
                    <a:pt x="0" y="570"/>
                  </a:lnTo>
                  <a:lnTo>
                    <a:pt x="0" y="533"/>
                  </a:lnTo>
                  <a:lnTo>
                    <a:pt x="0" y="752"/>
                  </a:lnTo>
                  <a:lnTo>
                    <a:pt x="0" y="659"/>
                  </a:lnTo>
                  <a:lnTo>
                    <a:pt x="0" y="620"/>
                  </a:lnTo>
                  <a:lnTo>
                    <a:pt x="0" y="750"/>
                  </a:lnTo>
                  <a:lnTo>
                    <a:pt x="0" y="622"/>
                  </a:lnTo>
                  <a:lnTo>
                    <a:pt x="0" y="720"/>
                  </a:lnTo>
                  <a:lnTo>
                    <a:pt x="0" y="601"/>
                  </a:lnTo>
                  <a:lnTo>
                    <a:pt x="0" y="613"/>
                  </a:lnTo>
                  <a:lnTo>
                    <a:pt x="0" y="537"/>
                  </a:lnTo>
                  <a:lnTo>
                    <a:pt x="0" y="727"/>
                  </a:lnTo>
                  <a:lnTo>
                    <a:pt x="0" y="606"/>
                  </a:lnTo>
                  <a:lnTo>
                    <a:pt x="0" y="615"/>
                  </a:lnTo>
                  <a:lnTo>
                    <a:pt x="0" y="676"/>
                  </a:lnTo>
                  <a:lnTo>
                    <a:pt x="0" y="725"/>
                  </a:lnTo>
                  <a:lnTo>
                    <a:pt x="0" y="578"/>
                  </a:lnTo>
                  <a:lnTo>
                    <a:pt x="0" y="674"/>
                  </a:lnTo>
                  <a:lnTo>
                    <a:pt x="0" y="734"/>
                  </a:lnTo>
                  <a:lnTo>
                    <a:pt x="0" y="638"/>
                  </a:lnTo>
                  <a:lnTo>
                    <a:pt x="0" y="635"/>
                  </a:lnTo>
                  <a:lnTo>
                    <a:pt x="0" y="562"/>
                  </a:lnTo>
                  <a:lnTo>
                    <a:pt x="0" y="526"/>
                  </a:lnTo>
                  <a:lnTo>
                    <a:pt x="0" y="738"/>
                  </a:lnTo>
                  <a:lnTo>
                    <a:pt x="0" y="651"/>
                  </a:lnTo>
                  <a:lnTo>
                    <a:pt x="0" y="745"/>
                  </a:lnTo>
                  <a:lnTo>
                    <a:pt x="0" y="679"/>
                  </a:lnTo>
                  <a:lnTo>
                    <a:pt x="0" y="729"/>
                  </a:lnTo>
                  <a:lnTo>
                    <a:pt x="0" y="738"/>
                  </a:lnTo>
                  <a:lnTo>
                    <a:pt x="0" y="658"/>
                  </a:lnTo>
                  <a:lnTo>
                    <a:pt x="0" y="579"/>
                  </a:lnTo>
                  <a:lnTo>
                    <a:pt x="0" y="697"/>
                  </a:lnTo>
                  <a:lnTo>
                    <a:pt x="0" y="647"/>
                  </a:lnTo>
                  <a:lnTo>
                    <a:pt x="0" y="656"/>
                  </a:lnTo>
                  <a:lnTo>
                    <a:pt x="0" y="756"/>
                  </a:lnTo>
                  <a:lnTo>
                    <a:pt x="0" y="576"/>
                  </a:lnTo>
                  <a:lnTo>
                    <a:pt x="0" y="747"/>
                  </a:lnTo>
                  <a:lnTo>
                    <a:pt x="0" y="722"/>
                  </a:lnTo>
                  <a:lnTo>
                    <a:pt x="0" y="740"/>
                  </a:lnTo>
                  <a:lnTo>
                    <a:pt x="0" y="508"/>
                  </a:lnTo>
                  <a:lnTo>
                    <a:pt x="2" y="750"/>
                  </a:lnTo>
                  <a:lnTo>
                    <a:pt x="2" y="725"/>
                  </a:lnTo>
                  <a:lnTo>
                    <a:pt x="2" y="727"/>
                  </a:lnTo>
                  <a:lnTo>
                    <a:pt x="2" y="713"/>
                  </a:lnTo>
                  <a:lnTo>
                    <a:pt x="2" y="702"/>
                  </a:lnTo>
                  <a:lnTo>
                    <a:pt x="2" y="733"/>
                  </a:lnTo>
                  <a:lnTo>
                    <a:pt x="2" y="382"/>
                  </a:lnTo>
                  <a:lnTo>
                    <a:pt x="2" y="643"/>
                  </a:lnTo>
                  <a:lnTo>
                    <a:pt x="2" y="729"/>
                  </a:lnTo>
                  <a:lnTo>
                    <a:pt x="2" y="693"/>
                  </a:lnTo>
                  <a:lnTo>
                    <a:pt x="2" y="690"/>
                  </a:lnTo>
                  <a:lnTo>
                    <a:pt x="2" y="560"/>
                  </a:lnTo>
                  <a:lnTo>
                    <a:pt x="2" y="693"/>
                  </a:lnTo>
                  <a:lnTo>
                    <a:pt x="2" y="711"/>
                  </a:lnTo>
                  <a:lnTo>
                    <a:pt x="2" y="447"/>
                  </a:lnTo>
                  <a:lnTo>
                    <a:pt x="2" y="690"/>
                  </a:lnTo>
                  <a:lnTo>
                    <a:pt x="2" y="731"/>
                  </a:lnTo>
                  <a:lnTo>
                    <a:pt x="2" y="747"/>
                  </a:lnTo>
                  <a:lnTo>
                    <a:pt x="2" y="757"/>
                  </a:lnTo>
                  <a:lnTo>
                    <a:pt x="2" y="743"/>
                  </a:lnTo>
                  <a:lnTo>
                    <a:pt x="2" y="722"/>
                  </a:lnTo>
                  <a:lnTo>
                    <a:pt x="2" y="481"/>
                  </a:lnTo>
                  <a:lnTo>
                    <a:pt x="2" y="749"/>
                  </a:lnTo>
                  <a:lnTo>
                    <a:pt x="2" y="586"/>
                  </a:lnTo>
                  <a:lnTo>
                    <a:pt x="2" y="663"/>
                  </a:lnTo>
                  <a:lnTo>
                    <a:pt x="2" y="444"/>
                  </a:lnTo>
                  <a:lnTo>
                    <a:pt x="2" y="722"/>
                  </a:lnTo>
                  <a:lnTo>
                    <a:pt x="2" y="633"/>
                  </a:lnTo>
                  <a:lnTo>
                    <a:pt x="2" y="665"/>
                  </a:lnTo>
                  <a:lnTo>
                    <a:pt x="2" y="716"/>
                  </a:lnTo>
                  <a:lnTo>
                    <a:pt x="2" y="724"/>
                  </a:lnTo>
                  <a:lnTo>
                    <a:pt x="2" y="713"/>
                  </a:lnTo>
                  <a:lnTo>
                    <a:pt x="2" y="535"/>
                  </a:lnTo>
                  <a:lnTo>
                    <a:pt x="2" y="613"/>
                  </a:lnTo>
                  <a:lnTo>
                    <a:pt x="2" y="729"/>
                  </a:lnTo>
                  <a:lnTo>
                    <a:pt x="2" y="676"/>
                  </a:lnTo>
                  <a:lnTo>
                    <a:pt x="2" y="597"/>
                  </a:lnTo>
                  <a:lnTo>
                    <a:pt x="2" y="692"/>
                  </a:lnTo>
                  <a:lnTo>
                    <a:pt x="2" y="453"/>
                  </a:lnTo>
                  <a:lnTo>
                    <a:pt x="2" y="583"/>
                  </a:lnTo>
                  <a:lnTo>
                    <a:pt x="2" y="724"/>
                  </a:lnTo>
                  <a:lnTo>
                    <a:pt x="2" y="542"/>
                  </a:lnTo>
                  <a:lnTo>
                    <a:pt x="2" y="569"/>
                  </a:lnTo>
                  <a:lnTo>
                    <a:pt x="2" y="706"/>
                  </a:lnTo>
                  <a:lnTo>
                    <a:pt x="2" y="750"/>
                  </a:lnTo>
                  <a:lnTo>
                    <a:pt x="2" y="754"/>
                  </a:lnTo>
                  <a:lnTo>
                    <a:pt x="2" y="736"/>
                  </a:lnTo>
                  <a:lnTo>
                    <a:pt x="2" y="745"/>
                  </a:lnTo>
                  <a:lnTo>
                    <a:pt x="2" y="752"/>
                  </a:lnTo>
                  <a:lnTo>
                    <a:pt x="2" y="579"/>
                  </a:lnTo>
                  <a:lnTo>
                    <a:pt x="2" y="733"/>
                  </a:lnTo>
                  <a:lnTo>
                    <a:pt x="2" y="713"/>
                  </a:lnTo>
                  <a:lnTo>
                    <a:pt x="2" y="665"/>
                  </a:lnTo>
                  <a:lnTo>
                    <a:pt x="2" y="697"/>
                  </a:lnTo>
                  <a:lnTo>
                    <a:pt x="2" y="745"/>
                  </a:lnTo>
                  <a:lnTo>
                    <a:pt x="2" y="519"/>
                  </a:lnTo>
                  <a:lnTo>
                    <a:pt x="2" y="745"/>
                  </a:lnTo>
                  <a:lnTo>
                    <a:pt x="2" y="734"/>
                  </a:lnTo>
                  <a:lnTo>
                    <a:pt x="2" y="741"/>
                  </a:lnTo>
                  <a:lnTo>
                    <a:pt x="2" y="741"/>
                  </a:lnTo>
                  <a:lnTo>
                    <a:pt x="2" y="757"/>
                  </a:lnTo>
                  <a:lnTo>
                    <a:pt x="2" y="521"/>
                  </a:lnTo>
                  <a:lnTo>
                    <a:pt x="2" y="727"/>
                  </a:lnTo>
                  <a:lnTo>
                    <a:pt x="2" y="747"/>
                  </a:lnTo>
                  <a:lnTo>
                    <a:pt x="2" y="738"/>
                  </a:lnTo>
                  <a:lnTo>
                    <a:pt x="2" y="480"/>
                  </a:lnTo>
                  <a:lnTo>
                    <a:pt x="2" y="528"/>
                  </a:lnTo>
                  <a:lnTo>
                    <a:pt x="2" y="733"/>
                  </a:lnTo>
                  <a:lnTo>
                    <a:pt x="2" y="743"/>
                  </a:lnTo>
                  <a:lnTo>
                    <a:pt x="2" y="729"/>
                  </a:lnTo>
                  <a:lnTo>
                    <a:pt x="2" y="740"/>
                  </a:lnTo>
                  <a:lnTo>
                    <a:pt x="2" y="736"/>
                  </a:lnTo>
                  <a:lnTo>
                    <a:pt x="2" y="633"/>
                  </a:lnTo>
                  <a:lnTo>
                    <a:pt x="2" y="752"/>
                  </a:lnTo>
                  <a:lnTo>
                    <a:pt x="2" y="709"/>
                  </a:lnTo>
                  <a:lnTo>
                    <a:pt x="2" y="745"/>
                  </a:lnTo>
                  <a:lnTo>
                    <a:pt x="2" y="702"/>
                  </a:lnTo>
                  <a:lnTo>
                    <a:pt x="2" y="754"/>
                  </a:lnTo>
                  <a:lnTo>
                    <a:pt x="2" y="642"/>
                  </a:lnTo>
                  <a:lnTo>
                    <a:pt x="2" y="676"/>
                  </a:lnTo>
                  <a:lnTo>
                    <a:pt x="2" y="740"/>
                  </a:lnTo>
                  <a:lnTo>
                    <a:pt x="2" y="738"/>
                  </a:lnTo>
                  <a:lnTo>
                    <a:pt x="2" y="724"/>
                  </a:lnTo>
                  <a:lnTo>
                    <a:pt x="2" y="747"/>
                  </a:lnTo>
                  <a:lnTo>
                    <a:pt x="2" y="585"/>
                  </a:lnTo>
                  <a:lnTo>
                    <a:pt x="3" y="741"/>
                  </a:lnTo>
                  <a:lnTo>
                    <a:pt x="3" y="581"/>
                  </a:lnTo>
                  <a:lnTo>
                    <a:pt x="3" y="729"/>
                  </a:lnTo>
                  <a:lnTo>
                    <a:pt x="3" y="725"/>
                  </a:lnTo>
                  <a:lnTo>
                    <a:pt x="3" y="708"/>
                  </a:lnTo>
                  <a:lnTo>
                    <a:pt x="3" y="699"/>
                  </a:lnTo>
                  <a:lnTo>
                    <a:pt x="3" y="738"/>
                  </a:lnTo>
                  <a:lnTo>
                    <a:pt x="3" y="676"/>
                  </a:lnTo>
                  <a:lnTo>
                    <a:pt x="3" y="756"/>
                  </a:lnTo>
                  <a:lnTo>
                    <a:pt x="3" y="615"/>
                  </a:lnTo>
                  <a:lnTo>
                    <a:pt x="3" y="693"/>
                  </a:lnTo>
                  <a:lnTo>
                    <a:pt x="3" y="554"/>
                  </a:lnTo>
                  <a:lnTo>
                    <a:pt x="3" y="513"/>
                  </a:lnTo>
                  <a:lnTo>
                    <a:pt x="3" y="715"/>
                  </a:lnTo>
                  <a:lnTo>
                    <a:pt x="3" y="743"/>
                  </a:lnTo>
                  <a:lnTo>
                    <a:pt x="3" y="747"/>
                  </a:lnTo>
                  <a:lnTo>
                    <a:pt x="3" y="747"/>
                  </a:lnTo>
                  <a:lnTo>
                    <a:pt x="3" y="659"/>
                  </a:lnTo>
                  <a:lnTo>
                    <a:pt x="3" y="754"/>
                  </a:lnTo>
                  <a:lnTo>
                    <a:pt x="3" y="631"/>
                  </a:lnTo>
                  <a:lnTo>
                    <a:pt x="3" y="695"/>
                  </a:lnTo>
                  <a:lnTo>
                    <a:pt x="3" y="743"/>
                  </a:lnTo>
                  <a:lnTo>
                    <a:pt x="3" y="455"/>
                  </a:lnTo>
                  <a:lnTo>
                    <a:pt x="3" y="667"/>
                  </a:lnTo>
                  <a:lnTo>
                    <a:pt x="3" y="745"/>
                  </a:lnTo>
                  <a:lnTo>
                    <a:pt x="3" y="756"/>
                  </a:lnTo>
                  <a:lnTo>
                    <a:pt x="3" y="711"/>
                  </a:lnTo>
                  <a:lnTo>
                    <a:pt x="3" y="720"/>
                  </a:lnTo>
                  <a:lnTo>
                    <a:pt x="3" y="743"/>
                  </a:lnTo>
                  <a:lnTo>
                    <a:pt x="3" y="754"/>
                  </a:lnTo>
                  <a:lnTo>
                    <a:pt x="3" y="745"/>
                  </a:lnTo>
                  <a:lnTo>
                    <a:pt x="3" y="711"/>
                  </a:lnTo>
                  <a:lnTo>
                    <a:pt x="3" y="716"/>
                  </a:lnTo>
                  <a:lnTo>
                    <a:pt x="3" y="727"/>
                  </a:lnTo>
                  <a:lnTo>
                    <a:pt x="3" y="708"/>
                  </a:lnTo>
                  <a:lnTo>
                    <a:pt x="3" y="658"/>
                  </a:lnTo>
                  <a:lnTo>
                    <a:pt x="3" y="731"/>
                  </a:lnTo>
                  <a:lnTo>
                    <a:pt x="3" y="759"/>
                  </a:lnTo>
                  <a:lnTo>
                    <a:pt x="3" y="733"/>
                  </a:lnTo>
                  <a:lnTo>
                    <a:pt x="3" y="736"/>
                  </a:lnTo>
                  <a:lnTo>
                    <a:pt x="3" y="749"/>
                  </a:lnTo>
                  <a:lnTo>
                    <a:pt x="3" y="740"/>
                  </a:lnTo>
                  <a:lnTo>
                    <a:pt x="3" y="757"/>
                  </a:lnTo>
                  <a:lnTo>
                    <a:pt x="3" y="756"/>
                  </a:lnTo>
                  <a:lnTo>
                    <a:pt x="3" y="759"/>
                  </a:lnTo>
                  <a:lnTo>
                    <a:pt x="3" y="613"/>
                  </a:lnTo>
                  <a:lnTo>
                    <a:pt x="3" y="716"/>
                  </a:lnTo>
                  <a:lnTo>
                    <a:pt x="3" y="713"/>
                  </a:lnTo>
                  <a:lnTo>
                    <a:pt x="3" y="631"/>
                  </a:lnTo>
                  <a:lnTo>
                    <a:pt x="3" y="693"/>
                  </a:lnTo>
                  <a:lnTo>
                    <a:pt x="3" y="718"/>
                  </a:lnTo>
                  <a:lnTo>
                    <a:pt x="3" y="718"/>
                  </a:lnTo>
                  <a:lnTo>
                    <a:pt x="3" y="700"/>
                  </a:lnTo>
                  <a:lnTo>
                    <a:pt x="3" y="754"/>
                  </a:lnTo>
                  <a:lnTo>
                    <a:pt x="3" y="627"/>
                  </a:lnTo>
                  <a:lnTo>
                    <a:pt x="3" y="715"/>
                  </a:lnTo>
                  <a:lnTo>
                    <a:pt x="3" y="713"/>
                  </a:lnTo>
                  <a:lnTo>
                    <a:pt x="3" y="759"/>
                  </a:lnTo>
                  <a:lnTo>
                    <a:pt x="3" y="754"/>
                  </a:lnTo>
                  <a:lnTo>
                    <a:pt x="3" y="757"/>
                  </a:lnTo>
                  <a:lnTo>
                    <a:pt x="3" y="720"/>
                  </a:lnTo>
                  <a:lnTo>
                    <a:pt x="3" y="749"/>
                  </a:lnTo>
                  <a:lnTo>
                    <a:pt x="3" y="756"/>
                  </a:lnTo>
                  <a:lnTo>
                    <a:pt x="3" y="713"/>
                  </a:lnTo>
                  <a:lnTo>
                    <a:pt x="3" y="695"/>
                  </a:lnTo>
                  <a:lnTo>
                    <a:pt x="3" y="757"/>
                  </a:lnTo>
                  <a:lnTo>
                    <a:pt x="3" y="757"/>
                  </a:lnTo>
                  <a:lnTo>
                    <a:pt x="3" y="743"/>
                  </a:lnTo>
                  <a:lnTo>
                    <a:pt x="3" y="729"/>
                  </a:lnTo>
                  <a:lnTo>
                    <a:pt x="3" y="759"/>
                  </a:lnTo>
                  <a:lnTo>
                    <a:pt x="3" y="733"/>
                  </a:lnTo>
                  <a:lnTo>
                    <a:pt x="3" y="759"/>
                  </a:lnTo>
                  <a:lnTo>
                    <a:pt x="3" y="740"/>
                  </a:lnTo>
                  <a:lnTo>
                    <a:pt x="3" y="727"/>
                  </a:lnTo>
                  <a:lnTo>
                    <a:pt x="3" y="722"/>
                  </a:lnTo>
                  <a:lnTo>
                    <a:pt x="3" y="754"/>
                  </a:lnTo>
                  <a:lnTo>
                    <a:pt x="3" y="722"/>
                  </a:lnTo>
                  <a:lnTo>
                    <a:pt x="3" y="745"/>
                  </a:lnTo>
                  <a:lnTo>
                    <a:pt x="3" y="740"/>
                  </a:lnTo>
                  <a:lnTo>
                    <a:pt x="3" y="733"/>
                  </a:lnTo>
                  <a:lnTo>
                    <a:pt x="3" y="720"/>
                  </a:lnTo>
                  <a:lnTo>
                    <a:pt x="3" y="750"/>
                  </a:lnTo>
                  <a:lnTo>
                    <a:pt x="3" y="759"/>
                  </a:lnTo>
                  <a:lnTo>
                    <a:pt x="3" y="693"/>
                  </a:lnTo>
                  <a:lnTo>
                    <a:pt x="3" y="754"/>
                  </a:lnTo>
                  <a:lnTo>
                    <a:pt x="5" y="740"/>
                  </a:lnTo>
                  <a:lnTo>
                    <a:pt x="5" y="747"/>
                  </a:lnTo>
                  <a:lnTo>
                    <a:pt x="5" y="754"/>
                  </a:lnTo>
                  <a:lnTo>
                    <a:pt x="5" y="745"/>
                  </a:lnTo>
                  <a:lnTo>
                    <a:pt x="5" y="743"/>
                  </a:lnTo>
                  <a:lnTo>
                    <a:pt x="5" y="754"/>
                  </a:lnTo>
                  <a:lnTo>
                    <a:pt x="5" y="713"/>
                  </a:lnTo>
                  <a:lnTo>
                    <a:pt x="5" y="752"/>
                  </a:lnTo>
                  <a:lnTo>
                    <a:pt x="5" y="743"/>
                  </a:lnTo>
                  <a:lnTo>
                    <a:pt x="5" y="749"/>
                  </a:lnTo>
                  <a:lnTo>
                    <a:pt x="5" y="749"/>
                  </a:lnTo>
                  <a:lnTo>
                    <a:pt x="5" y="759"/>
                  </a:lnTo>
                  <a:lnTo>
                    <a:pt x="5" y="711"/>
                  </a:lnTo>
                  <a:lnTo>
                    <a:pt x="5" y="747"/>
                  </a:lnTo>
                  <a:lnTo>
                    <a:pt x="5" y="756"/>
                  </a:lnTo>
                  <a:lnTo>
                    <a:pt x="5" y="740"/>
                  </a:lnTo>
                  <a:lnTo>
                    <a:pt x="5" y="749"/>
                  </a:lnTo>
                  <a:lnTo>
                    <a:pt x="5" y="708"/>
                  </a:lnTo>
                  <a:lnTo>
                    <a:pt x="5" y="704"/>
                  </a:lnTo>
                  <a:lnTo>
                    <a:pt x="5" y="749"/>
                  </a:lnTo>
                  <a:lnTo>
                    <a:pt x="5" y="756"/>
                  </a:lnTo>
                  <a:lnTo>
                    <a:pt x="5" y="725"/>
                  </a:lnTo>
                  <a:lnTo>
                    <a:pt x="5" y="750"/>
                  </a:lnTo>
                  <a:lnTo>
                    <a:pt x="5" y="642"/>
                  </a:lnTo>
                  <a:lnTo>
                    <a:pt x="5" y="754"/>
                  </a:lnTo>
                  <a:lnTo>
                    <a:pt x="5" y="729"/>
                  </a:lnTo>
                  <a:lnTo>
                    <a:pt x="5" y="727"/>
                  </a:lnTo>
                  <a:lnTo>
                    <a:pt x="5" y="727"/>
                  </a:lnTo>
                  <a:lnTo>
                    <a:pt x="5" y="754"/>
                  </a:lnTo>
                  <a:lnTo>
                    <a:pt x="5" y="716"/>
                  </a:lnTo>
                  <a:lnTo>
                    <a:pt x="5" y="743"/>
                  </a:lnTo>
                  <a:lnTo>
                    <a:pt x="5" y="733"/>
                  </a:lnTo>
                  <a:lnTo>
                    <a:pt x="5" y="718"/>
                  </a:lnTo>
                  <a:lnTo>
                    <a:pt x="5" y="733"/>
                  </a:lnTo>
                  <a:lnTo>
                    <a:pt x="5" y="706"/>
                  </a:lnTo>
                  <a:lnTo>
                    <a:pt x="5" y="756"/>
                  </a:lnTo>
                  <a:lnTo>
                    <a:pt x="5" y="702"/>
                  </a:lnTo>
                  <a:lnTo>
                    <a:pt x="5" y="747"/>
                  </a:lnTo>
                  <a:lnTo>
                    <a:pt x="5" y="743"/>
                  </a:lnTo>
                  <a:lnTo>
                    <a:pt x="5" y="716"/>
                  </a:lnTo>
                  <a:lnTo>
                    <a:pt x="5" y="733"/>
                  </a:lnTo>
                  <a:lnTo>
                    <a:pt x="5" y="749"/>
                  </a:lnTo>
                  <a:lnTo>
                    <a:pt x="5" y="759"/>
                  </a:lnTo>
                  <a:lnTo>
                    <a:pt x="5" y="759"/>
                  </a:lnTo>
                  <a:lnTo>
                    <a:pt x="5" y="747"/>
                  </a:lnTo>
                  <a:lnTo>
                    <a:pt x="5" y="738"/>
                  </a:lnTo>
                  <a:lnTo>
                    <a:pt x="5" y="747"/>
                  </a:lnTo>
                  <a:lnTo>
                    <a:pt x="5" y="711"/>
                  </a:lnTo>
                  <a:lnTo>
                    <a:pt x="5" y="713"/>
                  </a:lnTo>
                  <a:lnTo>
                    <a:pt x="5" y="745"/>
                  </a:lnTo>
                  <a:lnTo>
                    <a:pt x="5" y="747"/>
                  </a:lnTo>
                  <a:lnTo>
                    <a:pt x="5" y="750"/>
                  </a:lnTo>
                  <a:lnTo>
                    <a:pt x="5" y="750"/>
                  </a:lnTo>
                  <a:lnTo>
                    <a:pt x="5" y="731"/>
                  </a:lnTo>
                  <a:lnTo>
                    <a:pt x="5" y="752"/>
                  </a:lnTo>
                  <a:lnTo>
                    <a:pt x="5" y="711"/>
                  </a:lnTo>
                  <a:lnTo>
                    <a:pt x="5" y="747"/>
                  </a:lnTo>
                  <a:lnTo>
                    <a:pt x="5" y="740"/>
                  </a:lnTo>
                  <a:lnTo>
                    <a:pt x="5" y="743"/>
                  </a:lnTo>
                  <a:lnTo>
                    <a:pt x="5" y="752"/>
                  </a:lnTo>
                  <a:lnTo>
                    <a:pt x="5" y="752"/>
                  </a:lnTo>
                  <a:lnTo>
                    <a:pt x="5" y="759"/>
                  </a:lnTo>
                  <a:lnTo>
                    <a:pt x="5" y="672"/>
                  </a:lnTo>
                  <a:lnTo>
                    <a:pt x="5" y="745"/>
                  </a:lnTo>
                  <a:lnTo>
                    <a:pt x="5" y="734"/>
                  </a:lnTo>
                  <a:lnTo>
                    <a:pt x="5" y="731"/>
                  </a:lnTo>
                  <a:lnTo>
                    <a:pt x="5" y="720"/>
                  </a:lnTo>
                  <a:lnTo>
                    <a:pt x="5" y="757"/>
                  </a:lnTo>
                  <a:lnTo>
                    <a:pt x="5" y="718"/>
                  </a:lnTo>
                  <a:lnTo>
                    <a:pt x="5" y="752"/>
                  </a:lnTo>
                  <a:lnTo>
                    <a:pt x="5" y="740"/>
                  </a:lnTo>
                  <a:lnTo>
                    <a:pt x="5" y="757"/>
                  </a:lnTo>
                  <a:lnTo>
                    <a:pt x="5" y="718"/>
                  </a:lnTo>
                  <a:lnTo>
                    <a:pt x="5" y="747"/>
                  </a:lnTo>
                  <a:lnTo>
                    <a:pt x="5" y="749"/>
                  </a:lnTo>
                  <a:lnTo>
                    <a:pt x="5" y="715"/>
                  </a:lnTo>
                  <a:lnTo>
                    <a:pt x="5" y="752"/>
                  </a:lnTo>
                  <a:lnTo>
                    <a:pt x="5" y="756"/>
                  </a:lnTo>
                  <a:lnTo>
                    <a:pt x="5" y="684"/>
                  </a:lnTo>
                  <a:lnTo>
                    <a:pt x="5" y="759"/>
                  </a:lnTo>
                  <a:lnTo>
                    <a:pt x="5" y="750"/>
                  </a:lnTo>
                  <a:lnTo>
                    <a:pt x="5" y="722"/>
                  </a:lnTo>
                  <a:lnTo>
                    <a:pt x="5" y="754"/>
                  </a:lnTo>
                  <a:lnTo>
                    <a:pt x="5" y="659"/>
                  </a:lnTo>
                  <a:lnTo>
                    <a:pt x="5" y="741"/>
                  </a:lnTo>
                  <a:lnTo>
                    <a:pt x="7" y="756"/>
                  </a:lnTo>
                  <a:lnTo>
                    <a:pt x="7" y="738"/>
                  </a:lnTo>
                  <a:lnTo>
                    <a:pt x="7" y="754"/>
                  </a:lnTo>
                  <a:lnTo>
                    <a:pt x="7" y="629"/>
                  </a:lnTo>
                  <a:lnTo>
                    <a:pt x="7" y="729"/>
                  </a:lnTo>
                  <a:lnTo>
                    <a:pt x="7" y="757"/>
                  </a:lnTo>
                  <a:lnTo>
                    <a:pt x="7" y="725"/>
                  </a:lnTo>
                  <a:lnTo>
                    <a:pt x="7" y="740"/>
                  </a:lnTo>
                  <a:lnTo>
                    <a:pt x="7" y="754"/>
                  </a:lnTo>
                  <a:lnTo>
                    <a:pt x="7" y="643"/>
                  </a:lnTo>
                  <a:lnTo>
                    <a:pt x="7" y="759"/>
                  </a:lnTo>
                  <a:lnTo>
                    <a:pt x="7" y="736"/>
                  </a:lnTo>
                  <a:lnTo>
                    <a:pt x="7" y="759"/>
                  </a:lnTo>
                  <a:lnTo>
                    <a:pt x="7" y="759"/>
                  </a:lnTo>
                  <a:lnTo>
                    <a:pt x="7" y="741"/>
                  </a:lnTo>
                  <a:lnTo>
                    <a:pt x="7" y="741"/>
                  </a:lnTo>
                  <a:lnTo>
                    <a:pt x="7" y="745"/>
                  </a:lnTo>
                  <a:lnTo>
                    <a:pt x="7" y="731"/>
                  </a:lnTo>
                  <a:lnTo>
                    <a:pt x="7" y="736"/>
                  </a:lnTo>
                  <a:lnTo>
                    <a:pt x="7" y="745"/>
                  </a:lnTo>
                  <a:lnTo>
                    <a:pt x="7" y="750"/>
                  </a:lnTo>
                  <a:lnTo>
                    <a:pt x="7" y="757"/>
                  </a:lnTo>
                  <a:lnTo>
                    <a:pt x="7" y="756"/>
                  </a:lnTo>
                  <a:lnTo>
                    <a:pt x="7" y="747"/>
                  </a:lnTo>
                  <a:lnTo>
                    <a:pt x="7" y="757"/>
                  </a:lnTo>
                  <a:lnTo>
                    <a:pt x="7" y="724"/>
                  </a:lnTo>
                  <a:lnTo>
                    <a:pt x="7" y="756"/>
                  </a:lnTo>
                  <a:lnTo>
                    <a:pt x="7" y="759"/>
                  </a:lnTo>
                  <a:lnTo>
                    <a:pt x="7" y="750"/>
                  </a:lnTo>
                  <a:lnTo>
                    <a:pt x="7" y="752"/>
                  </a:lnTo>
                  <a:lnTo>
                    <a:pt x="7" y="750"/>
                  </a:lnTo>
                  <a:lnTo>
                    <a:pt x="7" y="745"/>
                  </a:lnTo>
                  <a:lnTo>
                    <a:pt x="7" y="757"/>
                  </a:lnTo>
                  <a:lnTo>
                    <a:pt x="7" y="749"/>
                  </a:lnTo>
                  <a:lnTo>
                    <a:pt x="7" y="757"/>
                  </a:lnTo>
                  <a:lnTo>
                    <a:pt x="7" y="683"/>
                  </a:lnTo>
                  <a:lnTo>
                    <a:pt x="7" y="757"/>
                  </a:lnTo>
                  <a:lnTo>
                    <a:pt x="7" y="734"/>
                  </a:lnTo>
                  <a:lnTo>
                    <a:pt x="7" y="745"/>
                  </a:lnTo>
                  <a:lnTo>
                    <a:pt x="7" y="734"/>
                  </a:lnTo>
                  <a:lnTo>
                    <a:pt x="7" y="754"/>
                  </a:lnTo>
                  <a:lnTo>
                    <a:pt x="7" y="745"/>
                  </a:lnTo>
                  <a:lnTo>
                    <a:pt x="7" y="745"/>
                  </a:lnTo>
                  <a:lnTo>
                    <a:pt x="7" y="686"/>
                  </a:lnTo>
                  <a:lnTo>
                    <a:pt x="7" y="754"/>
                  </a:lnTo>
                  <a:lnTo>
                    <a:pt x="7" y="729"/>
                  </a:lnTo>
                  <a:lnTo>
                    <a:pt x="7" y="745"/>
                  </a:lnTo>
                  <a:lnTo>
                    <a:pt x="7" y="759"/>
                  </a:lnTo>
                  <a:lnTo>
                    <a:pt x="7" y="754"/>
                  </a:lnTo>
                  <a:lnTo>
                    <a:pt x="7" y="688"/>
                  </a:lnTo>
                  <a:lnTo>
                    <a:pt x="7" y="734"/>
                  </a:lnTo>
                  <a:lnTo>
                    <a:pt x="7" y="683"/>
                  </a:lnTo>
                  <a:lnTo>
                    <a:pt x="7" y="745"/>
                  </a:lnTo>
                  <a:lnTo>
                    <a:pt x="7" y="743"/>
                  </a:lnTo>
                  <a:lnTo>
                    <a:pt x="7" y="745"/>
                  </a:lnTo>
                  <a:lnTo>
                    <a:pt x="7" y="745"/>
                  </a:lnTo>
                  <a:lnTo>
                    <a:pt x="7" y="752"/>
                  </a:lnTo>
                  <a:lnTo>
                    <a:pt x="7" y="733"/>
                  </a:lnTo>
                  <a:lnTo>
                    <a:pt x="7" y="752"/>
                  </a:lnTo>
                  <a:lnTo>
                    <a:pt x="7" y="757"/>
                  </a:lnTo>
                  <a:lnTo>
                    <a:pt x="7" y="750"/>
                  </a:lnTo>
                  <a:lnTo>
                    <a:pt x="7" y="757"/>
                  </a:lnTo>
                  <a:lnTo>
                    <a:pt x="7" y="754"/>
                  </a:lnTo>
                  <a:lnTo>
                    <a:pt x="7" y="747"/>
                  </a:lnTo>
                  <a:lnTo>
                    <a:pt x="7" y="754"/>
                  </a:lnTo>
                  <a:lnTo>
                    <a:pt x="7" y="750"/>
                  </a:lnTo>
                  <a:lnTo>
                    <a:pt x="7" y="759"/>
                  </a:lnTo>
                  <a:lnTo>
                    <a:pt x="7" y="756"/>
                  </a:lnTo>
                  <a:lnTo>
                    <a:pt x="7" y="747"/>
                  </a:lnTo>
                  <a:lnTo>
                    <a:pt x="7" y="747"/>
                  </a:lnTo>
                  <a:lnTo>
                    <a:pt x="7" y="741"/>
                  </a:lnTo>
                  <a:lnTo>
                    <a:pt x="7" y="756"/>
                  </a:lnTo>
                  <a:lnTo>
                    <a:pt x="7" y="759"/>
                  </a:lnTo>
                  <a:lnTo>
                    <a:pt x="7" y="724"/>
                  </a:lnTo>
                  <a:lnTo>
                    <a:pt x="7" y="745"/>
                  </a:lnTo>
                  <a:lnTo>
                    <a:pt x="7" y="725"/>
                  </a:lnTo>
                  <a:lnTo>
                    <a:pt x="7" y="757"/>
                  </a:lnTo>
                  <a:lnTo>
                    <a:pt x="7" y="749"/>
                  </a:lnTo>
                  <a:lnTo>
                    <a:pt x="7" y="752"/>
                  </a:lnTo>
                  <a:lnTo>
                    <a:pt x="7" y="638"/>
                  </a:lnTo>
                  <a:lnTo>
                    <a:pt x="7" y="745"/>
                  </a:lnTo>
                  <a:lnTo>
                    <a:pt x="7" y="754"/>
                  </a:lnTo>
                  <a:lnTo>
                    <a:pt x="7" y="750"/>
                  </a:lnTo>
                  <a:lnTo>
                    <a:pt x="7" y="690"/>
                  </a:lnTo>
                  <a:lnTo>
                    <a:pt x="9" y="756"/>
                  </a:lnTo>
                  <a:lnTo>
                    <a:pt x="9" y="743"/>
                  </a:lnTo>
                  <a:lnTo>
                    <a:pt x="9" y="756"/>
                  </a:lnTo>
                  <a:lnTo>
                    <a:pt x="9" y="757"/>
                  </a:lnTo>
                  <a:lnTo>
                    <a:pt x="9" y="759"/>
                  </a:lnTo>
                  <a:lnTo>
                    <a:pt x="9" y="724"/>
                  </a:lnTo>
                  <a:lnTo>
                    <a:pt x="9" y="727"/>
                  </a:lnTo>
                  <a:lnTo>
                    <a:pt x="9" y="754"/>
                  </a:lnTo>
                  <a:lnTo>
                    <a:pt x="9" y="731"/>
                  </a:lnTo>
                  <a:lnTo>
                    <a:pt x="9" y="711"/>
                  </a:lnTo>
                  <a:lnTo>
                    <a:pt x="9" y="745"/>
                  </a:lnTo>
                  <a:lnTo>
                    <a:pt x="9" y="756"/>
                  </a:lnTo>
                  <a:lnTo>
                    <a:pt x="9" y="757"/>
                  </a:lnTo>
                  <a:lnTo>
                    <a:pt x="9" y="720"/>
                  </a:lnTo>
                  <a:lnTo>
                    <a:pt x="9" y="738"/>
                  </a:lnTo>
                  <a:lnTo>
                    <a:pt x="9" y="747"/>
                  </a:lnTo>
                  <a:lnTo>
                    <a:pt x="9" y="757"/>
                  </a:lnTo>
                  <a:lnTo>
                    <a:pt x="9" y="709"/>
                  </a:lnTo>
                  <a:lnTo>
                    <a:pt x="9" y="574"/>
                  </a:lnTo>
                  <a:lnTo>
                    <a:pt x="9" y="690"/>
                  </a:lnTo>
                  <a:lnTo>
                    <a:pt x="9" y="693"/>
                  </a:lnTo>
                  <a:lnTo>
                    <a:pt x="9" y="734"/>
                  </a:lnTo>
                  <a:lnTo>
                    <a:pt x="9" y="658"/>
                  </a:lnTo>
                  <a:lnTo>
                    <a:pt x="9" y="757"/>
                  </a:lnTo>
                  <a:lnTo>
                    <a:pt x="9" y="747"/>
                  </a:lnTo>
                  <a:lnTo>
                    <a:pt x="9" y="743"/>
                  </a:lnTo>
                  <a:lnTo>
                    <a:pt x="9" y="743"/>
                  </a:lnTo>
                  <a:lnTo>
                    <a:pt x="9" y="713"/>
                  </a:lnTo>
                  <a:lnTo>
                    <a:pt x="9" y="704"/>
                  </a:lnTo>
                  <a:lnTo>
                    <a:pt x="9" y="750"/>
                  </a:lnTo>
                  <a:lnTo>
                    <a:pt x="9" y="757"/>
                  </a:lnTo>
                  <a:lnTo>
                    <a:pt x="9" y="757"/>
                  </a:lnTo>
                  <a:lnTo>
                    <a:pt x="9" y="668"/>
                  </a:lnTo>
                  <a:lnTo>
                    <a:pt x="9" y="740"/>
                  </a:lnTo>
                  <a:lnTo>
                    <a:pt x="9" y="720"/>
                  </a:lnTo>
                  <a:lnTo>
                    <a:pt x="9" y="747"/>
                  </a:lnTo>
                  <a:lnTo>
                    <a:pt x="9" y="745"/>
                  </a:lnTo>
                  <a:lnTo>
                    <a:pt x="9" y="672"/>
                  </a:lnTo>
                  <a:lnTo>
                    <a:pt x="9" y="745"/>
                  </a:lnTo>
                  <a:lnTo>
                    <a:pt x="9" y="725"/>
                  </a:lnTo>
                  <a:lnTo>
                    <a:pt x="9" y="757"/>
                  </a:lnTo>
                  <a:lnTo>
                    <a:pt x="9" y="681"/>
                  </a:lnTo>
                  <a:lnTo>
                    <a:pt x="9" y="752"/>
                  </a:lnTo>
                  <a:lnTo>
                    <a:pt x="9" y="711"/>
                  </a:lnTo>
                  <a:lnTo>
                    <a:pt x="9" y="733"/>
                  </a:lnTo>
                  <a:lnTo>
                    <a:pt x="9" y="749"/>
                  </a:lnTo>
                  <a:lnTo>
                    <a:pt x="9" y="752"/>
                  </a:lnTo>
                  <a:lnTo>
                    <a:pt x="9" y="638"/>
                  </a:lnTo>
                  <a:lnTo>
                    <a:pt x="9" y="741"/>
                  </a:lnTo>
                  <a:lnTo>
                    <a:pt x="9" y="757"/>
                  </a:lnTo>
                  <a:lnTo>
                    <a:pt x="9" y="720"/>
                  </a:lnTo>
                  <a:lnTo>
                    <a:pt x="9" y="757"/>
                  </a:lnTo>
                  <a:lnTo>
                    <a:pt x="9" y="633"/>
                  </a:lnTo>
                  <a:lnTo>
                    <a:pt x="9" y="757"/>
                  </a:lnTo>
                  <a:lnTo>
                    <a:pt x="9" y="759"/>
                  </a:lnTo>
                  <a:lnTo>
                    <a:pt x="9" y="747"/>
                  </a:lnTo>
                  <a:lnTo>
                    <a:pt x="9" y="750"/>
                  </a:lnTo>
                  <a:lnTo>
                    <a:pt x="9" y="747"/>
                  </a:lnTo>
                  <a:lnTo>
                    <a:pt x="9" y="745"/>
                  </a:lnTo>
                  <a:lnTo>
                    <a:pt x="9" y="754"/>
                  </a:lnTo>
                  <a:lnTo>
                    <a:pt x="9" y="690"/>
                  </a:lnTo>
                  <a:lnTo>
                    <a:pt x="9" y="738"/>
                  </a:lnTo>
                  <a:lnTo>
                    <a:pt x="9" y="733"/>
                  </a:lnTo>
                  <a:lnTo>
                    <a:pt x="9" y="759"/>
                  </a:lnTo>
                  <a:lnTo>
                    <a:pt x="9" y="738"/>
                  </a:lnTo>
                  <a:lnTo>
                    <a:pt x="9" y="754"/>
                  </a:lnTo>
                  <a:lnTo>
                    <a:pt x="9" y="757"/>
                  </a:lnTo>
                  <a:lnTo>
                    <a:pt x="9" y="720"/>
                  </a:lnTo>
                  <a:lnTo>
                    <a:pt x="9" y="740"/>
                  </a:lnTo>
                  <a:lnTo>
                    <a:pt x="9" y="715"/>
                  </a:lnTo>
                  <a:lnTo>
                    <a:pt x="9" y="749"/>
                  </a:lnTo>
                  <a:lnTo>
                    <a:pt x="9" y="736"/>
                  </a:lnTo>
                  <a:lnTo>
                    <a:pt x="9" y="692"/>
                  </a:lnTo>
                  <a:lnTo>
                    <a:pt x="9" y="757"/>
                  </a:lnTo>
                  <a:lnTo>
                    <a:pt x="11" y="759"/>
                  </a:lnTo>
                  <a:lnTo>
                    <a:pt x="11" y="731"/>
                  </a:lnTo>
                  <a:lnTo>
                    <a:pt x="11" y="695"/>
                  </a:lnTo>
                  <a:lnTo>
                    <a:pt x="11" y="677"/>
                  </a:lnTo>
                  <a:lnTo>
                    <a:pt x="11" y="686"/>
                  </a:lnTo>
                  <a:lnTo>
                    <a:pt x="11" y="595"/>
                  </a:lnTo>
                  <a:lnTo>
                    <a:pt x="11" y="734"/>
                  </a:lnTo>
                  <a:lnTo>
                    <a:pt x="11" y="759"/>
                  </a:lnTo>
                  <a:lnTo>
                    <a:pt x="11" y="756"/>
                  </a:lnTo>
                  <a:lnTo>
                    <a:pt x="11" y="747"/>
                  </a:lnTo>
                  <a:lnTo>
                    <a:pt x="11" y="693"/>
                  </a:lnTo>
                  <a:lnTo>
                    <a:pt x="11" y="727"/>
                  </a:lnTo>
                  <a:lnTo>
                    <a:pt x="11" y="659"/>
                  </a:lnTo>
                  <a:lnTo>
                    <a:pt x="11" y="700"/>
                  </a:lnTo>
                  <a:lnTo>
                    <a:pt x="11" y="654"/>
                  </a:lnTo>
                  <a:lnTo>
                    <a:pt x="11" y="724"/>
                  </a:lnTo>
                  <a:lnTo>
                    <a:pt x="11" y="725"/>
                  </a:lnTo>
                  <a:lnTo>
                    <a:pt x="11" y="757"/>
                  </a:lnTo>
                  <a:lnTo>
                    <a:pt x="11" y="759"/>
                  </a:lnTo>
                  <a:lnTo>
                    <a:pt x="11" y="752"/>
                  </a:lnTo>
                  <a:lnTo>
                    <a:pt x="11" y="752"/>
                  </a:lnTo>
                  <a:lnTo>
                    <a:pt x="11" y="733"/>
                  </a:lnTo>
                  <a:lnTo>
                    <a:pt x="11" y="716"/>
                  </a:lnTo>
                  <a:lnTo>
                    <a:pt x="11" y="743"/>
                  </a:lnTo>
                  <a:lnTo>
                    <a:pt x="11" y="752"/>
                  </a:lnTo>
                  <a:lnTo>
                    <a:pt x="11" y="681"/>
                  </a:lnTo>
                  <a:lnTo>
                    <a:pt x="11" y="743"/>
                  </a:lnTo>
                  <a:lnTo>
                    <a:pt x="11" y="626"/>
                  </a:lnTo>
                  <a:lnTo>
                    <a:pt x="11" y="741"/>
                  </a:lnTo>
                  <a:lnTo>
                    <a:pt x="11" y="704"/>
                  </a:lnTo>
                  <a:lnTo>
                    <a:pt x="11" y="709"/>
                  </a:lnTo>
                  <a:lnTo>
                    <a:pt x="11" y="722"/>
                  </a:lnTo>
                  <a:lnTo>
                    <a:pt x="11" y="585"/>
                  </a:lnTo>
                  <a:lnTo>
                    <a:pt x="11" y="629"/>
                  </a:lnTo>
                  <a:lnTo>
                    <a:pt x="11" y="724"/>
                  </a:lnTo>
                  <a:lnTo>
                    <a:pt x="11" y="670"/>
                  </a:lnTo>
                  <a:lnTo>
                    <a:pt x="11" y="572"/>
                  </a:lnTo>
                  <a:lnTo>
                    <a:pt x="11" y="759"/>
                  </a:lnTo>
                  <a:lnTo>
                    <a:pt x="11" y="697"/>
                  </a:lnTo>
                  <a:lnTo>
                    <a:pt x="11" y="683"/>
                  </a:lnTo>
                  <a:lnTo>
                    <a:pt x="11" y="683"/>
                  </a:lnTo>
                  <a:lnTo>
                    <a:pt x="11" y="654"/>
                  </a:lnTo>
                  <a:lnTo>
                    <a:pt x="11" y="734"/>
                  </a:lnTo>
                  <a:lnTo>
                    <a:pt x="11" y="501"/>
                  </a:lnTo>
                  <a:lnTo>
                    <a:pt x="11" y="692"/>
                  </a:lnTo>
                  <a:lnTo>
                    <a:pt x="11" y="715"/>
                  </a:lnTo>
                  <a:lnTo>
                    <a:pt x="11" y="752"/>
                  </a:lnTo>
                  <a:lnTo>
                    <a:pt x="11" y="521"/>
                  </a:lnTo>
                  <a:lnTo>
                    <a:pt x="11" y="756"/>
                  </a:lnTo>
                  <a:lnTo>
                    <a:pt x="11" y="396"/>
                  </a:lnTo>
                  <a:lnTo>
                    <a:pt x="11" y="619"/>
                  </a:lnTo>
                  <a:lnTo>
                    <a:pt x="11" y="745"/>
                  </a:lnTo>
                  <a:lnTo>
                    <a:pt x="11" y="679"/>
                  </a:lnTo>
                  <a:lnTo>
                    <a:pt x="11" y="711"/>
                  </a:lnTo>
                  <a:lnTo>
                    <a:pt x="11" y="661"/>
                  </a:lnTo>
                  <a:lnTo>
                    <a:pt x="11" y="674"/>
                  </a:lnTo>
                  <a:lnTo>
                    <a:pt x="11" y="708"/>
                  </a:lnTo>
                  <a:lnTo>
                    <a:pt x="11" y="627"/>
                  </a:lnTo>
                  <a:lnTo>
                    <a:pt x="11" y="627"/>
                  </a:lnTo>
                  <a:lnTo>
                    <a:pt x="11" y="706"/>
                  </a:lnTo>
                  <a:lnTo>
                    <a:pt x="11" y="713"/>
                  </a:lnTo>
                  <a:lnTo>
                    <a:pt x="11" y="686"/>
                  </a:lnTo>
                  <a:lnTo>
                    <a:pt x="11" y="595"/>
                  </a:lnTo>
                  <a:lnTo>
                    <a:pt x="11" y="734"/>
                  </a:lnTo>
                  <a:lnTo>
                    <a:pt x="11" y="684"/>
                  </a:lnTo>
                  <a:lnTo>
                    <a:pt x="11" y="553"/>
                  </a:lnTo>
                  <a:lnTo>
                    <a:pt x="11" y="711"/>
                  </a:lnTo>
                  <a:lnTo>
                    <a:pt x="11" y="597"/>
                  </a:lnTo>
                  <a:lnTo>
                    <a:pt x="11" y="731"/>
                  </a:lnTo>
                  <a:lnTo>
                    <a:pt x="11" y="663"/>
                  </a:lnTo>
                  <a:lnTo>
                    <a:pt x="11" y="654"/>
                  </a:lnTo>
                  <a:lnTo>
                    <a:pt x="11" y="547"/>
                  </a:lnTo>
                  <a:lnTo>
                    <a:pt x="11" y="750"/>
                  </a:lnTo>
                  <a:lnTo>
                    <a:pt x="11" y="734"/>
                  </a:lnTo>
                  <a:lnTo>
                    <a:pt x="11" y="594"/>
                  </a:lnTo>
                  <a:lnTo>
                    <a:pt x="11" y="738"/>
                  </a:lnTo>
                  <a:lnTo>
                    <a:pt x="11" y="497"/>
                  </a:lnTo>
                  <a:lnTo>
                    <a:pt x="11" y="651"/>
                  </a:lnTo>
                  <a:lnTo>
                    <a:pt x="11" y="747"/>
                  </a:lnTo>
                  <a:lnTo>
                    <a:pt x="11" y="569"/>
                  </a:lnTo>
                  <a:lnTo>
                    <a:pt x="11" y="608"/>
                  </a:lnTo>
                  <a:lnTo>
                    <a:pt x="11" y="709"/>
                  </a:lnTo>
                  <a:lnTo>
                    <a:pt x="11" y="759"/>
                  </a:lnTo>
                  <a:lnTo>
                    <a:pt x="11" y="743"/>
                  </a:lnTo>
                  <a:lnTo>
                    <a:pt x="11" y="627"/>
                  </a:lnTo>
                  <a:lnTo>
                    <a:pt x="12" y="733"/>
                  </a:lnTo>
                  <a:lnTo>
                    <a:pt x="12" y="408"/>
                  </a:lnTo>
                  <a:lnTo>
                    <a:pt x="12" y="519"/>
                  </a:lnTo>
                  <a:lnTo>
                    <a:pt x="12" y="729"/>
                  </a:lnTo>
                  <a:lnTo>
                    <a:pt x="12" y="749"/>
                  </a:lnTo>
                  <a:lnTo>
                    <a:pt x="12" y="756"/>
                  </a:lnTo>
                  <a:lnTo>
                    <a:pt x="12" y="426"/>
                  </a:lnTo>
                  <a:lnTo>
                    <a:pt x="12" y="708"/>
                  </a:lnTo>
                  <a:lnTo>
                    <a:pt x="12" y="722"/>
                  </a:lnTo>
                  <a:lnTo>
                    <a:pt x="12" y="709"/>
                  </a:lnTo>
                  <a:lnTo>
                    <a:pt x="12" y="670"/>
                  </a:lnTo>
                  <a:lnTo>
                    <a:pt x="12" y="654"/>
                  </a:lnTo>
                  <a:lnTo>
                    <a:pt x="12" y="136"/>
                  </a:lnTo>
                  <a:lnTo>
                    <a:pt x="12" y="695"/>
                  </a:lnTo>
                  <a:lnTo>
                    <a:pt x="12" y="715"/>
                  </a:lnTo>
                  <a:lnTo>
                    <a:pt x="12" y="752"/>
                  </a:lnTo>
                  <a:lnTo>
                    <a:pt x="12" y="752"/>
                  </a:lnTo>
                  <a:lnTo>
                    <a:pt x="12" y="0"/>
                  </a:lnTo>
                  <a:lnTo>
                    <a:pt x="12" y="718"/>
                  </a:lnTo>
                  <a:lnTo>
                    <a:pt x="12" y="629"/>
                  </a:lnTo>
                  <a:lnTo>
                    <a:pt x="12" y="658"/>
                  </a:lnTo>
                  <a:lnTo>
                    <a:pt x="12" y="513"/>
                  </a:lnTo>
                  <a:lnTo>
                    <a:pt x="12" y="693"/>
                  </a:lnTo>
                  <a:lnTo>
                    <a:pt x="12" y="684"/>
                  </a:lnTo>
                  <a:lnTo>
                    <a:pt x="12" y="745"/>
                  </a:lnTo>
                  <a:lnTo>
                    <a:pt x="12" y="741"/>
                  </a:lnTo>
                  <a:lnTo>
                    <a:pt x="12" y="665"/>
                  </a:lnTo>
                  <a:lnTo>
                    <a:pt x="12" y="731"/>
                  </a:lnTo>
                  <a:lnTo>
                    <a:pt x="12" y="651"/>
                  </a:lnTo>
                  <a:lnTo>
                    <a:pt x="12" y="715"/>
                  </a:lnTo>
                  <a:lnTo>
                    <a:pt x="12" y="597"/>
                  </a:lnTo>
                  <a:lnTo>
                    <a:pt x="12" y="659"/>
                  </a:lnTo>
                  <a:lnTo>
                    <a:pt x="12" y="588"/>
                  </a:lnTo>
                  <a:lnTo>
                    <a:pt x="12" y="704"/>
                  </a:lnTo>
                  <a:lnTo>
                    <a:pt x="12" y="738"/>
                  </a:lnTo>
                  <a:lnTo>
                    <a:pt x="12" y="485"/>
                  </a:lnTo>
                  <a:lnTo>
                    <a:pt x="12" y="729"/>
                  </a:lnTo>
                  <a:lnTo>
                    <a:pt x="12" y="756"/>
                  </a:lnTo>
                  <a:lnTo>
                    <a:pt x="12" y="453"/>
                  </a:lnTo>
                  <a:lnTo>
                    <a:pt x="12" y="759"/>
                  </a:lnTo>
                  <a:lnTo>
                    <a:pt x="12" y="700"/>
                  </a:lnTo>
                  <a:lnTo>
                    <a:pt x="12" y="745"/>
                  </a:lnTo>
                  <a:lnTo>
                    <a:pt x="12" y="230"/>
                  </a:lnTo>
                  <a:lnTo>
                    <a:pt x="12" y="647"/>
                  </a:lnTo>
                  <a:lnTo>
                    <a:pt x="12" y="624"/>
                  </a:lnTo>
                  <a:lnTo>
                    <a:pt x="12" y="738"/>
                  </a:lnTo>
                  <a:lnTo>
                    <a:pt x="12" y="731"/>
                  </a:lnTo>
                  <a:lnTo>
                    <a:pt x="12" y="679"/>
                  </a:lnTo>
                  <a:lnTo>
                    <a:pt x="12" y="349"/>
                  </a:lnTo>
                  <a:lnTo>
                    <a:pt x="12" y="725"/>
                  </a:lnTo>
                  <a:lnTo>
                    <a:pt x="12" y="745"/>
                  </a:lnTo>
                  <a:lnTo>
                    <a:pt x="12" y="722"/>
                  </a:lnTo>
                  <a:lnTo>
                    <a:pt x="12" y="626"/>
                  </a:lnTo>
                  <a:lnTo>
                    <a:pt x="12" y="570"/>
                  </a:lnTo>
                  <a:lnTo>
                    <a:pt x="12" y="749"/>
                  </a:lnTo>
                  <a:lnTo>
                    <a:pt x="12" y="740"/>
                  </a:lnTo>
                  <a:lnTo>
                    <a:pt x="12" y="692"/>
                  </a:lnTo>
                  <a:lnTo>
                    <a:pt x="12" y="708"/>
                  </a:lnTo>
                  <a:lnTo>
                    <a:pt x="12" y="88"/>
                  </a:lnTo>
                  <a:lnTo>
                    <a:pt x="12" y="658"/>
                  </a:lnTo>
                  <a:lnTo>
                    <a:pt x="12" y="638"/>
                  </a:lnTo>
                  <a:lnTo>
                    <a:pt x="12" y="510"/>
                  </a:lnTo>
                  <a:lnTo>
                    <a:pt x="12" y="715"/>
                  </a:lnTo>
                  <a:lnTo>
                    <a:pt x="12" y="595"/>
                  </a:lnTo>
                  <a:lnTo>
                    <a:pt x="12" y="715"/>
                  </a:lnTo>
                  <a:lnTo>
                    <a:pt x="12" y="683"/>
                  </a:lnTo>
                  <a:lnTo>
                    <a:pt x="12" y="699"/>
                  </a:lnTo>
                  <a:lnTo>
                    <a:pt x="12" y="709"/>
                  </a:lnTo>
                  <a:lnTo>
                    <a:pt x="12" y="743"/>
                  </a:lnTo>
                  <a:lnTo>
                    <a:pt x="12" y="631"/>
                  </a:lnTo>
                  <a:lnTo>
                    <a:pt x="12" y="487"/>
                  </a:lnTo>
                  <a:lnTo>
                    <a:pt x="12" y="649"/>
                  </a:lnTo>
                  <a:lnTo>
                    <a:pt x="12" y="576"/>
                  </a:lnTo>
                  <a:lnTo>
                    <a:pt x="12" y="745"/>
                  </a:lnTo>
                  <a:lnTo>
                    <a:pt x="12" y="198"/>
                  </a:lnTo>
                  <a:lnTo>
                    <a:pt x="12" y="456"/>
                  </a:lnTo>
                  <a:lnTo>
                    <a:pt x="12" y="658"/>
                  </a:lnTo>
                  <a:lnTo>
                    <a:pt x="12" y="743"/>
                  </a:lnTo>
                  <a:lnTo>
                    <a:pt x="12" y="676"/>
                  </a:lnTo>
                  <a:lnTo>
                    <a:pt x="12" y="740"/>
                  </a:lnTo>
                  <a:lnTo>
                    <a:pt x="12" y="708"/>
                  </a:lnTo>
                  <a:lnTo>
                    <a:pt x="12" y="756"/>
                  </a:lnTo>
                  <a:lnTo>
                    <a:pt x="12" y="417"/>
                  </a:lnTo>
                  <a:lnTo>
                    <a:pt x="12" y="741"/>
                  </a:lnTo>
                  <a:lnTo>
                    <a:pt x="12" y="736"/>
                  </a:lnTo>
                  <a:lnTo>
                    <a:pt x="14" y="601"/>
                  </a:lnTo>
                  <a:lnTo>
                    <a:pt x="14" y="529"/>
                  </a:lnTo>
                  <a:lnTo>
                    <a:pt x="14" y="499"/>
                  </a:lnTo>
                  <a:lnTo>
                    <a:pt x="14" y="724"/>
                  </a:lnTo>
                  <a:lnTo>
                    <a:pt x="14" y="734"/>
                  </a:lnTo>
                  <a:lnTo>
                    <a:pt x="14" y="643"/>
                  </a:lnTo>
                  <a:lnTo>
                    <a:pt x="14" y="724"/>
                  </a:lnTo>
                  <a:lnTo>
                    <a:pt x="14" y="759"/>
                  </a:lnTo>
                  <a:lnTo>
                    <a:pt x="14" y="731"/>
                  </a:lnTo>
                  <a:lnTo>
                    <a:pt x="14" y="734"/>
                  </a:lnTo>
                  <a:lnTo>
                    <a:pt x="14" y="738"/>
                  </a:lnTo>
                  <a:lnTo>
                    <a:pt x="14" y="683"/>
                  </a:lnTo>
                  <a:lnTo>
                    <a:pt x="14" y="467"/>
                  </a:lnTo>
                  <a:lnTo>
                    <a:pt x="14" y="727"/>
                  </a:lnTo>
                  <a:lnTo>
                    <a:pt x="14" y="590"/>
                  </a:lnTo>
                  <a:lnTo>
                    <a:pt x="14" y="524"/>
                  </a:lnTo>
                  <a:lnTo>
                    <a:pt x="14" y="676"/>
                  </a:lnTo>
                  <a:lnTo>
                    <a:pt x="14" y="640"/>
                  </a:lnTo>
                  <a:lnTo>
                    <a:pt x="14" y="699"/>
                  </a:lnTo>
                  <a:lnTo>
                    <a:pt x="14" y="757"/>
                  </a:lnTo>
                  <a:lnTo>
                    <a:pt x="14" y="659"/>
                  </a:lnTo>
                  <a:lnTo>
                    <a:pt x="14" y="745"/>
                  </a:lnTo>
                  <a:lnTo>
                    <a:pt x="14" y="189"/>
                  </a:lnTo>
                  <a:lnTo>
                    <a:pt x="14" y="759"/>
                  </a:lnTo>
                  <a:lnTo>
                    <a:pt x="14" y="715"/>
                  </a:lnTo>
                  <a:lnTo>
                    <a:pt x="14" y="729"/>
                  </a:lnTo>
                  <a:lnTo>
                    <a:pt x="14" y="273"/>
                  </a:lnTo>
                  <a:lnTo>
                    <a:pt x="14" y="749"/>
                  </a:lnTo>
                  <a:lnTo>
                    <a:pt x="14" y="729"/>
                  </a:lnTo>
                  <a:lnTo>
                    <a:pt x="14" y="724"/>
                  </a:lnTo>
                  <a:lnTo>
                    <a:pt x="14" y="478"/>
                  </a:lnTo>
                  <a:lnTo>
                    <a:pt x="14" y="428"/>
                  </a:lnTo>
                  <a:lnTo>
                    <a:pt x="14" y="668"/>
                  </a:lnTo>
                  <a:lnTo>
                    <a:pt x="14" y="722"/>
                  </a:lnTo>
                  <a:lnTo>
                    <a:pt x="14" y="676"/>
                  </a:lnTo>
                  <a:lnTo>
                    <a:pt x="14" y="725"/>
                  </a:lnTo>
                  <a:lnTo>
                    <a:pt x="14" y="757"/>
                  </a:lnTo>
                  <a:lnTo>
                    <a:pt x="14" y="681"/>
                  </a:lnTo>
                  <a:lnTo>
                    <a:pt x="14" y="756"/>
                  </a:lnTo>
                  <a:lnTo>
                    <a:pt x="14" y="667"/>
                  </a:lnTo>
                  <a:lnTo>
                    <a:pt x="14" y="754"/>
                  </a:lnTo>
                  <a:lnTo>
                    <a:pt x="14" y="599"/>
                  </a:lnTo>
                  <a:lnTo>
                    <a:pt x="14" y="585"/>
                  </a:lnTo>
                  <a:lnTo>
                    <a:pt x="14" y="570"/>
                  </a:lnTo>
                  <a:lnTo>
                    <a:pt x="14" y="743"/>
                  </a:lnTo>
                  <a:lnTo>
                    <a:pt x="14" y="663"/>
                  </a:lnTo>
                  <a:lnTo>
                    <a:pt x="14" y="668"/>
                  </a:lnTo>
                  <a:lnTo>
                    <a:pt x="14" y="724"/>
                  </a:lnTo>
                  <a:lnTo>
                    <a:pt x="14" y="731"/>
                  </a:lnTo>
                  <a:lnTo>
                    <a:pt x="14" y="471"/>
                  </a:lnTo>
                  <a:lnTo>
                    <a:pt x="14" y="570"/>
                  </a:lnTo>
                  <a:lnTo>
                    <a:pt x="14" y="700"/>
                  </a:lnTo>
                  <a:lnTo>
                    <a:pt x="14" y="747"/>
                  </a:lnTo>
                  <a:lnTo>
                    <a:pt x="14" y="743"/>
                  </a:lnTo>
                  <a:lnTo>
                    <a:pt x="14" y="676"/>
                  </a:lnTo>
                  <a:lnTo>
                    <a:pt x="14" y="697"/>
                  </a:lnTo>
                  <a:lnTo>
                    <a:pt x="14" y="651"/>
                  </a:lnTo>
                  <a:lnTo>
                    <a:pt x="14" y="700"/>
                  </a:lnTo>
                  <a:lnTo>
                    <a:pt x="14" y="741"/>
                  </a:lnTo>
                  <a:lnTo>
                    <a:pt x="14" y="599"/>
                  </a:lnTo>
                  <a:lnTo>
                    <a:pt x="14" y="643"/>
                  </a:lnTo>
                  <a:lnTo>
                    <a:pt x="14" y="651"/>
                  </a:lnTo>
                  <a:lnTo>
                    <a:pt x="14" y="747"/>
                  </a:lnTo>
                  <a:lnTo>
                    <a:pt x="14" y="656"/>
                  </a:lnTo>
                  <a:lnTo>
                    <a:pt x="14" y="731"/>
                  </a:lnTo>
                  <a:lnTo>
                    <a:pt x="14" y="608"/>
                  </a:lnTo>
                  <a:lnTo>
                    <a:pt x="14" y="741"/>
                  </a:lnTo>
                  <a:lnTo>
                    <a:pt x="14" y="688"/>
                  </a:lnTo>
                  <a:lnTo>
                    <a:pt x="14" y="615"/>
                  </a:lnTo>
                  <a:lnTo>
                    <a:pt x="14" y="713"/>
                  </a:lnTo>
                  <a:lnTo>
                    <a:pt x="14" y="620"/>
                  </a:lnTo>
                  <a:lnTo>
                    <a:pt x="14" y="715"/>
                  </a:lnTo>
                  <a:lnTo>
                    <a:pt x="14" y="733"/>
                  </a:lnTo>
                  <a:lnTo>
                    <a:pt x="14" y="736"/>
                  </a:lnTo>
                  <a:lnTo>
                    <a:pt x="14" y="731"/>
                  </a:lnTo>
                  <a:lnTo>
                    <a:pt x="14" y="718"/>
                  </a:lnTo>
                  <a:lnTo>
                    <a:pt x="14" y="747"/>
                  </a:lnTo>
                  <a:lnTo>
                    <a:pt x="14" y="722"/>
                  </a:lnTo>
                  <a:lnTo>
                    <a:pt x="14" y="695"/>
                  </a:lnTo>
                  <a:lnTo>
                    <a:pt x="14" y="749"/>
                  </a:lnTo>
                  <a:lnTo>
                    <a:pt x="14" y="709"/>
                  </a:lnTo>
                  <a:lnTo>
                    <a:pt x="14" y="757"/>
                  </a:lnTo>
                  <a:lnTo>
                    <a:pt x="14" y="629"/>
                  </a:lnTo>
                  <a:lnTo>
                    <a:pt x="14" y="756"/>
                  </a:lnTo>
                  <a:lnTo>
                    <a:pt x="14" y="733"/>
                  </a:lnTo>
                  <a:lnTo>
                    <a:pt x="16" y="738"/>
                  </a:lnTo>
                  <a:lnTo>
                    <a:pt x="16" y="715"/>
                  </a:lnTo>
                  <a:lnTo>
                    <a:pt x="16" y="756"/>
                  </a:lnTo>
                  <a:lnTo>
                    <a:pt x="16" y="745"/>
                  </a:lnTo>
                  <a:lnTo>
                    <a:pt x="16" y="725"/>
                  </a:lnTo>
                  <a:lnTo>
                    <a:pt x="16" y="734"/>
                  </a:lnTo>
                  <a:lnTo>
                    <a:pt x="16" y="738"/>
                  </a:lnTo>
                  <a:lnTo>
                    <a:pt x="16" y="731"/>
                  </a:lnTo>
                  <a:lnTo>
                    <a:pt x="16" y="699"/>
                  </a:lnTo>
                  <a:lnTo>
                    <a:pt x="16" y="745"/>
                  </a:lnTo>
                  <a:lnTo>
                    <a:pt x="16" y="727"/>
                  </a:lnTo>
                  <a:lnTo>
                    <a:pt x="16" y="567"/>
                  </a:lnTo>
                  <a:lnTo>
                    <a:pt x="16" y="731"/>
                  </a:lnTo>
                  <a:lnTo>
                    <a:pt x="16" y="736"/>
                  </a:lnTo>
                  <a:lnTo>
                    <a:pt x="16" y="727"/>
                  </a:lnTo>
                  <a:lnTo>
                    <a:pt x="16" y="759"/>
                  </a:lnTo>
                  <a:lnTo>
                    <a:pt x="16" y="727"/>
                  </a:lnTo>
                  <a:lnTo>
                    <a:pt x="16" y="738"/>
                  </a:lnTo>
                  <a:lnTo>
                    <a:pt x="16" y="757"/>
                  </a:lnTo>
                  <a:lnTo>
                    <a:pt x="16" y="693"/>
                  </a:lnTo>
                  <a:lnTo>
                    <a:pt x="16" y="754"/>
                  </a:lnTo>
                  <a:lnTo>
                    <a:pt x="16" y="749"/>
                  </a:lnTo>
                  <a:lnTo>
                    <a:pt x="16" y="757"/>
                  </a:lnTo>
                  <a:lnTo>
                    <a:pt x="16" y="754"/>
                  </a:lnTo>
                  <a:lnTo>
                    <a:pt x="16" y="722"/>
                  </a:lnTo>
                  <a:lnTo>
                    <a:pt x="16" y="743"/>
                  </a:lnTo>
                  <a:lnTo>
                    <a:pt x="16" y="747"/>
                  </a:lnTo>
                  <a:lnTo>
                    <a:pt x="16" y="754"/>
                  </a:lnTo>
                  <a:lnTo>
                    <a:pt x="16" y="629"/>
                  </a:lnTo>
                  <a:lnTo>
                    <a:pt x="16" y="731"/>
                  </a:lnTo>
                  <a:lnTo>
                    <a:pt x="16" y="656"/>
                  </a:lnTo>
                  <a:lnTo>
                    <a:pt x="16" y="757"/>
                  </a:lnTo>
                  <a:lnTo>
                    <a:pt x="16" y="75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0" name="Freeform 456"/>
            <p:cNvSpPr>
              <a:spLocks/>
            </p:cNvSpPr>
            <p:nvPr/>
          </p:nvSpPr>
          <p:spPr bwMode="auto">
            <a:xfrm>
              <a:off x="3799" y="3950"/>
              <a:ext cx="16" cy="87"/>
            </a:xfrm>
            <a:custGeom>
              <a:avLst/>
              <a:gdLst>
                <a:gd name="T0" fmla="*/ 0 w 16"/>
                <a:gd name="T1" fmla="*/ 73 h 87"/>
                <a:gd name="T2" fmla="*/ 0 w 16"/>
                <a:gd name="T3" fmla="*/ 20 h 87"/>
                <a:gd name="T4" fmla="*/ 0 w 16"/>
                <a:gd name="T5" fmla="*/ 84 h 87"/>
                <a:gd name="T6" fmla="*/ 2 w 16"/>
                <a:gd name="T7" fmla="*/ 78 h 87"/>
                <a:gd name="T8" fmla="*/ 2 w 16"/>
                <a:gd name="T9" fmla="*/ 71 h 87"/>
                <a:gd name="T10" fmla="*/ 2 w 16"/>
                <a:gd name="T11" fmla="*/ 64 h 87"/>
                <a:gd name="T12" fmla="*/ 2 w 16"/>
                <a:gd name="T13" fmla="*/ 84 h 87"/>
                <a:gd name="T14" fmla="*/ 2 w 16"/>
                <a:gd name="T15" fmla="*/ 80 h 87"/>
                <a:gd name="T16" fmla="*/ 2 w 16"/>
                <a:gd name="T17" fmla="*/ 87 h 87"/>
                <a:gd name="T18" fmla="*/ 2 w 16"/>
                <a:gd name="T19" fmla="*/ 85 h 87"/>
                <a:gd name="T20" fmla="*/ 4 w 16"/>
                <a:gd name="T21" fmla="*/ 71 h 87"/>
                <a:gd name="T22" fmla="*/ 4 w 16"/>
                <a:gd name="T23" fmla="*/ 82 h 87"/>
                <a:gd name="T24" fmla="*/ 4 w 16"/>
                <a:gd name="T25" fmla="*/ 85 h 87"/>
                <a:gd name="T26" fmla="*/ 4 w 16"/>
                <a:gd name="T27" fmla="*/ 87 h 87"/>
                <a:gd name="T28" fmla="*/ 4 w 16"/>
                <a:gd name="T29" fmla="*/ 87 h 87"/>
                <a:gd name="T30" fmla="*/ 4 w 16"/>
                <a:gd name="T31" fmla="*/ 87 h 87"/>
                <a:gd name="T32" fmla="*/ 4 w 16"/>
                <a:gd name="T33" fmla="*/ 77 h 87"/>
                <a:gd name="T34" fmla="*/ 5 w 16"/>
                <a:gd name="T35" fmla="*/ 84 h 87"/>
                <a:gd name="T36" fmla="*/ 5 w 16"/>
                <a:gd name="T37" fmla="*/ 80 h 87"/>
                <a:gd name="T38" fmla="*/ 5 w 16"/>
                <a:gd name="T39" fmla="*/ 87 h 87"/>
                <a:gd name="T40" fmla="*/ 5 w 16"/>
                <a:gd name="T41" fmla="*/ 82 h 87"/>
                <a:gd name="T42" fmla="*/ 5 w 16"/>
                <a:gd name="T43" fmla="*/ 87 h 87"/>
                <a:gd name="T44" fmla="*/ 5 w 16"/>
                <a:gd name="T45" fmla="*/ 87 h 87"/>
                <a:gd name="T46" fmla="*/ 5 w 16"/>
                <a:gd name="T47" fmla="*/ 87 h 87"/>
                <a:gd name="T48" fmla="*/ 7 w 16"/>
                <a:gd name="T49" fmla="*/ 85 h 87"/>
                <a:gd name="T50" fmla="*/ 7 w 16"/>
                <a:gd name="T51" fmla="*/ 87 h 87"/>
                <a:gd name="T52" fmla="*/ 7 w 16"/>
                <a:gd name="T53" fmla="*/ 73 h 87"/>
                <a:gd name="T54" fmla="*/ 7 w 16"/>
                <a:gd name="T55" fmla="*/ 87 h 87"/>
                <a:gd name="T56" fmla="*/ 7 w 16"/>
                <a:gd name="T57" fmla="*/ 75 h 87"/>
                <a:gd name="T58" fmla="*/ 7 w 16"/>
                <a:gd name="T59" fmla="*/ 82 h 87"/>
                <a:gd name="T60" fmla="*/ 9 w 16"/>
                <a:gd name="T61" fmla="*/ 80 h 87"/>
                <a:gd name="T62" fmla="*/ 9 w 16"/>
                <a:gd name="T63" fmla="*/ 87 h 87"/>
                <a:gd name="T64" fmla="*/ 9 w 16"/>
                <a:gd name="T65" fmla="*/ 87 h 87"/>
                <a:gd name="T66" fmla="*/ 9 w 16"/>
                <a:gd name="T67" fmla="*/ 85 h 87"/>
                <a:gd name="T68" fmla="*/ 9 w 16"/>
                <a:gd name="T69" fmla="*/ 87 h 87"/>
                <a:gd name="T70" fmla="*/ 9 w 16"/>
                <a:gd name="T71" fmla="*/ 85 h 87"/>
                <a:gd name="T72" fmla="*/ 9 w 16"/>
                <a:gd name="T73" fmla="*/ 87 h 87"/>
                <a:gd name="T74" fmla="*/ 11 w 16"/>
                <a:gd name="T75" fmla="*/ 87 h 87"/>
                <a:gd name="T76" fmla="*/ 11 w 16"/>
                <a:gd name="T77" fmla="*/ 87 h 87"/>
                <a:gd name="T78" fmla="*/ 11 w 16"/>
                <a:gd name="T79" fmla="*/ 84 h 87"/>
                <a:gd name="T80" fmla="*/ 11 w 16"/>
                <a:gd name="T81" fmla="*/ 85 h 87"/>
                <a:gd name="T82" fmla="*/ 11 w 16"/>
                <a:gd name="T83" fmla="*/ 87 h 87"/>
                <a:gd name="T84" fmla="*/ 11 w 16"/>
                <a:gd name="T85" fmla="*/ 82 h 87"/>
                <a:gd name="T86" fmla="*/ 11 w 16"/>
                <a:gd name="T87" fmla="*/ 84 h 87"/>
                <a:gd name="T88" fmla="*/ 12 w 16"/>
                <a:gd name="T89" fmla="*/ 84 h 87"/>
                <a:gd name="T90" fmla="*/ 12 w 16"/>
                <a:gd name="T91" fmla="*/ 84 h 87"/>
                <a:gd name="T92" fmla="*/ 12 w 16"/>
                <a:gd name="T93" fmla="*/ 85 h 87"/>
                <a:gd name="T94" fmla="*/ 12 w 16"/>
                <a:gd name="T95" fmla="*/ 87 h 87"/>
                <a:gd name="T96" fmla="*/ 12 w 16"/>
                <a:gd name="T97" fmla="*/ 80 h 87"/>
                <a:gd name="T98" fmla="*/ 12 w 16"/>
                <a:gd name="T99" fmla="*/ 87 h 87"/>
                <a:gd name="T100" fmla="*/ 12 w 16"/>
                <a:gd name="T101" fmla="*/ 87 h 87"/>
                <a:gd name="T102" fmla="*/ 14 w 16"/>
                <a:gd name="T103" fmla="*/ 85 h 87"/>
                <a:gd name="T104" fmla="*/ 14 w 16"/>
                <a:gd name="T105" fmla="*/ 84 h 87"/>
                <a:gd name="T106" fmla="*/ 14 w 16"/>
                <a:gd name="T107" fmla="*/ 87 h 87"/>
                <a:gd name="T108" fmla="*/ 14 w 16"/>
                <a:gd name="T109" fmla="*/ 87 h 87"/>
                <a:gd name="T110" fmla="*/ 14 w 16"/>
                <a:gd name="T111" fmla="*/ 85 h 87"/>
                <a:gd name="T112" fmla="*/ 14 w 16"/>
                <a:gd name="T113" fmla="*/ 85 h 87"/>
                <a:gd name="T114" fmla="*/ 16 w 16"/>
                <a:gd name="T115" fmla="*/ 84 h 87"/>
                <a:gd name="T116" fmla="*/ 16 w 16"/>
                <a:gd name="T117" fmla="*/ 84 h 87"/>
                <a:gd name="T118" fmla="*/ 16 w 16"/>
                <a:gd name="T119" fmla="*/ 84 h 87"/>
                <a:gd name="T120" fmla="*/ 16 w 16"/>
                <a:gd name="T121" fmla="*/ 85 h 87"/>
                <a:gd name="T122" fmla="*/ 16 w 16"/>
                <a:gd name="T123" fmla="*/ 8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87">
                  <a:moveTo>
                    <a:pt x="0" y="87"/>
                  </a:moveTo>
                  <a:lnTo>
                    <a:pt x="0" y="20"/>
                  </a:lnTo>
                  <a:lnTo>
                    <a:pt x="0" y="0"/>
                  </a:lnTo>
                  <a:lnTo>
                    <a:pt x="0" y="80"/>
                  </a:lnTo>
                  <a:lnTo>
                    <a:pt x="0" y="75"/>
                  </a:lnTo>
                  <a:lnTo>
                    <a:pt x="0" y="23"/>
                  </a:lnTo>
                  <a:lnTo>
                    <a:pt x="0" y="52"/>
                  </a:lnTo>
                  <a:lnTo>
                    <a:pt x="0" y="8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21"/>
                  </a:lnTo>
                  <a:lnTo>
                    <a:pt x="0" y="73"/>
                  </a:lnTo>
                  <a:lnTo>
                    <a:pt x="0" y="39"/>
                  </a:lnTo>
                  <a:lnTo>
                    <a:pt x="0" y="77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71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0" y="44"/>
                  </a:lnTo>
                  <a:lnTo>
                    <a:pt x="0" y="32"/>
                  </a:lnTo>
                  <a:lnTo>
                    <a:pt x="0" y="84"/>
                  </a:lnTo>
                  <a:lnTo>
                    <a:pt x="0" y="52"/>
                  </a:lnTo>
                  <a:lnTo>
                    <a:pt x="0" y="20"/>
                  </a:lnTo>
                  <a:lnTo>
                    <a:pt x="0" y="75"/>
                  </a:lnTo>
                  <a:lnTo>
                    <a:pt x="0" y="66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0" y="68"/>
                  </a:lnTo>
                  <a:lnTo>
                    <a:pt x="0" y="78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52"/>
                  </a:lnTo>
                  <a:lnTo>
                    <a:pt x="0" y="84"/>
                  </a:lnTo>
                  <a:lnTo>
                    <a:pt x="0" y="1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48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2" y="87"/>
                  </a:lnTo>
                  <a:lnTo>
                    <a:pt x="2" y="73"/>
                  </a:lnTo>
                  <a:lnTo>
                    <a:pt x="2" y="44"/>
                  </a:lnTo>
                  <a:lnTo>
                    <a:pt x="2" y="78"/>
                  </a:lnTo>
                  <a:lnTo>
                    <a:pt x="2" y="87"/>
                  </a:lnTo>
                  <a:lnTo>
                    <a:pt x="2" y="82"/>
                  </a:lnTo>
                  <a:lnTo>
                    <a:pt x="2" y="61"/>
                  </a:lnTo>
                  <a:lnTo>
                    <a:pt x="2" y="52"/>
                  </a:lnTo>
                  <a:lnTo>
                    <a:pt x="2" y="85"/>
                  </a:lnTo>
                  <a:lnTo>
                    <a:pt x="2" y="82"/>
                  </a:lnTo>
                  <a:lnTo>
                    <a:pt x="2" y="84"/>
                  </a:lnTo>
                  <a:lnTo>
                    <a:pt x="2" y="71"/>
                  </a:lnTo>
                  <a:lnTo>
                    <a:pt x="2" y="68"/>
                  </a:lnTo>
                  <a:lnTo>
                    <a:pt x="2" y="66"/>
                  </a:lnTo>
                  <a:lnTo>
                    <a:pt x="2" y="82"/>
                  </a:lnTo>
                  <a:lnTo>
                    <a:pt x="2" y="71"/>
                  </a:lnTo>
                  <a:lnTo>
                    <a:pt x="2" y="66"/>
                  </a:lnTo>
                  <a:lnTo>
                    <a:pt x="2" y="28"/>
                  </a:lnTo>
                  <a:lnTo>
                    <a:pt x="2" y="77"/>
                  </a:lnTo>
                  <a:lnTo>
                    <a:pt x="2" y="28"/>
                  </a:lnTo>
                  <a:lnTo>
                    <a:pt x="2" y="69"/>
                  </a:lnTo>
                  <a:lnTo>
                    <a:pt x="2" y="68"/>
                  </a:lnTo>
                  <a:lnTo>
                    <a:pt x="2" y="82"/>
                  </a:lnTo>
                  <a:lnTo>
                    <a:pt x="2" y="84"/>
                  </a:lnTo>
                  <a:lnTo>
                    <a:pt x="2" y="77"/>
                  </a:lnTo>
                  <a:lnTo>
                    <a:pt x="2" y="52"/>
                  </a:lnTo>
                  <a:lnTo>
                    <a:pt x="2" y="5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82"/>
                  </a:lnTo>
                  <a:lnTo>
                    <a:pt x="2" y="75"/>
                  </a:lnTo>
                  <a:lnTo>
                    <a:pt x="2" y="43"/>
                  </a:lnTo>
                  <a:lnTo>
                    <a:pt x="2" y="61"/>
                  </a:lnTo>
                  <a:lnTo>
                    <a:pt x="2" y="85"/>
                  </a:lnTo>
                  <a:lnTo>
                    <a:pt x="2" y="78"/>
                  </a:lnTo>
                  <a:lnTo>
                    <a:pt x="2" y="12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2" y="87"/>
                  </a:lnTo>
                  <a:lnTo>
                    <a:pt x="2" y="84"/>
                  </a:lnTo>
                  <a:lnTo>
                    <a:pt x="2" y="77"/>
                  </a:lnTo>
                  <a:lnTo>
                    <a:pt x="2" y="82"/>
                  </a:lnTo>
                  <a:lnTo>
                    <a:pt x="2" y="80"/>
                  </a:lnTo>
                  <a:lnTo>
                    <a:pt x="2" y="84"/>
                  </a:lnTo>
                  <a:lnTo>
                    <a:pt x="2" y="75"/>
                  </a:lnTo>
                  <a:lnTo>
                    <a:pt x="2" y="52"/>
                  </a:lnTo>
                  <a:lnTo>
                    <a:pt x="2" y="87"/>
                  </a:lnTo>
                  <a:lnTo>
                    <a:pt x="2" y="84"/>
                  </a:lnTo>
                  <a:lnTo>
                    <a:pt x="2" y="69"/>
                  </a:lnTo>
                  <a:lnTo>
                    <a:pt x="2" y="84"/>
                  </a:lnTo>
                  <a:lnTo>
                    <a:pt x="2" y="75"/>
                  </a:lnTo>
                  <a:lnTo>
                    <a:pt x="2" y="80"/>
                  </a:lnTo>
                  <a:lnTo>
                    <a:pt x="2" y="85"/>
                  </a:lnTo>
                  <a:lnTo>
                    <a:pt x="2" y="77"/>
                  </a:lnTo>
                  <a:lnTo>
                    <a:pt x="2" y="77"/>
                  </a:lnTo>
                  <a:lnTo>
                    <a:pt x="2" y="85"/>
                  </a:lnTo>
                  <a:lnTo>
                    <a:pt x="2" y="59"/>
                  </a:lnTo>
                  <a:lnTo>
                    <a:pt x="2" y="85"/>
                  </a:lnTo>
                  <a:lnTo>
                    <a:pt x="2" y="73"/>
                  </a:lnTo>
                  <a:lnTo>
                    <a:pt x="2" y="82"/>
                  </a:lnTo>
                  <a:lnTo>
                    <a:pt x="2" y="78"/>
                  </a:lnTo>
                  <a:lnTo>
                    <a:pt x="2" y="66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2" y="82"/>
                  </a:lnTo>
                  <a:lnTo>
                    <a:pt x="2" y="78"/>
                  </a:lnTo>
                  <a:lnTo>
                    <a:pt x="2" y="87"/>
                  </a:lnTo>
                  <a:lnTo>
                    <a:pt x="2" y="84"/>
                  </a:lnTo>
                  <a:lnTo>
                    <a:pt x="2" y="85"/>
                  </a:lnTo>
                  <a:lnTo>
                    <a:pt x="2" y="87"/>
                  </a:lnTo>
                  <a:lnTo>
                    <a:pt x="2" y="59"/>
                  </a:lnTo>
                  <a:lnTo>
                    <a:pt x="2" y="82"/>
                  </a:lnTo>
                  <a:lnTo>
                    <a:pt x="2" y="53"/>
                  </a:lnTo>
                  <a:lnTo>
                    <a:pt x="2" y="85"/>
                  </a:lnTo>
                  <a:lnTo>
                    <a:pt x="2" y="82"/>
                  </a:lnTo>
                  <a:lnTo>
                    <a:pt x="2" y="85"/>
                  </a:lnTo>
                  <a:lnTo>
                    <a:pt x="2" y="85"/>
                  </a:lnTo>
                  <a:lnTo>
                    <a:pt x="2" y="78"/>
                  </a:lnTo>
                  <a:lnTo>
                    <a:pt x="2" y="85"/>
                  </a:lnTo>
                  <a:lnTo>
                    <a:pt x="2" y="71"/>
                  </a:lnTo>
                  <a:lnTo>
                    <a:pt x="2" y="77"/>
                  </a:lnTo>
                  <a:lnTo>
                    <a:pt x="2" y="84"/>
                  </a:lnTo>
                  <a:lnTo>
                    <a:pt x="2" y="78"/>
                  </a:lnTo>
                  <a:lnTo>
                    <a:pt x="2" y="87"/>
                  </a:lnTo>
                  <a:lnTo>
                    <a:pt x="4" y="84"/>
                  </a:lnTo>
                  <a:lnTo>
                    <a:pt x="4" y="77"/>
                  </a:lnTo>
                  <a:lnTo>
                    <a:pt x="4" y="62"/>
                  </a:lnTo>
                  <a:lnTo>
                    <a:pt x="4" y="71"/>
                  </a:lnTo>
                  <a:lnTo>
                    <a:pt x="4" y="77"/>
                  </a:lnTo>
                  <a:lnTo>
                    <a:pt x="4" y="46"/>
                  </a:lnTo>
                  <a:lnTo>
                    <a:pt x="4" y="82"/>
                  </a:lnTo>
                  <a:lnTo>
                    <a:pt x="4" y="80"/>
                  </a:lnTo>
                  <a:lnTo>
                    <a:pt x="4" y="84"/>
                  </a:lnTo>
                  <a:lnTo>
                    <a:pt x="4" y="78"/>
                  </a:lnTo>
                  <a:lnTo>
                    <a:pt x="4" y="82"/>
                  </a:lnTo>
                  <a:lnTo>
                    <a:pt x="4" y="84"/>
                  </a:lnTo>
                  <a:lnTo>
                    <a:pt x="4" y="87"/>
                  </a:lnTo>
                  <a:lnTo>
                    <a:pt x="4" y="80"/>
                  </a:lnTo>
                  <a:lnTo>
                    <a:pt x="4" y="87"/>
                  </a:lnTo>
                  <a:lnTo>
                    <a:pt x="4" y="82"/>
                  </a:lnTo>
                  <a:lnTo>
                    <a:pt x="4" y="75"/>
                  </a:lnTo>
                  <a:lnTo>
                    <a:pt x="4" y="87"/>
                  </a:lnTo>
                  <a:lnTo>
                    <a:pt x="4" y="87"/>
                  </a:lnTo>
                  <a:lnTo>
                    <a:pt x="4" y="78"/>
                  </a:lnTo>
                  <a:lnTo>
                    <a:pt x="4" y="84"/>
                  </a:lnTo>
                  <a:lnTo>
                    <a:pt x="4" y="77"/>
                  </a:lnTo>
                  <a:lnTo>
                    <a:pt x="4" y="85"/>
                  </a:lnTo>
                  <a:lnTo>
                    <a:pt x="4" y="87"/>
                  </a:lnTo>
                  <a:lnTo>
                    <a:pt x="4" y="84"/>
                  </a:lnTo>
                  <a:lnTo>
                    <a:pt x="4" y="87"/>
                  </a:lnTo>
                  <a:lnTo>
                    <a:pt x="4" y="77"/>
                  </a:lnTo>
                  <a:lnTo>
                    <a:pt x="4" y="85"/>
                  </a:lnTo>
                  <a:lnTo>
                    <a:pt x="4" y="78"/>
                  </a:lnTo>
                  <a:lnTo>
                    <a:pt x="4" y="85"/>
                  </a:lnTo>
                  <a:lnTo>
                    <a:pt x="4" y="78"/>
                  </a:lnTo>
                  <a:lnTo>
                    <a:pt x="4" y="84"/>
                  </a:lnTo>
                  <a:lnTo>
                    <a:pt x="4" y="87"/>
                  </a:lnTo>
                  <a:lnTo>
                    <a:pt x="4" y="84"/>
                  </a:lnTo>
                  <a:lnTo>
                    <a:pt x="4" y="87"/>
                  </a:lnTo>
                  <a:lnTo>
                    <a:pt x="4" y="78"/>
                  </a:lnTo>
                  <a:lnTo>
                    <a:pt x="4" y="6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87"/>
                  </a:lnTo>
                  <a:lnTo>
                    <a:pt x="4" y="69"/>
                  </a:lnTo>
                  <a:lnTo>
                    <a:pt x="4" y="75"/>
                  </a:lnTo>
                  <a:lnTo>
                    <a:pt x="4" y="73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87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4" y="77"/>
                  </a:lnTo>
                  <a:lnTo>
                    <a:pt x="4" y="82"/>
                  </a:lnTo>
                  <a:lnTo>
                    <a:pt x="4" y="68"/>
                  </a:lnTo>
                  <a:lnTo>
                    <a:pt x="4" y="87"/>
                  </a:lnTo>
                  <a:lnTo>
                    <a:pt x="4" y="85"/>
                  </a:lnTo>
                  <a:lnTo>
                    <a:pt x="4" y="82"/>
                  </a:lnTo>
                  <a:lnTo>
                    <a:pt x="4" y="85"/>
                  </a:lnTo>
                  <a:lnTo>
                    <a:pt x="4" y="84"/>
                  </a:lnTo>
                  <a:lnTo>
                    <a:pt x="4" y="80"/>
                  </a:lnTo>
                  <a:lnTo>
                    <a:pt x="4" y="82"/>
                  </a:lnTo>
                  <a:lnTo>
                    <a:pt x="4" y="80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4" y="87"/>
                  </a:lnTo>
                  <a:lnTo>
                    <a:pt x="4" y="82"/>
                  </a:lnTo>
                  <a:lnTo>
                    <a:pt x="4" y="87"/>
                  </a:lnTo>
                  <a:lnTo>
                    <a:pt x="4" y="87"/>
                  </a:lnTo>
                  <a:lnTo>
                    <a:pt x="4" y="87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4" y="85"/>
                  </a:lnTo>
                  <a:lnTo>
                    <a:pt x="4" y="73"/>
                  </a:lnTo>
                  <a:lnTo>
                    <a:pt x="4" y="85"/>
                  </a:lnTo>
                  <a:lnTo>
                    <a:pt x="4" y="80"/>
                  </a:lnTo>
                  <a:lnTo>
                    <a:pt x="4" y="87"/>
                  </a:lnTo>
                  <a:lnTo>
                    <a:pt x="4" y="87"/>
                  </a:lnTo>
                  <a:lnTo>
                    <a:pt x="4" y="87"/>
                  </a:lnTo>
                  <a:lnTo>
                    <a:pt x="4" y="77"/>
                  </a:lnTo>
                  <a:lnTo>
                    <a:pt x="4" y="84"/>
                  </a:lnTo>
                  <a:lnTo>
                    <a:pt x="4" y="80"/>
                  </a:lnTo>
                  <a:lnTo>
                    <a:pt x="4" y="57"/>
                  </a:lnTo>
                  <a:lnTo>
                    <a:pt x="4" y="82"/>
                  </a:lnTo>
                  <a:lnTo>
                    <a:pt x="4" y="55"/>
                  </a:lnTo>
                  <a:lnTo>
                    <a:pt x="4" y="78"/>
                  </a:lnTo>
                  <a:lnTo>
                    <a:pt x="4" y="80"/>
                  </a:lnTo>
                  <a:lnTo>
                    <a:pt x="4" y="85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71"/>
                  </a:lnTo>
                  <a:lnTo>
                    <a:pt x="5" y="84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4"/>
                  </a:lnTo>
                  <a:lnTo>
                    <a:pt x="5" y="85"/>
                  </a:lnTo>
                  <a:lnTo>
                    <a:pt x="5" y="69"/>
                  </a:lnTo>
                  <a:lnTo>
                    <a:pt x="5" y="77"/>
                  </a:lnTo>
                  <a:lnTo>
                    <a:pt x="5" y="77"/>
                  </a:lnTo>
                  <a:lnTo>
                    <a:pt x="5" y="85"/>
                  </a:lnTo>
                  <a:lnTo>
                    <a:pt x="5" y="85"/>
                  </a:lnTo>
                  <a:lnTo>
                    <a:pt x="5" y="80"/>
                  </a:lnTo>
                  <a:lnTo>
                    <a:pt x="5" y="78"/>
                  </a:lnTo>
                  <a:lnTo>
                    <a:pt x="5" y="80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4"/>
                  </a:lnTo>
                  <a:lnTo>
                    <a:pt x="5" y="73"/>
                  </a:lnTo>
                  <a:lnTo>
                    <a:pt x="5" y="82"/>
                  </a:lnTo>
                  <a:lnTo>
                    <a:pt x="5" y="84"/>
                  </a:lnTo>
                  <a:lnTo>
                    <a:pt x="5" y="78"/>
                  </a:lnTo>
                  <a:lnTo>
                    <a:pt x="5" y="82"/>
                  </a:lnTo>
                  <a:lnTo>
                    <a:pt x="5" y="77"/>
                  </a:lnTo>
                  <a:lnTo>
                    <a:pt x="5" y="84"/>
                  </a:lnTo>
                  <a:lnTo>
                    <a:pt x="5" y="87"/>
                  </a:lnTo>
                  <a:lnTo>
                    <a:pt x="5" y="82"/>
                  </a:lnTo>
                  <a:lnTo>
                    <a:pt x="5" y="80"/>
                  </a:lnTo>
                  <a:lnTo>
                    <a:pt x="5" y="85"/>
                  </a:lnTo>
                  <a:lnTo>
                    <a:pt x="5" y="87"/>
                  </a:lnTo>
                  <a:lnTo>
                    <a:pt x="5" y="84"/>
                  </a:lnTo>
                  <a:lnTo>
                    <a:pt x="5" y="78"/>
                  </a:lnTo>
                  <a:lnTo>
                    <a:pt x="5" y="84"/>
                  </a:lnTo>
                  <a:lnTo>
                    <a:pt x="5" y="85"/>
                  </a:lnTo>
                  <a:lnTo>
                    <a:pt x="5" y="85"/>
                  </a:lnTo>
                  <a:lnTo>
                    <a:pt x="5" y="80"/>
                  </a:lnTo>
                  <a:lnTo>
                    <a:pt x="5" y="77"/>
                  </a:lnTo>
                  <a:lnTo>
                    <a:pt x="5" y="82"/>
                  </a:lnTo>
                  <a:lnTo>
                    <a:pt x="5" y="75"/>
                  </a:lnTo>
                  <a:lnTo>
                    <a:pt x="5" y="87"/>
                  </a:lnTo>
                  <a:lnTo>
                    <a:pt x="5" y="75"/>
                  </a:lnTo>
                  <a:lnTo>
                    <a:pt x="5" y="80"/>
                  </a:lnTo>
                  <a:lnTo>
                    <a:pt x="5" y="84"/>
                  </a:lnTo>
                  <a:lnTo>
                    <a:pt x="5" y="85"/>
                  </a:lnTo>
                  <a:lnTo>
                    <a:pt x="5" y="87"/>
                  </a:lnTo>
                  <a:lnTo>
                    <a:pt x="5" y="84"/>
                  </a:lnTo>
                  <a:lnTo>
                    <a:pt x="5" y="78"/>
                  </a:lnTo>
                  <a:lnTo>
                    <a:pt x="5" y="80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0"/>
                  </a:lnTo>
                  <a:lnTo>
                    <a:pt x="5" y="87"/>
                  </a:lnTo>
                  <a:lnTo>
                    <a:pt x="5" y="84"/>
                  </a:lnTo>
                  <a:lnTo>
                    <a:pt x="5" y="82"/>
                  </a:lnTo>
                  <a:lnTo>
                    <a:pt x="5" y="80"/>
                  </a:lnTo>
                  <a:lnTo>
                    <a:pt x="5" y="82"/>
                  </a:lnTo>
                  <a:lnTo>
                    <a:pt x="5" y="77"/>
                  </a:lnTo>
                  <a:lnTo>
                    <a:pt x="5" y="82"/>
                  </a:lnTo>
                  <a:lnTo>
                    <a:pt x="5" y="68"/>
                  </a:lnTo>
                  <a:lnTo>
                    <a:pt x="5" y="82"/>
                  </a:lnTo>
                  <a:lnTo>
                    <a:pt x="5" y="87"/>
                  </a:lnTo>
                  <a:lnTo>
                    <a:pt x="5" y="85"/>
                  </a:lnTo>
                  <a:lnTo>
                    <a:pt x="5" y="68"/>
                  </a:lnTo>
                  <a:lnTo>
                    <a:pt x="5" y="82"/>
                  </a:lnTo>
                  <a:lnTo>
                    <a:pt x="5" y="82"/>
                  </a:lnTo>
                  <a:lnTo>
                    <a:pt x="5" y="84"/>
                  </a:lnTo>
                  <a:lnTo>
                    <a:pt x="5" y="87"/>
                  </a:lnTo>
                  <a:lnTo>
                    <a:pt x="5" y="85"/>
                  </a:lnTo>
                  <a:lnTo>
                    <a:pt x="5" y="84"/>
                  </a:lnTo>
                  <a:lnTo>
                    <a:pt x="5" y="85"/>
                  </a:lnTo>
                  <a:lnTo>
                    <a:pt x="5" y="87"/>
                  </a:lnTo>
                  <a:lnTo>
                    <a:pt x="5" y="85"/>
                  </a:lnTo>
                  <a:lnTo>
                    <a:pt x="5" y="87"/>
                  </a:lnTo>
                  <a:lnTo>
                    <a:pt x="5" y="82"/>
                  </a:lnTo>
                  <a:lnTo>
                    <a:pt x="5" y="87"/>
                  </a:lnTo>
                  <a:lnTo>
                    <a:pt x="5" y="82"/>
                  </a:lnTo>
                  <a:lnTo>
                    <a:pt x="5" y="87"/>
                  </a:lnTo>
                  <a:lnTo>
                    <a:pt x="5" y="85"/>
                  </a:lnTo>
                  <a:lnTo>
                    <a:pt x="5" y="82"/>
                  </a:lnTo>
                  <a:lnTo>
                    <a:pt x="5" y="87"/>
                  </a:lnTo>
                  <a:lnTo>
                    <a:pt x="5" y="84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7" y="82"/>
                  </a:lnTo>
                  <a:lnTo>
                    <a:pt x="7" y="78"/>
                  </a:lnTo>
                  <a:lnTo>
                    <a:pt x="7" y="82"/>
                  </a:lnTo>
                  <a:lnTo>
                    <a:pt x="7" y="68"/>
                  </a:lnTo>
                  <a:lnTo>
                    <a:pt x="7" y="7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2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7" y="85"/>
                  </a:lnTo>
                  <a:lnTo>
                    <a:pt x="7" y="78"/>
                  </a:lnTo>
                  <a:lnTo>
                    <a:pt x="7" y="84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7" y="82"/>
                  </a:lnTo>
                  <a:lnTo>
                    <a:pt x="7" y="85"/>
                  </a:lnTo>
                  <a:lnTo>
                    <a:pt x="7" y="77"/>
                  </a:lnTo>
                  <a:lnTo>
                    <a:pt x="7" y="84"/>
                  </a:lnTo>
                  <a:lnTo>
                    <a:pt x="7" y="87"/>
                  </a:lnTo>
                  <a:lnTo>
                    <a:pt x="7" y="85"/>
                  </a:lnTo>
                  <a:lnTo>
                    <a:pt x="7" y="73"/>
                  </a:lnTo>
                  <a:lnTo>
                    <a:pt x="7" y="82"/>
                  </a:lnTo>
                  <a:lnTo>
                    <a:pt x="7" y="80"/>
                  </a:lnTo>
                  <a:lnTo>
                    <a:pt x="7" y="85"/>
                  </a:lnTo>
                  <a:lnTo>
                    <a:pt x="7" y="84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2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7" y="84"/>
                  </a:lnTo>
                  <a:lnTo>
                    <a:pt x="7" y="77"/>
                  </a:lnTo>
                  <a:lnTo>
                    <a:pt x="7" y="87"/>
                  </a:lnTo>
                  <a:lnTo>
                    <a:pt x="7" y="84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7" y="84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4"/>
                  </a:lnTo>
                  <a:lnTo>
                    <a:pt x="7" y="80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7" y="84"/>
                  </a:lnTo>
                  <a:lnTo>
                    <a:pt x="7" y="75"/>
                  </a:lnTo>
                  <a:lnTo>
                    <a:pt x="7" y="71"/>
                  </a:lnTo>
                  <a:lnTo>
                    <a:pt x="7" y="80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7" y="84"/>
                  </a:lnTo>
                  <a:lnTo>
                    <a:pt x="7" y="87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7" y="77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7" y="84"/>
                  </a:lnTo>
                  <a:lnTo>
                    <a:pt x="7" y="87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7" y="80"/>
                  </a:lnTo>
                  <a:lnTo>
                    <a:pt x="7" y="85"/>
                  </a:lnTo>
                  <a:lnTo>
                    <a:pt x="7" y="82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9" y="87"/>
                  </a:lnTo>
                  <a:lnTo>
                    <a:pt x="9" y="80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9" y="84"/>
                  </a:lnTo>
                  <a:lnTo>
                    <a:pt x="9" y="87"/>
                  </a:lnTo>
                  <a:lnTo>
                    <a:pt x="9" y="78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9" y="84"/>
                  </a:lnTo>
                  <a:lnTo>
                    <a:pt x="9" y="75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0"/>
                  </a:lnTo>
                  <a:lnTo>
                    <a:pt x="9" y="85"/>
                  </a:lnTo>
                  <a:lnTo>
                    <a:pt x="9" y="78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0"/>
                  </a:lnTo>
                  <a:lnTo>
                    <a:pt x="9" y="84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78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4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2"/>
                  </a:lnTo>
                  <a:lnTo>
                    <a:pt x="9" y="85"/>
                  </a:lnTo>
                  <a:lnTo>
                    <a:pt x="9" y="82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2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7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2"/>
                  </a:lnTo>
                  <a:lnTo>
                    <a:pt x="11" y="75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5"/>
                  </a:lnTo>
                  <a:lnTo>
                    <a:pt x="11" y="84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2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4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4"/>
                  </a:lnTo>
                  <a:lnTo>
                    <a:pt x="11" y="87"/>
                  </a:lnTo>
                  <a:lnTo>
                    <a:pt x="11" y="84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4"/>
                  </a:lnTo>
                  <a:lnTo>
                    <a:pt x="11" y="87"/>
                  </a:lnTo>
                  <a:lnTo>
                    <a:pt x="11" y="85"/>
                  </a:lnTo>
                  <a:lnTo>
                    <a:pt x="11" y="84"/>
                  </a:lnTo>
                  <a:lnTo>
                    <a:pt x="11" y="87"/>
                  </a:lnTo>
                  <a:lnTo>
                    <a:pt x="11" y="82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1" y="82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1" y="84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5"/>
                  </a:lnTo>
                  <a:lnTo>
                    <a:pt x="11" y="82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2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2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2"/>
                  </a:lnTo>
                  <a:lnTo>
                    <a:pt x="11" y="75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4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1" y="84"/>
                  </a:lnTo>
                  <a:lnTo>
                    <a:pt x="11" y="85"/>
                  </a:lnTo>
                  <a:lnTo>
                    <a:pt x="11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0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2" y="80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4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2" y="87"/>
                  </a:lnTo>
                  <a:lnTo>
                    <a:pt x="12" y="84"/>
                  </a:lnTo>
                  <a:lnTo>
                    <a:pt x="12" y="82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4"/>
                  </a:lnTo>
                  <a:lnTo>
                    <a:pt x="12" y="82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0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12" y="87"/>
                  </a:lnTo>
                  <a:lnTo>
                    <a:pt x="12" y="82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2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7"/>
                  </a:lnTo>
                  <a:lnTo>
                    <a:pt x="14" y="84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0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2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14" y="82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14" y="84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4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5"/>
                  </a:lnTo>
                  <a:lnTo>
                    <a:pt x="14" y="87"/>
                  </a:lnTo>
                  <a:lnTo>
                    <a:pt x="14" y="87"/>
                  </a:lnTo>
                  <a:lnTo>
                    <a:pt x="14" y="84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4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0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7"/>
                  </a:lnTo>
                  <a:lnTo>
                    <a:pt x="16" y="8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1" name="Freeform 457"/>
            <p:cNvSpPr>
              <a:spLocks/>
            </p:cNvSpPr>
            <p:nvPr/>
          </p:nvSpPr>
          <p:spPr bwMode="auto">
            <a:xfrm>
              <a:off x="3815" y="4028"/>
              <a:ext cx="18" cy="9"/>
            </a:xfrm>
            <a:custGeom>
              <a:avLst/>
              <a:gdLst>
                <a:gd name="T0" fmla="*/ 0 w 18"/>
                <a:gd name="T1" fmla="*/ 9 h 9"/>
                <a:gd name="T2" fmla="*/ 2 w 18"/>
                <a:gd name="T3" fmla="*/ 7 h 9"/>
                <a:gd name="T4" fmla="*/ 2 w 18"/>
                <a:gd name="T5" fmla="*/ 4 h 9"/>
                <a:gd name="T6" fmla="*/ 2 w 18"/>
                <a:gd name="T7" fmla="*/ 9 h 9"/>
                <a:gd name="T8" fmla="*/ 2 w 18"/>
                <a:gd name="T9" fmla="*/ 9 h 9"/>
                <a:gd name="T10" fmla="*/ 2 w 18"/>
                <a:gd name="T11" fmla="*/ 9 h 9"/>
                <a:gd name="T12" fmla="*/ 2 w 18"/>
                <a:gd name="T13" fmla="*/ 9 h 9"/>
                <a:gd name="T14" fmla="*/ 2 w 18"/>
                <a:gd name="T15" fmla="*/ 7 h 9"/>
                <a:gd name="T16" fmla="*/ 4 w 18"/>
                <a:gd name="T17" fmla="*/ 9 h 9"/>
                <a:gd name="T18" fmla="*/ 4 w 18"/>
                <a:gd name="T19" fmla="*/ 7 h 9"/>
                <a:gd name="T20" fmla="*/ 4 w 18"/>
                <a:gd name="T21" fmla="*/ 9 h 9"/>
                <a:gd name="T22" fmla="*/ 4 w 18"/>
                <a:gd name="T23" fmla="*/ 9 h 9"/>
                <a:gd name="T24" fmla="*/ 4 w 18"/>
                <a:gd name="T25" fmla="*/ 7 h 9"/>
                <a:gd name="T26" fmla="*/ 4 w 18"/>
                <a:gd name="T27" fmla="*/ 9 h 9"/>
                <a:gd name="T28" fmla="*/ 5 w 18"/>
                <a:gd name="T29" fmla="*/ 9 h 9"/>
                <a:gd name="T30" fmla="*/ 5 w 18"/>
                <a:gd name="T31" fmla="*/ 7 h 9"/>
                <a:gd name="T32" fmla="*/ 5 w 18"/>
                <a:gd name="T33" fmla="*/ 9 h 9"/>
                <a:gd name="T34" fmla="*/ 5 w 18"/>
                <a:gd name="T35" fmla="*/ 7 h 9"/>
                <a:gd name="T36" fmla="*/ 5 w 18"/>
                <a:gd name="T37" fmla="*/ 9 h 9"/>
                <a:gd name="T38" fmla="*/ 5 w 18"/>
                <a:gd name="T39" fmla="*/ 9 h 9"/>
                <a:gd name="T40" fmla="*/ 7 w 18"/>
                <a:gd name="T41" fmla="*/ 9 h 9"/>
                <a:gd name="T42" fmla="*/ 7 w 18"/>
                <a:gd name="T43" fmla="*/ 9 h 9"/>
                <a:gd name="T44" fmla="*/ 7 w 18"/>
                <a:gd name="T45" fmla="*/ 9 h 9"/>
                <a:gd name="T46" fmla="*/ 7 w 18"/>
                <a:gd name="T47" fmla="*/ 9 h 9"/>
                <a:gd name="T48" fmla="*/ 7 w 18"/>
                <a:gd name="T49" fmla="*/ 7 h 9"/>
                <a:gd name="T50" fmla="*/ 7 w 18"/>
                <a:gd name="T51" fmla="*/ 9 h 9"/>
                <a:gd name="T52" fmla="*/ 7 w 18"/>
                <a:gd name="T53" fmla="*/ 9 h 9"/>
                <a:gd name="T54" fmla="*/ 9 w 18"/>
                <a:gd name="T55" fmla="*/ 4 h 9"/>
                <a:gd name="T56" fmla="*/ 9 w 18"/>
                <a:gd name="T57" fmla="*/ 9 h 9"/>
                <a:gd name="T58" fmla="*/ 9 w 18"/>
                <a:gd name="T59" fmla="*/ 9 h 9"/>
                <a:gd name="T60" fmla="*/ 9 w 18"/>
                <a:gd name="T61" fmla="*/ 9 h 9"/>
                <a:gd name="T62" fmla="*/ 9 w 18"/>
                <a:gd name="T63" fmla="*/ 9 h 9"/>
                <a:gd name="T64" fmla="*/ 9 w 18"/>
                <a:gd name="T65" fmla="*/ 9 h 9"/>
                <a:gd name="T66" fmla="*/ 11 w 18"/>
                <a:gd name="T67" fmla="*/ 9 h 9"/>
                <a:gd name="T68" fmla="*/ 11 w 18"/>
                <a:gd name="T69" fmla="*/ 9 h 9"/>
                <a:gd name="T70" fmla="*/ 11 w 18"/>
                <a:gd name="T71" fmla="*/ 9 h 9"/>
                <a:gd name="T72" fmla="*/ 11 w 18"/>
                <a:gd name="T73" fmla="*/ 9 h 9"/>
                <a:gd name="T74" fmla="*/ 11 w 18"/>
                <a:gd name="T75" fmla="*/ 7 h 9"/>
                <a:gd name="T76" fmla="*/ 11 w 18"/>
                <a:gd name="T77" fmla="*/ 9 h 9"/>
                <a:gd name="T78" fmla="*/ 12 w 18"/>
                <a:gd name="T79" fmla="*/ 9 h 9"/>
                <a:gd name="T80" fmla="*/ 12 w 18"/>
                <a:gd name="T81" fmla="*/ 9 h 9"/>
                <a:gd name="T82" fmla="*/ 12 w 18"/>
                <a:gd name="T83" fmla="*/ 9 h 9"/>
                <a:gd name="T84" fmla="*/ 12 w 18"/>
                <a:gd name="T85" fmla="*/ 9 h 9"/>
                <a:gd name="T86" fmla="*/ 12 w 18"/>
                <a:gd name="T87" fmla="*/ 9 h 9"/>
                <a:gd name="T88" fmla="*/ 12 w 18"/>
                <a:gd name="T89" fmla="*/ 9 h 9"/>
                <a:gd name="T90" fmla="*/ 14 w 18"/>
                <a:gd name="T91" fmla="*/ 9 h 9"/>
                <a:gd name="T92" fmla="*/ 14 w 18"/>
                <a:gd name="T93" fmla="*/ 7 h 9"/>
                <a:gd name="T94" fmla="*/ 14 w 18"/>
                <a:gd name="T95" fmla="*/ 9 h 9"/>
                <a:gd name="T96" fmla="*/ 14 w 18"/>
                <a:gd name="T97" fmla="*/ 9 h 9"/>
                <a:gd name="T98" fmla="*/ 14 w 18"/>
                <a:gd name="T99" fmla="*/ 9 h 9"/>
                <a:gd name="T100" fmla="*/ 14 w 18"/>
                <a:gd name="T101" fmla="*/ 9 h 9"/>
                <a:gd name="T102" fmla="*/ 14 w 18"/>
                <a:gd name="T103" fmla="*/ 7 h 9"/>
                <a:gd name="T104" fmla="*/ 16 w 18"/>
                <a:gd name="T105" fmla="*/ 9 h 9"/>
                <a:gd name="T106" fmla="*/ 16 w 18"/>
                <a:gd name="T107" fmla="*/ 9 h 9"/>
                <a:gd name="T108" fmla="*/ 16 w 18"/>
                <a:gd name="T109" fmla="*/ 9 h 9"/>
                <a:gd name="T110" fmla="*/ 16 w 18"/>
                <a:gd name="T111" fmla="*/ 9 h 9"/>
                <a:gd name="T112" fmla="*/ 16 w 18"/>
                <a:gd name="T113" fmla="*/ 9 h 9"/>
                <a:gd name="T114" fmla="*/ 16 w 18"/>
                <a:gd name="T115" fmla="*/ 6 h 9"/>
                <a:gd name="T116" fmla="*/ 16 w 18"/>
                <a:gd name="T117" fmla="*/ 7 h 9"/>
                <a:gd name="T118" fmla="*/ 18 w 18"/>
                <a:gd name="T119" fmla="*/ 9 h 9"/>
                <a:gd name="T120" fmla="*/ 18 w 18"/>
                <a:gd name="T121" fmla="*/ 9 h 9"/>
                <a:gd name="T122" fmla="*/ 18 w 18"/>
                <a:gd name="T12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4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4"/>
                  </a:lnTo>
                  <a:lnTo>
                    <a:pt x="4" y="9"/>
                  </a:lnTo>
                  <a:lnTo>
                    <a:pt x="4" y="4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4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4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0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4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6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2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2" name="Freeform 458"/>
            <p:cNvSpPr>
              <a:spLocks/>
            </p:cNvSpPr>
            <p:nvPr/>
          </p:nvSpPr>
          <p:spPr bwMode="auto">
            <a:xfrm>
              <a:off x="3833" y="4030"/>
              <a:ext cx="18" cy="7"/>
            </a:xfrm>
            <a:custGeom>
              <a:avLst/>
              <a:gdLst>
                <a:gd name="T0" fmla="*/ 0 w 18"/>
                <a:gd name="T1" fmla="*/ 7 h 7"/>
                <a:gd name="T2" fmla="*/ 0 w 18"/>
                <a:gd name="T3" fmla="*/ 7 h 7"/>
                <a:gd name="T4" fmla="*/ 0 w 18"/>
                <a:gd name="T5" fmla="*/ 7 h 7"/>
                <a:gd name="T6" fmla="*/ 2 w 18"/>
                <a:gd name="T7" fmla="*/ 5 h 7"/>
                <a:gd name="T8" fmla="*/ 2 w 18"/>
                <a:gd name="T9" fmla="*/ 7 h 7"/>
                <a:gd name="T10" fmla="*/ 2 w 18"/>
                <a:gd name="T11" fmla="*/ 7 h 7"/>
                <a:gd name="T12" fmla="*/ 2 w 18"/>
                <a:gd name="T13" fmla="*/ 7 h 7"/>
                <a:gd name="T14" fmla="*/ 2 w 18"/>
                <a:gd name="T15" fmla="*/ 7 h 7"/>
                <a:gd name="T16" fmla="*/ 2 w 18"/>
                <a:gd name="T17" fmla="*/ 5 h 7"/>
                <a:gd name="T18" fmla="*/ 3 w 18"/>
                <a:gd name="T19" fmla="*/ 7 h 7"/>
                <a:gd name="T20" fmla="*/ 3 w 18"/>
                <a:gd name="T21" fmla="*/ 7 h 7"/>
                <a:gd name="T22" fmla="*/ 3 w 18"/>
                <a:gd name="T23" fmla="*/ 7 h 7"/>
                <a:gd name="T24" fmla="*/ 3 w 18"/>
                <a:gd name="T25" fmla="*/ 7 h 7"/>
                <a:gd name="T26" fmla="*/ 3 w 18"/>
                <a:gd name="T27" fmla="*/ 7 h 7"/>
                <a:gd name="T28" fmla="*/ 3 w 18"/>
                <a:gd name="T29" fmla="*/ 7 h 7"/>
                <a:gd name="T30" fmla="*/ 3 w 18"/>
                <a:gd name="T31" fmla="*/ 7 h 7"/>
                <a:gd name="T32" fmla="*/ 5 w 18"/>
                <a:gd name="T33" fmla="*/ 5 h 7"/>
                <a:gd name="T34" fmla="*/ 5 w 18"/>
                <a:gd name="T35" fmla="*/ 7 h 7"/>
                <a:gd name="T36" fmla="*/ 5 w 18"/>
                <a:gd name="T37" fmla="*/ 7 h 7"/>
                <a:gd name="T38" fmla="*/ 5 w 18"/>
                <a:gd name="T39" fmla="*/ 7 h 7"/>
                <a:gd name="T40" fmla="*/ 5 w 18"/>
                <a:gd name="T41" fmla="*/ 5 h 7"/>
                <a:gd name="T42" fmla="*/ 5 w 18"/>
                <a:gd name="T43" fmla="*/ 7 h 7"/>
                <a:gd name="T44" fmla="*/ 7 w 18"/>
                <a:gd name="T45" fmla="*/ 7 h 7"/>
                <a:gd name="T46" fmla="*/ 7 w 18"/>
                <a:gd name="T47" fmla="*/ 7 h 7"/>
                <a:gd name="T48" fmla="*/ 7 w 18"/>
                <a:gd name="T49" fmla="*/ 5 h 7"/>
                <a:gd name="T50" fmla="*/ 7 w 18"/>
                <a:gd name="T51" fmla="*/ 7 h 7"/>
                <a:gd name="T52" fmla="*/ 7 w 18"/>
                <a:gd name="T53" fmla="*/ 4 h 7"/>
                <a:gd name="T54" fmla="*/ 7 w 18"/>
                <a:gd name="T55" fmla="*/ 7 h 7"/>
                <a:gd name="T56" fmla="*/ 7 w 18"/>
                <a:gd name="T57" fmla="*/ 7 h 7"/>
                <a:gd name="T58" fmla="*/ 9 w 18"/>
                <a:gd name="T59" fmla="*/ 2 h 7"/>
                <a:gd name="T60" fmla="*/ 9 w 18"/>
                <a:gd name="T61" fmla="*/ 5 h 7"/>
                <a:gd name="T62" fmla="*/ 9 w 18"/>
                <a:gd name="T63" fmla="*/ 4 h 7"/>
                <a:gd name="T64" fmla="*/ 9 w 18"/>
                <a:gd name="T65" fmla="*/ 7 h 7"/>
                <a:gd name="T66" fmla="*/ 9 w 18"/>
                <a:gd name="T67" fmla="*/ 7 h 7"/>
                <a:gd name="T68" fmla="*/ 9 w 18"/>
                <a:gd name="T69" fmla="*/ 7 h 7"/>
                <a:gd name="T70" fmla="*/ 10 w 18"/>
                <a:gd name="T71" fmla="*/ 7 h 7"/>
                <a:gd name="T72" fmla="*/ 10 w 18"/>
                <a:gd name="T73" fmla="*/ 7 h 7"/>
                <a:gd name="T74" fmla="*/ 10 w 18"/>
                <a:gd name="T75" fmla="*/ 7 h 7"/>
                <a:gd name="T76" fmla="*/ 10 w 18"/>
                <a:gd name="T77" fmla="*/ 7 h 7"/>
                <a:gd name="T78" fmla="*/ 10 w 18"/>
                <a:gd name="T79" fmla="*/ 7 h 7"/>
                <a:gd name="T80" fmla="*/ 10 w 18"/>
                <a:gd name="T81" fmla="*/ 7 h 7"/>
                <a:gd name="T82" fmla="*/ 10 w 18"/>
                <a:gd name="T83" fmla="*/ 7 h 7"/>
                <a:gd name="T84" fmla="*/ 12 w 18"/>
                <a:gd name="T85" fmla="*/ 7 h 7"/>
                <a:gd name="T86" fmla="*/ 12 w 18"/>
                <a:gd name="T87" fmla="*/ 7 h 7"/>
                <a:gd name="T88" fmla="*/ 12 w 18"/>
                <a:gd name="T89" fmla="*/ 7 h 7"/>
                <a:gd name="T90" fmla="*/ 12 w 18"/>
                <a:gd name="T91" fmla="*/ 7 h 7"/>
                <a:gd name="T92" fmla="*/ 12 w 18"/>
                <a:gd name="T93" fmla="*/ 7 h 7"/>
                <a:gd name="T94" fmla="*/ 12 w 18"/>
                <a:gd name="T95" fmla="*/ 7 h 7"/>
                <a:gd name="T96" fmla="*/ 14 w 18"/>
                <a:gd name="T97" fmla="*/ 5 h 7"/>
                <a:gd name="T98" fmla="*/ 14 w 18"/>
                <a:gd name="T99" fmla="*/ 5 h 7"/>
                <a:gd name="T100" fmla="*/ 14 w 18"/>
                <a:gd name="T101" fmla="*/ 5 h 7"/>
                <a:gd name="T102" fmla="*/ 14 w 18"/>
                <a:gd name="T103" fmla="*/ 7 h 7"/>
                <a:gd name="T104" fmla="*/ 14 w 18"/>
                <a:gd name="T105" fmla="*/ 5 h 7"/>
                <a:gd name="T106" fmla="*/ 14 w 18"/>
                <a:gd name="T107" fmla="*/ 7 h 7"/>
                <a:gd name="T108" fmla="*/ 16 w 18"/>
                <a:gd name="T109" fmla="*/ 7 h 7"/>
                <a:gd name="T110" fmla="*/ 16 w 18"/>
                <a:gd name="T111" fmla="*/ 5 h 7"/>
                <a:gd name="T112" fmla="*/ 16 w 18"/>
                <a:gd name="T113" fmla="*/ 5 h 7"/>
                <a:gd name="T114" fmla="*/ 16 w 18"/>
                <a:gd name="T115" fmla="*/ 5 h 7"/>
                <a:gd name="T116" fmla="*/ 16 w 18"/>
                <a:gd name="T117" fmla="*/ 5 h 7"/>
                <a:gd name="T118" fmla="*/ 16 w 18"/>
                <a:gd name="T119" fmla="*/ 7 h 7"/>
                <a:gd name="T120" fmla="*/ 18 w 18"/>
                <a:gd name="T121" fmla="*/ 5 h 7"/>
                <a:gd name="T122" fmla="*/ 18 w 18"/>
                <a:gd name="T1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0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2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8" y="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3" name="Freeform 459"/>
            <p:cNvSpPr>
              <a:spLocks/>
            </p:cNvSpPr>
            <p:nvPr/>
          </p:nvSpPr>
          <p:spPr bwMode="auto">
            <a:xfrm>
              <a:off x="3851" y="4016"/>
              <a:ext cx="16" cy="21"/>
            </a:xfrm>
            <a:custGeom>
              <a:avLst/>
              <a:gdLst>
                <a:gd name="T0" fmla="*/ 0 w 16"/>
                <a:gd name="T1" fmla="*/ 21 h 21"/>
                <a:gd name="T2" fmla="*/ 0 w 16"/>
                <a:gd name="T3" fmla="*/ 21 h 21"/>
                <a:gd name="T4" fmla="*/ 0 w 16"/>
                <a:gd name="T5" fmla="*/ 21 h 21"/>
                <a:gd name="T6" fmla="*/ 0 w 16"/>
                <a:gd name="T7" fmla="*/ 21 h 21"/>
                <a:gd name="T8" fmla="*/ 0 w 16"/>
                <a:gd name="T9" fmla="*/ 21 h 21"/>
                <a:gd name="T10" fmla="*/ 1 w 16"/>
                <a:gd name="T11" fmla="*/ 21 h 21"/>
                <a:gd name="T12" fmla="*/ 1 w 16"/>
                <a:gd name="T13" fmla="*/ 21 h 21"/>
                <a:gd name="T14" fmla="*/ 1 w 16"/>
                <a:gd name="T15" fmla="*/ 21 h 21"/>
                <a:gd name="T16" fmla="*/ 1 w 16"/>
                <a:gd name="T17" fmla="*/ 21 h 21"/>
                <a:gd name="T18" fmla="*/ 1 w 16"/>
                <a:gd name="T19" fmla="*/ 21 h 21"/>
                <a:gd name="T20" fmla="*/ 1 w 16"/>
                <a:gd name="T21" fmla="*/ 21 h 21"/>
                <a:gd name="T22" fmla="*/ 3 w 16"/>
                <a:gd name="T23" fmla="*/ 19 h 21"/>
                <a:gd name="T24" fmla="*/ 3 w 16"/>
                <a:gd name="T25" fmla="*/ 19 h 21"/>
                <a:gd name="T26" fmla="*/ 3 w 16"/>
                <a:gd name="T27" fmla="*/ 21 h 21"/>
                <a:gd name="T28" fmla="*/ 3 w 16"/>
                <a:gd name="T29" fmla="*/ 21 h 21"/>
                <a:gd name="T30" fmla="*/ 3 w 16"/>
                <a:gd name="T31" fmla="*/ 21 h 21"/>
                <a:gd name="T32" fmla="*/ 3 w 16"/>
                <a:gd name="T33" fmla="*/ 21 h 21"/>
                <a:gd name="T34" fmla="*/ 3 w 16"/>
                <a:gd name="T35" fmla="*/ 21 h 21"/>
                <a:gd name="T36" fmla="*/ 5 w 16"/>
                <a:gd name="T37" fmla="*/ 21 h 21"/>
                <a:gd name="T38" fmla="*/ 5 w 16"/>
                <a:gd name="T39" fmla="*/ 19 h 21"/>
                <a:gd name="T40" fmla="*/ 5 w 16"/>
                <a:gd name="T41" fmla="*/ 21 h 21"/>
                <a:gd name="T42" fmla="*/ 5 w 16"/>
                <a:gd name="T43" fmla="*/ 21 h 21"/>
                <a:gd name="T44" fmla="*/ 5 w 16"/>
                <a:gd name="T45" fmla="*/ 19 h 21"/>
                <a:gd name="T46" fmla="*/ 5 w 16"/>
                <a:gd name="T47" fmla="*/ 21 h 21"/>
                <a:gd name="T48" fmla="*/ 7 w 16"/>
                <a:gd name="T49" fmla="*/ 21 h 21"/>
                <a:gd name="T50" fmla="*/ 7 w 16"/>
                <a:gd name="T51" fmla="*/ 19 h 21"/>
                <a:gd name="T52" fmla="*/ 7 w 16"/>
                <a:gd name="T53" fmla="*/ 21 h 21"/>
                <a:gd name="T54" fmla="*/ 7 w 16"/>
                <a:gd name="T55" fmla="*/ 18 h 21"/>
                <a:gd name="T56" fmla="*/ 7 w 16"/>
                <a:gd name="T57" fmla="*/ 18 h 21"/>
                <a:gd name="T58" fmla="*/ 7 w 16"/>
                <a:gd name="T59" fmla="*/ 19 h 21"/>
                <a:gd name="T60" fmla="*/ 7 w 16"/>
                <a:gd name="T61" fmla="*/ 19 h 21"/>
                <a:gd name="T62" fmla="*/ 9 w 16"/>
                <a:gd name="T63" fmla="*/ 19 h 21"/>
                <a:gd name="T64" fmla="*/ 9 w 16"/>
                <a:gd name="T65" fmla="*/ 21 h 21"/>
                <a:gd name="T66" fmla="*/ 9 w 16"/>
                <a:gd name="T67" fmla="*/ 21 h 21"/>
                <a:gd name="T68" fmla="*/ 9 w 16"/>
                <a:gd name="T69" fmla="*/ 21 h 21"/>
                <a:gd name="T70" fmla="*/ 9 w 16"/>
                <a:gd name="T71" fmla="*/ 19 h 21"/>
                <a:gd name="T72" fmla="*/ 9 w 16"/>
                <a:gd name="T73" fmla="*/ 21 h 21"/>
                <a:gd name="T74" fmla="*/ 9 w 16"/>
                <a:gd name="T75" fmla="*/ 19 h 21"/>
                <a:gd name="T76" fmla="*/ 10 w 16"/>
                <a:gd name="T77" fmla="*/ 19 h 21"/>
                <a:gd name="T78" fmla="*/ 10 w 16"/>
                <a:gd name="T79" fmla="*/ 21 h 21"/>
                <a:gd name="T80" fmla="*/ 10 w 16"/>
                <a:gd name="T81" fmla="*/ 21 h 21"/>
                <a:gd name="T82" fmla="*/ 10 w 16"/>
                <a:gd name="T83" fmla="*/ 18 h 21"/>
                <a:gd name="T84" fmla="*/ 10 w 16"/>
                <a:gd name="T85" fmla="*/ 16 h 21"/>
                <a:gd name="T86" fmla="*/ 10 w 16"/>
                <a:gd name="T87" fmla="*/ 21 h 21"/>
                <a:gd name="T88" fmla="*/ 10 w 16"/>
                <a:gd name="T89" fmla="*/ 18 h 21"/>
                <a:gd name="T90" fmla="*/ 12 w 16"/>
                <a:gd name="T91" fmla="*/ 19 h 21"/>
                <a:gd name="T92" fmla="*/ 12 w 16"/>
                <a:gd name="T93" fmla="*/ 19 h 21"/>
                <a:gd name="T94" fmla="*/ 12 w 16"/>
                <a:gd name="T95" fmla="*/ 9 h 21"/>
                <a:gd name="T96" fmla="*/ 12 w 16"/>
                <a:gd name="T97" fmla="*/ 21 h 21"/>
                <a:gd name="T98" fmla="*/ 12 w 16"/>
                <a:gd name="T99" fmla="*/ 16 h 21"/>
                <a:gd name="T100" fmla="*/ 12 w 16"/>
                <a:gd name="T101" fmla="*/ 21 h 21"/>
                <a:gd name="T102" fmla="*/ 14 w 16"/>
                <a:gd name="T103" fmla="*/ 16 h 21"/>
                <a:gd name="T104" fmla="*/ 14 w 16"/>
                <a:gd name="T105" fmla="*/ 21 h 21"/>
                <a:gd name="T106" fmla="*/ 14 w 16"/>
                <a:gd name="T107" fmla="*/ 18 h 21"/>
                <a:gd name="T108" fmla="*/ 14 w 16"/>
                <a:gd name="T109" fmla="*/ 21 h 21"/>
                <a:gd name="T110" fmla="*/ 14 w 16"/>
                <a:gd name="T111" fmla="*/ 12 h 21"/>
                <a:gd name="T112" fmla="*/ 14 w 16"/>
                <a:gd name="T113" fmla="*/ 16 h 21"/>
                <a:gd name="T114" fmla="*/ 14 w 16"/>
                <a:gd name="T115" fmla="*/ 21 h 21"/>
                <a:gd name="T116" fmla="*/ 16 w 16"/>
                <a:gd name="T117" fmla="*/ 19 h 21"/>
                <a:gd name="T118" fmla="*/ 16 w 16"/>
                <a:gd name="T119" fmla="*/ 21 h 21"/>
                <a:gd name="T120" fmla="*/ 16 w 16"/>
                <a:gd name="T121" fmla="*/ 14 h 21"/>
                <a:gd name="T122" fmla="*/ 16 w 16"/>
                <a:gd name="T1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1">
                  <a:moveTo>
                    <a:pt x="0" y="18"/>
                  </a:moveTo>
                  <a:lnTo>
                    <a:pt x="0" y="19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2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4"/>
                  </a:lnTo>
                  <a:lnTo>
                    <a:pt x="5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14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2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14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14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2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9"/>
                  </a:lnTo>
                  <a:lnTo>
                    <a:pt x="12" y="21"/>
                  </a:lnTo>
                  <a:lnTo>
                    <a:pt x="12" y="14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4"/>
                  </a:lnTo>
                  <a:lnTo>
                    <a:pt x="12" y="18"/>
                  </a:lnTo>
                  <a:lnTo>
                    <a:pt x="12" y="12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9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4"/>
                  </a:lnTo>
                  <a:lnTo>
                    <a:pt x="12" y="21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0"/>
                  </a:lnTo>
                  <a:lnTo>
                    <a:pt x="14" y="18"/>
                  </a:lnTo>
                  <a:lnTo>
                    <a:pt x="14" y="14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0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4" y="1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2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21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4" name="Freeform 460"/>
            <p:cNvSpPr>
              <a:spLocks/>
            </p:cNvSpPr>
            <p:nvPr/>
          </p:nvSpPr>
          <p:spPr bwMode="auto">
            <a:xfrm>
              <a:off x="3867" y="3971"/>
              <a:ext cx="16" cy="66"/>
            </a:xfrm>
            <a:custGeom>
              <a:avLst/>
              <a:gdLst>
                <a:gd name="T0" fmla="*/ 0 w 16"/>
                <a:gd name="T1" fmla="*/ 57 h 66"/>
                <a:gd name="T2" fmla="*/ 0 w 16"/>
                <a:gd name="T3" fmla="*/ 64 h 66"/>
                <a:gd name="T4" fmla="*/ 1 w 16"/>
                <a:gd name="T5" fmla="*/ 66 h 66"/>
                <a:gd name="T6" fmla="*/ 1 w 16"/>
                <a:gd name="T7" fmla="*/ 61 h 66"/>
                <a:gd name="T8" fmla="*/ 1 w 16"/>
                <a:gd name="T9" fmla="*/ 64 h 66"/>
                <a:gd name="T10" fmla="*/ 1 w 16"/>
                <a:gd name="T11" fmla="*/ 48 h 66"/>
                <a:gd name="T12" fmla="*/ 1 w 16"/>
                <a:gd name="T13" fmla="*/ 66 h 66"/>
                <a:gd name="T14" fmla="*/ 1 w 16"/>
                <a:gd name="T15" fmla="*/ 66 h 66"/>
                <a:gd name="T16" fmla="*/ 1 w 16"/>
                <a:gd name="T17" fmla="*/ 66 h 66"/>
                <a:gd name="T18" fmla="*/ 3 w 16"/>
                <a:gd name="T19" fmla="*/ 66 h 66"/>
                <a:gd name="T20" fmla="*/ 3 w 16"/>
                <a:gd name="T21" fmla="*/ 64 h 66"/>
                <a:gd name="T22" fmla="*/ 3 w 16"/>
                <a:gd name="T23" fmla="*/ 66 h 66"/>
                <a:gd name="T24" fmla="*/ 3 w 16"/>
                <a:gd name="T25" fmla="*/ 54 h 66"/>
                <a:gd name="T26" fmla="*/ 3 w 16"/>
                <a:gd name="T27" fmla="*/ 40 h 66"/>
                <a:gd name="T28" fmla="*/ 3 w 16"/>
                <a:gd name="T29" fmla="*/ 61 h 66"/>
                <a:gd name="T30" fmla="*/ 5 w 16"/>
                <a:gd name="T31" fmla="*/ 66 h 66"/>
                <a:gd name="T32" fmla="*/ 5 w 16"/>
                <a:gd name="T33" fmla="*/ 64 h 66"/>
                <a:gd name="T34" fmla="*/ 5 w 16"/>
                <a:gd name="T35" fmla="*/ 41 h 66"/>
                <a:gd name="T36" fmla="*/ 5 w 16"/>
                <a:gd name="T37" fmla="*/ 54 h 66"/>
                <a:gd name="T38" fmla="*/ 5 w 16"/>
                <a:gd name="T39" fmla="*/ 66 h 66"/>
                <a:gd name="T40" fmla="*/ 5 w 16"/>
                <a:gd name="T41" fmla="*/ 57 h 66"/>
                <a:gd name="T42" fmla="*/ 5 w 16"/>
                <a:gd name="T43" fmla="*/ 48 h 66"/>
                <a:gd name="T44" fmla="*/ 7 w 16"/>
                <a:gd name="T45" fmla="*/ 64 h 66"/>
                <a:gd name="T46" fmla="*/ 7 w 16"/>
                <a:gd name="T47" fmla="*/ 64 h 66"/>
                <a:gd name="T48" fmla="*/ 7 w 16"/>
                <a:gd name="T49" fmla="*/ 66 h 66"/>
                <a:gd name="T50" fmla="*/ 7 w 16"/>
                <a:gd name="T51" fmla="*/ 47 h 66"/>
                <a:gd name="T52" fmla="*/ 7 w 16"/>
                <a:gd name="T53" fmla="*/ 61 h 66"/>
                <a:gd name="T54" fmla="*/ 7 w 16"/>
                <a:gd name="T55" fmla="*/ 40 h 66"/>
                <a:gd name="T56" fmla="*/ 7 w 16"/>
                <a:gd name="T57" fmla="*/ 59 h 66"/>
                <a:gd name="T58" fmla="*/ 9 w 16"/>
                <a:gd name="T59" fmla="*/ 54 h 66"/>
                <a:gd name="T60" fmla="*/ 9 w 16"/>
                <a:gd name="T61" fmla="*/ 61 h 66"/>
                <a:gd name="T62" fmla="*/ 9 w 16"/>
                <a:gd name="T63" fmla="*/ 59 h 66"/>
                <a:gd name="T64" fmla="*/ 9 w 16"/>
                <a:gd name="T65" fmla="*/ 61 h 66"/>
                <a:gd name="T66" fmla="*/ 9 w 16"/>
                <a:gd name="T67" fmla="*/ 64 h 66"/>
                <a:gd name="T68" fmla="*/ 9 w 16"/>
                <a:gd name="T69" fmla="*/ 63 h 66"/>
                <a:gd name="T70" fmla="*/ 9 w 16"/>
                <a:gd name="T71" fmla="*/ 61 h 66"/>
                <a:gd name="T72" fmla="*/ 10 w 16"/>
                <a:gd name="T73" fmla="*/ 57 h 66"/>
                <a:gd name="T74" fmla="*/ 10 w 16"/>
                <a:gd name="T75" fmla="*/ 52 h 66"/>
                <a:gd name="T76" fmla="*/ 10 w 16"/>
                <a:gd name="T77" fmla="*/ 66 h 66"/>
                <a:gd name="T78" fmla="*/ 10 w 16"/>
                <a:gd name="T79" fmla="*/ 48 h 66"/>
                <a:gd name="T80" fmla="*/ 10 w 16"/>
                <a:gd name="T81" fmla="*/ 66 h 66"/>
                <a:gd name="T82" fmla="*/ 10 w 16"/>
                <a:gd name="T83" fmla="*/ 64 h 66"/>
                <a:gd name="T84" fmla="*/ 10 w 16"/>
                <a:gd name="T85" fmla="*/ 56 h 66"/>
                <a:gd name="T86" fmla="*/ 12 w 16"/>
                <a:gd name="T87" fmla="*/ 63 h 66"/>
                <a:gd name="T88" fmla="*/ 12 w 16"/>
                <a:gd name="T89" fmla="*/ 59 h 66"/>
                <a:gd name="T90" fmla="*/ 12 w 16"/>
                <a:gd name="T91" fmla="*/ 63 h 66"/>
                <a:gd name="T92" fmla="*/ 12 w 16"/>
                <a:gd name="T93" fmla="*/ 64 h 66"/>
                <a:gd name="T94" fmla="*/ 12 w 16"/>
                <a:gd name="T95" fmla="*/ 59 h 66"/>
                <a:gd name="T96" fmla="*/ 12 w 16"/>
                <a:gd name="T97" fmla="*/ 61 h 66"/>
                <a:gd name="T98" fmla="*/ 12 w 16"/>
                <a:gd name="T99" fmla="*/ 54 h 66"/>
                <a:gd name="T100" fmla="*/ 14 w 16"/>
                <a:gd name="T101" fmla="*/ 66 h 66"/>
                <a:gd name="T102" fmla="*/ 14 w 16"/>
                <a:gd name="T103" fmla="*/ 52 h 66"/>
                <a:gd name="T104" fmla="*/ 14 w 16"/>
                <a:gd name="T105" fmla="*/ 64 h 66"/>
                <a:gd name="T106" fmla="*/ 14 w 16"/>
                <a:gd name="T107" fmla="*/ 43 h 66"/>
                <a:gd name="T108" fmla="*/ 14 w 16"/>
                <a:gd name="T109" fmla="*/ 66 h 66"/>
                <a:gd name="T110" fmla="*/ 14 w 16"/>
                <a:gd name="T111" fmla="*/ 52 h 66"/>
                <a:gd name="T112" fmla="*/ 14 w 16"/>
                <a:gd name="T113" fmla="*/ 57 h 66"/>
                <a:gd name="T114" fmla="*/ 16 w 16"/>
                <a:gd name="T115" fmla="*/ 57 h 66"/>
                <a:gd name="T116" fmla="*/ 16 w 16"/>
                <a:gd name="T117" fmla="*/ 66 h 66"/>
                <a:gd name="T118" fmla="*/ 16 w 16"/>
                <a:gd name="T119" fmla="*/ 66 h 66"/>
                <a:gd name="T120" fmla="*/ 16 w 16"/>
                <a:gd name="T121" fmla="*/ 66 h 66"/>
                <a:gd name="T122" fmla="*/ 16 w 16"/>
                <a:gd name="T123" fmla="*/ 5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66">
                  <a:moveTo>
                    <a:pt x="0" y="63"/>
                  </a:moveTo>
                  <a:lnTo>
                    <a:pt x="0" y="64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61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3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0" y="66"/>
                  </a:lnTo>
                  <a:lnTo>
                    <a:pt x="1" y="56"/>
                  </a:lnTo>
                  <a:lnTo>
                    <a:pt x="1" y="61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1" y="63"/>
                  </a:lnTo>
                  <a:lnTo>
                    <a:pt x="1" y="61"/>
                  </a:lnTo>
                  <a:lnTo>
                    <a:pt x="1" y="66"/>
                  </a:lnTo>
                  <a:lnTo>
                    <a:pt x="1" y="59"/>
                  </a:lnTo>
                  <a:lnTo>
                    <a:pt x="1" y="66"/>
                  </a:lnTo>
                  <a:lnTo>
                    <a:pt x="1" y="61"/>
                  </a:lnTo>
                  <a:lnTo>
                    <a:pt x="1" y="56"/>
                  </a:lnTo>
                  <a:lnTo>
                    <a:pt x="1" y="64"/>
                  </a:lnTo>
                  <a:lnTo>
                    <a:pt x="1" y="61"/>
                  </a:lnTo>
                  <a:lnTo>
                    <a:pt x="1" y="63"/>
                  </a:lnTo>
                  <a:lnTo>
                    <a:pt x="1" y="61"/>
                  </a:lnTo>
                  <a:lnTo>
                    <a:pt x="1" y="63"/>
                  </a:lnTo>
                  <a:lnTo>
                    <a:pt x="1" y="66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6"/>
                  </a:lnTo>
                  <a:lnTo>
                    <a:pt x="1" y="57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1" y="66"/>
                  </a:lnTo>
                  <a:lnTo>
                    <a:pt x="1" y="63"/>
                  </a:lnTo>
                  <a:lnTo>
                    <a:pt x="1" y="66"/>
                  </a:lnTo>
                  <a:lnTo>
                    <a:pt x="1" y="63"/>
                  </a:lnTo>
                  <a:lnTo>
                    <a:pt x="1" y="27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1" y="66"/>
                  </a:lnTo>
                  <a:lnTo>
                    <a:pt x="1" y="48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1" y="64"/>
                  </a:lnTo>
                  <a:lnTo>
                    <a:pt x="1" y="38"/>
                  </a:lnTo>
                  <a:lnTo>
                    <a:pt x="1" y="50"/>
                  </a:lnTo>
                  <a:lnTo>
                    <a:pt x="1" y="64"/>
                  </a:lnTo>
                  <a:lnTo>
                    <a:pt x="1" y="66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47"/>
                  </a:lnTo>
                  <a:lnTo>
                    <a:pt x="1" y="63"/>
                  </a:lnTo>
                  <a:lnTo>
                    <a:pt x="1" y="66"/>
                  </a:lnTo>
                  <a:lnTo>
                    <a:pt x="1" y="52"/>
                  </a:lnTo>
                  <a:lnTo>
                    <a:pt x="1" y="66"/>
                  </a:lnTo>
                  <a:lnTo>
                    <a:pt x="1" y="63"/>
                  </a:lnTo>
                  <a:lnTo>
                    <a:pt x="1" y="56"/>
                  </a:lnTo>
                  <a:lnTo>
                    <a:pt x="1" y="54"/>
                  </a:lnTo>
                  <a:lnTo>
                    <a:pt x="1" y="59"/>
                  </a:lnTo>
                  <a:lnTo>
                    <a:pt x="1" y="31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3"/>
                  </a:lnTo>
                  <a:lnTo>
                    <a:pt x="1" y="66"/>
                  </a:lnTo>
                  <a:lnTo>
                    <a:pt x="1" y="41"/>
                  </a:lnTo>
                  <a:lnTo>
                    <a:pt x="1" y="66"/>
                  </a:lnTo>
                  <a:lnTo>
                    <a:pt x="1" y="48"/>
                  </a:lnTo>
                  <a:lnTo>
                    <a:pt x="1" y="63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1" y="27"/>
                  </a:lnTo>
                  <a:lnTo>
                    <a:pt x="1" y="54"/>
                  </a:lnTo>
                  <a:lnTo>
                    <a:pt x="1" y="66"/>
                  </a:lnTo>
                  <a:lnTo>
                    <a:pt x="1" y="63"/>
                  </a:lnTo>
                  <a:lnTo>
                    <a:pt x="1" y="45"/>
                  </a:lnTo>
                  <a:lnTo>
                    <a:pt x="1" y="66"/>
                  </a:lnTo>
                  <a:lnTo>
                    <a:pt x="1" y="56"/>
                  </a:lnTo>
                  <a:lnTo>
                    <a:pt x="1" y="38"/>
                  </a:lnTo>
                  <a:lnTo>
                    <a:pt x="1" y="45"/>
                  </a:lnTo>
                  <a:lnTo>
                    <a:pt x="1" y="64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66"/>
                  </a:lnTo>
                  <a:lnTo>
                    <a:pt x="1" y="40"/>
                  </a:lnTo>
                  <a:lnTo>
                    <a:pt x="3" y="61"/>
                  </a:lnTo>
                  <a:lnTo>
                    <a:pt x="3" y="56"/>
                  </a:lnTo>
                  <a:lnTo>
                    <a:pt x="3" y="66"/>
                  </a:lnTo>
                  <a:lnTo>
                    <a:pt x="3" y="61"/>
                  </a:lnTo>
                  <a:lnTo>
                    <a:pt x="3" y="66"/>
                  </a:lnTo>
                  <a:lnTo>
                    <a:pt x="3" y="40"/>
                  </a:lnTo>
                  <a:lnTo>
                    <a:pt x="3" y="59"/>
                  </a:lnTo>
                  <a:lnTo>
                    <a:pt x="3" y="0"/>
                  </a:lnTo>
                  <a:lnTo>
                    <a:pt x="3" y="66"/>
                  </a:lnTo>
                  <a:lnTo>
                    <a:pt x="3" y="59"/>
                  </a:lnTo>
                  <a:lnTo>
                    <a:pt x="3" y="66"/>
                  </a:lnTo>
                  <a:lnTo>
                    <a:pt x="3" y="54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4"/>
                  </a:lnTo>
                  <a:lnTo>
                    <a:pt x="3" y="56"/>
                  </a:lnTo>
                  <a:lnTo>
                    <a:pt x="3" y="57"/>
                  </a:lnTo>
                  <a:lnTo>
                    <a:pt x="3" y="63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61"/>
                  </a:lnTo>
                  <a:lnTo>
                    <a:pt x="3" y="59"/>
                  </a:lnTo>
                  <a:lnTo>
                    <a:pt x="3" y="52"/>
                  </a:lnTo>
                  <a:lnTo>
                    <a:pt x="3" y="66"/>
                  </a:lnTo>
                  <a:lnTo>
                    <a:pt x="3" y="63"/>
                  </a:lnTo>
                  <a:lnTo>
                    <a:pt x="3" y="29"/>
                  </a:lnTo>
                  <a:lnTo>
                    <a:pt x="3" y="66"/>
                  </a:lnTo>
                  <a:lnTo>
                    <a:pt x="3" y="61"/>
                  </a:lnTo>
                  <a:lnTo>
                    <a:pt x="3" y="54"/>
                  </a:lnTo>
                  <a:lnTo>
                    <a:pt x="3" y="66"/>
                  </a:lnTo>
                  <a:lnTo>
                    <a:pt x="3" y="43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3" y="64"/>
                  </a:lnTo>
                  <a:lnTo>
                    <a:pt x="3" y="40"/>
                  </a:lnTo>
                  <a:lnTo>
                    <a:pt x="3" y="66"/>
                  </a:lnTo>
                  <a:lnTo>
                    <a:pt x="3" y="64"/>
                  </a:lnTo>
                  <a:lnTo>
                    <a:pt x="3" y="32"/>
                  </a:lnTo>
                  <a:lnTo>
                    <a:pt x="3" y="54"/>
                  </a:lnTo>
                  <a:lnTo>
                    <a:pt x="3" y="57"/>
                  </a:lnTo>
                  <a:lnTo>
                    <a:pt x="3" y="56"/>
                  </a:lnTo>
                  <a:lnTo>
                    <a:pt x="3" y="66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3" y="56"/>
                  </a:lnTo>
                  <a:lnTo>
                    <a:pt x="3" y="59"/>
                  </a:lnTo>
                  <a:lnTo>
                    <a:pt x="3" y="45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40"/>
                  </a:lnTo>
                  <a:lnTo>
                    <a:pt x="3" y="40"/>
                  </a:lnTo>
                  <a:lnTo>
                    <a:pt x="3" y="66"/>
                  </a:lnTo>
                  <a:lnTo>
                    <a:pt x="3" y="50"/>
                  </a:lnTo>
                  <a:lnTo>
                    <a:pt x="3" y="54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3" y="66"/>
                  </a:lnTo>
                  <a:lnTo>
                    <a:pt x="3" y="64"/>
                  </a:lnTo>
                  <a:lnTo>
                    <a:pt x="3" y="57"/>
                  </a:lnTo>
                  <a:lnTo>
                    <a:pt x="3" y="61"/>
                  </a:lnTo>
                  <a:lnTo>
                    <a:pt x="3" y="57"/>
                  </a:lnTo>
                  <a:lnTo>
                    <a:pt x="3" y="43"/>
                  </a:lnTo>
                  <a:lnTo>
                    <a:pt x="3" y="63"/>
                  </a:lnTo>
                  <a:lnTo>
                    <a:pt x="3" y="57"/>
                  </a:lnTo>
                  <a:lnTo>
                    <a:pt x="3" y="36"/>
                  </a:lnTo>
                  <a:lnTo>
                    <a:pt x="3" y="66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3" y="50"/>
                  </a:lnTo>
                  <a:lnTo>
                    <a:pt x="3" y="61"/>
                  </a:lnTo>
                  <a:lnTo>
                    <a:pt x="5" y="63"/>
                  </a:lnTo>
                  <a:lnTo>
                    <a:pt x="5" y="66"/>
                  </a:lnTo>
                  <a:lnTo>
                    <a:pt x="5" y="43"/>
                  </a:lnTo>
                  <a:lnTo>
                    <a:pt x="5" y="66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1"/>
                  </a:lnTo>
                  <a:lnTo>
                    <a:pt x="5" y="57"/>
                  </a:lnTo>
                  <a:lnTo>
                    <a:pt x="5" y="66"/>
                  </a:lnTo>
                  <a:lnTo>
                    <a:pt x="5" y="56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41"/>
                  </a:lnTo>
                  <a:lnTo>
                    <a:pt x="5" y="66"/>
                  </a:lnTo>
                  <a:lnTo>
                    <a:pt x="5" y="56"/>
                  </a:lnTo>
                  <a:lnTo>
                    <a:pt x="5" y="57"/>
                  </a:lnTo>
                  <a:lnTo>
                    <a:pt x="5" y="64"/>
                  </a:lnTo>
                  <a:lnTo>
                    <a:pt x="5" y="38"/>
                  </a:lnTo>
                  <a:lnTo>
                    <a:pt x="5" y="66"/>
                  </a:lnTo>
                  <a:lnTo>
                    <a:pt x="5" y="64"/>
                  </a:lnTo>
                  <a:lnTo>
                    <a:pt x="5" y="25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29"/>
                  </a:lnTo>
                  <a:lnTo>
                    <a:pt x="5" y="43"/>
                  </a:lnTo>
                  <a:lnTo>
                    <a:pt x="5" y="56"/>
                  </a:lnTo>
                  <a:lnTo>
                    <a:pt x="5" y="64"/>
                  </a:lnTo>
                  <a:lnTo>
                    <a:pt x="5" y="56"/>
                  </a:lnTo>
                  <a:lnTo>
                    <a:pt x="5" y="61"/>
                  </a:lnTo>
                  <a:lnTo>
                    <a:pt x="5" y="48"/>
                  </a:lnTo>
                  <a:lnTo>
                    <a:pt x="5" y="54"/>
                  </a:lnTo>
                  <a:lnTo>
                    <a:pt x="5" y="52"/>
                  </a:lnTo>
                  <a:lnTo>
                    <a:pt x="5" y="64"/>
                  </a:lnTo>
                  <a:lnTo>
                    <a:pt x="5" y="54"/>
                  </a:lnTo>
                  <a:lnTo>
                    <a:pt x="5" y="50"/>
                  </a:lnTo>
                  <a:lnTo>
                    <a:pt x="5" y="63"/>
                  </a:lnTo>
                  <a:lnTo>
                    <a:pt x="5" y="57"/>
                  </a:lnTo>
                  <a:lnTo>
                    <a:pt x="5" y="38"/>
                  </a:lnTo>
                  <a:lnTo>
                    <a:pt x="5" y="54"/>
                  </a:lnTo>
                  <a:lnTo>
                    <a:pt x="5" y="63"/>
                  </a:lnTo>
                  <a:lnTo>
                    <a:pt x="5" y="50"/>
                  </a:lnTo>
                  <a:lnTo>
                    <a:pt x="5" y="66"/>
                  </a:lnTo>
                  <a:lnTo>
                    <a:pt x="5" y="64"/>
                  </a:lnTo>
                  <a:lnTo>
                    <a:pt x="5" y="61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54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64"/>
                  </a:lnTo>
                  <a:lnTo>
                    <a:pt x="5" y="57"/>
                  </a:lnTo>
                  <a:lnTo>
                    <a:pt x="5" y="52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57"/>
                  </a:lnTo>
                  <a:lnTo>
                    <a:pt x="5" y="61"/>
                  </a:lnTo>
                  <a:lnTo>
                    <a:pt x="5" y="64"/>
                  </a:lnTo>
                  <a:lnTo>
                    <a:pt x="5" y="56"/>
                  </a:lnTo>
                  <a:lnTo>
                    <a:pt x="5" y="66"/>
                  </a:lnTo>
                  <a:lnTo>
                    <a:pt x="5" y="66"/>
                  </a:lnTo>
                  <a:lnTo>
                    <a:pt x="5" y="57"/>
                  </a:lnTo>
                  <a:lnTo>
                    <a:pt x="5" y="64"/>
                  </a:lnTo>
                  <a:lnTo>
                    <a:pt x="5" y="63"/>
                  </a:lnTo>
                  <a:lnTo>
                    <a:pt x="5" y="52"/>
                  </a:lnTo>
                  <a:lnTo>
                    <a:pt x="5" y="57"/>
                  </a:lnTo>
                  <a:lnTo>
                    <a:pt x="5" y="56"/>
                  </a:lnTo>
                  <a:lnTo>
                    <a:pt x="5" y="48"/>
                  </a:lnTo>
                  <a:lnTo>
                    <a:pt x="5" y="52"/>
                  </a:lnTo>
                  <a:lnTo>
                    <a:pt x="5" y="63"/>
                  </a:lnTo>
                  <a:lnTo>
                    <a:pt x="5" y="50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61"/>
                  </a:lnTo>
                  <a:lnTo>
                    <a:pt x="5" y="57"/>
                  </a:lnTo>
                  <a:lnTo>
                    <a:pt x="5" y="36"/>
                  </a:lnTo>
                  <a:lnTo>
                    <a:pt x="5" y="64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7" y="64"/>
                  </a:lnTo>
                  <a:lnTo>
                    <a:pt x="7" y="54"/>
                  </a:lnTo>
                  <a:lnTo>
                    <a:pt x="7" y="48"/>
                  </a:lnTo>
                  <a:lnTo>
                    <a:pt x="7" y="52"/>
                  </a:lnTo>
                  <a:lnTo>
                    <a:pt x="7" y="66"/>
                  </a:lnTo>
                  <a:lnTo>
                    <a:pt x="7" y="34"/>
                  </a:lnTo>
                  <a:lnTo>
                    <a:pt x="7" y="59"/>
                  </a:lnTo>
                  <a:lnTo>
                    <a:pt x="7" y="48"/>
                  </a:lnTo>
                  <a:lnTo>
                    <a:pt x="7" y="66"/>
                  </a:lnTo>
                  <a:lnTo>
                    <a:pt x="7" y="64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7" y="64"/>
                  </a:lnTo>
                  <a:lnTo>
                    <a:pt x="7" y="48"/>
                  </a:lnTo>
                  <a:lnTo>
                    <a:pt x="7" y="34"/>
                  </a:lnTo>
                  <a:lnTo>
                    <a:pt x="7" y="57"/>
                  </a:lnTo>
                  <a:lnTo>
                    <a:pt x="7" y="63"/>
                  </a:lnTo>
                  <a:lnTo>
                    <a:pt x="7" y="64"/>
                  </a:lnTo>
                  <a:lnTo>
                    <a:pt x="7" y="50"/>
                  </a:lnTo>
                  <a:lnTo>
                    <a:pt x="7" y="63"/>
                  </a:lnTo>
                  <a:lnTo>
                    <a:pt x="7" y="64"/>
                  </a:lnTo>
                  <a:lnTo>
                    <a:pt x="7" y="63"/>
                  </a:lnTo>
                  <a:lnTo>
                    <a:pt x="7" y="63"/>
                  </a:lnTo>
                  <a:lnTo>
                    <a:pt x="7" y="54"/>
                  </a:lnTo>
                  <a:lnTo>
                    <a:pt x="7" y="66"/>
                  </a:lnTo>
                  <a:lnTo>
                    <a:pt x="7" y="63"/>
                  </a:lnTo>
                  <a:lnTo>
                    <a:pt x="7" y="63"/>
                  </a:lnTo>
                  <a:lnTo>
                    <a:pt x="7" y="59"/>
                  </a:lnTo>
                  <a:lnTo>
                    <a:pt x="7" y="38"/>
                  </a:lnTo>
                  <a:lnTo>
                    <a:pt x="7" y="64"/>
                  </a:lnTo>
                  <a:lnTo>
                    <a:pt x="7" y="50"/>
                  </a:lnTo>
                  <a:lnTo>
                    <a:pt x="7" y="61"/>
                  </a:lnTo>
                  <a:lnTo>
                    <a:pt x="7" y="48"/>
                  </a:lnTo>
                  <a:lnTo>
                    <a:pt x="7" y="64"/>
                  </a:lnTo>
                  <a:lnTo>
                    <a:pt x="7" y="61"/>
                  </a:lnTo>
                  <a:lnTo>
                    <a:pt x="7" y="34"/>
                  </a:lnTo>
                  <a:lnTo>
                    <a:pt x="7" y="47"/>
                  </a:lnTo>
                  <a:lnTo>
                    <a:pt x="7" y="50"/>
                  </a:lnTo>
                  <a:lnTo>
                    <a:pt x="7" y="66"/>
                  </a:lnTo>
                  <a:lnTo>
                    <a:pt x="7" y="63"/>
                  </a:lnTo>
                  <a:lnTo>
                    <a:pt x="7" y="47"/>
                  </a:lnTo>
                  <a:lnTo>
                    <a:pt x="7" y="63"/>
                  </a:lnTo>
                  <a:lnTo>
                    <a:pt x="7" y="64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48"/>
                  </a:lnTo>
                  <a:lnTo>
                    <a:pt x="7" y="59"/>
                  </a:lnTo>
                  <a:lnTo>
                    <a:pt x="7" y="64"/>
                  </a:lnTo>
                  <a:lnTo>
                    <a:pt x="7" y="61"/>
                  </a:lnTo>
                  <a:lnTo>
                    <a:pt x="7" y="48"/>
                  </a:lnTo>
                  <a:lnTo>
                    <a:pt x="7" y="66"/>
                  </a:lnTo>
                  <a:lnTo>
                    <a:pt x="7" y="59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59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7" y="66"/>
                  </a:lnTo>
                  <a:lnTo>
                    <a:pt x="7" y="61"/>
                  </a:lnTo>
                  <a:lnTo>
                    <a:pt x="7" y="47"/>
                  </a:lnTo>
                  <a:lnTo>
                    <a:pt x="7" y="40"/>
                  </a:lnTo>
                  <a:lnTo>
                    <a:pt x="7" y="57"/>
                  </a:lnTo>
                  <a:lnTo>
                    <a:pt x="7" y="63"/>
                  </a:lnTo>
                  <a:lnTo>
                    <a:pt x="7" y="61"/>
                  </a:lnTo>
                  <a:lnTo>
                    <a:pt x="7" y="52"/>
                  </a:lnTo>
                  <a:lnTo>
                    <a:pt x="7" y="59"/>
                  </a:lnTo>
                  <a:lnTo>
                    <a:pt x="7" y="64"/>
                  </a:lnTo>
                  <a:lnTo>
                    <a:pt x="7" y="57"/>
                  </a:lnTo>
                  <a:lnTo>
                    <a:pt x="7" y="52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7" y="64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64"/>
                  </a:lnTo>
                  <a:lnTo>
                    <a:pt x="7" y="50"/>
                  </a:lnTo>
                  <a:lnTo>
                    <a:pt x="7" y="52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63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9" y="54"/>
                  </a:lnTo>
                  <a:lnTo>
                    <a:pt x="9" y="36"/>
                  </a:lnTo>
                  <a:lnTo>
                    <a:pt x="9" y="63"/>
                  </a:lnTo>
                  <a:lnTo>
                    <a:pt x="9" y="66"/>
                  </a:lnTo>
                  <a:lnTo>
                    <a:pt x="9" y="57"/>
                  </a:lnTo>
                  <a:lnTo>
                    <a:pt x="9" y="27"/>
                  </a:lnTo>
                  <a:lnTo>
                    <a:pt x="9" y="64"/>
                  </a:lnTo>
                  <a:lnTo>
                    <a:pt x="9" y="57"/>
                  </a:lnTo>
                  <a:lnTo>
                    <a:pt x="9" y="63"/>
                  </a:lnTo>
                  <a:lnTo>
                    <a:pt x="9" y="43"/>
                  </a:lnTo>
                  <a:lnTo>
                    <a:pt x="9" y="64"/>
                  </a:lnTo>
                  <a:lnTo>
                    <a:pt x="9" y="52"/>
                  </a:lnTo>
                  <a:lnTo>
                    <a:pt x="9" y="61"/>
                  </a:lnTo>
                  <a:lnTo>
                    <a:pt x="9" y="64"/>
                  </a:lnTo>
                  <a:lnTo>
                    <a:pt x="9" y="47"/>
                  </a:lnTo>
                  <a:lnTo>
                    <a:pt x="9" y="52"/>
                  </a:lnTo>
                  <a:lnTo>
                    <a:pt x="9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9" y="54"/>
                  </a:lnTo>
                  <a:lnTo>
                    <a:pt x="9" y="61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59"/>
                  </a:lnTo>
                  <a:lnTo>
                    <a:pt x="9" y="63"/>
                  </a:lnTo>
                  <a:lnTo>
                    <a:pt x="9" y="59"/>
                  </a:lnTo>
                  <a:lnTo>
                    <a:pt x="9" y="63"/>
                  </a:lnTo>
                  <a:lnTo>
                    <a:pt x="9" y="56"/>
                  </a:lnTo>
                  <a:lnTo>
                    <a:pt x="9" y="63"/>
                  </a:lnTo>
                  <a:lnTo>
                    <a:pt x="9" y="66"/>
                  </a:lnTo>
                  <a:lnTo>
                    <a:pt x="9" y="64"/>
                  </a:lnTo>
                  <a:lnTo>
                    <a:pt x="9" y="43"/>
                  </a:lnTo>
                  <a:lnTo>
                    <a:pt x="9" y="64"/>
                  </a:lnTo>
                  <a:lnTo>
                    <a:pt x="9" y="54"/>
                  </a:lnTo>
                  <a:lnTo>
                    <a:pt x="9" y="57"/>
                  </a:lnTo>
                  <a:lnTo>
                    <a:pt x="9" y="61"/>
                  </a:lnTo>
                  <a:lnTo>
                    <a:pt x="9" y="63"/>
                  </a:lnTo>
                  <a:lnTo>
                    <a:pt x="9" y="66"/>
                  </a:lnTo>
                  <a:lnTo>
                    <a:pt x="9" y="63"/>
                  </a:lnTo>
                  <a:lnTo>
                    <a:pt x="9" y="5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9" y="66"/>
                  </a:lnTo>
                  <a:lnTo>
                    <a:pt x="9" y="54"/>
                  </a:lnTo>
                  <a:lnTo>
                    <a:pt x="9" y="61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9" y="64"/>
                  </a:lnTo>
                  <a:lnTo>
                    <a:pt x="9" y="59"/>
                  </a:lnTo>
                  <a:lnTo>
                    <a:pt x="9" y="63"/>
                  </a:lnTo>
                  <a:lnTo>
                    <a:pt x="9" y="61"/>
                  </a:lnTo>
                  <a:lnTo>
                    <a:pt x="9" y="63"/>
                  </a:lnTo>
                  <a:lnTo>
                    <a:pt x="9" y="66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9" y="61"/>
                  </a:lnTo>
                  <a:lnTo>
                    <a:pt x="9" y="57"/>
                  </a:lnTo>
                  <a:lnTo>
                    <a:pt x="9" y="63"/>
                  </a:lnTo>
                  <a:lnTo>
                    <a:pt x="9" y="48"/>
                  </a:lnTo>
                  <a:lnTo>
                    <a:pt x="9" y="16"/>
                  </a:lnTo>
                  <a:lnTo>
                    <a:pt x="9" y="54"/>
                  </a:lnTo>
                  <a:lnTo>
                    <a:pt x="9" y="52"/>
                  </a:lnTo>
                  <a:lnTo>
                    <a:pt x="9" y="66"/>
                  </a:lnTo>
                  <a:lnTo>
                    <a:pt x="9" y="61"/>
                  </a:lnTo>
                  <a:lnTo>
                    <a:pt x="9" y="66"/>
                  </a:lnTo>
                  <a:lnTo>
                    <a:pt x="9" y="48"/>
                  </a:lnTo>
                  <a:lnTo>
                    <a:pt x="9" y="61"/>
                  </a:lnTo>
                  <a:lnTo>
                    <a:pt x="9" y="59"/>
                  </a:lnTo>
                  <a:lnTo>
                    <a:pt x="9" y="64"/>
                  </a:lnTo>
                  <a:lnTo>
                    <a:pt x="9" y="61"/>
                  </a:lnTo>
                  <a:lnTo>
                    <a:pt x="9" y="64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9" y="57"/>
                  </a:lnTo>
                  <a:lnTo>
                    <a:pt x="9" y="48"/>
                  </a:lnTo>
                  <a:lnTo>
                    <a:pt x="9" y="66"/>
                  </a:lnTo>
                  <a:lnTo>
                    <a:pt x="9" y="54"/>
                  </a:lnTo>
                  <a:lnTo>
                    <a:pt x="9" y="63"/>
                  </a:lnTo>
                  <a:lnTo>
                    <a:pt x="9" y="48"/>
                  </a:lnTo>
                  <a:lnTo>
                    <a:pt x="10" y="57"/>
                  </a:lnTo>
                  <a:lnTo>
                    <a:pt x="10" y="59"/>
                  </a:lnTo>
                  <a:lnTo>
                    <a:pt x="10" y="61"/>
                  </a:lnTo>
                  <a:lnTo>
                    <a:pt x="10" y="54"/>
                  </a:lnTo>
                  <a:lnTo>
                    <a:pt x="10" y="61"/>
                  </a:lnTo>
                  <a:lnTo>
                    <a:pt x="10" y="66"/>
                  </a:lnTo>
                  <a:lnTo>
                    <a:pt x="10" y="63"/>
                  </a:lnTo>
                  <a:lnTo>
                    <a:pt x="10" y="59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57"/>
                  </a:lnTo>
                  <a:lnTo>
                    <a:pt x="10" y="59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0" y="66"/>
                  </a:lnTo>
                  <a:lnTo>
                    <a:pt x="10" y="56"/>
                  </a:lnTo>
                  <a:lnTo>
                    <a:pt x="10" y="66"/>
                  </a:lnTo>
                  <a:lnTo>
                    <a:pt x="10" y="50"/>
                  </a:lnTo>
                  <a:lnTo>
                    <a:pt x="10" y="64"/>
                  </a:lnTo>
                  <a:lnTo>
                    <a:pt x="10" y="56"/>
                  </a:lnTo>
                  <a:lnTo>
                    <a:pt x="10" y="64"/>
                  </a:lnTo>
                  <a:lnTo>
                    <a:pt x="10" y="50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66"/>
                  </a:lnTo>
                  <a:lnTo>
                    <a:pt x="10" y="63"/>
                  </a:lnTo>
                  <a:lnTo>
                    <a:pt x="10" y="38"/>
                  </a:lnTo>
                  <a:lnTo>
                    <a:pt x="10" y="64"/>
                  </a:lnTo>
                  <a:lnTo>
                    <a:pt x="10" y="52"/>
                  </a:lnTo>
                  <a:lnTo>
                    <a:pt x="10" y="64"/>
                  </a:lnTo>
                  <a:lnTo>
                    <a:pt x="10" y="59"/>
                  </a:lnTo>
                  <a:lnTo>
                    <a:pt x="10" y="54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64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0" y="61"/>
                  </a:lnTo>
                  <a:lnTo>
                    <a:pt x="10" y="38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10" y="57"/>
                  </a:lnTo>
                  <a:lnTo>
                    <a:pt x="10" y="66"/>
                  </a:lnTo>
                  <a:lnTo>
                    <a:pt x="10" y="61"/>
                  </a:lnTo>
                  <a:lnTo>
                    <a:pt x="10" y="63"/>
                  </a:lnTo>
                  <a:lnTo>
                    <a:pt x="10" y="66"/>
                  </a:lnTo>
                  <a:lnTo>
                    <a:pt x="10" y="59"/>
                  </a:lnTo>
                  <a:lnTo>
                    <a:pt x="10" y="66"/>
                  </a:lnTo>
                  <a:lnTo>
                    <a:pt x="10" y="61"/>
                  </a:lnTo>
                  <a:lnTo>
                    <a:pt x="10" y="64"/>
                  </a:lnTo>
                  <a:lnTo>
                    <a:pt x="10" y="56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57"/>
                  </a:lnTo>
                  <a:lnTo>
                    <a:pt x="10" y="66"/>
                  </a:lnTo>
                  <a:lnTo>
                    <a:pt x="10" y="5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3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61"/>
                  </a:lnTo>
                  <a:lnTo>
                    <a:pt x="10" y="56"/>
                  </a:lnTo>
                  <a:lnTo>
                    <a:pt x="10" y="64"/>
                  </a:lnTo>
                  <a:lnTo>
                    <a:pt x="10" y="66"/>
                  </a:lnTo>
                  <a:lnTo>
                    <a:pt x="10" y="61"/>
                  </a:lnTo>
                  <a:lnTo>
                    <a:pt x="10" y="64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2" y="63"/>
                  </a:lnTo>
                  <a:lnTo>
                    <a:pt x="12" y="57"/>
                  </a:lnTo>
                  <a:lnTo>
                    <a:pt x="12" y="63"/>
                  </a:lnTo>
                  <a:lnTo>
                    <a:pt x="12" y="66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63"/>
                  </a:lnTo>
                  <a:lnTo>
                    <a:pt x="12" y="61"/>
                  </a:lnTo>
                  <a:lnTo>
                    <a:pt x="12" y="54"/>
                  </a:lnTo>
                  <a:lnTo>
                    <a:pt x="12" y="59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64"/>
                  </a:lnTo>
                  <a:lnTo>
                    <a:pt x="12" y="61"/>
                  </a:lnTo>
                  <a:lnTo>
                    <a:pt x="12" y="56"/>
                  </a:lnTo>
                  <a:lnTo>
                    <a:pt x="12" y="66"/>
                  </a:lnTo>
                  <a:lnTo>
                    <a:pt x="12" y="59"/>
                  </a:lnTo>
                  <a:lnTo>
                    <a:pt x="12" y="66"/>
                  </a:lnTo>
                  <a:lnTo>
                    <a:pt x="12" y="50"/>
                  </a:lnTo>
                  <a:lnTo>
                    <a:pt x="12" y="56"/>
                  </a:lnTo>
                  <a:lnTo>
                    <a:pt x="12" y="52"/>
                  </a:lnTo>
                  <a:lnTo>
                    <a:pt x="12" y="59"/>
                  </a:lnTo>
                  <a:lnTo>
                    <a:pt x="12" y="66"/>
                  </a:lnTo>
                  <a:lnTo>
                    <a:pt x="12" y="61"/>
                  </a:lnTo>
                  <a:lnTo>
                    <a:pt x="12" y="66"/>
                  </a:lnTo>
                  <a:lnTo>
                    <a:pt x="12" y="59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11"/>
                  </a:lnTo>
                  <a:lnTo>
                    <a:pt x="12" y="63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45"/>
                  </a:lnTo>
                  <a:lnTo>
                    <a:pt x="12" y="63"/>
                  </a:lnTo>
                  <a:lnTo>
                    <a:pt x="12" y="64"/>
                  </a:lnTo>
                  <a:lnTo>
                    <a:pt x="12" y="57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61"/>
                  </a:lnTo>
                  <a:lnTo>
                    <a:pt x="12" y="56"/>
                  </a:lnTo>
                  <a:lnTo>
                    <a:pt x="12" y="64"/>
                  </a:lnTo>
                  <a:lnTo>
                    <a:pt x="12" y="63"/>
                  </a:lnTo>
                  <a:lnTo>
                    <a:pt x="12" y="56"/>
                  </a:lnTo>
                  <a:lnTo>
                    <a:pt x="12" y="63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57"/>
                  </a:lnTo>
                  <a:lnTo>
                    <a:pt x="12" y="64"/>
                  </a:lnTo>
                  <a:lnTo>
                    <a:pt x="12" y="61"/>
                  </a:lnTo>
                  <a:lnTo>
                    <a:pt x="12" y="57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12" y="59"/>
                  </a:lnTo>
                  <a:lnTo>
                    <a:pt x="12" y="57"/>
                  </a:lnTo>
                  <a:lnTo>
                    <a:pt x="12" y="56"/>
                  </a:lnTo>
                  <a:lnTo>
                    <a:pt x="12" y="66"/>
                  </a:lnTo>
                  <a:lnTo>
                    <a:pt x="12" y="59"/>
                  </a:lnTo>
                  <a:lnTo>
                    <a:pt x="12" y="54"/>
                  </a:lnTo>
                  <a:lnTo>
                    <a:pt x="12" y="47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56"/>
                  </a:lnTo>
                  <a:lnTo>
                    <a:pt x="12" y="54"/>
                  </a:lnTo>
                  <a:lnTo>
                    <a:pt x="12" y="63"/>
                  </a:lnTo>
                  <a:lnTo>
                    <a:pt x="12" y="64"/>
                  </a:lnTo>
                  <a:lnTo>
                    <a:pt x="12" y="63"/>
                  </a:lnTo>
                  <a:lnTo>
                    <a:pt x="12" y="56"/>
                  </a:lnTo>
                  <a:lnTo>
                    <a:pt x="12" y="61"/>
                  </a:lnTo>
                  <a:lnTo>
                    <a:pt x="12" y="66"/>
                  </a:lnTo>
                  <a:lnTo>
                    <a:pt x="12" y="63"/>
                  </a:lnTo>
                  <a:lnTo>
                    <a:pt x="12" y="56"/>
                  </a:lnTo>
                  <a:lnTo>
                    <a:pt x="12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64"/>
                  </a:lnTo>
                  <a:lnTo>
                    <a:pt x="12" y="66"/>
                  </a:lnTo>
                  <a:lnTo>
                    <a:pt x="12" y="59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54"/>
                  </a:lnTo>
                  <a:lnTo>
                    <a:pt x="12" y="57"/>
                  </a:lnTo>
                  <a:lnTo>
                    <a:pt x="14" y="52"/>
                  </a:lnTo>
                  <a:lnTo>
                    <a:pt x="14" y="61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4" y="61"/>
                  </a:lnTo>
                  <a:lnTo>
                    <a:pt x="14" y="54"/>
                  </a:lnTo>
                  <a:lnTo>
                    <a:pt x="14" y="50"/>
                  </a:lnTo>
                  <a:lnTo>
                    <a:pt x="14" y="66"/>
                  </a:lnTo>
                  <a:lnTo>
                    <a:pt x="14" y="56"/>
                  </a:lnTo>
                  <a:lnTo>
                    <a:pt x="14" y="66"/>
                  </a:lnTo>
                  <a:lnTo>
                    <a:pt x="14" y="59"/>
                  </a:lnTo>
                  <a:lnTo>
                    <a:pt x="14" y="54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4" y="63"/>
                  </a:lnTo>
                  <a:lnTo>
                    <a:pt x="14" y="59"/>
                  </a:lnTo>
                  <a:lnTo>
                    <a:pt x="14" y="66"/>
                  </a:lnTo>
                  <a:lnTo>
                    <a:pt x="14" y="61"/>
                  </a:lnTo>
                  <a:lnTo>
                    <a:pt x="14" y="52"/>
                  </a:lnTo>
                  <a:lnTo>
                    <a:pt x="14" y="66"/>
                  </a:lnTo>
                  <a:lnTo>
                    <a:pt x="14" y="61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4" y="54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4" y="64"/>
                  </a:lnTo>
                  <a:lnTo>
                    <a:pt x="14" y="57"/>
                  </a:lnTo>
                  <a:lnTo>
                    <a:pt x="14" y="64"/>
                  </a:lnTo>
                  <a:lnTo>
                    <a:pt x="14" y="34"/>
                  </a:lnTo>
                  <a:lnTo>
                    <a:pt x="14" y="54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4" y="54"/>
                  </a:lnTo>
                  <a:lnTo>
                    <a:pt x="14" y="64"/>
                  </a:lnTo>
                  <a:lnTo>
                    <a:pt x="14" y="57"/>
                  </a:lnTo>
                  <a:lnTo>
                    <a:pt x="14" y="63"/>
                  </a:lnTo>
                  <a:lnTo>
                    <a:pt x="14" y="61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43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4" y="66"/>
                  </a:lnTo>
                  <a:lnTo>
                    <a:pt x="14" y="57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54"/>
                  </a:lnTo>
                  <a:lnTo>
                    <a:pt x="14" y="66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4" y="61"/>
                  </a:lnTo>
                  <a:lnTo>
                    <a:pt x="14" y="59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4" y="57"/>
                  </a:lnTo>
                  <a:lnTo>
                    <a:pt x="14" y="61"/>
                  </a:lnTo>
                  <a:lnTo>
                    <a:pt x="14" y="57"/>
                  </a:lnTo>
                  <a:lnTo>
                    <a:pt x="14" y="66"/>
                  </a:lnTo>
                  <a:lnTo>
                    <a:pt x="14" y="59"/>
                  </a:lnTo>
                  <a:lnTo>
                    <a:pt x="14" y="50"/>
                  </a:lnTo>
                  <a:lnTo>
                    <a:pt x="14" y="52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4" y="56"/>
                  </a:lnTo>
                  <a:lnTo>
                    <a:pt x="14" y="43"/>
                  </a:lnTo>
                  <a:lnTo>
                    <a:pt x="14" y="54"/>
                  </a:lnTo>
                  <a:lnTo>
                    <a:pt x="14" y="59"/>
                  </a:lnTo>
                  <a:lnTo>
                    <a:pt x="14" y="54"/>
                  </a:lnTo>
                  <a:lnTo>
                    <a:pt x="14" y="66"/>
                  </a:lnTo>
                  <a:lnTo>
                    <a:pt x="14" y="45"/>
                  </a:lnTo>
                  <a:lnTo>
                    <a:pt x="14" y="64"/>
                  </a:lnTo>
                  <a:lnTo>
                    <a:pt x="14" y="54"/>
                  </a:lnTo>
                  <a:lnTo>
                    <a:pt x="14" y="57"/>
                  </a:lnTo>
                  <a:lnTo>
                    <a:pt x="14" y="50"/>
                  </a:lnTo>
                  <a:lnTo>
                    <a:pt x="16" y="66"/>
                  </a:lnTo>
                  <a:lnTo>
                    <a:pt x="16" y="43"/>
                  </a:lnTo>
                  <a:lnTo>
                    <a:pt x="16" y="61"/>
                  </a:lnTo>
                  <a:lnTo>
                    <a:pt x="16" y="47"/>
                  </a:lnTo>
                  <a:lnTo>
                    <a:pt x="16" y="61"/>
                  </a:lnTo>
                  <a:lnTo>
                    <a:pt x="16" y="52"/>
                  </a:lnTo>
                  <a:lnTo>
                    <a:pt x="16" y="47"/>
                  </a:lnTo>
                  <a:lnTo>
                    <a:pt x="16" y="61"/>
                  </a:lnTo>
                  <a:lnTo>
                    <a:pt x="16" y="59"/>
                  </a:lnTo>
                  <a:lnTo>
                    <a:pt x="16" y="64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6" y="59"/>
                  </a:lnTo>
                  <a:lnTo>
                    <a:pt x="16" y="52"/>
                  </a:lnTo>
                  <a:lnTo>
                    <a:pt x="16" y="63"/>
                  </a:lnTo>
                  <a:lnTo>
                    <a:pt x="16" y="56"/>
                  </a:lnTo>
                  <a:lnTo>
                    <a:pt x="16" y="64"/>
                  </a:lnTo>
                  <a:lnTo>
                    <a:pt x="16" y="63"/>
                  </a:lnTo>
                  <a:lnTo>
                    <a:pt x="16" y="56"/>
                  </a:lnTo>
                  <a:lnTo>
                    <a:pt x="16" y="63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1"/>
                  </a:lnTo>
                  <a:lnTo>
                    <a:pt x="16" y="66"/>
                  </a:lnTo>
                  <a:lnTo>
                    <a:pt x="16" y="57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3"/>
                  </a:lnTo>
                  <a:lnTo>
                    <a:pt x="16" y="66"/>
                  </a:lnTo>
                  <a:lnTo>
                    <a:pt x="16" y="52"/>
                  </a:lnTo>
                  <a:lnTo>
                    <a:pt x="16" y="63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3"/>
                  </a:lnTo>
                  <a:lnTo>
                    <a:pt x="16" y="61"/>
                  </a:lnTo>
                  <a:lnTo>
                    <a:pt x="16" y="66"/>
                  </a:lnTo>
                  <a:lnTo>
                    <a:pt x="16" y="61"/>
                  </a:lnTo>
                  <a:lnTo>
                    <a:pt x="16" y="57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6" y="64"/>
                  </a:lnTo>
                  <a:lnTo>
                    <a:pt x="16" y="63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3"/>
                  </a:lnTo>
                  <a:lnTo>
                    <a:pt x="16" y="57"/>
                  </a:lnTo>
                  <a:lnTo>
                    <a:pt x="16" y="61"/>
                  </a:lnTo>
                  <a:lnTo>
                    <a:pt x="16" y="59"/>
                  </a:lnTo>
                  <a:lnTo>
                    <a:pt x="16" y="64"/>
                  </a:lnTo>
                  <a:lnTo>
                    <a:pt x="16" y="43"/>
                  </a:lnTo>
                  <a:lnTo>
                    <a:pt x="16" y="61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63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5" name="Freeform 461"/>
            <p:cNvSpPr>
              <a:spLocks/>
            </p:cNvSpPr>
            <p:nvPr/>
          </p:nvSpPr>
          <p:spPr bwMode="auto">
            <a:xfrm>
              <a:off x="3883" y="2895"/>
              <a:ext cx="16" cy="1142"/>
            </a:xfrm>
            <a:custGeom>
              <a:avLst/>
              <a:gdLst>
                <a:gd name="T0" fmla="*/ 0 w 16"/>
                <a:gd name="T1" fmla="*/ 1123 h 1142"/>
                <a:gd name="T2" fmla="*/ 1 w 16"/>
                <a:gd name="T3" fmla="*/ 1121 h 1142"/>
                <a:gd name="T4" fmla="*/ 1 w 16"/>
                <a:gd name="T5" fmla="*/ 1139 h 1142"/>
                <a:gd name="T6" fmla="*/ 1 w 16"/>
                <a:gd name="T7" fmla="*/ 1140 h 1142"/>
                <a:gd name="T8" fmla="*/ 1 w 16"/>
                <a:gd name="T9" fmla="*/ 1132 h 1142"/>
                <a:gd name="T10" fmla="*/ 1 w 16"/>
                <a:gd name="T11" fmla="*/ 1139 h 1142"/>
                <a:gd name="T12" fmla="*/ 1 w 16"/>
                <a:gd name="T13" fmla="*/ 1130 h 1142"/>
                <a:gd name="T14" fmla="*/ 3 w 16"/>
                <a:gd name="T15" fmla="*/ 1140 h 1142"/>
                <a:gd name="T16" fmla="*/ 3 w 16"/>
                <a:gd name="T17" fmla="*/ 1123 h 1142"/>
                <a:gd name="T18" fmla="*/ 3 w 16"/>
                <a:gd name="T19" fmla="*/ 1137 h 1142"/>
                <a:gd name="T20" fmla="*/ 3 w 16"/>
                <a:gd name="T21" fmla="*/ 1117 h 1142"/>
                <a:gd name="T22" fmla="*/ 3 w 16"/>
                <a:gd name="T23" fmla="*/ 1123 h 1142"/>
                <a:gd name="T24" fmla="*/ 3 w 16"/>
                <a:gd name="T25" fmla="*/ 1140 h 1142"/>
                <a:gd name="T26" fmla="*/ 3 w 16"/>
                <a:gd name="T27" fmla="*/ 1116 h 1142"/>
                <a:gd name="T28" fmla="*/ 5 w 16"/>
                <a:gd name="T29" fmla="*/ 1132 h 1142"/>
                <a:gd name="T30" fmla="*/ 5 w 16"/>
                <a:gd name="T31" fmla="*/ 1110 h 1142"/>
                <a:gd name="T32" fmla="*/ 5 w 16"/>
                <a:gd name="T33" fmla="*/ 1132 h 1142"/>
                <a:gd name="T34" fmla="*/ 5 w 16"/>
                <a:gd name="T35" fmla="*/ 1123 h 1142"/>
                <a:gd name="T36" fmla="*/ 5 w 16"/>
                <a:gd name="T37" fmla="*/ 1099 h 1142"/>
                <a:gd name="T38" fmla="*/ 5 w 16"/>
                <a:gd name="T39" fmla="*/ 1135 h 1142"/>
                <a:gd name="T40" fmla="*/ 5 w 16"/>
                <a:gd name="T41" fmla="*/ 1025 h 1142"/>
                <a:gd name="T42" fmla="*/ 7 w 16"/>
                <a:gd name="T43" fmla="*/ 1048 h 1142"/>
                <a:gd name="T44" fmla="*/ 7 w 16"/>
                <a:gd name="T45" fmla="*/ 1073 h 1142"/>
                <a:gd name="T46" fmla="*/ 7 w 16"/>
                <a:gd name="T47" fmla="*/ 1142 h 1142"/>
                <a:gd name="T48" fmla="*/ 7 w 16"/>
                <a:gd name="T49" fmla="*/ 1032 h 1142"/>
                <a:gd name="T50" fmla="*/ 7 w 16"/>
                <a:gd name="T51" fmla="*/ 1130 h 1142"/>
                <a:gd name="T52" fmla="*/ 7 w 16"/>
                <a:gd name="T53" fmla="*/ 1140 h 1142"/>
                <a:gd name="T54" fmla="*/ 7 w 16"/>
                <a:gd name="T55" fmla="*/ 1135 h 1142"/>
                <a:gd name="T56" fmla="*/ 9 w 16"/>
                <a:gd name="T57" fmla="*/ 1117 h 1142"/>
                <a:gd name="T58" fmla="*/ 9 w 16"/>
                <a:gd name="T59" fmla="*/ 1142 h 1142"/>
                <a:gd name="T60" fmla="*/ 9 w 16"/>
                <a:gd name="T61" fmla="*/ 941 h 1142"/>
                <a:gd name="T62" fmla="*/ 9 w 16"/>
                <a:gd name="T63" fmla="*/ 1048 h 1142"/>
                <a:gd name="T64" fmla="*/ 9 w 16"/>
                <a:gd name="T65" fmla="*/ 1044 h 1142"/>
                <a:gd name="T66" fmla="*/ 9 w 16"/>
                <a:gd name="T67" fmla="*/ 825 h 1142"/>
                <a:gd name="T68" fmla="*/ 9 w 16"/>
                <a:gd name="T69" fmla="*/ 975 h 1142"/>
                <a:gd name="T70" fmla="*/ 10 w 16"/>
                <a:gd name="T71" fmla="*/ 1117 h 1142"/>
                <a:gd name="T72" fmla="*/ 10 w 16"/>
                <a:gd name="T73" fmla="*/ 766 h 1142"/>
                <a:gd name="T74" fmla="*/ 10 w 16"/>
                <a:gd name="T75" fmla="*/ 768 h 1142"/>
                <a:gd name="T76" fmla="*/ 10 w 16"/>
                <a:gd name="T77" fmla="*/ 895 h 1142"/>
                <a:gd name="T78" fmla="*/ 10 w 16"/>
                <a:gd name="T79" fmla="*/ 996 h 1142"/>
                <a:gd name="T80" fmla="*/ 10 w 16"/>
                <a:gd name="T81" fmla="*/ 1053 h 1142"/>
                <a:gd name="T82" fmla="*/ 10 w 16"/>
                <a:gd name="T83" fmla="*/ 1028 h 1142"/>
                <a:gd name="T84" fmla="*/ 12 w 16"/>
                <a:gd name="T85" fmla="*/ 918 h 1142"/>
                <a:gd name="T86" fmla="*/ 12 w 16"/>
                <a:gd name="T87" fmla="*/ 994 h 1142"/>
                <a:gd name="T88" fmla="*/ 12 w 16"/>
                <a:gd name="T89" fmla="*/ 985 h 1142"/>
                <a:gd name="T90" fmla="*/ 12 w 16"/>
                <a:gd name="T91" fmla="*/ 1105 h 1142"/>
                <a:gd name="T92" fmla="*/ 12 w 16"/>
                <a:gd name="T93" fmla="*/ 1071 h 1142"/>
                <a:gd name="T94" fmla="*/ 12 w 16"/>
                <a:gd name="T95" fmla="*/ 1124 h 1142"/>
                <a:gd name="T96" fmla="*/ 12 w 16"/>
                <a:gd name="T97" fmla="*/ 1057 h 1142"/>
                <a:gd name="T98" fmla="*/ 14 w 16"/>
                <a:gd name="T99" fmla="*/ 1110 h 1142"/>
                <a:gd name="T100" fmla="*/ 14 w 16"/>
                <a:gd name="T101" fmla="*/ 1130 h 1142"/>
                <a:gd name="T102" fmla="*/ 14 w 16"/>
                <a:gd name="T103" fmla="*/ 1073 h 1142"/>
                <a:gd name="T104" fmla="*/ 14 w 16"/>
                <a:gd name="T105" fmla="*/ 1099 h 1142"/>
                <a:gd name="T106" fmla="*/ 14 w 16"/>
                <a:gd name="T107" fmla="*/ 1142 h 1142"/>
                <a:gd name="T108" fmla="*/ 14 w 16"/>
                <a:gd name="T109" fmla="*/ 1053 h 1142"/>
                <a:gd name="T110" fmla="*/ 14 w 16"/>
                <a:gd name="T111" fmla="*/ 1142 h 1142"/>
                <a:gd name="T112" fmla="*/ 16 w 16"/>
                <a:gd name="T113" fmla="*/ 1098 h 1142"/>
                <a:gd name="T114" fmla="*/ 16 w 16"/>
                <a:gd name="T115" fmla="*/ 1137 h 1142"/>
                <a:gd name="T116" fmla="*/ 16 w 16"/>
                <a:gd name="T117" fmla="*/ 1114 h 1142"/>
                <a:gd name="T118" fmla="*/ 16 w 16"/>
                <a:gd name="T119" fmla="*/ 1116 h 1142"/>
                <a:gd name="T120" fmla="*/ 16 w 16"/>
                <a:gd name="T121" fmla="*/ 1140 h 1142"/>
                <a:gd name="T122" fmla="*/ 16 w 16"/>
                <a:gd name="T123" fmla="*/ 1128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142">
                  <a:moveTo>
                    <a:pt x="0" y="1137"/>
                  </a:moveTo>
                  <a:lnTo>
                    <a:pt x="0" y="1130"/>
                  </a:lnTo>
                  <a:lnTo>
                    <a:pt x="0" y="1121"/>
                  </a:lnTo>
                  <a:lnTo>
                    <a:pt x="0" y="1142"/>
                  </a:lnTo>
                  <a:lnTo>
                    <a:pt x="0" y="1140"/>
                  </a:lnTo>
                  <a:lnTo>
                    <a:pt x="0" y="1132"/>
                  </a:lnTo>
                  <a:lnTo>
                    <a:pt x="0" y="1139"/>
                  </a:lnTo>
                  <a:lnTo>
                    <a:pt x="0" y="1140"/>
                  </a:lnTo>
                  <a:lnTo>
                    <a:pt x="0" y="1140"/>
                  </a:lnTo>
                  <a:lnTo>
                    <a:pt x="0" y="1140"/>
                  </a:lnTo>
                  <a:lnTo>
                    <a:pt x="0" y="1133"/>
                  </a:lnTo>
                  <a:lnTo>
                    <a:pt x="0" y="1123"/>
                  </a:lnTo>
                  <a:lnTo>
                    <a:pt x="0" y="1130"/>
                  </a:lnTo>
                  <a:lnTo>
                    <a:pt x="0" y="1137"/>
                  </a:lnTo>
                  <a:lnTo>
                    <a:pt x="0" y="1137"/>
                  </a:lnTo>
                  <a:lnTo>
                    <a:pt x="0" y="1132"/>
                  </a:lnTo>
                  <a:lnTo>
                    <a:pt x="0" y="1142"/>
                  </a:lnTo>
                  <a:lnTo>
                    <a:pt x="1" y="1142"/>
                  </a:lnTo>
                  <a:lnTo>
                    <a:pt x="1" y="1142"/>
                  </a:lnTo>
                  <a:lnTo>
                    <a:pt x="1" y="1135"/>
                  </a:lnTo>
                  <a:lnTo>
                    <a:pt x="1" y="1135"/>
                  </a:lnTo>
                  <a:lnTo>
                    <a:pt x="1" y="1139"/>
                  </a:lnTo>
                  <a:lnTo>
                    <a:pt x="1" y="1137"/>
                  </a:lnTo>
                  <a:lnTo>
                    <a:pt x="1" y="1121"/>
                  </a:lnTo>
                  <a:lnTo>
                    <a:pt x="1" y="1142"/>
                  </a:lnTo>
                  <a:lnTo>
                    <a:pt x="1" y="1142"/>
                  </a:lnTo>
                  <a:lnTo>
                    <a:pt x="1" y="1135"/>
                  </a:lnTo>
                  <a:lnTo>
                    <a:pt x="1" y="1110"/>
                  </a:lnTo>
                  <a:lnTo>
                    <a:pt x="1" y="1101"/>
                  </a:lnTo>
                  <a:lnTo>
                    <a:pt x="1" y="1142"/>
                  </a:lnTo>
                  <a:lnTo>
                    <a:pt x="1" y="1135"/>
                  </a:lnTo>
                  <a:lnTo>
                    <a:pt x="1" y="1135"/>
                  </a:lnTo>
                  <a:lnTo>
                    <a:pt x="1" y="1139"/>
                  </a:lnTo>
                  <a:lnTo>
                    <a:pt x="1" y="1128"/>
                  </a:lnTo>
                  <a:lnTo>
                    <a:pt x="1" y="1132"/>
                  </a:lnTo>
                  <a:lnTo>
                    <a:pt x="1" y="1139"/>
                  </a:lnTo>
                  <a:lnTo>
                    <a:pt x="1" y="1142"/>
                  </a:lnTo>
                  <a:lnTo>
                    <a:pt x="1" y="1137"/>
                  </a:lnTo>
                  <a:lnTo>
                    <a:pt x="1" y="1140"/>
                  </a:lnTo>
                  <a:lnTo>
                    <a:pt x="1" y="1126"/>
                  </a:lnTo>
                  <a:lnTo>
                    <a:pt x="1" y="1105"/>
                  </a:lnTo>
                  <a:lnTo>
                    <a:pt x="1" y="1137"/>
                  </a:lnTo>
                  <a:lnTo>
                    <a:pt x="1" y="1135"/>
                  </a:lnTo>
                  <a:lnTo>
                    <a:pt x="1" y="1114"/>
                  </a:lnTo>
                  <a:lnTo>
                    <a:pt x="1" y="1119"/>
                  </a:lnTo>
                  <a:lnTo>
                    <a:pt x="1" y="1135"/>
                  </a:lnTo>
                  <a:lnTo>
                    <a:pt x="1" y="1133"/>
                  </a:lnTo>
                  <a:lnTo>
                    <a:pt x="1" y="1140"/>
                  </a:lnTo>
                  <a:lnTo>
                    <a:pt x="1" y="1117"/>
                  </a:lnTo>
                  <a:lnTo>
                    <a:pt x="1" y="1119"/>
                  </a:lnTo>
                  <a:lnTo>
                    <a:pt x="1" y="1140"/>
                  </a:lnTo>
                  <a:lnTo>
                    <a:pt x="1" y="1096"/>
                  </a:lnTo>
                  <a:lnTo>
                    <a:pt x="1" y="1137"/>
                  </a:lnTo>
                  <a:lnTo>
                    <a:pt x="1" y="1135"/>
                  </a:lnTo>
                  <a:lnTo>
                    <a:pt x="1" y="1117"/>
                  </a:lnTo>
                  <a:lnTo>
                    <a:pt x="1" y="1135"/>
                  </a:lnTo>
                  <a:lnTo>
                    <a:pt x="1" y="1139"/>
                  </a:lnTo>
                  <a:lnTo>
                    <a:pt x="1" y="1133"/>
                  </a:lnTo>
                  <a:lnTo>
                    <a:pt x="1" y="1140"/>
                  </a:lnTo>
                  <a:lnTo>
                    <a:pt x="1" y="1132"/>
                  </a:lnTo>
                  <a:lnTo>
                    <a:pt x="1" y="1139"/>
                  </a:lnTo>
                  <a:lnTo>
                    <a:pt x="1" y="1140"/>
                  </a:lnTo>
                  <a:lnTo>
                    <a:pt x="1" y="1133"/>
                  </a:lnTo>
                  <a:lnTo>
                    <a:pt x="1" y="1139"/>
                  </a:lnTo>
                  <a:lnTo>
                    <a:pt x="1" y="1132"/>
                  </a:lnTo>
                  <a:lnTo>
                    <a:pt x="1" y="1137"/>
                  </a:lnTo>
                  <a:lnTo>
                    <a:pt x="1" y="1140"/>
                  </a:lnTo>
                  <a:lnTo>
                    <a:pt x="1" y="1128"/>
                  </a:lnTo>
                  <a:lnTo>
                    <a:pt x="1" y="1133"/>
                  </a:lnTo>
                  <a:lnTo>
                    <a:pt x="1" y="1126"/>
                  </a:lnTo>
                  <a:lnTo>
                    <a:pt x="1" y="1142"/>
                  </a:lnTo>
                  <a:lnTo>
                    <a:pt x="1" y="1139"/>
                  </a:lnTo>
                  <a:lnTo>
                    <a:pt x="1" y="1139"/>
                  </a:lnTo>
                  <a:lnTo>
                    <a:pt x="1" y="1121"/>
                  </a:lnTo>
                  <a:lnTo>
                    <a:pt x="1" y="1124"/>
                  </a:lnTo>
                  <a:lnTo>
                    <a:pt x="1" y="1116"/>
                  </a:lnTo>
                  <a:lnTo>
                    <a:pt x="1" y="1110"/>
                  </a:lnTo>
                  <a:lnTo>
                    <a:pt x="1" y="1135"/>
                  </a:lnTo>
                  <a:lnTo>
                    <a:pt x="1" y="1137"/>
                  </a:lnTo>
                  <a:lnTo>
                    <a:pt x="1" y="1133"/>
                  </a:lnTo>
                  <a:lnTo>
                    <a:pt x="1" y="1121"/>
                  </a:lnTo>
                  <a:lnTo>
                    <a:pt x="1" y="1140"/>
                  </a:lnTo>
                  <a:lnTo>
                    <a:pt x="1" y="1123"/>
                  </a:lnTo>
                  <a:lnTo>
                    <a:pt x="1" y="1130"/>
                  </a:lnTo>
                  <a:lnTo>
                    <a:pt x="1" y="1140"/>
                  </a:lnTo>
                  <a:lnTo>
                    <a:pt x="1" y="1135"/>
                  </a:lnTo>
                  <a:lnTo>
                    <a:pt x="1" y="1121"/>
                  </a:lnTo>
                  <a:lnTo>
                    <a:pt x="1" y="1139"/>
                  </a:lnTo>
                  <a:lnTo>
                    <a:pt x="1" y="1137"/>
                  </a:lnTo>
                  <a:lnTo>
                    <a:pt x="1" y="1142"/>
                  </a:lnTo>
                  <a:lnTo>
                    <a:pt x="1" y="1112"/>
                  </a:lnTo>
                  <a:lnTo>
                    <a:pt x="3" y="1133"/>
                  </a:lnTo>
                  <a:lnTo>
                    <a:pt x="3" y="1117"/>
                  </a:lnTo>
                  <a:lnTo>
                    <a:pt x="3" y="1064"/>
                  </a:lnTo>
                  <a:lnTo>
                    <a:pt x="3" y="1139"/>
                  </a:lnTo>
                  <a:lnTo>
                    <a:pt x="3" y="1140"/>
                  </a:lnTo>
                  <a:lnTo>
                    <a:pt x="3" y="1121"/>
                  </a:lnTo>
                  <a:lnTo>
                    <a:pt x="3" y="1137"/>
                  </a:lnTo>
                  <a:lnTo>
                    <a:pt x="3" y="1110"/>
                  </a:lnTo>
                  <a:lnTo>
                    <a:pt x="3" y="1135"/>
                  </a:lnTo>
                  <a:lnTo>
                    <a:pt x="3" y="1140"/>
                  </a:lnTo>
                  <a:lnTo>
                    <a:pt x="3" y="1117"/>
                  </a:lnTo>
                  <a:lnTo>
                    <a:pt x="3" y="1128"/>
                  </a:lnTo>
                  <a:lnTo>
                    <a:pt x="3" y="1117"/>
                  </a:lnTo>
                  <a:lnTo>
                    <a:pt x="3" y="1137"/>
                  </a:lnTo>
                  <a:lnTo>
                    <a:pt x="3" y="1140"/>
                  </a:lnTo>
                  <a:lnTo>
                    <a:pt x="3" y="1139"/>
                  </a:lnTo>
                  <a:lnTo>
                    <a:pt x="3" y="1123"/>
                  </a:lnTo>
                  <a:lnTo>
                    <a:pt x="3" y="1142"/>
                  </a:lnTo>
                  <a:lnTo>
                    <a:pt x="3" y="1128"/>
                  </a:lnTo>
                  <a:lnTo>
                    <a:pt x="3" y="1140"/>
                  </a:lnTo>
                  <a:lnTo>
                    <a:pt x="3" y="1117"/>
                  </a:lnTo>
                  <a:lnTo>
                    <a:pt x="3" y="1119"/>
                  </a:lnTo>
                  <a:lnTo>
                    <a:pt x="3" y="1130"/>
                  </a:lnTo>
                  <a:lnTo>
                    <a:pt x="3" y="1114"/>
                  </a:lnTo>
                  <a:lnTo>
                    <a:pt x="3" y="1142"/>
                  </a:lnTo>
                  <a:lnTo>
                    <a:pt x="3" y="1137"/>
                  </a:lnTo>
                  <a:lnTo>
                    <a:pt x="3" y="1110"/>
                  </a:lnTo>
                  <a:lnTo>
                    <a:pt x="3" y="1126"/>
                  </a:lnTo>
                  <a:lnTo>
                    <a:pt x="3" y="1137"/>
                  </a:lnTo>
                  <a:lnTo>
                    <a:pt x="3" y="1123"/>
                  </a:lnTo>
                  <a:lnTo>
                    <a:pt x="3" y="1142"/>
                  </a:lnTo>
                  <a:lnTo>
                    <a:pt x="3" y="1108"/>
                  </a:lnTo>
                  <a:lnTo>
                    <a:pt x="3" y="1140"/>
                  </a:lnTo>
                  <a:lnTo>
                    <a:pt x="3" y="1133"/>
                  </a:lnTo>
                  <a:lnTo>
                    <a:pt x="3" y="1130"/>
                  </a:lnTo>
                  <a:lnTo>
                    <a:pt x="3" y="1142"/>
                  </a:lnTo>
                  <a:lnTo>
                    <a:pt x="3" y="1124"/>
                  </a:lnTo>
                  <a:lnTo>
                    <a:pt x="3" y="1140"/>
                  </a:lnTo>
                  <a:lnTo>
                    <a:pt x="3" y="1139"/>
                  </a:lnTo>
                  <a:lnTo>
                    <a:pt x="3" y="1071"/>
                  </a:lnTo>
                  <a:lnTo>
                    <a:pt x="3" y="1117"/>
                  </a:lnTo>
                  <a:lnTo>
                    <a:pt x="3" y="1123"/>
                  </a:lnTo>
                  <a:lnTo>
                    <a:pt x="3" y="1140"/>
                  </a:lnTo>
                  <a:lnTo>
                    <a:pt x="3" y="1126"/>
                  </a:lnTo>
                  <a:lnTo>
                    <a:pt x="3" y="1140"/>
                  </a:lnTo>
                  <a:lnTo>
                    <a:pt x="3" y="1121"/>
                  </a:lnTo>
                  <a:lnTo>
                    <a:pt x="3" y="1130"/>
                  </a:lnTo>
                  <a:lnTo>
                    <a:pt x="3" y="1132"/>
                  </a:lnTo>
                  <a:lnTo>
                    <a:pt x="3" y="1121"/>
                  </a:lnTo>
                  <a:lnTo>
                    <a:pt x="3" y="1135"/>
                  </a:lnTo>
                  <a:lnTo>
                    <a:pt x="3" y="1094"/>
                  </a:lnTo>
                  <a:lnTo>
                    <a:pt x="3" y="1142"/>
                  </a:lnTo>
                  <a:lnTo>
                    <a:pt x="3" y="1123"/>
                  </a:lnTo>
                  <a:lnTo>
                    <a:pt x="3" y="1140"/>
                  </a:lnTo>
                  <a:lnTo>
                    <a:pt x="3" y="1124"/>
                  </a:lnTo>
                  <a:lnTo>
                    <a:pt x="3" y="1123"/>
                  </a:lnTo>
                  <a:lnTo>
                    <a:pt x="3" y="1139"/>
                  </a:lnTo>
                  <a:lnTo>
                    <a:pt x="3" y="1117"/>
                  </a:lnTo>
                  <a:lnTo>
                    <a:pt x="3" y="1105"/>
                  </a:lnTo>
                  <a:lnTo>
                    <a:pt x="3" y="1137"/>
                  </a:lnTo>
                  <a:lnTo>
                    <a:pt x="3" y="1098"/>
                  </a:lnTo>
                  <a:lnTo>
                    <a:pt x="3" y="1135"/>
                  </a:lnTo>
                  <a:lnTo>
                    <a:pt x="3" y="1099"/>
                  </a:lnTo>
                  <a:lnTo>
                    <a:pt x="3" y="1053"/>
                  </a:lnTo>
                  <a:lnTo>
                    <a:pt x="3" y="1140"/>
                  </a:lnTo>
                  <a:lnTo>
                    <a:pt x="3" y="1133"/>
                  </a:lnTo>
                  <a:lnTo>
                    <a:pt x="3" y="1103"/>
                  </a:lnTo>
                  <a:lnTo>
                    <a:pt x="3" y="1124"/>
                  </a:lnTo>
                  <a:lnTo>
                    <a:pt x="3" y="1114"/>
                  </a:lnTo>
                  <a:lnTo>
                    <a:pt x="3" y="1142"/>
                  </a:lnTo>
                  <a:lnTo>
                    <a:pt x="3" y="1139"/>
                  </a:lnTo>
                  <a:lnTo>
                    <a:pt x="3" y="1132"/>
                  </a:lnTo>
                  <a:lnTo>
                    <a:pt x="3" y="1117"/>
                  </a:lnTo>
                  <a:lnTo>
                    <a:pt x="3" y="1105"/>
                  </a:lnTo>
                  <a:lnTo>
                    <a:pt x="3" y="1124"/>
                  </a:lnTo>
                  <a:lnTo>
                    <a:pt x="3" y="1135"/>
                  </a:lnTo>
                  <a:lnTo>
                    <a:pt x="3" y="1116"/>
                  </a:lnTo>
                  <a:lnTo>
                    <a:pt x="3" y="1140"/>
                  </a:lnTo>
                  <a:lnTo>
                    <a:pt x="3" y="1128"/>
                  </a:lnTo>
                  <a:lnTo>
                    <a:pt x="3" y="1140"/>
                  </a:lnTo>
                  <a:lnTo>
                    <a:pt x="3" y="1135"/>
                  </a:lnTo>
                  <a:lnTo>
                    <a:pt x="3" y="1133"/>
                  </a:lnTo>
                  <a:lnTo>
                    <a:pt x="3" y="1087"/>
                  </a:lnTo>
                  <a:lnTo>
                    <a:pt x="3" y="1140"/>
                  </a:lnTo>
                  <a:lnTo>
                    <a:pt x="5" y="1133"/>
                  </a:lnTo>
                  <a:lnTo>
                    <a:pt x="5" y="1091"/>
                  </a:lnTo>
                  <a:lnTo>
                    <a:pt x="5" y="1128"/>
                  </a:lnTo>
                  <a:lnTo>
                    <a:pt x="5" y="1108"/>
                  </a:lnTo>
                  <a:lnTo>
                    <a:pt x="5" y="1132"/>
                  </a:lnTo>
                  <a:lnTo>
                    <a:pt x="5" y="1078"/>
                  </a:lnTo>
                  <a:lnTo>
                    <a:pt x="5" y="1114"/>
                  </a:lnTo>
                  <a:lnTo>
                    <a:pt x="5" y="1137"/>
                  </a:lnTo>
                  <a:lnTo>
                    <a:pt x="5" y="1142"/>
                  </a:lnTo>
                  <a:lnTo>
                    <a:pt x="5" y="1105"/>
                  </a:lnTo>
                  <a:lnTo>
                    <a:pt x="5" y="1135"/>
                  </a:lnTo>
                  <a:lnTo>
                    <a:pt x="5" y="1140"/>
                  </a:lnTo>
                  <a:lnTo>
                    <a:pt x="5" y="1099"/>
                  </a:lnTo>
                  <a:lnTo>
                    <a:pt x="5" y="1105"/>
                  </a:lnTo>
                  <a:lnTo>
                    <a:pt x="5" y="1137"/>
                  </a:lnTo>
                  <a:lnTo>
                    <a:pt x="5" y="1092"/>
                  </a:lnTo>
                  <a:lnTo>
                    <a:pt x="5" y="1110"/>
                  </a:lnTo>
                  <a:lnTo>
                    <a:pt x="5" y="1142"/>
                  </a:lnTo>
                  <a:lnTo>
                    <a:pt x="5" y="1137"/>
                  </a:lnTo>
                  <a:lnTo>
                    <a:pt x="5" y="1140"/>
                  </a:lnTo>
                  <a:lnTo>
                    <a:pt x="5" y="1124"/>
                  </a:lnTo>
                  <a:lnTo>
                    <a:pt x="5" y="1130"/>
                  </a:lnTo>
                  <a:lnTo>
                    <a:pt x="5" y="1128"/>
                  </a:lnTo>
                  <a:lnTo>
                    <a:pt x="5" y="1080"/>
                  </a:lnTo>
                  <a:lnTo>
                    <a:pt x="5" y="1130"/>
                  </a:lnTo>
                  <a:lnTo>
                    <a:pt x="5" y="1053"/>
                  </a:lnTo>
                  <a:lnTo>
                    <a:pt x="5" y="1140"/>
                  </a:lnTo>
                  <a:lnTo>
                    <a:pt x="5" y="1105"/>
                  </a:lnTo>
                  <a:lnTo>
                    <a:pt x="5" y="1132"/>
                  </a:lnTo>
                  <a:lnTo>
                    <a:pt x="5" y="1119"/>
                  </a:lnTo>
                  <a:lnTo>
                    <a:pt x="5" y="1137"/>
                  </a:lnTo>
                  <a:lnTo>
                    <a:pt x="5" y="1112"/>
                  </a:lnTo>
                  <a:lnTo>
                    <a:pt x="5" y="1137"/>
                  </a:lnTo>
                  <a:lnTo>
                    <a:pt x="5" y="1130"/>
                  </a:lnTo>
                  <a:lnTo>
                    <a:pt x="5" y="1142"/>
                  </a:lnTo>
                  <a:lnTo>
                    <a:pt x="5" y="1116"/>
                  </a:lnTo>
                  <a:lnTo>
                    <a:pt x="5" y="1132"/>
                  </a:lnTo>
                  <a:lnTo>
                    <a:pt x="5" y="1110"/>
                  </a:lnTo>
                  <a:lnTo>
                    <a:pt x="5" y="1139"/>
                  </a:lnTo>
                  <a:lnTo>
                    <a:pt x="5" y="1041"/>
                  </a:lnTo>
                  <a:lnTo>
                    <a:pt x="5" y="1123"/>
                  </a:lnTo>
                  <a:lnTo>
                    <a:pt x="5" y="1123"/>
                  </a:lnTo>
                  <a:lnTo>
                    <a:pt x="5" y="1139"/>
                  </a:lnTo>
                  <a:lnTo>
                    <a:pt x="5" y="1014"/>
                  </a:lnTo>
                  <a:lnTo>
                    <a:pt x="5" y="1140"/>
                  </a:lnTo>
                  <a:lnTo>
                    <a:pt x="5" y="1124"/>
                  </a:lnTo>
                  <a:lnTo>
                    <a:pt x="5" y="1055"/>
                  </a:lnTo>
                  <a:lnTo>
                    <a:pt x="5" y="1133"/>
                  </a:lnTo>
                  <a:lnTo>
                    <a:pt x="5" y="1089"/>
                  </a:lnTo>
                  <a:lnTo>
                    <a:pt x="5" y="1116"/>
                  </a:lnTo>
                  <a:lnTo>
                    <a:pt x="5" y="1130"/>
                  </a:lnTo>
                  <a:lnTo>
                    <a:pt x="5" y="1137"/>
                  </a:lnTo>
                  <a:lnTo>
                    <a:pt x="5" y="1099"/>
                  </a:lnTo>
                  <a:lnTo>
                    <a:pt x="5" y="1101"/>
                  </a:lnTo>
                  <a:lnTo>
                    <a:pt x="5" y="1121"/>
                  </a:lnTo>
                  <a:lnTo>
                    <a:pt x="5" y="1130"/>
                  </a:lnTo>
                  <a:lnTo>
                    <a:pt x="5" y="1083"/>
                  </a:lnTo>
                  <a:lnTo>
                    <a:pt x="5" y="1135"/>
                  </a:lnTo>
                  <a:lnTo>
                    <a:pt x="5" y="1130"/>
                  </a:lnTo>
                  <a:lnTo>
                    <a:pt x="5" y="1089"/>
                  </a:lnTo>
                  <a:lnTo>
                    <a:pt x="5" y="1110"/>
                  </a:lnTo>
                  <a:lnTo>
                    <a:pt x="5" y="1114"/>
                  </a:lnTo>
                  <a:lnTo>
                    <a:pt x="5" y="1137"/>
                  </a:lnTo>
                  <a:lnTo>
                    <a:pt x="5" y="1103"/>
                  </a:lnTo>
                  <a:lnTo>
                    <a:pt x="5" y="1135"/>
                  </a:lnTo>
                  <a:lnTo>
                    <a:pt x="5" y="1078"/>
                  </a:lnTo>
                  <a:lnTo>
                    <a:pt x="5" y="1142"/>
                  </a:lnTo>
                  <a:lnTo>
                    <a:pt x="5" y="1130"/>
                  </a:lnTo>
                  <a:lnTo>
                    <a:pt x="5" y="1128"/>
                  </a:lnTo>
                  <a:lnTo>
                    <a:pt x="5" y="1112"/>
                  </a:lnTo>
                  <a:lnTo>
                    <a:pt x="5" y="1076"/>
                  </a:lnTo>
                  <a:lnTo>
                    <a:pt x="5" y="1121"/>
                  </a:lnTo>
                  <a:lnTo>
                    <a:pt x="5" y="1135"/>
                  </a:lnTo>
                  <a:lnTo>
                    <a:pt x="5" y="1099"/>
                  </a:lnTo>
                  <a:lnTo>
                    <a:pt x="5" y="1103"/>
                  </a:lnTo>
                  <a:lnTo>
                    <a:pt x="5" y="1078"/>
                  </a:lnTo>
                  <a:lnTo>
                    <a:pt x="5" y="1025"/>
                  </a:lnTo>
                  <a:lnTo>
                    <a:pt x="5" y="1132"/>
                  </a:lnTo>
                  <a:lnTo>
                    <a:pt x="5" y="1018"/>
                  </a:lnTo>
                  <a:lnTo>
                    <a:pt x="5" y="1142"/>
                  </a:lnTo>
                  <a:lnTo>
                    <a:pt x="5" y="1133"/>
                  </a:lnTo>
                  <a:lnTo>
                    <a:pt x="5" y="1099"/>
                  </a:lnTo>
                  <a:lnTo>
                    <a:pt x="5" y="1053"/>
                  </a:lnTo>
                  <a:lnTo>
                    <a:pt x="5" y="1085"/>
                  </a:lnTo>
                  <a:lnTo>
                    <a:pt x="5" y="1064"/>
                  </a:lnTo>
                  <a:lnTo>
                    <a:pt x="7" y="1135"/>
                  </a:lnTo>
                  <a:lnTo>
                    <a:pt x="7" y="1139"/>
                  </a:lnTo>
                  <a:lnTo>
                    <a:pt x="7" y="1055"/>
                  </a:lnTo>
                  <a:lnTo>
                    <a:pt x="7" y="1048"/>
                  </a:lnTo>
                  <a:lnTo>
                    <a:pt x="7" y="1119"/>
                  </a:lnTo>
                  <a:lnTo>
                    <a:pt x="7" y="1126"/>
                  </a:lnTo>
                  <a:lnTo>
                    <a:pt x="7" y="1112"/>
                  </a:lnTo>
                  <a:lnTo>
                    <a:pt x="7" y="1094"/>
                  </a:lnTo>
                  <a:lnTo>
                    <a:pt x="7" y="1107"/>
                  </a:lnTo>
                  <a:lnTo>
                    <a:pt x="7" y="1139"/>
                  </a:lnTo>
                  <a:lnTo>
                    <a:pt x="7" y="1133"/>
                  </a:lnTo>
                  <a:lnTo>
                    <a:pt x="7" y="1110"/>
                  </a:lnTo>
                  <a:lnTo>
                    <a:pt x="7" y="1082"/>
                  </a:lnTo>
                  <a:lnTo>
                    <a:pt x="7" y="1140"/>
                  </a:lnTo>
                  <a:lnTo>
                    <a:pt x="7" y="1137"/>
                  </a:lnTo>
                  <a:lnTo>
                    <a:pt x="7" y="1073"/>
                  </a:lnTo>
                  <a:lnTo>
                    <a:pt x="7" y="1050"/>
                  </a:lnTo>
                  <a:lnTo>
                    <a:pt x="7" y="1121"/>
                  </a:lnTo>
                  <a:lnTo>
                    <a:pt x="7" y="1142"/>
                  </a:lnTo>
                  <a:lnTo>
                    <a:pt x="7" y="1060"/>
                  </a:lnTo>
                  <a:lnTo>
                    <a:pt x="7" y="1123"/>
                  </a:lnTo>
                  <a:lnTo>
                    <a:pt x="7" y="1066"/>
                  </a:lnTo>
                  <a:lnTo>
                    <a:pt x="7" y="1053"/>
                  </a:lnTo>
                  <a:lnTo>
                    <a:pt x="7" y="1139"/>
                  </a:lnTo>
                  <a:lnTo>
                    <a:pt x="7" y="1087"/>
                  </a:lnTo>
                  <a:lnTo>
                    <a:pt x="7" y="1037"/>
                  </a:lnTo>
                  <a:lnTo>
                    <a:pt x="7" y="1116"/>
                  </a:lnTo>
                  <a:lnTo>
                    <a:pt x="7" y="1142"/>
                  </a:lnTo>
                  <a:lnTo>
                    <a:pt x="7" y="1107"/>
                  </a:lnTo>
                  <a:lnTo>
                    <a:pt x="7" y="1114"/>
                  </a:lnTo>
                  <a:lnTo>
                    <a:pt x="7" y="1082"/>
                  </a:lnTo>
                  <a:lnTo>
                    <a:pt x="7" y="1130"/>
                  </a:lnTo>
                  <a:lnTo>
                    <a:pt x="7" y="1082"/>
                  </a:lnTo>
                  <a:lnTo>
                    <a:pt x="7" y="1046"/>
                  </a:lnTo>
                  <a:lnTo>
                    <a:pt x="7" y="1103"/>
                  </a:lnTo>
                  <a:lnTo>
                    <a:pt x="7" y="1098"/>
                  </a:lnTo>
                  <a:lnTo>
                    <a:pt x="7" y="1099"/>
                  </a:lnTo>
                  <a:lnTo>
                    <a:pt x="7" y="1112"/>
                  </a:lnTo>
                  <a:lnTo>
                    <a:pt x="7" y="1032"/>
                  </a:lnTo>
                  <a:lnTo>
                    <a:pt x="7" y="1032"/>
                  </a:lnTo>
                  <a:lnTo>
                    <a:pt x="7" y="1114"/>
                  </a:lnTo>
                  <a:lnTo>
                    <a:pt x="7" y="1135"/>
                  </a:lnTo>
                  <a:lnTo>
                    <a:pt x="7" y="1108"/>
                  </a:lnTo>
                  <a:lnTo>
                    <a:pt x="7" y="1137"/>
                  </a:lnTo>
                  <a:lnTo>
                    <a:pt x="7" y="1130"/>
                  </a:lnTo>
                  <a:lnTo>
                    <a:pt x="7" y="1126"/>
                  </a:lnTo>
                  <a:lnTo>
                    <a:pt x="7" y="1062"/>
                  </a:lnTo>
                  <a:lnTo>
                    <a:pt x="7" y="1128"/>
                  </a:lnTo>
                  <a:lnTo>
                    <a:pt x="7" y="1133"/>
                  </a:lnTo>
                  <a:lnTo>
                    <a:pt x="7" y="1126"/>
                  </a:lnTo>
                  <a:lnTo>
                    <a:pt x="7" y="1005"/>
                  </a:lnTo>
                  <a:lnTo>
                    <a:pt x="7" y="1130"/>
                  </a:lnTo>
                  <a:lnTo>
                    <a:pt x="7" y="1123"/>
                  </a:lnTo>
                  <a:lnTo>
                    <a:pt x="7" y="1060"/>
                  </a:lnTo>
                  <a:lnTo>
                    <a:pt x="7" y="1123"/>
                  </a:lnTo>
                  <a:lnTo>
                    <a:pt x="7" y="1067"/>
                  </a:lnTo>
                  <a:lnTo>
                    <a:pt x="7" y="1032"/>
                  </a:lnTo>
                  <a:lnTo>
                    <a:pt x="7" y="1126"/>
                  </a:lnTo>
                  <a:lnTo>
                    <a:pt x="7" y="1135"/>
                  </a:lnTo>
                  <a:lnTo>
                    <a:pt x="7" y="1034"/>
                  </a:lnTo>
                  <a:lnTo>
                    <a:pt x="7" y="1062"/>
                  </a:lnTo>
                  <a:lnTo>
                    <a:pt x="7" y="1101"/>
                  </a:lnTo>
                  <a:lnTo>
                    <a:pt x="7" y="1137"/>
                  </a:lnTo>
                  <a:lnTo>
                    <a:pt x="7" y="1140"/>
                  </a:lnTo>
                  <a:lnTo>
                    <a:pt x="7" y="1083"/>
                  </a:lnTo>
                  <a:lnTo>
                    <a:pt x="7" y="1128"/>
                  </a:lnTo>
                  <a:lnTo>
                    <a:pt x="7" y="1051"/>
                  </a:lnTo>
                  <a:lnTo>
                    <a:pt x="7" y="1132"/>
                  </a:lnTo>
                  <a:lnTo>
                    <a:pt x="7" y="1096"/>
                  </a:lnTo>
                  <a:lnTo>
                    <a:pt x="7" y="1139"/>
                  </a:lnTo>
                  <a:lnTo>
                    <a:pt x="7" y="1114"/>
                  </a:lnTo>
                  <a:lnTo>
                    <a:pt x="7" y="1114"/>
                  </a:lnTo>
                  <a:lnTo>
                    <a:pt x="7" y="1075"/>
                  </a:lnTo>
                  <a:lnTo>
                    <a:pt x="7" y="1082"/>
                  </a:lnTo>
                  <a:lnTo>
                    <a:pt x="7" y="957"/>
                  </a:lnTo>
                  <a:lnTo>
                    <a:pt x="7" y="1135"/>
                  </a:lnTo>
                  <a:lnTo>
                    <a:pt x="7" y="1069"/>
                  </a:lnTo>
                  <a:lnTo>
                    <a:pt x="7" y="1116"/>
                  </a:lnTo>
                  <a:lnTo>
                    <a:pt x="7" y="1121"/>
                  </a:lnTo>
                  <a:lnTo>
                    <a:pt x="7" y="1119"/>
                  </a:lnTo>
                  <a:lnTo>
                    <a:pt x="7" y="1073"/>
                  </a:lnTo>
                  <a:lnTo>
                    <a:pt x="7" y="1096"/>
                  </a:lnTo>
                  <a:lnTo>
                    <a:pt x="7" y="1110"/>
                  </a:lnTo>
                  <a:lnTo>
                    <a:pt x="7" y="1078"/>
                  </a:lnTo>
                  <a:lnTo>
                    <a:pt x="7" y="1089"/>
                  </a:lnTo>
                  <a:lnTo>
                    <a:pt x="9" y="1140"/>
                  </a:lnTo>
                  <a:lnTo>
                    <a:pt x="9" y="1110"/>
                  </a:lnTo>
                  <a:lnTo>
                    <a:pt x="9" y="1117"/>
                  </a:lnTo>
                  <a:lnTo>
                    <a:pt x="9" y="1103"/>
                  </a:lnTo>
                  <a:lnTo>
                    <a:pt x="9" y="1110"/>
                  </a:lnTo>
                  <a:lnTo>
                    <a:pt x="9" y="1083"/>
                  </a:lnTo>
                  <a:lnTo>
                    <a:pt x="9" y="1046"/>
                  </a:lnTo>
                  <a:lnTo>
                    <a:pt x="9" y="1069"/>
                  </a:lnTo>
                  <a:lnTo>
                    <a:pt x="9" y="1103"/>
                  </a:lnTo>
                  <a:lnTo>
                    <a:pt x="9" y="982"/>
                  </a:lnTo>
                  <a:lnTo>
                    <a:pt x="9" y="1094"/>
                  </a:lnTo>
                  <a:lnTo>
                    <a:pt x="9" y="998"/>
                  </a:lnTo>
                  <a:lnTo>
                    <a:pt x="9" y="1091"/>
                  </a:lnTo>
                  <a:lnTo>
                    <a:pt x="9" y="1121"/>
                  </a:lnTo>
                  <a:lnTo>
                    <a:pt x="9" y="1142"/>
                  </a:lnTo>
                  <a:lnTo>
                    <a:pt x="9" y="1135"/>
                  </a:lnTo>
                  <a:lnTo>
                    <a:pt x="9" y="1080"/>
                  </a:lnTo>
                  <a:lnTo>
                    <a:pt x="9" y="781"/>
                  </a:lnTo>
                  <a:lnTo>
                    <a:pt x="9" y="1132"/>
                  </a:lnTo>
                  <a:lnTo>
                    <a:pt x="9" y="809"/>
                  </a:lnTo>
                  <a:lnTo>
                    <a:pt x="9" y="1092"/>
                  </a:lnTo>
                  <a:lnTo>
                    <a:pt x="9" y="993"/>
                  </a:lnTo>
                  <a:lnTo>
                    <a:pt x="9" y="1137"/>
                  </a:lnTo>
                  <a:lnTo>
                    <a:pt x="9" y="1135"/>
                  </a:lnTo>
                  <a:lnTo>
                    <a:pt x="9" y="1123"/>
                  </a:lnTo>
                  <a:lnTo>
                    <a:pt x="9" y="1009"/>
                  </a:lnTo>
                  <a:lnTo>
                    <a:pt x="9" y="941"/>
                  </a:lnTo>
                  <a:lnTo>
                    <a:pt x="9" y="916"/>
                  </a:lnTo>
                  <a:lnTo>
                    <a:pt x="9" y="930"/>
                  </a:lnTo>
                  <a:lnTo>
                    <a:pt x="9" y="918"/>
                  </a:lnTo>
                  <a:lnTo>
                    <a:pt x="9" y="1085"/>
                  </a:lnTo>
                  <a:lnTo>
                    <a:pt x="9" y="937"/>
                  </a:lnTo>
                  <a:lnTo>
                    <a:pt x="9" y="891"/>
                  </a:lnTo>
                  <a:lnTo>
                    <a:pt x="9" y="1076"/>
                  </a:lnTo>
                  <a:lnTo>
                    <a:pt x="9" y="996"/>
                  </a:lnTo>
                  <a:lnTo>
                    <a:pt x="9" y="1010"/>
                  </a:lnTo>
                  <a:lnTo>
                    <a:pt x="9" y="1069"/>
                  </a:lnTo>
                  <a:lnTo>
                    <a:pt x="9" y="1132"/>
                  </a:lnTo>
                  <a:lnTo>
                    <a:pt x="9" y="1048"/>
                  </a:lnTo>
                  <a:lnTo>
                    <a:pt x="9" y="1053"/>
                  </a:lnTo>
                  <a:lnTo>
                    <a:pt x="9" y="866"/>
                  </a:lnTo>
                  <a:lnTo>
                    <a:pt x="9" y="1116"/>
                  </a:lnTo>
                  <a:lnTo>
                    <a:pt x="9" y="814"/>
                  </a:lnTo>
                  <a:lnTo>
                    <a:pt x="9" y="1135"/>
                  </a:lnTo>
                  <a:lnTo>
                    <a:pt x="9" y="987"/>
                  </a:lnTo>
                  <a:lnTo>
                    <a:pt x="9" y="948"/>
                  </a:lnTo>
                  <a:lnTo>
                    <a:pt x="9" y="827"/>
                  </a:lnTo>
                  <a:lnTo>
                    <a:pt x="9" y="932"/>
                  </a:lnTo>
                  <a:lnTo>
                    <a:pt x="9" y="1014"/>
                  </a:lnTo>
                  <a:lnTo>
                    <a:pt x="9" y="1096"/>
                  </a:lnTo>
                  <a:lnTo>
                    <a:pt x="9" y="1044"/>
                  </a:lnTo>
                  <a:lnTo>
                    <a:pt x="9" y="1142"/>
                  </a:lnTo>
                  <a:lnTo>
                    <a:pt x="9" y="1135"/>
                  </a:lnTo>
                  <a:lnTo>
                    <a:pt x="9" y="850"/>
                  </a:lnTo>
                  <a:lnTo>
                    <a:pt x="9" y="1105"/>
                  </a:lnTo>
                  <a:lnTo>
                    <a:pt x="9" y="889"/>
                  </a:lnTo>
                  <a:lnTo>
                    <a:pt x="9" y="1067"/>
                  </a:lnTo>
                  <a:lnTo>
                    <a:pt x="9" y="1032"/>
                  </a:lnTo>
                  <a:lnTo>
                    <a:pt x="9" y="1021"/>
                  </a:lnTo>
                  <a:lnTo>
                    <a:pt x="9" y="1080"/>
                  </a:lnTo>
                  <a:lnTo>
                    <a:pt x="9" y="1026"/>
                  </a:lnTo>
                  <a:lnTo>
                    <a:pt x="9" y="754"/>
                  </a:lnTo>
                  <a:lnTo>
                    <a:pt x="9" y="825"/>
                  </a:lnTo>
                  <a:lnTo>
                    <a:pt x="9" y="1096"/>
                  </a:lnTo>
                  <a:lnTo>
                    <a:pt x="9" y="802"/>
                  </a:lnTo>
                  <a:lnTo>
                    <a:pt x="9" y="1091"/>
                  </a:lnTo>
                  <a:lnTo>
                    <a:pt x="9" y="1089"/>
                  </a:lnTo>
                  <a:lnTo>
                    <a:pt x="9" y="1101"/>
                  </a:lnTo>
                  <a:lnTo>
                    <a:pt x="9" y="863"/>
                  </a:lnTo>
                  <a:lnTo>
                    <a:pt x="9" y="909"/>
                  </a:lnTo>
                  <a:lnTo>
                    <a:pt x="9" y="1103"/>
                  </a:lnTo>
                  <a:lnTo>
                    <a:pt x="9" y="973"/>
                  </a:lnTo>
                  <a:lnTo>
                    <a:pt x="9" y="889"/>
                  </a:lnTo>
                  <a:lnTo>
                    <a:pt x="9" y="1066"/>
                  </a:lnTo>
                  <a:lnTo>
                    <a:pt x="9" y="975"/>
                  </a:lnTo>
                  <a:lnTo>
                    <a:pt x="9" y="1016"/>
                  </a:lnTo>
                  <a:lnTo>
                    <a:pt x="9" y="1057"/>
                  </a:lnTo>
                  <a:lnTo>
                    <a:pt x="9" y="1019"/>
                  </a:lnTo>
                  <a:lnTo>
                    <a:pt x="9" y="1059"/>
                  </a:lnTo>
                  <a:lnTo>
                    <a:pt x="9" y="1028"/>
                  </a:lnTo>
                  <a:lnTo>
                    <a:pt x="9" y="1016"/>
                  </a:lnTo>
                  <a:lnTo>
                    <a:pt x="9" y="848"/>
                  </a:lnTo>
                  <a:lnTo>
                    <a:pt x="9" y="476"/>
                  </a:lnTo>
                  <a:lnTo>
                    <a:pt x="9" y="627"/>
                  </a:lnTo>
                  <a:lnTo>
                    <a:pt x="9" y="1039"/>
                  </a:lnTo>
                  <a:lnTo>
                    <a:pt x="10" y="904"/>
                  </a:lnTo>
                  <a:lnTo>
                    <a:pt x="10" y="1117"/>
                  </a:lnTo>
                  <a:lnTo>
                    <a:pt x="10" y="912"/>
                  </a:lnTo>
                  <a:lnTo>
                    <a:pt x="10" y="1135"/>
                  </a:lnTo>
                  <a:lnTo>
                    <a:pt x="10" y="987"/>
                  </a:lnTo>
                  <a:lnTo>
                    <a:pt x="10" y="914"/>
                  </a:lnTo>
                  <a:lnTo>
                    <a:pt x="10" y="943"/>
                  </a:lnTo>
                  <a:lnTo>
                    <a:pt x="10" y="0"/>
                  </a:lnTo>
                  <a:lnTo>
                    <a:pt x="10" y="1101"/>
                  </a:lnTo>
                  <a:lnTo>
                    <a:pt x="10" y="1126"/>
                  </a:lnTo>
                  <a:lnTo>
                    <a:pt x="10" y="977"/>
                  </a:lnTo>
                  <a:lnTo>
                    <a:pt x="10" y="1117"/>
                  </a:lnTo>
                  <a:lnTo>
                    <a:pt x="10" y="1076"/>
                  </a:lnTo>
                  <a:lnTo>
                    <a:pt x="10" y="766"/>
                  </a:lnTo>
                  <a:lnTo>
                    <a:pt x="10" y="1123"/>
                  </a:lnTo>
                  <a:lnTo>
                    <a:pt x="10" y="1103"/>
                  </a:lnTo>
                  <a:lnTo>
                    <a:pt x="10" y="978"/>
                  </a:lnTo>
                  <a:lnTo>
                    <a:pt x="10" y="538"/>
                  </a:lnTo>
                  <a:lnTo>
                    <a:pt x="10" y="1133"/>
                  </a:lnTo>
                  <a:lnTo>
                    <a:pt x="10" y="969"/>
                  </a:lnTo>
                  <a:lnTo>
                    <a:pt x="10" y="1130"/>
                  </a:lnTo>
                  <a:lnTo>
                    <a:pt x="10" y="1121"/>
                  </a:lnTo>
                  <a:lnTo>
                    <a:pt x="10" y="1119"/>
                  </a:lnTo>
                  <a:lnTo>
                    <a:pt x="10" y="583"/>
                  </a:lnTo>
                  <a:lnTo>
                    <a:pt x="10" y="1064"/>
                  </a:lnTo>
                  <a:lnTo>
                    <a:pt x="10" y="768"/>
                  </a:lnTo>
                  <a:lnTo>
                    <a:pt x="10" y="813"/>
                  </a:lnTo>
                  <a:lnTo>
                    <a:pt x="10" y="1137"/>
                  </a:lnTo>
                  <a:lnTo>
                    <a:pt x="10" y="1140"/>
                  </a:lnTo>
                  <a:lnTo>
                    <a:pt x="10" y="1092"/>
                  </a:lnTo>
                  <a:lnTo>
                    <a:pt x="10" y="1060"/>
                  </a:lnTo>
                  <a:lnTo>
                    <a:pt x="10" y="1028"/>
                  </a:lnTo>
                  <a:lnTo>
                    <a:pt x="10" y="761"/>
                  </a:lnTo>
                  <a:lnTo>
                    <a:pt x="10" y="980"/>
                  </a:lnTo>
                  <a:lnTo>
                    <a:pt x="10" y="1116"/>
                  </a:lnTo>
                  <a:lnTo>
                    <a:pt x="10" y="1039"/>
                  </a:lnTo>
                  <a:lnTo>
                    <a:pt x="10" y="1142"/>
                  </a:lnTo>
                  <a:lnTo>
                    <a:pt x="10" y="895"/>
                  </a:lnTo>
                  <a:lnTo>
                    <a:pt x="10" y="875"/>
                  </a:lnTo>
                  <a:lnTo>
                    <a:pt x="10" y="904"/>
                  </a:lnTo>
                  <a:lnTo>
                    <a:pt x="10" y="1044"/>
                  </a:lnTo>
                  <a:lnTo>
                    <a:pt x="10" y="1069"/>
                  </a:lnTo>
                  <a:lnTo>
                    <a:pt x="10" y="1101"/>
                  </a:lnTo>
                  <a:lnTo>
                    <a:pt x="10" y="1132"/>
                  </a:lnTo>
                  <a:lnTo>
                    <a:pt x="10" y="1028"/>
                  </a:lnTo>
                  <a:lnTo>
                    <a:pt x="10" y="1092"/>
                  </a:lnTo>
                  <a:lnTo>
                    <a:pt x="10" y="939"/>
                  </a:lnTo>
                  <a:lnTo>
                    <a:pt x="10" y="1067"/>
                  </a:lnTo>
                  <a:lnTo>
                    <a:pt x="10" y="533"/>
                  </a:lnTo>
                  <a:lnTo>
                    <a:pt x="10" y="996"/>
                  </a:lnTo>
                  <a:lnTo>
                    <a:pt x="10" y="1117"/>
                  </a:lnTo>
                  <a:lnTo>
                    <a:pt x="10" y="1142"/>
                  </a:lnTo>
                  <a:lnTo>
                    <a:pt x="10" y="1055"/>
                  </a:lnTo>
                  <a:lnTo>
                    <a:pt x="10" y="1005"/>
                  </a:lnTo>
                  <a:lnTo>
                    <a:pt x="10" y="1014"/>
                  </a:lnTo>
                  <a:lnTo>
                    <a:pt x="10" y="1044"/>
                  </a:lnTo>
                  <a:lnTo>
                    <a:pt x="10" y="1105"/>
                  </a:lnTo>
                  <a:lnTo>
                    <a:pt x="10" y="683"/>
                  </a:lnTo>
                  <a:lnTo>
                    <a:pt x="10" y="1101"/>
                  </a:lnTo>
                  <a:lnTo>
                    <a:pt x="10" y="1087"/>
                  </a:lnTo>
                  <a:lnTo>
                    <a:pt x="10" y="1055"/>
                  </a:lnTo>
                  <a:lnTo>
                    <a:pt x="10" y="1053"/>
                  </a:lnTo>
                  <a:lnTo>
                    <a:pt x="10" y="936"/>
                  </a:lnTo>
                  <a:lnTo>
                    <a:pt x="10" y="1055"/>
                  </a:lnTo>
                  <a:lnTo>
                    <a:pt x="10" y="1112"/>
                  </a:lnTo>
                  <a:lnTo>
                    <a:pt x="10" y="1117"/>
                  </a:lnTo>
                  <a:lnTo>
                    <a:pt x="10" y="684"/>
                  </a:lnTo>
                  <a:lnTo>
                    <a:pt x="10" y="1139"/>
                  </a:lnTo>
                  <a:lnTo>
                    <a:pt x="10" y="1064"/>
                  </a:lnTo>
                  <a:lnTo>
                    <a:pt x="10" y="975"/>
                  </a:lnTo>
                  <a:lnTo>
                    <a:pt x="10" y="1071"/>
                  </a:lnTo>
                  <a:lnTo>
                    <a:pt x="10" y="946"/>
                  </a:lnTo>
                  <a:lnTo>
                    <a:pt x="10" y="1035"/>
                  </a:lnTo>
                  <a:lnTo>
                    <a:pt x="10" y="1028"/>
                  </a:lnTo>
                  <a:lnTo>
                    <a:pt x="10" y="934"/>
                  </a:lnTo>
                  <a:lnTo>
                    <a:pt x="10" y="1083"/>
                  </a:lnTo>
                  <a:lnTo>
                    <a:pt x="12" y="1112"/>
                  </a:lnTo>
                  <a:lnTo>
                    <a:pt x="12" y="1124"/>
                  </a:lnTo>
                  <a:lnTo>
                    <a:pt x="12" y="725"/>
                  </a:lnTo>
                  <a:lnTo>
                    <a:pt x="12" y="1112"/>
                  </a:lnTo>
                  <a:lnTo>
                    <a:pt x="12" y="937"/>
                  </a:lnTo>
                  <a:lnTo>
                    <a:pt x="12" y="1112"/>
                  </a:lnTo>
                  <a:lnTo>
                    <a:pt x="12" y="1039"/>
                  </a:lnTo>
                  <a:lnTo>
                    <a:pt x="12" y="1140"/>
                  </a:lnTo>
                  <a:lnTo>
                    <a:pt x="12" y="1025"/>
                  </a:lnTo>
                  <a:lnTo>
                    <a:pt x="12" y="918"/>
                  </a:lnTo>
                  <a:lnTo>
                    <a:pt x="12" y="1014"/>
                  </a:lnTo>
                  <a:lnTo>
                    <a:pt x="12" y="978"/>
                  </a:lnTo>
                  <a:lnTo>
                    <a:pt x="12" y="962"/>
                  </a:lnTo>
                  <a:lnTo>
                    <a:pt x="12" y="1098"/>
                  </a:lnTo>
                  <a:lnTo>
                    <a:pt x="12" y="1114"/>
                  </a:lnTo>
                  <a:lnTo>
                    <a:pt x="12" y="1019"/>
                  </a:lnTo>
                  <a:lnTo>
                    <a:pt x="12" y="1114"/>
                  </a:lnTo>
                  <a:lnTo>
                    <a:pt x="12" y="859"/>
                  </a:lnTo>
                  <a:lnTo>
                    <a:pt x="12" y="957"/>
                  </a:lnTo>
                  <a:lnTo>
                    <a:pt x="12" y="1053"/>
                  </a:lnTo>
                  <a:lnTo>
                    <a:pt x="12" y="1037"/>
                  </a:lnTo>
                  <a:lnTo>
                    <a:pt x="12" y="994"/>
                  </a:lnTo>
                  <a:lnTo>
                    <a:pt x="12" y="1142"/>
                  </a:lnTo>
                  <a:lnTo>
                    <a:pt x="12" y="1003"/>
                  </a:lnTo>
                  <a:lnTo>
                    <a:pt x="12" y="866"/>
                  </a:lnTo>
                  <a:lnTo>
                    <a:pt x="12" y="975"/>
                  </a:lnTo>
                  <a:lnTo>
                    <a:pt x="12" y="1053"/>
                  </a:lnTo>
                  <a:lnTo>
                    <a:pt x="12" y="681"/>
                  </a:lnTo>
                  <a:lnTo>
                    <a:pt x="12" y="1041"/>
                  </a:lnTo>
                  <a:lnTo>
                    <a:pt x="12" y="1064"/>
                  </a:lnTo>
                  <a:lnTo>
                    <a:pt x="12" y="1101"/>
                  </a:lnTo>
                  <a:lnTo>
                    <a:pt x="12" y="977"/>
                  </a:lnTo>
                  <a:lnTo>
                    <a:pt x="12" y="1030"/>
                  </a:lnTo>
                  <a:lnTo>
                    <a:pt x="12" y="985"/>
                  </a:lnTo>
                  <a:lnTo>
                    <a:pt x="12" y="977"/>
                  </a:lnTo>
                  <a:lnTo>
                    <a:pt x="12" y="1034"/>
                  </a:lnTo>
                  <a:lnTo>
                    <a:pt x="12" y="1110"/>
                  </a:lnTo>
                  <a:lnTo>
                    <a:pt x="12" y="1142"/>
                  </a:lnTo>
                  <a:lnTo>
                    <a:pt x="12" y="1041"/>
                  </a:lnTo>
                  <a:lnTo>
                    <a:pt x="12" y="1080"/>
                  </a:lnTo>
                  <a:lnTo>
                    <a:pt x="12" y="1123"/>
                  </a:lnTo>
                  <a:lnTo>
                    <a:pt x="12" y="1028"/>
                  </a:lnTo>
                  <a:lnTo>
                    <a:pt x="12" y="1139"/>
                  </a:lnTo>
                  <a:lnTo>
                    <a:pt x="12" y="1080"/>
                  </a:lnTo>
                  <a:lnTo>
                    <a:pt x="12" y="1098"/>
                  </a:lnTo>
                  <a:lnTo>
                    <a:pt x="12" y="1105"/>
                  </a:lnTo>
                  <a:lnTo>
                    <a:pt x="12" y="1103"/>
                  </a:lnTo>
                  <a:lnTo>
                    <a:pt x="12" y="1135"/>
                  </a:lnTo>
                  <a:lnTo>
                    <a:pt x="12" y="1089"/>
                  </a:lnTo>
                  <a:lnTo>
                    <a:pt x="12" y="827"/>
                  </a:lnTo>
                  <a:lnTo>
                    <a:pt x="12" y="1124"/>
                  </a:lnTo>
                  <a:lnTo>
                    <a:pt x="12" y="914"/>
                  </a:lnTo>
                  <a:lnTo>
                    <a:pt x="12" y="1139"/>
                  </a:lnTo>
                  <a:lnTo>
                    <a:pt x="12" y="989"/>
                  </a:lnTo>
                  <a:lnTo>
                    <a:pt x="12" y="1135"/>
                  </a:lnTo>
                  <a:lnTo>
                    <a:pt x="12" y="1037"/>
                  </a:lnTo>
                  <a:lnTo>
                    <a:pt x="12" y="1055"/>
                  </a:lnTo>
                  <a:lnTo>
                    <a:pt x="12" y="1071"/>
                  </a:lnTo>
                  <a:lnTo>
                    <a:pt x="12" y="1087"/>
                  </a:lnTo>
                  <a:lnTo>
                    <a:pt x="12" y="1078"/>
                  </a:lnTo>
                  <a:lnTo>
                    <a:pt x="12" y="1098"/>
                  </a:lnTo>
                  <a:lnTo>
                    <a:pt x="12" y="1046"/>
                  </a:lnTo>
                  <a:lnTo>
                    <a:pt x="12" y="1132"/>
                  </a:lnTo>
                  <a:lnTo>
                    <a:pt x="12" y="991"/>
                  </a:lnTo>
                  <a:lnTo>
                    <a:pt x="12" y="1126"/>
                  </a:lnTo>
                  <a:lnTo>
                    <a:pt x="12" y="1092"/>
                  </a:lnTo>
                  <a:lnTo>
                    <a:pt x="12" y="873"/>
                  </a:lnTo>
                  <a:lnTo>
                    <a:pt x="12" y="1023"/>
                  </a:lnTo>
                  <a:lnTo>
                    <a:pt x="12" y="1137"/>
                  </a:lnTo>
                  <a:lnTo>
                    <a:pt x="12" y="1124"/>
                  </a:lnTo>
                  <a:lnTo>
                    <a:pt x="12" y="1107"/>
                  </a:lnTo>
                  <a:lnTo>
                    <a:pt x="12" y="1060"/>
                  </a:lnTo>
                  <a:lnTo>
                    <a:pt x="12" y="1057"/>
                  </a:lnTo>
                  <a:lnTo>
                    <a:pt x="12" y="1133"/>
                  </a:lnTo>
                  <a:lnTo>
                    <a:pt x="12" y="1105"/>
                  </a:lnTo>
                  <a:lnTo>
                    <a:pt x="12" y="1092"/>
                  </a:lnTo>
                  <a:lnTo>
                    <a:pt x="12" y="1087"/>
                  </a:lnTo>
                  <a:lnTo>
                    <a:pt x="12" y="1110"/>
                  </a:lnTo>
                  <a:lnTo>
                    <a:pt x="12" y="1123"/>
                  </a:lnTo>
                  <a:lnTo>
                    <a:pt x="12" y="1132"/>
                  </a:lnTo>
                  <a:lnTo>
                    <a:pt x="12" y="1023"/>
                  </a:lnTo>
                  <a:lnTo>
                    <a:pt x="12" y="1057"/>
                  </a:lnTo>
                  <a:lnTo>
                    <a:pt x="12" y="1078"/>
                  </a:lnTo>
                  <a:lnTo>
                    <a:pt x="12" y="1117"/>
                  </a:lnTo>
                  <a:lnTo>
                    <a:pt x="12" y="1142"/>
                  </a:lnTo>
                  <a:lnTo>
                    <a:pt x="14" y="1139"/>
                  </a:lnTo>
                  <a:lnTo>
                    <a:pt x="14" y="930"/>
                  </a:lnTo>
                  <a:lnTo>
                    <a:pt x="14" y="1087"/>
                  </a:lnTo>
                  <a:lnTo>
                    <a:pt x="14" y="1139"/>
                  </a:lnTo>
                  <a:lnTo>
                    <a:pt x="14" y="1087"/>
                  </a:lnTo>
                  <a:lnTo>
                    <a:pt x="14" y="1137"/>
                  </a:lnTo>
                  <a:lnTo>
                    <a:pt x="14" y="1099"/>
                  </a:lnTo>
                  <a:lnTo>
                    <a:pt x="14" y="1112"/>
                  </a:lnTo>
                  <a:lnTo>
                    <a:pt x="14" y="1110"/>
                  </a:lnTo>
                  <a:lnTo>
                    <a:pt x="14" y="1010"/>
                  </a:lnTo>
                  <a:lnTo>
                    <a:pt x="14" y="1051"/>
                  </a:lnTo>
                  <a:lnTo>
                    <a:pt x="14" y="1062"/>
                  </a:lnTo>
                  <a:lnTo>
                    <a:pt x="14" y="1133"/>
                  </a:lnTo>
                  <a:lnTo>
                    <a:pt x="14" y="1078"/>
                  </a:lnTo>
                  <a:lnTo>
                    <a:pt x="14" y="1089"/>
                  </a:lnTo>
                  <a:lnTo>
                    <a:pt x="14" y="1133"/>
                  </a:lnTo>
                  <a:lnTo>
                    <a:pt x="14" y="1114"/>
                  </a:lnTo>
                  <a:lnTo>
                    <a:pt x="14" y="1107"/>
                  </a:lnTo>
                  <a:lnTo>
                    <a:pt x="14" y="1096"/>
                  </a:lnTo>
                  <a:lnTo>
                    <a:pt x="14" y="1037"/>
                  </a:lnTo>
                  <a:lnTo>
                    <a:pt x="14" y="1130"/>
                  </a:lnTo>
                  <a:lnTo>
                    <a:pt x="14" y="1130"/>
                  </a:lnTo>
                  <a:lnTo>
                    <a:pt x="14" y="1098"/>
                  </a:lnTo>
                  <a:lnTo>
                    <a:pt x="14" y="1044"/>
                  </a:lnTo>
                  <a:lnTo>
                    <a:pt x="14" y="1116"/>
                  </a:lnTo>
                  <a:lnTo>
                    <a:pt x="14" y="1124"/>
                  </a:lnTo>
                  <a:lnTo>
                    <a:pt x="14" y="1130"/>
                  </a:lnTo>
                  <a:lnTo>
                    <a:pt x="14" y="1142"/>
                  </a:lnTo>
                  <a:lnTo>
                    <a:pt x="14" y="1132"/>
                  </a:lnTo>
                  <a:lnTo>
                    <a:pt x="14" y="1105"/>
                  </a:lnTo>
                  <a:lnTo>
                    <a:pt x="14" y="1132"/>
                  </a:lnTo>
                  <a:lnTo>
                    <a:pt x="14" y="1119"/>
                  </a:lnTo>
                  <a:lnTo>
                    <a:pt x="14" y="1073"/>
                  </a:lnTo>
                  <a:lnTo>
                    <a:pt x="14" y="1076"/>
                  </a:lnTo>
                  <a:lnTo>
                    <a:pt x="14" y="1080"/>
                  </a:lnTo>
                  <a:lnTo>
                    <a:pt x="14" y="1128"/>
                  </a:lnTo>
                  <a:lnTo>
                    <a:pt x="14" y="1110"/>
                  </a:lnTo>
                  <a:lnTo>
                    <a:pt x="14" y="1117"/>
                  </a:lnTo>
                  <a:lnTo>
                    <a:pt x="14" y="1087"/>
                  </a:lnTo>
                  <a:lnTo>
                    <a:pt x="14" y="1116"/>
                  </a:lnTo>
                  <a:lnTo>
                    <a:pt x="14" y="1103"/>
                  </a:lnTo>
                  <a:lnTo>
                    <a:pt x="14" y="1133"/>
                  </a:lnTo>
                  <a:lnTo>
                    <a:pt x="14" y="1135"/>
                  </a:lnTo>
                  <a:lnTo>
                    <a:pt x="14" y="1050"/>
                  </a:lnTo>
                  <a:lnTo>
                    <a:pt x="14" y="1099"/>
                  </a:lnTo>
                  <a:lnTo>
                    <a:pt x="14" y="1066"/>
                  </a:lnTo>
                  <a:lnTo>
                    <a:pt x="14" y="1130"/>
                  </a:lnTo>
                  <a:lnTo>
                    <a:pt x="14" y="1135"/>
                  </a:lnTo>
                  <a:lnTo>
                    <a:pt x="14" y="1091"/>
                  </a:lnTo>
                  <a:lnTo>
                    <a:pt x="14" y="1121"/>
                  </a:lnTo>
                  <a:lnTo>
                    <a:pt x="14" y="1057"/>
                  </a:lnTo>
                  <a:lnTo>
                    <a:pt x="14" y="1142"/>
                  </a:lnTo>
                  <a:lnTo>
                    <a:pt x="14" y="1057"/>
                  </a:lnTo>
                  <a:lnTo>
                    <a:pt x="14" y="1103"/>
                  </a:lnTo>
                  <a:lnTo>
                    <a:pt x="14" y="1098"/>
                  </a:lnTo>
                  <a:lnTo>
                    <a:pt x="14" y="1142"/>
                  </a:lnTo>
                  <a:lnTo>
                    <a:pt x="14" y="1142"/>
                  </a:lnTo>
                  <a:lnTo>
                    <a:pt x="14" y="1105"/>
                  </a:lnTo>
                  <a:lnTo>
                    <a:pt x="14" y="1128"/>
                  </a:lnTo>
                  <a:lnTo>
                    <a:pt x="14" y="1094"/>
                  </a:lnTo>
                  <a:lnTo>
                    <a:pt x="14" y="1071"/>
                  </a:lnTo>
                  <a:lnTo>
                    <a:pt x="14" y="1085"/>
                  </a:lnTo>
                  <a:lnTo>
                    <a:pt x="14" y="1112"/>
                  </a:lnTo>
                  <a:lnTo>
                    <a:pt x="14" y="1121"/>
                  </a:lnTo>
                  <a:lnTo>
                    <a:pt x="14" y="1117"/>
                  </a:lnTo>
                  <a:lnTo>
                    <a:pt x="14" y="1085"/>
                  </a:lnTo>
                  <a:lnTo>
                    <a:pt x="14" y="1110"/>
                  </a:lnTo>
                  <a:lnTo>
                    <a:pt x="14" y="1108"/>
                  </a:lnTo>
                  <a:lnTo>
                    <a:pt x="14" y="1053"/>
                  </a:lnTo>
                  <a:lnTo>
                    <a:pt x="14" y="1108"/>
                  </a:lnTo>
                  <a:lnTo>
                    <a:pt x="14" y="1137"/>
                  </a:lnTo>
                  <a:lnTo>
                    <a:pt x="14" y="1107"/>
                  </a:lnTo>
                  <a:lnTo>
                    <a:pt x="14" y="1126"/>
                  </a:lnTo>
                  <a:lnTo>
                    <a:pt x="14" y="1098"/>
                  </a:lnTo>
                  <a:lnTo>
                    <a:pt x="14" y="1096"/>
                  </a:lnTo>
                  <a:lnTo>
                    <a:pt x="14" y="1108"/>
                  </a:lnTo>
                  <a:lnTo>
                    <a:pt x="14" y="1121"/>
                  </a:lnTo>
                  <a:lnTo>
                    <a:pt x="14" y="1139"/>
                  </a:lnTo>
                  <a:lnTo>
                    <a:pt x="14" y="1123"/>
                  </a:lnTo>
                  <a:lnTo>
                    <a:pt x="14" y="1142"/>
                  </a:lnTo>
                  <a:lnTo>
                    <a:pt x="14" y="1142"/>
                  </a:lnTo>
                  <a:lnTo>
                    <a:pt x="14" y="1123"/>
                  </a:lnTo>
                  <a:lnTo>
                    <a:pt x="14" y="1060"/>
                  </a:lnTo>
                  <a:lnTo>
                    <a:pt x="14" y="1135"/>
                  </a:lnTo>
                  <a:lnTo>
                    <a:pt x="14" y="1135"/>
                  </a:lnTo>
                  <a:lnTo>
                    <a:pt x="16" y="1116"/>
                  </a:lnTo>
                  <a:lnTo>
                    <a:pt x="16" y="1139"/>
                  </a:lnTo>
                  <a:lnTo>
                    <a:pt x="16" y="1142"/>
                  </a:lnTo>
                  <a:lnTo>
                    <a:pt x="16" y="1116"/>
                  </a:lnTo>
                  <a:lnTo>
                    <a:pt x="16" y="1119"/>
                  </a:lnTo>
                  <a:lnTo>
                    <a:pt x="16" y="1103"/>
                  </a:lnTo>
                  <a:lnTo>
                    <a:pt x="16" y="1114"/>
                  </a:lnTo>
                  <a:lnTo>
                    <a:pt x="16" y="1098"/>
                  </a:lnTo>
                  <a:lnTo>
                    <a:pt x="16" y="1128"/>
                  </a:lnTo>
                  <a:lnTo>
                    <a:pt x="16" y="1085"/>
                  </a:lnTo>
                  <a:lnTo>
                    <a:pt x="16" y="1133"/>
                  </a:lnTo>
                  <a:lnTo>
                    <a:pt x="16" y="1137"/>
                  </a:lnTo>
                  <a:lnTo>
                    <a:pt x="16" y="1116"/>
                  </a:lnTo>
                  <a:lnTo>
                    <a:pt x="16" y="1105"/>
                  </a:lnTo>
                  <a:lnTo>
                    <a:pt x="16" y="1087"/>
                  </a:lnTo>
                  <a:lnTo>
                    <a:pt x="16" y="1137"/>
                  </a:lnTo>
                  <a:lnTo>
                    <a:pt x="16" y="1133"/>
                  </a:lnTo>
                  <a:lnTo>
                    <a:pt x="16" y="1051"/>
                  </a:lnTo>
                  <a:lnTo>
                    <a:pt x="16" y="1057"/>
                  </a:lnTo>
                  <a:lnTo>
                    <a:pt x="16" y="1137"/>
                  </a:lnTo>
                  <a:lnTo>
                    <a:pt x="16" y="1110"/>
                  </a:lnTo>
                  <a:lnTo>
                    <a:pt x="16" y="1110"/>
                  </a:lnTo>
                  <a:lnTo>
                    <a:pt x="16" y="1142"/>
                  </a:lnTo>
                  <a:lnTo>
                    <a:pt x="16" y="1135"/>
                  </a:lnTo>
                  <a:lnTo>
                    <a:pt x="16" y="1124"/>
                  </a:lnTo>
                  <a:lnTo>
                    <a:pt x="16" y="1098"/>
                  </a:lnTo>
                  <a:lnTo>
                    <a:pt x="16" y="1142"/>
                  </a:lnTo>
                  <a:lnTo>
                    <a:pt x="16" y="1099"/>
                  </a:lnTo>
                  <a:lnTo>
                    <a:pt x="16" y="1126"/>
                  </a:lnTo>
                  <a:lnTo>
                    <a:pt x="16" y="1139"/>
                  </a:lnTo>
                  <a:lnTo>
                    <a:pt x="16" y="1123"/>
                  </a:lnTo>
                  <a:lnTo>
                    <a:pt x="16" y="1114"/>
                  </a:lnTo>
                  <a:lnTo>
                    <a:pt x="16" y="1130"/>
                  </a:lnTo>
                  <a:lnTo>
                    <a:pt x="16" y="1135"/>
                  </a:lnTo>
                  <a:lnTo>
                    <a:pt x="16" y="1139"/>
                  </a:lnTo>
                  <a:lnTo>
                    <a:pt x="16" y="1132"/>
                  </a:lnTo>
                  <a:lnTo>
                    <a:pt x="16" y="1107"/>
                  </a:lnTo>
                  <a:lnTo>
                    <a:pt x="16" y="1091"/>
                  </a:lnTo>
                  <a:lnTo>
                    <a:pt x="16" y="1124"/>
                  </a:lnTo>
                  <a:lnTo>
                    <a:pt x="16" y="1107"/>
                  </a:lnTo>
                  <a:lnTo>
                    <a:pt x="16" y="1069"/>
                  </a:lnTo>
                  <a:lnTo>
                    <a:pt x="16" y="1132"/>
                  </a:lnTo>
                  <a:lnTo>
                    <a:pt x="16" y="1142"/>
                  </a:lnTo>
                  <a:lnTo>
                    <a:pt x="16" y="1116"/>
                  </a:lnTo>
                  <a:lnTo>
                    <a:pt x="16" y="1130"/>
                  </a:lnTo>
                  <a:lnTo>
                    <a:pt x="16" y="1135"/>
                  </a:lnTo>
                  <a:lnTo>
                    <a:pt x="16" y="1142"/>
                  </a:lnTo>
                  <a:lnTo>
                    <a:pt x="16" y="1135"/>
                  </a:lnTo>
                  <a:lnTo>
                    <a:pt x="16" y="1107"/>
                  </a:lnTo>
                  <a:lnTo>
                    <a:pt x="16" y="1128"/>
                  </a:lnTo>
                  <a:lnTo>
                    <a:pt x="16" y="1133"/>
                  </a:lnTo>
                  <a:lnTo>
                    <a:pt x="16" y="1137"/>
                  </a:lnTo>
                  <a:lnTo>
                    <a:pt x="16" y="1112"/>
                  </a:lnTo>
                  <a:lnTo>
                    <a:pt x="16" y="1121"/>
                  </a:lnTo>
                  <a:lnTo>
                    <a:pt x="16" y="1114"/>
                  </a:lnTo>
                  <a:lnTo>
                    <a:pt x="16" y="1140"/>
                  </a:lnTo>
                  <a:lnTo>
                    <a:pt x="16" y="1130"/>
                  </a:lnTo>
                  <a:lnTo>
                    <a:pt x="16" y="1119"/>
                  </a:lnTo>
                  <a:lnTo>
                    <a:pt x="16" y="1135"/>
                  </a:lnTo>
                  <a:lnTo>
                    <a:pt x="16" y="1126"/>
                  </a:lnTo>
                  <a:lnTo>
                    <a:pt x="16" y="1117"/>
                  </a:lnTo>
                  <a:lnTo>
                    <a:pt x="16" y="1103"/>
                  </a:lnTo>
                  <a:lnTo>
                    <a:pt x="16" y="1142"/>
                  </a:lnTo>
                  <a:lnTo>
                    <a:pt x="16" y="1124"/>
                  </a:lnTo>
                  <a:lnTo>
                    <a:pt x="16" y="1099"/>
                  </a:lnTo>
                  <a:lnTo>
                    <a:pt x="16" y="1137"/>
                  </a:lnTo>
                  <a:lnTo>
                    <a:pt x="16" y="1139"/>
                  </a:lnTo>
                  <a:lnTo>
                    <a:pt x="16" y="1128"/>
                  </a:lnTo>
                  <a:lnTo>
                    <a:pt x="16" y="1132"/>
                  </a:lnTo>
                  <a:lnTo>
                    <a:pt x="16" y="1103"/>
                  </a:lnTo>
                  <a:lnTo>
                    <a:pt x="16" y="1099"/>
                  </a:lnTo>
                  <a:lnTo>
                    <a:pt x="16" y="1082"/>
                  </a:lnTo>
                  <a:lnTo>
                    <a:pt x="16" y="1080"/>
                  </a:lnTo>
                  <a:lnTo>
                    <a:pt x="16" y="1105"/>
                  </a:lnTo>
                  <a:lnTo>
                    <a:pt x="16" y="113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6" name="Freeform 462"/>
            <p:cNvSpPr>
              <a:spLocks/>
            </p:cNvSpPr>
            <p:nvPr/>
          </p:nvSpPr>
          <p:spPr bwMode="auto">
            <a:xfrm>
              <a:off x="3899" y="3977"/>
              <a:ext cx="18" cy="60"/>
            </a:xfrm>
            <a:custGeom>
              <a:avLst/>
              <a:gdLst>
                <a:gd name="T0" fmla="*/ 2 w 18"/>
                <a:gd name="T1" fmla="*/ 39 h 60"/>
                <a:gd name="T2" fmla="*/ 2 w 18"/>
                <a:gd name="T3" fmla="*/ 19 h 60"/>
                <a:gd name="T4" fmla="*/ 2 w 18"/>
                <a:gd name="T5" fmla="*/ 57 h 60"/>
                <a:gd name="T6" fmla="*/ 2 w 18"/>
                <a:gd name="T7" fmla="*/ 46 h 60"/>
                <a:gd name="T8" fmla="*/ 2 w 18"/>
                <a:gd name="T9" fmla="*/ 3 h 60"/>
                <a:gd name="T10" fmla="*/ 2 w 18"/>
                <a:gd name="T11" fmla="*/ 55 h 60"/>
                <a:gd name="T12" fmla="*/ 2 w 18"/>
                <a:gd name="T13" fmla="*/ 48 h 60"/>
                <a:gd name="T14" fmla="*/ 3 w 18"/>
                <a:gd name="T15" fmla="*/ 41 h 60"/>
                <a:gd name="T16" fmla="*/ 3 w 18"/>
                <a:gd name="T17" fmla="*/ 57 h 60"/>
                <a:gd name="T18" fmla="*/ 3 w 18"/>
                <a:gd name="T19" fmla="*/ 37 h 60"/>
                <a:gd name="T20" fmla="*/ 3 w 18"/>
                <a:gd name="T21" fmla="*/ 44 h 60"/>
                <a:gd name="T22" fmla="*/ 3 w 18"/>
                <a:gd name="T23" fmla="*/ 60 h 60"/>
                <a:gd name="T24" fmla="*/ 3 w 18"/>
                <a:gd name="T25" fmla="*/ 44 h 60"/>
                <a:gd name="T26" fmla="*/ 3 w 18"/>
                <a:gd name="T27" fmla="*/ 51 h 60"/>
                <a:gd name="T28" fmla="*/ 5 w 18"/>
                <a:gd name="T29" fmla="*/ 46 h 60"/>
                <a:gd name="T30" fmla="*/ 5 w 18"/>
                <a:gd name="T31" fmla="*/ 57 h 60"/>
                <a:gd name="T32" fmla="*/ 5 w 18"/>
                <a:gd name="T33" fmla="*/ 41 h 60"/>
                <a:gd name="T34" fmla="*/ 5 w 18"/>
                <a:gd name="T35" fmla="*/ 60 h 60"/>
                <a:gd name="T36" fmla="*/ 5 w 18"/>
                <a:gd name="T37" fmla="*/ 50 h 60"/>
                <a:gd name="T38" fmla="*/ 5 w 18"/>
                <a:gd name="T39" fmla="*/ 55 h 60"/>
                <a:gd name="T40" fmla="*/ 5 w 18"/>
                <a:gd name="T41" fmla="*/ 51 h 60"/>
                <a:gd name="T42" fmla="*/ 7 w 18"/>
                <a:gd name="T43" fmla="*/ 58 h 60"/>
                <a:gd name="T44" fmla="*/ 7 w 18"/>
                <a:gd name="T45" fmla="*/ 55 h 60"/>
                <a:gd name="T46" fmla="*/ 7 w 18"/>
                <a:gd name="T47" fmla="*/ 51 h 60"/>
                <a:gd name="T48" fmla="*/ 7 w 18"/>
                <a:gd name="T49" fmla="*/ 55 h 60"/>
                <a:gd name="T50" fmla="*/ 7 w 18"/>
                <a:gd name="T51" fmla="*/ 57 h 60"/>
                <a:gd name="T52" fmla="*/ 7 w 18"/>
                <a:gd name="T53" fmla="*/ 55 h 60"/>
                <a:gd name="T54" fmla="*/ 7 w 18"/>
                <a:gd name="T55" fmla="*/ 58 h 60"/>
                <a:gd name="T56" fmla="*/ 9 w 18"/>
                <a:gd name="T57" fmla="*/ 60 h 60"/>
                <a:gd name="T58" fmla="*/ 9 w 18"/>
                <a:gd name="T59" fmla="*/ 58 h 60"/>
                <a:gd name="T60" fmla="*/ 9 w 18"/>
                <a:gd name="T61" fmla="*/ 60 h 60"/>
                <a:gd name="T62" fmla="*/ 9 w 18"/>
                <a:gd name="T63" fmla="*/ 58 h 60"/>
                <a:gd name="T64" fmla="*/ 9 w 18"/>
                <a:gd name="T65" fmla="*/ 58 h 60"/>
                <a:gd name="T66" fmla="*/ 9 w 18"/>
                <a:gd name="T67" fmla="*/ 55 h 60"/>
                <a:gd name="T68" fmla="*/ 10 w 18"/>
                <a:gd name="T69" fmla="*/ 60 h 60"/>
                <a:gd name="T70" fmla="*/ 10 w 18"/>
                <a:gd name="T71" fmla="*/ 60 h 60"/>
                <a:gd name="T72" fmla="*/ 10 w 18"/>
                <a:gd name="T73" fmla="*/ 58 h 60"/>
                <a:gd name="T74" fmla="*/ 10 w 18"/>
                <a:gd name="T75" fmla="*/ 58 h 60"/>
                <a:gd name="T76" fmla="*/ 10 w 18"/>
                <a:gd name="T77" fmla="*/ 57 h 60"/>
                <a:gd name="T78" fmla="*/ 10 w 18"/>
                <a:gd name="T79" fmla="*/ 55 h 60"/>
                <a:gd name="T80" fmla="*/ 10 w 18"/>
                <a:gd name="T81" fmla="*/ 60 h 60"/>
                <a:gd name="T82" fmla="*/ 12 w 18"/>
                <a:gd name="T83" fmla="*/ 57 h 60"/>
                <a:gd name="T84" fmla="*/ 12 w 18"/>
                <a:gd name="T85" fmla="*/ 60 h 60"/>
                <a:gd name="T86" fmla="*/ 12 w 18"/>
                <a:gd name="T87" fmla="*/ 60 h 60"/>
                <a:gd name="T88" fmla="*/ 12 w 18"/>
                <a:gd name="T89" fmla="*/ 57 h 60"/>
                <a:gd name="T90" fmla="*/ 12 w 18"/>
                <a:gd name="T91" fmla="*/ 60 h 60"/>
                <a:gd name="T92" fmla="*/ 12 w 18"/>
                <a:gd name="T93" fmla="*/ 60 h 60"/>
                <a:gd name="T94" fmla="*/ 14 w 18"/>
                <a:gd name="T95" fmla="*/ 57 h 60"/>
                <a:gd name="T96" fmla="*/ 14 w 18"/>
                <a:gd name="T97" fmla="*/ 60 h 60"/>
                <a:gd name="T98" fmla="*/ 14 w 18"/>
                <a:gd name="T99" fmla="*/ 51 h 60"/>
                <a:gd name="T100" fmla="*/ 14 w 18"/>
                <a:gd name="T101" fmla="*/ 53 h 60"/>
                <a:gd name="T102" fmla="*/ 14 w 18"/>
                <a:gd name="T103" fmla="*/ 58 h 60"/>
                <a:gd name="T104" fmla="*/ 14 w 18"/>
                <a:gd name="T105" fmla="*/ 58 h 60"/>
                <a:gd name="T106" fmla="*/ 14 w 18"/>
                <a:gd name="T107" fmla="*/ 58 h 60"/>
                <a:gd name="T108" fmla="*/ 16 w 18"/>
                <a:gd name="T109" fmla="*/ 60 h 60"/>
                <a:gd name="T110" fmla="*/ 16 w 18"/>
                <a:gd name="T111" fmla="*/ 58 h 60"/>
                <a:gd name="T112" fmla="*/ 16 w 18"/>
                <a:gd name="T113" fmla="*/ 60 h 60"/>
                <a:gd name="T114" fmla="*/ 16 w 18"/>
                <a:gd name="T115" fmla="*/ 60 h 60"/>
                <a:gd name="T116" fmla="*/ 16 w 18"/>
                <a:gd name="T117" fmla="*/ 60 h 60"/>
                <a:gd name="T118" fmla="*/ 16 w 18"/>
                <a:gd name="T119" fmla="*/ 60 h 60"/>
                <a:gd name="T120" fmla="*/ 18 w 18"/>
                <a:gd name="T121" fmla="*/ 60 h 60"/>
                <a:gd name="T122" fmla="*/ 18 w 18"/>
                <a:gd name="T123" fmla="*/ 5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60">
                  <a:moveTo>
                    <a:pt x="0" y="50"/>
                  </a:moveTo>
                  <a:lnTo>
                    <a:pt x="2" y="50"/>
                  </a:lnTo>
                  <a:lnTo>
                    <a:pt x="2" y="53"/>
                  </a:lnTo>
                  <a:lnTo>
                    <a:pt x="2" y="41"/>
                  </a:lnTo>
                  <a:lnTo>
                    <a:pt x="2" y="57"/>
                  </a:lnTo>
                  <a:lnTo>
                    <a:pt x="2" y="53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2" y="42"/>
                  </a:lnTo>
                  <a:lnTo>
                    <a:pt x="2" y="23"/>
                  </a:lnTo>
                  <a:lnTo>
                    <a:pt x="2" y="44"/>
                  </a:lnTo>
                  <a:lnTo>
                    <a:pt x="2" y="39"/>
                  </a:lnTo>
                  <a:lnTo>
                    <a:pt x="2" y="51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0"/>
                  </a:lnTo>
                  <a:lnTo>
                    <a:pt x="2" y="37"/>
                  </a:lnTo>
                  <a:lnTo>
                    <a:pt x="2" y="48"/>
                  </a:lnTo>
                  <a:lnTo>
                    <a:pt x="2" y="41"/>
                  </a:lnTo>
                  <a:lnTo>
                    <a:pt x="2" y="58"/>
                  </a:lnTo>
                  <a:lnTo>
                    <a:pt x="2" y="1"/>
                  </a:lnTo>
                  <a:lnTo>
                    <a:pt x="2" y="50"/>
                  </a:lnTo>
                  <a:lnTo>
                    <a:pt x="2" y="53"/>
                  </a:lnTo>
                  <a:lnTo>
                    <a:pt x="2" y="19"/>
                  </a:lnTo>
                  <a:lnTo>
                    <a:pt x="2" y="28"/>
                  </a:lnTo>
                  <a:lnTo>
                    <a:pt x="2" y="41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1"/>
                  </a:lnTo>
                  <a:lnTo>
                    <a:pt x="2" y="50"/>
                  </a:lnTo>
                  <a:lnTo>
                    <a:pt x="2" y="55"/>
                  </a:lnTo>
                  <a:lnTo>
                    <a:pt x="2" y="9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2" y="57"/>
                  </a:lnTo>
                  <a:lnTo>
                    <a:pt x="2" y="58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2"/>
                  </a:lnTo>
                  <a:lnTo>
                    <a:pt x="2" y="53"/>
                  </a:lnTo>
                  <a:lnTo>
                    <a:pt x="2" y="14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2" y="48"/>
                  </a:lnTo>
                  <a:lnTo>
                    <a:pt x="2" y="53"/>
                  </a:lnTo>
                  <a:lnTo>
                    <a:pt x="2" y="35"/>
                  </a:lnTo>
                  <a:lnTo>
                    <a:pt x="2" y="46"/>
                  </a:lnTo>
                  <a:lnTo>
                    <a:pt x="2" y="41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2" y="58"/>
                  </a:lnTo>
                  <a:lnTo>
                    <a:pt x="2" y="55"/>
                  </a:lnTo>
                  <a:lnTo>
                    <a:pt x="2" y="58"/>
                  </a:lnTo>
                  <a:lnTo>
                    <a:pt x="2" y="50"/>
                  </a:lnTo>
                  <a:lnTo>
                    <a:pt x="2" y="60"/>
                  </a:lnTo>
                  <a:lnTo>
                    <a:pt x="2" y="3"/>
                  </a:lnTo>
                  <a:lnTo>
                    <a:pt x="2" y="57"/>
                  </a:lnTo>
                  <a:lnTo>
                    <a:pt x="2" y="60"/>
                  </a:lnTo>
                  <a:lnTo>
                    <a:pt x="2" y="58"/>
                  </a:lnTo>
                  <a:lnTo>
                    <a:pt x="2" y="53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2" y="50"/>
                  </a:lnTo>
                  <a:lnTo>
                    <a:pt x="2" y="58"/>
                  </a:lnTo>
                  <a:lnTo>
                    <a:pt x="2" y="51"/>
                  </a:lnTo>
                  <a:lnTo>
                    <a:pt x="2" y="44"/>
                  </a:lnTo>
                  <a:lnTo>
                    <a:pt x="2" y="48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2" y="55"/>
                  </a:lnTo>
                  <a:lnTo>
                    <a:pt x="2" y="60"/>
                  </a:lnTo>
                  <a:lnTo>
                    <a:pt x="2" y="57"/>
                  </a:lnTo>
                  <a:lnTo>
                    <a:pt x="2" y="39"/>
                  </a:lnTo>
                  <a:lnTo>
                    <a:pt x="2" y="48"/>
                  </a:lnTo>
                  <a:lnTo>
                    <a:pt x="2" y="35"/>
                  </a:lnTo>
                  <a:lnTo>
                    <a:pt x="2" y="19"/>
                  </a:lnTo>
                  <a:lnTo>
                    <a:pt x="2" y="44"/>
                  </a:lnTo>
                  <a:lnTo>
                    <a:pt x="2" y="51"/>
                  </a:lnTo>
                  <a:lnTo>
                    <a:pt x="2" y="30"/>
                  </a:lnTo>
                  <a:lnTo>
                    <a:pt x="2" y="48"/>
                  </a:lnTo>
                  <a:lnTo>
                    <a:pt x="2" y="37"/>
                  </a:lnTo>
                  <a:lnTo>
                    <a:pt x="3" y="50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46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39"/>
                  </a:lnTo>
                  <a:lnTo>
                    <a:pt x="3" y="50"/>
                  </a:lnTo>
                  <a:lnTo>
                    <a:pt x="3" y="41"/>
                  </a:lnTo>
                  <a:lnTo>
                    <a:pt x="3" y="51"/>
                  </a:lnTo>
                  <a:lnTo>
                    <a:pt x="3" y="57"/>
                  </a:lnTo>
                  <a:lnTo>
                    <a:pt x="3" y="51"/>
                  </a:lnTo>
                  <a:lnTo>
                    <a:pt x="3" y="37"/>
                  </a:lnTo>
                  <a:lnTo>
                    <a:pt x="3" y="51"/>
                  </a:lnTo>
                  <a:lnTo>
                    <a:pt x="3" y="42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46"/>
                  </a:lnTo>
                  <a:lnTo>
                    <a:pt x="3" y="41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16"/>
                  </a:lnTo>
                  <a:lnTo>
                    <a:pt x="3" y="4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48"/>
                  </a:lnTo>
                  <a:lnTo>
                    <a:pt x="3" y="60"/>
                  </a:lnTo>
                  <a:lnTo>
                    <a:pt x="3" y="37"/>
                  </a:lnTo>
                  <a:lnTo>
                    <a:pt x="3" y="53"/>
                  </a:lnTo>
                  <a:lnTo>
                    <a:pt x="3" y="46"/>
                  </a:lnTo>
                  <a:lnTo>
                    <a:pt x="3" y="53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1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57"/>
                  </a:lnTo>
                  <a:lnTo>
                    <a:pt x="3" y="44"/>
                  </a:lnTo>
                  <a:lnTo>
                    <a:pt x="3" y="42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3" y="58"/>
                  </a:lnTo>
                  <a:lnTo>
                    <a:pt x="3" y="51"/>
                  </a:lnTo>
                  <a:lnTo>
                    <a:pt x="3" y="60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41"/>
                  </a:lnTo>
                  <a:lnTo>
                    <a:pt x="3" y="42"/>
                  </a:lnTo>
                  <a:lnTo>
                    <a:pt x="3" y="60"/>
                  </a:lnTo>
                  <a:lnTo>
                    <a:pt x="3" y="41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51"/>
                  </a:lnTo>
                  <a:lnTo>
                    <a:pt x="3" y="58"/>
                  </a:lnTo>
                  <a:lnTo>
                    <a:pt x="3" y="23"/>
                  </a:lnTo>
                  <a:lnTo>
                    <a:pt x="3" y="44"/>
                  </a:lnTo>
                  <a:lnTo>
                    <a:pt x="3" y="42"/>
                  </a:lnTo>
                  <a:lnTo>
                    <a:pt x="3" y="57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34"/>
                  </a:lnTo>
                  <a:lnTo>
                    <a:pt x="3" y="42"/>
                  </a:lnTo>
                  <a:lnTo>
                    <a:pt x="3" y="46"/>
                  </a:lnTo>
                  <a:lnTo>
                    <a:pt x="3" y="60"/>
                  </a:lnTo>
                  <a:lnTo>
                    <a:pt x="3" y="51"/>
                  </a:lnTo>
                  <a:lnTo>
                    <a:pt x="3" y="53"/>
                  </a:lnTo>
                  <a:lnTo>
                    <a:pt x="3" y="50"/>
                  </a:lnTo>
                  <a:lnTo>
                    <a:pt x="5" y="51"/>
                  </a:lnTo>
                  <a:lnTo>
                    <a:pt x="5" y="60"/>
                  </a:lnTo>
                  <a:lnTo>
                    <a:pt x="5" y="53"/>
                  </a:lnTo>
                  <a:lnTo>
                    <a:pt x="5" y="60"/>
                  </a:lnTo>
                  <a:lnTo>
                    <a:pt x="5" y="35"/>
                  </a:lnTo>
                  <a:lnTo>
                    <a:pt x="5" y="60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5" y="46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5"/>
                  </a:lnTo>
                  <a:lnTo>
                    <a:pt x="5" y="55"/>
                  </a:lnTo>
                  <a:lnTo>
                    <a:pt x="5" y="57"/>
                  </a:lnTo>
                  <a:lnTo>
                    <a:pt x="5" y="48"/>
                  </a:lnTo>
                  <a:lnTo>
                    <a:pt x="5" y="57"/>
                  </a:lnTo>
                  <a:lnTo>
                    <a:pt x="5" y="48"/>
                  </a:lnTo>
                  <a:lnTo>
                    <a:pt x="5" y="44"/>
                  </a:lnTo>
                  <a:lnTo>
                    <a:pt x="5" y="34"/>
                  </a:lnTo>
                  <a:lnTo>
                    <a:pt x="5" y="55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1"/>
                  </a:lnTo>
                  <a:lnTo>
                    <a:pt x="5" y="60"/>
                  </a:lnTo>
                  <a:lnTo>
                    <a:pt x="5" y="41"/>
                  </a:lnTo>
                  <a:lnTo>
                    <a:pt x="5" y="58"/>
                  </a:lnTo>
                  <a:lnTo>
                    <a:pt x="5" y="46"/>
                  </a:lnTo>
                  <a:lnTo>
                    <a:pt x="5" y="55"/>
                  </a:lnTo>
                  <a:lnTo>
                    <a:pt x="5" y="48"/>
                  </a:lnTo>
                  <a:lnTo>
                    <a:pt x="5" y="60"/>
                  </a:lnTo>
                  <a:lnTo>
                    <a:pt x="5" y="53"/>
                  </a:lnTo>
                  <a:lnTo>
                    <a:pt x="5" y="57"/>
                  </a:lnTo>
                  <a:lnTo>
                    <a:pt x="5" y="28"/>
                  </a:lnTo>
                  <a:lnTo>
                    <a:pt x="5" y="42"/>
                  </a:lnTo>
                  <a:lnTo>
                    <a:pt x="5" y="58"/>
                  </a:lnTo>
                  <a:lnTo>
                    <a:pt x="5" y="41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46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3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0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3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46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51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3"/>
                  </a:lnTo>
                  <a:lnTo>
                    <a:pt x="7" y="57"/>
                  </a:lnTo>
                  <a:lnTo>
                    <a:pt x="7" y="39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0"/>
                  </a:lnTo>
                  <a:lnTo>
                    <a:pt x="7" y="46"/>
                  </a:lnTo>
                  <a:lnTo>
                    <a:pt x="7" y="60"/>
                  </a:lnTo>
                  <a:lnTo>
                    <a:pt x="7" y="50"/>
                  </a:lnTo>
                  <a:lnTo>
                    <a:pt x="7" y="57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48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0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51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50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1"/>
                  </a:lnTo>
                  <a:lnTo>
                    <a:pt x="7" y="48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50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60"/>
                  </a:lnTo>
                  <a:lnTo>
                    <a:pt x="7" y="50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9" y="60"/>
                  </a:lnTo>
                  <a:lnTo>
                    <a:pt x="9" y="48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5"/>
                  </a:lnTo>
                  <a:lnTo>
                    <a:pt x="9" y="46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3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5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58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58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5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58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0"/>
                  </a:lnTo>
                  <a:lnTo>
                    <a:pt x="10" y="60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5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3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53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3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55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1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5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7"/>
                  </a:lnTo>
                  <a:lnTo>
                    <a:pt x="10" y="55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2" y="53"/>
                  </a:lnTo>
                  <a:lnTo>
                    <a:pt x="12" y="60"/>
                  </a:lnTo>
                  <a:lnTo>
                    <a:pt x="12" y="51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1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55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3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53"/>
                  </a:lnTo>
                  <a:lnTo>
                    <a:pt x="12" y="6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5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48"/>
                  </a:lnTo>
                  <a:lnTo>
                    <a:pt x="12" y="55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5"/>
                  </a:lnTo>
                  <a:lnTo>
                    <a:pt x="12" y="51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5"/>
                  </a:lnTo>
                  <a:lnTo>
                    <a:pt x="14" y="57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5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50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57"/>
                  </a:lnTo>
                  <a:lnTo>
                    <a:pt x="14" y="51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14" y="60"/>
                  </a:lnTo>
                  <a:lnTo>
                    <a:pt x="14" y="53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37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51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14" y="55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55"/>
                  </a:lnTo>
                  <a:lnTo>
                    <a:pt x="14" y="58"/>
                  </a:lnTo>
                  <a:lnTo>
                    <a:pt x="14" y="51"/>
                  </a:lnTo>
                  <a:lnTo>
                    <a:pt x="14" y="55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51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8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8"/>
                  </a:lnTo>
                  <a:lnTo>
                    <a:pt x="16" y="53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7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5"/>
                  </a:lnTo>
                  <a:lnTo>
                    <a:pt x="18" y="58"/>
                  </a:lnTo>
                  <a:lnTo>
                    <a:pt x="18" y="55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7" name="Freeform 463"/>
            <p:cNvSpPr>
              <a:spLocks/>
            </p:cNvSpPr>
            <p:nvPr/>
          </p:nvSpPr>
          <p:spPr bwMode="auto">
            <a:xfrm>
              <a:off x="3917" y="4028"/>
              <a:ext cx="16" cy="9"/>
            </a:xfrm>
            <a:custGeom>
              <a:avLst/>
              <a:gdLst>
                <a:gd name="T0" fmla="*/ 0 w 16"/>
                <a:gd name="T1" fmla="*/ 7 h 9"/>
                <a:gd name="T2" fmla="*/ 0 w 16"/>
                <a:gd name="T3" fmla="*/ 7 h 9"/>
                <a:gd name="T4" fmla="*/ 0 w 16"/>
                <a:gd name="T5" fmla="*/ 9 h 9"/>
                <a:gd name="T6" fmla="*/ 0 w 16"/>
                <a:gd name="T7" fmla="*/ 4 h 9"/>
                <a:gd name="T8" fmla="*/ 1 w 16"/>
                <a:gd name="T9" fmla="*/ 7 h 9"/>
                <a:gd name="T10" fmla="*/ 1 w 16"/>
                <a:gd name="T11" fmla="*/ 7 h 9"/>
                <a:gd name="T12" fmla="*/ 1 w 16"/>
                <a:gd name="T13" fmla="*/ 9 h 9"/>
                <a:gd name="T14" fmla="*/ 1 w 16"/>
                <a:gd name="T15" fmla="*/ 9 h 9"/>
                <a:gd name="T16" fmla="*/ 1 w 16"/>
                <a:gd name="T17" fmla="*/ 9 h 9"/>
                <a:gd name="T18" fmla="*/ 1 w 16"/>
                <a:gd name="T19" fmla="*/ 9 h 9"/>
                <a:gd name="T20" fmla="*/ 1 w 16"/>
                <a:gd name="T21" fmla="*/ 9 h 9"/>
                <a:gd name="T22" fmla="*/ 3 w 16"/>
                <a:gd name="T23" fmla="*/ 7 h 9"/>
                <a:gd name="T24" fmla="*/ 3 w 16"/>
                <a:gd name="T25" fmla="*/ 9 h 9"/>
                <a:gd name="T26" fmla="*/ 3 w 16"/>
                <a:gd name="T27" fmla="*/ 7 h 9"/>
                <a:gd name="T28" fmla="*/ 3 w 16"/>
                <a:gd name="T29" fmla="*/ 7 h 9"/>
                <a:gd name="T30" fmla="*/ 3 w 16"/>
                <a:gd name="T31" fmla="*/ 7 h 9"/>
                <a:gd name="T32" fmla="*/ 3 w 16"/>
                <a:gd name="T33" fmla="*/ 7 h 9"/>
                <a:gd name="T34" fmla="*/ 3 w 16"/>
                <a:gd name="T35" fmla="*/ 9 h 9"/>
                <a:gd name="T36" fmla="*/ 5 w 16"/>
                <a:gd name="T37" fmla="*/ 9 h 9"/>
                <a:gd name="T38" fmla="*/ 5 w 16"/>
                <a:gd name="T39" fmla="*/ 9 h 9"/>
                <a:gd name="T40" fmla="*/ 5 w 16"/>
                <a:gd name="T41" fmla="*/ 9 h 9"/>
                <a:gd name="T42" fmla="*/ 5 w 16"/>
                <a:gd name="T43" fmla="*/ 7 h 9"/>
                <a:gd name="T44" fmla="*/ 5 w 16"/>
                <a:gd name="T45" fmla="*/ 9 h 9"/>
                <a:gd name="T46" fmla="*/ 5 w 16"/>
                <a:gd name="T47" fmla="*/ 2 h 9"/>
                <a:gd name="T48" fmla="*/ 7 w 16"/>
                <a:gd name="T49" fmla="*/ 9 h 9"/>
                <a:gd name="T50" fmla="*/ 7 w 16"/>
                <a:gd name="T51" fmla="*/ 9 h 9"/>
                <a:gd name="T52" fmla="*/ 7 w 16"/>
                <a:gd name="T53" fmla="*/ 7 h 9"/>
                <a:gd name="T54" fmla="*/ 7 w 16"/>
                <a:gd name="T55" fmla="*/ 9 h 9"/>
                <a:gd name="T56" fmla="*/ 7 w 16"/>
                <a:gd name="T57" fmla="*/ 9 h 9"/>
                <a:gd name="T58" fmla="*/ 7 w 16"/>
                <a:gd name="T59" fmla="*/ 7 h 9"/>
                <a:gd name="T60" fmla="*/ 7 w 16"/>
                <a:gd name="T61" fmla="*/ 7 h 9"/>
                <a:gd name="T62" fmla="*/ 8 w 16"/>
                <a:gd name="T63" fmla="*/ 7 h 9"/>
                <a:gd name="T64" fmla="*/ 8 w 16"/>
                <a:gd name="T65" fmla="*/ 9 h 9"/>
                <a:gd name="T66" fmla="*/ 8 w 16"/>
                <a:gd name="T67" fmla="*/ 9 h 9"/>
                <a:gd name="T68" fmla="*/ 8 w 16"/>
                <a:gd name="T69" fmla="*/ 9 h 9"/>
                <a:gd name="T70" fmla="*/ 8 w 16"/>
                <a:gd name="T71" fmla="*/ 9 h 9"/>
                <a:gd name="T72" fmla="*/ 8 w 16"/>
                <a:gd name="T73" fmla="*/ 7 h 9"/>
                <a:gd name="T74" fmla="*/ 10 w 16"/>
                <a:gd name="T75" fmla="*/ 9 h 9"/>
                <a:gd name="T76" fmla="*/ 10 w 16"/>
                <a:gd name="T77" fmla="*/ 9 h 9"/>
                <a:gd name="T78" fmla="*/ 10 w 16"/>
                <a:gd name="T79" fmla="*/ 9 h 9"/>
                <a:gd name="T80" fmla="*/ 10 w 16"/>
                <a:gd name="T81" fmla="*/ 9 h 9"/>
                <a:gd name="T82" fmla="*/ 10 w 16"/>
                <a:gd name="T83" fmla="*/ 9 h 9"/>
                <a:gd name="T84" fmla="*/ 10 w 16"/>
                <a:gd name="T85" fmla="*/ 9 h 9"/>
                <a:gd name="T86" fmla="*/ 10 w 16"/>
                <a:gd name="T87" fmla="*/ 9 h 9"/>
                <a:gd name="T88" fmla="*/ 12 w 16"/>
                <a:gd name="T89" fmla="*/ 7 h 9"/>
                <a:gd name="T90" fmla="*/ 12 w 16"/>
                <a:gd name="T91" fmla="*/ 9 h 9"/>
                <a:gd name="T92" fmla="*/ 12 w 16"/>
                <a:gd name="T93" fmla="*/ 9 h 9"/>
                <a:gd name="T94" fmla="*/ 12 w 16"/>
                <a:gd name="T95" fmla="*/ 9 h 9"/>
                <a:gd name="T96" fmla="*/ 12 w 16"/>
                <a:gd name="T97" fmla="*/ 7 h 9"/>
                <a:gd name="T98" fmla="*/ 14 w 16"/>
                <a:gd name="T99" fmla="*/ 7 h 9"/>
                <a:gd name="T100" fmla="*/ 14 w 16"/>
                <a:gd name="T101" fmla="*/ 9 h 9"/>
                <a:gd name="T102" fmla="*/ 14 w 16"/>
                <a:gd name="T103" fmla="*/ 9 h 9"/>
                <a:gd name="T104" fmla="*/ 14 w 16"/>
                <a:gd name="T105" fmla="*/ 0 h 9"/>
                <a:gd name="T106" fmla="*/ 14 w 16"/>
                <a:gd name="T107" fmla="*/ 9 h 9"/>
                <a:gd name="T108" fmla="*/ 14 w 16"/>
                <a:gd name="T109" fmla="*/ 9 h 9"/>
                <a:gd name="T110" fmla="*/ 14 w 16"/>
                <a:gd name="T111" fmla="*/ 9 h 9"/>
                <a:gd name="T112" fmla="*/ 16 w 16"/>
                <a:gd name="T113" fmla="*/ 6 h 9"/>
                <a:gd name="T114" fmla="*/ 16 w 16"/>
                <a:gd name="T115" fmla="*/ 4 h 9"/>
                <a:gd name="T116" fmla="*/ 16 w 16"/>
                <a:gd name="T117" fmla="*/ 9 h 9"/>
                <a:gd name="T118" fmla="*/ 16 w 16"/>
                <a:gd name="T119" fmla="*/ 7 h 9"/>
                <a:gd name="T120" fmla="*/ 16 w 16"/>
                <a:gd name="T121" fmla="*/ 7 h 9"/>
                <a:gd name="T122" fmla="*/ 16 w 16"/>
                <a:gd name="T12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4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4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4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2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0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8" name="Freeform 464"/>
            <p:cNvSpPr>
              <a:spLocks/>
            </p:cNvSpPr>
            <p:nvPr/>
          </p:nvSpPr>
          <p:spPr bwMode="auto">
            <a:xfrm>
              <a:off x="3933" y="4030"/>
              <a:ext cx="17" cy="7"/>
            </a:xfrm>
            <a:custGeom>
              <a:avLst/>
              <a:gdLst>
                <a:gd name="T0" fmla="*/ 1 w 17"/>
                <a:gd name="T1" fmla="*/ 7 h 7"/>
                <a:gd name="T2" fmla="*/ 1 w 17"/>
                <a:gd name="T3" fmla="*/ 7 h 7"/>
                <a:gd name="T4" fmla="*/ 1 w 17"/>
                <a:gd name="T5" fmla="*/ 7 h 7"/>
                <a:gd name="T6" fmla="*/ 1 w 17"/>
                <a:gd name="T7" fmla="*/ 7 h 7"/>
                <a:gd name="T8" fmla="*/ 1 w 17"/>
                <a:gd name="T9" fmla="*/ 7 h 7"/>
                <a:gd name="T10" fmla="*/ 1 w 17"/>
                <a:gd name="T11" fmla="*/ 7 h 7"/>
                <a:gd name="T12" fmla="*/ 3 w 17"/>
                <a:gd name="T13" fmla="*/ 7 h 7"/>
                <a:gd name="T14" fmla="*/ 3 w 17"/>
                <a:gd name="T15" fmla="*/ 5 h 7"/>
                <a:gd name="T16" fmla="*/ 3 w 17"/>
                <a:gd name="T17" fmla="*/ 7 h 7"/>
                <a:gd name="T18" fmla="*/ 3 w 17"/>
                <a:gd name="T19" fmla="*/ 7 h 7"/>
                <a:gd name="T20" fmla="*/ 3 w 17"/>
                <a:gd name="T21" fmla="*/ 7 h 7"/>
                <a:gd name="T22" fmla="*/ 3 w 17"/>
                <a:gd name="T23" fmla="*/ 7 h 7"/>
                <a:gd name="T24" fmla="*/ 5 w 17"/>
                <a:gd name="T25" fmla="*/ 5 h 7"/>
                <a:gd name="T26" fmla="*/ 5 w 17"/>
                <a:gd name="T27" fmla="*/ 7 h 7"/>
                <a:gd name="T28" fmla="*/ 5 w 17"/>
                <a:gd name="T29" fmla="*/ 5 h 7"/>
                <a:gd name="T30" fmla="*/ 5 w 17"/>
                <a:gd name="T31" fmla="*/ 7 h 7"/>
                <a:gd name="T32" fmla="*/ 5 w 17"/>
                <a:gd name="T33" fmla="*/ 5 h 7"/>
                <a:gd name="T34" fmla="*/ 5 w 17"/>
                <a:gd name="T35" fmla="*/ 7 h 7"/>
                <a:gd name="T36" fmla="*/ 5 w 17"/>
                <a:gd name="T37" fmla="*/ 5 h 7"/>
                <a:gd name="T38" fmla="*/ 7 w 17"/>
                <a:gd name="T39" fmla="*/ 5 h 7"/>
                <a:gd name="T40" fmla="*/ 7 w 17"/>
                <a:gd name="T41" fmla="*/ 7 h 7"/>
                <a:gd name="T42" fmla="*/ 7 w 17"/>
                <a:gd name="T43" fmla="*/ 7 h 7"/>
                <a:gd name="T44" fmla="*/ 7 w 17"/>
                <a:gd name="T45" fmla="*/ 7 h 7"/>
                <a:gd name="T46" fmla="*/ 7 w 17"/>
                <a:gd name="T47" fmla="*/ 7 h 7"/>
                <a:gd name="T48" fmla="*/ 7 w 17"/>
                <a:gd name="T49" fmla="*/ 7 h 7"/>
                <a:gd name="T50" fmla="*/ 8 w 17"/>
                <a:gd name="T51" fmla="*/ 7 h 7"/>
                <a:gd name="T52" fmla="*/ 8 w 17"/>
                <a:gd name="T53" fmla="*/ 7 h 7"/>
                <a:gd name="T54" fmla="*/ 8 w 17"/>
                <a:gd name="T55" fmla="*/ 7 h 7"/>
                <a:gd name="T56" fmla="*/ 8 w 17"/>
                <a:gd name="T57" fmla="*/ 4 h 7"/>
                <a:gd name="T58" fmla="*/ 8 w 17"/>
                <a:gd name="T59" fmla="*/ 5 h 7"/>
                <a:gd name="T60" fmla="*/ 8 w 17"/>
                <a:gd name="T61" fmla="*/ 7 h 7"/>
                <a:gd name="T62" fmla="*/ 8 w 17"/>
                <a:gd name="T63" fmla="*/ 7 h 7"/>
                <a:gd name="T64" fmla="*/ 10 w 17"/>
                <a:gd name="T65" fmla="*/ 7 h 7"/>
                <a:gd name="T66" fmla="*/ 10 w 17"/>
                <a:gd name="T67" fmla="*/ 5 h 7"/>
                <a:gd name="T68" fmla="*/ 10 w 17"/>
                <a:gd name="T69" fmla="*/ 7 h 7"/>
                <a:gd name="T70" fmla="*/ 10 w 17"/>
                <a:gd name="T71" fmla="*/ 7 h 7"/>
                <a:gd name="T72" fmla="*/ 10 w 17"/>
                <a:gd name="T73" fmla="*/ 7 h 7"/>
                <a:gd name="T74" fmla="*/ 12 w 17"/>
                <a:gd name="T75" fmla="*/ 7 h 7"/>
                <a:gd name="T76" fmla="*/ 12 w 17"/>
                <a:gd name="T77" fmla="*/ 5 h 7"/>
                <a:gd name="T78" fmla="*/ 12 w 17"/>
                <a:gd name="T79" fmla="*/ 7 h 7"/>
                <a:gd name="T80" fmla="*/ 12 w 17"/>
                <a:gd name="T81" fmla="*/ 7 h 7"/>
                <a:gd name="T82" fmla="*/ 12 w 17"/>
                <a:gd name="T83" fmla="*/ 7 h 7"/>
                <a:gd name="T84" fmla="*/ 12 w 17"/>
                <a:gd name="T85" fmla="*/ 7 h 7"/>
                <a:gd name="T86" fmla="*/ 12 w 17"/>
                <a:gd name="T87" fmla="*/ 7 h 7"/>
                <a:gd name="T88" fmla="*/ 14 w 17"/>
                <a:gd name="T89" fmla="*/ 7 h 7"/>
                <a:gd name="T90" fmla="*/ 14 w 17"/>
                <a:gd name="T91" fmla="*/ 7 h 7"/>
                <a:gd name="T92" fmla="*/ 14 w 17"/>
                <a:gd name="T93" fmla="*/ 7 h 7"/>
                <a:gd name="T94" fmla="*/ 14 w 17"/>
                <a:gd name="T95" fmla="*/ 5 h 7"/>
                <a:gd name="T96" fmla="*/ 14 w 17"/>
                <a:gd name="T97" fmla="*/ 7 h 7"/>
                <a:gd name="T98" fmla="*/ 14 w 17"/>
                <a:gd name="T99" fmla="*/ 5 h 7"/>
                <a:gd name="T100" fmla="*/ 14 w 17"/>
                <a:gd name="T101" fmla="*/ 7 h 7"/>
                <a:gd name="T102" fmla="*/ 16 w 17"/>
                <a:gd name="T103" fmla="*/ 7 h 7"/>
                <a:gd name="T104" fmla="*/ 16 w 17"/>
                <a:gd name="T105" fmla="*/ 5 h 7"/>
                <a:gd name="T106" fmla="*/ 16 w 17"/>
                <a:gd name="T107" fmla="*/ 7 h 7"/>
                <a:gd name="T108" fmla="*/ 16 w 17"/>
                <a:gd name="T109" fmla="*/ 7 h 7"/>
                <a:gd name="T110" fmla="*/ 16 w 17"/>
                <a:gd name="T111" fmla="*/ 7 h 7"/>
                <a:gd name="T112" fmla="*/ 16 w 17"/>
                <a:gd name="T113" fmla="*/ 7 h 7"/>
                <a:gd name="T114" fmla="*/ 17 w 17"/>
                <a:gd name="T115" fmla="*/ 7 h 7"/>
                <a:gd name="T116" fmla="*/ 17 w 17"/>
                <a:gd name="T117" fmla="*/ 4 h 7"/>
                <a:gd name="T118" fmla="*/ 17 w 17"/>
                <a:gd name="T119" fmla="*/ 7 h 7"/>
                <a:gd name="T120" fmla="*/ 17 w 17"/>
                <a:gd name="T121" fmla="*/ 7 h 7"/>
                <a:gd name="T122" fmla="*/ 17 w 17"/>
                <a:gd name="T1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7">
                  <a:moveTo>
                    <a:pt x="0" y="7"/>
                  </a:move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0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5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2" y="7"/>
                  </a:lnTo>
                  <a:lnTo>
                    <a:pt x="12" y="2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2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2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2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2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2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49" name="Freeform 465"/>
            <p:cNvSpPr>
              <a:spLocks/>
            </p:cNvSpPr>
            <p:nvPr/>
          </p:nvSpPr>
          <p:spPr bwMode="auto">
            <a:xfrm>
              <a:off x="3950" y="4011"/>
              <a:ext cx="18" cy="26"/>
            </a:xfrm>
            <a:custGeom>
              <a:avLst/>
              <a:gdLst>
                <a:gd name="T0" fmla="*/ 2 w 18"/>
                <a:gd name="T1" fmla="*/ 26 h 26"/>
                <a:gd name="T2" fmla="*/ 2 w 18"/>
                <a:gd name="T3" fmla="*/ 26 h 26"/>
                <a:gd name="T4" fmla="*/ 2 w 18"/>
                <a:gd name="T5" fmla="*/ 26 h 26"/>
                <a:gd name="T6" fmla="*/ 2 w 18"/>
                <a:gd name="T7" fmla="*/ 26 h 26"/>
                <a:gd name="T8" fmla="*/ 2 w 18"/>
                <a:gd name="T9" fmla="*/ 26 h 26"/>
                <a:gd name="T10" fmla="*/ 2 w 18"/>
                <a:gd name="T11" fmla="*/ 24 h 26"/>
                <a:gd name="T12" fmla="*/ 2 w 18"/>
                <a:gd name="T13" fmla="*/ 23 h 26"/>
                <a:gd name="T14" fmla="*/ 4 w 18"/>
                <a:gd name="T15" fmla="*/ 26 h 26"/>
                <a:gd name="T16" fmla="*/ 4 w 18"/>
                <a:gd name="T17" fmla="*/ 26 h 26"/>
                <a:gd name="T18" fmla="*/ 4 w 18"/>
                <a:gd name="T19" fmla="*/ 26 h 26"/>
                <a:gd name="T20" fmla="*/ 4 w 18"/>
                <a:gd name="T21" fmla="*/ 26 h 26"/>
                <a:gd name="T22" fmla="*/ 4 w 18"/>
                <a:gd name="T23" fmla="*/ 24 h 26"/>
                <a:gd name="T24" fmla="*/ 4 w 18"/>
                <a:gd name="T25" fmla="*/ 26 h 26"/>
                <a:gd name="T26" fmla="*/ 6 w 18"/>
                <a:gd name="T27" fmla="*/ 26 h 26"/>
                <a:gd name="T28" fmla="*/ 6 w 18"/>
                <a:gd name="T29" fmla="*/ 26 h 26"/>
                <a:gd name="T30" fmla="*/ 6 w 18"/>
                <a:gd name="T31" fmla="*/ 24 h 26"/>
                <a:gd name="T32" fmla="*/ 6 w 18"/>
                <a:gd name="T33" fmla="*/ 26 h 26"/>
                <a:gd name="T34" fmla="*/ 6 w 18"/>
                <a:gd name="T35" fmla="*/ 26 h 26"/>
                <a:gd name="T36" fmla="*/ 6 w 18"/>
                <a:gd name="T37" fmla="*/ 26 h 26"/>
                <a:gd name="T38" fmla="*/ 6 w 18"/>
                <a:gd name="T39" fmla="*/ 26 h 26"/>
                <a:gd name="T40" fmla="*/ 8 w 18"/>
                <a:gd name="T41" fmla="*/ 26 h 26"/>
                <a:gd name="T42" fmla="*/ 8 w 18"/>
                <a:gd name="T43" fmla="*/ 23 h 26"/>
                <a:gd name="T44" fmla="*/ 8 w 18"/>
                <a:gd name="T45" fmla="*/ 26 h 26"/>
                <a:gd name="T46" fmla="*/ 8 w 18"/>
                <a:gd name="T47" fmla="*/ 26 h 26"/>
                <a:gd name="T48" fmla="*/ 8 w 18"/>
                <a:gd name="T49" fmla="*/ 26 h 26"/>
                <a:gd name="T50" fmla="*/ 8 w 18"/>
                <a:gd name="T51" fmla="*/ 24 h 26"/>
                <a:gd name="T52" fmla="*/ 9 w 18"/>
                <a:gd name="T53" fmla="*/ 26 h 26"/>
                <a:gd name="T54" fmla="*/ 9 w 18"/>
                <a:gd name="T55" fmla="*/ 26 h 26"/>
                <a:gd name="T56" fmla="*/ 9 w 18"/>
                <a:gd name="T57" fmla="*/ 26 h 26"/>
                <a:gd name="T58" fmla="*/ 9 w 18"/>
                <a:gd name="T59" fmla="*/ 26 h 26"/>
                <a:gd name="T60" fmla="*/ 9 w 18"/>
                <a:gd name="T61" fmla="*/ 26 h 26"/>
                <a:gd name="T62" fmla="*/ 9 w 18"/>
                <a:gd name="T63" fmla="*/ 26 h 26"/>
                <a:gd name="T64" fmla="*/ 9 w 18"/>
                <a:gd name="T65" fmla="*/ 21 h 26"/>
                <a:gd name="T66" fmla="*/ 11 w 18"/>
                <a:gd name="T67" fmla="*/ 26 h 26"/>
                <a:gd name="T68" fmla="*/ 11 w 18"/>
                <a:gd name="T69" fmla="*/ 24 h 26"/>
                <a:gd name="T70" fmla="*/ 11 w 18"/>
                <a:gd name="T71" fmla="*/ 23 h 26"/>
                <a:gd name="T72" fmla="*/ 11 w 18"/>
                <a:gd name="T73" fmla="*/ 26 h 26"/>
                <a:gd name="T74" fmla="*/ 11 w 18"/>
                <a:gd name="T75" fmla="*/ 24 h 26"/>
                <a:gd name="T76" fmla="*/ 11 w 18"/>
                <a:gd name="T77" fmla="*/ 26 h 26"/>
                <a:gd name="T78" fmla="*/ 11 w 18"/>
                <a:gd name="T79" fmla="*/ 17 h 26"/>
                <a:gd name="T80" fmla="*/ 13 w 18"/>
                <a:gd name="T81" fmla="*/ 24 h 26"/>
                <a:gd name="T82" fmla="*/ 13 w 18"/>
                <a:gd name="T83" fmla="*/ 24 h 26"/>
                <a:gd name="T84" fmla="*/ 13 w 18"/>
                <a:gd name="T85" fmla="*/ 23 h 26"/>
                <a:gd name="T86" fmla="*/ 13 w 18"/>
                <a:gd name="T87" fmla="*/ 21 h 26"/>
                <a:gd name="T88" fmla="*/ 13 w 18"/>
                <a:gd name="T89" fmla="*/ 26 h 26"/>
                <a:gd name="T90" fmla="*/ 13 w 18"/>
                <a:gd name="T91" fmla="*/ 26 h 26"/>
                <a:gd name="T92" fmla="*/ 15 w 18"/>
                <a:gd name="T93" fmla="*/ 23 h 26"/>
                <a:gd name="T94" fmla="*/ 15 w 18"/>
                <a:gd name="T95" fmla="*/ 23 h 26"/>
                <a:gd name="T96" fmla="*/ 15 w 18"/>
                <a:gd name="T97" fmla="*/ 26 h 26"/>
                <a:gd name="T98" fmla="*/ 15 w 18"/>
                <a:gd name="T99" fmla="*/ 26 h 26"/>
                <a:gd name="T100" fmla="*/ 15 w 18"/>
                <a:gd name="T101" fmla="*/ 26 h 26"/>
                <a:gd name="T102" fmla="*/ 15 w 18"/>
                <a:gd name="T103" fmla="*/ 24 h 26"/>
                <a:gd name="T104" fmla="*/ 16 w 18"/>
                <a:gd name="T105" fmla="*/ 26 h 26"/>
                <a:gd name="T106" fmla="*/ 16 w 18"/>
                <a:gd name="T107" fmla="*/ 26 h 26"/>
                <a:gd name="T108" fmla="*/ 16 w 18"/>
                <a:gd name="T109" fmla="*/ 26 h 26"/>
                <a:gd name="T110" fmla="*/ 16 w 18"/>
                <a:gd name="T111" fmla="*/ 26 h 26"/>
                <a:gd name="T112" fmla="*/ 16 w 18"/>
                <a:gd name="T113" fmla="*/ 26 h 26"/>
                <a:gd name="T114" fmla="*/ 16 w 18"/>
                <a:gd name="T115" fmla="*/ 16 h 26"/>
                <a:gd name="T116" fmla="*/ 16 w 18"/>
                <a:gd name="T117" fmla="*/ 26 h 26"/>
                <a:gd name="T118" fmla="*/ 18 w 18"/>
                <a:gd name="T119" fmla="*/ 26 h 26"/>
                <a:gd name="T120" fmla="*/ 18 w 18"/>
                <a:gd name="T121" fmla="*/ 26 h 26"/>
                <a:gd name="T122" fmla="*/ 18 w 18"/>
                <a:gd name="T123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26">
                  <a:moveTo>
                    <a:pt x="0" y="26"/>
                  </a:moveTo>
                  <a:lnTo>
                    <a:pt x="0" y="26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1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1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1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1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19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19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1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1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10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3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1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3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1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3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1"/>
                  </a:lnTo>
                  <a:lnTo>
                    <a:pt x="6" y="24"/>
                  </a:lnTo>
                  <a:lnTo>
                    <a:pt x="6" y="23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1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8" y="23"/>
                  </a:lnTo>
                  <a:lnTo>
                    <a:pt x="8" y="26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1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3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3"/>
                  </a:lnTo>
                  <a:lnTo>
                    <a:pt x="8" y="26"/>
                  </a:lnTo>
                  <a:lnTo>
                    <a:pt x="8" y="21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19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3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3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3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3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17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19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1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19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1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17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1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19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1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1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19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17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1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1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1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1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1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1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17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1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24"/>
                  </a:lnTo>
                  <a:lnTo>
                    <a:pt x="15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1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1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19"/>
                  </a:lnTo>
                  <a:lnTo>
                    <a:pt x="16" y="26"/>
                  </a:lnTo>
                  <a:lnTo>
                    <a:pt x="16" y="19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19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1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1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19"/>
                  </a:lnTo>
                  <a:lnTo>
                    <a:pt x="18" y="26"/>
                  </a:lnTo>
                  <a:lnTo>
                    <a:pt x="18" y="19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8" y="0"/>
                  </a:lnTo>
                  <a:lnTo>
                    <a:pt x="18" y="26"/>
                  </a:lnTo>
                  <a:lnTo>
                    <a:pt x="18" y="23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1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3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1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0" name="Freeform 466"/>
            <p:cNvSpPr>
              <a:spLocks/>
            </p:cNvSpPr>
            <p:nvPr/>
          </p:nvSpPr>
          <p:spPr bwMode="auto">
            <a:xfrm>
              <a:off x="3968" y="3925"/>
              <a:ext cx="16" cy="112"/>
            </a:xfrm>
            <a:custGeom>
              <a:avLst/>
              <a:gdLst>
                <a:gd name="T0" fmla="*/ 0 w 16"/>
                <a:gd name="T1" fmla="*/ 112 h 112"/>
                <a:gd name="T2" fmla="*/ 0 w 16"/>
                <a:gd name="T3" fmla="*/ 112 h 112"/>
                <a:gd name="T4" fmla="*/ 0 w 16"/>
                <a:gd name="T5" fmla="*/ 112 h 112"/>
                <a:gd name="T6" fmla="*/ 2 w 16"/>
                <a:gd name="T7" fmla="*/ 107 h 112"/>
                <a:gd name="T8" fmla="*/ 2 w 16"/>
                <a:gd name="T9" fmla="*/ 112 h 112"/>
                <a:gd name="T10" fmla="*/ 2 w 16"/>
                <a:gd name="T11" fmla="*/ 110 h 112"/>
                <a:gd name="T12" fmla="*/ 2 w 16"/>
                <a:gd name="T13" fmla="*/ 109 h 112"/>
                <a:gd name="T14" fmla="*/ 2 w 16"/>
                <a:gd name="T15" fmla="*/ 110 h 112"/>
                <a:gd name="T16" fmla="*/ 2 w 16"/>
                <a:gd name="T17" fmla="*/ 109 h 112"/>
                <a:gd name="T18" fmla="*/ 2 w 16"/>
                <a:gd name="T19" fmla="*/ 110 h 112"/>
                <a:gd name="T20" fmla="*/ 4 w 16"/>
                <a:gd name="T21" fmla="*/ 112 h 112"/>
                <a:gd name="T22" fmla="*/ 4 w 16"/>
                <a:gd name="T23" fmla="*/ 109 h 112"/>
                <a:gd name="T24" fmla="*/ 4 w 16"/>
                <a:gd name="T25" fmla="*/ 112 h 112"/>
                <a:gd name="T26" fmla="*/ 4 w 16"/>
                <a:gd name="T27" fmla="*/ 110 h 112"/>
                <a:gd name="T28" fmla="*/ 4 w 16"/>
                <a:gd name="T29" fmla="*/ 107 h 112"/>
                <a:gd name="T30" fmla="*/ 4 w 16"/>
                <a:gd name="T31" fmla="*/ 109 h 112"/>
                <a:gd name="T32" fmla="*/ 6 w 16"/>
                <a:gd name="T33" fmla="*/ 110 h 112"/>
                <a:gd name="T34" fmla="*/ 6 w 16"/>
                <a:gd name="T35" fmla="*/ 110 h 112"/>
                <a:gd name="T36" fmla="*/ 6 w 16"/>
                <a:gd name="T37" fmla="*/ 112 h 112"/>
                <a:gd name="T38" fmla="*/ 6 w 16"/>
                <a:gd name="T39" fmla="*/ 110 h 112"/>
                <a:gd name="T40" fmla="*/ 6 w 16"/>
                <a:gd name="T41" fmla="*/ 112 h 112"/>
                <a:gd name="T42" fmla="*/ 6 w 16"/>
                <a:gd name="T43" fmla="*/ 110 h 112"/>
                <a:gd name="T44" fmla="*/ 6 w 16"/>
                <a:gd name="T45" fmla="*/ 112 h 112"/>
                <a:gd name="T46" fmla="*/ 7 w 16"/>
                <a:gd name="T47" fmla="*/ 110 h 112"/>
                <a:gd name="T48" fmla="*/ 7 w 16"/>
                <a:gd name="T49" fmla="*/ 112 h 112"/>
                <a:gd name="T50" fmla="*/ 7 w 16"/>
                <a:gd name="T51" fmla="*/ 110 h 112"/>
                <a:gd name="T52" fmla="*/ 7 w 16"/>
                <a:gd name="T53" fmla="*/ 107 h 112"/>
                <a:gd name="T54" fmla="*/ 7 w 16"/>
                <a:gd name="T55" fmla="*/ 112 h 112"/>
                <a:gd name="T56" fmla="*/ 7 w 16"/>
                <a:gd name="T57" fmla="*/ 109 h 112"/>
                <a:gd name="T58" fmla="*/ 7 w 16"/>
                <a:gd name="T59" fmla="*/ 109 h 112"/>
                <a:gd name="T60" fmla="*/ 9 w 16"/>
                <a:gd name="T61" fmla="*/ 93 h 112"/>
                <a:gd name="T62" fmla="*/ 9 w 16"/>
                <a:gd name="T63" fmla="*/ 96 h 112"/>
                <a:gd name="T64" fmla="*/ 9 w 16"/>
                <a:gd name="T65" fmla="*/ 105 h 112"/>
                <a:gd name="T66" fmla="*/ 9 w 16"/>
                <a:gd name="T67" fmla="*/ 109 h 112"/>
                <a:gd name="T68" fmla="*/ 9 w 16"/>
                <a:gd name="T69" fmla="*/ 112 h 112"/>
                <a:gd name="T70" fmla="*/ 9 w 16"/>
                <a:gd name="T71" fmla="*/ 112 h 112"/>
                <a:gd name="T72" fmla="*/ 9 w 16"/>
                <a:gd name="T73" fmla="*/ 110 h 112"/>
                <a:gd name="T74" fmla="*/ 11 w 16"/>
                <a:gd name="T75" fmla="*/ 110 h 112"/>
                <a:gd name="T76" fmla="*/ 11 w 16"/>
                <a:gd name="T77" fmla="*/ 112 h 112"/>
                <a:gd name="T78" fmla="*/ 11 w 16"/>
                <a:gd name="T79" fmla="*/ 107 h 112"/>
                <a:gd name="T80" fmla="*/ 11 w 16"/>
                <a:gd name="T81" fmla="*/ 107 h 112"/>
                <a:gd name="T82" fmla="*/ 11 w 16"/>
                <a:gd name="T83" fmla="*/ 109 h 112"/>
                <a:gd name="T84" fmla="*/ 11 w 16"/>
                <a:gd name="T85" fmla="*/ 105 h 112"/>
                <a:gd name="T86" fmla="*/ 11 w 16"/>
                <a:gd name="T87" fmla="*/ 80 h 112"/>
                <a:gd name="T88" fmla="*/ 13 w 16"/>
                <a:gd name="T89" fmla="*/ 112 h 112"/>
                <a:gd name="T90" fmla="*/ 13 w 16"/>
                <a:gd name="T91" fmla="*/ 68 h 112"/>
                <a:gd name="T92" fmla="*/ 13 w 16"/>
                <a:gd name="T93" fmla="*/ 112 h 112"/>
                <a:gd name="T94" fmla="*/ 13 w 16"/>
                <a:gd name="T95" fmla="*/ 105 h 112"/>
                <a:gd name="T96" fmla="*/ 13 w 16"/>
                <a:gd name="T97" fmla="*/ 107 h 112"/>
                <a:gd name="T98" fmla="*/ 13 w 16"/>
                <a:gd name="T99" fmla="*/ 96 h 112"/>
                <a:gd name="T100" fmla="*/ 13 w 16"/>
                <a:gd name="T101" fmla="*/ 107 h 112"/>
                <a:gd name="T102" fmla="*/ 14 w 16"/>
                <a:gd name="T103" fmla="*/ 100 h 112"/>
                <a:gd name="T104" fmla="*/ 14 w 16"/>
                <a:gd name="T105" fmla="*/ 105 h 112"/>
                <a:gd name="T106" fmla="*/ 14 w 16"/>
                <a:gd name="T107" fmla="*/ 112 h 112"/>
                <a:gd name="T108" fmla="*/ 14 w 16"/>
                <a:gd name="T109" fmla="*/ 46 h 112"/>
                <a:gd name="T110" fmla="*/ 14 w 16"/>
                <a:gd name="T111" fmla="*/ 109 h 112"/>
                <a:gd name="T112" fmla="*/ 14 w 16"/>
                <a:gd name="T113" fmla="*/ 112 h 112"/>
                <a:gd name="T114" fmla="*/ 14 w 16"/>
                <a:gd name="T115" fmla="*/ 80 h 112"/>
                <a:gd name="T116" fmla="*/ 16 w 16"/>
                <a:gd name="T117" fmla="*/ 102 h 112"/>
                <a:gd name="T118" fmla="*/ 16 w 16"/>
                <a:gd name="T119" fmla="*/ 73 h 112"/>
                <a:gd name="T120" fmla="*/ 16 w 16"/>
                <a:gd name="T121" fmla="*/ 103 h 112"/>
                <a:gd name="T122" fmla="*/ 16 w 16"/>
                <a:gd name="T123" fmla="*/ 7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12">
                  <a:moveTo>
                    <a:pt x="0" y="105"/>
                  </a:moveTo>
                  <a:lnTo>
                    <a:pt x="0" y="112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00"/>
                  </a:lnTo>
                  <a:lnTo>
                    <a:pt x="0" y="105"/>
                  </a:lnTo>
                  <a:lnTo>
                    <a:pt x="0" y="109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112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02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2" y="110"/>
                  </a:lnTo>
                  <a:lnTo>
                    <a:pt x="2" y="107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03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09"/>
                  </a:lnTo>
                  <a:lnTo>
                    <a:pt x="2" y="105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07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03"/>
                  </a:lnTo>
                  <a:lnTo>
                    <a:pt x="2" y="105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0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09"/>
                  </a:lnTo>
                  <a:lnTo>
                    <a:pt x="2" y="109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07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0"/>
                  </a:lnTo>
                  <a:lnTo>
                    <a:pt x="2" y="109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03"/>
                  </a:lnTo>
                  <a:lnTo>
                    <a:pt x="2" y="112"/>
                  </a:lnTo>
                  <a:lnTo>
                    <a:pt x="2" y="109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07"/>
                  </a:lnTo>
                  <a:lnTo>
                    <a:pt x="2" y="112"/>
                  </a:lnTo>
                  <a:lnTo>
                    <a:pt x="2" y="109"/>
                  </a:lnTo>
                  <a:lnTo>
                    <a:pt x="2" y="109"/>
                  </a:lnTo>
                  <a:lnTo>
                    <a:pt x="2" y="110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09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12"/>
                  </a:lnTo>
                  <a:lnTo>
                    <a:pt x="2" y="109"/>
                  </a:lnTo>
                  <a:lnTo>
                    <a:pt x="2" y="103"/>
                  </a:lnTo>
                  <a:lnTo>
                    <a:pt x="2" y="110"/>
                  </a:lnTo>
                  <a:lnTo>
                    <a:pt x="2" y="107"/>
                  </a:lnTo>
                  <a:lnTo>
                    <a:pt x="2" y="112"/>
                  </a:lnTo>
                  <a:lnTo>
                    <a:pt x="2" y="110"/>
                  </a:lnTo>
                  <a:lnTo>
                    <a:pt x="2" y="112"/>
                  </a:lnTo>
                  <a:lnTo>
                    <a:pt x="2" y="107"/>
                  </a:lnTo>
                  <a:lnTo>
                    <a:pt x="2" y="109"/>
                  </a:lnTo>
                  <a:lnTo>
                    <a:pt x="2" y="112"/>
                  </a:lnTo>
                  <a:lnTo>
                    <a:pt x="2" y="107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94"/>
                  </a:lnTo>
                  <a:lnTo>
                    <a:pt x="4" y="102"/>
                  </a:lnTo>
                  <a:lnTo>
                    <a:pt x="4" y="112"/>
                  </a:lnTo>
                  <a:lnTo>
                    <a:pt x="4" y="109"/>
                  </a:lnTo>
                  <a:lnTo>
                    <a:pt x="4" y="110"/>
                  </a:lnTo>
                  <a:lnTo>
                    <a:pt x="4" y="100"/>
                  </a:lnTo>
                  <a:lnTo>
                    <a:pt x="4" y="109"/>
                  </a:lnTo>
                  <a:lnTo>
                    <a:pt x="4" y="103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09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05"/>
                  </a:lnTo>
                  <a:lnTo>
                    <a:pt x="4" y="103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4" y="109"/>
                  </a:lnTo>
                  <a:lnTo>
                    <a:pt x="4" y="96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07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02"/>
                  </a:lnTo>
                  <a:lnTo>
                    <a:pt x="4" y="112"/>
                  </a:lnTo>
                  <a:lnTo>
                    <a:pt x="4" y="100"/>
                  </a:lnTo>
                  <a:lnTo>
                    <a:pt x="4" y="103"/>
                  </a:lnTo>
                  <a:lnTo>
                    <a:pt x="4" y="112"/>
                  </a:lnTo>
                  <a:lnTo>
                    <a:pt x="4" y="107"/>
                  </a:lnTo>
                  <a:lnTo>
                    <a:pt x="4" y="112"/>
                  </a:lnTo>
                  <a:lnTo>
                    <a:pt x="4" y="107"/>
                  </a:lnTo>
                  <a:lnTo>
                    <a:pt x="4" y="110"/>
                  </a:lnTo>
                  <a:lnTo>
                    <a:pt x="4" y="96"/>
                  </a:lnTo>
                  <a:lnTo>
                    <a:pt x="4" y="109"/>
                  </a:lnTo>
                  <a:lnTo>
                    <a:pt x="4" y="105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4" y="107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4" y="112"/>
                  </a:lnTo>
                  <a:lnTo>
                    <a:pt x="4" y="109"/>
                  </a:lnTo>
                  <a:lnTo>
                    <a:pt x="4" y="112"/>
                  </a:lnTo>
                  <a:lnTo>
                    <a:pt x="4" y="110"/>
                  </a:lnTo>
                  <a:lnTo>
                    <a:pt x="4" y="109"/>
                  </a:lnTo>
                  <a:lnTo>
                    <a:pt x="4" y="110"/>
                  </a:lnTo>
                  <a:lnTo>
                    <a:pt x="4" y="112"/>
                  </a:lnTo>
                  <a:lnTo>
                    <a:pt x="6" y="109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6" y="109"/>
                  </a:lnTo>
                  <a:lnTo>
                    <a:pt x="6" y="110"/>
                  </a:lnTo>
                  <a:lnTo>
                    <a:pt x="6" y="96"/>
                  </a:lnTo>
                  <a:lnTo>
                    <a:pt x="6" y="109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07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09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05"/>
                  </a:lnTo>
                  <a:lnTo>
                    <a:pt x="6" y="109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09"/>
                  </a:lnTo>
                  <a:lnTo>
                    <a:pt x="6" y="109"/>
                  </a:lnTo>
                  <a:lnTo>
                    <a:pt x="6" y="112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6" y="110"/>
                  </a:lnTo>
                  <a:lnTo>
                    <a:pt x="6" y="110"/>
                  </a:lnTo>
                  <a:lnTo>
                    <a:pt x="6" y="107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07"/>
                  </a:lnTo>
                  <a:lnTo>
                    <a:pt x="6" y="107"/>
                  </a:lnTo>
                  <a:lnTo>
                    <a:pt x="6" y="107"/>
                  </a:lnTo>
                  <a:lnTo>
                    <a:pt x="6" y="110"/>
                  </a:lnTo>
                  <a:lnTo>
                    <a:pt x="6" y="94"/>
                  </a:lnTo>
                  <a:lnTo>
                    <a:pt x="6" y="105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6" y="109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09"/>
                  </a:lnTo>
                  <a:lnTo>
                    <a:pt x="6" y="103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6" y="112"/>
                  </a:lnTo>
                  <a:lnTo>
                    <a:pt x="6" y="109"/>
                  </a:lnTo>
                  <a:lnTo>
                    <a:pt x="6" y="112"/>
                  </a:lnTo>
                  <a:lnTo>
                    <a:pt x="6" y="100"/>
                  </a:lnTo>
                  <a:lnTo>
                    <a:pt x="6" y="112"/>
                  </a:lnTo>
                  <a:lnTo>
                    <a:pt x="6" y="107"/>
                  </a:lnTo>
                  <a:lnTo>
                    <a:pt x="6" y="112"/>
                  </a:lnTo>
                  <a:lnTo>
                    <a:pt x="6" y="107"/>
                  </a:lnTo>
                  <a:lnTo>
                    <a:pt x="6" y="105"/>
                  </a:lnTo>
                  <a:lnTo>
                    <a:pt x="6" y="109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12"/>
                  </a:lnTo>
                  <a:lnTo>
                    <a:pt x="6" y="109"/>
                  </a:lnTo>
                  <a:lnTo>
                    <a:pt x="6" y="109"/>
                  </a:lnTo>
                  <a:lnTo>
                    <a:pt x="6" y="110"/>
                  </a:lnTo>
                  <a:lnTo>
                    <a:pt x="6" y="94"/>
                  </a:lnTo>
                  <a:lnTo>
                    <a:pt x="6" y="112"/>
                  </a:lnTo>
                  <a:lnTo>
                    <a:pt x="6" y="110"/>
                  </a:lnTo>
                  <a:lnTo>
                    <a:pt x="6" y="109"/>
                  </a:lnTo>
                  <a:lnTo>
                    <a:pt x="6" y="109"/>
                  </a:lnTo>
                  <a:lnTo>
                    <a:pt x="6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07"/>
                  </a:lnTo>
                  <a:lnTo>
                    <a:pt x="7" y="112"/>
                  </a:lnTo>
                  <a:lnTo>
                    <a:pt x="7" y="107"/>
                  </a:lnTo>
                  <a:lnTo>
                    <a:pt x="7" y="110"/>
                  </a:lnTo>
                  <a:lnTo>
                    <a:pt x="7" y="105"/>
                  </a:lnTo>
                  <a:lnTo>
                    <a:pt x="7" y="112"/>
                  </a:lnTo>
                  <a:lnTo>
                    <a:pt x="7" y="109"/>
                  </a:lnTo>
                  <a:lnTo>
                    <a:pt x="7" y="107"/>
                  </a:lnTo>
                  <a:lnTo>
                    <a:pt x="7" y="103"/>
                  </a:lnTo>
                  <a:lnTo>
                    <a:pt x="7" y="112"/>
                  </a:lnTo>
                  <a:lnTo>
                    <a:pt x="7" y="109"/>
                  </a:lnTo>
                  <a:lnTo>
                    <a:pt x="7" y="112"/>
                  </a:lnTo>
                  <a:lnTo>
                    <a:pt x="7" y="110"/>
                  </a:lnTo>
                  <a:lnTo>
                    <a:pt x="7" y="112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2"/>
                  </a:lnTo>
                  <a:lnTo>
                    <a:pt x="7" y="109"/>
                  </a:lnTo>
                  <a:lnTo>
                    <a:pt x="7" y="112"/>
                  </a:lnTo>
                  <a:lnTo>
                    <a:pt x="7" y="107"/>
                  </a:lnTo>
                  <a:lnTo>
                    <a:pt x="7" y="110"/>
                  </a:lnTo>
                  <a:lnTo>
                    <a:pt x="7" y="105"/>
                  </a:lnTo>
                  <a:lnTo>
                    <a:pt x="7" y="107"/>
                  </a:lnTo>
                  <a:lnTo>
                    <a:pt x="7" y="105"/>
                  </a:lnTo>
                  <a:lnTo>
                    <a:pt x="7" y="109"/>
                  </a:lnTo>
                  <a:lnTo>
                    <a:pt x="7" y="110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10"/>
                  </a:lnTo>
                  <a:lnTo>
                    <a:pt x="7" y="105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7" y="107"/>
                  </a:lnTo>
                  <a:lnTo>
                    <a:pt x="7" y="112"/>
                  </a:lnTo>
                  <a:lnTo>
                    <a:pt x="7" y="107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12"/>
                  </a:lnTo>
                  <a:lnTo>
                    <a:pt x="7" y="98"/>
                  </a:lnTo>
                  <a:lnTo>
                    <a:pt x="7" y="110"/>
                  </a:lnTo>
                  <a:lnTo>
                    <a:pt x="7" y="109"/>
                  </a:lnTo>
                  <a:lnTo>
                    <a:pt x="7" y="112"/>
                  </a:lnTo>
                  <a:lnTo>
                    <a:pt x="7" y="110"/>
                  </a:lnTo>
                  <a:lnTo>
                    <a:pt x="7" y="105"/>
                  </a:lnTo>
                  <a:lnTo>
                    <a:pt x="7" y="112"/>
                  </a:lnTo>
                  <a:lnTo>
                    <a:pt x="7" y="105"/>
                  </a:lnTo>
                  <a:lnTo>
                    <a:pt x="7" y="110"/>
                  </a:lnTo>
                  <a:lnTo>
                    <a:pt x="7" y="109"/>
                  </a:lnTo>
                  <a:lnTo>
                    <a:pt x="7" y="112"/>
                  </a:lnTo>
                  <a:lnTo>
                    <a:pt x="7" y="103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7" y="112"/>
                  </a:lnTo>
                  <a:lnTo>
                    <a:pt x="7" y="102"/>
                  </a:lnTo>
                  <a:lnTo>
                    <a:pt x="7" y="107"/>
                  </a:lnTo>
                  <a:lnTo>
                    <a:pt x="7" y="96"/>
                  </a:lnTo>
                  <a:lnTo>
                    <a:pt x="7" y="109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7" y="105"/>
                  </a:lnTo>
                  <a:lnTo>
                    <a:pt x="7" y="107"/>
                  </a:lnTo>
                  <a:lnTo>
                    <a:pt x="7" y="112"/>
                  </a:lnTo>
                  <a:lnTo>
                    <a:pt x="7" y="112"/>
                  </a:lnTo>
                  <a:lnTo>
                    <a:pt x="7" y="110"/>
                  </a:lnTo>
                  <a:lnTo>
                    <a:pt x="7" y="105"/>
                  </a:lnTo>
                  <a:lnTo>
                    <a:pt x="7" y="112"/>
                  </a:lnTo>
                  <a:lnTo>
                    <a:pt x="7" y="110"/>
                  </a:lnTo>
                  <a:lnTo>
                    <a:pt x="7" y="110"/>
                  </a:lnTo>
                  <a:lnTo>
                    <a:pt x="7" y="109"/>
                  </a:lnTo>
                  <a:lnTo>
                    <a:pt x="7" y="112"/>
                  </a:lnTo>
                  <a:lnTo>
                    <a:pt x="7" y="105"/>
                  </a:lnTo>
                  <a:lnTo>
                    <a:pt x="7" y="110"/>
                  </a:lnTo>
                  <a:lnTo>
                    <a:pt x="7" y="100"/>
                  </a:lnTo>
                  <a:lnTo>
                    <a:pt x="7" y="100"/>
                  </a:lnTo>
                  <a:lnTo>
                    <a:pt x="7" y="110"/>
                  </a:lnTo>
                  <a:lnTo>
                    <a:pt x="7" y="107"/>
                  </a:lnTo>
                  <a:lnTo>
                    <a:pt x="7" y="112"/>
                  </a:lnTo>
                  <a:lnTo>
                    <a:pt x="7" y="110"/>
                  </a:lnTo>
                  <a:lnTo>
                    <a:pt x="7" y="107"/>
                  </a:lnTo>
                  <a:lnTo>
                    <a:pt x="7" y="100"/>
                  </a:lnTo>
                  <a:lnTo>
                    <a:pt x="9" y="93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9" y="109"/>
                  </a:lnTo>
                  <a:lnTo>
                    <a:pt x="9" y="110"/>
                  </a:lnTo>
                  <a:lnTo>
                    <a:pt x="9" y="110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9" y="110"/>
                  </a:lnTo>
                  <a:lnTo>
                    <a:pt x="9" y="112"/>
                  </a:lnTo>
                  <a:lnTo>
                    <a:pt x="9" y="96"/>
                  </a:lnTo>
                  <a:lnTo>
                    <a:pt x="9" y="109"/>
                  </a:lnTo>
                  <a:lnTo>
                    <a:pt x="9" y="102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5"/>
                  </a:lnTo>
                  <a:lnTo>
                    <a:pt x="9" y="100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9" y="109"/>
                  </a:lnTo>
                  <a:lnTo>
                    <a:pt x="9" y="112"/>
                  </a:lnTo>
                  <a:lnTo>
                    <a:pt x="9" y="105"/>
                  </a:lnTo>
                  <a:lnTo>
                    <a:pt x="9" y="112"/>
                  </a:lnTo>
                  <a:lnTo>
                    <a:pt x="9" y="109"/>
                  </a:lnTo>
                  <a:lnTo>
                    <a:pt x="9" y="100"/>
                  </a:lnTo>
                  <a:lnTo>
                    <a:pt x="9" y="94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9" y="109"/>
                  </a:lnTo>
                  <a:lnTo>
                    <a:pt x="9" y="112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12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84"/>
                  </a:lnTo>
                  <a:lnTo>
                    <a:pt x="9" y="87"/>
                  </a:lnTo>
                  <a:lnTo>
                    <a:pt x="9" y="112"/>
                  </a:lnTo>
                  <a:lnTo>
                    <a:pt x="9" y="102"/>
                  </a:lnTo>
                  <a:lnTo>
                    <a:pt x="9" y="112"/>
                  </a:lnTo>
                  <a:lnTo>
                    <a:pt x="9" y="98"/>
                  </a:lnTo>
                  <a:lnTo>
                    <a:pt x="9" y="107"/>
                  </a:lnTo>
                  <a:lnTo>
                    <a:pt x="9" y="98"/>
                  </a:lnTo>
                  <a:lnTo>
                    <a:pt x="9" y="107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9" y="109"/>
                  </a:lnTo>
                  <a:lnTo>
                    <a:pt x="9" y="98"/>
                  </a:lnTo>
                  <a:lnTo>
                    <a:pt x="9" y="96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7"/>
                  </a:lnTo>
                  <a:lnTo>
                    <a:pt x="9" y="110"/>
                  </a:lnTo>
                  <a:lnTo>
                    <a:pt x="9" y="110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9" y="107"/>
                  </a:lnTo>
                  <a:lnTo>
                    <a:pt x="9" y="112"/>
                  </a:lnTo>
                  <a:lnTo>
                    <a:pt x="9" y="100"/>
                  </a:lnTo>
                  <a:lnTo>
                    <a:pt x="9" y="109"/>
                  </a:lnTo>
                  <a:lnTo>
                    <a:pt x="9" y="98"/>
                  </a:lnTo>
                  <a:lnTo>
                    <a:pt x="9" y="107"/>
                  </a:lnTo>
                  <a:lnTo>
                    <a:pt x="9" y="102"/>
                  </a:lnTo>
                  <a:lnTo>
                    <a:pt x="9" y="110"/>
                  </a:lnTo>
                  <a:lnTo>
                    <a:pt x="9" y="94"/>
                  </a:lnTo>
                  <a:lnTo>
                    <a:pt x="9" y="112"/>
                  </a:lnTo>
                  <a:lnTo>
                    <a:pt x="9" y="110"/>
                  </a:lnTo>
                  <a:lnTo>
                    <a:pt x="9" y="110"/>
                  </a:lnTo>
                  <a:lnTo>
                    <a:pt x="9" y="107"/>
                  </a:lnTo>
                  <a:lnTo>
                    <a:pt x="9" y="110"/>
                  </a:lnTo>
                  <a:lnTo>
                    <a:pt x="9" y="109"/>
                  </a:lnTo>
                  <a:lnTo>
                    <a:pt x="9" y="110"/>
                  </a:lnTo>
                  <a:lnTo>
                    <a:pt x="9" y="109"/>
                  </a:lnTo>
                  <a:lnTo>
                    <a:pt x="9" y="110"/>
                  </a:lnTo>
                  <a:lnTo>
                    <a:pt x="9" y="109"/>
                  </a:lnTo>
                  <a:lnTo>
                    <a:pt x="9" y="93"/>
                  </a:lnTo>
                  <a:lnTo>
                    <a:pt x="9" y="105"/>
                  </a:lnTo>
                  <a:lnTo>
                    <a:pt x="9" y="110"/>
                  </a:lnTo>
                  <a:lnTo>
                    <a:pt x="11" y="110"/>
                  </a:lnTo>
                  <a:lnTo>
                    <a:pt x="11" y="94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77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96"/>
                  </a:lnTo>
                  <a:lnTo>
                    <a:pt x="11" y="112"/>
                  </a:lnTo>
                  <a:lnTo>
                    <a:pt x="11" y="107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07"/>
                  </a:lnTo>
                  <a:lnTo>
                    <a:pt x="11" y="109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11" y="107"/>
                  </a:lnTo>
                  <a:lnTo>
                    <a:pt x="11" y="107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98"/>
                  </a:lnTo>
                  <a:lnTo>
                    <a:pt x="11" y="110"/>
                  </a:lnTo>
                  <a:lnTo>
                    <a:pt x="11" y="107"/>
                  </a:lnTo>
                  <a:lnTo>
                    <a:pt x="11" y="8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11" y="96"/>
                  </a:lnTo>
                  <a:lnTo>
                    <a:pt x="11" y="107"/>
                  </a:lnTo>
                  <a:lnTo>
                    <a:pt x="11" y="110"/>
                  </a:lnTo>
                  <a:lnTo>
                    <a:pt x="11" y="103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07"/>
                  </a:lnTo>
                  <a:lnTo>
                    <a:pt x="11" y="105"/>
                  </a:lnTo>
                  <a:lnTo>
                    <a:pt x="11" y="10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0"/>
                  </a:lnTo>
                  <a:lnTo>
                    <a:pt x="11" y="105"/>
                  </a:lnTo>
                  <a:lnTo>
                    <a:pt x="11" y="96"/>
                  </a:lnTo>
                  <a:lnTo>
                    <a:pt x="11" y="110"/>
                  </a:lnTo>
                  <a:lnTo>
                    <a:pt x="11" y="107"/>
                  </a:lnTo>
                  <a:lnTo>
                    <a:pt x="11" y="98"/>
                  </a:lnTo>
                  <a:lnTo>
                    <a:pt x="11" y="107"/>
                  </a:lnTo>
                  <a:lnTo>
                    <a:pt x="11" y="93"/>
                  </a:lnTo>
                  <a:lnTo>
                    <a:pt x="11" y="109"/>
                  </a:lnTo>
                  <a:lnTo>
                    <a:pt x="11" y="110"/>
                  </a:lnTo>
                  <a:lnTo>
                    <a:pt x="11" y="105"/>
                  </a:lnTo>
                  <a:lnTo>
                    <a:pt x="11" y="11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7"/>
                  </a:lnTo>
                  <a:lnTo>
                    <a:pt x="11" y="110"/>
                  </a:lnTo>
                  <a:lnTo>
                    <a:pt x="11" y="105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03"/>
                  </a:lnTo>
                  <a:lnTo>
                    <a:pt x="11" y="73"/>
                  </a:lnTo>
                  <a:lnTo>
                    <a:pt x="11" y="8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3" y="110"/>
                  </a:lnTo>
                  <a:lnTo>
                    <a:pt x="13" y="103"/>
                  </a:lnTo>
                  <a:lnTo>
                    <a:pt x="13" y="109"/>
                  </a:lnTo>
                  <a:lnTo>
                    <a:pt x="13" y="107"/>
                  </a:lnTo>
                  <a:lnTo>
                    <a:pt x="13" y="107"/>
                  </a:lnTo>
                  <a:lnTo>
                    <a:pt x="13" y="110"/>
                  </a:lnTo>
                  <a:lnTo>
                    <a:pt x="13" y="112"/>
                  </a:lnTo>
                  <a:lnTo>
                    <a:pt x="13" y="102"/>
                  </a:lnTo>
                  <a:lnTo>
                    <a:pt x="13" y="109"/>
                  </a:lnTo>
                  <a:lnTo>
                    <a:pt x="13" y="112"/>
                  </a:lnTo>
                  <a:lnTo>
                    <a:pt x="13" y="98"/>
                  </a:lnTo>
                  <a:lnTo>
                    <a:pt x="13" y="110"/>
                  </a:lnTo>
                  <a:lnTo>
                    <a:pt x="13" y="105"/>
                  </a:lnTo>
                  <a:lnTo>
                    <a:pt x="13" y="110"/>
                  </a:lnTo>
                  <a:lnTo>
                    <a:pt x="13" y="100"/>
                  </a:lnTo>
                  <a:lnTo>
                    <a:pt x="13" y="109"/>
                  </a:lnTo>
                  <a:lnTo>
                    <a:pt x="13" y="109"/>
                  </a:lnTo>
                  <a:lnTo>
                    <a:pt x="13" y="71"/>
                  </a:lnTo>
                  <a:lnTo>
                    <a:pt x="13" y="96"/>
                  </a:lnTo>
                  <a:lnTo>
                    <a:pt x="13" y="110"/>
                  </a:lnTo>
                  <a:lnTo>
                    <a:pt x="13" y="86"/>
                  </a:lnTo>
                  <a:lnTo>
                    <a:pt x="13" y="68"/>
                  </a:lnTo>
                  <a:lnTo>
                    <a:pt x="13" y="109"/>
                  </a:lnTo>
                  <a:lnTo>
                    <a:pt x="13" y="66"/>
                  </a:lnTo>
                  <a:lnTo>
                    <a:pt x="13" y="107"/>
                  </a:lnTo>
                  <a:lnTo>
                    <a:pt x="13" y="110"/>
                  </a:lnTo>
                  <a:lnTo>
                    <a:pt x="13" y="96"/>
                  </a:lnTo>
                  <a:lnTo>
                    <a:pt x="13" y="103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09"/>
                  </a:lnTo>
                  <a:lnTo>
                    <a:pt x="13" y="105"/>
                  </a:lnTo>
                  <a:lnTo>
                    <a:pt x="13" y="93"/>
                  </a:lnTo>
                  <a:lnTo>
                    <a:pt x="13" y="112"/>
                  </a:lnTo>
                  <a:lnTo>
                    <a:pt x="13" y="80"/>
                  </a:lnTo>
                  <a:lnTo>
                    <a:pt x="13" y="89"/>
                  </a:lnTo>
                  <a:lnTo>
                    <a:pt x="13" y="86"/>
                  </a:lnTo>
                  <a:lnTo>
                    <a:pt x="13" y="82"/>
                  </a:lnTo>
                  <a:lnTo>
                    <a:pt x="13" y="105"/>
                  </a:lnTo>
                  <a:lnTo>
                    <a:pt x="13" y="84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103"/>
                  </a:lnTo>
                  <a:lnTo>
                    <a:pt x="13" y="112"/>
                  </a:lnTo>
                  <a:lnTo>
                    <a:pt x="13" y="100"/>
                  </a:lnTo>
                  <a:lnTo>
                    <a:pt x="13" y="105"/>
                  </a:lnTo>
                  <a:lnTo>
                    <a:pt x="13" y="91"/>
                  </a:lnTo>
                  <a:lnTo>
                    <a:pt x="13" y="86"/>
                  </a:lnTo>
                  <a:lnTo>
                    <a:pt x="13" y="105"/>
                  </a:lnTo>
                  <a:lnTo>
                    <a:pt x="13" y="109"/>
                  </a:lnTo>
                  <a:lnTo>
                    <a:pt x="13" y="109"/>
                  </a:lnTo>
                  <a:lnTo>
                    <a:pt x="13" y="112"/>
                  </a:lnTo>
                  <a:lnTo>
                    <a:pt x="13" y="112"/>
                  </a:lnTo>
                  <a:lnTo>
                    <a:pt x="13" y="100"/>
                  </a:lnTo>
                  <a:lnTo>
                    <a:pt x="13" y="110"/>
                  </a:lnTo>
                  <a:lnTo>
                    <a:pt x="13" y="94"/>
                  </a:lnTo>
                  <a:lnTo>
                    <a:pt x="13" y="103"/>
                  </a:lnTo>
                  <a:lnTo>
                    <a:pt x="13" y="107"/>
                  </a:lnTo>
                  <a:lnTo>
                    <a:pt x="13" y="73"/>
                  </a:lnTo>
                  <a:lnTo>
                    <a:pt x="13" y="75"/>
                  </a:lnTo>
                  <a:lnTo>
                    <a:pt x="13" y="98"/>
                  </a:lnTo>
                  <a:lnTo>
                    <a:pt x="13" y="103"/>
                  </a:lnTo>
                  <a:lnTo>
                    <a:pt x="13" y="107"/>
                  </a:lnTo>
                  <a:lnTo>
                    <a:pt x="13" y="103"/>
                  </a:lnTo>
                  <a:lnTo>
                    <a:pt x="13" y="93"/>
                  </a:lnTo>
                  <a:lnTo>
                    <a:pt x="13" y="107"/>
                  </a:lnTo>
                  <a:lnTo>
                    <a:pt x="13" y="102"/>
                  </a:lnTo>
                  <a:lnTo>
                    <a:pt x="13" y="102"/>
                  </a:lnTo>
                  <a:lnTo>
                    <a:pt x="13" y="105"/>
                  </a:lnTo>
                  <a:lnTo>
                    <a:pt x="13" y="96"/>
                  </a:lnTo>
                  <a:lnTo>
                    <a:pt x="13" y="102"/>
                  </a:lnTo>
                  <a:lnTo>
                    <a:pt x="13" y="107"/>
                  </a:lnTo>
                  <a:lnTo>
                    <a:pt x="13" y="109"/>
                  </a:lnTo>
                  <a:lnTo>
                    <a:pt x="13" y="109"/>
                  </a:lnTo>
                  <a:lnTo>
                    <a:pt x="13" y="110"/>
                  </a:lnTo>
                  <a:lnTo>
                    <a:pt x="13" y="109"/>
                  </a:lnTo>
                  <a:lnTo>
                    <a:pt x="13" y="105"/>
                  </a:lnTo>
                  <a:lnTo>
                    <a:pt x="13" y="109"/>
                  </a:lnTo>
                  <a:lnTo>
                    <a:pt x="13" y="109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3" y="107"/>
                  </a:lnTo>
                  <a:lnTo>
                    <a:pt x="13" y="100"/>
                  </a:lnTo>
                  <a:lnTo>
                    <a:pt x="13" y="66"/>
                  </a:lnTo>
                  <a:lnTo>
                    <a:pt x="13" y="112"/>
                  </a:lnTo>
                  <a:lnTo>
                    <a:pt x="14" y="93"/>
                  </a:lnTo>
                  <a:lnTo>
                    <a:pt x="14" y="105"/>
                  </a:lnTo>
                  <a:lnTo>
                    <a:pt x="14" y="91"/>
                  </a:lnTo>
                  <a:lnTo>
                    <a:pt x="14" y="102"/>
                  </a:lnTo>
                  <a:lnTo>
                    <a:pt x="14" y="100"/>
                  </a:lnTo>
                  <a:lnTo>
                    <a:pt x="14" y="107"/>
                  </a:lnTo>
                  <a:lnTo>
                    <a:pt x="14" y="89"/>
                  </a:lnTo>
                  <a:lnTo>
                    <a:pt x="14" y="94"/>
                  </a:lnTo>
                  <a:lnTo>
                    <a:pt x="14" y="100"/>
                  </a:lnTo>
                  <a:lnTo>
                    <a:pt x="14" y="93"/>
                  </a:lnTo>
                  <a:lnTo>
                    <a:pt x="14" y="110"/>
                  </a:lnTo>
                  <a:lnTo>
                    <a:pt x="14" y="100"/>
                  </a:lnTo>
                  <a:lnTo>
                    <a:pt x="14" y="109"/>
                  </a:lnTo>
                  <a:lnTo>
                    <a:pt x="14" y="96"/>
                  </a:lnTo>
                  <a:lnTo>
                    <a:pt x="14" y="112"/>
                  </a:lnTo>
                  <a:lnTo>
                    <a:pt x="14" y="93"/>
                  </a:lnTo>
                  <a:lnTo>
                    <a:pt x="14" y="105"/>
                  </a:lnTo>
                  <a:lnTo>
                    <a:pt x="14" y="112"/>
                  </a:lnTo>
                  <a:lnTo>
                    <a:pt x="14" y="94"/>
                  </a:lnTo>
                  <a:lnTo>
                    <a:pt x="14" y="96"/>
                  </a:lnTo>
                  <a:lnTo>
                    <a:pt x="14" y="105"/>
                  </a:lnTo>
                  <a:lnTo>
                    <a:pt x="14" y="86"/>
                  </a:lnTo>
                  <a:lnTo>
                    <a:pt x="14" y="91"/>
                  </a:lnTo>
                  <a:lnTo>
                    <a:pt x="14" y="62"/>
                  </a:lnTo>
                  <a:lnTo>
                    <a:pt x="14" y="110"/>
                  </a:lnTo>
                  <a:lnTo>
                    <a:pt x="14" y="102"/>
                  </a:lnTo>
                  <a:lnTo>
                    <a:pt x="14" y="73"/>
                  </a:lnTo>
                  <a:lnTo>
                    <a:pt x="14" y="11"/>
                  </a:lnTo>
                  <a:lnTo>
                    <a:pt x="14" y="105"/>
                  </a:lnTo>
                  <a:lnTo>
                    <a:pt x="14" y="107"/>
                  </a:lnTo>
                  <a:lnTo>
                    <a:pt x="14" y="89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4" y="82"/>
                  </a:lnTo>
                  <a:lnTo>
                    <a:pt x="14" y="105"/>
                  </a:lnTo>
                  <a:lnTo>
                    <a:pt x="14" y="110"/>
                  </a:lnTo>
                  <a:lnTo>
                    <a:pt x="14" y="82"/>
                  </a:lnTo>
                  <a:lnTo>
                    <a:pt x="14" y="96"/>
                  </a:lnTo>
                  <a:lnTo>
                    <a:pt x="14" y="112"/>
                  </a:lnTo>
                  <a:lnTo>
                    <a:pt x="14" y="109"/>
                  </a:lnTo>
                  <a:lnTo>
                    <a:pt x="14" y="96"/>
                  </a:lnTo>
                  <a:lnTo>
                    <a:pt x="14" y="98"/>
                  </a:lnTo>
                  <a:lnTo>
                    <a:pt x="14" y="75"/>
                  </a:lnTo>
                  <a:lnTo>
                    <a:pt x="14" y="96"/>
                  </a:lnTo>
                  <a:lnTo>
                    <a:pt x="14" y="46"/>
                  </a:lnTo>
                  <a:lnTo>
                    <a:pt x="14" y="64"/>
                  </a:lnTo>
                  <a:lnTo>
                    <a:pt x="14" y="98"/>
                  </a:lnTo>
                  <a:lnTo>
                    <a:pt x="14" y="43"/>
                  </a:lnTo>
                  <a:lnTo>
                    <a:pt x="14" y="75"/>
                  </a:lnTo>
                  <a:lnTo>
                    <a:pt x="14" y="91"/>
                  </a:lnTo>
                  <a:lnTo>
                    <a:pt x="14" y="89"/>
                  </a:lnTo>
                  <a:lnTo>
                    <a:pt x="14" y="107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107"/>
                  </a:lnTo>
                  <a:lnTo>
                    <a:pt x="14" y="103"/>
                  </a:lnTo>
                  <a:lnTo>
                    <a:pt x="14" y="109"/>
                  </a:lnTo>
                  <a:lnTo>
                    <a:pt x="14" y="112"/>
                  </a:lnTo>
                  <a:lnTo>
                    <a:pt x="14" y="102"/>
                  </a:lnTo>
                  <a:lnTo>
                    <a:pt x="14" y="48"/>
                  </a:lnTo>
                  <a:lnTo>
                    <a:pt x="14" y="107"/>
                  </a:lnTo>
                  <a:lnTo>
                    <a:pt x="14" y="105"/>
                  </a:lnTo>
                  <a:lnTo>
                    <a:pt x="14" y="110"/>
                  </a:lnTo>
                  <a:lnTo>
                    <a:pt x="14" y="105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100"/>
                  </a:lnTo>
                  <a:lnTo>
                    <a:pt x="14" y="84"/>
                  </a:lnTo>
                  <a:lnTo>
                    <a:pt x="14" y="112"/>
                  </a:lnTo>
                  <a:lnTo>
                    <a:pt x="14" y="43"/>
                  </a:lnTo>
                  <a:lnTo>
                    <a:pt x="14" y="73"/>
                  </a:lnTo>
                  <a:lnTo>
                    <a:pt x="14" y="86"/>
                  </a:lnTo>
                  <a:lnTo>
                    <a:pt x="14" y="105"/>
                  </a:lnTo>
                  <a:lnTo>
                    <a:pt x="14" y="27"/>
                  </a:lnTo>
                  <a:lnTo>
                    <a:pt x="14" y="84"/>
                  </a:lnTo>
                  <a:lnTo>
                    <a:pt x="14" y="103"/>
                  </a:lnTo>
                  <a:lnTo>
                    <a:pt x="14" y="61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4" y="110"/>
                  </a:lnTo>
                  <a:lnTo>
                    <a:pt x="14" y="80"/>
                  </a:lnTo>
                  <a:lnTo>
                    <a:pt x="14" y="100"/>
                  </a:lnTo>
                  <a:lnTo>
                    <a:pt x="14" y="107"/>
                  </a:lnTo>
                  <a:lnTo>
                    <a:pt x="14" y="86"/>
                  </a:lnTo>
                  <a:lnTo>
                    <a:pt x="16" y="87"/>
                  </a:lnTo>
                  <a:lnTo>
                    <a:pt x="16" y="110"/>
                  </a:lnTo>
                  <a:lnTo>
                    <a:pt x="16" y="103"/>
                  </a:lnTo>
                  <a:lnTo>
                    <a:pt x="16" y="91"/>
                  </a:lnTo>
                  <a:lnTo>
                    <a:pt x="16" y="112"/>
                  </a:lnTo>
                  <a:lnTo>
                    <a:pt x="16" y="110"/>
                  </a:lnTo>
                  <a:lnTo>
                    <a:pt x="16" y="112"/>
                  </a:lnTo>
                  <a:lnTo>
                    <a:pt x="16" y="107"/>
                  </a:lnTo>
                  <a:lnTo>
                    <a:pt x="16" y="102"/>
                  </a:lnTo>
                  <a:lnTo>
                    <a:pt x="16" y="93"/>
                  </a:lnTo>
                  <a:lnTo>
                    <a:pt x="16" y="98"/>
                  </a:lnTo>
                  <a:lnTo>
                    <a:pt x="16" y="71"/>
                  </a:lnTo>
                  <a:lnTo>
                    <a:pt x="16" y="112"/>
                  </a:lnTo>
                  <a:lnTo>
                    <a:pt x="16" y="62"/>
                  </a:lnTo>
                  <a:lnTo>
                    <a:pt x="16" y="78"/>
                  </a:lnTo>
                  <a:lnTo>
                    <a:pt x="16" y="61"/>
                  </a:lnTo>
                  <a:lnTo>
                    <a:pt x="16" y="39"/>
                  </a:lnTo>
                  <a:lnTo>
                    <a:pt x="16" y="110"/>
                  </a:lnTo>
                  <a:lnTo>
                    <a:pt x="16" y="102"/>
                  </a:lnTo>
                  <a:lnTo>
                    <a:pt x="16" y="94"/>
                  </a:lnTo>
                  <a:lnTo>
                    <a:pt x="16" y="73"/>
                  </a:lnTo>
                  <a:lnTo>
                    <a:pt x="16" y="103"/>
                  </a:lnTo>
                  <a:lnTo>
                    <a:pt x="16" y="98"/>
                  </a:lnTo>
                  <a:lnTo>
                    <a:pt x="16" y="41"/>
                  </a:lnTo>
                  <a:lnTo>
                    <a:pt x="16" y="0"/>
                  </a:lnTo>
                  <a:lnTo>
                    <a:pt x="16" y="94"/>
                  </a:lnTo>
                  <a:lnTo>
                    <a:pt x="16" y="109"/>
                  </a:lnTo>
                  <a:lnTo>
                    <a:pt x="16" y="93"/>
                  </a:lnTo>
                  <a:lnTo>
                    <a:pt x="16" y="94"/>
                  </a:lnTo>
                  <a:lnTo>
                    <a:pt x="16" y="68"/>
                  </a:lnTo>
                  <a:lnTo>
                    <a:pt x="16" y="103"/>
                  </a:lnTo>
                  <a:lnTo>
                    <a:pt x="16" y="91"/>
                  </a:lnTo>
                  <a:lnTo>
                    <a:pt x="16" y="103"/>
                  </a:lnTo>
                  <a:lnTo>
                    <a:pt x="16" y="96"/>
                  </a:lnTo>
                  <a:lnTo>
                    <a:pt x="16" y="110"/>
                  </a:lnTo>
                  <a:lnTo>
                    <a:pt x="16" y="112"/>
                  </a:lnTo>
                  <a:lnTo>
                    <a:pt x="16" y="100"/>
                  </a:lnTo>
                  <a:lnTo>
                    <a:pt x="16" y="52"/>
                  </a:lnTo>
                  <a:lnTo>
                    <a:pt x="16" y="98"/>
                  </a:lnTo>
                  <a:lnTo>
                    <a:pt x="16" y="91"/>
                  </a:lnTo>
                  <a:lnTo>
                    <a:pt x="16" y="107"/>
                  </a:lnTo>
                  <a:lnTo>
                    <a:pt x="16" y="45"/>
                  </a:lnTo>
                  <a:lnTo>
                    <a:pt x="16" y="102"/>
                  </a:lnTo>
                  <a:lnTo>
                    <a:pt x="16" y="107"/>
                  </a:lnTo>
                  <a:lnTo>
                    <a:pt x="16" y="71"/>
                  </a:lnTo>
                  <a:lnTo>
                    <a:pt x="16" y="102"/>
                  </a:lnTo>
                  <a:lnTo>
                    <a:pt x="16" y="107"/>
                  </a:lnTo>
                  <a:lnTo>
                    <a:pt x="16" y="93"/>
                  </a:lnTo>
                  <a:lnTo>
                    <a:pt x="16" y="103"/>
                  </a:lnTo>
                  <a:lnTo>
                    <a:pt x="16" y="18"/>
                  </a:lnTo>
                  <a:lnTo>
                    <a:pt x="16" y="89"/>
                  </a:lnTo>
                  <a:lnTo>
                    <a:pt x="16" y="5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1" name="Freeform 467"/>
            <p:cNvSpPr>
              <a:spLocks/>
            </p:cNvSpPr>
            <p:nvPr/>
          </p:nvSpPr>
          <p:spPr bwMode="auto">
            <a:xfrm>
              <a:off x="3984" y="3647"/>
              <a:ext cx="16" cy="390"/>
            </a:xfrm>
            <a:custGeom>
              <a:avLst/>
              <a:gdLst>
                <a:gd name="T0" fmla="*/ 0 w 16"/>
                <a:gd name="T1" fmla="*/ 378 h 390"/>
                <a:gd name="T2" fmla="*/ 0 w 16"/>
                <a:gd name="T3" fmla="*/ 360 h 390"/>
                <a:gd name="T4" fmla="*/ 2 w 16"/>
                <a:gd name="T5" fmla="*/ 381 h 390"/>
                <a:gd name="T6" fmla="*/ 2 w 16"/>
                <a:gd name="T7" fmla="*/ 166 h 390"/>
                <a:gd name="T8" fmla="*/ 2 w 16"/>
                <a:gd name="T9" fmla="*/ 280 h 390"/>
                <a:gd name="T10" fmla="*/ 2 w 16"/>
                <a:gd name="T11" fmla="*/ 356 h 390"/>
                <a:gd name="T12" fmla="*/ 2 w 16"/>
                <a:gd name="T13" fmla="*/ 390 h 390"/>
                <a:gd name="T14" fmla="*/ 2 w 16"/>
                <a:gd name="T15" fmla="*/ 385 h 390"/>
                <a:gd name="T16" fmla="*/ 2 w 16"/>
                <a:gd name="T17" fmla="*/ 378 h 390"/>
                <a:gd name="T18" fmla="*/ 4 w 16"/>
                <a:gd name="T19" fmla="*/ 276 h 390"/>
                <a:gd name="T20" fmla="*/ 4 w 16"/>
                <a:gd name="T21" fmla="*/ 314 h 390"/>
                <a:gd name="T22" fmla="*/ 4 w 16"/>
                <a:gd name="T23" fmla="*/ 144 h 390"/>
                <a:gd name="T24" fmla="*/ 4 w 16"/>
                <a:gd name="T25" fmla="*/ 381 h 390"/>
                <a:gd name="T26" fmla="*/ 4 w 16"/>
                <a:gd name="T27" fmla="*/ 371 h 390"/>
                <a:gd name="T28" fmla="*/ 4 w 16"/>
                <a:gd name="T29" fmla="*/ 344 h 390"/>
                <a:gd name="T30" fmla="*/ 4 w 16"/>
                <a:gd name="T31" fmla="*/ 385 h 390"/>
                <a:gd name="T32" fmla="*/ 6 w 16"/>
                <a:gd name="T33" fmla="*/ 294 h 390"/>
                <a:gd name="T34" fmla="*/ 6 w 16"/>
                <a:gd name="T35" fmla="*/ 376 h 390"/>
                <a:gd name="T36" fmla="*/ 6 w 16"/>
                <a:gd name="T37" fmla="*/ 349 h 390"/>
                <a:gd name="T38" fmla="*/ 6 w 16"/>
                <a:gd name="T39" fmla="*/ 271 h 390"/>
                <a:gd name="T40" fmla="*/ 6 w 16"/>
                <a:gd name="T41" fmla="*/ 390 h 390"/>
                <a:gd name="T42" fmla="*/ 6 w 16"/>
                <a:gd name="T43" fmla="*/ 248 h 390"/>
                <a:gd name="T44" fmla="*/ 6 w 16"/>
                <a:gd name="T45" fmla="*/ 390 h 390"/>
                <a:gd name="T46" fmla="*/ 7 w 16"/>
                <a:gd name="T47" fmla="*/ 342 h 390"/>
                <a:gd name="T48" fmla="*/ 7 w 16"/>
                <a:gd name="T49" fmla="*/ 385 h 390"/>
                <a:gd name="T50" fmla="*/ 7 w 16"/>
                <a:gd name="T51" fmla="*/ 353 h 390"/>
                <a:gd name="T52" fmla="*/ 7 w 16"/>
                <a:gd name="T53" fmla="*/ 390 h 390"/>
                <a:gd name="T54" fmla="*/ 7 w 16"/>
                <a:gd name="T55" fmla="*/ 371 h 390"/>
                <a:gd name="T56" fmla="*/ 7 w 16"/>
                <a:gd name="T57" fmla="*/ 374 h 390"/>
                <a:gd name="T58" fmla="*/ 7 w 16"/>
                <a:gd name="T59" fmla="*/ 390 h 390"/>
                <a:gd name="T60" fmla="*/ 9 w 16"/>
                <a:gd name="T61" fmla="*/ 383 h 390"/>
                <a:gd name="T62" fmla="*/ 9 w 16"/>
                <a:gd name="T63" fmla="*/ 360 h 390"/>
                <a:gd name="T64" fmla="*/ 9 w 16"/>
                <a:gd name="T65" fmla="*/ 388 h 390"/>
                <a:gd name="T66" fmla="*/ 9 w 16"/>
                <a:gd name="T67" fmla="*/ 349 h 390"/>
                <a:gd name="T68" fmla="*/ 9 w 16"/>
                <a:gd name="T69" fmla="*/ 356 h 390"/>
                <a:gd name="T70" fmla="*/ 9 w 16"/>
                <a:gd name="T71" fmla="*/ 344 h 390"/>
                <a:gd name="T72" fmla="*/ 9 w 16"/>
                <a:gd name="T73" fmla="*/ 376 h 390"/>
                <a:gd name="T74" fmla="*/ 11 w 16"/>
                <a:gd name="T75" fmla="*/ 376 h 390"/>
                <a:gd name="T76" fmla="*/ 11 w 16"/>
                <a:gd name="T77" fmla="*/ 385 h 390"/>
                <a:gd name="T78" fmla="*/ 11 w 16"/>
                <a:gd name="T79" fmla="*/ 383 h 390"/>
                <a:gd name="T80" fmla="*/ 11 w 16"/>
                <a:gd name="T81" fmla="*/ 371 h 390"/>
                <a:gd name="T82" fmla="*/ 11 w 16"/>
                <a:gd name="T83" fmla="*/ 374 h 390"/>
                <a:gd name="T84" fmla="*/ 11 w 16"/>
                <a:gd name="T85" fmla="*/ 331 h 390"/>
                <a:gd name="T86" fmla="*/ 13 w 16"/>
                <a:gd name="T87" fmla="*/ 323 h 390"/>
                <a:gd name="T88" fmla="*/ 13 w 16"/>
                <a:gd name="T89" fmla="*/ 342 h 390"/>
                <a:gd name="T90" fmla="*/ 13 w 16"/>
                <a:gd name="T91" fmla="*/ 333 h 390"/>
                <a:gd name="T92" fmla="*/ 13 w 16"/>
                <a:gd name="T93" fmla="*/ 280 h 390"/>
                <a:gd name="T94" fmla="*/ 13 w 16"/>
                <a:gd name="T95" fmla="*/ 119 h 390"/>
                <a:gd name="T96" fmla="*/ 13 w 16"/>
                <a:gd name="T97" fmla="*/ 356 h 390"/>
                <a:gd name="T98" fmla="*/ 13 w 16"/>
                <a:gd name="T99" fmla="*/ 385 h 390"/>
                <a:gd name="T100" fmla="*/ 15 w 16"/>
                <a:gd name="T101" fmla="*/ 380 h 390"/>
                <a:gd name="T102" fmla="*/ 15 w 16"/>
                <a:gd name="T103" fmla="*/ 376 h 390"/>
                <a:gd name="T104" fmla="*/ 15 w 16"/>
                <a:gd name="T105" fmla="*/ 387 h 390"/>
                <a:gd name="T106" fmla="*/ 15 w 16"/>
                <a:gd name="T107" fmla="*/ 315 h 390"/>
                <a:gd name="T108" fmla="*/ 15 w 16"/>
                <a:gd name="T109" fmla="*/ 324 h 390"/>
                <a:gd name="T110" fmla="*/ 15 w 16"/>
                <a:gd name="T111" fmla="*/ 294 h 390"/>
                <a:gd name="T112" fmla="*/ 15 w 16"/>
                <a:gd name="T113" fmla="*/ 330 h 390"/>
                <a:gd name="T114" fmla="*/ 16 w 16"/>
                <a:gd name="T115" fmla="*/ 242 h 390"/>
                <a:gd name="T116" fmla="*/ 16 w 16"/>
                <a:gd name="T117" fmla="*/ 387 h 390"/>
                <a:gd name="T118" fmla="*/ 16 w 16"/>
                <a:gd name="T119" fmla="*/ 294 h 390"/>
                <a:gd name="T120" fmla="*/ 16 w 16"/>
                <a:gd name="T121" fmla="*/ 347 h 390"/>
                <a:gd name="T122" fmla="*/ 16 w 16"/>
                <a:gd name="T123" fmla="*/ 381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390">
                  <a:moveTo>
                    <a:pt x="0" y="335"/>
                  </a:moveTo>
                  <a:lnTo>
                    <a:pt x="0" y="383"/>
                  </a:lnTo>
                  <a:lnTo>
                    <a:pt x="0" y="323"/>
                  </a:lnTo>
                  <a:lnTo>
                    <a:pt x="0" y="355"/>
                  </a:lnTo>
                  <a:lnTo>
                    <a:pt x="0" y="330"/>
                  </a:lnTo>
                  <a:lnTo>
                    <a:pt x="0" y="371"/>
                  </a:lnTo>
                  <a:lnTo>
                    <a:pt x="0" y="371"/>
                  </a:lnTo>
                  <a:lnTo>
                    <a:pt x="0" y="176"/>
                  </a:lnTo>
                  <a:lnTo>
                    <a:pt x="0" y="365"/>
                  </a:lnTo>
                  <a:lnTo>
                    <a:pt x="0" y="374"/>
                  </a:lnTo>
                  <a:lnTo>
                    <a:pt x="0" y="390"/>
                  </a:lnTo>
                  <a:lnTo>
                    <a:pt x="0" y="378"/>
                  </a:lnTo>
                  <a:lnTo>
                    <a:pt x="0" y="365"/>
                  </a:lnTo>
                  <a:lnTo>
                    <a:pt x="0" y="310"/>
                  </a:lnTo>
                  <a:lnTo>
                    <a:pt x="0" y="372"/>
                  </a:lnTo>
                  <a:lnTo>
                    <a:pt x="0" y="378"/>
                  </a:lnTo>
                  <a:lnTo>
                    <a:pt x="0" y="383"/>
                  </a:lnTo>
                  <a:lnTo>
                    <a:pt x="0" y="319"/>
                  </a:lnTo>
                  <a:lnTo>
                    <a:pt x="0" y="358"/>
                  </a:lnTo>
                  <a:lnTo>
                    <a:pt x="0" y="355"/>
                  </a:lnTo>
                  <a:lnTo>
                    <a:pt x="0" y="383"/>
                  </a:lnTo>
                  <a:lnTo>
                    <a:pt x="0" y="364"/>
                  </a:lnTo>
                  <a:lnTo>
                    <a:pt x="0" y="383"/>
                  </a:lnTo>
                  <a:lnTo>
                    <a:pt x="0" y="360"/>
                  </a:lnTo>
                  <a:lnTo>
                    <a:pt x="0" y="381"/>
                  </a:lnTo>
                  <a:lnTo>
                    <a:pt x="0" y="294"/>
                  </a:lnTo>
                  <a:lnTo>
                    <a:pt x="0" y="358"/>
                  </a:lnTo>
                  <a:lnTo>
                    <a:pt x="0" y="378"/>
                  </a:lnTo>
                  <a:lnTo>
                    <a:pt x="0" y="367"/>
                  </a:lnTo>
                  <a:lnTo>
                    <a:pt x="0" y="376"/>
                  </a:lnTo>
                  <a:lnTo>
                    <a:pt x="0" y="331"/>
                  </a:lnTo>
                  <a:lnTo>
                    <a:pt x="0" y="390"/>
                  </a:lnTo>
                  <a:lnTo>
                    <a:pt x="0" y="298"/>
                  </a:lnTo>
                  <a:lnTo>
                    <a:pt x="0" y="362"/>
                  </a:lnTo>
                  <a:lnTo>
                    <a:pt x="2" y="362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2" y="365"/>
                  </a:lnTo>
                  <a:lnTo>
                    <a:pt x="2" y="371"/>
                  </a:lnTo>
                  <a:lnTo>
                    <a:pt x="2" y="390"/>
                  </a:lnTo>
                  <a:lnTo>
                    <a:pt x="2" y="351"/>
                  </a:lnTo>
                  <a:lnTo>
                    <a:pt x="2" y="383"/>
                  </a:lnTo>
                  <a:lnTo>
                    <a:pt x="2" y="381"/>
                  </a:lnTo>
                  <a:lnTo>
                    <a:pt x="2" y="376"/>
                  </a:lnTo>
                  <a:lnTo>
                    <a:pt x="2" y="390"/>
                  </a:lnTo>
                  <a:lnTo>
                    <a:pt x="2" y="321"/>
                  </a:lnTo>
                  <a:lnTo>
                    <a:pt x="2" y="305"/>
                  </a:lnTo>
                  <a:lnTo>
                    <a:pt x="2" y="166"/>
                  </a:lnTo>
                  <a:lnTo>
                    <a:pt x="2" y="312"/>
                  </a:lnTo>
                  <a:lnTo>
                    <a:pt x="2" y="372"/>
                  </a:lnTo>
                  <a:lnTo>
                    <a:pt x="2" y="248"/>
                  </a:lnTo>
                  <a:lnTo>
                    <a:pt x="2" y="342"/>
                  </a:lnTo>
                  <a:lnTo>
                    <a:pt x="2" y="372"/>
                  </a:lnTo>
                  <a:lnTo>
                    <a:pt x="2" y="323"/>
                  </a:lnTo>
                  <a:lnTo>
                    <a:pt x="2" y="347"/>
                  </a:lnTo>
                  <a:lnTo>
                    <a:pt x="2" y="287"/>
                  </a:lnTo>
                  <a:lnTo>
                    <a:pt x="2" y="308"/>
                  </a:lnTo>
                  <a:lnTo>
                    <a:pt x="2" y="349"/>
                  </a:lnTo>
                  <a:lnTo>
                    <a:pt x="2" y="381"/>
                  </a:lnTo>
                  <a:lnTo>
                    <a:pt x="2" y="280"/>
                  </a:lnTo>
                  <a:lnTo>
                    <a:pt x="2" y="340"/>
                  </a:lnTo>
                  <a:lnTo>
                    <a:pt x="2" y="301"/>
                  </a:lnTo>
                  <a:lnTo>
                    <a:pt x="2" y="387"/>
                  </a:lnTo>
                  <a:lnTo>
                    <a:pt x="2" y="387"/>
                  </a:lnTo>
                  <a:lnTo>
                    <a:pt x="2" y="388"/>
                  </a:lnTo>
                  <a:lnTo>
                    <a:pt x="2" y="388"/>
                  </a:lnTo>
                  <a:lnTo>
                    <a:pt x="2" y="340"/>
                  </a:lnTo>
                  <a:lnTo>
                    <a:pt x="2" y="324"/>
                  </a:lnTo>
                  <a:lnTo>
                    <a:pt x="2" y="381"/>
                  </a:lnTo>
                  <a:lnTo>
                    <a:pt x="2" y="278"/>
                  </a:lnTo>
                  <a:lnTo>
                    <a:pt x="2" y="319"/>
                  </a:lnTo>
                  <a:lnTo>
                    <a:pt x="2" y="356"/>
                  </a:lnTo>
                  <a:lnTo>
                    <a:pt x="2" y="387"/>
                  </a:lnTo>
                  <a:lnTo>
                    <a:pt x="2" y="351"/>
                  </a:lnTo>
                  <a:lnTo>
                    <a:pt x="2" y="371"/>
                  </a:lnTo>
                  <a:lnTo>
                    <a:pt x="2" y="330"/>
                  </a:lnTo>
                  <a:lnTo>
                    <a:pt x="2" y="349"/>
                  </a:lnTo>
                  <a:lnTo>
                    <a:pt x="2" y="385"/>
                  </a:lnTo>
                  <a:lnTo>
                    <a:pt x="2" y="385"/>
                  </a:lnTo>
                  <a:lnTo>
                    <a:pt x="2" y="340"/>
                  </a:lnTo>
                  <a:lnTo>
                    <a:pt x="2" y="381"/>
                  </a:lnTo>
                  <a:lnTo>
                    <a:pt x="2" y="290"/>
                  </a:lnTo>
                  <a:lnTo>
                    <a:pt x="2" y="344"/>
                  </a:lnTo>
                  <a:lnTo>
                    <a:pt x="2" y="390"/>
                  </a:lnTo>
                  <a:lnTo>
                    <a:pt x="2" y="383"/>
                  </a:lnTo>
                  <a:lnTo>
                    <a:pt x="2" y="242"/>
                  </a:lnTo>
                  <a:lnTo>
                    <a:pt x="2" y="374"/>
                  </a:lnTo>
                  <a:lnTo>
                    <a:pt x="2" y="353"/>
                  </a:lnTo>
                  <a:lnTo>
                    <a:pt x="2" y="380"/>
                  </a:lnTo>
                  <a:lnTo>
                    <a:pt x="2" y="324"/>
                  </a:lnTo>
                  <a:lnTo>
                    <a:pt x="2" y="262"/>
                  </a:lnTo>
                  <a:lnTo>
                    <a:pt x="2" y="347"/>
                  </a:lnTo>
                  <a:lnTo>
                    <a:pt x="2" y="374"/>
                  </a:lnTo>
                  <a:lnTo>
                    <a:pt x="2" y="317"/>
                  </a:lnTo>
                  <a:lnTo>
                    <a:pt x="2" y="376"/>
                  </a:lnTo>
                  <a:lnTo>
                    <a:pt x="2" y="385"/>
                  </a:lnTo>
                  <a:lnTo>
                    <a:pt x="2" y="367"/>
                  </a:lnTo>
                  <a:lnTo>
                    <a:pt x="2" y="358"/>
                  </a:lnTo>
                  <a:lnTo>
                    <a:pt x="2" y="387"/>
                  </a:lnTo>
                  <a:lnTo>
                    <a:pt x="2" y="335"/>
                  </a:lnTo>
                  <a:lnTo>
                    <a:pt x="2" y="383"/>
                  </a:lnTo>
                  <a:lnTo>
                    <a:pt x="2" y="365"/>
                  </a:lnTo>
                  <a:lnTo>
                    <a:pt x="2" y="342"/>
                  </a:lnTo>
                  <a:lnTo>
                    <a:pt x="2" y="347"/>
                  </a:lnTo>
                  <a:lnTo>
                    <a:pt x="2" y="385"/>
                  </a:lnTo>
                  <a:lnTo>
                    <a:pt x="2" y="387"/>
                  </a:lnTo>
                  <a:lnTo>
                    <a:pt x="2" y="380"/>
                  </a:lnTo>
                  <a:lnTo>
                    <a:pt x="2" y="378"/>
                  </a:lnTo>
                  <a:lnTo>
                    <a:pt x="2" y="360"/>
                  </a:lnTo>
                  <a:lnTo>
                    <a:pt x="2" y="380"/>
                  </a:lnTo>
                  <a:lnTo>
                    <a:pt x="4" y="372"/>
                  </a:lnTo>
                  <a:lnTo>
                    <a:pt x="4" y="323"/>
                  </a:lnTo>
                  <a:lnTo>
                    <a:pt x="4" y="324"/>
                  </a:lnTo>
                  <a:lnTo>
                    <a:pt x="4" y="344"/>
                  </a:lnTo>
                  <a:lnTo>
                    <a:pt x="4" y="344"/>
                  </a:lnTo>
                  <a:lnTo>
                    <a:pt x="4" y="385"/>
                  </a:lnTo>
                  <a:lnTo>
                    <a:pt x="4" y="312"/>
                  </a:lnTo>
                  <a:lnTo>
                    <a:pt x="4" y="342"/>
                  </a:lnTo>
                  <a:lnTo>
                    <a:pt x="4" y="337"/>
                  </a:lnTo>
                  <a:lnTo>
                    <a:pt x="4" y="276"/>
                  </a:lnTo>
                  <a:lnTo>
                    <a:pt x="4" y="257"/>
                  </a:lnTo>
                  <a:lnTo>
                    <a:pt x="4" y="349"/>
                  </a:lnTo>
                  <a:lnTo>
                    <a:pt x="4" y="388"/>
                  </a:lnTo>
                  <a:lnTo>
                    <a:pt x="4" y="362"/>
                  </a:lnTo>
                  <a:lnTo>
                    <a:pt x="4" y="372"/>
                  </a:lnTo>
                  <a:lnTo>
                    <a:pt x="4" y="262"/>
                  </a:lnTo>
                  <a:lnTo>
                    <a:pt x="4" y="364"/>
                  </a:lnTo>
                  <a:lnTo>
                    <a:pt x="4" y="285"/>
                  </a:lnTo>
                  <a:lnTo>
                    <a:pt x="4" y="349"/>
                  </a:lnTo>
                  <a:lnTo>
                    <a:pt x="4" y="307"/>
                  </a:lnTo>
                  <a:lnTo>
                    <a:pt x="4" y="299"/>
                  </a:lnTo>
                  <a:lnTo>
                    <a:pt x="4" y="314"/>
                  </a:lnTo>
                  <a:lnTo>
                    <a:pt x="4" y="390"/>
                  </a:lnTo>
                  <a:lnTo>
                    <a:pt x="4" y="355"/>
                  </a:lnTo>
                  <a:lnTo>
                    <a:pt x="4" y="289"/>
                  </a:lnTo>
                  <a:lnTo>
                    <a:pt x="4" y="346"/>
                  </a:lnTo>
                  <a:lnTo>
                    <a:pt x="4" y="331"/>
                  </a:lnTo>
                  <a:lnTo>
                    <a:pt x="4" y="248"/>
                  </a:lnTo>
                  <a:lnTo>
                    <a:pt x="4" y="380"/>
                  </a:lnTo>
                  <a:lnTo>
                    <a:pt x="4" y="369"/>
                  </a:lnTo>
                  <a:lnTo>
                    <a:pt x="4" y="98"/>
                  </a:lnTo>
                  <a:lnTo>
                    <a:pt x="4" y="378"/>
                  </a:lnTo>
                  <a:lnTo>
                    <a:pt x="4" y="390"/>
                  </a:lnTo>
                  <a:lnTo>
                    <a:pt x="4" y="144"/>
                  </a:lnTo>
                  <a:lnTo>
                    <a:pt x="4" y="383"/>
                  </a:lnTo>
                  <a:lnTo>
                    <a:pt x="4" y="337"/>
                  </a:lnTo>
                  <a:lnTo>
                    <a:pt x="4" y="387"/>
                  </a:lnTo>
                  <a:lnTo>
                    <a:pt x="4" y="387"/>
                  </a:lnTo>
                  <a:lnTo>
                    <a:pt x="4" y="347"/>
                  </a:lnTo>
                  <a:lnTo>
                    <a:pt x="4" y="310"/>
                  </a:lnTo>
                  <a:lnTo>
                    <a:pt x="4" y="378"/>
                  </a:lnTo>
                  <a:lnTo>
                    <a:pt x="4" y="283"/>
                  </a:lnTo>
                  <a:lnTo>
                    <a:pt x="4" y="294"/>
                  </a:lnTo>
                  <a:lnTo>
                    <a:pt x="4" y="278"/>
                  </a:lnTo>
                  <a:lnTo>
                    <a:pt x="4" y="356"/>
                  </a:lnTo>
                  <a:lnTo>
                    <a:pt x="4" y="381"/>
                  </a:lnTo>
                  <a:lnTo>
                    <a:pt x="4" y="285"/>
                  </a:lnTo>
                  <a:lnTo>
                    <a:pt x="4" y="310"/>
                  </a:lnTo>
                  <a:lnTo>
                    <a:pt x="4" y="360"/>
                  </a:lnTo>
                  <a:lnTo>
                    <a:pt x="4" y="312"/>
                  </a:lnTo>
                  <a:lnTo>
                    <a:pt x="4" y="388"/>
                  </a:lnTo>
                  <a:lnTo>
                    <a:pt x="4" y="372"/>
                  </a:lnTo>
                  <a:lnTo>
                    <a:pt x="4" y="364"/>
                  </a:lnTo>
                  <a:lnTo>
                    <a:pt x="4" y="349"/>
                  </a:lnTo>
                  <a:lnTo>
                    <a:pt x="4" y="388"/>
                  </a:lnTo>
                  <a:lnTo>
                    <a:pt x="4" y="360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80"/>
                  </a:lnTo>
                  <a:lnTo>
                    <a:pt x="4" y="253"/>
                  </a:lnTo>
                  <a:lnTo>
                    <a:pt x="4" y="390"/>
                  </a:lnTo>
                  <a:lnTo>
                    <a:pt x="4" y="342"/>
                  </a:lnTo>
                  <a:lnTo>
                    <a:pt x="4" y="315"/>
                  </a:lnTo>
                  <a:lnTo>
                    <a:pt x="4" y="374"/>
                  </a:lnTo>
                  <a:lnTo>
                    <a:pt x="4" y="310"/>
                  </a:lnTo>
                  <a:lnTo>
                    <a:pt x="4" y="378"/>
                  </a:lnTo>
                  <a:lnTo>
                    <a:pt x="4" y="337"/>
                  </a:lnTo>
                  <a:lnTo>
                    <a:pt x="4" y="315"/>
                  </a:lnTo>
                  <a:lnTo>
                    <a:pt x="4" y="292"/>
                  </a:lnTo>
                  <a:lnTo>
                    <a:pt x="4" y="344"/>
                  </a:lnTo>
                  <a:lnTo>
                    <a:pt x="4" y="360"/>
                  </a:lnTo>
                  <a:lnTo>
                    <a:pt x="4" y="347"/>
                  </a:lnTo>
                  <a:lnTo>
                    <a:pt x="4" y="390"/>
                  </a:lnTo>
                  <a:lnTo>
                    <a:pt x="4" y="333"/>
                  </a:lnTo>
                  <a:lnTo>
                    <a:pt x="4" y="289"/>
                  </a:lnTo>
                  <a:lnTo>
                    <a:pt x="4" y="299"/>
                  </a:lnTo>
                  <a:lnTo>
                    <a:pt x="4" y="362"/>
                  </a:lnTo>
                  <a:lnTo>
                    <a:pt x="4" y="340"/>
                  </a:lnTo>
                  <a:lnTo>
                    <a:pt x="4" y="264"/>
                  </a:lnTo>
                  <a:lnTo>
                    <a:pt x="4" y="307"/>
                  </a:lnTo>
                  <a:lnTo>
                    <a:pt x="4" y="260"/>
                  </a:lnTo>
                  <a:lnTo>
                    <a:pt x="4" y="385"/>
                  </a:lnTo>
                  <a:lnTo>
                    <a:pt x="4" y="312"/>
                  </a:lnTo>
                  <a:lnTo>
                    <a:pt x="4" y="376"/>
                  </a:lnTo>
                  <a:lnTo>
                    <a:pt x="4" y="326"/>
                  </a:lnTo>
                  <a:lnTo>
                    <a:pt x="6" y="251"/>
                  </a:lnTo>
                  <a:lnTo>
                    <a:pt x="6" y="351"/>
                  </a:lnTo>
                  <a:lnTo>
                    <a:pt x="6" y="285"/>
                  </a:lnTo>
                  <a:lnTo>
                    <a:pt x="6" y="371"/>
                  </a:lnTo>
                  <a:lnTo>
                    <a:pt x="6" y="387"/>
                  </a:lnTo>
                  <a:lnTo>
                    <a:pt x="6" y="372"/>
                  </a:lnTo>
                  <a:lnTo>
                    <a:pt x="6" y="376"/>
                  </a:lnTo>
                  <a:lnTo>
                    <a:pt x="6" y="221"/>
                  </a:lnTo>
                  <a:lnTo>
                    <a:pt x="6" y="294"/>
                  </a:lnTo>
                  <a:lnTo>
                    <a:pt x="6" y="301"/>
                  </a:lnTo>
                  <a:lnTo>
                    <a:pt x="6" y="383"/>
                  </a:lnTo>
                  <a:lnTo>
                    <a:pt x="6" y="321"/>
                  </a:lnTo>
                  <a:lnTo>
                    <a:pt x="6" y="278"/>
                  </a:lnTo>
                  <a:lnTo>
                    <a:pt x="6" y="349"/>
                  </a:lnTo>
                  <a:lnTo>
                    <a:pt x="6" y="385"/>
                  </a:lnTo>
                  <a:lnTo>
                    <a:pt x="6" y="333"/>
                  </a:lnTo>
                  <a:lnTo>
                    <a:pt x="6" y="310"/>
                  </a:lnTo>
                  <a:lnTo>
                    <a:pt x="6" y="287"/>
                  </a:lnTo>
                  <a:lnTo>
                    <a:pt x="6" y="383"/>
                  </a:lnTo>
                  <a:lnTo>
                    <a:pt x="6" y="388"/>
                  </a:lnTo>
                  <a:lnTo>
                    <a:pt x="6" y="376"/>
                  </a:lnTo>
                  <a:lnTo>
                    <a:pt x="6" y="342"/>
                  </a:lnTo>
                  <a:lnTo>
                    <a:pt x="6" y="285"/>
                  </a:lnTo>
                  <a:lnTo>
                    <a:pt x="6" y="312"/>
                  </a:lnTo>
                  <a:lnTo>
                    <a:pt x="6" y="340"/>
                  </a:lnTo>
                  <a:lnTo>
                    <a:pt x="6" y="326"/>
                  </a:lnTo>
                  <a:lnTo>
                    <a:pt x="6" y="381"/>
                  </a:lnTo>
                  <a:lnTo>
                    <a:pt x="6" y="337"/>
                  </a:lnTo>
                  <a:lnTo>
                    <a:pt x="6" y="374"/>
                  </a:lnTo>
                  <a:lnTo>
                    <a:pt x="6" y="171"/>
                  </a:lnTo>
                  <a:lnTo>
                    <a:pt x="6" y="374"/>
                  </a:lnTo>
                  <a:lnTo>
                    <a:pt x="6" y="388"/>
                  </a:lnTo>
                  <a:lnTo>
                    <a:pt x="6" y="349"/>
                  </a:lnTo>
                  <a:lnTo>
                    <a:pt x="6" y="356"/>
                  </a:lnTo>
                  <a:lnTo>
                    <a:pt x="6" y="381"/>
                  </a:lnTo>
                  <a:lnTo>
                    <a:pt x="6" y="374"/>
                  </a:lnTo>
                  <a:lnTo>
                    <a:pt x="6" y="356"/>
                  </a:lnTo>
                  <a:lnTo>
                    <a:pt x="6" y="369"/>
                  </a:lnTo>
                  <a:lnTo>
                    <a:pt x="6" y="331"/>
                  </a:lnTo>
                  <a:lnTo>
                    <a:pt x="6" y="310"/>
                  </a:lnTo>
                  <a:lnTo>
                    <a:pt x="6" y="380"/>
                  </a:lnTo>
                  <a:lnTo>
                    <a:pt x="6" y="351"/>
                  </a:lnTo>
                  <a:lnTo>
                    <a:pt x="6" y="283"/>
                  </a:lnTo>
                  <a:lnTo>
                    <a:pt x="6" y="364"/>
                  </a:lnTo>
                  <a:lnTo>
                    <a:pt x="6" y="271"/>
                  </a:lnTo>
                  <a:lnTo>
                    <a:pt x="6" y="388"/>
                  </a:lnTo>
                  <a:lnTo>
                    <a:pt x="6" y="353"/>
                  </a:lnTo>
                  <a:lnTo>
                    <a:pt x="6" y="367"/>
                  </a:lnTo>
                  <a:lnTo>
                    <a:pt x="6" y="390"/>
                  </a:lnTo>
                  <a:lnTo>
                    <a:pt x="6" y="250"/>
                  </a:lnTo>
                  <a:lnTo>
                    <a:pt x="6" y="225"/>
                  </a:lnTo>
                  <a:lnTo>
                    <a:pt x="6" y="383"/>
                  </a:lnTo>
                  <a:lnTo>
                    <a:pt x="6" y="374"/>
                  </a:lnTo>
                  <a:lnTo>
                    <a:pt x="6" y="264"/>
                  </a:lnTo>
                  <a:lnTo>
                    <a:pt x="6" y="378"/>
                  </a:lnTo>
                  <a:lnTo>
                    <a:pt x="6" y="367"/>
                  </a:lnTo>
                  <a:lnTo>
                    <a:pt x="6" y="390"/>
                  </a:lnTo>
                  <a:lnTo>
                    <a:pt x="6" y="390"/>
                  </a:lnTo>
                  <a:lnTo>
                    <a:pt x="6" y="346"/>
                  </a:lnTo>
                  <a:lnTo>
                    <a:pt x="6" y="349"/>
                  </a:lnTo>
                  <a:lnTo>
                    <a:pt x="6" y="390"/>
                  </a:lnTo>
                  <a:lnTo>
                    <a:pt x="6" y="364"/>
                  </a:lnTo>
                  <a:lnTo>
                    <a:pt x="6" y="358"/>
                  </a:lnTo>
                  <a:lnTo>
                    <a:pt x="6" y="367"/>
                  </a:lnTo>
                  <a:lnTo>
                    <a:pt x="6" y="381"/>
                  </a:lnTo>
                  <a:lnTo>
                    <a:pt x="6" y="360"/>
                  </a:lnTo>
                  <a:lnTo>
                    <a:pt x="6" y="374"/>
                  </a:lnTo>
                  <a:lnTo>
                    <a:pt x="6" y="362"/>
                  </a:lnTo>
                  <a:lnTo>
                    <a:pt x="6" y="248"/>
                  </a:lnTo>
                  <a:lnTo>
                    <a:pt x="6" y="337"/>
                  </a:lnTo>
                  <a:lnTo>
                    <a:pt x="6" y="355"/>
                  </a:lnTo>
                  <a:lnTo>
                    <a:pt x="6" y="296"/>
                  </a:lnTo>
                  <a:lnTo>
                    <a:pt x="6" y="390"/>
                  </a:lnTo>
                  <a:lnTo>
                    <a:pt x="6" y="362"/>
                  </a:lnTo>
                  <a:lnTo>
                    <a:pt x="6" y="383"/>
                  </a:lnTo>
                  <a:lnTo>
                    <a:pt x="6" y="388"/>
                  </a:lnTo>
                  <a:lnTo>
                    <a:pt x="6" y="383"/>
                  </a:lnTo>
                  <a:lnTo>
                    <a:pt x="6" y="353"/>
                  </a:lnTo>
                  <a:lnTo>
                    <a:pt x="6" y="364"/>
                  </a:lnTo>
                  <a:lnTo>
                    <a:pt x="6" y="380"/>
                  </a:lnTo>
                  <a:lnTo>
                    <a:pt x="6" y="390"/>
                  </a:lnTo>
                  <a:lnTo>
                    <a:pt x="6" y="344"/>
                  </a:lnTo>
                  <a:lnTo>
                    <a:pt x="6" y="385"/>
                  </a:lnTo>
                  <a:lnTo>
                    <a:pt x="6" y="364"/>
                  </a:lnTo>
                  <a:lnTo>
                    <a:pt x="6" y="383"/>
                  </a:lnTo>
                  <a:lnTo>
                    <a:pt x="7" y="376"/>
                  </a:lnTo>
                  <a:lnTo>
                    <a:pt x="7" y="383"/>
                  </a:lnTo>
                  <a:lnTo>
                    <a:pt x="7" y="346"/>
                  </a:lnTo>
                  <a:lnTo>
                    <a:pt x="7" y="324"/>
                  </a:lnTo>
                  <a:lnTo>
                    <a:pt x="7" y="380"/>
                  </a:lnTo>
                  <a:lnTo>
                    <a:pt x="7" y="371"/>
                  </a:lnTo>
                  <a:lnTo>
                    <a:pt x="7" y="385"/>
                  </a:lnTo>
                  <a:lnTo>
                    <a:pt x="7" y="342"/>
                  </a:lnTo>
                  <a:lnTo>
                    <a:pt x="7" y="349"/>
                  </a:lnTo>
                  <a:lnTo>
                    <a:pt x="7" y="328"/>
                  </a:lnTo>
                  <a:lnTo>
                    <a:pt x="7" y="388"/>
                  </a:lnTo>
                  <a:lnTo>
                    <a:pt x="7" y="385"/>
                  </a:lnTo>
                  <a:lnTo>
                    <a:pt x="7" y="380"/>
                  </a:lnTo>
                  <a:lnTo>
                    <a:pt x="7" y="385"/>
                  </a:lnTo>
                  <a:lnTo>
                    <a:pt x="7" y="308"/>
                  </a:lnTo>
                  <a:lnTo>
                    <a:pt x="7" y="333"/>
                  </a:lnTo>
                  <a:lnTo>
                    <a:pt x="7" y="376"/>
                  </a:lnTo>
                  <a:lnTo>
                    <a:pt x="7" y="385"/>
                  </a:lnTo>
                  <a:lnTo>
                    <a:pt x="7" y="362"/>
                  </a:lnTo>
                  <a:lnTo>
                    <a:pt x="7" y="385"/>
                  </a:lnTo>
                  <a:lnTo>
                    <a:pt x="7" y="337"/>
                  </a:lnTo>
                  <a:lnTo>
                    <a:pt x="7" y="351"/>
                  </a:lnTo>
                  <a:lnTo>
                    <a:pt x="7" y="364"/>
                  </a:lnTo>
                  <a:lnTo>
                    <a:pt x="7" y="365"/>
                  </a:lnTo>
                  <a:lnTo>
                    <a:pt x="7" y="347"/>
                  </a:lnTo>
                  <a:lnTo>
                    <a:pt x="7" y="385"/>
                  </a:lnTo>
                  <a:lnTo>
                    <a:pt x="7" y="388"/>
                  </a:lnTo>
                  <a:lnTo>
                    <a:pt x="7" y="323"/>
                  </a:lnTo>
                  <a:lnTo>
                    <a:pt x="7" y="362"/>
                  </a:lnTo>
                  <a:lnTo>
                    <a:pt x="7" y="340"/>
                  </a:lnTo>
                  <a:lnTo>
                    <a:pt x="7" y="390"/>
                  </a:lnTo>
                  <a:lnTo>
                    <a:pt x="7" y="353"/>
                  </a:lnTo>
                  <a:lnTo>
                    <a:pt x="7" y="385"/>
                  </a:lnTo>
                  <a:lnTo>
                    <a:pt x="7" y="385"/>
                  </a:lnTo>
                  <a:lnTo>
                    <a:pt x="7" y="369"/>
                  </a:lnTo>
                  <a:lnTo>
                    <a:pt x="7" y="365"/>
                  </a:lnTo>
                  <a:lnTo>
                    <a:pt x="7" y="369"/>
                  </a:lnTo>
                  <a:lnTo>
                    <a:pt x="7" y="380"/>
                  </a:lnTo>
                  <a:lnTo>
                    <a:pt x="7" y="376"/>
                  </a:lnTo>
                  <a:lnTo>
                    <a:pt x="7" y="372"/>
                  </a:lnTo>
                  <a:lnTo>
                    <a:pt x="7" y="387"/>
                  </a:lnTo>
                  <a:lnTo>
                    <a:pt x="7" y="367"/>
                  </a:lnTo>
                  <a:lnTo>
                    <a:pt x="7" y="371"/>
                  </a:lnTo>
                  <a:lnTo>
                    <a:pt x="7" y="390"/>
                  </a:lnTo>
                  <a:lnTo>
                    <a:pt x="7" y="374"/>
                  </a:lnTo>
                  <a:lnTo>
                    <a:pt x="7" y="378"/>
                  </a:lnTo>
                  <a:lnTo>
                    <a:pt x="7" y="315"/>
                  </a:lnTo>
                  <a:lnTo>
                    <a:pt x="7" y="314"/>
                  </a:lnTo>
                  <a:lnTo>
                    <a:pt x="7" y="353"/>
                  </a:lnTo>
                  <a:lnTo>
                    <a:pt x="7" y="369"/>
                  </a:lnTo>
                  <a:lnTo>
                    <a:pt x="7" y="390"/>
                  </a:lnTo>
                  <a:lnTo>
                    <a:pt x="7" y="378"/>
                  </a:lnTo>
                  <a:lnTo>
                    <a:pt x="7" y="326"/>
                  </a:lnTo>
                  <a:lnTo>
                    <a:pt x="7" y="385"/>
                  </a:lnTo>
                  <a:lnTo>
                    <a:pt x="7" y="287"/>
                  </a:lnTo>
                  <a:lnTo>
                    <a:pt x="7" y="371"/>
                  </a:lnTo>
                  <a:lnTo>
                    <a:pt x="7" y="351"/>
                  </a:lnTo>
                  <a:lnTo>
                    <a:pt x="7" y="381"/>
                  </a:lnTo>
                  <a:lnTo>
                    <a:pt x="7" y="351"/>
                  </a:lnTo>
                  <a:lnTo>
                    <a:pt x="7" y="360"/>
                  </a:lnTo>
                  <a:lnTo>
                    <a:pt x="7" y="385"/>
                  </a:lnTo>
                  <a:lnTo>
                    <a:pt x="7" y="308"/>
                  </a:lnTo>
                  <a:lnTo>
                    <a:pt x="7" y="388"/>
                  </a:lnTo>
                  <a:lnTo>
                    <a:pt x="7" y="364"/>
                  </a:lnTo>
                  <a:lnTo>
                    <a:pt x="7" y="374"/>
                  </a:lnTo>
                  <a:lnTo>
                    <a:pt x="7" y="374"/>
                  </a:lnTo>
                  <a:lnTo>
                    <a:pt x="7" y="376"/>
                  </a:lnTo>
                  <a:lnTo>
                    <a:pt x="7" y="374"/>
                  </a:lnTo>
                  <a:lnTo>
                    <a:pt x="7" y="390"/>
                  </a:lnTo>
                  <a:lnTo>
                    <a:pt x="7" y="358"/>
                  </a:lnTo>
                  <a:lnTo>
                    <a:pt x="7" y="376"/>
                  </a:lnTo>
                  <a:lnTo>
                    <a:pt x="7" y="324"/>
                  </a:lnTo>
                  <a:lnTo>
                    <a:pt x="7" y="388"/>
                  </a:lnTo>
                  <a:lnTo>
                    <a:pt x="7" y="353"/>
                  </a:lnTo>
                  <a:lnTo>
                    <a:pt x="7" y="294"/>
                  </a:lnTo>
                  <a:lnTo>
                    <a:pt x="7" y="340"/>
                  </a:lnTo>
                  <a:lnTo>
                    <a:pt x="7" y="380"/>
                  </a:lnTo>
                  <a:lnTo>
                    <a:pt x="7" y="387"/>
                  </a:lnTo>
                  <a:lnTo>
                    <a:pt x="7" y="340"/>
                  </a:lnTo>
                  <a:lnTo>
                    <a:pt x="7" y="390"/>
                  </a:lnTo>
                  <a:lnTo>
                    <a:pt x="7" y="360"/>
                  </a:lnTo>
                  <a:lnTo>
                    <a:pt x="7" y="383"/>
                  </a:lnTo>
                  <a:lnTo>
                    <a:pt x="7" y="390"/>
                  </a:lnTo>
                  <a:lnTo>
                    <a:pt x="7" y="292"/>
                  </a:lnTo>
                  <a:lnTo>
                    <a:pt x="7" y="381"/>
                  </a:lnTo>
                  <a:lnTo>
                    <a:pt x="9" y="347"/>
                  </a:lnTo>
                  <a:lnTo>
                    <a:pt x="9" y="390"/>
                  </a:lnTo>
                  <a:lnTo>
                    <a:pt x="9" y="372"/>
                  </a:lnTo>
                  <a:lnTo>
                    <a:pt x="9" y="364"/>
                  </a:lnTo>
                  <a:lnTo>
                    <a:pt x="9" y="273"/>
                  </a:lnTo>
                  <a:lnTo>
                    <a:pt x="9" y="381"/>
                  </a:lnTo>
                  <a:lnTo>
                    <a:pt x="9" y="383"/>
                  </a:lnTo>
                  <a:lnTo>
                    <a:pt x="9" y="331"/>
                  </a:lnTo>
                  <a:lnTo>
                    <a:pt x="9" y="333"/>
                  </a:lnTo>
                  <a:lnTo>
                    <a:pt x="9" y="374"/>
                  </a:lnTo>
                  <a:lnTo>
                    <a:pt x="9" y="387"/>
                  </a:lnTo>
                  <a:lnTo>
                    <a:pt x="9" y="360"/>
                  </a:lnTo>
                  <a:lnTo>
                    <a:pt x="9" y="390"/>
                  </a:lnTo>
                  <a:lnTo>
                    <a:pt x="9" y="372"/>
                  </a:lnTo>
                  <a:lnTo>
                    <a:pt x="9" y="383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9" y="376"/>
                  </a:lnTo>
                  <a:lnTo>
                    <a:pt x="9" y="360"/>
                  </a:lnTo>
                  <a:lnTo>
                    <a:pt x="9" y="385"/>
                  </a:lnTo>
                  <a:lnTo>
                    <a:pt x="9" y="371"/>
                  </a:lnTo>
                  <a:lnTo>
                    <a:pt x="9" y="360"/>
                  </a:lnTo>
                  <a:lnTo>
                    <a:pt x="9" y="383"/>
                  </a:lnTo>
                  <a:lnTo>
                    <a:pt x="9" y="364"/>
                  </a:lnTo>
                  <a:lnTo>
                    <a:pt x="9" y="365"/>
                  </a:lnTo>
                  <a:lnTo>
                    <a:pt x="9" y="385"/>
                  </a:lnTo>
                  <a:lnTo>
                    <a:pt x="9" y="381"/>
                  </a:lnTo>
                  <a:lnTo>
                    <a:pt x="9" y="374"/>
                  </a:lnTo>
                  <a:lnTo>
                    <a:pt x="9" y="387"/>
                  </a:lnTo>
                  <a:lnTo>
                    <a:pt x="9" y="387"/>
                  </a:lnTo>
                  <a:lnTo>
                    <a:pt x="9" y="388"/>
                  </a:lnTo>
                  <a:lnTo>
                    <a:pt x="9" y="355"/>
                  </a:lnTo>
                  <a:lnTo>
                    <a:pt x="9" y="387"/>
                  </a:lnTo>
                  <a:lnTo>
                    <a:pt x="9" y="346"/>
                  </a:lnTo>
                  <a:lnTo>
                    <a:pt x="9" y="362"/>
                  </a:lnTo>
                  <a:lnTo>
                    <a:pt x="9" y="381"/>
                  </a:lnTo>
                  <a:lnTo>
                    <a:pt x="9" y="385"/>
                  </a:lnTo>
                  <a:lnTo>
                    <a:pt x="9" y="385"/>
                  </a:lnTo>
                  <a:lnTo>
                    <a:pt x="9" y="390"/>
                  </a:lnTo>
                  <a:lnTo>
                    <a:pt x="9" y="346"/>
                  </a:lnTo>
                  <a:lnTo>
                    <a:pt x="9" y="364"/>
                  </a:lnTo>
                  <a:lnTo>
                    <a:pt x="9" y="353"/>
                  </a:lnTo>
                  <a:lnTo>
                    <a:pt x="9" y="349"/>
                  </a:lnTo>
                  <a:lnTo>
                    <a:pt x="9" y="376"/>
                  </a:lnTo>
                  <a:lnTo>
                    <a:pt x="9" y="383"/>
                  </a:lnTo>
                  <a:lnTo>
                    <a:pt x="9" y="365"/>
                  </a:lnTo>
                  <a:lnTo>
                    <a:pt x="9" y="330"/>
                  </a:lnTo>
                  <a:lnTo>
                    <a:pt x="9" y="390"/>
                  </a:lnTo>
                  <a:lnTo>
                    <a:pt x="9" y="387"/>
                  </a:lnTo>
                  <a:lnTo>
                    <a:pt x="9" y="262"/>
                  </a:lnTo>
                  <a:lnTo>
                    <a:pt x="9" y="388"/>
                  </a:lnTo>
                  <a:lnTo>
                    <a:pt x="9" y="346"/>
                  </a:lnTo>
                  <a:lnTo>
                    <a:pt x="9" y="374"/>
                  </a:lnTo>
                  <a:lnTo>
                    <a:pt x="9" y="381"/>
                  </a:lnTo>
                  <a:lnTo>
                    <a:pt x="9" y="356"/>
                  </a:lnTo>
                  <a:lnTo>
                    <a:pt x="9" y="385"/>
                  </a:lnTo>
                  <a:lnTo>
                    <a:pt x="9" y="347"/>
                  </a:lnTo>
                  <a:lnTo>
                    <a:pt x="9" y="371"/>
                  </a:lnTo>
                  <a:lnTo>
                    <a:pt x="9" y="364"/>
                  </a:lnTo>
                  <a:lnTo>
                    <a:pt x="9" y="371"/>
                  </a:lnTo>
                  <a:lnTo>
                    <a:pt x="9" y="390"/>
                  </a:lnTo>
                  <a:lnTo>
                    <a:pt x="9" y="385"/>
                  </a:lnTo>
                  <a:lnTo>
                    <a:pt x="9" y="376"/>
                  </a:lnTo>
                  <a:lnTo>
                    <a:pt x="9" y="390"/>
                  </a:lnTo>
                  <a:lnTo>
                    <a:pt x="9" y="339"/>
                  </a:lnTo>
                  <a:lnTo>
                    <a:pt x="9" y="362"/>
                  </a:lnTo>
                  <a:lnTo>
                    <a:pt x="9" y="344"/>
                  </a:lnTo>
                  <a:lnTo>
                    <a:pt x="9" y="372"/>
                  </a:lnTo>
                  <a:lnTo>
                    <a:pt x="9" y="340"/>
                  </a:lnTo>
                  <a:lnTo>
                    <a:pt x="9" y="351"/>
                  </a:lnTo>
                  <a:lnTo>
                    <a:pt x="9" y="388"/>
                  </a:lnTo>
                  <a:lnTo>
                    <a:pt x="9" y="319"/>
                  </a:lnTo>
                  <a:lnTo>
                    <a:pt x="9" y="385"/>
                  </a:lnTo>
                  <a:lnTo>
                    <a:pt x="9" y="362"/>
                  </a:lnTo>
                  <a:lnTo>
                    <a:pt x="9" y="344"/>
                  </a:lnTo>
                  <a:lnTo>
                    <a:pt x="9" y="344"/>
                  </a:lnTo>
                  <a:lnTo>
                    <a:pt x="9" y="387"/>
                  </a:lnTo>
                  <a:lnTo>
                    <a:pt x="9" y="381"/>
                  </a:lnTo>
                  <a:lnTo>
                    <a:pt x="9" y="376"/>
                  </a:lnTo>
                  <a:lnTo>
                    <a:pt x="9" y="381"/>
                  </a:lnTo>
                  <a:lnTo>
                    <a:pt x="9" y="374"/>
                  </a:lnTo>
                  <a:lnTo>
                    <a:pt x="9" y="323"/>
                  </a:lnTo>
                  <a:lnTo>
                    <a:pt x="9" y="347"/>
                  </a:lnTo>
                  <a:lnTo>
                    <a:pt x="9" y="355"/>
                  </a:lnTo>
                  <a:lnTo>
                    <a:pt x="9" y="390"/>
                  </a:lnTo>
                  <a:lnTo>
                    <a:pt x="11" y="339"/>
                  </a:lnTo>
                  <a:lnTo>
                    <a:pt x="11" y="380"/>
                  </a:lnTo>
                  <a:lnTo>
                    <a:pt x="11" y="378"/>
                  </a:lnTo>
                  <a:lnTo>
                    <a:pt x="11" y="378"/>
                  </a:lnTo>
                  <a:lnTo>
                    <a:pt x="11" y="387"/>
                  </a:lnTo>
                  <a:lnTo>
                    <a:pt x="11" y="376"/>
                  </a:lnTo>
                  <a:lnTo>
                    <a:pt x="11" y="307"/>
                  </a:lnTo>
                  <a:lnTo>
                    <a:pt x="11" y="378"/>
                  </a:lnTo>
                  <a:lnTo>
                    <a:pt x="11" y="376"/>
                  </a:lnTo>
                  <a:lnTo>
                    <a:pt x="11" y="390"/>
                  </a:lnTo>
                  <a:lnTo>
                    <a:pt x="11" y="364"/>
                  </a:lnTo>
                  <a:lnTo>
                    <a:pt x="11" y="387"/>
                  </a:lnTo>
                  <a:lnTo>
                    <a:pt x="11" y="374"/>
                  </a:lnTo>
                  <a:lnTo>
                    <a:pt x="11" y="371"/>
                  </a:lnTo>
                  <a:lnTo>
                    <a:pt x="11" y="390"/>
                  </a:lnTo>
                  <a:lnTo>
                    <a:pt x="11" y="380"/>
                  </a:lnTo>
                  <a:lnTo>
                    <a:pt x="11" y="378"/>
                  </a:lnTo>
                  <a:lnTo>
                    <a:pt x="11" y="385"/>
                  </a:lnTo>
                  <a:lnTo>
                    <a:pt x="11" y="364"/>
                  </a:lnTo>
                  <a:lnTo>
                    <a:pt x="11" y="380"/>
                  </a:lnTo>
                  <a:lnTo>
                    <a:pt x="11" y="390"/>
                  </a:lnTo>
                  <a:lnTo>
                    <a:pt x="11" y="333"/>
                  </a:lnTo>
                  <a:lnTo>
                    <a:pt x="11" y="388"/>
                  </a:lnTo>
                  <a:lnTo>
                    <a:pt x="11" y="387"/>
                  </a:lnTo>
                  <a:lnTo>
                    <a:pt x="11" y="369"/>
                  </a:lnTo>
                  <a:lnTo>
                    <a:pt x="11" y="388"/>
                  </a:lnTo>
                  <a:lnTo>
                    <a:pt x="11" y="383"/>
                  </a:lnTo>
                  <a:lnTo>
                    <a:pt x="11" y="362"/>
                  </a:lnTo>
                  <a:lnTo>
                    <a:pt x="11" y="388"/>
                  </a:lnTo>
                  <a:lnTo>
                    <a:pt x="11" y="383"/>
                  </a:lnTo>
                  <a:lnTo>
                    <a:pt x="11" y="376"/>
                  </a:lnTo>
                  <a:lnTo>
                    <a:pt x="11" y="351"/>
                  </a:lnTo>
                  <a:lnTo>
                    <a:pt x="11" y="388"/>
                  </a:lnTo>
                  <a:lnTo>
                    <a:pt x="11" y="310"/>
                  </a:lnTo>
                  <a:lnTo>
                    <a:pt x="11" y="337"/>
                  </a:lnTo>
                  <a:lnTo>
                    <a:pt x="11" y="376"/>
                  </a:lnTo>
                  <a:lnTo>
                    <a:pt x="11" y="387"/>
                  </a:lnTo>
                  <a:lnTo>
                    <a:pt x="11" y="380"/>
                  </a:lnTo>
                  <a:lnTo>
                    <a:pt x="11" y="371"/>
                  </a:lnTo>
                  <a:lnTo>
                    <a:pt x="11" y="378"/>
                  </a:lnTo>
                  <a:lnTo>
                    <a:pt x="11" y="380"/>
                  </a:lnTo>
                  <a:lnTo>
                    <a:pt x="11" y="371"/>
                  </a:lnTo>
                  <a:lnTo>
                    <a:pt x="11" y="380"/>
                  </a:lnTo>
                  <a:lnTo>
                    <a:pt x="11" y="385"/>
                  </a:lnTo>
                  <a:lnTo>
                    <a:pt x="11" y="385"/>
                  </a:lnTo>
                  <a:lnTo>
                    <a:pt x="11" y="367"/>
                  </a:lnTo>
                  <a:lnTo>
                    <a:pt x="11" y="349"/>
                  </a:lnTo>
                  <a:lnTo>
                    <a:pt x="11" y="374"/>
                  </a:lnTo>
                  <a:lnTo>
                    <a:pt x="11" y="378"/>
                  </a:lnTo>
                  <a:lnTo>
                    <a:pt x="11" y="378"/>
                  </a:lnTo>
                  <a:lnTo>
                    <a:pt x="11" y="383"/>
                  </a:lnTo>
                  <a:lnTo>
                    <a:pt x="11" y="340"/>
                  </a:lnTo>
                  <a:lnTo>
                    <a:pt x="11" y="355"/>
                  </a:lnTo>
                  <a:lnTo>
                    <a:pt x="11" y="374"/>
                  </a:lnTo>
                  <a:lnTo>
                    <a:pt x="11" y="353"/>
                  </a:lnTo>
                  <a:lnTo>
                    <a:pt x="11" y="385"/>
                  </a:lnTo>
                  <a:lnTo>
                    <a:pt x="11" y="390"/>
                  </a:lnTo>
                  <a:lnTo>
                    <a:pt x="11" y="356"/>
                  </a:lnTo>
                  <a:lnTo>
                    <a:pt x="11" y="358"/>
                  </a:lnTo>
                  <a:lnTo>
                    <a:pt x="11" y="374"/>
                  </a:lnTo>
                  <a:lnTo>
                    <a:pt x="11" y="390"/>
                  </a:lnTo>
                  <a:lnTo>
                    <a:pt x="11" y="378"/>
                  </a:lnTo>
                  <a:lnTo>
                    <a:pt x="11" y="371"/>
                  </a:lnTo>
                  <a:lnTo>
                    <a:pt x="11" y="387"/>
                  </a:lnTo>
                  <a:lnTo>
                    <a:pt x="11" y="387"/>
                  </a:lnTo>
                  <a:lnTo>
                    <a:pt x="11" y="331"/>
                  </a:lnTo>
                  <a:lnTo>
                    <a:pt x="11" y="380"/>
                  </a:lnTo>
                  <a:lnTo>
                    <a:pt x="11" y="380"/>
                  </a:lnTo>
                  <a:lnTo>
                    <a:pt x="11" y="301"/>
                  </a:lnTo>
                  <a:lnTo>
                    <a:pt x="11" y="340"/>
                  </a:lnTo>
                  <a:lnTo>
                    <a:pt x="11" y="385"/>
                  </a:lnTo>
                  <a:lnTo>
                    <a:pt x="11" y="331"/>
                  </a:lnTo>
                  <a:lnTo>
                    <a:pt x="11" y="381"/>
                  </a:lnTo>
                  <a:lnTo>
                    <a:pt x="11" y="233"/>
                  </a:lnTo>
                  <a:lnTo>
                    <a:pt x="11" y="380"/>
                  </a:lnTo>
                  <a:lnTo>
                    <a:pt x="13" y="365"/>
                  </a:lnTo>
                  <a:lnTo>
                    <a:pt x="13" y="390"/>
                  </a:lnTo>
                  <a:lnTo>
                    <a:pt x="13" y="323"/>
                  </a:lnTo>
                  <a:lnTo>
                    <a:pt x="13" y="356"/>
                  </a:lnTo>
                  <a:lnTo>
                    <a:pt x="13" y="365"/>
                  </a:lnTo>
                  <a:lnTo>
                    <a:pt x="13" y="347"/>
                  </a:lnTo>
                  <a:lnTo>
                    <a:pt x="13" y="387"/>
                  </a:lnTo>
                  <a:lnTo>
                    <a:pt x="13" y="371"/>
                  </a:lnTo>
                  <a:lnTo>
                    <a:pt x="13" y="378"/>
                  </a:lnTo>
                  <a:lnTo>
                    <a:pt x="13" y="383"/>
                  </a:lnTo>
                  <a:lnTo>
                    <a:pt x="13" y="381"/>
                  </a:lnTo>
                  <a:lnTo>
                    <a:pt x="13" y="387"/>
                  </a:lnTo>
                  <a:lnTo>
                    <a:pt x="13" y="266"/>
                  </a:lnTo>
                  <a:lnTo>
                    <a:pt x="13" y="385"/>
                  </a:lnTo>
                  <a:lnTo>
                    <a:pt x="13" y="342"/>
                  </a:lnTo>
                  <a:lnTo>
                    <a:pt x="13" y="351"/>
                  </a:lnTo>
                  <a:lnTo>
                    <a:pt x="13" y="358"/>
                  </a:lnTo>
                  <a:lnTo>
                    <a:pt x="13" y="305"/>
                  </a:lnTo>
                  <a:lnTo>
                    <a:pt x="13" y="349"/>
                  </a:lnTo>
                  <a:lnTo>
                    <a:pt x="13" y="385"/>
                  </a:lnTo>
                  <a:lnTo>
                    <a:pt x="13" y="378"/>
                  </a:lnTo>
                  <a:lnTo>
                    <a:pt x="13" y="330"/>
                  </a:lnTo>
                  <a:lnTo>
                    <a:pt x="13" y="376"/>
                  </a:lnTo>
                  <a:lnTo>
                    <a:pt x="13" y="299"/>
                  </a:lnTo>
                  <a:lnTo>
                    <a:pt x="13" y="337"/>
                  </a:lnTo>
                  <a:lnTo>
                    <a:pt x="13" y="310"/>
                  </a:lnTo>
                  <a:lnTo>
                    <a:pt x="13" y="333"/>
                  </a:lnTo>
                  <a:lnTo>
                    <a:pt x="13" y="353"/>
                  </a:lnTo>
                  <a:lnTo>
                    <a:pt x="13" y="364"/>
                  </a:lnTo>
                  <a:lnTo>
                    <a:pt x="13" y="344"/>
                  </a:lnTo>
                  <a:lnTo>
                    <a:pt x="13" y="347"/>
                  </a:lnTo>
                  <a:lnTo>
                    <a:pt x="13" y="315"/>
                  </a:lnTo>
                  <a:lnTo>
                    <a:pt x="13" y="296"/>
                  </a:lnTo>
                  <a:lnTo>
                    <a:pt x="13" y="315"/>
                  </a:lnTo>
                  <a:lnTo>
                    <a:pt x="13" y="385"/>
                  </a:lnTo>
                  <a:lnTo>
                    <a:pt x="13" y="380"/>
                  </a:lnTo>
                  <a:lnTo>
                    <a:pt x="13" y="298"/>
                  </a:lnTo>
                  <a:lnTo>
                    <a:pt x="13" y="381"/>
                  </a:lnTo>
                  <a:lnTo>
                    <a:pt x="13" y="280"/>
                  </a:lnTo>
                  <a:lnTo>
                    <a:pt x="13" y="351"/>
                  </a:lnTo>
                  <a:lnTo>
                    <a:pt x="13" y="385"/>
                  </a:lnTo>
                  <a:lnTo>
                    <a:pt x="13" y="387"/>
                  </a:lnTo>
                  <a:lnTo>
                    <a:pt x="13" y="347"/>
                  </a:lnTo>
                  <a:lnTo>
                    <a:pt x="13" y="323"/>
                  </a:lnTo>
                  <a:lnTo>
                    <a:pt x="13" y="331"/>
                  </a:lnTo>
                  <a:lnTo>
                    <a:pt x="13" y="381"/>
                  </a:lnTo>
                  <a:lnTo>
                    <a:pt x="13" y="376"/>
                  </a:lnTo>
                  <a:lnTo>
                    <a:pt x="13" y="364"/>
                  </a:lnTo>
                  <a:lnTo>
                    <a:pt x="13" y="385"/>
                  </a:lnTo>
                  <a:lnTo>
                    <a:pt x="13" y="353"/>
                  </a:lnTo>
                  <a:lnTo>
                    <a:pt x="13" y="119"/>
                  </a:lnTo>
                  <a:lnTo>
                    <a:pt x="13" y="378"/>
                  </a:lnTo>
                  <a:lnTo>
                    <a:pt x="13" y="266"/>
                  </a:lnTo>
                  <a:lnTo>
                    <a:pt x="13" y="390"/>
                  </a:lnTo>
                  <a:lnTo>
                    <a:pt x="13" y="141"/>
                  </a:lnTo>
                  <a:lnTo>
                    <a:pt x="13" y="369"/>
                  </a:lnTo>
                  <a:lnTo>
                    <a:pt x="13" y="356"/>
                  </a:lnTo>
                  <a:lnTo>
                    <a:pt x="13" y="333"/>
                  </a:lnTo>
                  <a:lnTo>
                    <a:pt x="13" y="310"/>
                  </a:lnTo>
                  <a:lnTo>
                    <a:pt x="13" y="349"/>
                  </a:lnTo>
                  <a:lnTo>
                    <a:pt x="13" y="317"/>
                  </a:lnTo>
                  <a:lnTo>
                    <a:pt x="13" y="385"/>
                  </a:lnTo>
                  <a:lnTo>
                    <a:pt x="13" y="356"/>
                  </a:lnTo>
                  <a:lnTo>
                    <a:pt x="13" y="362"/>
                  </a:lnTo>
                  <a:lnTo>
                    <a:pt x="13" y="369"/>
                  </a:lnTo>
                  <a:lnTo>
                    <a:pt x="13" y="376"/>
                  </a:lnTo>
                  <a:lnTo>
                    <a:pt x="13" y="390"/>
                  </a:lnTo>
                  <a:lnTo>
                    <a:pt x="13" y="330"/>
                  </a:lnTo>
                  <a:lnTo>
                    <a:pt x="13" y="385"/>
                  </a:lnTo>
                  <a:lnTo>
                    <a:pt x="13" y="378"/>
                  </a:lnTo>
                  <a:lnTo>
                    <a:pt x="13" y="360"/>
                  </a:lnTo>
                  <a:lnTo>
                    <a:pt x="13" y="387"/>
                  </a:lnTo>
                  <a:lnTo>
                    <a:pt x="13" y="358"/>
                  </a:lnTo>
                  <a:lnTo>
                    <a:pt x="13" y="362"/>
                  </a:lnTo>
                  <a:lnTo>
                    <a:pt x="13" y="385"/>
                  </a:lnTo>
                  <a:lnTo>
                    <a:pt x="13" y="390"/>
                  </a:lnTo>
                  <a:lnTo>
                    <a:pt x="13" y="328"/>
                  </a:lnTo>
                  <a:lnTo>
                    <a:pt x="13" y="387"/>
                  </a:lnTo>
                  <a:lnTo>
                    <a:pt x="13" y="216"/>
                  </a:lnTo>
                  <a:lnTo>
                    <a:pt x="13" y="326"/>
                  </a:lnTo>
                  <a:lnTo>
                    <a:pt x="13" y="315"/>
                  </a:lnTo>
                  <a:lnTo>
                    <a:pt x="13" y="388"/>
                  </a:lnTo>
                  <a:lnTo>
                    <a:pt x="13" y="315"/>
                  </a:lnTo>
                  <a:lnTo>
                    <a:pt x="13" y="250"/>
                  </a:lnTo>
                  <a:lnTo>
                    <a:pt x="13" y="390"/>
                  </a:lnTo>
                  <a:lnTo>
                    <a:pt x="15" y="292"/>
                  </a:lnTo>
                  <a:lnTo>
                    <a:pt x="15" y="380"/>
                  </a:lnTo>
                  <a:lnTo>
                    <a:pt x="15" y="390"/>
                  </a:lnTo>
                  <a:lnTo>
                    <a:pt x="15" y="388"/>
                  </a:lnTo>
                  <a:lnTo>
                    <a:pt x="15" y="369"/>
                  </a:lnTo>
                  <a:lnTo>
                    <a:pt x="15" y="305"/>
                  </a:lnTo>
                  <a:lnTo>
                    <a:pt x="15" y="387"/>
                  </a:lnTo>
                  <a:lnTo>
                    <a:pt x="15" y="381"/>
                  </a:lnTo>
                  <a:lnTo>
                    <a:pt x="15" y="294"/>
                  </a:lnTo>
                  <a:lnTo>
                    <a:pt x="15" y="255"/>
                  </a:lnTo>
                  <a:lnTo>
                    <a:pt x="15" y="378"/>
                  </a:lnTo>
                  <a:lnTo>
                    <a:pt x="15" y="282"/>
                  </a:lnTo>
                  <a:lnTo>
                    <a:pt x="15" y="180"/>
                  </a:lnTo>
                  <a:lnTo>
                    <a:pt x="15" y="376"/>
                  </a:lnTo>
                  <a:lnTo>
                    <a:pt x="15" y="380"/>
                  </a:lnTo>
                  <a:lnTo>
                    <a:pt x="15" y="364"/>
                  </a:lnTo>
                  <a:lnTo>
                    <a:pt x="15" y="381"/>
                  </a:lnTo>
                  <a:lnTo>
                    <a:pt x="15" y="314"/>
                  </a:lnTo>
                  <a:lnTo>
                    <a:pt x="15" y="337"/>
                  </a:lnTo>
                  <a:lnTo>
                    <a:pt x="15" y="369"/>
                  </a:lnTo>
                  <a:lnTo>
                    <a:pt x="15" y="387"/>
                  </a:lnTo>
                  <a:lnTo>
                    <a:pt x="15" y="287"/>
                  </a:lnTo>
                  <a:lnTo>
                    <a:pt x="15" y="294"/>
                  </a:lnTo>
                  <a:lnTo>
                    <a:pt x="15" y="328"/>
                  </a:lnTo>
                  <a:lnTo>
                    <a:pt x="15" y="346"/>
                  </a:lnTo>
                  <a:lnTo>
                    <a:pt x="15" y="387"/>
                  </a:lnTo>
                  <a:lnTo>
                    <a:pt x="15" y="390"/>
                  </a:lnTo>
                  <a:lnTo>
                    <a:pt x="15" y="331"/>
                  </a:lnTo>
                  <a:lnTo>
                    <a:pt x="15" y="381"/>
                  </a:lnTo>
                  <a:lnTo>
                    <a:pt x="15" y="225"/>
                  </a:lnTo>
                  <a:lnTo>
                    <a:pt x="15" y="331"/>
                  </a:lnTo>
                  <a:lnTo>
                    <a:pt x="15" y="340"/>
                  </a:lnTo>
                  <a:lnTo>
                    <a:pt x="15" y="0"/>
                  </a:lnTo>
                  <a:lnTo>
                    <a:pt x="15" y="369"/>
                  </a:lnTo>
                  <a:lnTo>
                    <a:pt x="15" y="378"/>
                  </a:lnTo>
                  <a:lnTo>
                    <a:pt x="15" y="262"/>
                  </a:lnTo>
                  <a:lnTo>
                    <a:pt x="15" y="367"/>
                  </a:lnTo>
                  <a:lnTo>
                    <a:pt x="15" y="315"/>
                  </a:lnTo>
                  <a:lnTo>
                    <a:pt x="15" y="383"/>
                  </a:lnTo>
                  <a:lnTo>
                    <a:pt x="15" y="390"/>
                  </a:lnTo>
                  <a:lnTo>
                    <a:pt x="15" y="378"/>
                  </a:lnTo>
                  <a:lnTo>
                    <a:pt x="15" y="323"/>
                  </a:lnTo>
                  <a:lnTo>
                    <a:pt x="15" y="380"/>
                  </a:lnTo>
                  <a:lnTo>
                    <a:pt x="15" y="342"/>
                  </a:lnTo>
                  <a:lnTo>
                    <a:pt x="15" y="128"/>
                  </a:lnTo>
                  <a:lnTo>
                    <a:pt x="15" y="369"/>
                  </a:lnTo>
                  <a:lnTo>
                    <a:pt x="15" y="378"/>
                  </a:lnTo>
                  <a:lnTo>
                    <a:pt x="15" y="358"/>
                  </a:lnTo>
                  <a:lnTo>
                    <a:pt x="15" y="266"/>
                  </a:lnTo>
                  <a:lnTo>
                    <a:pt x="15" y="324"/>
                  </a:lnTo>
                  <a:lnTo>
                    <a:pt x="15" y="374"/>
                  </a:lnTo>
                  <a:lnTo>
                    <a:pt x="15" y="330"/>
                  </a:lnTo>
                  <a:lnTo>
                    <a:pt x="15" y="356"/>
                  </a:lnTo>
                  <a:lnTo>
                    <a:pt x="15" y="301"/>
                  </a:lnTo>
                  <a:lnTo>
                    <a:pt x="15" y="267"/>
                  </a:lnTo>
                  <a:lnTo>
                    <a:pt x="15" y="390"/>
                  </a:lnTo>
                  <a:lnTo>
                    <a:pt x="15" y="328"/>
                  </a:lnTo>
                  <a:lnTo>
                    <a:pt x="15" y="342"/>
                  </a:lnTo>
                  <a:lnTo>
                    <a:pt x="15" y="273"/>
                  </a:lnTo>
                  <a:lnTo>
                    <a:pt x="15" y="299"/>
                  </a:lnTo>
                  <a:lnTo>
                    <a:pt x="15" y="326"/>
                  </a:lnTo>
                  <a:lnTo>
                    <a:pt x="15" y="294"/>
                  </a:lnTo>
                  <a:lnTo>
                    <a:pt x="15" y="387"/>
                  </a:lnTo>
                  <a:lnTo>
                    <a:pt x="15" y="333"/>
                  </a:lnTo>
                  <a:lnTo>
                    <a:pt x="15" y="210"/>
                  </a:lnTo>
                  <a:lnTo>
                    <a:pt x="15" y="315"/>
                  </a:lnTo>
                  <a:lnTo>
                    <a:pt x="15" y="339"/>
                  </a:lnTo>
                  <a:lnTo>
                    <a:pt x="15" y="285"/>
                  </a:lnTo>
                  <a:lnTo>
                    <a:pt x="15" y="344"/>
                  </a:lnTo>
                  <a:lnTo>
                    <a:pt x="15" y="244"/>
                  </a:lnTo>
                  <a:lnTo>
                    <a:pt x="15" y="280"/>
                  </a:lnTo>
                  <a:lnTo>
                    <a:pt x="15" y="340"/>
                  </a:lnTo>
                  <a:lnTo>
                    <a:pt x="15" y="376"/>
                  </a:lnTo>
                  <a:lnTo>
                    <a:pt x="15" y="330"/>
                  </a:lnTo>
                  <a:lnTo>
                    <a:pt x="15" y="390"/>
                  </a:lnTo>
                  <a:lnTo>
                    <a:pt x="15" y="347"/>
                  </a:lnTo>
                  <a:lnTo>
                    <a:pt x="15" y="340"/>
                  </a:lnTo>
                  <a:lnTo>
                    <a:pt x="15" y="296"/>
                  </a:lnTo>
                  <a:lnTo>
                    <a:pt x="15" y="342"/>
                  </a:lnTo>
                  <a:lnTo>
                    <a:pt x="15" y="383"/>
                  </a:lnTo>
                  <a:lnTo>
                    <a:pt x="15" y="385"/>
                  </a:lnTo>
                  <a:lnTo>
                    <a:pt x="15" y="258"/>
                  </a:lnTo>
                  <a:lnTo>
                    <a:pt x="15" y="342"/>
                  </a:lnTo>
                  <a:lnTo>
                    <a:pt x="15" y="244"/>
                  </a:lnTo>
                  <a:lnTo>
                    <a:pt x="15" y="303"/>
                  </a:lnTo>
                  <a:lnTo>
                    <a:pt x="16" y="242"/>
                  </a:lnTo>
                  <a:lnTo>
                    <a:pt x="16" y="358"/>
                  </a:lnTo>
                  <a:lnTo>
                    <a:pt x="16" y="251"/>
                  </a:lnTo>
                  <a:lnTo>
                    <a:pt x="16" y="315"/>
                  </a:lnTo>
                  <a:lnTo>
                    <a:pt x="16" y="344"/>
                  </a:lnTo>
                  <a:lnTo>
                    <a:pt x="16" y="374"/>
                  </a:lnTo>
                  <a:lnTo>
                    <a:pt x="16" y="358"/>
                  </a:lnTo>
                  <a:lnTo>
                    <a:pt x="16" y="342"/>
                  </a:lnTo>
                  <a:lnTo>
                    <a:pt x="16" y="305"/>
                  </a:lnTo>
                  <a:lnTo>
                    <a:pt x="16" y="319"/>
                  </a:lnTo>
                  <a:lnTo>
                    <a:pt x="16" y="335"/>
                  </a:lnTo>
                  <a:lnTo>
                    <a:pt x="16" y="342"/>
                  </a:lnTo>
                  <a:lnTo>
                    <a:pt x="16" y="387"/>
                  </a:lnTo>
                  <a:lnTo>
                    <a:pt x="16" y="364"/>
                  </a:lnTo>
                  <a:lnTo>
                    <a:pt x="16" y="337"/>
                  </a:lnTo>
                  <a:lnTo>
                    <a:pt x="16" y="257"/>
                  </a:lnTo>
                  <a:lnTo>
                    <a:pt x="16" y="387"/>
                  </a:lnTo>
                  <a:lnTo>
                    <a:pt x="16" y="383"/>
                  </a:lnTo>
                  <a:lnTo>
                    <a:pt x="16" y="132"/>
                  </a:lnTo>
                  <a:lnTo>
                    <a:pt x="16" y="317"/>
                  </a:lnTo>
                  <a:lnTo>
                    <a:pt x="16" y="125"/>
                  </a:lnTo>
                  <a:lnTo>
                    <a:pt x="16" y="374"/>
                  </a:lnTo>
                  <a:lnTo>
                    <a:pt x="16" y="260"/>
                  </a:lnTo>
                  <a:lnTo>
                    <a:pt x="16" y="230"/>
                  </a:lnTo>
                  <a:lnTo>
                    <a:pt x="16" y="294"/>
                  </a:lnTo>
                  <a:lnTo>
                    <a:pt x="16" y="390"/>
                  </a:lnTo>
                  <a:lnTo>
                    <a:pt x="16" y="337"/>
                  </a:lnTo>
                  <a:lnTo>
                    <a:pt x="16" y="201"/>
                  </a:lnTo>
                  <a:lnTo>
                    <a:pt x="16" y="353"/>
                  </a:lnTo>
                  <a:lnTo>
                    <a:pt x="16" y="157"/>
                  </a:lnTo>
                  <a:lnTo>
                    <a:pt x="16" y="321"/>
                  </a:lnTo>
                  <a:lnTo>
                    <a:pt x="16" y="380"/>
                  </a:lnTo>
                  <a:lnTo>
                    <a:pt x="16" y="312"/>
                  </a:lnTo>
                  <a:lnTo>
                    <a:pt x="16" y="344"/>
                  </a:lnTo>
                  <a:lnTo>
                    <a:pt x="16" y="383"/>
                  </a:lnTo>
                  <a:lnTo>
                    <a:pt x="16" y="355"/>
                  </a:lnTo>
                  <a:lnTo>
                    <a:pt x="16" y="347"/>
                  </a:lnTo>
                  <a:lnTo>
                    <a:pt x="16" y="333"/>
                  </a:lnTo>
                  <a:lnTo>
                    <a:pt x="16" y="324"/>
                  </a:lnTo>
                  <a:lnTo>
                    <a:pt x="16" y="380"/>
                  </a:lnTo>
                  <a:lnTo>
                    <a:pt x="16" y="351"/>
                  </a:lnTo>
                  <a:lnTo>
                    <a:pt x="16" y="339"/>
                  </a:lnTo>
                  <a:lnTo>
                    <a:pt x="16" y="232"/>
                  </a:lnTo>
                  <a:lnTo>
                    <a:pt x="16" y="364"/>
                  </a:lnTo>
                  <a:lnTo>
                    <a:pt x="16" y="331"/>
                  </a:lnTo>
                  <a:lnTo>
                    <a:pt x="16" y="143"/>
                  </a:lnTo>
                  <a:lnTo>
                    <a:pt x="16" y="380"/>
                  </a:lnTo>
                  <a:lnTo>
                    <a:pt x="16" y="347"/>
                  </a:lnTo>
                  <a:lnTo>
                    <a:pt x="16" y="381"/>
                  </a:lnTo>
                  <a:lnTo>
                    <a:pt x="16" y="364"/>
                  </a:lnTo>
                  <a:lnTo>
                    <a:pt x="16" y="351"/>
                  </a:lnTo>
                  <a:lnTo>
                    <a:pt x="16" y="388"/>
                  </a:lnTo>
                  <a:lnTo>
                    <a:pt x="16" y="203"/>
                  </a:lnTo>
                  <a:lnTo>
                    <a:pt x="16" y="330"/>
                  </a:lnTo>
                  <a:lnTo>
                    <a:pt x="16" y="349"/>
                  </a:lnTo>
                  <a:lnTo>
                    <a:pt x="16" y="36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2" name="Freeform 468"/>
            <p:cNvSpPr>
              <a:spLocks/>
            </p:cNvSpPr>
            <p:nvPr/>
          </p:nvSpPr>
          <p:spPr bwMode="auto">
            <a:xfrm>
              <a:off x="4000" y="3847"/>
              <a:ext cx="16" cy="190"/>
            </a:xfrm>
            <a:custGeom>
              <a:avLst/>
              <a:gdLst>
                <a:gd name="T0" fmla="*/ 0 w 16"/>
                <a:gd name="T1" fmla="*/ 149 h 190"/>
                <a:gd name="T2" fmla="*/ 2 w 16"/>
                <a:gd name="T3" fmla="*/ 187 h 190"/>
                <a:gd name="T4" fmla="*/ 2 w 16"/>
                <a:gd name="T5" fmla="*/ 131 h 190"/>
                <a:gd name="T6" fmla="*/ 2 w 16"/>
                <a:gd name="T7" fmla="*/ 165 h 190"/>
                <a:gd name="T8" fmla="*/ 2 w 16"/>
                <a:gd name="T9" fmla="*/ 178 h 190"/>
                <a:gd name="T10" fmla="*/ 2 w 16"/>
                <a:gd name="T11" fmla="*/ 133 h 190"/>
                <a:gd name="T12" fmla="*/ 2 w 16"/>
                <a:gd name="T13" fmla="*/ 176 h 190"/>
                <a:gd name="T14" fmla="*/ 2 w 16"/>
                <a:gd name="T15" fmla="*/ 185 h 190"/>
                <a:gd name="T16" fmla="*/ 4 w 16"/>
                <a:gd name="T17" fmla="*/ 137 h 190"/>
                <a:gd name="T18" fmla="*/ 4 w 16"/>
                <a:gd name="T19" fmla="*/ 149 h 190"/>
                <a:gd name="T20" fmla="*/ 4 w 16"/>
                <a:gd name="T21" fmla="*/ 144 h 190"/>
                <a:gd name="T22" fmla="*/ 4 w 16"/>
                <a:gd name="T23" fmla="*/ 158 h 190"/>
                <a:gd name="T24" fmla="*/ 4 w 16"/>
                <a:gd name="T25" fmla="*/ 171 h 190"/>
                <a:gd name="T26" fmla="*/ 4 w 16"/>
                <a:gd name="T27" fmla="*/ 156 h 190"/>
                <a:gd name="T28" fmla="*/ 4 w 16"/>
                <a:gd name="T29" fmla="*/ 187 h 190"/>
                <a:gd name="T30" fmla="*/ 6 w 16"/>
                <a:gd name="T31" fmla="*/ 164 h 190"/>
                <a:gd name="T32" fmla="*/ 6 w 16"/>
                <a:gd name="T33" fmla="*/ 185 h 190"/>
                <a:gd name="T34" fmla="*/ 6 w 16"/>
                <a:gd name="T35" fmla="*/ 188 h 190"/>
                <a:gd name="T36" fmla="*/ 6 w 16"/>
                <a:gd name="T37" fmla="*/ 171 h 190"/>
                <a:gd name="T38" fmla="*/ 6 w 16"/>
                <a:gd name="T39" fmla="*/ 183 h 190"/>
                <a:gd name="T40" fmla="*/ 6 w 16"/>
                <a:gd name="T41" fmla="*/ 171 h 190"/>
                <a:gd name="T42" fmla="*/ 6 w 16"/>
                <a:gd name="T43" fmla="*/ 190 h 190"/>
                <a:gd name="T44" fmla="*/ 7 w 16"/>
                <a:gd name="T45" fmla="*/ 190 h 190"/>
                <a:gd name="T46" fmla="*/ 7 w 16"/>
                <a:gd name="T47" fmla="*/ 188 h 190"/>
                <a:gd name="T48" fmla="*/ 7 w 16"/>
                <a:gd name="T49" fmla="*/ 180 h 190"/>
                <a:gd name="T50" fmla="*/ 7 w 16"/>
                <a:gd name="T51" fmla="*/ 178 h 190"/>
                <a:gd name="T52" fmla="*/ 7 w 16"/>
                <a:gd name="T53" fmla="*/ 176 h 190"/>
                <a:gd name="T54" fmla="*/ 7 w 16"/>
                <a:gd name="T55" fmla="*/ 190 h 190"/>
                <a:gd name="T56" fmla="*/ 7 w 16"/>
                <a:gd name="T57" fmla="*/ 187 h 190"/>
                <a:gd name="T58" fmla="*/ 9 w 16"/>
                <a:gd name="T59" fmla="*/ 187 h 190"/>
                <a:gd name="T60" fmla="*/ 9 w 16"/>
                <a:gd name="T61" fmla="*/ 190 h 190"/>
                <a:gd name="T62" fmla="*/ 9 w 16"/>
                <a:gd name="T63" fmla="*/ 187 h 190"/>
                <a:gd name="T64" fmla="*/ 9 w 16"/>
                <a:gd name="T65" fmla="*/ 190 h 190"/>
                <a:gd name="T66" fmla="*/ 9 w 16"/>
                <a:gd name="T67" fmla="*/ 185 h 190"/>
                <a:gd name="T68" fmla="*/ 9 w 16"/>
                <a:gd name="T69" fmla="*/ 187 h 190"/>
                <a:gd name="T70" fmla="*/ 9 w 16"/>
                <a:gd name="T71" fmla="*/ 181 h 190"/>
                <a:gd name="T72" fmla="*/ 11 w 16"/>
                <a:gd name="T73" fmla="*/ 183 h 190"/>
                <a:gd name="T74" fmla="*/ 11 w 16"/>
                <a:gd name="T75" fmla="*/ 187 h 190"/>
                <a:gd name="T76" fmla="*/ 11 w 16"/>
                <a:gd name="T77" fmla="*/ 187 h 190"/>
                <a:gd name="T78" fmla="*/ 11 w 16"/>
                <a:gd name="T79" fmla="*/ 190 h 190"/>
                <a:gd name="T80" fmla="*/ 11 w 16"/>
                <a:gd name="T81" fmla="*/ 183 h 190"/>
                <a:gd name="T82" fmla="*/ 11 w 16"/>
                <a:gd name="T83" fmla="*/ 190 h 190"/>
                <a:gd name="T84" fmla="*/ 11 w 16"/>
                <a:gd name="T85" fmla="*/ 190 h 190"/>
                <a:gd name="T86" fmla="*/ 13 w 16"/>
                <a:gd name="T87" fmla="*/ 190 h 190"/>
                <a:gd name="T88" fmla="*/ 13 w 16"/>
                <a:gd name="T89" fmla="*/ 183 h 190"/>
                <a:gd name="T90" fmla="*/ 13 w 16"/>
                <a:gd name="T91" fmla="*/ 188 h 190"/>
                <a:gd name="T92" fmla="*/ 13 w 16"/>
                <a:gd name="T93" fmla="*/ 190 h 190"/>
                <a:gd name="T94" fmla="*/ 13 w 16"/>
                <a:gd name="T95" fmla="*/ 188 h 190"/>
                <a:gd name="T96" fmla="*/ 13 w 16"/>
                <a:gd name="T97" fmla="*/ 190 h 190"/>
                <a:gd name="T98" fmla="*/ 15 w 16"/>
                <a:gd name="T99" fmla="*/ 190 h 190"/>
                <a:gd name="T100" fmla="*/ 15 w 16"/>
                <a:gd name="T101" fmla="*/ 187 h 190"/>
                <a:gd name="T102" fmla="*/ 15 w 16"/>
                <a:gd name="T103" fmla="*/ 187 h 190"/>
                <a:gd name="T104" fmla="*/ 15 w 16"/>
                <a:gd name="T105" fmla="*/ 190 h 190"/>
                <a:gd name="T106" fmla="*/ 15 w 16"/>
                <a:gd name="T107" fmla="*/ 190 h 190"/>
                <a:gd name="T108" fmla="*/ 15 w 16"/>
                <a:gd name="T109" fmla="*/ 187 h 190"/>
                <a:gd name="T110" fmla="*/ 15 w 16"/>
                <a:gd name="T111" fmla="*/ 190 h 190"/>
                <a:gd name="T112" fmla="*/ 16 w 16"/>
                <a:gd name="T113" fmla="*/ 188 h 190"/>
                <a:gd name="T114" fmla="*/ 16 w 16"/>
                <a:gd name="T115" fmla="*/ 190 h 190"/>
                <a:gd name="T116" fmla="*/ 16 w 16"/>
                <a:gd name="T117" fmla="*/ 190 h 190"/>
                <a:gd name="T118" fmla="*/ 16 w 16"/>
                <a:gd name="T119" fmla="*/ 190 h 190"/>
                <a:gd name="T120" fmla="*/ 16 w 16"/>
                <a:gd name="T121" fmla="*/ 188 h 190"/>
                <a:gd name="T122" fmla="*/ 16 w 16"/>
                <a:gd name="T123" fmla="*/ 18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90">
                  <a:moveTo>
                    <a:pt x="0" y="160"/>
                  </a:moveTo>
                  <a:lnTo>
                    <a:pt x="0" y="53"/>
                  </a:lnTo>
                  <a:lnTo>
                    <a:pt x="0" y="181"/>
                  </a:lnTo>
                  <a:lnTo>
                    <a:pt x="0" y="190"/>
                  </a:lnTo>
                  <a:lnTo>
                    <a:pt x="0" y="128"/>
                  </a:lnTo>
                  <a:lnTo>
                    <a:pt x="0" y="115"/>
                  </a:lnTo>
                  <a:lnTo>
                    <a:pt x="0" y="0"/>
                  </a:lnTo>
                  <a:lnTo>
                    <a:pt x="0" y="107"/>
                  </a:lnTo>
                  <a:lnTo>
                    <a:pt x="0" y="174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0" y="149"/>
                  </a:lnTo>
                  <a:lnTo>
                    <a:pt x="0" y="169"/>
                  </a:lnTo>
                  <a:lnTo>
                    <a:pt x="0" y="162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0" y="160"/>
                  </a:lnTo>
                  <a:lnTo>
                    <a:pt x="0" y="142"/>
                  </a:lnTo>
                  <a:lnTo>
                    <a:pt x="0" y="139"/>
                  </a:lnTo>
                  <a:lnTo>
                    <a:pt x="0" y="187"/>
                  </a:lnTo>
                  <a:lnTo>
                    <a:pt x="2" y="153"/>
                  </a:lnTo>
                  <a:lnTo>
                    <a:pt x="2" y="147"/>
                  </a:lnTo>
                  <a:lnTo>
                    <a:pt x="2" y="151"/>
                  </a:lnTo>
                  <a:lnTo>
                    <a:pt x="2" y="187"/>
                  </a:lnTo>
                  <a:lnTo>
                    <a:pt x="2" y="146"/>
                  </a:lnTo>
                  <a:lnTo>
                    <a:pt x="2" y="171"/>
                  </a:lnTo>
                  <a:lnTo>
                    <a:pt x="2" y="155"/>
                  </a:lnTo>
                  <a:lnTo>
                    <a:pt x="2" y="162"/>
                  </a:lnTo>
                  <a:lnTo>
                    <a:pt x="2" y="139"/>
                  </a:lnTo>
                  <a:lnTo>
                    <a:pt x="2" y="144"/>
                  </a:lnTo>
                  <a:lnTo>
                    <a:pt x="2" y="151"/>
                  </a:lnTo>
                  <a:lnTo>
                    <a:pt x="2" y="178"/>
                  </a:lnTo>
                  <a:lnTo>
                    <a:pt x="2" y="178"/>
                  </a:lnTo>
                  <a:lnTo>
                    <a:pt x="2" y="187"/>
                  </a:lnTo>
                  <a:lnTo>
                    <a:pt x="2" y="147"/>
                  </a:lnTo>
                  <a:lnTo>
                    <a:pt x="2" y="131"/>
                  </a:lnTo>
                  <a:lnTo>
                    <a:pt x="2" y="123"/>
                  </a:lnTo>
                  <a:lnTo>
                    <a:pt x="2" y="53"/>
                  </a:lnTo>
                  <a:lnTo>
                    <a:pt x="2" y="176"/>
                  </a:lnTo>
                  <a:lnTo>
                    <a:pt x="2" y="180"/>
                  </a:lnTo>
                  <a:lnTo>
                    <a:pt x="2" y="160"/>
                  </a:lnTo>
                  <a:lnTo>
                    <a:pt x="2" y="155"/>
                  </a:lnTo>
                  <a:lnTo>
                    <a:pt x="2" y="144"/>
                  </a:lnTo>
                  <a:lnTo>
                    <a:pt x="2" y="174"/>
                  </a:lnTo>
                  <a:lnTo>
                    <a:pt x="2" y="110"/>
                  </a:lnTo>
                  <a:lnTo>
                    <a:pt x="2" y="178"/>
                  </a:lnTo>
                  <a:lnTo>
                    <a:pt x="2" y="187"/>
                  </a:lnTo>
                  <a:lnTo>
                    <a:pt x="2" y="165"/>
                  </a:lnTo>
                  <a:lnTo>
                    <a:pt x="2" y="142"/>
                  </a:lnTo>
                  <a:lnTo>
                    <a:pt x="2" y="41"/>
                  </a:lnTo>
                  <a:lnTo>
                    <a:pt x="2" y="121"/>
                  </a:lnTo>
                  <a:lnTo>
                    <a:pt x="2" y="165"/>
                  </a:lnTo>
                  <a:lnTo>
                    <a:pt x="2" y="144"/>
                  </a:lnTo>
                  <a:lnTo>
                    <a:pt x="2" y="167"/>
                  </a:lnTo>
                  <a:lnTo>
                    <a:pt x="2" y="172"/>
                  </a:lnTo>
                  <a:lnTo>
                    <a:pt x="2" y="169"/>
                  </a:lnTo>
                  <a:lnTo>
                    <a:pt x="2" y="178"/>
                  </a:lnTo>
                  <a:lnTo>
                    <a:pt x="2" y="190"/>
                  </a:lnTo>
                  <a:lnTo>
                    <a:pt x="2" y="155"/>
                  </a:lnTo>
                  <a:lnTo>
                    <a:pt x="2" y="178"/>
                  </a:lnTo>
                  <a:lnTo>
                    <a:pt x="2" y="181"/>
                  </a:lnTo>
                  <a:lnTo>
                    <a:pt x="2" y="128"/>
                  </a:lnTo>
                  <a:lnTo>
                    <a:pt x="2" y="178"/>
                  </a:lnTo>
                  <a:lnTo>
                    <a:pt x="2" y="178"/>
                  </a:lnTo>
                  <a:lnTo>
                    <a:pt x="2" y="164"/>
                  </a:lnTo>
                  <a:lnTo>
                    <a:pt x="2" y="187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2" y="144"/>
                  </a:lnTo>
                  <a:lnTo>
                    <a:pt x="2" y="128"/>
                  </a:lnTo>
                  <a:lnTo>
                    <a:pt x="2" y="151"/>
                  </a:lnTo>
                  <a:lnTo>
                    <a:pt x="2" y="133"/>
                  </a:lnTo>
                  <a:lnTo>
                    <a:pt x="2" y="123"/>
                  </a:lnTo>
                  <a:lnTo>
                    <a:pt x="2" y="190"/>
                  </a:lnTo>
                  <a:lnTo>
                    <a:pt x="2" y="174"/>
                  </a:lnTo>
                  <a:lnTo>
                    <a:pt x="2" y="151"/>
                  </a:lnTo>
                  <a:lnTo>
                    <a:pt x="2" y="83"/>
                  </a:lnTo>
                  <a:lnTo>
                    <a:pt x="2" y="187"/>
                  </a:lnTo>
                  <a:lnTo>
                    <a:pt x="2" y="190"/>
                  </a:lnTo>
                  <a:lnTo>
                    <a:pt x="2" y="142"/>
                  </a:lnTo>
                  <a:lnTo>
                    <a:pt x="2" y="149"/>
                  </a:lnTo>
                  <a:lnTo>
                    <a:pt x="2" y="188"/>
                  </a:lnTo>
                  <a:lnTo>
                    <a:pt x="2" y="181"/>
                  </a:lnTo>
                  <a:lnTo>
                    <a:pt x="2" y="176"/>
                  </a:lnTo>
                  <a:lnTo>
                    <a:pt x="2" y="167"/>
                  </a:lnTo>
                  <a:lnTo>
                    <a:pt x="2" y="169"/>
                  </a:lnTo>
                  <a:lnTo>
                    <a:pt x="2" y="172"/>
                  </a:lnTo>
                  <a:lnTo>
                    <a:pt x="2" y="180"/>
                  </a:lnTo>
                  <a:lnTo>
                    <a:pt x="2" y="165"/>
                  </a:lnTo>
                  <a:lnTo>
                    <a:pt x="2" y="137"/>
                  </a:lnTo>
                  <a:lnTo>
                    <a:pt x="2" y="185"/>
                  </a:lnTo>
                  <a:lnTo>
                    <a:pt x="2" y="178"/>
                  </a:lnTo>
                  <a:lnTo>
                    <a:pt x="2" y="188"/>
                  </a:lnTo>
                  <a:lnTo>
                    <a:pt x="2" y="171"/>
                  </a:lnTo>
                  <a:lnTo>
                    <a:pt x="2" y="119"/>
                  </a:lnTo>
                  <a:lnTo>
                    <a:pt x="2" y="185"/>
                  </a:lnTo>
                  <a:lnTo>
                    <a:pt x="2" y="131"/>
                  </a:lnTo>
                  <a:lnTo>
                    <a:pt x="2" y="162"/>
                  </a:lnTo>
                  <a:lnTo>
                    <a:pt x="2" y="144"/>
                  </a:lnTo>
                  <a:lnTo>
                    <a:pt x="2" y="172"/>
                  </a:lnTo>
                  <a:lnTo>
                    <a:pt x="2" y="90"/>
                  </a:lnTo>
                  <a:lnTo>
                    <a:pt x="2" y="135"/>
                  </a:lnTo>
                  <a:lnTo>
                    <a:pt x="2" y="155"/>
                  </a:lnTo>
                  <a:lnTo>
                    <a:pt x="2" y="165"/>
                  </a:lnTo>
                  <a:lnTo>
                    <a:pt x="4" y="165"/>
                  </a:lnTo>
                  <a:lnTo>
                    <a:pt x="4" y="169"/>
                  </a:lnTo>
                  <a:lnTo>
                    <a:pt x="4" y="169"/>
                  </a:lnTo>
                  <a:lnTo>
                    <a:pt x="4" y="137"/>
                  </a:lnTo>
                  <a:lnTo>
                    <a:pt x="4" y="190"/>
                  </a:lnTo>
                  <a:lnTo>
                    <a:pt x="4" y="176"/>
                  </a:lnTo>
                  <a:lnTo>
                    <a:pt x="4" y="169"/>
                  </a:lnTo>
                  <a:lnTo>
                    <a:pt x="4" y="180"/>
                  </a:lnTo>
                  <a:lnTo>
                    <a:pt x="4" y="133"/>
                  </a:lnTo>
                  <a:lnTo>
                    <a:pt x="4" y="188"/>
                  </a:lnTo>
                  <a:lnTo>
                    <a:pt x="4" y="155"/>
                  </a:lnTo>
                  <a:lnTo>
                    <a:pt x="4" y="174"/>
                  </a:lnTo>
                  <a:lnTo>
                    <a:pt x="4" y="187"/>
                  </a:lnTo>
                  <a:lnTo>
                    <a:pt x="4" y="151"/>
                  </a:lnTo>
                  <a:lnTo>
                    <a:pt x="4" y="190"/>
                  </a:lnTo>
                  <a:lnTo>
                    <a:pt x="4" y="149"/>
                  </a:lnTo>
                  <a:lnTo>
                    <a:pt x="4" y="188"/>
                  </a:lnTo>
                  <a:lnTo>
                    <a:pt x="4" y="190"/>
                  </a:lnTo>
                  <a:lnTo>
                    <a:pt x="4" y="181"/>
                  </a:lnTo>
                  <a:lnTo>
                    <a:pt x="4" y="190"/>
                  </a:lnTo>
                  <a:lnTo>
                    <a:pt x="4" y="172"/>
                  </a:lnTo>
                  <a:lnTo>
                    <a:pt x="4" y="172"/>
                  </a:lnTo>
                  <a:lnTo>
                    <a:pt x="4" y="139"/>
                  </a:lnTo>
                  <a:lnTo>
                    <a:pt x="4" y="151"/>
                  </a:lnTo>
                  <a:lnTo>
                    <a:pt x="4" y="190"/>
                  </a:lnTo>
                  <a:lnTo>
                    <a:pt x="4" y="167"/>
                  </a:lnTo>
                  <a:lnTo>
                    <a:pt x="4" y="167"/>
                  </a:lnTo>
                  <a:lnTo>
                    <a:pt x="4" y="144"/>
                  </a:lnTo>
                  <a:lnTo>
                    <a:pt x="4" y="185"/>
                  </a:lnTo>
                  <a:lnTo>
                    <a:pt x="4" y="183"/>
                  </a:lnTo>
                  <a:lnTo>
                    <a:pt x="4" y="188"/>
                  </a:lnTo>
                  <a:lnTo>
                    <a:pt x="4" y="169"/>
                  </a:lnTo>
                  <a:lnTo>
                    <a:pt x="4" y="185"/>
                  </a:lnTo>
                  <a:lnTo>
                    <a:pt x="4" y="155"/>
                  </a:lnTo>
                  <a:lnTo>
                    <a:pt x="4" y="176"/>
                  </a:lnTo>
                  <a:lnTo>
                    <a:pt x="4" y="108"/>
                  </a:lnTo>
                  <a:lnTo>
                    <a:pt x="4" y="165"/>
                  </a:lnTo>
                  <a:lnTo>
                    <a:pt x="4" y="158"/>
                  </a:lnTo>
                  <a:lnTo>
                    <a:pt x="4" y="160"/>
                  </a:lnTo>
                  <a:lnTo>
                    <a:pt x="4" y="158"/>
                  </a:lnTo>
                  <a:lnTo>
                    <a:pt x="4" y="165"/>
                  </a:lnTo>
                  <a:lnTo>
                    <a:pt x="4" y="181"/>
                  </a:lnTo>
                  <a:lnTo>
                    <a:pt x="4" y="96"/>
                  </a:lnTo>
                  <a:lnTo>
                    <a:pt x="4" y="176"/>
                  </a:lnTo>
                  <a:lnTo>
                    <a:pt x="4" y="181"/>
                  </a:lnTo>
                  <a:lnTo>
                    <a:pt x="4" y="172"/>
                  </a:lnTo>
                  <a:lnTo>
                    <a:pt x="4" y="185"/>
                  </a:lnTo>
                  <a:lnTo>
                    <a:pt x="4" y="188"/>
                  </a:lnTo>
                  <a:lnTo>
                    <a:pt x="4" y="174"/>
                  </a:lnTo>
                  <a:lnTo>
                    <a:pt x="4" y="164"/>
                  </a:lnTo>
                  <a:lnTo>
                    <a:pt x="4" y="187"/>
                  </a:lnTo>
                  <a:lnTo>
                    <a:pt x="4" y="171"/>
                  </a:lnTo>
                  <a:lnTo>
                    <a:pt x="4" y="190"/>
                  </a:lnTo>
                  <a:lnTo>
                    <a:pt x="4" y="188"/>
                  </a:lnTo>
                  <a:lnTo>
                    <a:pt x="4" y="178"/>
                  </a:lnTo>
                  <a:lnTo>
                    <a:pt x="4" y="174"/>
                  </a:lnTo>
                  <a:lnTo>
                    <a:pt x="4" y="183"/>
                  </a:lnTo>
                  <a:lnTo>
                    <a:pt x="4" y="167"/>
                  </a:lnTo>
                  <a:lnTo>
                    <a:pt x="4" y="181"/>
                  </a:lnTo>
                  <a:lnTo>
                    <a:pt x="4" y="160"/>
                  </a:lnTo>
                  <a:lnTo>
                    <a:pt x="4" y="162"/>
                  </a:lnTo>
                  <a:lnTo>
                    <a:pt x="4" y="188"/>
                  </a:lnTo>
                  <a:lnTo>
                    <a:pt x="4" y="185"/>
                  </a:lnTo>
                  <a:lnTo>
                    <a:pt x="4" y="156"/>
                  </a:lnTo>
                  <a:lnTo>
                    <a:pt x="4" y="181"/>
                  </a:lnTo>
                  <a:lnTo>
                    <a:pt x="4" y="180"/>
                  </a:lnTo>
                  <a:lnTo>
                    <a:pt x="4" y="190"/>
                  </a:lnTo>
                  <a:lnTo>
                    <a:pt x="4" y="180"/>
                  </a:lnTo>
                  <a:lnTo>
                    <a:pt x="4" y="176"/>
                  </a:lnTo>
                  <a:lnTo>
                    <a:pt x="4" y="180"/>
                  </a:lnTo>
                  <a:lnTo>
                    <a:pt x="4" y="174"/>
                  </a:lnTo>
                  <a:lnTo>
                    <a:pt x="4" y="160"/>
                  </a:lnTo>
                  <a:lnTo>
                    <a:pt x="4" y="188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4" y="187"/>
                  </a:lnTo>
                  <a:lnTo>
                    <a:pt x="4" y="162"/>
                  </a:lnTo>
                  <a:lnTo>
                    <a:pt x="4" y="180"/>
                  </a:lnTo>
                  <a:lnTo>
                    <a:pt x="4" y="183"/>
                  </a:lnTo>
                  <a:lnTo>
                    <a:pt x="4" y="172"/>
                  </a:lnTo>
                  <a:lnTo>
                    <a:pt x="4" y="187"/>
                  </a:lnTo>
                  <a:lnTo>
                    <a:pt x="4" y="174"/>
                  </a:lnTo>
                  <a:lnTo>
                    <a:pt x="4" y="187"/>
                  </a:lnTo>
                  <a:lnTo>
                    <a:pt x="4" y="178"/>
                  </a:lnTo>
                  <a:lnTo>
                    <a:pt x="4" y="153"/>
                  </a:lnTo>
                  <a:lnTo>
                    <a:pt x="6" y="178"/>
                  </a:lnTo>
                  <a:lnTo>
                    <a:pt x="6" y="180"/>
                  </a:lnTo>
                  <a:lnTo>
                    <a:pt x="6" y="164"/>
                  </a:lnTo>
                  <a:lnTo>
                    <a:pt x="6" y="176"/>
                  </a:lnTo>
                  <a:lnTo>
                    <a:pt x="6" y="187"/>
                  </a:lnTo>
                  <a:lnTo>
                    <a:pt x="6" y="171"/>
                  </a:lnTo>
                  <a:lnTo>
                    <a:pt x="6" y="188"/>
                  </a:lnTo>
                  <a:lnTo>
                    <a:pt x="6" y="181"/>
                  </a:lnTo>
                  <a:lnTo>
                    <a:pt x="6" y="176"/>
                  </a:lnTo>
                  <a:lnTo>
                    <a:pt x="6" y="187"/>
                  </a:lnTo>
                  <a:lnTo>
                    <a:pt x="6" y="174"/>
                  </a:lnTo>
                  <a:lnTo>
                    <a:pt x="6" y="153"/>
                  </a:lnTo>
                  <a:lnTo>
                    <a:pt x="6" y="188"/>
                  </a:lnTo>
                  <a:lnTo>
                    <a:pt x="6" y="185"/>
                  </a:lnTo>
                  <a:lnTo>
                    <a:pt x="6" y="185"/>
                  </a:lnTo>
                  <a:lnTo>
                    <a:pt x="6" y="185"/>
                  </a:lnTo>
                  <a:lnTo>
                    <a:pt x="6" y="190"/>
                  </a:lnTo>
                  <a:lnTo>
                    <a:pt x="6" y="174"/>
                  </a:lnTo>
                  <a:lnTo>
                    <a:pt x="6" y="169"/>
                  </a:lnTo>
                  <a:lnTo>
                    <a:pt x="6" y="146"/>
                  </a:lnTo>
                  <a:lnTo>
                    <a:pt x="6" y="171"/>
                  </a:lnTo>
                  <a:lnTo>
                    <a:pt x="6" y="188"/>
                  </a:lnTo>
                  <a:lnTo>
                    <a:pt x="6" y="171"/>
                  </a:lnTo>
                  <a:lnTo>
                    <a:pt x="6" y="176"/>
                  </a:lnTo>
                  <a:lnTo>
                    <a:pt x="6" y="171"/>
                  </a:lnTo>
                  <a:lnTo>
                    <a:pt x="6" y="187"/>
                  </a:lnTo>
                  <a:lnTo>
                    <a:pt x="6" y="188"/>
                  </a:lnTo>
                  <a:lnTo>
                    <a:pt x="6" y="188"/>
                  </a:lnTo>
                  <a:lnTo>
                    <a:pt x="6" y="172"/>
                  </a:lnTo>
                  <a:lnTo>
                    <a:pt x="6" y="181"/>
                  </a:lnTo>
                  <a:lnTo>
                    <a:pt x="6" y="174"/>
                  </a:lnTo>
                  <a:lnTo>
                    <a:pt x="6" y="183"/>
                  </a:lnTo>
                  <a:lnTo>
                    <a:pt x="6" y="187"/>
                  </a:lnTo>
                  <a:lnTo>
                    <a:pt x="6" y="188"/>
                  </a:lnTo>
                  <a:lnTo>
                    <a:pt x="6" y="190"/>
                  </a:lnTo>
                  <a:lnTo>
                    <a:pt x="6" y="188"/>
                  </a:lnTo>
                  <a:lnTo>
                    <a:pt x="6" y="171"/>
                  </a:lnTo>
                  <a:lnTo>
                    <a:pt x="6" y="190"/>
                  </a:lnTo>
                  <a:lnTo>
                    <a:pt x="6" y="171"/>
                  </a:lnTo>
                  <a:lnTo>
                    <a:pt x="6" y="190"/>
                  </a:lnTo>
                  <a:lnTo>
                    <a:pt x="6" y="188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81"/>
                  </a:lnTo>
                  <a:lnTo>
                    <a:pt x="6" y="176"/>
                  </a:lnTo>
                  <a:lnTo>
                    <a:pt x="6" y="188"/>
                  </a:lnTo>
                  <a:lnTo>
                    <a:pt x="6" y="183"/>
                  </a:lnTo>
                  <a:lnTo>
                    <a:pt x="6" y="187"/>
                  </a:lnTo>
                  <a:lnTo>
                    <a:pt x="6" y="174"/>
                  </a:lnTo>
                  <a:lnTo>
                    <a:pt x="6" y="187"/>
                  </a:lnTo>
                  <a:lnTo>
                    <a:pt x="6" y="183"/>
                  </a:lnTo>
                  <a:lnTo>
                    <a:pt x="6" y="169"/>
                  </a:lnTo>
                  <a:lnTo>
                    <a:pt x="6" y="171"/>
                  </a:lnTo>
                  <a:lnTo>
                    <a:pt x="6" y="188"/>
                  </a:lnTo>
                  <a:lnTo>
                    <a:pt x="6" y="190"/>
                  </a:lnTo>
                  <a:lnTo>
                    <a:pt x="6" y="187"/>
                  </a:lnTo>
                  <a:lnTo>
                    <a:pt x="6" y="174"/>
                  </a:lnTo>
                  <a:lnTo>
                    <a:pt x="6" y="190"/>
                  </a:lnTo>
                  <a:lnTo>
                    <a:pt x="6" y="178"/>
                  </a:lnTo>
                  <a:lnTo>
                    <a:pt x="6" y="162"/>
                  </a:lnTo>
                  <a:lnTo>
                    <a:pt x="6" y="188"/>
                  </a:lnTo>
                  <a:lnTo>
                    <a:pt x="6" y="183"/>
                  </a:lnTo>
                  <a:lnTo>
                    <a:pt x="6" y="171"/>
                  </a:lnTo>
                  <a:lnTo>
                    <a:pt x="6" y="187"/>
                  </a:lnTo>
                  <a:lnTo>
                    <a:pt x="6" y="174"/>
                  </a:lnTo>
                  <a:lnTo>
                    <a:pt x="6" y="185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76"/>
                  </a:lnTo>
                  <a:lnTo>
                    <a:pt x="6" y="185"/>
                  </a:lnTo>
                  <a:lnTo>
                    <a:pt x="6" y="190"/>
                  </a:lnTo>
                  <a:lnTo>
                    <a:pt x="6" y="178"/>
                  </a:lnTo>
                  <a:lnTo>
                    <a:pt x="6" y="188"/>
                  </a:lnTo>
                  <a:lnTo>
                    <a:pt x="6" y="188"/>
                  </a:lnTo>
                  <a:lnTo>
                    <a:pt x="6" y="190"/>
                  </a:lnTo>
                  <a:lnTo>
                    <a:pt x="6" y="187"/>
                  </a:lnTo>
                  <a:lnTo>
                    <a:pt x="6" y="188"/>
                  </a:lnTo>
                  <a:lnTo>
                    <a:pt x="6" y="187"/>
                  </a:lnTo>
                  <a:lnTo>
                    <a:pt x="6" y="185"/>
                  </a:lnTo>
                  <a:lnTo>
                    <a:pt x="6" y="181"/>
                  </a:lnTo>
                  <a:lnTo>
                    <a:pt x="6" y="190"/>
                  </a:lnTo>
                  <a:lnTo>
                    <a:pt x="6" y="185"/>
                  </a:lnTo>
                  <a:lnTo>
                    <a:pt x="6" y="172"/>
                  </a:lnTo>
                  <a:lnTo>
                    <a:pt x="6" y="188"/>
                  </a:lnTo>
                  <a:lnTo>
                    <a:pt x="6" y="188"/>
                  </a:lnTo>
                  <a:lnTo>
                    <a:pt x="7" y="158"/>
                  </a:lnTo>
                  <a:lnTo>
                    <a:pt x="7" y="190"/>
                  </a:lnTo>
                  <a:lnTo>
                    <a:pt x="7" y="158"/>
                  </a:lnTo>
                  <a:lnTo>
                    <a:pt x="7" y="187"/>
                  </a:lnTo>
                  <a:lnTo>
                    <a:pt x="7" y="178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7" y="188"/>
                  </a:lnTo>
                  <a:lnTo>
                    <a:pt x="7" y="190"/>
                  </a:lnTo>
                  <a:lnTo>
                    <a:pt x="7" y="181"/>
                  </a:lnTo>
                  <a:lnTo>
                    <a:pt x="7" y="181"/>
                  </a:lnTo>
                  <a:lnTo>
                    <a:pt x="7" y="174"/>
                  </a:lnTo>
                  <a:lnTo>
                    <a:pt x="7" y="180"/>
                  </a:lnTo>
                  <a:lnTo>
                    <a:pt x="7" y="188"/>
                  </a:lnTo>
                  <a:lnTo>
                    <a:pt x="7" y="185"/>
                  </a:lnTo>
                  <a:lnTo>
                    <a:pt x="7" y="180"/>
                  </a:lnTo>
                  <a:lnTo>
                    <a:pt x="7" y="181"/>
                  </a:lnTo>
                  <a:lnTo>
                    <a:pt x="7" y="164"/>
                  </a:lnTo>
                  <a:lnTo>
                    <a:pt x="7" y="183"/>
                  </a:lnTo>
                  <a:lnTo>
                    <a:pt x="7" y="190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7" y="190"/>
                  </a:lnTo>
                  <a:lnTo>
                    <a:pt x="7" y="187"/>
                  </a:lnTo>
                  <a:lnTo>
                    <a:pt x="7" y="178"/>
                  </a:lnTo>
                  <a:lnTo>
                    <a:pt x="7" y="180"/>
                  </a:lnTo>
                  <a:lnTo>
                    <a:pt x="7" y="190"/>
                  </a:lnTo>
                  <a:lnTo>
                    <a:pt x="7" y="176"/>
                  </a:lnTo>
                  <a:lnTo>
                    <a:pt x="7" y="188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7" y="183"/>
                  </a:lnTo>
                  <a:lnTo>
                    <a:pt x="7" y="165"/>
                  </a:lnTo>
                  <a:lnTo>
                    <a:pt x="7" y="181"/>
                  </a:lnTo>
                  <a:lnTo>
                    <a:pt x="7" y="174"/>
                  </a:lnTo>
                  <a:lnTo>
                    <a:pt x="7" y="174"/>
                  </a:lnTo>
                  <a:lnTo>
                    <a:pt x="7" y="187"/>
                  </a:lnTo>
                  <a:lnTo>
                    <a:pt x="7" y="178"/>
                  </a:lnTo>
                  <a:lnTo>
                    <a:pt x="7" y="183"/>
                  </a:lnTo>
                  <a:lnTo>
                    <a:pt x="7" y="180"/>
                  </a:lnTo>
                  <a:lnTo>
                    <a:pt x="7" y="190"/>
                  </a:lnTo>
                  <a:lnTo>
                    <a:pt x="7" y="187"/>
                  </a:lnTo>
                  <a:lnTo>
                    <a:pt x="7" y="185"/>
                  </a:lnTo>
                  <a:lnTo>
                    <a:pt x="7" y="190"/>
                  </a:lnTo>
                  <a:lnTo>
                    <a:pt x="7" y="188"/>
                  </a:lnTo>
                  <a:lnTo>
                    <a:pt x="7" y="190"/>
                  </a:lnTo>
                  <a:lnTo>
                    <a:pt x="7" y="180"/>
                  </a:lnTo>
                  <a:lnTo>
                    <a:pt x="7" y="181"/>
                  </a:lnTo>
                  <a:lnTo>
                    <a:pt x="7" y="187"/>
                  </a:lnTo>
                  <a:lnTo>
                    <a:pt x="7" y="176"/>
                  </a:lnTo>
                  <a:lnTo>
                    <a:pt x="7" y="183"/>
                  </a:lnTo>
                  <a:lnTo>
                    <a:pt x="7" y="188"/>
                  </a:lnTo>
                  <a:lnTo>
                    <a:pt x="7" y="174"/>
                  </a:lnTo>
                  <a:lnTo>
                    <a:pt x="7" y="190"/>
                  </a:lnTo>
                  <a:lnTo>
                    <a:pt x="7" y="180"/>
                  </a:lnTo>
                  <a:lnTo>
                    <a:pt x="7" y="174"/>
                  </a:lnTo>
                  <a:lnTo>
                    <a:pt x="7" y="190"/>
                  </a:lnTo>
                  <a:lnTo>
                    <a:pt x="7" y="171"/>
                  </a:lnTo>
                  <a:lnTo>
                    <a:pt x="7" y="190"/>
                  </a:lnTo>
                  <a:lnTo>
                    <a:pt x="7" y="187"/>
                  </a:lnTo>
                  <a:lnTo>
                    <a:pt x="7" y="188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7" y="180"/>
                  </a:lnTo>
                  <a:lnTo>
                    <a:pt x="7" y="188"/>
                  </a:lnTo>
                  <a:lnTo>
                    <a:pt x="7" y="190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7" y="174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7" y="188"/>
                  </a:lnTo>
                  <a:lnTo>
                    <a:pt x="7" y="178"/>
                  </a:lnTo>
                  <a:lnTo>
                    <a:pt x="7" y="187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7" y="167"/>
                  </a:lnTo>
                  <a:lnTo>
                    <a:pt x="7" y="188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7" y="190"/>
                  </a:lnTo>
                  <a:lnTo>
                    <a:pt x="7" y="174"/>
                  </a:lnTo>
                  <a:lnTo>
                    <a:pt x="7" y="185"/>
                  </a:lnTo>
                  <a:lnTo>
                    <a:pt x="7" y="183"/>
                  </a:lnTo>
                  <a:lnTo>
                    <a:pt x="9" y="190"/>
                  </a:lnTo>
                  <a:lnTo>
                    <a:pt x="9" y="187"/>
                  </a:lnTo>
                  <a:lnTo>
                    <a:pt x="9" y="188"/>
                  </a:lnTo>
                  <a:lnTo>
                    <a:pt x="9" y="181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76"/>
                  </a:lnTo>
                  <a:lnTo>
                    <a:pt x="9" y="185"/>
                  </a:lnTo>
                  <a:lnTo>
                    <a:pt x="9" y="190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9" y="190"/>
                  </a:lnTo>
                  <a:lnTo>
                    <a:pt x="9" y="174"/>
                  </a:lnTo>
                  <a:lnTo>
                    <a:pt x="9" y="171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9" y="190"/>
                  </a:lnTo>
                  <a:lnTo>
                    <a:pt x="9" y="190"/>
                  </a:lnTo>
                  <a:lnTo>
                    <a:pt x="9" y="185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9" y="180"/>
                  </a:lnTo>
                  <a:lnTo>
                    <a:pt x="9" y="188"/>
                  </a:lnTo>
                  <a:lnTo>
                    <a:pt x="9" y="187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90"/>
                  </a:lnTo>
                  <a:lnTo>
                    <a:pt x="9" y="187"/>
                  </a:lnTo>
                  <a:lnTo>
                    <a:pt x="9" y="188"/>
                  </a:lnTo>
                  <a:lnTo>
                    <a:pt x="9" y="190"/>
                  </a:lnTo>
                  <a:lnTo>
                    <a:pt x="9" y="185"/>
                  </a:lnTo>
                  <a:lnTo>
                    <a:pt x="9" y="187"/>
                  </a:lnTo>
                  <a:lnTo>
                    <a:pt x="9" y="190"/>
                  </a:lnTo>
                  <a:lnTo>
                    <a:pt x="9" y="183"/>
                  </a:lnTo>
                  <a:lnTo>
                    <a:pt x="9" y="190"/>
                  </a:lnTo>
                  <a:lnTo>
                    <a:pt x="9" y="17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7"/>
                  </a:lnTo>
                  <a:lnTo>
                    <a:pt x="9" y="188"/>
                  </a:lnTo>
                  <a:lnTo>
                    <a:pt x="9" y="180"/>
                  </a:lnTo>
                  <a:lnTo>
                    <a:pt x="9" y="190"/>
                  </a:lnTo>
                  <a:lnTo>
                    <a:pt x="9" y="187"/>
                  </a:lnTo>
                  <a:lnTo>
                    <a:pt x="9" y="185"/>
                  </a:lnTo>
                  <a:lnTo>
                    <a:pt x="9" y="185"/>
                  </a:lnTo>
                  <a:lnTo>
                    <a:pt x="9" y="188"/>
                  </a:lnTo>
                  <a:lnTo>
                    <a:pt x="9" y="185"/>
                  </a:lnTo>
                  <a:lnTo>
                    <a:pt x="9" y="188"/>
                  </a:lnTo>
                  <a:lnTo>
                    <a:pt x="9" y="180"/>
                  </a:lnTo>
                  <a:lnTo>
                    <a:pt x="9" y="188"/>
                  </a:lnTo>
                  <a:lnTo>
                    <a:pt x="9" y="190"/>
                  </a:lnTo>
                  <a:lnTo>
                    <a:pt x="9" y="188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9" y="190"/>
                  </a:lnTo>
                  <a:lnTo>
                    <a:pt x="9" y="187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76"/>
                  </a:lnTo>
                  <a:lnTo>
                    <a:pt x="9" y="183"/>
                  </a:lnTo>
                  <a:lnTo>
                    <a:pt x="9" y="178"/>
                  </a:lnTo>
                  <a:lnTo>
                    <a:pt x="9" y="188"/>
                  </a:lnTo>
                  <a:lnTo>
                    <a:pt x="9" y="183"/>
                  </a:lnTo>
                  <a:lnTo>
                    <a:pt x="9" y="187"/>
                  </a:lnTo>
                  <a:lnTo>
                    <a:pt x="9" y="190"/>
                  </a:lnTo>
                  <a:lnTo>
                    <a:pt x="9" y="190"/>
                  </a:lnTo>
                  <a:lnTo>
                    <a:pt x="9" y="190"/>
                  </a:lnTo>
                  <a:lnTo>
                    <a:pt x="9" y="181"/>
                  </a:lnTo>
                  <a:lnTo>
                    <a:pt x="9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5"/>
                  </a:lnTo>
                  <a:lnTo>
                    <a:pt x="11" y="188"/>
                  </a:lnTo>
                  <a:lnTo>
                    <a:pt x="11" y="187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3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3"/>
                  </a:lnTo>
                  <a:lnTo>
                    <a:pt x="11" y="187"/>
                  </a:lnTo>
                  <a:lnTo>
                    <a:pt x="11" y="187"/>
                  </a:lnTo>
                  <a:lnTo>
                    <a:pt x="11" y="190"/>
                  </a:lnTo>
                  <a:lnTo>
                    <a:pt x="11" y="171"/>
                  </a:lnTo>
                  <a:lnTo>
                    <a:pt x="11" y="188"/>
                  </a:lnTo>
                  <a:lnTo>
                    <a:pt x="11" y="181"/>
                  </a:lnTo>
                  <a:lnTo>
                    <a:pt x="11" y="183"/>
                  </a:lnTo>
                  <a:lnTo>
                    <a:pt x="11" y="190"/>
                  </a:lnTo>
                  <a:lnTo>
                    <a:pt x="11" y="185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7"/>
                  </a:lnTo>
                  <a:lnTo>
                    <a:pt x="11" y="188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83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67"/>
                  </a:lnTo>
                  <a:lnTo>
                    <a:pt x="11" y="187"/>
                  </a:lnTo>
                  <a:lnTo>
                    <a:pt x="11" y="190"/>
                  </a:lnTo>
                  <a:lnTo>
                    <a:pt x="11" y="181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76"/>
                  </a:lnTo>
                  <a:lnTo>
                    <a:pt x="11" y="188"/>
                  </a:lnTo>
                  <a:lnTo>
                    <a:pt x="11" y="185"/>
                  </a:lnTo>
                  <a:lnTo>
                    <a:pt x="11" y="190"/>
                  </a:lnTo>
                  <a:lnTo>
                    <a:pt x="11" y="185"/>
                  </a:lnTo>
                  <a:lnTo>
                    <a:pt x="11" y="187"/>
                  </a:lnTo>
                  <a:lnTo>
                    <a:pt x="11" y="187"/>
                  </a:lnTo>
                  <a:lnTo>
                    <a:pt x="11" y="190"/>
                  </a:lnTo>
                  <a:lnTo>
                    <a:pt x="11" y="188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78"/>
                  </a:lnTo>
                  <a:lnTo>
                    <a:pt x="11" y="190"/>
                  </a:lnTo>
                  <a:lnTo>
                    <a:pt x="11" y="183"/>
                  </a:lnTo>
                  <a:lnTo>
                    <a:pt x="11" y="190"/>
                  </a:lnTo>
                  <a:lnTo>
                    <a:pt x="11" y="183"/>
                  </a:lnTo>
                  <a:lnTo>
                    <a:pt x="11" y="188"/>
                  </a:lnTo>
                  <a:lnTo>
                    <a:pt x="11" y="181"/>
                  </a:lnTo>
                  <a:lnTo>
                    <a:pt x="11" y="183"/>
                  </a:lnTo>
                  <a:lnTo>
                    <a:pt x="11" y="180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5"/>
                  </a:lnTo>
                  <a:lnTo>
                    <a:pt x="11" y="174"/>
                  </a:lnTo>
                  <a:lnTo>
                    <a:pt x="11" y="190"/>
                  </a:lnTo>
                  <a:lnTo>
                    <a:pt x="11" y="188"/>
                  </a:lnTo>
                  <a:lnTo>
                    <a:pt x="11" y="187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90"/>
                  </a:lnTo>
                  <a:lnTo>
                    <a:pt x="11" y="183"/>
                  </a:lnTo>
                  <a:lnTo>
                    <a:pt x="11" y="178"/>
                  </a:lnTo>
                  <a:lnTo>
                    <a:pt x="11" y="190"/>
                  </a:lnTo>
                  <a:lnTo>
                    <a:pt x="11" y="172"/>
                  </a:lnTo>
                  <a:lnTo>
                    <a:pt x="11" y="190"/>
                  </a:lnTo>
                  <a:lnTo>
                    <a:pt x="11" y="183"/>
                  </a:lnTo>
                  <a:lnTo>
                    <a:pt x="11" y="190"/>
                  </a:lnTo>
                  <a:lnTo>
                    <a:pt x="11" y="188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83"/>
                  </a:lnTo>
                  <a:lnTo>
                    <a:pt x="13" y="185"/>
                  </a:lnTo>
                  <a:lnTo>
                    <a:pt x="13" y="183"/>
                  </a:lnTo>
                  <a:lnTo>
                    <a:pt x="13" y="190"/>
                  </a:lnTo>
                  <a:lnTo>
                    <a:pt x="13" y="185"/>
                  </a:lnTo>
                  <a:lnTo>
                    <a:pt x="13" y="185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7"/>
                  </a:lnTo>
                  <a:lnTo>
                    <a:pt x="13" y="188"/>
                  </a:lnTo>
                  <a:lnTo>
                    <a:pt x="13" y="185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87"/>
                  </a:lnTo>
                  <a:lnTo>
                    <a:pt x="13" y="187"/>
                  </a:lnTo>
                  <a:lnTo>
                    <a:pt x="13" y="185"/>
                  </a:lnTo>
                  <a:lnTo>
                    <a:pt x="13" y="183"/>
                  </a:lnTo>
                  <a:lnTo>
                    <a:pt x="13" y="188"/>
                  </a:lnTo>
                  <a:lnTo>
                    <a:pt x="13" y="180"/>
                  </a:lnTo>
                  <a:lnTo>
                    <a:pt x="13" y="190"/>
                  </a:lnTo>
                  <a:lnTo>
                    <a:pt x="13" y="185"/>
                  </a:lnTo>
                  <a:lnTo>
                    <a:pt x="13" y="187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7"/>
                  </a:lnTo>
                  <a:lnTo>
                    <a:pt x="13" y="185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3" y="185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87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7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3" y="183"/>
                  </a:lnTo>
                  <a:lnTo>
                    <a:pt x="13" y="187"/>
                  </a:lnTo>
                  <a:lnTo>
                    <a:pt x="13" y="187"/>
                  </a:lnTo>
                  <a:lnTo>
                    <a:pt x="13" y="181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85"/>
                  </a:lnTo>
                  <a:lnTo>
                    <a:pt x="13" y="187"/>
                  </a:lnTo>
                  <a:lnTo>
                    <a:pt x="13" y="181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7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87"/>
                  </a:lnTo>
                  <a:lnTo>
                    <a:pt x="13" y="190"/>
                  </a:lnTo>
                  <a:lnTo>
                    <a:pt x="13" y="188"/>
                  </a:lnTo>
                  <a:lnTo>
                    <a:pt x="15" y="188"/>
                  </a:lnTo>
                  <a:lnTo>
                    <a:pt x="15" y="190"/>
                  </a:lnTo>
                  <a:lnTo>
                    <a:pt x="15" y="188"/>
                  </a:lnTo>
                  <a:lnTo>
                    <a:pt x="15" y="187"/>
                  </a:lnTo>
                  <a:lnTo>
                    <a:pt x="15" y="185"/>
                  </a:lnTo>
                  <a:lnTo>
                    <a:pt x="15" y="178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3"/>
                  </a:lnTo>
                  <a:lnTo>
                    <a:pt x="15" y="188"/>
                  </a:lnTo>
                  <a:lnTo>
                    <a:pt x="15" y="187"/>
                  </a:lnTo>
                  <a:lnTo>
                    <a:pt x="15" y="190"/>
                  </a:lnTo>
                  <a:lnTo>
                    <a:pt x="15" y="181"/>
                  </a:lnTo>
                  <a:lnTo>
                    <a:pt x="15" y="187"/>
                  </a:lnTo>
                  <a:lnTo>
                    <a:pt x="15" y="187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0"/>
                  </a:lnTo>
                  <a:lnTo>
                    <a:pt x="15" y="188"/>
                  </a:lnTo>
                  <a:lnTo>
                    <a:pt x="15" y="187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8"/>
                  </a:lnTo>
                  <a:lnTo>
                    <a:pt x="15" y="190"/>
                  </a:lnTo>
                  <a:lnTo>
                    <a:pt x="15" y="187"/>
                  </a:lnTo>
                  <a:lnTo>
                    <a:pt x="15" y="187"/>
                  </a:lnTo>
                  <a:lnTo>
                    <a:pt x="15" y="185"/>
                  </a:lnTo>
                  <a:lnTo>
                    <a:pt x="15" y="188"/>
                  </a:lnTo>
                  <a:lnTo>
                    <a:pt x="15" y="185"/>
                  </a:lnTo>
                  <a:lnTo>
                    <a:pt x="15" y="190"/>
                  </a:lnTo>
                  <a:lnTo>
                    <a:pt x="15" y="187"/>
                  </a:lnTo>
                  <a:lnTo>
                    <a:pt x="15" y="185"/>
                  </a:lnTo>
                  <a:lnTo>
                    <a:pt x="15" y="187"/>
                  </a:lnTo>
                  <a:lnTo>
                    <a:pt x="15" y="190"/>
                  </a:lnTo>
                  <a:lnTo>
                    <a:pt x="15" y="188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5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5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1"/>
                  </a:lnTo>
                  <a:lnTo>
                    <a:pt x="15" y="190"/>
                  </a:lnTo>
                  <a:lnTo>
                    <a:pt x="15" y="188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1"/>
                  </a:lnTo>
                  <a:lnTo>
                    <a:pt x="15" y="190"/>
                  </a:lnTo>
                  <a:lnTo>
                    <a:pt x="15" y="187"/>
                  </a:lnTo>
                  <a:lnTo>
                    <a:pt x="15" y="185"/>
                  </a:lnTo>
                  <a:lnTo>
                    <a:pt x="15" y="188"/>
                  </a:lnTo>
                  <a:lnTo>
                    <a:pt x="15" y="187"/>
                  </a:lnTo>
                  <a:lnTo>
                    <a:pt x="15" y="188"/>
                  </a:lnTo>
                  <a:lnTo>
                    <a:pt x="15" y="190"/>
                  </a:lnTo>
                  <a:lnTo>
                    <a:pt x="15" y="183"/>
                  </a:lnTo>
                  <a:lnTo>
                    <a:pt x="15" y="187"/>
                  </a:lnTo>
                  <a:lnTo>
                    <a:pt x="15" y="187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8"/>
                  </a:lnTo>
                  <a:lnTo>
                    <a:pt x="15" y="190"/>
                  </a:lnTo>
                  <a:lnTo>
                    <a:pt x="15" y="187"/>
                  </a:lnTo>
                  <a:lnTo>
                    <a:pt x="15" y="176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7"/>
                  </a:lnTo>
                  <a:lnTo>
                    <a:pt x="15" y="190"/>
                  </a:lnTo>
                  <a:lnTo>
                    <a:pt x="15" y="185"/>
                  </a:lnTo>
                  <a:lnTo>
                    <a:pt x="15" y="190"/>
                  </a:lnTo>
                  <a:lnTo>
                    <a:pt x="15" y="188"/>
                  </a:lnTo>
                  <a:lnTo>
                    <a:pt x="15" y="190"/>
                  </a:lnTo>
                  <a:lnTo>
                    <a:pt x="15" y="188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7"/>
                  </a:lnTo>
                  <a:lnTo>
                    <a:pt x="15" y="187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8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7"/>
                  </a:lnTo>
                  <a:lnTo>
                    <a:pt x="16" y="188"/>
                  </a:lnTo>
                  <a:lnTo>
                    <a:pt x="16" y="185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5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90"/>
                  </a:lnTo>
                  <a:lnTo>
                    <a:pt x="16" y="187"/>
                  </a:lnTo>
                  <a:lnTo>
                    <a:pt x="16" y="188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7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5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3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85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7"/>
                  </a:lnTo>
                  <a:lnTo>
                    <a:pt x="16" y="190"/>
                  </a:lnTo>
                  <a:lnTo>
                    <a:pt x="16" y="188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7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90"/>
                  </a:lnTo>
                  <a:lnTo>
                    <a:pt x="16" y="18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3" name="Freeform 469"/>
            <p:cNvSpPr>
              <a:spLocks/>
            </p:cNvSpPr>
            <p:nvPr/>
          </p:nvSpPr>
          <p:spPr bwMode="auto">
            <a:xfrm>
              <a:off x="4016" y="4028"/>
              <a:ext cx="18" cy="9"/>
            </a:xfrm>
            <a:custGeom>
              <a:avLst/>
              <a:gdLst>
                <a:gd name="T0" fmla="*/ 2 w 18"/>
                <a:gd name="T1" fmla="*/ 9 h 9"/>
                <a:gd name="T2" fmla="*/ 2 w 18"/>
                <a:gd name="T3" fmla="*/ 6 h 9"/>
                <a:gd name="T4" fmla="*/ 2 w 18"/>
                <a:gd name="T5" fmla="*/ 7 h 9"/>
                <a:gd name="T6" fmla="*/ 2 w 18"/>
                <a:gd name="T7" fmla="*/ 9 h 9"/>
                <a:gd name="T8" fmla="*/ 2 w 18"/>
                <a:gd name="T9" fmla="*/ 6 h 9"/>
                <a:gd name="T10" fmla="*/ 2 w 18"/>
                <a:gd name="T11" fmla="*/ 9 h 9"/>
                <a:gd name="T12" fmla="*/ 2 w 18"/>
                <a:gd name="T13" fmla="*/ 9 h 9"/>
                <a:gd name="T14" fmla="*/ 4 w 18"/>
                <a:gd name="T15" fmla="*/ 2 h 9"/>
                <a:gd name="T16" fmla="*/ 4 w 18"/>
                <a:gd name="T17" fmla="*/ 9 h 9"/>
                <a:gd name="T18" fmla="*/ 4 w 18"/>
                <a:gd name="T19" fmla="*/ 9 h 9"/>
                <a:gd name="T20" fmla="*/ 4 w 18"/>
                <a:gd name="T21" fmla="*/ 9 h 9"/>
                <a:gd name="T22" fmla="*/ 4 w 18"/>
                <a:gd name="T23" fmla="*/ 9 h 9"/>
                <a:gd name="T24" fmla="*/ 4 w 18"/>
                <a:gd name="T25" fmla="*/ 7 h 9"/>
                <a:gd name="T26" fmla="*/ 6 w 18"/>
                <a:gd name="T27" fmla="*/ 7 h 9"/>
                <a:gd name="T28" fmla="*/ 6 w 18"/>
                <a:gd name="T29" fmla="*/ 9 h 9"/>
                <a:gd name="T30" fmla="*/ 6 w 18"/>
                <a:gd name="T31" fmla="*/ 7 h 9"/>
                <a:gd name="T32" fmla="*/ 6 w 18"/>
                <a:gd name="T33" fmla="*/ 9 h 9"/>
                <a:gd name="T34" fmla="*/ 6 w 18"/>
                <a:gd name="T35" fmla="*/ 9 h 9"/>
                <a:gd name="T36" fmla="*/ 6 w 18"/>
                <a:gd name="T37" fmla="*/ 9 h 9"/>
                <a:gd name="T38" fmla="*/ 6 w 18"/>
                <a:gd name="T39" fmla="*/ 7 h 9"/>
                <a:gd name="T40" fmla="*/ 7 w 18"/>
                <a:gd name="T41" fmla="*/ 9 h 9"/>
                <a:gd name="T42" fmla="*/ 7 w 18"/>
                <a:gd name="T43" fmla="*/ 4 h 9"/>
                <a:gd name="T44" fmla="*/ 7 w 18"/>
                <a:gd name="T45" fmla="*/ 9 h 9"/>
                <a:gd name="T46" fmla="*/ 7 w 18"/>
                <a:gd name="T47" fmla="*/ 2 h 9"/>
                <a:gd name="T48" fmla="*/ 7 w 18"/>
                <a:gd name="T49" fmla="*/ 9 h 9"/>
                <a:gd name="T50" fmla="*/ 7 w 18"/>
                <a:gd name="T51" fmla="*/ 9 h 9"/>
                <a:gd name="T52" fmla="*/ 9 w 18"/>
                <a:gd name="T53" fmla="*/ 9 h 9"/>
                <a:gd name="T54" fmla="*/ 9 w 18"/>
                <a:gd name="T55" fmla="*/ 9 h 9"/>
                <a:gd name="T56" fmla="*/ 9 w 18"/>
                <a:gd name="T57" fmla="*/ 6 h 9"/>
                <a:gd name="T58" fmla="*/ 9 w 18"/>
                <a:gd name="T59" fmla="*/ 9 h 9"/>
                <a:gd name="T60" fmla="*/ 9 w 18"/>
                <a:gd name="T61" fmla="*/ 9 h 9"/>
                <a:gd name="T62" fmla="*/ 9 w 18"/>
                <a:gd name="T63" fmla="*/ 9 h 9"/>
                <a:gd name="T64" fmla="*/ 11 w 18"/>
                <a:gd name="T65" fmla="*/ 9 h 9"/>
                <a:gd name="T66" fmla="*/ 11 w 18"/>
                <a:gd name="T67" fmla="*/ 9 h 9"/>
                <a:gd name="T68" fmla="*/ 11 w 18"/>
                <a:gd name="T69" fmla="*/ 9 h 9"/>
                <a:gd name="T70" fmla="*/ 11 w 18"/>
                <a:gd name="T71" fmla="*/ 9 h 9"/>
                <a:gd name="T72" fmla="*/ 11 w 18"/>
                <a:gd name="T73" fmla="*/ 7 h 9"/>
                <a:gd name="T74" fmla="*/ 11 w 18"/>
                <a:gd name="T75" fmla="*/ 9 h 9"/>
                <a:gd name="T76" fmla="*/ 11 w 18"/>
                <a:gd name="T77" fmla="*/ 9 h 9"/>
                <a:gd name="T78" fmla="*/ 13 w 18"/>
                <a:gd name="T79" fmla="*/ 9 h 9"/>
                <a:gd name="T80" fmla="*/ 13 w 18"/>
                <a:gd name="T81" fmla="*/ 9 h 9"/>
                <a:gd name="T82" fmla="*/ 13 w 18"/>
                <a:gd name="T83" fmla="*/ 9 h 9"/>
                <a:gd name="T84" fmla="*/ 13 w 18"/>
                <a:gd name="T85" fmla="*/ 7 h 9"/>
                <a:gd name="T86" fmla="*/ 13 w 18"/>
                <a:gd name="T87" fmla="*/ 9 h 9"/>
                <a:gd name="T88" fmla="*/ 13 w 18"/>
                <a:gd name="T89" fmla="*/ 7 h 9"/>
                <a:gd name="T90" fmla="*/ 13 w 18"/>
                <a:gd name="T91" fmla="*/ 9 h 9"/>
                <a:gd name="T92" fmla="*/ 15 w 18"/>
                <a:gd name="T93" fmla="*/ 9 h 9"/>
                <a:gd name="T94" fmla="*/ 15 w 18"/>
                <a:gd name="T95" fmla="*/ 9 h 9"/>
                <a:gd name="T96" fmla="*/ 15 w 18"/>
                <a:gd name="T97" fmla="*/ 9 h 9"/>
                <a:gd name="T98" fmla="*/ 15 w 18"/>
                <a:gd name="T99" fmla="*/ 9 h 9"/>
                <a:gd name="T100" fmla="*/ 15 w 18"/>
                <a:gd name="T101" fmla="*/ 9 h 9"/>
                <a:gd name="T102" fmla="*/ 16 w 18"/>
                <a:gd name="T103" fmla="*/ 9 h 9"/>
                <a:gd name="T104" fmla="*/ 16 w 18"/>
                <a:gd name="T105" fmla="*/ 9 h 9"/>
                <a:gd name="T106" fmla="*/ 16 w 18"/>
                <a:gd name="T107" fmla="*/ 9 h 9"/>
                <a:gd name="T108" fmla="*/ 16 w 18"/>
                <a:gd name="T109" fmla="*/ 9 h 9"/>
                <a:gd name="T110" fmla="*/ 16 w 18"/>
                <a:gd name="T111" fmla="*/ 7 h 9"/>
                <a:gd name="T112" fmla="*/ 16 w 18"/>
                <a:gd name="T113" fmla="*/ 9 h 9"/>
                <a:gd name="T114" fmla="*/ 16 w 18"/>
                <a:gd name="T115" fmla="*/ 9 h 9"/>
                <a:gd name="T116" fmla="*/ 18 w 18"/>
                <a:gd name="T117" fmla="*/ 9 h 9"/>
                <a:gd name="T118" fmla="*/ 18 w 18"/>
                <a:gd name="T119" fmla="*/ 9 h 9"/>
                <a:gd name="T120" fmla="*/ 18 w 18"/>
                <a:gd name="T121" fmla="*/ 9 h 9"/>
                <a:gd name="T122" fmla="*/ 18 w 18"/>
                <a:gd name="T12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9">
                  <a:moveTo>
                    <a:pt x="0" y="7"/>
                  </a:moveTo>
                  <a:lnTo>
                    <a:pt x="0" y="7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2"/>
                  </a:lnTo>
                  <a:lnTo>
                    <a:pt x="0" y="9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0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2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6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4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2"/>
                  </a:lnTo>
                  <a:lnTo>
                    <a:pt x="4" y="7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2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6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4" name="Freeform 470"/>
            <p:cNvSpPr>
              <a:spLocks/>
            </p:cNvSpPr>
            <p:nvPr/>
          </p:nvSpPr>
          <p:spPr bwMode="auto">
            <a:xfrm>
              <a:off x="4034" y="4030"/>
              <a:ext cx="18" cy="7"/>
            </a:xfrm>
            <a:custGeom>
              <a:avLst/>
              <a:gdLst>
                <a:gd name="T0" fmla="*/ 0 w 18"/>
                <a:gd name="T1" fmla="*/ 7 h 7"/>
                <a:gd name="T2" fmla="*/ 0 w 18"/>
                <a:gd name="T3" fmla="*/ 5 h 7"/>
                <a:gd name="T4" fmla="*/ 0 w 18"/>
                <a:gd name="T5" fmla="*/ 5 h 7"/>
                <a:gd name="T6" fmla="*/ 2 w 18"/>
                <a:gd name="T7" fmla="*/ 7 h 7"/>
                <a:gd name="T8" fmla="*/ 2 w 18"/>
                <a:gd name="T9" fmla="*/ 7 h 7"/>
                <a:gd name="T10" fmla="*/ 2 w 18"/>
                <a:gd name="T11" fmla="*/ 7 h 7"/>
                <a:gd name="T12" fmla="*/ 2 w 18"/>
                <a:gd name="T13" fmla="*/ 5 h 7"/>
                <a:gd name="T14" fmla="*/ 2 w 18"/>
                <a:gd name="T15" fmla="*/ 5 h 7"/>
                <a:gd name="T16" fmla="*/ 2 w 18"/>
                <a:gd name="T17" fmla="*/ 7 h 7"/>
                <a:gd name="T18" fmla="*/ 2 w 18"/>
                <a:gd name="T19" fmla="*/ 7 h 7"/>
                <a:gd name="T20" fmla="*/ 4 w 18"/>
                <a:gd name="T21" fmla="*/ 7 h 7"/>
                <a:gd name="T22" fmla="*/ 4 w 18"/>
                <a:gd name="T23" fmla="*/ 7 h 7"/>
                <a:gd name="T24" fmla="*/ 4 w 18"/>
                <a:gd name="T25" fmla="*/ 7 h 7"/>
                <a:gd name="T26" fmla="*/ 4 w 18"/>
                <a:gd name="T27" fmla="*/ 7 h 7"/>
                <a:gd name="T28" fmla="*/ 4 w 18"/>
                <a:gd name="T29" fmla="*/ 7 h 7"/>
                <a:gd name="T30" fmla="*/ 5 w 18"/>
                <a:gd name="T31" fmla="*/ 7 h 7"/>
                <a:gd name="T32" fmla="*/ 5 w 18"/>
                <a:gd name="T33" fmla="*/ 7 h 7"/>
                <a:gd name="T34" fmla="*/ 5 w 18"/>
                <a:gd name="T35" fmla="*/ 7 h 7"/>
                <a:gd name="T36" fmla="*/ 5 w 18"/>
                <a:gd name="T37" fmla="*/ 7 h 7"/>
                <a:gd name="T38" fmla="*/ 5 w 18"/>
                <a:gd name="T39" fmla="*/ 7 h 7"/>
                <a:gd name="T40" fmla="*/ 5 w 18"/>
                <a:gd name="T41" fmla="*/ 7 h 7"/>
                <a:gd name="T42" fmla="*/ 5 w 18"/>
                <a:gd name="T43" fmla="*/ 7 h 7"/>
                <a:gd name="T44" fmla="*/ 7 w 18"/>
                <a:gd name="T45" fmla="*/ 7 h 7"/>
                <a:gd name="T46" fmla="*/ 7 w 18"/>
                <a:gd name="T47" fmla="*/ 7 h 7"/>
                <a:gd name="T48" fmla="*/ 7 w 18"/>
                <a:gd name="T49" fmla="*/ 7 h 7"/>
                <a:gd name="T50" fmla="*/ 7 w 18"/>
                <a:gd name="T51" fmla="*/ 5 h 7"/>
                <a:gd name="T52" fmla="*/ 7 w 18"/>
                <a:gd name="T53" fmla="*/ 7 h 7"/>
                <a:gd name="T54" fmla="*/ 7 w 18"/>
                <a:gd name="T55" fmla="*/ 7 h 7"/>
                <a:gd name="T56" fmla="*/ 9 w 18"/>
                <a:gd name="T57" fmla="*/ 7 h 7"/>
                <a:gd name="T58" fmla="*/ 9 w 18"/>
                <a:gd name="T59" fmla="*/ 7 h 7"/>
                <a:gd name="T60" fmla="*/ 9 w 18"/>
                <a:gd name="T61" fmla="*/ 7 h 7"/>
                <a:gd name="T62" fmla="*/ 9 w 18"/>
                <a:gd name="T63" fmla="*/ 5 h 7"/>
                <a:gd name="T64" fmla="*/ 9 w 18"/>
                <a:gd name="T65" fmla="*/ 7 h 7"/>
                <a:gd name="T66" fmla="*/ 9 w 18"/>
                <a:gd name="T67" fmla="*/ 7 h 7"/>
                <a:gd name="T68" fmla="*/ 9 w 18"/>
                <a:gd name="T69" fmla="*/ 7 h 7"/>
                <a:gd name="T70" fmla="*/ 11 w 18"/>
                <a:gd name="T71" fmla="*/ 7 h 7"/>
                <a:gd name="T72" fmla="*/ 11 w 18"/>
                <a:gd name="T73" fmla="*/ 7 h 7"/>
                <a:gd name="T74" fmla="*/ 11 w 18"/>
                <a:gd name="T75" fmla="*/ 7 h 7"/>
                <a:gd name="T76" fmla="*/ 11 w 18"/>
                <a:gd name="T77" fmla="*/ 7 h 7"/>
                <a:gd name="T78" fmla="*/ 11 w 18"/>
                <a:gd name="T79" fmla="*/ 7 h 7"/>
                <a:gd name="T80" fmla="*/ 11 w 18"/>
                <a:gd name="T81" fmla="*/ 5 h 7"/>
                <a:gd name="T82" fmla="*/ 13 w 18"/>
                <a:gd name="T83" fmla="*/ 4 h 7"/>
                <a:gd name="T84" fmla="*/ 13 w 18"/>
                <a:gd name="T85" fmla="*/ 7 h 7"/>
                <a:gd name="T86" fmla="*/ 13 w 18"/>
                <a:gd name="T87" fmla="*/ 5 h 7"/>
                <a:gd name="T88" fmla="*/ 13 w 18"/>
                <a:gd name="T89" fmla="*/ 7 h 7"/>
                <a:gd name="T90" fmla="*/ 13 w 18"/>
                <a:gd name="T91" fmla="*/ 2 h 7"/>
                <a:gd name="T92" fmla="*/ 13 w 18"/>
                <a:gd name="T93" fmla="*/ 7 h 7"/>
                <a:gd name="T94" fmla="*/ 14 w 18"/>
                <a:gd name="T95" fmla="*/ 7 h 7"/>
                <a:gd name="T96" fmla="*/ 14 w 18"/>
                <a:gd name="T97" fmla="*/ 7 h 7"/>
                <a:gd name="T98" fmla="*/ 14 w 18"/>
                <a:gd name="T99" fmla="*/ 5 h 7"/>
                <a:gd name="T100" fmla="*/ 14 w 18"/>
                <a:gd name="T101" fmla="*/ 7 h 7"/>
                <a:gd name="T102" fmla="*/ 14 w 18"/>
                <a:gd name="T103" fmla="*/ 7 h 7"/>
                <a:gd name="T104" fmla="*/ 14 w 18"/>
                <a:gd name="T105" fmla="*/ 7 h 7"/>
                <a:gd name="T106" fmla="*/ 14 w 18"/>
                <a:gd name="T107" fmla="*/ 5 h 7"/>
                <a:gd name="T108" fmla="*/ 16 w 18"/>
                <a:gd name="T109" fmla="*/ 7 h 7"/>
                <a:gd name="T110" fmla="*/ 16 w 18"/>
                <a:gd name="T111" fmla="*/ 7 h 7"/>
                <a:gd name="T112" fmla="*/ 16 w 18"/>
                <a:gd name="T113" fmla="*/ 4 h 7"/>
                <a:gd name="T114" fmla="*/ 16 w 18"/>
                <a:gd name="T115" fmla="*/ 7 h 7"/>
                <a:gd name="T116" fmla="*/ 16 w 18"/>
                <a:gd name="T117" fmla="*/ 7 h 7"/>
                <a:gd name="T118" fmla="*/ 16 w 18"/>
                <a:gd name="T119" fmla="*/ 7 h 7"/>
                <a:gd name="T120" fmla="*/ 16 w 18"/>
                <a:gd name="T121" fmla="*/ 7 h 7"/>
                <a:gd name="T122" fmla="*/ 18 w 18"/>
                <a:gd name="T12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2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2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2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2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2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4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5" name="Freeform 471"/>
            <p:cNvSpPr>
              <a:spLocks/>
            </p:cNvSpPr>
            <p:nvPr/>
          </p:nvSpPr>
          <p:spPr bwMode="auto">
            <a:xfrm>
              <a:off x="4052" y="4027"/>
              <a:ext cx="16" cy="10"/>
            </a:xfrm>
            <a:custGeom>
              <a:avLst/>
              <a:gdLst>
                <a:gd name="T0" fmla="*/ 0 w 16"/>
                <a:gd name="T1" fmla="*/ 8 h 10"/>
                <a:gd name="T2" fmla="*/ 0 w 16"/>
                <a:gd name="T3" fmla="*/ 10 h 10"/>
                <a:gd name="T4" fmla="*/ 0 w 16"/>
                <a:gd name="T5" fmla="*/ 8 h 10"/>
                <a:gd name="T6" fmla="*/ 0 w 16"/>
                <a:gd name="T7" fmla="*/ 10 h 10"/>
                <a:gd name="T8" fmla="*/ 2 w 16"/>
                <a:gd name="T9" fmla="*/ 8 h 10"/>
                <a:gd name="T10" fmla="*/ 2 w 16"/>
                <a:gd name="T11" fmla="*/ 10 h 10"/>
                <a:gd name="T12" fmla="*/ 2 w 16"/>
                <a:gd name="T13" fmla="*/ 10 h 10"/>
                <a:gd name="T14" fmla="*/ 2 w 16"/>
                <a:gd name="T15" fmla="*/ 10 h 10"/>
                <a:gd name="T16" fmla="*/ 2 w 16"/>
                <a:gd name="T17" fmla="*/ 10 h 10"/>
                <a:gd name="T18" fmla="*/ 2 w 16"/>
                <a:gd name="T19" fmla="*/ 10 h 10"/>
                <a:gd name="T20" fmla="*/ 4 w 16"/>
                <a:gd name="T21" fmla="*/ 10 h 10"/>
                <a:gd name="T22" fmla="*/ 4 w 16"/>
                <a:gd name="T23" fmla="*/ 8 h 10"/>
                <a:gd name="T24" fmla="*/ 4 w 16"/>
                <a:gd name="T25" fmla="*/ 7 h 10"/>
                <a:gd name="T26" fmla="*/ 4 w 16"/>
                <a:gd name="T27" fmla="*/ 10 h 10"/>
                <a:gd name="T28" fmla="*/ 4 w 16"/>
                <a:gd name="T29" fmla="*/ 10 h 10"/>
                <a:gd name="T30" fmla="*/ 4 w 16"/>
                <a:gd name="T31" fmla="*/ 10 h 10"/>
                <a:gd name="T32" fmla="*/ 4 w 16"/>
                <a:gd name="T33" fmla="*/ 10 h 10"/>
                <a:gd name="T34" fmla="*/ 5 w 16"/>
                <a:gd name="T35" fmla="*/ 8 h 10"/>
                <a:gd name="T36" fmla="*/ 5 w 16"/>
                <a:gd name="T37" fmla="*/ 5 h 10"/>
                <a:gd name="T38" fmla="*/ 5 w 16"/>
                <a:gd name="T39" fmla="*/ 10 h 10"/>
                <a:gd name="T40" fmla="*/ 5 w 16"/>
                <a:gd name="T41" fmla="*/ 10 h 10"/>
                <a:gd name="T42" fmla="*/ 5 w 16"/>
                <a:gd name="T43" fmla="*/ 10 h 10"/>
                <a:gd name="T44" fmla="*/ 5 w 16"/>
                <a:gd name="T45" fmla="*/ 10 h 10"/>
                <a:gd name="T46" fmla="*/ 5 w 16"/>
                <a:gd name="T47" fmla="*/ 8 h 10"/>
                <a:gd name="T48" fmla="*/ 7 w 16"/>
                <a:gd name="T49" fmla="*/ 10 h 10"/>
                <a:gd name="T50" fmla="*/ 7 w 16"/>
                <a:gd name="T51" fmla="*/ 10 h 10"/>
                <a:gd name="T52" fmla="*/ 7 w 16"/>
                <a:gd name="T53" fmla="*/ 10 h 10"/>
                <a:gd name="T54" fmla="*/ 7 w 16"/>
                <a:gd name="T55" fmla="*/ 10 h 10"/>
                <a:gd name="T56" fmla="*/ 7 w 16"/>
                <a:gd name="T57" fmla="*/ 7 h 10"/>
                <a:gd name="T58" fmla="*/ 7 w 16"/>
                <a:gd name="T59" fmla="*/ 10 h 10"/>
                <a:gd name="T60" fmla="*/ 9 w 16"/>
                <a:gd name="T61" fmla="*/ 10 h 10"/>
                <a:gd name="T62" fmla="*/ 9 w 16"/>
                <a:gd name="T63" fmla="*/ 5 h 10"/>
                <a:gd name="T64" fmla="*/ 9 w 16"/>
                <a:gd name="T65" fmla="*/ 10 h 10"/>
                <a:gd name="T66" fmla="*/ 9 w 16"/>
                <a:gd name="T67" fmla="*/ 10 h 10"/>
                <a:gd name="T68" fmla="*/ 9 w 16"/>
                <a:gd name="T69" fmla="*/ 8 h 10"/>
                <a:gd name="T70" fmla="*/ 9 w 16"/>
                <a:gd name="T71" fmla="*/ 10 h 10"/>
                <a:gd name="T72" fmla="*/ 11 w 16"/>
                <a:gd name="T73" fmla="*/ 10 h 10"/>
                <a:gd name="T74" fmla="*/ 11 w 16"/>
                <a:gd name="T75" fmla="*/ 3 h 10"/>
                <a:gd name="T76" fmla="*/ 11 w 16"/>
                <a:gd name="T77" fmla="*/ 10 h 10"/>
                <a:gd name="T78" fmla="*/ 11 w 16"/>
                <a:gd name="T79" fmla="*/ 10 h 10"/>
                <a:gd name="T80" fmla="*/ 11 w 16"/>
                <a:gd name="T81" fmla="*/ 10 h 10"/>
                <a:gd name="T82" fmla="*/ 11 w 16"/>
                <a:gd name="T83" fmla="*/ 10 h 10"/>
                <a:gd name="T84" fmla="*/ 11 w 16"/>
                <a:gd name="T85" fmla="*/ 8 h 10"/>
                <a:gd name="T86" fmla="*/ 12 w 16"/>
                <a:gd name="T87" fmla="*/ 10 h 10"/>
                <a:gd name="T88" fmla="*/ 12 w 16"/>
                <a:gd name="T89" fmla="*/ 7 h 10"/>
                <a:gd name="T90" fmla="*/ 12 w 16"/>
                <a:gd name="T91" fmla="*/ 8 h 10"/>
                <a:gd name="T92" fmla="*/ 12 w 16"/>
                <a:gd name="T93" fmla="*/ 10 h 10"/>
                <a:gd name="T94" fmla="*/ 12 w 16"/>
                <a:gd name="T95" fmla="*/ 8 h 10"/>
                <a:gd name="T96" fmla="*/ 12 w 16"/>
                <a:gd name="T97" fmla="*/ 8 h 10"/>
                <a:gd name="T98" fmla="*/ 12 w 16"/>
                <a:gd name="T99" fmla="*/ 10 h 10"/>
                <a:gd name="T100" fmla="*/ 14 w 16"/>
                <a:gd name="T101" fmla="*/ 10 h 10"/>
                <a:gd name="T102" fmla="*/ 14 w 16"/>
                <a:gd name="T103" fmla="*/ 10 h 10"/>
                <a:gd name="T104" fmla="*/ 14 w 16"/>
                <a:gd name="T105" fmla="*/ 10 h 10"/>
                <a:gd name="T106" fmla="*/ 14 w 16"/>
                <a:gd name="T107" fmla="*/ 10 h 10"/>
                <a:gd name="T108" fmla="*/ 14 w 16"/>
                <a:gd name="T109" fmla="*/ 8 h 10"/>
                <a:gd name="T110" fmla="*/ 14 w 16"/>
                <a:gd name="T111" fmla="*/ 10 h 10"/>
                <a:gd name="T112" fmla="*/ 16 w 16"/>
                <a:gd name="T113" fmla="*/ 10 h 10"/>
                <a:gd name="T114" fmla="*/ 16 w 16"/>
                <a:gd name="T115" fmla="*/ 5 h 10"/>
                <a:gd name="T116" fmla="*/ 16 w 16"/>
                <a:gd name="T117" fmla="*/ 7 h 10"/>
                <a:gd name="T118" fmla="*/ 16 w 16"/>
                <a:gd name="T119" fmla="*/ 10 h 10"/>
                <a:gd name="T120" fmla="*/ 16 w 16"/>
                <a:gd name="T121" fmla="*/ 10 h 10"/>
                <a:gd name="T122" fmla="*/ 16 w 16"/>
                <a:gd name="T12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0">
                  <a:moveTo>
                    <a:pt x="0" y="8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5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5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3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3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3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6" y="5"/>
                  </a:lnTo>
                  <a:lnTo>
                    <a:pt x="16" y="8"/>
                  </a:lnTo>
                  <a:lnTo>
                    <a:pt x="16" y="3"/>
                  </a:lnTo>
                  <a:lnTo>
                    <a:pt x="16" y="10"/>
                  </a:lnTo>
                  <a:lnTo>
                    <a:pt x="16" y="3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6" name="Freeform 472"/>
            <p:cNvSpPr>
              <a:spLocks/>
            </p:cNvSpPr>
            <p:nvPr/>
          </p:nvSpPr>
          <p:spPr bwMode="auto">
            <a:xfrm>
              <a:off x="4068" y="3993"/>
              <a:ext cx="18" cy="44"/>
            </a:xfrm>
            <a:custGeom>
              <a:avLst/>
              <a:gdLst>
                <a:gd name="T0" fmla="*/ 2 w 18"/>
                <a:gd name="T1" fmla="*/ 44 h 44"/>
                <a:gd name="T2" fmla="*/ 2 w 18"/>
                <a:gd name="T3" fmla="*/ 42 h 44"/>
                <a:gd name="T4" fmla="*/ 2 w 18"/>
                <a:gd name="T5" fmla="*/ 35 h 44"/>
                <a:gd name="T6" fmla="*/ 2 w 18"/>
                <a:gd name="T7" fmla="*/ 44 h 44"/>
                <a:gd name="T8" fmla="*/ 2 w 18"/>
                <a:gd name="T9" fmla="*/ 41 h 44"/>
                <a:gd name="T10" fmla="*/ 2 w 18"/>
                <a:gd name="T11" fmla="*/ 41 h 44"/>
                <a:gd name="T12" fmla="*/ 2 w 18"/>
                <a:gd name="T13" fmla="*/ 42 h 44"/>
                <a:gd name="T14" fmla="*/ 4 w 18"/>
                <a:gd name="T15" fmla="*/ 28 h 44"/>
                <a:gd name="T16" fmla="*/ 4 w 18"/>
                <a:gd name="T17" fmla="*/ 44 h 44"/>
                <a:gd name="T18" fmla="*/ 4 w 18"/>
                <a:gd name="T19" fmla="*/ 42 h 44"/>
                <a:gd name="T20" fmla="*/ 4 w 18"/>
                <a:gd name="T21" fmla="*/ 44 h 44"/>
                <a:gd name="T22" fmla="*/ 4 w 18"/>
                <a:gd name="T23" fmla="*/ 39 h 44"/>
                <a:gd name="T24" fmla="*/ 4 w 18"/>
                <a:gd name="T25" fmla="*/ 44 h 44"/>
                <a:gd name="T26" fmla="*/ 4 w 18"/>
                <a:gd name="T27" fmla="*/ 35 h 44"/>
                <a:gd name="T28" fmla="*/ 5 w 18"/>
                <a:gd name="T29" fmla="*/ 37 h 44"/>
                <a:gd name="T30" fmla="*/ 5 w 18"/>
                <a:gd name="T31" fmla="*/ 44 h 44"/>
                <a:gd name="T32" fmla="*/ 5 w 18"/>
                <a:gd name="T33" fmla="*/ 23 h 44"/>
                <a:gd name="T34" fmla="*/ 5 w 18"/>
                <a:gd name="T35" fmla="*/ 44 h 44"/>
                <a:gd name="T36" fmla="*/ 5 w 18"/>
                <a:gd name="T37" fmla="*/ 44 h 44"/>
                <a:gd name="T38" fmla="*/ 5 w 18"/>
                <a:gd name="T39" fmla="*/ 39 h 44"/>
                <a:gd name="T40" fmla="*/ 7 w 18"/>
                <a:gd name="T41" fmla="*/ 35 h 44"/>
                <a:gd name="T42" fmla="*/ 7 w 18"/>
                <a:gd name="T43" fmla="*/ 35 h 44"/>
                <a:gd name="T44" fmla="*/ 7 w 18"/>
                <a:gd name="T45" fmla="*/ 41 h 44"/>
                <a:gd name="T46" fmla="*/ 7 w 18"/>
                <a:gd name="T47" fmla="*/ 42 h 44"/>
                <a:gd name="T48" fmla="*/ 7 w 18"/>
                <a:gd name="T49" fmla="*/ 35 h 44"/>
                <a:gd name="T50" fmla="*/ 7 w 18"/>
                <a:gd name="T51" fmla="*/ 34 h 44"/>
                <a:gd name="T52" fmla="*/ 7 w 18"/>
                <a:gd name="T53" fmla="*/ 16 h 44"/>
                <a:gd name="T54" fmla="*/ 9 w 18"/>
                <a:gd name="T55" fmla="*/ 23 h 44"/>
                <a:gd name="T56" fmla="*/ 9 w 18"/>
                <a:gd name="T57" fmla="*/ 41 h 44"/>
                <a:gd name="T58" fmla="*/ 9 w 18"/>
                <a:gd name="T59" fmla="*/ 34 h 44"/>
                <a:gd name="T60" fmla="*/ 9 w 18"/>
                <a:gd name="T61" fmla="*/ 44 h 44"/>
                <a:gd name="T62" fmla="*/ 9 w 18"/>
                <a:gd name="T63" fmla="*/ 44 h 44"/>
                <a:gd name="T64" fmla="*/ 9 w 18"/>
                <a:gd name="T65" fmla="*/ 39 h 44"/>
                <a:gd name="T66" fmla="*/ 9 w 18"/>
                <a:gd name="T67" fmla="*/ 44 h 44"/>
                <a:gd name="T68" fmla="*/ 11 w 18"/>
                <a:gd name="T69" fmla="*/ 41 h 44"/>
                <a:gd name="T70" fmla="*/ 11 w 18"/>
                <a:gd name="T71" fmla="*/ 34 h 44"/>
                <a:gd name="T72" fmla="*/ 11 w 18"/>
                <a:gd name="T73" fmla="*/ 42 h 44"/>
                <a:gd name="T74" fmla="*/ 11 w 18"/>
                <a:gd name="T75" fmla="*/ 30 h 44"/>
                <a:gd name="T76" fmla="*/ 11 w 18"/>
                <a:gd name="T77" fmla="*/ 14 h 44"/>
                <a:gd name="T78" fmla="*/ 11 w 18"/>
                <a:gd name="T79" fmla="*/ 41 h 44"/>
                <a:gd name="T80" fmla="*/ 11 w 18"/>
                <a:gd name="T81" fmla="*/ 35 h 44"/>
                <a:gd name="T82" fmla="*/ 12 w 18"/>
                <a:gd name="T83" fmla="*/ 42 h 44"/>
                <a:gd name="T84" fmla="*/ 12 w 18"/>
                <a:gd name="T85" fmla="*/ 39 h 44"/>
                <a:gd name="T86" fmla="*/ 12 w 18"/>
                <a:gd name="T87" fmla="*/ 44 h 44"/>
                <a:gd name="T88" fmla="*/ 12 w 18"/>
                <a:gd name="T89" fmla="*/ 44 h 44"/>
                <a:gd name="T90" fmla="*/ 12 w 18"/>
                <a:gd name="T91" fmla="*/ 35 h 44"/>
                <a:gd name="T92" fmla="*/ 12 w 18"/>
                <a:gd name="T93" fmla="*/ 32 h 44"/>
                <a:gd name="T94" fmla="*/ 12 w 18"/>
                <a:gd name="T95" fmla="*/ 44 h 44"/>
                <a:gd name="T96" fmla="*/ 14 w 18"/>
                <a:gd name="T97" fmla="*/ 35 h 44"/>
                <a:gd name="T98" fmla="*/ 14 w 18"/>
                <a:gd name="T99" fmla="*/ 44 h 44"/>
                <a:gd name="T100" fmla="*/ 14 w 18"/>
                <a:gd name="T101" fmla="*/ 23 h 44"/>
                <a:gd name="T102" fmla="*/ 14 w 18"/>
                <a:gd name="T103" fmla="*/ 42 h 44"/>
                <a:gd name="T104" fmla="*/ 14 w 18"/>
                <a:gd name="T105" fmla="*/ 44 h 44"/>
                <a:gd name="T106" fmla="*/ 14 w 18"/>
                <a:gd name="T107" fmla="*/ 44 h 44"/>
                <a:gd name="T108" fmla="*/ 16 w 18"/>
                <a:gd name="T109" fmla="*/ 44 h 44"/>
                <a:gd name="T110" fmla="*/ 16 w 18"/>
                <a:gd name="T111" fmla="*/ 41 h 44"/>
                <a:gd name="T112" fmla="*/ 16 w 18"/>
                <a:gd name="T113" fmla="*/ 41 h 44"/>
                <a:gd name="T114" fmla="*/ 16 w 18"/>
                <a:gd name="T115" fmla="*/ 42 h 44"/>
                <a:gd name="T116" fmla="*/ 16 w 18"/>
                <a:gd name="T117" fmla="*/ 44 h 44"/>
                <a:gd name="T118" fmla="*/ 16 w 18"/>
                <a:gd name="T119" fmla="*/ 42 h 44"/>
                <a:gd name="T120" fmla="*/ 16 w 18"/>
                <a:gd name="T121" fmla="*/ 34 h 44"/>
                <a:gd name="T122" fmla="*/ 18 w 18"/>
                <a:gd name="T123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44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39"/>
                  </a:lnTo>
                  <a:lnTo>
                    <a:pt x="2" y="44"/>
                  </a:lnTo>
                  <a:lnTo>
                    <a:pt x="2" y="37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37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2" y="35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37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39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37"/>
                  </a:lnTo>
                  <a:lnTo>
                    <a:pt x="2" y="44"/>
                  </a:lnTo>
                  <a:lnTo>
                    <a:pt x="2" y="3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2" y="34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7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39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25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2" y="37"/>
                  </a:lnTo>
                  <a:lnTo>
                    <a:pt x="2" y="42"/>
                  </a:lnTo>
                  <a:lnTo>
                    <a:pt x="2" y="39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37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2" y="41"/>
                  </a:lnTo>
                  <a:lnTo>
                    <a:pt x="2" y="44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2" y="39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37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4" y="35"/>
                  </a:lnTo>
                  <a:lnTo>
                    <a:pt x="4" y="39"/>
                  </a:lnTo>
                  <a:lnTo>
                    <a:pt x="4" y="28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16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32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18"/>
                  </a:lnTo>
                  <a:lnTo>
                    <a:pt x="4" y="32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7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37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4" y="35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34"/>
                  </a:lnTo>
                  <a:lnTo>
                    <a:pt x="4" y="21"/>
                  </a:lnTo>
                  <a:lnTo>
                    <a:pt x="4" y="42"/>
                  </a:lnTo>
                  <a:lnTo>
                    <a:pt x="4" y="37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35"/>
                  </a:lnTo>
                  <a:lnTo>
                    <a:pt x="4" y="32"/>
                  </a:lnTo>
                  <a:lnTo>
                    <a:pt x="4" y="42"/>
                  </a:lnTo>
                  <a:lnTo>
                    <a:pt x="4" y="39"/>
                  </a:lnTo>
                  <a:lnTo>
                    <a:pt x="4" y="44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42"/>
                  </a:lnTo>
                  <a:lnTo>
                    <a:pt x="4" y="30"/>
                  </a:lnTo>
                  <a:lnTo>
                    <a:pt x="4" y="35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37"/>
                  </a:lnTo>
                  <a:lnTo>
                    <a:pt x="4" y="42"/>
                  </a:lnTo>
                  <a:lnTo>
                    <a:pt x="4" y="41"/>
                  </a:lnTo>
                  <a:lnTo>
                    <a:pt x="4" y="44"/>
                  </a:lnTo>
                  <a:lnTo>
                    <a:pt x="4" y="34"/>
                  </a:lnTo>
                  <a:lnTo>
                    <a:pt x="4" y="35"/>
                  </a:lnTo>
                  <a:lnTo>
                    <a:pt x="4" y="44"/>
                  </a:lnTo>
                  <a:lnTo>
                    <a:pt x="4" y="41"/>
                  </a:lnTo>
                  <a:lnTo>
                    <a:pt x="4" y="35"/>
                  </a:lnTo>
                  <a:lnTo>
                    <a:pt x="4" y="3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4" y="44"/>
                  </a:lnTo>
                  <a:lnTo>
                    <a:pt x="5" y="39"/>
                  </a:lnTo>
                  <a:lnTo>
                    <a:pt x="5" y="44"/>
                  </a:lnTo>
                  <a:lnTo>
                    <a:pt x="5" y="34"/>
                  </a:lnTo>
                  <a:lnTo>
                    <a:pt x="5" y="42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44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4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5" y="34"/>
                  </a:lnTo>
                  <a:lnTo>
                    <a:pt x="5" y="41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39"/>
                  </a:lnTo>
                  <a:lnTo>
                    <a:pt x="5" y="26"/>
                  </a:lnTo>
                  <a:lnTo>
                    <a:pt x="5" y="35"/>
                  </a:lnTo>
                  <a:lnTo>
                    <a:pt x="5" y="41"/>
                  </a:lnTo>
                  <a:lnTo>
                    <a:pt x="5" y="34"/>
                  </a:lnTo>
                  <a:lnTo>
                    <a:pt x="5" y="41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39"/>
                  </a:lnTo>
                  <a:lnTo>
                    <a:pt x="5" y="44"/>
                  </a:lnTo>
                  <a:lnTo>
                    <a:pt x="5" y="19"/>
                  </a:lnTo>
                  <a:lnTo>
                    <a:pt x="5" y="23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5" y="44"/>
                  </a:lnTo>
                  <a:lnTo>
                    <a:pt x="5" y="28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5" y="26"/>
                  </a:lnTo>
                  <a:lnTo>
                    <a:pt x="5" y="44"/>
                  </a:lnTo>
                  <a:lnTo>
                    <a:pt x="5" y="41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34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41"/>
                  </a:lnTo>
                  <a:lnTo>
                    <a:pt x="5" y="3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39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44"/>
                  </a:lnTo>
                  <a:lnTo>
                    <a:pt x="5" y="41"/>
                  </a:lnTo>
                  <a:lnTo>
                    <a:pt x="5" y="37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39"/>
                  </a:lnTo>
                  <a:lnTo>
                    <a:pt x="5" y="35"/>
                  </a:lnTo>
                  <a:lnTo>
                    <a:pt x="5" y="42"/>
                  </a:lnTo>
                  <a:lnTo>
                    <a:pt x="5" y="44"/>
                  </a:lnTo>
                  <a:lnTo>
                    <a:pt x="5" y="34"/>
                  </a:lnTo>
                  <a:lnTo>
                    <a:pt x="5" y="44"/>
                  </a:lnTo>
                  <a:lnTo>
                    <a:pt x="5" y="30"/>
                  </a:lnTo>
                  <a:lnTo>
                    <a:pt x="5" y="44"/>
                  </a:lnTo>
                  <a:lnTo>
                    <a:pt x="5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35"/>
                  </a:lnTo>
                  <a:lnTo>
                    <a:pt x="7" y="37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44"/>
                  </a:lnTo>
                  <a:lnTo>
                    <a:pt x="7" y="32"/>
                  </a:lnTo>
                  <a:lnTo>
                    <a:pt x="7" y="39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39"/>
                  </a:lnTo>
                  <a:lnTo>
                    <a:pt x="7" y="19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42"/>
                  </a:lnTo>
                  <a:lnTo>
                    <a:pt x="7" y="39"/>
                  </a:lnTo>
                  <a:lnTo>
                    <a:pt x="7" y="44"/>
                  </a:lnTo>
                  <a:lnTo>
                    <a:pt x="7" y="39"/>
                  </a:lnTo>
                  <a:lnTo>
                    <a:pt x="7" y="42"/>
                  </a:lnTo>
                  <a:lnTo>
                    <a:pt x="7" y="44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23"/>
                  </a:lnTo>
                  <a:lnTo>
                    <a:pt x="7" y="41"/>
                  </a:lnTo>
                  <a:lnTo>
                    <a:pt x="7" y="42"/>
                  </a:lnTo>
                  <a:lnTo>
                    <a:pt x="7" y="26"/>
                  </a:lnTo>
                  <a:lnTo>
                    <a:pt x="7" y="0"/>
                  </a:lnTo>
                  <a:lnTo>
                    <a:pt x="7" y="10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7" y="44"/>
                  </a:lnTo>
                  <a:lnTo>
                    <a:pt x="7" y="35"/>
                  </a:lnTo>
                  <a:lnTo>
                    <a:pt x="7" y="18"/>
                  </a:lnTo>
                  <a:lnTo>
                    <a:pt x="7" y="7"/>
                  </a:lnTo>
                  <a:lnTo>
                    <a:pt x="7" y="42"/>
                  </a:lnTo>
                  <a:lnTo>
                    <a:pt x="7" y="35"/>
                  </a:lnTo>
                  <a:lnTo>
                    <a:pt x="7" y="26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7" y="44"/>
                  </a:lnTo>
                  <a:lnTo>
                    <a:pt x="7" y="25"/>
                  </a:lnTo>
                  <a:lnTo>
                    <a:pt x="7" y="34"/>
                  </a:lnTo>
                  <a:lnTo>
                    <a:pt x="7" y="42"/>
                  </a:lnTo>
                  <a:lnTo>
                    <a:pt x="7" y="39"/>
                  </a:lnTo>
                  <a:lnTo>
                    <a:pt x="7" y="44"/>
                  </a:lnTo>
                  <a:lnTo>
                    <a:pt x="7" y="35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26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16"/>
                  </a:lnTo>
                  <a:lnTo>
                    <a:pt x="7" y="41"/>
                  </a:lnTo>
                  <a:lnTo>
                    <a:pt x="7" y="30"/>
                  </a:lnTo>
                  <a:lnTo>
                    <a:pt x="7" y="44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7" y="30"/>
                  </a:lnTo>
                  <a:lnTo>
                    <a:pt x="7" y="41"/>
                  </a:lnTo>
                  <a:lnTo>
                    <a:pt x="7" y="44"/>
                  </a:lnTo>
                  <a:lnTo>
                    <a:pt x="7" y="34"/>
                  </a:lnTo>
                  <a:lnTo>
                    <a:pt x="9" y="14"/>
                  </a:lnTo>
                  <a:lnTo>
                    <a:pt x="9" y="34"/>
                  </a:lnTo>
                  <a:lnTo>
                    <a:pt x="9" y="23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9" y="42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9" y="28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9" y="35"/>
                  </a:lnTo>
                  <a:lnTo>
                    <a:pt x="9" y="21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7"/>
                  </a:lnTo>
                  <a:lnTo>
                    <a:pt x="9" y="42"/>
                  </a:lnTo>
                  <a:lnTo>
                    <a:pt x="9" y="44"/>
                  </a:lnTo>
                  <a:lnTo>
                    <a:pt x="9" y="34"/>
                  </a:lnTo>
                  <a:lnTo>
                    <a:pt x="9" y="21"/>
                  </a:lnTo>
                  <a:lnTo>
                    <a:pt x="9" y="35"/>
                  </a:lnTo>
                  <a:lnTo>
                    <a:pt x="9" y="21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0"/>
                  </a:lnTo>
                  <a:lnTo>
                    <a:pt x="9" y="44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9" y="44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39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9" y="44"/>
                  </a:lnTo>
                  <a:lnTo>
                    <a:pt x="9" y="28"/>
                  </a:lnTo>
                  <a:lnTo>
                    <a:pt x="9" y="44"/>
                  </a:lnTo>
                  <a:lnTo>
                    <a:pt x="9" y="37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9" y="28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9" y="5"/>
                  </a:lnTo>
                  <a:lnTo>
                    <a:pt x="9" y="19"/>
                  </a:lnTo>
                  <a:lnTo>
                    <a:pt x="9" y="44"/>
                  </a:lnTo>
                  <a:lnTo>
                    <a:pt x="9" y="37"/>
                  </a:lnTo>
                  <a:lnTo>
                    <a:pt x="9" y="42"/>
                  </a:lnTo>
                  <a:lnTo>
                    <a:pt x="9" y="35"/>
                  </a:lnTo>
                  <a:lnTo>
                    <a:pt x="9" y="42"/>
                  </a:lnTo>
                  <a:lnTo>
                    <a:pt x="9" y="19"/>
                  </a:lnTo>
                  <a:lnTo>
                    <a:pt x="9" y="44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9" y="42"/>
                  </a:lnTo>
                  <a:lnTo>
                    <a:pt x="9" y="28"/>
                  </a:lnTo>
                  <a:lnTo>
                    <a:pt x="9" y="39"/>
                  </a:lnTo>
                  <a:lnTo>
                    <a:pt x="9" y="28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9" y="42"/>
                  </a:lnTo>
                  <a:lnTo>
                    <a:pt x="9" y="39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41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42"/>
                  </a:lnTo>
                  <a:lnTo>
                    <a:pt x="9" y="23"/>
                  </a:lnTo>
                  <a:lnTo>
                    <a:pt x="9" y="37"/>
                  </a:lnTo>
                  <a:lnTo>
                    <a:pt x="9" y="44"/>
                  </a:lnTo>
                  <a:lnTo>
                    <a:pt x="9" y="42"/>
                  </a:lnTo>
                  <a:lnTo>
                    <a:pt x="9" y="39"/>
                  </a:lnTo>
                  <a:lnTo>
                    <a:pt x="11" y="35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2"/>
                  </a:lnTo>
                  <a:lnTo>
                    <a:pt x="11" y="32"/>
                  </a:lnTo>
                  <a:lnTo>
                    <a:pt x="11" y="39"/>
                  </a:lnTo>
                  <a:lnTo>
                    <a:pt x="11" y="18"/>
                  </a:lnTo>
                  <a:lnTo>
                    <a:pt x="11" y="37"/>
                  </a:lnTo>
                  <a:lnTo>
                    <a:pt x="11" y="44"/>
                  </a:lnTo>
                  <a:lnTo>
                    <a:pt x="11" y="28"/>
                  </a:lnTo>
                  <a:lnTo>
                    <a:pt x="11" y="44"/>
                  </a:lnTo>
                  <a:lnTo>
                    <a:pt x="11" y="37"/>
                  </a:lnTo>
                  <a:lnTo>
                    <a:pt x="11" y="32"/>
                  </a:lnTo>
                  <a:lnTo>
                    <a:pt x="11" y="34"/>
                  </a:lnTo>
                  <a:lnTo>
                    <a:pt x="11" y="19"/>
                  </a:lnTo>
                  <a:lnTo>
                    <a:pt x="11" y="42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26"/>
                  </a:lnTo>
                  <a:lnTo>
                    <a:pt x="11" y="42"/>
                  </a:lnTo>
                  <a:lnTo>
                    <a:pt x="11" y="35"/>
                  </a:lnTo>
                  <a:lnTo>
                    <a:pt x="11" y="39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35"/>
                  </a:lnTo>
                  <a:lnTo>
                    <a:pt x="11" y="28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30"/>
                  </a:lnTo>
                  <a:lnTo>
                    <a:pt x="11" y="44"/>
                  </a:lnTo>
                  <a:lnTo>
                    <a:pt x="11" y="23"/>
                  </a:lnTo>
                  <a:lnTo>
                    <a:pt x="11" y="44"/>
                  </a:lnTo>
                  <a:lnTo>
                    <a:pt x="11" y="28"/>
                  </a:lnTo>
                  <a:lnTo>
                    <a:pt x="11" y="37"/>
                  </a:lnTo>
                  <a:lnTo>
                    <a:pt x="11" y="30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34"/>
                  </a:lnTo>
                  <a:lnTo>
                    <a:pt x="11" y="35"/>
                  </a:lnTo>
                  <a:lnTo>
                    <a:pt x="11" y="39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34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14"/>
                  </a:lnTo>
                  <a:lnTo>
                    <a:pt x="11" y="44"/>
                  </a:lnTo>
                  <a:lnTo>
                    <a:pt x="11" y="37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14"/>
                  </a:lnTo>
                  <a:lnTo>
                    <a:pt x="11" y="42"/>
                  </a:lnTo>
                  <a:lnTo>
                    <a:pt x="11" y="23"/>
                  </a:lnTo>
                  <a:lnTo>
                    <a:pt x="11" y="16"/>
                  </a:lnTo>
                  <a:lnTo>
                    <a:pt x="11" y="37"/>
                  </a:lnTo>
                  <a:lnTo>
                    <a:pt x="11" y="44"/>
                  </a:lnTo>
                  <a:lnTo>
                    <a:pt x="11" y="41"/>
                  </a:lnTo>
                  <a:lnTo>
                    <a:pt x="11" y="42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9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42"/>
                  </a:lnTo>
                  <a:lnTo>
                    <a:pt x="11" y="35"/>
                  </a:lnTo>
                  <a:lnTo>
                    <a:pt x="11" y="41"/>
                  </a:lnTo>
                  <a:lnTo>
                    <a:pt x="11" y="42"/>
                  </a:lnTo>
                  <a:lnTo>
                    <a:pt x="11" y="44"/>
                  </a:lnTo>
                  <a:lnTo>
                    <a:pt x="11" y="30"/>
                  </a:lnTo>
                  <a:lnTo>
                    <a:pt x="11" y="34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1" y="28"/>
                  </a:lnTo>
                  <a:lnTo>
                    <a:pt x="11" y="39"/>
                  </a:lnTo>
                  <a:lnTo>
                    <a:pt x="12" y="32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39"/>
                  </a:lnTo>
                  <a:lnTo>
                    <a:pt x="12" y="35"/>
                  </a:lnTo>
                  <a:lnTo>
                    <a:pt x="12" y="39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2" y="41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44"/>
                  </a:lnTo>
                  <a:lnTo>
                    <a:pt x="12" y="34"/>
                  </a:lnTo>
                  <a:lnTo>
                    <a:pt x="12" y="44"/>
                  </a:lnTo>
                  <a:lnTo>
                    <a:pt x="12" y="37"/>
                  </a:lnTo>
                  <a:lnTo>
                    <a:pt x="12" y="42"/>
                  </a:lnTo>
                  <a:lnTo>
                    <a:pt x="12" y="34"/>
                  </a:lnTo>
                  <a:lnTo>
                    <a:pt x="12" y="44"/>
                  </a:lnTo>
                  <a:lnTo>
                    <a:pt x="12" y="26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42"/>
                  </a:lnTo>
                  <a:lnTo>
                    <a:pt x="12" y="44"/>
                  </a:lnTo>
                  <a:lnTo>
                    <a:pt x="12" y="32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28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0"/>
                  </a:lnTo>
                  <a:lnTo>
                    <a:pt x="12" y="37"/>
                  </a:lnTo>
                  <a:lnTo>
                    <a:pt x="12" y="44"/>
                  </a:lnTo>
                  <a:lnTo>
                    <a:pt x="12" y="34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39"/>
                  </a:lnTo>
                  <a:lnTo>
                    <a:pt x="12" y="34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2" y="4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42"/>
                  </a:lnTo>
                  <a:lnTo>
                    <a:pt x="12" y="35"/>
                  </a:lnTo>
                  <a:lnTo>
                    <a:pt x="12" y="42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44"/>
                  </a:lnTo>
                  <a:lnTo>
                    <a:pt x="12" y="32"/>
                  </a:lnTo>
                  <a:lnTo>
                    <a:pt x="12" y="41"/>
                  </a:lnTo>
                  <a:lnTo>
                    <a:pt x="12" y="39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35"/>
                  </a:lnTo>
                  <a:lnTo>
                    <a:pt x="12" y="39"/>
                  </a:lnTo>
                  <a:lnTo>
                    <a:pt x="12" y="32"/>
                  </a:lnTo>
                  <a:lnTo>
                    <a:pt x="12" y="42"/>
                  </a:lnTo>
                  <a:lnTo>
                    <a:pt x="12" y="41"/>
                  </a:lnTo>
                  <a:lnTo>
                    <a:pt x="12" y="44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2" y="26"/>
                  </a:lnTo>
                  <a:lnTo>
                    <a:pt x="12" y="44"/>
                  </a:lnTo>
                  <a:lnTo>
                    <a:pt x="12" y="37"/>
                  </a:lnTo>
                  <a:lnTo>
                    <a:pt x="12" y="32"/>
                  </a:lnTo>
                  <a:lnTo>
                    <a:pt x="12" y="37"/>
                  </a:lnTo>
                  <a:lnTo>
                    <a:pt x="12" y="44"/>
                  </a:lnTo>
                  <a:lnTo>
                    <a:pt x="14" y="41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14"/>
                  </a:lnTo>
                  <a:lnTo>
                    <a:pt x="14" y="39"/>
                  </a:lnTo>
                  <a:lnTo>
                    <a:pt x="14" y="42"/>
                  </a:lnTo>
                  <a:lnTo>
                    <a:pt x="14" y="25"/>
                  </a:lnTo>
                  <a:lnTo>
                    <a:pt x="14" y="41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42"/>
                  </a:lnTo>
                  <a:lnTo>
                    <a:pt x="14" y="34"/>
                  </a:lnTo>
                  <a:lnTo>
                    <a:pt x="14" y="42"/>
                  </a:lnTo>
                  <a:lnTo>
                    <a:pt x="14" y="41"/>
                  </a:lnTo>
                  <a:lnTo>
                    <a:pt x="14" y="39"/>
                  </a:lnTo>
                  <a:lnTo>
                    <a:pt x="14" y="44"/>
                  </a:lnTo>
                  <a:lnTo>
                    <a:pt x="14" y="37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35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4" y="32"/>
                  </a:lnTo>
                  <a:lnTo>
                    <a:pt x="14" y="35"/>
                  </a:lnTo>
                  <a:lnTo>
                    <a:pt x="14" y="44"/>
                  </a:lnTo>
                  <a:lnTo>
                    <a:pt x="14" y="37"/>
                  </a:lnTo>
                  <a:lnTo>
                    <a:pt x="14" y="44"/>
                  </a:lnTo>
                  <a:lnTo>
                    <a:pt x="14" y="14"/>
                  </a:lnTo>
                  <a:lnTo>
                    <a:pt x="14" y="34"/>
                  </a:lnTo>
                  <a:lnTo>
                    <a:pt x="14" y="44"/>
                  </a:lnTo>
                  <a:lnTo>
                    <a:pt x="14" y="23"/>
                  </a:lnTo>
                  <a:lnTo>
                    <a:pt x="14" y="42"/>
                  </a:lnTo>
                  <a:lnTo>
                    <a:pt x="14" y="37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44"/>
                  </a:lnTo>
                  <a:lnTo>
                    <a:pt x="14" y="30"/>
                  </a:lnTo>
                  <a:lnTo>
                    <a:pt x="14" y="44"/>
                  </a:lnTo>
                  <a:lnTo>
                    <a:pt x="14" y="44"/>
                  </a:lnTo>
                  <a:lnTo>
                    <a:pt x="14" y="34"/>
                  </a:lnTo>
                  <a:lnTo>
                    <a:pt x="14" y="39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37"/>
                  </a:lnTo>
                  <a:lnTo>
                    <a:pt x="14" y="44"/>
                  </a:lnTo>
                  <a:lnTo>
                    <a:pt x="14" y="39"/>
                  </a:lnTo>
                  <a:lnTo>
                    <a:pt x="14" y="44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34"/>
                  </a:lnTo>
                  <a:lnTo>
                    <a:pt x="14" y="7"/>
                  </a:lnTo>
                  <a:lnTo>
                    <a:pt x="14" y="44"/>
                  </a:lnTo>
                  <a:lnTo>
                    <a:pt x="14" y="30"/>
                  </a:lnTo>
                  <a:lnTo>
                    <a:pt x="14" y="44"/>
                  </a:lnTo>
                  <a:lnTo>
                    <a:pt x="14" y="34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42"/>
                  </a:lnTo>
                  <a:lnTo>
                    <a:pt x="14" y="37"/>
                  </a:lnTo>
                  <a:lnTo>
                    <a:pt x="14" y="44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34"/>
                  </a:lnTo>
                  <a:lnTo>
                    <a:pt x="14" y="41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28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6" y="16"/>
                  </a:lnTo>
                  <a:lnTo>
                    <a:pt x="16" y="44"/>
                  </a:lnTo>
                  <a:lnTo>
                    <a:pt x="16" y="41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6" y="28"/>
                  </a:lnTo>
                  <a:lnTo>
                    <a:pt x="16" y="34"/>
                  </a:lnTo>
                  <a:lnTo>
                    <a:pt x="16" y="35"/>
                  </a:lnTo>
                  <a:lnTo>
                    <a:pt x="16" y="41"/>
                  </a:lnTo>
                  <a:lnTo>
                    <a:pt x="16" y="44"/>
                  </a:lnTo>
                  <a:lnTo>
                    <a:pt x="16" y="32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44"/>
                  </a:lnTo>
                  <a:lnTo>
                    <a:pt x="16" y="34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6" y="41"/>
                  </a:lnTo>
                  <a:lnTo>
                    <a:pt x="16" y="16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44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44"/>
                  </a:lnTo>
                  <a:lnTo>
                    <a:pt x="16" y="32"/>
                  </a:lnTo>
                  <a:lnTo>
                    <a:pt x="16" y="39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6" y="32"/>
                  </a:lnTo>
                  <a:lnTo>
                    <a:pt x="16" y="41"/>
                  </a:lnTo>
                  <a:lnTo>
                    <a:pt x="16" y="30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23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14"/>
                  </a:lnTo>
                  <a:lnTo>
                    <a:pt x="16" y="39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34"/>
                  </a:lnTo>
                  <a:lnTo>
                    <a:pt x="16" y="44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6" y="39"/>
                  </a:lnTo>
                  <a:lnTo>
                    <a:pt x="16" y="42"/>
                  </a:lnTo>
                  <a:lnTo>
                    <a:pt x="16" y="35"/>
                  </a:lnTo>
                  <a:lnTo>
                    <a:pt x="16" y="42"/>
                  </a:lnTo>
                  <a:lnTo>
                    <a:pt x="16" y="41"/>
                  </a:lnTo>
                  <a:lnTo>
                    <a:pt x="16" y="34"/>
                  </a:lnTo>
                  <a:lnTo>
                    <a:pt x="16" y="42"/>
                  </a:lnTo>
                  <a:lnTo>
                    <a:pt x="16" y="35"/>
                  </a:lnTo>
                  <a:lnTo>
                    <a:pt x="16" y="39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6" y="35"/>
                  </a:lnTo>
                  <a:lnTo>
                    <a:pt x="16" y="41"/>
                  </a:lnTo>
                  <a:lnTo>
                    <a:pt x="16" y="34"/>
                  </a:lnTo>
                  <a:lnTo>
                    <a:pt x="16" y="44"/>
                  </a:lnTo>
                  <a:lnTo>
                    <a:pt x="16" y="37"/>
                  </a:lnTo>
                  <a:lnTo>
                    <a:pt x="16" y="30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6" y="44"/>
                  </a:lnTo>
                  <a:lnTo>
                    <a:pt x="16" y="39"/>
                  </a:lnTo>
                  <a:lnTo>
                    <a:pt x="18" y="42"/>
                  </a:lnTo>
                  <a:lnTo>
                    <a:pt x="18" y="30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8" y="42"/>
                  </a:lnTo>
                  <a:lnTo>
                    <a:pt x="18" y="44"/>
                  </a:lnTo>
                  <a:lnTo>
                    <a:pt x="18" y="3"/>
                  </a:lnTo>
                  <a:lnTo>
                    <a:pt x="18" y="37"/>
                  </a:lnTo>
                  <a:lnTo>
                    <a:pt x="18" y="19"/>
                  </a:lnTo>
                  <a:lnTo>
                    <a:pt x="18" y="4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7" name="Freeform 473"/>
            <p:cNvSpPr>
              <a:spLocks/>
            </p:cNvSpPr>
            <p:nvPr/>
          </p:nvSpPr>
          <p:spPr bwMode="auto">
            <a:xfrm>
              <a:off x="4086" y="3581"/>
              <a:ext cx="16" cy="456"/>
            </a:xfrm>
            <a:custGeom>
              <a:avLst/>
              <a:gdLst>
                <a:gd name="T0" fmla="*/ 0 w 16"/>
                <a:gd name="T1" fmla="*/ 453 h 456"/>
                <a:gd name="T2" fmla="*/ 0 w 16"/>
                <a:gd name="T3" fmla="*/ 431 h 456"/>
                <a:gd name="T4" fmla="*/ 0 w 16"/>
                <a:gd name="T5" fmla="*/ 440 h 456"/>
                <a:gd name="T6" fmla="*/ 0 w 16"/>
                <a:gd name="T7" fmla="*/ 456 h 456"/>
                <a:gd name="T8" fmla="*/ 0 w 16"/>
                <a:gd name="T9" fmla="*/ 440 h 456"/>
                <a:gd name="T10" fmla="*/ 0 w 16"/>
                <a:gd name="T11" fmla="*/ 449 h 456"/>
                <a:gd name="T12" fmla="*/ 2 w 16"/>
                <a:gd name="T13" fmla="*/ 447 h 456"/>
                <a:gd name="T14" fmla="*/ 2 w 16"/>
                <a:gd name="T15" fmla="*/ 431 h 456"/>
                <a:gd name="T16" fmla="*/ 2 w 16"/>
                <a:gd name="T17" fmla="*/ 431 h 456"/>
                <a:gd name="T18" fmla="*/ 2 w 16"/>
                <a:gd name="T19" fmla="*/ 447 h 456"/>
                <a:gd name="T20" fmla="*/ 2 w 16"/>
                <a:gd name="T21" fmla="*/ 456 h 456"/>
                <a:gd name="T22" fmla="*/ 2 w 16"/>
                <a:gd name="T23" fmla="*/ 454 h 456"/>
                <a:gd name="T24" fmla="*/ 3 w 16"/>
                <a:gd name="T25" fmla="*/ 424 h 456"/>
                <a:gd name="T26" fmla="*/ 3 w 16"/>
                <a:gd name="T27" fmla="*/ 456 h 456"/>
                <a:gd name="T28" fmla="*/ 3 w 16"/>
                <a:gd name="T29" fmla="*/ 454 h 456"/>
                <a:gd name="T30" fmla="*/ 3 w 16"/>
                <a:gd name="T31" fmla="*/ 447 h 456"/>
                <a:gd name="T32" fmla="*/ 3 w 16"/>
                <a:gd name="T33" fmla="*/ 405 h 456"/>
                <a:gd name="T34" fmla="*/ 3 w 16"/>
                <a:gd name="T35" fmla="*/ 453 h 456"/>
                <a:gd name="T36" fmla="*/ 3 w 16"/>
                <a:gd name="T37" fmla="*/ 424 h 456"/>
                <a:gd name="T38" fmla="*/ 5 w 16"/>
                <a:gd name="T39" fmla="*/ 453 h 456"/>
                <a:gd name="T40" fmla="*/ 5 w 16"/>
                <a:gd name="T41" fmla="*/ 454 h 456"/>
                <a:gd name="T42" fmla="*/ 5 w 16"/>
                <a:gd name="T43" fmla="*/ 451 h 456"/>
                <a:gd name="T44" fmla="*/ 5 w 16"/>
                <a:gd name="T45" fmla="*/ 413 h 456"/>
                <a:gd name="T46" fmla="*/ 5 w 16"/>
                <a:gd name="T47" fmla="*/ 413 h 456"/>
                <a:gd name="T48" fmla="*/ 5 w 16"/>
                <a:gd name="T49" fmla="*/ 456 h 456"/>
                <a:gd name="T50" fmla="*/ 5 w 16"/>
                <a:gd name="T51" fmla="*/ 410 h 456"/>
                <a:gd name="T52" fmla="*/ 7 w 16"/>
                <a:gd name="T53" fmla="*/ 442 h 456"/>
                <a:gd name="T54" fmla="*/ 7 w 16"/>
                <a:gd name="T55" fmla="*/ 454 h 456"/>
                <a:gd name="T56" fmla="*/ 7 w 16"/>
                <a:gd name="T57" fmla="*/ 403 h 456"/>
                <a:gd name="T58" fmla="*/ 7 w 16"/>
                <a:gd name="T59" fmla="*/ 413 h 456"/>
                <a:gd name="T60" fmla="*/ 7 w 16"/>
                <a:gd name="T61" fmla="*/ 446 h 456"/>
                <a:gd name="T62" fmla="*/ 7 w 16"/>
                <a:gd name="T63" fmla="*/ 447 h 456"/>
                <a:gd name="T64" fmla="*/ 7 w 16"/>
                <a:gd name="T65" fmla="*/ 447 h 456"/>
                <a:gd name="T66" fmla="*/ 9 w 16"/>
                <a:gd name="T67" fmla="*/ 446 h 456"/>
                <a:gd name="T68" fmla="*/ 9 w 16"/>
                <a:gd name="T69" fmla="*/ 251 h 456"/>
                <a:gd name="T70" fmla="*/ 9 w 16"/>
                <a:gd name="T71" fmla="*/ 417 h 456"/>
                <a:gd name="T72" fmla="*/ 9 w 16"/>
                <a:gd name="T73" fmla="*/ 431 h 456"/>
                <a:gd name="T74" fmla="*/ 9 w 16"/>
                <a:gd name="T75" fmla="*/ 316 h 456"/>
                <a:gd name="T76" fmla="*/ 9 w 16"/>
                <a:gd name="T77" fmla="*/ 330 h 456"/>
                <a:gd name="T78" fmla="*/ 9 w 16"/>
                <a:gd name="T79" fmla="*/ 431 h 456"/>
                <a:gd name="T80" fmla="*/ 10 w 16"/>
                <a:gd name="T81" fmla="*/ 353 h 456"/>
                <a:gd name="T82" fmla="*/ 10 w 16"/>
                <a:gd name="T83" fmla="*/ 444 h 456"/>
                <a:gd name="T84" fmla="*/ 10 w 16"/>
                <a:gd name="T85" fmla="*/ 437 h 456"/>
                <a:gd name="T86" fmla="*/ 10 w 16"/>
                <a:gd name="T87" fmla="*/ 437 h 456"/>
                <a:gd name="T88" fmla="*/ 10 w 16"/>
                <a:gd name="T89" fmla="*/ 433 h 456"/>
                <a:gd name="T90" fmla="*/ 10 w 16"/>
                <a:gd name="T91" fmla="*/ 349 h 456"/>
                <a:gd name="T92" fmla="*/ 12 w 16"/>
                <a:gd name="T93" fmla="*/ 380 h 456"/>
                <a:gd name="T94" fmla="*/ 12 w 16"/>
                <a:gd name="T95" fmla="*/ 397 h 456"/>
                <a:gd name="T96" fmla="*/ 12 w 16"/>
                <a:gd name="T97" fmla="*/ 380 h 456"/>
                <a:gd name="T98" fmla="*/ 12 w 16"/>
                <a:gd name="T99" fmla="*/ 205 h 456"/>
                <a:gd name="T100" fmla="*/ 12 w 16"/>
                <a:gd name="T101" fmla="*/ 275 h 456"/>
                <a:gd name="T102" fmla="*/ 12 w 16"/>
                <a:gd name="T103" fmla="*/ 412 h 456"/>
                <a:gd name="T104" fmla="*/ 12 w 16"/>
                <a:gd name="T105" fmla="*/ 385 h 456"/>
                <a:gd name="T106" fmla="*/ 14 w 16"/>
                <a:gd name="T107" fmla="*/ 259 h 456"/>
                <a:gd name="T108" fmla="*/ 14 w 16"/>
                <a:gd name="T109" fmla="*/ 125 h 456"/>
                <a:gd name="T110" fmla="*/ 14 w 16"/>
                <a:gd name="T111" fmla="*/ 364 h 456"/>
                <a:gd name="T112" fmla="*/ 14 w 16"/>
                <a:gd name="T113" fmla="*/ 442 h 456"/>
                <a:gd name="T114" fmla="*/ 14 w 16"/>
                <a:gd name="T115" fmla="*/ 273 h 456"/>
                <a:gd name="T116" fmla="*/ 14 w 16"/>
                <a:gd name="T117" fmla="*/ 437 h 456"/>
                <a:gd name="T118" fmla="*/ 14 w 16"/>
                <a:gd name="T119" fmla="*/ 451 h 456"/>
                <a:gd name="T120" fmla="*/ 16 w 16"/>
                <a:gd name="T121" fmla="*/ 403 h 456"/>
                <a:gd name="T122" fmla="*/ 16 w 16"/>
                <a:gd name="T123" fmla="*/ 451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456">
                  <a:moveTo>
                    <a:pt x="0" y="453"/>
                  </a:moveTo>
                  <a:lnTo>
                    <a:pt x="0" y="447"/>
                  </a:lnTo>
                  <a:lnTo>
                    <a:pt x="0" y="433"/>
                  </a:lnTo>
                  <a:lnTo>
                    <a:pt x="0" y="444"/>
                  </a:lnTo>
                  <a:lnTo>
                    <a:pt x="0" y="456"/>
                  </a:lnTo>
                  <a:lnTo>
                    <a:pt x="0" y="454"/>
                  </a:lnTo>
                  <a:lnTo>
                    <a:pt x="0" y="456"/>
                  </a:lnTo>
                  <a:lnTo>
                    <a:pt x="0" y="454"/>
                  </a:lnTo>
                  <a:lnTo>
                    <a:pt x="0" y="446"/>
                  </a:lnTo>
                  <a:lnTo>
                    <a:pt x="0" y="447"/>
                  </a:lnTo>
                  <a:lnTo>
                    <a:pt x="0" y="456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0" y="430"/>
                  </a:lnTo>
                  <a:lnTo>
                    <a:pt x="0" y="451"/>
                  </a:lnTo>
                  <a:lnTo>
                    <a:pt x="0" y="456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0" y="446"/>
                  </a:lnTo>
                  <a:lnTo>
                    <a:pt x="0" y="438"/>
                  </a:lnTo>
                  <a:lnTo>
                    <a:pt x="0" y="454"/>
                  </a:lnTo>
                  <a:lnTo>
                    <a:pt x="0" y="456"/>
                  </a:lnTo>
                  <a:lnTo>
                    <a:pt x="0" y="456"/>
                  </a:lnTo>
                  <a:lnTo>
                    <a:pt x="0" y="431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0" y="456"/>
                  </a:lnTo>
                  <a:lnTo>
                    <a:pt x="0" y="447"/>
                  </a:lnTo>
                  <a:lnTo>
                    <a:pt x="0" y="428"/>
                  </a:lnTo>
                  <a:lnTo>
                    <a:pt x="0" y="447"/>
                  </a:lnTo>
                  <a:lnTo>
                    <a:pt x="0" y="451"/>
                  </a:lnTo>
                  <a:lnTo>
                    <a:pt x="0" y="442"/>
                  </a:lnTo>
                  <a:lnTo>
                    <a:pt x="0" y="451"/>
                  </a:lnTo>
                  <a:lnTo>
                    <a:pt x="0" y="453"/>
                  </a:lnTo>
                  <a:lnTo>
                    <a:pt x="0" y="451"/>
                  </a:lnTo>
                  <a:lnTo>
                    <a:pt x="0" y="440"/>
                  </a:lnTo>
                  <a:lnTo>
                    <a:pt x="0" y="454"/>
                  </a:lnTo>
                  <a:lnTo>
                    <a:pt x="0" y="446"/>
                  </a:lnTo>
                  <a:lnTo>
                    <a:pt x="0" y="453"/>
                  </a:lnTo>
                  <a:lnTo>
                    <a:pt x="0" y="451"/>
                  </a:lnTo>
                  <a:lnTo>
                    <a:pt x="0" y="456"/>
                  </a:lnTo>
                  <a:lnTo>
                    <a:pt x="0" y="454"/>
                  </a:lnTo>
                  <a:lnTo>
                    <a:pt x="0" y="453"/>
                  </a:lnTo>
                  <a:lnTo>
                    <a:pt x="0" y="451"/>
                  </a:lnTo>
                  <a:lnTo>
                    <a:pt x="0" y="453"/>
                  </a:lnTo>
                  <a:lnTo>
                    <a:pt x="0" y="454"/>
                  </a:lnTo>
                  <a:lnTo>
                    <a:pt x="0" y="449"/>
                  </a:lnTo>
                  <a:lnTo>
                    <a:pt x="0" y="456"/>
                  </a:lnTo>
                  <a:lnTo>
                    <a:pt x="0" y="451"/>
                  </a:lnTo>
                  <a:lnTo>
                    <a:pt x="0" y="437"/>
                  </a:lnTo>
                  <a:lnTo>
                    <a:pt x="0" y="456"/>
                  </a:lnTo>
                  <a:lnTo>
                    <a:pt x="0" y="433"/>
                  </a:lnTo>
                  <a:lnTo>
                    <a:pt x="0" y="456"/>
                  </a:lnTo>
                  <a:lnTo>
                    <a:pt x="0" y="456"/>
                  </a:lnTo>
                  <a:lnTo>
                    <a:pt x="0" y="454"/>
                  </a:lnTo>
                  <a:lnTo>
                    <a:pt x="0" y="451"/>
                  </a:lnTo>
                  <a:lnTo>
                    <a:pt x="0" y="454"/>
                  </a:lnTo>
                  <a:lnTo>
                    <a:pt x="0" y="451"/>
                  </a:lnTo>
                  <a:lnTo>
                    <a:pt x="0" y="449"/>
                  </a:lnTo>
                  <a:lnTo>
                    <a:pt x="0" y="440"/>
                  </a:lnTo>
                  <a:lnTo>
                    <a:pt x="0" y="421"/>
                  </a:lnTo>
                  <a:lnTo>
                    <a:pt x="0" y="456"/>
                  </a:lnTo>
                  <a:lnTo>
                    <a:pt x="0" y="447"/>
                  </a:lnTo>
                  <a:lnTo>
                    <a:pt x="0" y="456"/>
                  </a:lnTo>
                  <a:lnTo>
                    <a:pt x="0" y="446"/>
                  </a:lnTo>
                  <a:lnTo>
                    <a:pt x="0" y="454"/>
                  </a:lnTo>
                  <a:lnTo>
                    <a:pt x="0" y="451"/>
                  </a:lnTo>
                  <a:lnTo>
                    <a:pt x="0" y="444"/>
                  </a:lnTo>
                  <a:lnTo>
                    <a:pt x="0" y="440"/>
                  </a:lnTo>
                  <a:lnTo>
                    <a:pt x="0" y="456"/>
                  </a:lnTo>
                  <a:lnTo>
                    <a:pt x="0" y="451"/>
                  </a:lnTo>
                  <a:lnTo>
                    <a:pt x="0" y="449"/>
                  </a:lnTo>
                  <a:lnTo>
                    <a:pt x="2" y="456"/>
                  </a:lnTo>
                  <a:lnTo>
                    <a:pt x="2" y="456"/>
                  </a:lnTo>
                  <a:lnTo>
                    <a:pt x="2" y="446"/>
                  </a:lnTo>
                  <a:lnTo>
                    <a:pt x="2" y="453"/>
                  </a:lnTo>
                  <a:lnTo>
                    <a:pt x="2" y="444"/>
                  </a:lnTo>
                  <a:lnTo>
                    <a:pt x="2" y="446"/>
                  </a:lnTo>
                  <a:lnTo>
                    <a:pt x="2" y="454"/>
                  </a:lnTo>
                  <a:lnTo>
                    <a:pt x="2" y="451"/>
                  </a:lnTo>
                  <a:lnTo>
                    <a:pt x="2" y="451"/>
                  </a:lnTo>
                  <a:lnTo>
                    <a:pt x="2" y="437"/>
                  </a:lnTo>
                  <a:lnTo>
                    <a:pt x="2" y="456"/>
                  </a:lnTo>
                  <a:lnTo>
                    <a:pt x="2" y="447"/>
                  </a:lnTo>
                  <a:lnTo>
                    <a:pt x="2" y="440"/>
                  </a:lnTo>
                  <a:lnTo>
                    <a:pt x="2" y="454"/>
                  </a:lnTo>
                  <a:lnTo>
                    <a:pt x="2" y="444"/>
                  </a:lnTo>
                  <a:lnTo>
                    <a:pt x="2" y="453"/>
                  </a:lnTo>
                  <a:lnTo>
                    <a:pt x="2" y="446"/>
                  </a:lnTo>
                  <a:lnTo>
                    <a:pt x="2" y="456"/>
                  </a:lnTo>
                  <a:lnTo>
                    <a:pt x="2" y="438"/>
                  </a:lnTo>
                  <a:lnTo>
                    <a:pt x="2" y="449"/>
                  </a:lnTo>
                  <a:lnTo>
                    <a:pt x="2" y="442"/>
                  </a:lnTo>
                  <a:lnTo>
                    <a:pt x="2" y="454"/>
                  </a:lnTo>
                  <a:lnTo>
                    <a:pt x="2" y="456"/>
                  </a:lnTo>
                  <a:lnTo>
                    <a:pt x="2" y="431"/>
                  </a:lnTo>
                  <a:lnTo>
                    <a:pt x="2" y="428"/>
                  </a:lnTo>
                  <a:lnTo>
                    <a:pt x="2" y="451"/>
                  </a:lnTo>
                  <a:lnTo>
                    <a:pt x="2" y="447"/>
                  </a:lnTo>
                  <a:lnTo>
                    <a:pt x="2" y="456"/>
                  </a:lnTo>
                  <a:lnTo>
                    <a:pt x="2" y="454"/>
                  </a:lnTo>
                  <a:lnTo>
                    <a:pt x="2" y="419"/>
                  </a:lnTo>
                  <a:lnTo>
                    <a:pt x="2" y="447"/>
                  </a:lnTo>
                  <a:lnTo>
                    <a:pt x="2" y="456"/>
                  </a:lnTo>
                  <a:lnTo>
                    <a:pt x="2" y="456"/>
                  </a:lnTo>
                  <a:lnTo>
                    <a:pt x="2" y="444"/>
                  </a:lnTo>
                  <a:lnTo>
                    <a:pt x="2" y="444"/>
                  </a:lnTo>
                  <a:lnTo>
                    <a:pt x="2" y="431"/>
                  </a:lnTo>
                  <a:lnTo>
                    <a:pt x="2" y="449"/>
                  </a:lnTo>
                  <a:lnTo>
                    <a:pt x="2" y="456"/>
                  </a:lnTo>
                  <a:lnTo>
                    <a:pt x="2" y="456"/>
                  </a:lnTo>
                  <a:lnTo>
                    <a:pt x="2" y="433"/>
                  </a:lnTo>
                  <a:lnTo>
                    <a:pt x="2" y="449"/>
                  </a:lnTo>
                  <a:lnTo>
                    <a:pt x="2" y="453"/>
                  </a:lnTo>
                  <a:lnTo>
                    <a:pt x="2" y="424"/>
                  </a:lnTo>
                  <a:lnTo>
                    <a:pt x="2" y="444"/>
                  </a:lnTo>
                  <a:lnTo>
                    <a:pt x="2" y="437"/>
                  </a:lnTo>
                  <a:lnTo>
                    <a:pt x="2" y="446"/>
                  </a:lnTo>
                  <a:lnTo>
                    <a:pt x="2" y="456"/>
                  </a:lnTo>
                  <a:lnTo>
                    <a:pt x="2" y="447"/>
                  </a:lnTo>
                  <a:lnTo>
                    <a:pt x="2" y="451"/>
                  </a:lnTo>
                  <a:lnTo>
                    <a:pt x="2" y="419"/>
                  </a:lnTo>
                  <a:lnTo>
                    <a:pt x="2" y="456"/>
                  </a:lnTo>
                  <a:lnTo>
                    <a:pt x="2" y="454"/>
                  </a:lnTo>
                  <a:lnTo>
                    <a:pt x="2" y="442"/>
                  </a:lnTo>
                  <a:lnTo>
                    <a:pt x="2" y="444"/>
                  </a:lnTo>
                  <a:lnTo>
                    <a:pt x="2" y="449"/>
                  </a:lnTo>
                  <a:lnTo>
                    <a:pt x="2" y="456"/>
                  </a:lnTo>
                  <a:lnTo>
                    <a:pt x="2" y="456"/>
                  </a:lnTo>
                  <a:lnTo>
                    <a:pt x="2" y="451"/>
                  </a:lnTo>
                  <a:lnTo>
                    <a:pt x="2" y="451"/>
                  </a:lnTo>
                  <a:lnTo>
                    <a:pt x="2" y="456"/>
                  </a:lnTo>
                  <a:lnTo>
                    <a:pt x="2" y="447"/>
                  </a:lnTo>
                  <a:lnTo>
                    <a:pt x="2" y="456"/>
                  </a:lnTo>
                  <a:lnTo>
                    <a:pt x="2" y="454"/>
                  </a:lnTo>
                  <a:lnTo>
                    <a:pt x="2" y="440"/>
                  </a:lnTo>
                  <a:lnTo>
                    <a:pt x="2" y="444"/>
                  </a:lnTo>
                  <a:lnTo>
                    <a:pt x="2" y="444"/>
                  </a:lnTo>
                  <a:lnTo>
                    <a:pt x="2" y="451"/>
                  </a:lnTo>
                  <a:lnTo>
                    <a:pt x="2" y="446"/>
                  </a:lnTo>
                  <a:lnTo>
                    <a:pt x="2" y="447"/>
                  </a:lnTo>
                  <a:lnTo>
                    <a:pt x="2" y="451"/>
                  </a:lnTo>
                  <a:lnTo>
                    <a:pt x="2" y="456"/>
                  </a:lnTo>
                  <a:lnTo>
                    <a:pt x="2" y="454"/>
                  </a:lnTo>
                  <a:lnTo>
                    <a:pt x="2" y="444"/>
                  </a:lnTo>
                  <a:lnTo>
                    <a:pt x="2" y="433"/>
                  </a:lnTo>
                  <a:lnTo>
                    <a:pt x="2" y="442"/>
                  </a:lnTo>
                  <a:lnTo>
                    <a:pt x="3" y="447"/>
                  </a:lnTo>
                  <a:lnTo>
                    <a:pt x="3" y="440"/>
                  </a:lnTo>
                  <a:lnTo>
                    <a:pt x="3" y="456"/>
                  </a:lnTo>
                  <a:lnTo>
                    <a:pt x="3" y="451"/>
                  </a:lnTo>
                  <a:lnTo>
                    <a:pt x="3" y="430"/>
                  </a:lnTo>
                  <a:lnTo>
                    <a:pt x="3" y="447"/>
                  </a:lnTo>
                  <a:lnTo>
                    <a:pt x="3" y="446"/>
                  </a:lnTo>
                  <a:lnTo>
                    <a:pt x="3" y="438"/>
                  </a:lnTo>
                  <a:lnTo>
                    <a:pt x="3" y="424"/>
                  </a:lnTo>
                  <a:lnTo>
                    <a:pt x="3" y="421"/>
                  </a:lnTo>
                  <a:lnTo>
                    <a:pt x="3" y="446"/>
                  </a:lnTo>
                  <a:lnTo>
                    <a:pt x="3" y="454"/>
                  </a:lnTo>
                  <a:lnTo>
                    <a:pt x="3" y="435"/>
                  </a:lnTo>
                  <a:lnTo>
                    <a:pt x="3" y="451"/>
                  </a:lnTo>
                  <a:lnTo>
                    <a:pt x="3" y="447"/>
                  </a:lnTo>
                  <a:lnTo>
                    <a:pt x="3" y="447"/>
                  </a:lnTo>
                  <a:lnTo>
                    <a:pt x="3" y="453"/>
                  </a:lnTo>
                  <a:lnTo>
                    <a:pt x="3" y="447"/>
                  </a:lnTo>
                  <a:lnTo>
                    <a:pt x="3" y="456"/>
                  </a:lnTo>
                  <a:lnTo>
                    <a:pt x="3" y="454"/>
                  </a:lnTo>
                  <a:lnTo>
                    <a:pt x="3" y="456"/>
                  </a:lnTo>
                  <a:lnTo>
                    <a:pt x="3" y="454"/>
                  </a:lnTo>
                  <a:lnTo>
                    <a:pt x="3" y="446"/>
                  </a:lnTo>
                  <a:lnTo>
                    <a:pt x="3" y="437"/>
                  </a:lnTo>
                  <a:lnTo>
                    <a:pt x="3" y="408"/>
                  </a:lnTo>
                  <a:lnTo>
                    <a:pt x="3" y="444"/>
                  </a:lnTo>
                  <a:lnTo>
                    <a:pt x="3" y="456"/>
                  </a:lnTo>
                  <a:lnTo>
                    <a:pt x="3" y="446"/>
                  </a:lnTo>
                  <a:lnTo>
                    <a:pt x="3" y="440"/>
                  </a:lnTo>
                  <a:lnTo>
                    <a:pt x="3" y="422"/>
                  </a:lnTo>
                  <a:lnTo>
                    <a:pt x="3" y="451"/>
                  </a:lnTo>
                  <a:lnTo>
                    <a:pt x="3" y="451"/>
                  </a:lnTo>
                  <a:lnTo>
                    <a:pt x="3" y="454"/>
                  </a:lnTo>
                  <a:lnTo>
                    <a:pt x="3" y="438"/>
                  </a:lnTo>
                  <a:lnTo>
                    <a:pt x="3" y="433"/>
                  </a:lnTo>
                  <a:lnTo>
                    <a:pt x="3" y="449"/>
                  </a:lnTo>
                  <a:lnTo>
                    <a:pt x="3" y="449"/>
                  </a:lnTo>
                  <a:lnTo>
                    <a:pt x="3" y="451"/>
                  </a:lnTo>
                  <a:lnTo>
                    <a:pt x="3" y="456"/>
                  </a:lnTo>
                  <a:lnTo>
                    <a:pt x="3" y="444"/>
                  </a:lnTo>
                  <a:lnTo>
                    <a:pt x="3" y="456"/>
                  </a:lnTo>
                  <a:lnTo>
                    <a:pt x="3" y="438"/>
                  </a:lnTo>
                  <a:lnTo>
                    <a:pt x="3" y="451"/>
                  </a:lnTo>
                  <a:lnTo>
                    <a:pt x="3" y="421"/>
                  </a:lnTo>
                  <a:lnTo>
                    <a:pt x="3" y="447"/>
                  </a:lnTo>
                  <a:lnTo>
                    <a:pt x="3" y="449"/>
                  </a:lnTo>
                  <a:lnTo>
                    <a:pt x="3" y="456"/>
                  </a:lnTo>
                  <a:lnTo>
                    <a:pt x="3" y="440"/>
                  </a:lnTo>
                  <a:lnTo>
                    <a:pt x="3" y="451"/>
                  </a:lnTo>
                  <a:lnTo>
                    <a:pt x="3" y="430"/>
                  </a:lnTo>
                  <a:lnTo>
                    <a:pt x="3" y="442"/>
                  </a:lnTo>
                  <a:lnTo>
                    <a:pt x="3" y="449"/>
                  </a:lnTo>
                  <a:lnTo>
                    <a:pt x="3" y="456"/>
                  </a:lnTo>
                  <a:lnTo>
                    <a:pt x="3" y="440"/>
                  </a:lnTo>
                  <a:lnTo>
                    <a:pt x="3" y="438"/>
                  </a:lnTo>
                  <a:lnTo>
                    <a:pt x="3" y="438"/>
                  </a:lnTo>
                  <a:lnTo>
                    <a:pt x="3" y="405"/>
                  </a:lnTo>
                  <a:lnTo>
                    <a:pt x="3" y="456"/>
                  </a:lnTo>
                  <a:lnTo>
                    <a:pt x="3" y="433"/>
                  </a:lnTo>
                  <a:lnTo>
                    <a:pt x="3" y="428"/>
                  </a:lnTo>
                  <a:lnTo>
                    <a:pt x="3" y="449"/>
                  </a:lnTo>
                  <a:lnTo>
                    <a:pt x="3" y="431"/>
                  </a:lnTo>
                  <a:lnTo>
                    <a:pt x="3" y="438"/>
                  </a:lnTo>
                  <a:lnTo>
                    <a:pt x="3" y="456"/>
                  </a:lnTo>
                  <a:lnTo>
                    <a:pt x="3" y="426"/>
                  </a:lnTo>
                  <a:lnTo>
                    <a:pt x="3" y="453"/>
                  </a:lnTo>
                  <a:lnTo>
                    <a:pt x="3" y="449"/>
                  </a:lnTo>
                  <a:lnTo>
                    <a:pt x="3" y="446"/>
                  </a:lnTo>
                  <a:lnTo>
                    <a:pt x="3" y="453"/>
                  </a:lnTo>
                  <a:lnTo>
                    <a:pt x="3" y="453"/>
                  </a:lnTo>
                  <a:lnTo>
                    <a:pt x="3" y="447"/>
                  </a:lnTo>
                  <a:lnTo>
                    <a:pt x="3" y="444"/>
                  </a:lnTo>
                  <a:lnTo>
                    <a:pt x="3" y="453"/>
                  </a:lnTo>
                  <a:lnTo>
                    <a:pt x="3" y="451"/>
                  </a:lnTo>
                  <a:lnTo>
                    <a:pt x="3" y="453"/>
                  </a:lnTo>
                  <a:lnTo>
                    <a:pt x="3" y="451"/>
                  </a:lnTo>
                  <a:lnTo>
                    <a:pt x="3" y="430"/>
                  </a:lnTo>
                  <a:lnTo>
                    <a:pt x="3" y="440"/>
                  </a:lnTo>
                  <a:lnTo>
                    <a:pt x="3" y="422"/>
                  </a:lnTo>
                  <a:lnTo>
                    <a:pt x="3" y="440"/>
                  </a:lnTo>
                  <a:lnTo>
                    <a:pt x="3" y="424"/>
                  </a:lnTo>
                  <a:lnTo>
                    <a:pt x="3" y="431"/>
                  </a:lnTo>
                  <a:lnTo>
                    <a:pt x="3" y="442"/>
                  </a:lnTo>
                  <a:lnTo>
                    <a:pt x="3" y="396"/>
                  </a:lnTo>
                  <a:lnTo>
                    <a:pt x="5" y="456"/>
                  </a:lnTo>
                  <a:lnTo>
                    <a:pt x="5" y="449"/>
                  </a:lnTo>
                  <a:lnTo>
                    <a:pt x="5" y="430"/>
                  </a:lnTo>
                  <a:lnTo>
                    <a:pt x="5" y="454"/>
                  </a:lnTo>
                  <a:lnTo>
                    <a:pt x="5" y="440"/>
                  </a:lnTo>
                  <a:lnTo>
                    <a:pt x="5" y="438"/>
                  </a:lnTo>
                  <a:lnTo>
                    <a:pt x="5" y="456"/>
                  </a:lnTo>
                  <a:lnTo>
                    <a:pt x="5" y="447"/>
                  </a:lnTo>
                  <a:lnTo>
                    <a:pt x="5" y="453"/>
                  </a:lnTo>
                  <a:lnTo>
                    <a:pt x="5" y="444"/>
                  </a:lnTo>
                  <a:lnTo>
                    <a:pt x="5" y="426"/>
                  </a:lnTo>
                  <a:lnTo>
                    <a:pt x="5" y="456"/>
                  </a:lnTo>
                  <a:lnTo>
                    <a:pt x="5" y="449"/>
                  </a:lnTo>
                  <a:lnTo>
                    <a:pt x="5" y="442"/>
                  </a:lnTo>
                  <a:lnTo>
                    <a:pt x="5" y="449"/>
                  </a:lnTo>
                  <a:lnTo>
                    <a:pt x="5" y="444"/>
                  </a:lnTo>
                  <a:lnTo>
                    <a:pt x="5" y="424"/>
                  </a:lnTo>
                  <a:lnTo>
                    <a:pt x="5" y="440"/>
                  </a:lnTo>
                  <a:lnTo>
                    <a:pt x="5" y="362"/>
                  </a:lnTo>
                  <a:lnTo>
                    <a:pt x="5" y="449"/>
                  </a:lnTo>
                  <a:lnTo>
                    <a:pt x="5" y="454"/>
                  </a:lnTo>
                  <a:lnTo>
                    <a:pt x="5" y="447"/>
                  </a:lnTo>
                  <a:lnTo>
                    <a:pt x="5" y="421"/>
                  </a:lnTo>
                  <a:lnTo>
                    <a:pt x="5" y="447"/>
                  </a:lnTo>
                  <a:lnTo>
                    <a:pt x="5" y="454"/>
                  </a:lnTo>
                  <a:lnTo>
                    <a:pt x="5" y="449"/>
                  </a:lnTo>
                  <a:lnTo>
                    <a:pt x="5" y="447"/>
                  </a:lnTo>
                  <a:lnTo>
                    <a:pt x="5" y="456"/>
                  </a:lnTo>
                  <a:lnTo>
                    <a:pt x="5" y="447"/>
                  </a:lnTo>
                  <a:lnTo>
                    <a:pt x="5" y="442"/>
                  </a:lnTo>
                  <a:lnTo>
                    <a:pt x="5" y="435"/>
                  </a:lnTo>
                  <a:lnTo>
                    <a:pt x="5" y="447"/>
                  </a:lnTo>
                  <a:lnTo>
                    <a:pt x="5" y="451"/>
                  </a:lnTo>
                  <a:lnTo>
                    <a:pt x="5" y="453"/>
                  </a:lnTo>
                  <a:lnTo>
                    <a:pt x="5" y="440"/>
                  </a:lnTo>
                  <a:lnTo>
                    <a:pt x="5" y="451"/>
                  </a:lnTo>
                  <a:lnTo>
                    <a:pt x="5" y="456"/>
                  </a:lnTo>
                  <a:lnTo>
                    <a:pt x="5" y="444"/>
                  </a:lnTo>
                  <a:lnTo>
                    <a:pt x="5" y="449"/>
                  </a:lnTo>
                  <a:lnTo>
                    <a:pt x="5" y="428"/>
                  </a:lnTo>
                  <a:lnTo>
                    <a:pt x="5" y="417"/>
                  </a:lnTo>
                  <a:lnTo>
                    <a:pt x="5" y="456"/>
                  </a:lnTo>
                  <a:lnTo>
                    <a:pt x="5" y="430"/>
                  </a:lnTo>
                  <a:lnTo>
                    <a:pt x="5" y="444"/>
                  </a:lnTo>
                  <a:lnTo>
                    <a:pt x="5" y="413"/>
                  </a:lnTo>
                  <a:lnTo>
                    <a:pt x="5" y="435"/>
                  </a:lnTo>
                  <a:lnTo>
                    <a:pt x="5" y="431"/>
                  </a:lnTo>
                  <a:lnTo>
                    <a:pt x="5" y="444"/>
                  </a:lnTo>
                  <a:lnTo>
                    <a:pt x="5" y="456"/>
                  </a:lnTo>
                  <a:lnTo>
                    <a:pt x="5" y="431"/>
                  </a:lnTo>
                  <a:lnTo>
                    <a:pt x="5" y="446"/>
                  </a:lnTo>
                  <a:lnTo>
                    <a:pt x="5" y="454"/>
                  </a:lnTo>
                  <a:lnTo>
                    <a:pt x="5" y="453"/>
                  </a:lnTo>
                  <a:lnTo>
                    <a:pt x="5" y="389"/>
                  </a:lnTo>
                  <a:lnTo>
                    <a:pt x="5" y="413"/>
                  </a:lnTo>
                  <a:lnTo>
                    <a:pt x="5" y="451"/>
                  </a:lnTo>
                  <a:lnTo>
                    <a:pt x="5" y="413"/>
                  </a:lnTo>
                  <a:lnTo>
                    <a:pt x="5" y="430"/>
                  </a:lnTo>
                  <a:lnTo>
                    <a:pt x="5" y="424"/>
                  </a:lnTo>
                  <a:lnTo>
                    <a:pt x="5" y="446"/>
                  </a:lnTo>
                  <a:lnTo>
                    <a:pt x="5" y="454"/>
                  </a:lnTo>
                  <a:lnTo>
                    <a:pt x="5" y="440"/>
                  </a:lnTo>
                  <a:lnTo>
                    <a:pt x="5" y="447"/>
                  </a:lnTo>
                  <a:lnTo>
                    <a:pt x="5" y="453"/>
                  </a:lnTo>
                  <a:lnTo>
                    <a:pt x="5" y="442"/>
                  </a:lnTo>
                  <a:lnTo>
                    <a:pt x="5" y="449"/>
                  </a:lnTo>
                  <a:lnTo>
                    <a:pt x="5" y="454"/>
                  </a:lnTo>
                  <a:lnTo>
                    <a:pt x="5" y="442"/>
                  </a:lnTo>
                  <a:lnTo>
                    <a:pt x="5" y="456"/>
                  </a:lnTo>
                  <a:lnTo>
                    <a:pt x="5" y="453"/>
                  </a:lnTo>
                  <a:lnTo>
                    <a:pt x="5" y="412"/>
                  </a:lnTo>
                  <a:lnTo>
                    <a:pt x="5" y="390"/>
                  </a:lnTo>
                  <a:lnTo>
                    <a:pt x="5" y="442"/>
                  </a:lnTo>
                  <a:lnTo>
                    <a:pt x="5" y="401"/>
                  </a:lnTo>
                  <a:lnTo>
                    <a:pt x="5" y="447"/>
                  </a:lnTo>
                  <a:lnTo>
                    <a:pt x="5" y="440"/>
                  </a:lnTo>
                  <a:lnTo>
                    <a:pt x="5" y="373"/>
                  </a:lnTo>
                  <a:lnTo>
                    <a:pt x="5" y="408"/>
                  </a:lnTo>
                  <a:lnTo>
                    <a:pt x="5" y="454"/>
                  </a:lnTo>
                  <a:lnTo>
                    <a:pt x="5" y="447"/>
                  </a:lnTo>
                  <a:lnTo>
                    <a:pt x="5" y="410"/>
                  </a:lnTo>
                  <a:lnTo>
                    <a:pt x="5" y="454"/>
                  </a:lnTo>
                  <a:lnTo>
                    <a:pt x="5" y="426"/>
                  </a:lnTo>
                  <a:lnTo>
                    <a:pt x="5" y="422"/>
                  </a:lnTo>
                  <a:lnTo>
                    <a:pt x="5" y="417"/>
                  </a:lnTo>
                  <a:lnTo>
                    <a:pt x="7" y="447"/>
                  </a:lnTo>
                  <a:lnTo>
                    <a:pt x="7" y="428"/>
                  </a:lnTo>
                  <a:lnTo>
                    <a:pt x="7" y="453"/>
                  </a:lnTo>
                  <a:lnTo>
                    <a:pt x="7" y="406"/>
                  </a:lnTo>
                  <a:lnTo>
                    <a:pt x="7" y="447"/>
                  </a:lnTo>
                  <a:lnTo>
                    <a:pt x="7" y="426"/>
                  </a:lnTo>
                  <a:lnTo>
                    <a:pt x="7" y="438"/>
                  </a:lnTo>
                  <a:lnTo>
                    <a:pt x="7" y="442"/>
                  </a:lnTo>
                  <a:lnTo>
                    <a:pt x="7" y="433"/>
                  </a:lnTo>
                  <a:lnTo>
                    <a:pt x="7" y="456"/>
                  </a:lnTo>
                  <a:lnTo>
                    <a:pt x="7" y="426"/>
                  </a:lnTo>
                  <a:lnTo>
                    <a:pt x="7" y="449"/>
                  </a:lnTo>
                  <a:lnTo>
                    <a:pt x="7" y="410"/>
                  </a:lnTo>
                  <a:lnTo>
                    <a:pt x="7" y="428"/>
                  </a:lnTo>
                  <a:lnTo>
                    <a:pt x="7" y="440"/>
                  </a:lnTo>
                  <a:lnTo>
                    <a:pt x="7" y="453"/>
                  </a:lnTo>
                  <a:lnTo>
                    <a:pt x="7" y="431"/>
                  </a:lnTo>
                  <a:lnTo>
                    <a:pt x="7" y="447"/>
                  </a:lnTo>
                  <a:lnTo>
                    <a:pt x="7" y="446"/>
                  </a:lnTo>
                  <a:lnTo>
                    <a:pt x="7" y="454"/>
                  </a:lnTo>
                  <a:lnTo>
                    <a:pt x="7" y="406"/>
                  </a:lnTo>
                  <a:lnTo>
                    <a:pt x="7" y="431"/>
                  </a:lnTo>
                  <a:lnTo>
                    <a:pt x="7" y="454"/>
                  </a:lnTo>
                  <a:lnTo>
                    <a:pt x="7" y="453"/>
                  </a:lnTo>
                  <a:lnTo>
                    <a:pt x="7" y="426"/>
                  </a:lnTo>
                  <a:lnTo>
                    <a:pt x="7" y="433"/>
                  </a:lnTo>
                  <a:lnTo>
                    <a:pt x="7" y="406"/>
                  </a:lnTo>
                  <a:lnTo>
                    <a:pt x="7" y="437"/>
                  </a:lnTo>
                  <a:lnTo>
                    <a:pt x="7" y="422"/>
                  </a:lnTo>
                  <a:lnTo>
                    <a:pt x="7" y="376"/>
                  </a:lnTo>
                  <a:lnTo>
                    <a:pt x="7" y="435"/>
                  </a:lnTo>
                  <a:lnTo>
                    <a:pt x="7" y="403"/>
                  </a:lnTo>
                  <a:lnTo>
                    <a:pt x="7" y="440"/>
                  </a:lnTo>
                  <a:lnTo>
                    <a:pt x="7" y="453"/>
                  </a:lnTo>
                  <a:lnTo>
                    <a:pt x="7" y="412"/>
                  </a:lnTo>
                  <a:lnTo>
                    <a:pt x="7" y="433"/>
                  </a:lnTo>
                  <a:lnTo>
                    <a:pt x="7" y="342"/>
                  </a:lnTo>
                  <a:lnTo>
                    <a:pt x="7" y="449"/>
                  </a:lnTo>
                  <a:lnTo>
                    <a:pt x="7" y="449"/>
                  </a:lnTo>
                  <a:lnTo>
                    <a:pt x="7" y="431"/>
                  </a:lnTo>
                  <a:lnTo>
                    <a:pt x="7" y="446"/>
                  </a:lnTo>
                  <a:lnTo>
                    <a:pt x="7" y="392"/>
                  </a:lnTo>
                  <a:lnTo>
                    <a:pt x="7" y="435"/>
                  </a:lnTo>
                  <a:lnTo>
                    <a:pt x="7" y="413"/>
                  </a:lnTo>
                  <a:lnTo>
                    <a:pt x="7" y="447"/>
                  </a:lnTo>
                  <a:lnTo>
                    <a:pt x="7" y="426"/>
                  </a:lnTo>
                  <a:lnTo>
                    <a:pt x="7" y="456"/>
                  </a:lnTo>
                  <a:lnTo>
                    <a:pt x="7" y="454"/>
                  </a:lnTo>
                  <a:lnTo>
                    <a:pt x="7" y="438"/>
                  </a:lnTo>
                  <a:lnTo>
                    <a:pt x="7" y="415"/>
                  </a:lnTo>
                  <a:lnTo>
                    <a:pt x="7" y="453"/>
                  </a:lnTo>
                  <a:lnTo>
                    <a:pt x="7" y="454"/>
                  </a:lnTo>
                  <a:lnTo>
                    <a:pt x="7" y="430"/>
                  </a:lnTo>
                  <a:lnTo>
                    <a:pt x="7" y="454"/>
                  </a:lnTo>
                  <a:lnTo>
                    <a:pt x="7" y="437"/>
                  </a:lnTo>
                  <a:lnTo>
                    <a:pt x="7" y="446"/>
                  </a:lnTo>
                  <a:lnTo>
                    <a:pt x="7" y="401"/>
                  </a:lnTo>
                  <a:lnTo>
                    <a:pt x="7" y="456"/>
                  </a:lnTo>
                  <a:lnTo>
                    <a:pt x="7" y="431"/>
                  </a:lnTo>
                  <a:lnTo>
                    <a:pt x="7" y="438"/>
                  </a:lnTo>
                  <a:lnTo>
                    <a:pt x="7" y="456"/>
                  </a:lnTo>
                  <a:lnTo>
                    <a:pt x="7" y="438"/>
                  </a:lnTo>
                  <a:lnTo>
                    <a:pt x="7" y="397"/>
                  </a:lnTo>
                  <a:lnTo>
                    <a:pt x="7" y="449"/>
                  </a:lnTo>
                  <a:lnTo>
                    <a:pt x="7" y="373"/>
                  </a:lnTo>
                  <a:lnTo>
                    <a:pt x="7" y="447"/>
                  </a:lnTo>
                  <a:lnTo>
                    <a:pt x="7" y="390"/>
                  </a:lnTo>
                  <a:lnTo>
                    <a:pt x="7" y="447"/>
                  </a:lnTo>
                  <a:lnTo>
                    <a:pt x="7" y="380"/>
                  </a:lnTo>
                  <a:lnTo>
                    <a:pt x="7" y="449"/>
                  </a:lnTo>
                  <a:lnTo>
                    <a:pt x="7" y="426"/>
                  </a:lnTo>
                  <a:lnTo>
                    <a:pt x="7" y="428"/>
                  </a:lnTo>
                  <a:lnTo>
                    <a:pt x="7" y="442"/>
                  </a:lnTo>
                  <a:lnTo>
                    <a:pt x="7" y="449"/>
                  </a:lnTo>
                  <a:lnTo>
                    <a:pt x="7" y="412"/>
                  </a:lnTo>
                  <a:lnTo>
                    <a:pt x="7" y="408"/>
                  </a:lnTo>
                  <a:lnTo>
                    <a:pt x="7" y="371"/>
                  </a:lnTo>
                  <a:lnTo>
                    <a:pt x="7" y="389"/>
                  </a:lnTo>
                  <a:lnTo>
                    <a:pt x="7" y="442"/>
                  </a:lnTo>
                  <a:lnTo>
                    <a:pt x="7" y="447"/>
                  </a:lnTo>
                  <a:lnTo>
                    <a:pt x="7" y="442"/>
                  </a:lnTo>
                  <a:lnTo>
                    <a:pt x="7" y="392"/>
                  </a:lnTo>
                  <a:lnTo>
                    <a:pt x="7" y="454"/>
                  </a:lnTo>
                  <a:lnTo>
                    <a:pt x="7" y="442"/>
                  </a:lnTo>
                  <a:lnTo>
                    <a:pt x="7" y="424"/>
                  </a:lnTo>
                  <a:lnTo>
                    <a:pt x="9" y="454"/>
                  </a:lnTo>
                  <a:lnTo>
                    <a:pt x="9" y="453"/>
                  </a:lnTo>
                  <a:lnTo>
                    <a:pt x="9" y="389"/>
                  </a:lnTo>
                  <a:lnTo>
                    <a:pt x="9" y="435"/>
                  </a:lnTo>
                  <a:lnTo>
                    <a:pt x="9" y="394"/>
                  </a:lnTo>
                  <a:lnTo>
                    <a:pt x="9" y="374"/>
                  </a:lnTo>
                  <a:lnTo>
                    <a:pt x="9" y="446"/>
                  </a:lnTo>
                  <a:lnTo>
                    <a:pt x="9" y="374"/>
                  </a:lnTo>
                  <a:lnTo>
                    <a:pt x="9" y="415"/>
                  </a:lnTo>
                  <a:lnTo>
                    <a:pt x="9" y="437"/>
                  </a:lnTo>
                  <a:lnTo>
                    <a:pt x="9" y="438"/>
                  </a:lnTo>
                  <a:lnTo>
                    <a:pt x="9" y="453"/>
                  </a:lnTo>
                  <a:lnTo>
                    <a:pt x="9" y="449"/>
                  </a:lnTo>
                  <a:lnTo>
                    <a:pt x="9" y="193"/>
                  </a:lnTo>
                  <a:lnTo>
                    <a:pt x="9" y="356"/>
                  </a:lnTo>
                  <a:lnTo>
                    <a:pt x="9" y="335"/>
                  </a:lnTo>
                  <a:lnTo>
                    <a:pt x="9" y="394"/>
                  </a:lnTo>
                  <a:lnTo>
                    <a:pt x="9" y="410"/>
                  </a:lnTo>
                  <a:lnTo>
                    <a:pt x="9" y="251"/>
                  </a:lnTo>
                  <a:lnTo>
                    <a:pt x="9" y="403"/>
                  </a:lnTo>
                  <a:lnTo>
                    <a:pt x="9" y="444"/>
                  </a:lnTo>
                  <a:lnTo>
                    <a:pt x="9" y="454"/>
                  </a:lnTo>
                  <a:lnTo>
                    <a:pt x="9" y="444"/>
                  </a:lnTo>
                  <a:lnTo>
                    <a:pt x="9" y="444"/>
                  </a:lnTo>
                  <a:lnTo>
                    <a:pt x="9" y="444"/>
                  </a:lnTo>
                  <a:lnTo>
                    <a:pt x="9" y="351"/>
                  </a:lnTo>
                  <a:lnTo>
                    <a:pt x="9" y="424"/>
                  </a:lnTo>
                  <a:lnTo>
                    <a:pt x="9" y="437"/>
                  </a:lnTo>
                  <a:lnTo>
                    <a:pt x="9" y="410"/>
                  </a:lnTo>
                  <a:lnTo>
                    <a:pt x="9" y="435"/>
                  </a:lnTo>
                  <a:lnTo>
                    <a:pt x="9" y="417"/>
                  </a:lnTo>
                  <a:lnTo>
                    <a:pt x="9" y="442"/>
                  </a:lnTo>
                  <a:lnTo>
                    <a:pt x="9" y="456"/>
                  </a:lnTo>
                  <a:lnTo>
                    <a:pt x="9" y="440"/>
                  </a:lnTo>
                  <a:lnTo>
                    <a:pt x="9" y="428"/>
                  </a:lnTo>
                  <a:lnTo>
                    <a:pt x="9" y="415"/>
                  </a:lnTo>
                  <a:lnTo>
                    <a:pt x="9" y="383"/>
                  </a:lnTo>
                  <a:lnTo>
                    <a:pt x="9" y="321"/>
                  </a:lnTo>
                  <a:lnTo>
                    <a:pt x="9" y="422"/>
                  </a:lnTo>
                  <a:lnTo>
                    <a:pt x="9" y="438"/>
                  </a:lnTo>
                  <a:lnTo>
                    <a:pt x="9" y="296"/>
                  </a:lnTo>
                  <a:lnTo>
                    <a:pt x="9" y="328"/>
                  </a:lnTo>
                  <a:lnTo>
                    <a:pt x="9" y="431"/>
                  </a:lnTo>
                  <a:lnTo>
                    <a:pt x="9" y="454"/>
                  </a:lnTo>
                  <a:lnTo>
                    <a:pt x="9" y="383"/>
                  </a:lnTo>
                  <a:lnTo>
                    <a:pt x="9" y="456"/>
                  </a:lnTo>
                  <a:lnTo>
                    <a:pt x="9" y="394"/>
                  </a:lnTo>
                  <a:lnTo>
                    <a:pt x="9" y="456"/>
                  </a:lnTo>
                  <a:lnTo>
                    <a:pt x="9" y="451"/>
                  </a:lnTo>
                  <a:lnTo>
                    <a:pt x="9" y="440"/>
                  </a:lnTo>
                  <a:lnTo>
                    <a:pt x="9" y="431"/>
                  </a:lnTo>
                  <a:lnTo>
                    <a:pt x="9" y="337"/>
                  </a:lnTo>
                  <a:lnTo>
                    <a:pt x="9" y="383"/>
                  </a:lnTo>
                  <a:lnTo>
                    <a:pt x="9" y="454"/>
                  </a:lnTo>
                  <a:lnTo>
                    <a:pt x="9" y="316"/>
                  </a:lnTo>
                  <a:lnTo>
                    <a:pt x="9" y="419"/>
                  </a:lnTo>
                  <a:lnTo>
                    <a:pt x="9" y="374"/>
                  </a:lnTo>
                  <a:lnTo>
                    <a:pt x="9" y="453"/>
                  </a:lnTo>
                  <a:lnTo>
                    <a:pt x="9" y="367"/>
                  </a:lnTo>
                  <a:lnTo>
                    <a:pt x="9" y="399"/>
                  </a:lnTo>
                  <a:lnTo>
                    <a:pt x="9" y="422"/>
                  </a:lnTo>
                  <a:lnTo>
                    <a:pt x="9" y="440"/>
                  </a:lnTo>
                  <a:lnTo>
                    <a:pt x="9" y="456"/>
                  </a:lnTo>
                  <a:lnTo>
                    <a:pt x="9" y="387"/>
                  </a:lnTo>
                  <a:lnTo>
                    <a:pt x="9" y="422"/>
                  </a:lnTo>
                  <a:lnTo>
                    <a:pt x="9" y="406"/>
                  </a:lnTo>
                  <a:lnTo>
                    <a:pt x="9" y="330"/>
                  </a:lnTo>
                  <a:lnTo>
                    <a:pt x="9" y="454"/>
                  </a:lnTo>
                  <a:lnTo>
                    <a:pt x="9" y="244"/>
                  </a:lnTo>
                  <a:lnTo>
                    <a:pt x="9" y="433"/>
                  </a:lnTo>
                  <a:lnTo>
                    <a:pt x="9" y="376"/>
                  </a:lnTo>
                  <a:lnTo>
                    <a:pt x="9" y="358"/>
                  </a:lnTo>
                  <a:lnTo>
                    <a:pt x="9" y="430"/>
                  </a:lnTo>
                  <a:lnTo>
                    <a:pt x="9" y="433"/>
                  </a:lnTo>
                  <a:lnTo>
                    <a:pt x="9" y="426"/>
                  </a:lnTo>
                  <a:lnTo>
                    <a:pt x="9" y="454"/>
                  </a:lnTo>
                  <a:lnTo>
                    <a:pt x="9" y="440"/>
                  </a:lnTo>
                  <a:lnTo>
                    <a:pt x="9" y="246"/>
                  </a:lnTo>
                  <a:lnTo>
                    <a:pt x="9" y="431"/>
                  </a:lnTo>
                  <a:lnTo>
                    <a:pt x="9" y="310"/>
                  </a:lnTo>
                  <a:lnTo>
                    <a:pt x="9" y="392"/>
                  </a:lnTo>
                  <a:lnTo>
                    <a:pt x="9" y="430"/>
                  </a:lnTo>
                  <a:lnTo>
                    <a:pt x="9" y="403"/>
                  </a:lnTo>
                  <a:lnTo>
                    <a:pt x="9" y="403"/>
                  </a:lnTo>
                  <a:lnTo>
                    <a:pt x="9" y="52"/>
                  </a:lnTo>
                  <a:lnTo>
                    <a:pt x="10" y="385"/>
                  </a:lnTo>
                  <a:lnTo>
                    <a:pt x="10" y="374"/>
                  </a:lnTo>
                  <a:lnTo>
                    <a:pt x="10" y="447"/>
                  </a:lnTo>
                  <a:lnTo>
                    <a:pt x="10" y="424"/>
                  </a:lnTo>
                  <a:lnTo>
                    <a:pt x="10" y="399"/>
                  </a:lnTo>
                  <a:lnTo>
                    <a:pt x="10" y="353"/>
                  </a:lnTo>
                  <a:lnTo>
                    <a:pt x="10" y="383"/>
                  </a:lnTo>
                  <a:lnTo>
                    <a:pt x="10" y="415"/>
                  </a:lnTo>
                  <a:lnTo>
                    <a:pt x="10" y="237"/>
                  </a:lnTo>
                  <a:lnTo>
                    <a:pt x="10" y="426"/>
                  </a:lnTo>
                  <a:lnTo>
                    <a:pt x="10" y="307"/>
                  </a:lnTo>
                  <a:lnTo>
                    <a:pt x="10" y="428"/>
                  </a:lnTo>
                  <a:lnTo>
                    <a:pt x="10" y="426"/>
                  </a:lnTo>
                  <a:lnTo>
                    <a:pt x="10" y="401"/>
                  </a:lnTo>
                  <a:lnTo>
                    <a:pt x="10" y="410"/>
                  </a:lnTo>
                  <a:lnTo>
                    <a:pt x="10" y="275"/>
                  </a:lnTo>
                  <a:lnTo>
                    <a:pt x="10" y="360"/>
                  </a:lnTo>
                  <a:lnTo>
                    <a:pt x="10" y="444"/>
                  </a:lnTo>
                  <a:lnTo>
                    <a:pt x="10" y="431"/>
                  </a:lnTo>
                  <a:lnTo>
                    <a:pt x="10" y="364"/>
                  </a:lnTo>
                  <a:lnTo>
                    <a:pt x="10" y="383"/>
                  </a:lnTo>
                  <a:lnTo>
                    <a:pt x="10" y="456"/>
                  </a:lnTo>
                  <a:lnTo>
                    <a:pt x="10" y="312"/>
                  </a:lnTo>
                  <a:lnTo>
                    <a:pt x="10" y="415"/>
                  </a:lnTo>
                  <a:lnTo>
                    <a:pt x="10" y="449"/>
                  </a:lnTo>
                  <a:lnTo>
                    <a:pt x="10" y="453"/>
                  </a:lnTo>
                  <a:lnTo>
                    <a:pt x="10" y="91"/>
                  </a:lnTo>
                  <a:lnTo>
                    <a:pt x="10" y="431"/>
                  </a:lnTo>
                  <a:lnTo>
                    <a:pt x="10" y="454"/>
                  </a:lnTo>
                  <a:lnTo>
                    <a:pt x="10" y="437"/>
                  </a:lnTo>
                  <a:lnTo>
                    <a:pt x="10" y="412"/>
                  </a:lnTo>
                  <a:lnTo>
                    <a:pt x="10" y="337"/>
                  </a:lnTo>
                  <a:lnTo>
                    <a:pt x="10" y="426"/>
                  </a:lnTo>
                  <a:lnTo>
                    <a:pt x="10" y="428"/>
                  </a:lnTo>
                  <a:lnTo>
                    <a:pt x="10" y="440"/>
                  </a:lnTo>
                  <a:lnTo>
                    <a:pt x="10" y="216"/>
                  </a:lnTo>
                  <a:lnTo>
                    <a:pt x="10" y="454"/>
                  </a:lnTo>
                  <a:lnTo>
                    <a:pt x="10" y="446"/>
                  </a:lnTo>
                  <a:lnTo>
                    <a:pt x="10" y="417"/>
                  </a:lnTo>
                  <a:lnTo>
                    <a:pt x="10" y="438"/>
                  </a:lnTo>
                  <a:lnTo>
                    <a:pt x="10" y="301"/>
                  </a:lnTo>
                  <a:lnTo>
                    <a:pt x="10" y="437"/>
                  </a:lnTo>
                  <a:lnTo>
                    <a:pt x="10" y="376"/>
                  </a:lnTo>
                  <a:lnTo>
                    <a:pt x="10" y="337"/>
                  </a:lnTo>
                  <a:lnTo>
                    <a:pt x="10" y="399"/>
                  </a:lnTo>
                  <a:lnTo>
                    <a:pt x="10" y="406"/>
                  </a:lnTo>
                  <a:lnTo>
                    <a:pt x="10" y="419"/>
                  </a:lnTo>
                  <a:lnTo>
                    <a:pt x="10" y="339"/>
                  </a:lnTo>
                  <a:lnTo>
                    <a:pt x="10" y="396"/>
                  </a:lnTo>
                  <a:lnTo>
                    <a:pt x="10" y="328"/>
                  </a:lnTo>
                  <a:lnTo>
                    <a:pt x="10" y="426"/>
                  </a:lnTo>
                  <a:lnTo>
                    <a:pt x="10" y="431"/>
                  </a:lnTo>
                  <a:lnTo>
                    <a:pt x="10" y="303"/>
                  </a:lnTo>
                  <a:lnTo>
                    <a:pt x="10" y="433"/>
                  </a:lnTo>
                  <a:lnTo>
                    <a:pt x="10" y="294"/>
                  </a:lnTo>
                  <a:lnTo>
                    <a:pt x="10" y="373"/>
                  </a:lnTo>
                  <a:lnTo>
                    <a:pt x="10" y="399"/>
                  </a:lnTo>
                  <a:lnTo>
                    <a:pt x="10" y="280"/>
                  </a:lnTo>
                  <a:lnTo>
                    <a:pt x="10" y="419"/>
                  </a:lnTo>
                  <a:lnTo>
                    <a:pt x="10" y="383"/>
                  </a:lnTo>
                  <a:lnTo>
                    <a:pt x="10" y="413"/>
                  </a:lnTo>
                  <a:lnTo>
                    <a:pt x="10" y="408"/>
                  </a:lnTo>
                  <a:lnTo>
                    <a:pt x="10" y="435"/>
                  </a:lnTo>
                  <a:lnTo>
                    <a:pt x="10" y="316"/>
                  </a:lnTo>
                  <a:lnTo>
                    <a:pt x="10" y="362"/>
                  </a:lnTo>
                  <a:lnTo>
                    <a:pt x="10" y="349"/>
                  </a:lnTo>
                  <a:lnTo>
                    <a:pt x="10" y="287"/>
                  </a:lnTo>
                  <a:lnTo>
                    <a:pt x="10" y="421"/>
                  </a:lnTo>
                  <a:lnTo>
                    <a:pt x="10" y="440"/>
                  </a:lnTo>
                  <a:lnTo>
                    <a:pt x="10" y="433"/>
                  </a:lnTo>
                  <a:lnTo>
                    <a:pt x="10" y="397"/>
                  </a:lnTo>
                  <a:lnTo>
                    <a:pt x="10" y="376"/>
                  </a:lnTo>
                  <a:lnTo>
                    <a:pt x="10" y="397"/>
                  </a:lnTo>
                  <a:lnTo>
                    <a:pt x="10" y="182"/>
                  </a:lnTo>
                  <a:lnTo>
                    <a:pt x="10" y="298"/>
                  </a:lnTo>
                  <a:lnTo>
                    <a:pt x="12" y="456"/>
                  </a:lnTo>
                  <a:lnTo>
                    <a:pt x="12" y="356"/>
                  </a:lnTo>
                  <a:lnTo>
                    <a:pt x="12" y="380"/>
                  </a:lnTo>
                  <a:lnTo>
                    <a:pt x="12" y="399"/>
                  </a:lnTo>
                  <a:lnTo>
                    <a:pt x="12" y="214"/>
                  </a:lnTo>
                  <a:lnTo>
                    <a:pt x="12" y="399"/>
                  </a:lnTo>
                  <a:lnTo>
                    <a:pt x="12" y="421"/>
                  </a:lnTo>
                  <a:lnTo>
                    <a:pt x="12" y="451"/>
                  </a:lnTo>
                  <a:lnTo>
                    <a:pt x="12" y="369"/>
                  </a:lnTo>
                  <a:lnTo>
                    <a:pt x="12" y="451"/>
                  </a:lnTo>
                  <a:lnTo>
                    <a:pt x="12" y="438"/>
                  </a:lnTo>
                  <a:lnTo>
                    <a:pt x="12" y="373"/>
                  </a:lnTo>
                  <a:lnTo>
                    <a:pt x="12" y="456"/>
                  </a:lnTo>
                  <a:lnTo>
                    <a:pt x="12" y="421"/>
                  </a:lnTo>
                  <a:lnTo>
                    <a:pt x="12" y="397"/>
                  </a:lnTo>
                  <a:lnTo>
                    <a:pt x="12" y="406"/>
                  </a:lnTo>
                  <a:lnTo>
                    <a:pt x="12" y="428"/>
                  </a:lnTo>
                  <a:lnTo>
                    <a:pt x="12" y="159"/>
                  </a:lnTo>
                  <a:lnTo>
                    <a:pt x="12" y="440"/>
                  </a:lnTo>
                  <a:lnTo>
                    <a:pt x="12" y="333"/>
                  </a:lnTo>
                  <a:lnTo>
                    <a:pt x="12" y="438"/>
                  </a:lnTo>
                  <a:lnTo>
                    <a:pt x="12" y="406"/>
                  </a:lnTo>
                  <a:lnTo>
                    <a:pt x="12" y="454"/>
                  </a:lnTo>
                  <a:lnTo>
                    <a:pt x="12" y="399"/>
                  </a:lnTo>
                  <a:lnTo>
                    <a:pt x="12" y="374"/>
                  </a:lnTo>
                  <a:lnTo>
                    <a:pt x="12" y="266"/>
                  </a:lnTo>
                  <a:lnTo>
                    <a:pt x="12" y="380"/>
                  </a:lnTo>
                  <a:lnTo>
                    <a:pt x="12" y="406"/>
                  </a:lnTo>
                  <a:lnTo>
                    <a:pt x="12" y="153"/>
                  </a:lnTo>
                  <a:lnTo>
                    <a:pt x="12" y="442"/>
                  </a:lnTo>
                  <a:lnTo>
                    <a:pt x="12" y="422"/>
                  </a:lnTo>
                  <a:lnTo>
                    <a:pt x="12" y="168"/>
                  </a:lnTo>
                  <a:lnTo>
                    <a:pt x="12" y="335"/>
                  </a:lnTo>
                  <a:lnTo>
                    <a:pt x="12" y="426"/>
                  </a:lnTo>
                  <a:lnTo>
                    <a:pt x="12" y="316"/>
                  </a:lnTo>
                  <a:lnTo>
                    <a:pt x="12" y="308"/>
                  </a:lnTo>
                  <a:lnTo>
                    <a:pt x="12" y="239"/>
                  </a:lnTo>
                  <a:lnTo>
                    <a:pt x="12" y="373"/>
                  </a:lnTo>
                  <a:lnTo>
                    <a:pt x="12" y="205"/>
                  </a:lnTo>
                  <a:lnTo>
                    <a:pt x="12" y="440"/>
                  </a:lnTo>
                  <a:lnTo>
                    <a:pt x="12" y="373"/>
                  </a:lnTo>
                  <a:lnTo>
                    <a:pt x="12" y="0"/>
                  </a:lnTo>
                  <a:lnTo>
                    <a:pt x="12" y="412"/>
                  </a:lnTo>
                  <a:lnTo>
                    <a:pt x="12" y="421"/>
                  </a:lnTo>
                  <a:lnTo>
                    <a:pt x="12" y="323"/>
                  </a:lnTo>
                  <a:lnTo>
                    <a:pt x="12" y="349"/>
                  </a:lnTo>
                  <a:lnTo>
                    <a:pt x="12" y="456"/>
                  </a:lnTo>
                  <a:lnTo>
                    <a:pt x="12" y="454"/>
                  </a:lnTo>
                  <a:lnTo>
                    <a:pt x="12" y="371"/>
                  </a:lnTo>
                  <a:lnTo>
                    <a:pt x="12" y="319"/>
                  </a:lnTo>
                  <a:lnTo>
                    <a:pt x="12" y="275"/>
                  </a:lnTo>
                  <a:lnTo>
                    <a:pt x="12" y="424"/>
                  </a:lnTo>
                  <a:lnTo>
                    <a:pt x="12" y="421"/>
                  </a:lnTo>
                  <a:lnTo>
                    <a:pt x="12" y="449"/>
                  </a:lnTo>
                  <a:lnTo>
                    <a:pt x="12" y="442"/>
                  </a:lnTo>
                  <a:lnTo>
                    <a:pt x="12" y="387"/>
                  </a:lnTo>
                  <a:lnTo>
                    <a:pt x="12" y="435"/>
                  </a:lnTo>
                  <a:lnTo>
                    <a:pt x="12" y="444"/>
                  </a:lnTo>
                  <a:lnTo>
                    <a:pt x="12" y="453"/>
                  </a:lnTo>
                  <a:lnTo>
                    <a:pt x="12" y="397"/>
                  </a:lnTo>
                  <a:lnTo>
                    <a:pt x="12" y="437"/>
                  </a:lnTo>
                  <a:lnTo>
                    <a:pt x="12" y="317"/>
                  </a:lnTo>
                  <a:lnTo>
                    <a:pt x="12" y="412"/>
                  </a:lnTo>
                  <a:lnTo>
                    <a:pt x="12" y="435"/>
                  </a:lnTo>
                  <a:lnTo>
                    <a:pt x="12" y="442"/>
                  </a:lnTo>
                  <a:lnTo>
                    <a:pt x="12" y="437"/>
                  </a:lnTo>
                  <a:lnTo>
                    <a:pt x="12" y="264"/>
                  </a:lnTo>
                  <a:lnTo>
                    <a:pt x="12" y="438"/>
                  </a:lnTo>
                  <a:lnTo>
                    <a:pt x="12" y="438"/>
                  </a:lnTo>
                  <a:lnTo>
                    <a:pt x="12" y="390"/>
                  </a:lnTo>
                  <a:lnTo>
                    <a:pt x="12" y="422"/>
                  </a:lnTo>
                  <a:lnTo>
                    <a:pt x="12" y="444"/>
                  </a:lnTo>
                  <a:lnTo>
                    <a:pt x="12" y="348"/>
                  </a:lnTo>
                  <a:lnTo>
                    <a:pt x="12" y="278"/>
                  </a:lnTo>
                  <a:lnTo>
                    <a:pt x="12" y="385"/>
                  </a:lnTo>
                  <a:lnTo>
                    <a:pt x="12" y="413"/>
                  </a:lnTo>
                  <a:lnTo>
                    <a:pt x="12" y="173"/>
                  </a:lnTo>
                  <a:lnTo>
                    <a:pt x="12" y="305"/>
                  </a:lnTo>
                  <a:lnTo>
                    <a:pt x="12" y="447"/>
                  </a:lnTo>
                  <a:lnTo>
                    <a:pt x="12" y="367"/>
                  </a:lnTo>
                  <a:lnTo>
                    <a:pt x="12" y="95"/>
                  </a:lnTo>
                  <a:lnTo>
                    <a:pt x="12" y="201"/>
                  </a:lnTo>
                  <a:lnTo>
                    <a:pt x="12" y="365"/>
                  </a:lnTo>
                  <a:lnTo>
                    <a:pt x="12" y="449"/>
                  </a:lnTo>
                  <a:lnTo>
                    <a:pt x="14" y="340"/>
                  </a:lnTo>
                  <a:lnTo>
                    <a:pt x="14" y="390"/>
                  </a:lnTo>
                  <a:lnTo>
                    <a:pt x="14" y="259"/>
                  </a:lnTo>
                  <a:lnTo>
                    <a:pt x="14" y="351"/>
                  </a:lnTo>
                  <a:lnTo>
                    <a:pt x="14" y="424"/>
                  </a:lnTo>
                  <a:lnTo>
                    <a:pt x="14" y="438"/>
                  </a:lnTo>
                  <a:lnTo>
                    <a:pt x="14" y="424"/>
                  </a:lnTo>
                  <a:lnTo>
                    <a:pt x="14" y="422"/>
                  </a:lnTo>
                  <a:lnTo>
                    <a:pt x="14" y="387"/>
                  </a:lnTo>
                  <a:lnTo>
                    <a:pt x="14" y="216"/>
                  </a:lnTo>
                  <a:lnTo>
                    <a:pt x="14" y="428"/>
                  </a:lnTo>
                  <a:lnTo>
                    <a:pt x="14" y="415"/>
                  </a:lnTo>
                  <a:lnTo>
                    <a:pt x="14" y="303"/>
                  </a:lnTo>
                  <a:lnTo>
                    <a:pt x="14" y="456"/>
                  </a:lnTo>
                  <a:lnTo>
                    <a:pt x="14" y="125"/>
                  </a:lnTo>
                  <a:lnTo>
                    <a:pt x="14" y="405"/>
                  </a:lnTo>
                  <a:lnTo>
                    <a:pt x="14" y="435"/>
                  </a:lnTo>
                  <a:lnTo>
                    <a:pt x="14" y="435"/>
                  </a:lnTo>
                  <a:lnTo>
                    <a:pt x="14" y="437"/>
                  </a:lnTo>
                  <a:lnTo>
                    <a:pt x="14" y="401"/>
                  </a:lnTo>
                  <a:lnTo>
                    <a:pt x="14" y="444"/>
                  </a:lnTo>
                  <a:lnTo>
                    <a:pt x="14" y="435"/>
                  </a:lnTo>
                  <a:lnTo>
                    <a:pt x="14" y="430"/>
                  </a:lnTo>
                  <a:lnTo>
                    <a:pt x="14" y="421"/>
                  </a:lnTo>
                  <a:lnTo>
                    <a:pt x="14" y="351"/>
                  </a:lnTo>
                  <a:lnTo>
                    <a:pt x="14" y="435"/>
                  </a:lnTo>
                  <a:lnTo>
                    <a:pt x="14" y="364"/>
                  </a:lnTo>
                  <a:lnTo>
                    <a:pt x="14" y="385"/>
                  </a:lnTo>
                  <a:lnTo>
                    <a:pt x="14" y="308"/>
                  </a:lnTo>
                  <a:lnTo>
                    <a:pt x="14" y="408"/>
                  </a:lnTo>
                  <a:lnTo>
                    <a:pt x="14" y="437"/>
                  </a:lnTo>
                  <a:lnTo>
                    <a:pt x="14" y="221"/>
                  </a:lnTo>
                  <a:lnTo>
                    <a:pt x="14" y="419"/>
                  </a:lnTo>
                  <a:lnTo>
                    <a:pt x="14" y="310"/>
                  </a:lnTo>
                  <a:lnTo>
                    <a:pt x="14" y="437"/>
                  </a:lnTo>
                  <a:lnTo>
                    <a:pt x="14" y="446"/>
                  </a:lnTo>
                  <a:lnTo>
                    <a:pt x="14" y="374"/>
                  </a:lnTo>
                  <a:lnTo>
                    <a:pt x="14" y="405"/>
                  </a:lnTo>
                  <a:lnTo>
                    <a:pt x="14" y="442"/>
                  </a:lnTo>
                  <a:lnTo>
                    <a:pt x="14" y="438"/>
                  </a:lnTo>
                  <a:lnTo>
                    <a:pt x="14" y="381"/>
                  </a:lnTo>
                  <a:lnTo>
                    <a:pt x="14" y="301"/>
                  </a:lnTo>
                  <a:lnTo>
                    <a:pt x="14" y="401"/>
                  </a:lnTo>
                  <a:lnTo>
                    <a:pt x="14" y="410"/>
                  </a:lnTo>
                  <a:lnTo>
                    <a:pt x="14" y="371"/>
                  </a:lnTo>
                  <a:lnTo>
                    <a:pt x="14" y="401"/>
                  </a:lnTo>
                  <a:lnTo>
                    <a:pt x="14" y="299"/>
                  </a:lnTo>
                  <a:lnTo>
                    <a:pt x="14" y="421"/>
                  </a:lnTo>
                  <a:lnTo>
                    <a:pt x="14" y="437"/>
                  </a:lnTo>
                  <a:lnTo>
                    <a:pt x="14" y="413"/>
                  </a:lnTo>
                  <a:lnTo>
                    <a:pt x="14" y="273"/>
                  </a:lnTo>
                  <a:lnTo>
                    <a:pt x="14" y="428"/>
                  </a:lnTo>
                  <a:lnTo>
                    <a:pt x="14" y="376"/>
                  </a:lnTo>
                  <a:lnTo>
                    <a:pt x="14" y="355"/>
                  </a:lnTo>
                  <a:lnTo>
                    <a:pt x="14" y="380"/>
                  </a:lnTo>
                  <a:lnTo>
                    <a:pt x="14" y="380"/>
                  </a:lnTo>
                  <a:lnTo>
                    <a:pt x="14" y="426"/>
                  </a:lnTo>
                  <a:lnTo>
                    <a:pt x="14" y="415"/>
                  </a:lnTo>
                  <a:lnTo>
                    <a:pt x="14" y="316"/>
                  </a:lnTo>
                  <a:lnTo>
                    <a:pt x="14" y="456"/>
                  </a:lnTo>
                  <a:lnTo>
                    <a:pt x="14" y="451"/>
                  </a:lnTo>
                  <a:lnTo>
                    <a:pt x="14" y="365"/>
                  </a:lnTo>
                  <a:lnTo>
                    <a:pt x="14" y="437"/>
                  </a:lnTo>
                  <a:lnTo>
                    <a:pt x="14" y="424"/>
                  </a:lnTo>
                  <a:lnTo>
                    <a:pt x="14" y="408"/>
                  </a:lnTo>
                  <a:lnTo>
                    <a:pt x="14" y="440"/>
                  </a:lnTo>
                  <a:lnTo>
                    <a:pt x="14" y="242"/>
                  </a:lnTo>
                  <a:lnTo>
                    <a:pt x="14" y="437"/>
                  </a:lnTo>
                  <a:lnTo>
                    <a:pt x="14" y="390"/>
                  </a:lnTo>
                  <a:lnTo>
                    <a:pt x="14" y="419"/>
                  </a:lnTo>
                  <a:lnTo>
                    <a:pt x="14" y="433"/>
                  </a:lnTo>
                  <a:lnTo>
                    <a:pt x="14" y="433"/>
                  </a:lnTo>
                  <a:lnTo>
                    <a:pt x="14" y="413"/>
                  </a:lnTo>
                  <a:lnTo>
                    <a:pt x="14" y="262"/>
                  </a:lnTo>
                  <a:lnTo>
                    <a:pt x="14" y="451"/>
                  </a:lnTo>
                  <a:lnTo>
                    <a:pt x="14" y="449"/>
                  </a:lnTo>
                  <a:lnTo>
                    <a:pt x="14" y="446"/>
                  </a:lnTo>
                  <a:lnTo>
                    <a:pt x="14" y="358"/>
                  </a:lnTo>
                  <a:lnTo>
                    <a:pt x="14" y="422"/>
                  </a:lnTo>
                  <a:lnTo>
                    <a:pt x="14" y="428"/>
                  </a:lnTo>
                  <a:lnTo>
                    <a:pt x="14" y="456"/>
                  </a:lnTo>
                  <a:lnTo>
                    <a:pt x="14" y="438"/>
                  </a:lnTo>
                  <a:lnTo>
                    <a:pt x="14" y="453"/>
                  </a:lnTo>
                  <a:lnTo>
                    <a:pt x="14" y="421"/>
                  </a:lnTo>
                  <a:lnTo>
                    <a:pt x="14" y="447"/>
                  </a:lnTo>
                  <a:lnTo>
                    <a:pt x="16" y="353"/>
                  </a:lnTo>
                  <a:lnTo>
                    <a:pt x="16" y="403"/>
                  </a:lnTo>
                  <a:lnTo>
                    <a:pt x="16" y="442"/>
                  </a:lnTo>
                  <a:lnTo>
                    <a:pt x="16" y="456"/>
                  </a:lnTo>
                  <a:lnTo>
                    <a:pt x="16" y="367"/>
                  </a:lnTo>
                  <a:lnTo>
                    <a:pt x="16" y="456"/>
                  </a:lnTo>
                  <a:lnTo>
                    <a:pt x="16" y="447"/>
                  </a:lnTo>
                  <a:lnTo>
                    <a:pt x="16" y="232"/>
                  </a:lnTo>
                  <a:lnTo>
                    <a:pt x="16" y="332"/>
                  </a:lnTo>
                  <a:lnTo>
                    <a:pt x="16" y="437"/>
                  </a:lnTo>
                  <a:lnTo>
                    <a:pt x="16" y="422"/>
                  </a:lnTo>
                  <a:lnTo>
                    <a:pt x="16" y="456"/>
                  </a:lnTo>
                  <a:lnTo>
                    <a:pt x="16" y="405"/>
                  </a:lnTo>
                  <a:lnTo>
                    <a:pt x="16" y="451"/>
                  </a:lnTo>
                  <a:lnTo>
                    <a:pt x="16" y="431"/>
                  </a:lnTo>
                  <a:lnTo>
                    <a:pt x="16" y="234"/>
                  </a:lnTo>
                  <a:lnTo>
                    <a:pt x="16" y="447"/>
                  </a:lnTo>
                  <a:lnTo>
                    <a:pt x="16" y="447"/>
                  </a:lnTo>
                  <a:lnTo>
                    <a:pt x="16" y="374"/>
                  </a:lnTo>
                  <a:lnTo>
                    <a:pt x="16" y="175"/>
                  </a:lnTo>
                  <a:lnTo>
                    <a:pt x="16" y="44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8" name="Freeform 474"/>
            <p:cNvSpPr>
              <a:spLocks/>
            </p:cNvSpPr>
            <p:nvPr/>
          </p:nvSpPr>
          <p:spPr bwMode="auto">
            <a:xfrm>
              <a:off x="4102" y="3932"/>
              <a:ext cx="16" cy="105"/>
            </a:xfrm>
            <a:custGeom>
              <a:avLst/>
              <a:gdLst>
                <a:gd name="T0" fmla="*/ 0 w 16"/>
                <a:gd name="T1" fmla="*/ 103 h 105"/>
                <a:gd name="T2" fmla="*/ 0 w 16"/>
                <a:gd name="T3" fmla="*/ 98 h 105"/>
                <a:gd name="T4" fmla="*/ 0 w 16"/>
                <a:gd name="T5" fmla="*/ 103 h 105"/>
                <a:gd name="T6" fmla="*/ 0 w 16"/>
                <a:gd name="T7" fmla="*/ 102 h 105"/>
                <a:gd name="T8" fmla="*/ 0 w 16"/>
                <a:gd name="T9" fmla="*/ 95 h 105"/>
                <a:gd name="T10" fmla="*/ 2 w 16"/>
                <a:gd name="T11" fmla="*/ 105 h 105"/>
                <a:gd name="T12" fmla="*/ 2 w 16"/>
                <a:gd name="T13" fmla="*/ 62 h 105"/>
                <a:gd name="T14" fmla="*/ 2 w 16"/>
                <a:gd name="T15" fmla="*/ 105 h 105"/>
                <a:gd name="T16" fmla="*/ 2 w 16"/>
                <a:gd name="T17" fmla="*/ 95 h 105"/>
                <a:gd name="T18" fmla="*/ 2 w 16"/>
                <a:gd name="T19" fmla="*/ 89 h 105"/>
                <a:gd name="T20" fmla="*/ 2 w 16"/>
                <a:gd name="T21" fmla="*/ 80 h 105"/>
                <a:gd name="T22" fmla="*/ 3 w 16"/>
                <a:gd name="T23" fmla="*/ 89 h 105"/>
                <a:gd name="T24" fmla="*/ 3 w 16"/>
                <a:gd name="T25" fmla="*/ 102 h 105"/>
                <a:gd name="T26" fmla="*/ 3 w 16"/>
                <a:gd name="T27" fmla="*/ 102 h 105"/>
                <a:gd name="T28" fmla="*/ 3 w 16"/>
                <a:gd name="T29" fmla="*/ 73 h 105"/>
                <a:gd name="T30" fmla="*/ 3 w 16"/>
                <a:gd name="T31" fmla="*/ 100 h 105"/>
                <a:gd name="T32" fmla="*/ 3 w 16"/>
                <a:gd name="T33" fmla="*/ 89 h 105"/>
                <a:gd name="T34" fmla="*/ 3 w 16"/>
                <a:gd name="T35" fmla="*/ 105 h 105"/>
                <a:gd name="T36" fmla="*/ 5 w 16"/>
                <a:gd name="T37" fmla="*/ 105 h 105"/>
                <a:gd name="T38" fmla="*/ 5 w 16"/>
                <a:gd name="T39" fmla="*/ 93 h 105"/>
                <a:gd name="T40" fmla="*/ 5 w 16"/>
                <a:gd name="T41" fmla="*/ 82 h 105"/>
                <a:gd name="T42" fmla="*/ 5 w 16"/>
                <a:gd name="T43" fmla="*/ 84 h 105"/>
                <a:gd name="T44" fmla="*/ 5 w 16"/>
                <a:gd name="T45" fmla="*/ 103 h 105"/>
                <a:gd name="T46" fmla="*/ 5 w 16"/>
                <a:gd name="T47" fmla="*/ 96 h 105"/>
                <a:gd name="T48" fmla="*/ 5 w 16"/>
                <a:gd name="T49" fmla="*/ 105 h 105"/>
                <a:gd name="T50" fmla="*/ 7 w 16"/>
                <a:gd name="T51" fmla="*/ 89 h 105"/>
                <a:gd name="T52" fmla="*/ 7 w 16"/>
                <a:gd name="T53" fmla="*/ 98 h 105"/>
                <a:gd name="T54" fmla="*/ 7 w 16"/>
                <a:gd name="T55" fmla="*/ 105 h 105"/>
                <a:gd name="T56" fmla="*/ 7 w 16"/>
                <a:gd name="T57" fmla="*/ 89 h 105"/>
                <a:gd name="T58" fmla="*/ 7 w 16"/>
                <a:gd name="T59" fmla="*/ 100 h 105"/>
                <a:gd name="T60" fmla="*/ 7 w 16"/>
                <a:gd name="T61" fmla="*/ 100 h 105"/>
                <a:gd name="T62" fmla="*/ 7 w 16"/>
                <a:gd name="T63" fmla="*/ 95 h 105"/>
                <a:gd name="T64" fmla="*/ 9 w 16"/>
                <a:gd name="T65" fmla="*/ 102 h 105"/>
                <a:gd name="T66" fmla="*/ 9 w 16"/>
                <a:gd name="T67" fmla="*/ 102 h 105"/>
                <a:gd name="T68" fmla="*/ 9 w 16"/>
                <a:gd name="T69" fmla="*/ 103 h 105"/>
                <a:gd name="T70" fmla="*/ 9 w 16"/>
                <a:gd name="T71" fmla="*/ 91 h 105"/>
                <a:gd name="T72" fmla="*/ 9 w 16"/>
                <a:gd name="T73" fmla="*/ 95 h 105"/>
                <a:gd name="T74" fmla="*/ 9 w 16"/>
                <a:gd name="T75" fmla="*/ 103 h 105"/>
                <a:gd name="T76" fmla="*/ 9 w 16"/>
                <a:gd name="T77" fmla="*/ 105 h 105"/>
                <a:gd name="T78" fmla="*/ 11 w 16"/>
                <a:gd name="T79" fmla="*/ 102 h 105"/>
                <a:gd name="T80" fmla="*/ 11 w 16"/>
                <a:gd name="T81" fmla="*/ 103 h 105"/>
                <a:gd name="T82" fmla="*/ 11 w 16"/>
                <a:gd name="T83" fmla="*/ 103 h 105"/>
                <a:gd name="T84" fmla="*/ 11 w 16"/>
                <a:gd name="T85" fmla="*/ 105 h 105"/>
                <a:gd name="T86" fmla="*/ 11 w 16"/>
                <a:gd name="T87" fmla="*/ 105 h 105"/>
                <a:gd name="T88" fmla="*/ 11 w 16"/>
                <a:gd name="T89" fmla="*/ 103 h 105"/>
                <a:gd name="T90" fmla="*/ 11 w 16"/>
                <a:gd name="T91" fmla="*/ 105 h 105"/>
                <a:gd name="T92" fmla="*/ 12 w 16"/>
                <a:gd name="T93" fmla="*/ 102 h 105"/>
                <a:gd name="T94" fmla="*/ 12 w 16"/>
                <a:gd name="T95" fmla="*/ 102 h 105"/>
                <a:gd name="T96" fmla="*/ 12 w 16"/>
                <a:gd name="T97" fmla="*/ 105 h 105"/>
                <a:gd name="T98" fmla="*/ 12 w 16"/>
                <a:gd name="T99" fmla="*/ 103 h 105"/>
                <a:gd name="T100" fmla="*/ 12 w 16"/>
                <a:gd name="T101" fmla="*/ 100 h 105"/>
                <a:gd name="T102" fmla="*/ 12 w 16"/>
                <a:gd name="T103" fmla="*/ 105 h 105"/>
                <a:gd name="T104" fmla="*/ 12 w 16"/>
                <a:gd name="T105" fmla="*/ 102 h 105"/>
                <a:gd name="T106" fmla="*/ 14 w 16"/>
                <a:gd name="T107" fmla="*/ 105 h 105"/>
                <a:gd name="T108" fmla="*/ 14 w 16"/>
                <a:gd name="T109" fmla="*/ 105 h 105"/>
                <a:gd name="T110" fmla="*/ 14 w 16"/>
                <a:gd name="T111" fmla="*/ 93 h 105"/>
                <a:gd name="T112" fmla="*/ 14 w 16"/>
                <a:gd name="T113" fmla="*/ 105 h 105"/>
                <a:gd name="T114" fmla="*/ 14 w 16"/>
                <a:gd name="T115" fmla="*/ 105 h 105"/>
                <a:gd name="T116" fmla="*/ 14 w 16"/>
                <a:gd name="T117" fmla="*/ 105 h 105"/>
                <a:gd name="T118" fmla="*/ 14 w 16"/>
                <a:gd name="T119" fmla="*/ 105 h 105"/>
                <a:gd name="T120" fmla="*/ 16 w 16"/>
                <a:gd name="T121" fmla="*/ 105 h 105"/>
                <a:gd name="T122" fmla="*/ 16 w 16"/>
                <a:gd name="T123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05">
                  <a:moveTo>
                    <a:pt x="0" y="93"/>
                  </a:moveTo>
                  <a:lnTo>
                    <a:pt x="0" y="75"/>
                  </a:lnTo>
                  <a:lnTo>
                    <a:pt x="0" y="98"/>
                  </a:lnTo>
                  <a:lnTo>
                    <a:pt x="0" y="79"/>
                  </a:lnTo>
                  <a:lnTo>
                    <a:pt x="0" y="102"/>
                  </a:lnTo>
                  <a:lnTo>
                    <a:pt x="0" y="2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1"/>
                  </a:lnTo>
                  <a:lnTo>
                    <a:pt x="0" y="95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82"/>
                  </a:lnTo>
                  <a:lnTo>
                    <a:pt x="0" y="98"/>
                  </a:lnTo>
                  <a:lnTo>
                    <a:pt x="0" y="95"/>
                  </a:lnTo>
                  <a:lnTo>
                    <a:pt x="0" y="61"/>
                  </a:lnTo>
                  <a:lnTo>
                    <a:pt x="0" y="59"/>
                  </a:lnTo>
                  <a:lnTo>
                    <a:pt x="0" y="68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73"/>
                  </a:lnTo>
                  <a:lnTo>
                    <a:pt x="0" y="87"/>
                  </a:lnTo>
                  <a:lnTo>
                    <a:pt x="0" y="43"/>
                  </a:lnTo>
                  <a:lnTo>
                    <a:pt x="0" y="98"/>
                  </a:lnTo>
                  <a:lnTo>
                    <a:pt x="0" y="52"/>
                  </a:lnTo>
                  <a:lnTo>
                    <a:pt x="0" y="89"/>
                  </a:lnTo>
                  <a:lnTo>
                    <a:pt x="0" y="93"/>
                  </a:lnTo>
                  <a:lnTo>
                    <a:pt x="0" y="105"/>
                  </a:lnTo>
                  <a:lnTo>
                    <a:pt x="0" y="77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0" y="102"/>
                  </a:lnTo>
                  <a:lnTo>
                    <a:pt x="0" y="75"/>
                  </a:lnTo>
                  <a:lnTo>
                    <a:pt x="0" y="93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0" y="18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50"/>
                  </a:lnTo>
                  <a:lnTo>
                    <a:pt x="0" y="95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0" y="96"/>
                  </a:lnTo>
                  <a:lnTo>
                    <a:pt x="0" y="93"/>
                  </a:lnTo>
                  <a:lnTo>
                    <a:pt x="0" y="86"/>
                  </a:lnTo>
                  <a:lnTo>
                    <a:pt x="0" y="5"/>
                  </a:lnTo>
                  <a:lnTo>
                    <a:pt x="0" y="10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05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95"/>
                  </a:lnTo>
                  <a:lnTo>
                    <a:pt x="0" y="64"/>
                  </a:lnTo>
                  <a:lnTo>
                    <a:pt x="0" y="87"/>
                  </a:lnTo>
                  <a:lnTo>
                    <a:pt x="2" y="95"/>
                  </a:lnTo>
                  <a:lnTo>
                    <a:pt x="0" y="80"/>
                  </a:lnTo>
                  <a:lnTo>
                    <a:pt x="0" y="75"/>
                  </a:lnTo>
                  <a:lnTo>
                    <a:pt x="0" y="95"/>
                  </a:lnTo>
                  <a:lnTo>
                    <a:pt x="0" y="66"/>
                  </a:lnTo>
                  <a:lnTo>
                    <a:pt x="0" y="87"/>
                  </a:lnTo>
                  <a:lnTo>
                    <a:pt x="0" y="105"/>
                  </a:lnTo>
                  <a:lnTo>
                    <a:pt x="0" y="82"/>
                  </a:lnTo>
                  <a:lnTo>
                    <a:pt x="0" y="96"/>
                  </a:lnTo>
                  <a:lnTo>
                    <a:pt x="2" y="95"/>
                  </a:lnTo>
                  <a:lnTo>
                    <a:pt x="2" y="59"/>
                  </a:lnTo>
                  <a:lnTo>
                    <a:pt x="2" y="103"/>
                  </a:lnTo>
                  <a:lnTo>
                    <a:pt x="2" y="5"/>
                  </a:lnTo>
                  <a:lnTo>
                    <a:pt x="2" y="102"/>
                  </a:lnTo>
                  <a:lnTo>
                    <a:pt x="2" y="82"/>
                  </a:lnTo>
                  <a:lnTo>
                    <a:pt x="2" y="105"/>
                  </a:lnTo>
                  <a:lnTo>
                    <a:pt x="2" y="61"/>
                  </a:lnTo>
                  <a:lnTo>
                    <a:pt x="2" y="95"/>
                  </a:lnTo>
                  <a:lnTo>
                    <a:pt x="2" y="89"/>
                  </a:lnTo>
                  <a:lnTo>
                    <a:pt x="2" y="98"/>
                  </a:lnTo>
                  <a:lnTo>
                    <a:pt x="2" y="103"/>
                  </a:lnTo>
                  <a:lnTo>
                    <a:pt x="2" y="77"/>
                  </a:lnTo>
                  <a:lnTo>
                    <a:pt x="2" y="95"/>
                  </a:lnTo>
                  <a:lnTo>
                    <a:pt x="2" y="75"/>
                  </a:lnTo>
                  <a:lnTo>
                    <a:pt x="2" y="95"/>
                  </a:lnTo>
                  <a:lnTo>
                    <a:pt x="2" y="29"/>
                  </a:lnTo>
                  <a:lnTo>
                    <a:pt x="2" y="80"/>
                  </a:lnTo>
                  <a:lnTo>
                    <a:pt x="2" y="62"/>
                  </a:lnTo>
                  <a:lnTo>
                    <a:pt x="2" y="89"/>
                  </a:lnTo>
                  <a:lnTo>
                    <a:pt x="2" y="100"/>
                  </a:lnTo>
                  <a:lnTo>
                    <a:pt x="2" y="103"/>
                  </a:lnTo>
                  <a:lnTo>
                    <a:pt x="2" y="95"/>
                  </a:lnTo>
                  <a:lnTo>
                    <a:pt x="2" y="80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2" y="57"/>
                  </a:lnTo>
                  <a:lnTo>
                    <a:pt x="2" y="77"/>
                  </a:lnTo>
                  <a:lnTo>
                    <a:pt x="2" y="105"/>
                  </a:lnTo>
                  <a:lnTo>
                    <a:pt x="2" y="89"/>
                  </a:lnTo>
                  <a:lnTo>
                    <a:pt x="2" y="105"/>
                  </a:lnTo>
                  <a:lnTo>
                    <a:pt x="2" y="98"/>
                  </a:lnTo>
                  <a:lnTo>
                    <a:pt x="2" y="95"/>
                  </a:lnTo>
                  <a:lnTo>
                    <a:pt x="2" y="96"/>
                  </a:lnTo>
                  <a:lnTo>
                    <a:pt x="2" y="41"/>
                  </a:lnTo>
                  <a:lnTo>
                    <a:pt x="2" y="77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2" y="5"/>
                  </a:lnTo>
                  <a:lnTo>
                    <a:pt x="2" y="98"/>
                  </a:lnTo>
                  <a:lnTo>
                    <a:pt x="2" y="105"/>
                  </a:lnTo>
                  <a:lnTo>
                    <a:pt x="2" y="38"/>
                  </a:lnTo>
                  <a:lnTo>
                    <a:pt x="2" y="95"/>
                  </a:lnTo>
                  <a:lnTo>
                    <a:pt x="2" y="98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2" y="73"/>
                  </a:lnTo>
                  <a:lnTo>
                    <a:pt x="2" y="95"/>
                  </a:lnTo>
                  <a:lnTo>
                    <a:pt x="2" y="98"/>
                  </a:lnTo>
                  <a:lnTo>
                    <a:pt x="2" y="102"/>
                  </a:lnTo>
                  <a:lnTo>
                    <a:pt x="2" y="84"/>
                  </a:lnTo>
                  <a:lnTo>
                    <a:pt x="2" y="98"/>
                  </a:lnTo>
                  <a:lnTo>
                    <a:pt x="2" y="87"/>
                  </a:lnTo>
                  <a:lnTo>
                    <a:pt x="2" y="100"/>
                  </a:lnTo>
                  <a:lnTo>
                    <a:pt x="2" y="89"/>
                  </a:lnTo>
                  <a:lnTo>
                    <a:pt x="2" y="98"/>
                  </a:lnTo>
                  <a:lnTo>
                    <a:pt x="2" y="100"/>
                  </a:lnTo>
                  <a:lnTo>
                    <a:pt x="2" y="105"/>
                  </a:lnTo>
                  <a:lnTo>
                    <a:pt x="2" y="95"/>
                  </a:lnTo>
                  <a:lnTo>
                    <a:pt x="2" y="7"/>
                  </a:lnTo>
                  <a:lnTo>
                    <a:pt x="2" y="95"/>
                  </a:lnTo>
                  <a:lnTo>
                    <a:pt x="2" y="100"/>
                  </a:lnTo>
                  <a:lnTo>
                    <a:pt x="2" y="59"/>
                  </a:lnTo>
                  <a:lnTo>
                    <a:pt x="2" y="105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7"/>
                  </a:lnTo>
                  <a:lnTo>
                    <a:pt x="2" y="75"/>
                  </a:lnTo>
                  <a:lnTo>
                    <a:pt x="2" y="102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2" y="80"/>
                  </a:lnTo>
                  <a:lnTo>
                    <a:pt x="2" y="68"/>
                  </a:lnTo>
                  <a:lnTo>
                    <a:pt x="2" y="100"/>
                  </a:lnTo>
                  <a:lnTo>
                    <a:pt x="2" y="96"/>
                  </a:lnTo>
                  <a:lnTo>
                    <a:pt x="3" y="96"/>
                  </a:lnTo>
                  <a:lnTo>
                    <a:pt x="3" y="95"/>
                  </a:lnTo>
                  <a:lnTo>
                    <a:pt x="3" y="89"/>
                  </a:lnTo>
                  <a:lnTo>
                    <a:pt x="3" y="100"/>
                  </a:lnTo>
                  <a:lnTo>
                    <a:pt x="3" y="98"/>
                  </a:lnTo>
                  <a:lnTo>
                    <a:pt x="3" y="105"/>
                  </a:lnTo>
                  <a:lnTo>
                    <a:pt x="3" y="102"/>
                  </a:lnTo>
                  <a:lnTo>
                    <a:pt x="3" y="77"/>
                  </a:lnTo>
                  <a:lnTo>
                    <a:pt x="3" y="96"/>
                  </a:lnTo>
                  <a:lnTo>
                    <a:pt x="3" y="86"/>
                  </a:lnTo>
                  <a:lnTo>
                    <a:pt x="3" y="46"/>
                  </a:lnTo>
                  <a:lnTo>
                    <a:pt x="3" y="103"/>
                  </a:lnTo>
                  <a:lnTo>
                    <a:pt x="3" y="105"/>
                  </a:lnTo>
                  <a:lnTo>
                    <a:pt x="3" y="96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93"/>
                  </a:lnTo>
                  <a:lnTo>
                    <a:pt x="3" y="82"/>
                  </a:lnTo>
                  <a:lnTo>
                    <a:pt x="3" y="100"/>
                  </a:lnTo>
                  <a:lnTo>
                    <a:pt x="3" y="103"/>
                  </a:lnTo>
                  <a:lnTo>
                    <a:pt x="3" y="79"/>
                  </a:lnTo>
                  <a:lnTo>
                    <a:pt x="3" y="82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3" y="105"/>
                  </a:lnTo>
                  <a:lnTo>
                    <a:pt x="3" y="93"/>
                  </a:lnTo>
                  <a:lnTo>
                    <a:pt x="3" y="102"/>
                  </a:lnTo>
                  <a:lnTo>
                    <a:pt x="3" y="82"/>
                  </a:lnTo>
                  <a:lnTo>
                    <a:pt x="3" y="61"/>
                  </a:lnTo>
                  <a:lnTo>
                    <a:pt x="3" y="98"/>
                  </a:lnTo>
                  <a:lnTo>
                    <a:pt x="3" y="103"/>
                  </a:lnTo>
                  <a:lnTo>
                    <a:pt x="3" y="103"/>
                  </a:lnTo>
                  <a:lnTo>
                    <a:pt x="3" y="79"/>
                  </a:lnTo>
                  <a:lnTo>
                    <a:pt x="3" y="103"/>
                  </a:lnTo>
                  <a:lnTo>
                    <a:pt x="3" y="91"/>
                  </a:lnTo>
                  <a:lnTo>
                    <a:pt x="3" y="91"/>
                  </a:lnTo>
                  <a:lnTo>
                    <a:pt x="3" y="105"/>
                  </a:lnTo>
                  <a:lnTo>
                    <a:pt x="3" y="86"/>
                  </a:lnTo>
                  <a:lnTo>
                    <a:pt x="3" y="73"/>
                  </a:lnTo>
                  <a:lnTo>
                    <a:pt x="3" y="93"/>
                  </a:lnTo>
                  <a:lnTo>
                    <a:pt x="3" y="89"/>
                  </a:lnTo>
                  <a:lnTo>
                    <a:pt x="3" y="103"/>
                  </a:lnTo>
                  <a:lnTo>
                    <a:pt x="3" y="105"/>
                  </a:lnTo>
                  <a:lnTo>
                    <a:pt x="3" y="75"/>
                  </a:lnTo>
                  <a:lnTo>
                    <a:pt x="3" y="89"/>
                  </a:lnTo>
                  <a:lnTo>
                    <a:pt x="3" y="91"/>
                  </a:lnTo>
                  <a:lnTo>
                    <a:pt x="3" y="105"/>
                  </a:lnTo>
                  <a:lnTo>
                    <a:pt x="3" y="80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0"/>
                  </a:lnTo>
                  <a:lnTo>
                    <a:pt x="3" y="103"/>
                  </a:lnTo>
                  <a:lnTo>
                    <a:pt x="3" y="93"/>
                  </a:lnTo>
                  <a:lnTo>
                    <a:pt x="3" y="100"/>
                  </a:lnTo>
                  <a:lnTo>
                    <a:pt x="3" y="98"/>
                  </a:lnTo>
                  <a:lnTo>
                    <a:pt x="3" y="91"/>
                  </a:lnTo>
                  <a:lnTo>
                    <a:pt x="3" y="102"/>
                  </a:lnTo>
                  <a:lnTo>
                    <a:pt x="3" y="77"/>
                  </a:lnTo>
                  <a:lnTo>
                    <a:pt x="3" y="100"/>
                  </a:lnTo>
                  <a:lnTo>
                    <a:pt x="3" y="89"/>
                  </a:lnTo>
                  <a:lnTo>
                    <a:pt x="3" y="98"/>
                  </a:lnTo>
                  <a:lnTo>
                    <a:pt x="3" y="95"/>
                  </a:lnTo>
                  <a:lnTo>
                    <a:pt x="3" y="89"/>
                  </a:lnTo>
                  <a:lnTo>
                    <a:pt x="3" y="102"/>
                  </a:lnTo>
                  <a:lnTo>
                    <a:pt x="3" y="105"/>
                  </a:lnTo>
                  <a:lnTo>
                    <a:pt x="3" y="100"/>
                  </a:lnTo>
                  <a:lnTo>
                    <a:pt x="3" y="84"/>
                  </a:lnTo>
                  <a:lnTo>
                    <a:pt x="3" y="77"/>
                  </a:lnTo>
                  <a:lnTo>
                    <a:pt x="3" y="84"/>
                  </a:lnTo>
                  <a:lnTo>
                    <a:pt x="3" y="103"/>
                  </a:lnTo>
                  <a:lnTo>
                    <a:pt x="3" y="71"/>
                  </a:lnTo>
                  <a:lnTo>
                    <a:pt x="3" y="95"/>
                  </a:lnTo>
                  <a:lnTo>
                    <a:pt x="3" y="100"/>
                  </a:lnTo>
                  <a:lnTo>
                    <a:pt x="3" y="98"/>
                  </a:lnTo>
                  <a:lnTo>
                    <a:pt x="3" y="105"/>
                  </a:lnTo>
                  <a:lnTo>
                    <a:pt x="3" y="103"/>
                  </a:lnTo>
                  <a:lnTo>
                    <a:pt x="3" y="102"/>
                  </a:lnTo>
                  <a:lnTo>
                    <a:pt x="3" y="103"/>
                  </a:lnTo>
                  <a:lnTo>
                    <a:pt x="3" y="95"/>
                  </a:lnTo>
                  <a:lnTo>
                    <a:pt x="3" y="100"/>
                  </a:lnTo>
                  <a:lnTo>
                    <a:pt x="3" y="105"/>
                  </a:lnTo>
                  <a:lnTo>
                    <a:pt x="3" y="102"/>
                  </a:lnTo>
                  <a:lnTo>
                    <a:pt x="3" y="84"/>
                  </a:lnTo>
                  <a:lnTo>
                    <a:pt x="3" y="96"/>
                  </a:lnTo>
                  <a:lnTo>
                    <a:pt x="5" y="102"/>
                  </a:lnTo>
                  <a:lnTo>
                    <a:pt x="5" y="73"/>
                  </a:lnTo>
                  <a:lnTo>
                    <a:pt x="5" y="105"/>
                  </a:lnTo>
                  <a:lnTo>
                    <a:pt x="5" y="105"/>
                  </a:lnTo>
                  <a:lnTo>
                    <a:pt x="5" y="91"/>
                  </a:lnTo>
                  <a:lnTo>
                    <a:pt x="5" y="98"/>
                  </a:lnTo>
                  <a:lnTo>
                    <a:pt x="5" y="96"/>
                  </a:lnTo>
                  <a:lnTo>
                    <a:pt x="5" y="103"/>
                  </a:lnTo>
                  <a:lnTo>
                    <a:pt x="5" y="86"/>
                  </a:lnTo>
                  <a:lnTo>
                    <a:pt x="5" y="100"/>
                  </a:lnTo>
                  <a:lnTo>
                    <a:pt x="5" y="100"/>
                  </a:lnTo>
                  <a:lnTo>
                    <a:pt x="5" y="103"/>
                  </a:lnTo>
                  <a:lnTo>
                    <a:pt x="5" y="102"/>
                  </a:lnTo>
                  <a:lnTo>
                    <a:pt x="5" y="102"/>
                  </a:lnTo>
                  <a:lnTo>
                    <a:pt x="5" y="93"/>
                  </a:lnTo>
                  <a:lnTo>
                    <a:pt x="5" y="100"/>
                  </a:lnTo>
                  <a:lnTo>
                    <a:pt x="5" y="103"/>
                  </a:lnTo>
                  <a:lnTo>
                    <a:pt x="5" y="105"/>
                  </a:lnTo>
                  <a:lnTo>
                    <a:pt x="5" y="98"/>
                  </a:lnTo>
                  <a:lnTo>
                    <a:pt x="5" y="100"/>
                  </a:lnTo>
                  <a:lnTo>
                    <a:pt x="5" y="103"/>
                  </a:lnTo>
                  <a:lnTo>
                    <a:pt x="5" y="100"/>
                  </a:lnTo>
                  <a:lnTo>
                    <a:pt x="5" y="103"/>
                  </a:lnTo>
                  <a:lnTo>
                    <a:pt x="5" y="105"/>
                  </a:lnTo>
                  <a:lnTo>
                    <a:pt x="5" y="100"/>
                  </a:lnTo>
                  <a:lnTo>
                    <a:pt x="5" y="103"/>
                  </a:lnTo>
                  <a:lnTo>
                    <a:pt x="5" y="82"/>
                  </a:lnTo>
                  <a:lnTo>
                    <a:pt x="5" y="105"/>
                  </a:lnTo>
                  <a:lnTo>
                    <a:pt x="5" y="103"/>
                  </a:lnTo>
                  <a:lnTo>
                    <a:pt x="5" y="36"/>
                  </a:lnTo>
                  <a:lnTo>
                    <a:pt x="5" y="103"/>
                  </a:lnTo>
                  <a:lnTo>
                    <a:pt x="5" y="95"/>
                  </a:lnTo>
                  <a:lnTo>
                    <a:pt x="5" y="86"/>
                  </a:lnTo>
                  <a:lnTo>
                    <a:pt x="5" y="105"/>
                  </a:lnTo>
                  <a:lnTo>
                    <a:pt x="5" y="96"/>
                  </a:lnTo>
                  <a:lnTo>
                    <a:pt x="5" y="95"/>
                  </a:lnTo>
                  <a:lnTo>
                    <a:pt x="5" y="91"/>
                  </a:lnTo>
                  <a:lnTo>
                    <a:pt x="5" y="102"/>
                  </a:lnTo>
                  <a:lnTo>
                    <a:pt x="5" y="84"/>
                  </a:lnTo>
                  <a:lnTo>
                    <a:pt x="5" y="93"/>
                  </a:lnTo>
                  <a:lnTo>
                    <a:pt x="5" y="105"/>
                  </a:lnTo>
                  <a:lnTo>
                    <a:pt x="5" y="103"/>
                  </a:lnTo>
                  <a:lnTo>
                    <a:pt x="5" y="62"/>
                  </a:lnTo>
                  <a:lnTo>
                    <a:pt x="5" y="98"/>
                  </a:lnTo>
                  <a:lnTo>
                    <a:pt x="5" y="98"/>
                  </a:lnTo>
                  <a:lnTo>
                    <a:pt x="5" y="98"/>
                  </a:lnTo>
                  <a:lnTo>
                    <a:pt x="5" y="103"/>
                  </a:lnTo>
                  <a:lnTo>
                    <a:pt x="5" y="103"/>
                  </a:lnTo>
                  <a:lnTo>
                    <a:pt x="5" y="103"/>
                  </a:lnTo>
                  <a:lnTo>
                    <a:pt x="5" y="102"/>
                  </a:lnTo>
                  <a:lnTo>
                    <a:pt x="5" y="103"/>
                  </a:lnTo>
                  <a:lnTo>
                    <a:pt x="5" y="102"/>
                  </a:lnTo>
                  <a:lnTo>
                    <a:pt x="5" y="95"/>
                  </a:lnTo>
                  <a:lnTo>
                    <a:pt x="5" y="100"/>
                  </a:lnTo>
                  <a:lnTo>
                    <a:pt x="5" y="105"/>
                  </a:lnTo>
                  <a:lnTo>
                    <a:pt x="5" y="100"/>
                  </a:lnTo>
                  <a:lnTo>
                    <a:pt x="5" y="105"/>
                  </a:lnTo>
                  <a:lnTo>
                    <a:pt x="5" y="105"/>
                  </a:lnTo>
                  <a:lnTo>
                    <a:pt x="5" y="103"/>
                  </a:lnTo>
                  <a:lnTo>
                    <a:pt x="5" y="100"/>
                  </a:lnTo>
                  <a:lnTo>
                    <a:pt x="5" y="105"/>
                  </a:lnTo>
                  <a:lnTo>
                    <a:pt x="5" y="86"/>
                  </a:lnTo>
                  <a:lnTo>
                    <a:pt x="5" y="96"/>
                  </a:lnTo>
                  <a:lnTo>
                    <a:pt x="5" y="102"/>
                  </a:lnTo>
                  <a:lnTo>
                    <a:pt x="5" y="103"/>
                  </a:lnTo>
                  <a:lnTo>
                    <a:pt x="5" y="96"/>
                  </a:lnTo>
                  <a:lnTo>
                    <a:pt x="5" y="103"/>
                  </a:lnTo>
                  <a:lnTo>
                    <a:pt x="5" y="105"/>
                  </a:lnTo>
                  <a:lnTo>
                    <a:pt x="5" y="95"/>
                  </a:lnTo>
                  <a:lnTo>
                    <a:pt x="5" y="105"/>
                  </a:lnTo>
                  <a:lnTo>
                    <a:pt x="5" y="103"/>
                  </a:lnTo>
                  <a:lnTo>
                    <a:pt x="5" y="103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5" y="105"/>
                  </a:lnTo>
                  <a:lnTo>
                    <a:pt x="5" y="102"/>
                  </a:lnTo>
                  <a:lnTo>
                    <a:pt x="5" y="103"/>
                  </a:lnTo>
                  <a:lnTo>
                    <a:pt x="5" y="103"/>
                  </a:lnTo>
                  <a:lnTo>
                    <a:pt x="5" y="98"/>
                  </a:lnTo>
                  <a:lnTo>
                    <a:pt x="5" y="95"/>
                  </a:lnTo>
                  <a:lnTo>
                    <a:pt x="5" y="100"/>
                  </a:lnTo>
                  <a:lnTo>
                    <a:pt x="5" y="103"/>
                  </a:lnTo>
                  <a:lnTo>
                    <a:pt x="5" y="100"/>
                  </a:lnTo>
                  <a:lnTo>
                    <a:pt x="5" y="98"/>
                  </a:lnTo>
                  <a:lnTo>
                    <a:pt x="5" y="102"/>
                  </a:lnTo>
                  <a:lnTo>
                    <a:pt x="7" y="103"/>
                  </a:lnTo>
                  <a:lnTo>
                    <a:pt x="7" y="89"/>
                  </a:lnTo>
                  <a:lnTo>
                    <a:pt x="7" y="102"/>
                  </a:lnTo>
                  <a:lnTo>
                    <a:pt x="7" y="105"/>
                  </a:lnTo>
                  <a:lnTo>
                    <a:pt x="7" y="98"/>
                  </a:lnTo>
                  <a:lnTo>
                    <a:pt x="7" y="100"/>
                  </a:lnTo>
                  <a:lnTo>
                    <a:pt x="7" y="105"/>
                  </a:lnTo>
                  <a:lnTo>
                    <a:pt x="7" y="103"/>
                  </a:lnTo>
                  <a:lnTo>
                    <a:pt x="7" y="105"/>
                  </a:lnTo>
                  <a:lnTo>
                    <a:pt x="7" y="102"/>
                  </a:lnTo>
                  <a:lnTo>
                    <a:pt x="7" y="103"/>
                  </a:lnTo>
                  <a:lnTo>
                    <a:pt x="7" y="102"/>
                  </a:lnTo>
                  <a:lnTo>
                    <a:pt x="7" y="105"/>
                  </a:lnTo>
                  <a:lnTo>
                    <a:pt x="7" y="98"/>
                  </a:lnTo>
                  <a:lnTo>
                    <a:pt x="7" y="95"/>
                  </a:lnTo>
                  <a:lnTo>
                    <a:pt x="7" y="98"/>
                  </a:lnTo>
                  <a:lnTo>
                    <a:pt x="7" y="105"/>
                  </a:lnTo>
                  <a:lnTo>
                    <a:pt x="7" y="102"/>
                  </a:lnTo>
                  <a:lnTo>
                    <a:pt x="7" y="100"/>
                  </a:lnTo>
                  <a:lnTo>
                    <a:pt x="7" y="103"/>
                  </a:lnTo>
                  <a:lnTo>
                    <a:pt x="7" y="80"/>
                  </a:lnTo>
                  <a:lnTo>
                    <a:pt x="7" y="105"/>
                  </a:lnTo>
                  <a:lnTo>
                    <a:pt x="7" y="102"/>
                  </a:lnTo>
                  <a:lnTo>
                    <a:pt x="7" y="103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95"/>
                  </a:lnTo>
                  <a:lnTo>
                    <a:pt x="7" y="105"/>
                  </a:lnTo>
                  <a:lnTo>
                    <a:pt x="7" y="103"/>
                  </a:lnTo>
                  <a:lnTo>
                    <a:pt x="7" y="100"/>
                  </a:lnTo>
                  <a:lnTo>
                    <a:pt x="7" y="93"/>
                  </a:lnTo>
                  <a:lnTo>
                    <a:pt x="7" y="95"/>
                  </a:lnTo>
                  <a:lnTo>
                    <a:pt x="7" y="105"/>
                  </a:lnTo>
                  <a:lnTo>
                    <a:pt x="7" y="100"/>
                  </a:lnTo>
                  <a:lnTo>
                    <a:pt x="7" y="103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89"/>
                  </a:lnTo>
                  <a:lnTo>
                    <a:pt x="7" y="86"/>
                  </a:lnTo>
                  <a:lnTo>
                    <a:pt x="7" y="103"/>
                  </a:lnTo>
                  <a:lnTo>
                    <a:pt x="7" y="105"/>
                  </a:lnTo>
                  <a:lnTo>
                    <a:pt x="7" y="103"/>
                  </a:lnTo>
                  <a:lnTo>
                    <a:pt x="7" y="87"/>
                  </a:lnTo>
                  <a:lnTo>
                    <a:pt x="7" y="105"/>
                  </a:lnTo>
                  <a:lnTo>
                    <a:pt x="7" y="95"/>
                  </a:lnTo>
                  <a:lnTo>
                    <a:pt x="7" y="105"/>
                  </a:lnTo>
                  <a:lnTo>
                    <a:pt x="7" y="87"/>
                  </a:lnTo>
                  <a:lnTo>
                    <a:pt x="7" y="105"/>
                  </a:lnTo>
                  <a:lnTo>
                    <a:pt x="7" y="102"/>
                  </a:lnTo>
                  <a:lnTo>
                    <a:pt x="7" y="100"/>
                  </a:lnTo>
                  <a:lnTo>
                    <a:pt x="7" y="103"/>
                  </a:lnTo>
                  <a:lnTo>
                    <a:pt x="7" y="96"/>
                  </a:lnTo>
                  <a:lnTo>
                    <a:pt x="7" y="103"/>
                  </a:lnTo>
                  <a:lnTo>
                    <a:pt x="7" y="95"/>
                  </a:lnTo>
                  <a:lnTo>
                    <a:pt x="7" y="105"/>
                  </a:lnTo>
                  <a:lnTo>
                    <a:pt x="7" y="103"/>
                  </a:lnTo>
                  <a:lnTo>
                    <a:pt x="7" y="105"/>
                  </a:lnTo>
                  <a:lnTo>
                    <a:pt x="7" y="102"/>
                  </a:lnTo>
                  <a:lnTo>
                    <a:pt x="7" y="105"/>
                  </a:lnTo>
                  <a:lnTo>
                    <a:pt x="7" y="103"/>
                  </a:lnTo>
                  <a:lnTo>
                    <a:pt x="7" y="105"/>
                  </a:lnTo>
                  <a:lnTo>
                    <a:pt x="7" y="100"/>
                  </a:lnTo>
                  <a:lnTo>
                    <a:pt x="7" y="96"/>
                  </a:lnTo>
                  <a:lnTo>
                    <a:pt x="7" y="100"/>
                  </a:lnTo>
                  <a:lnTo>
                    <a:pt x="7" y="105"/>
                  </a:lnTo>
                  <a:lnTo>
                    <a:pt x="7" y="103"/>
                  </a:lnTo>
                  <a:lnTo>
                    <a:pt x="7" y="103"/>
                  </a:lnTo>
                  <a:lnTo>
                    <a:pt x="7" y="105"/>
                  </a:lnTo>
                  <a:lnTo>
                    <a:pt x="7" y="103"/>
                  </a:lnTo>
                  <a:lnTo>
                    <a:pt x="7" y="100"/>
                  </a:lnTo>
                  <a:lnTo>
                    <a:pt x="7" y="10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95"/>
                  </a:lnTo>
                  <a:lnTo>
                    <a:pt x="7" y="96"/>
                  </a:lnTo>
                  <a:lnTo>
                    <a:pt x="7" y="102"/>
                  </a:lnTo>
                  <a:lnTo>
                    <a:pt x="7" y="91"/>
                  </a:lnTo>
                  <a:lnTo>
                    <a:pt x="7" y="102"/>
                  </a:lnTo>
                  <a:lnTo>
                    <a:pt x="7" y="100"/>
                  </a:lnTo>
                  <a:lnTo>
                    <a:pt x="7" y="105"/>
                  </a:lnTo>
                  <a:lnTo>
                    <a:pt x="7" y="86"/>
                  </a:lnTo>
                  <a:lnTo>
                    <a:pt x="7" y="73"/>
                  </a:lnTo>
                  <a:lnTo>
                    <a:pt x="7" y="105"/>
                  </a:lnTo>
                  <a:lnTo>
                    <a:pt x="7" y="100"/>
                  </a:lnTo>
                  <a:lnTo>
                    <a:pt x="7" y="105"/>
                  </a:lnTo>
                  <a:lnTo>
                    <a:pt x="9" y="102"/>
                  </a:lnTo>
                  <a:lnTo>
                    <a:pt x="9" y="105"/>
                  </a:lnTo>
                  <a:lnTo>
                    <a:pt x="9" y="89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0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2"/>
                  </a:lnTo>
                  <a:lnTo>
                    <a:pt x="9" y="95"/>
                  </a:lnTo>
                  <a:lnTo>
                    <a:pt x="9" y="102"/>
                  </a:lnTo>
                  <a:lnTo>
                    <a:pt x="9" y="100"/>
                  </a:lnTo>
                  <a:lnTo>
                    <a:pt x="9" y="102"/>
                  </a:lnTo>
                  <a:lnTo>
                    <a:pt x="9" y="100"/>
                  </a:lnTo>
                  <a:lnTo>
                    <a:pt x="9" y="105"/>
                  </a:lnTo>
                  <a:lnTo>
                    <a:pt x="9" y="96"/>
                  </a:lnTo>
                  <a:lnTo>
                    <a:pt x="9" y="89"/>
                  </a:lnTo>
                  <a:lnTo>
                    <a:pt x="9" y="103"/>
                  </a:lnTo>
                  <a:lnTo>
                    <a:pt x="9" y="84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91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98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96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95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100"/>
                  </a:lnTo>
                  <a:lnTo>
                    <a:pt x="9" y="105"/>
                  </a:lnTo>
                  <a:lnTo>
                    <a:pt x="9" y="96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2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2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5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2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5"/>
                  </a:lnTo>
                  <a:lnTo>
                    <a:pt x="9" y="100"/>
                  </a:lnTo>
                  <a:lnTo>
                    <a:pt x="9" y="105"/>
                  </a:lnTo>
                  <a:lnTo>
                    <a:pt x="9" y="95"/>
                  </a:lnTo>
                  <a:lnTo>
                    <a:pt x="11" y="102"/>
                  </a:lnTo>
                  <a:lnTo>
                    <a:pt x="11" y="103"/>
                  </a:lnTo>
                  <a:lnTo>
                    <a:pt x="11" y="103"/>
                  </a:lnTo>
                  <a:lnTo>
                    <a:pt x="11" y="102"/>
                  </a:lnTo>
                  <a:lnTo>
                    <a:pt x="11" y="103"/>
                  </a:lnTo>
                  <a:lnTo>
                    <a:pt x="11" y="105"/>
                  </a:lnTo>
                  <a:lnTo>
                    <a:pt x="11" y="103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96"/>
                  </a:lnTo>
                  <a:lnTo>
                    <a:pt x="11" y="103"/>
                  </a:lnTo>
                  <a:lnTo>
                    <a:pt x="11" y="103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11" y="103"/>
                  </a:lnTo>
                  <a:lnTo>
                    <a:pt x="11" y="105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103"/>
                  </a:lnTo>
                  <a:lnTo>
                    <a:pt x="11" y="102"/>
                  </a:lnTo>
                  <a:lnTo>
                    <a:pt x="11" y="93"/>
                  </a:lnTo>
                  <a:lnTo>
                    <a:pt x="11" y="105"/>
                  </a:lnTo>
                  <a:lnTo>
                    <a:pt x="11" y="100"/>
                  </a:lnTo>
                  <a:lnTo>
                    <a:pt x="11" y="93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100"/>
                  </a:lnTo>
                  <a:lnTo>
                    <a:pt x="11" y="91"/>
                  </a:lnTo>
                  <a:lnTo>
                    <a:pt x="11" y="100"/>
                  </a:lnTo>
                  <a:lnTo>
                    <a:pt x="11" y="103"/>
                  </a:lnTo>
                  <a:lnTo>
                    <a:pt x="11" y="103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3"/>
                  </a:lnTo>
                  <a:lnTo>
                    <a:pt x="11" y="103"/>
                  </a:lnTo>
                  <a:lnTo>
                    <a:pt x="11" y="105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98"/>
                  </a:lnTo>
                  <a:lnTo>
                    <a:pt x="11" y="105"/>
                  </a:lnTo>
                  <a:lnTo>
                    <a:pt x="11" y="100"/>
                  </a:lnTo>
                  <a:lnTo>
                    <a:pt x="11" y="105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95"/>
                  </a:lnTo>
                  <a:lnTo>
                    <a:pt x="11" y="103"/>
                  </a:lnTo>
                  <a:lnTo>
                    <a:pt x="11" y="103"/>
                  </a:lnTo>
                  <a:lnTo>
                    <a:pt x="11" y="100"/>
                  </a:lnTo>
                  <a:lnTo>
                    <a:pt x="11" y="103"/>
                  </a:lnTo>
                  <a:lnTo>
                    <a:pt x="11" y="103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11" y="96"/>
                  </a:lnTo>
                  <a:lnTo>
                    <a:pt x="11" y="102"/>
                  </a:lnTo>
                  <a:lnTo>
                    <a:pt x="11" y="103"/>
                  </a:lnTo>
                  <a:lnTo>
                    <a:pt x="11" y="93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11" y="103"/>
                  </a:lnTo>
                  <a:lnTo>
                    <a:pt x="11" y="105"/>
                  </a:lnTo>
                  <a:lnTo>
                    <a:pt x="11" y="102"/>
                  </a:lnTo>
                  <a:lnTo>
                    <a:pt x="11" y="103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11" y="103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3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12" y="102"/>
                  </a:lnTo>
                  <a:lnTo>
                    <a:pt x="12" y="103"/>
                  </a:lnTo>
                  <a:lnTo>
                    <a:pt x="12" y="105"/>
                  </a:lnTo>
                  <a:lnTo>
                    <a:pt x="12" y="103"/>
                  </a:lnTo>
                  <a:lnTo>
                    <a:pt x="12" y="105"/>
                  </a:lnTo>
                  <a:lnTo>
                    <a:pt x="12" y="93"/>
                  </a:lnTo>
                  <a:lnTo>
                    <a:pt x="12" y="100"/>
                  </a:lnTo>
                  <a:lnTo>
                    <a:pt x="12" y="91"/>
                  </a:lnTo>
                  <a:lnTo>
                    <a:pt x="12" y="103"/>
                  </a:lnTo>
                  <a:lnTo>
                    <a:pt x="12" y="103"/>
                  </a:lnTo>
                  <a:lnTo>
                    <a:pt x="12" y="102"/>
                  </a:lnTo>
                  <a:lnTo>
                    <a:pt x="12" y="105"/>
                  </a:lnTo>
                  <a:lnTo>
                    <a:pt x="12" y="100"/>
                  </a:lnTo>
                  <a:lnTo>
                    <a:pt x="12" y="105"/>
                  </a:lnTo>
                  <a:lnTo>
                    <a:pt x="12" y="102"/>
                  </a:lnTo>
                  <a:lnTo>
                    <a:pt x="12" y="103"/>
                  </a:lnTo>
                  <a:lnTo>
                    <a:pt x="12" y="103"/>
                  </a:lnTo>
                  <a:lnTo>
                    <a:pt x="12" y="93"/>
                  </a:lnTo>
                  <a:lnTo>
                    <a:pt x="12" y="103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12" y="105"/>
                  </a:lnTo>
                  <a:lnTo>
                    <a:pt x="12" y="103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2"/>
                  </a:lnTo>
                  <a:lnTo>
                    <a:pt x="12" y="98"/>
                  </a:lnTo>
                  <a:lnTo>
                    <a:pt x="12" y="105"/>
                  </a:lnTo>
                  <a:lnTo>
                    <a:pt x="12" y="103"/>
                  </a:lnTo>
                  <a:lnTo>
                    <a:pt x="12" y="103"/>
                  </a:lnTo>
                  <a:lnTo>
                    <a:pt x="12" y="100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89"/>
                  </a:lnTo>
                  <a:lnTo>
                    <a:pt x="12" y="93"/>
                  </a:lnTo>
                  <a:lnTo>
                    <a:pt x="12" y="103"/>
                  </a:lnTo>
                  <a:lnTo>
                    <a:pt x="12" y="105"/>
                  </a:lnTo>
                  <a:lnTo>
                    <a:pt x="12" y="100"/>
                  </a:lnTo>
                  <a:lnTo>
                    <a:pt x="12" y="105"/>
                  </a:lnTo>
                  <a:lnTo>
                    <a:pt x="12" y="103"/>
                  </a:lnTo>
                  <a:lnTo>
                    <a:pt x="12" y="103"/>
                  </a:lnTo>
                  <a:lnTo>
                    <a:pt x="12" y="103"/>
                  </a:lnTo>
                  <a:lnTo>
                    <a:pt x="12" y="98"/>
                  </a:lnTo>
                  <a:lnTo>
                    <a:pt x="12" y="102"/>
                  </a:lnTo>
                  <a:lnTo>
                    <a:pt x="12" y="105"/>
                  </a:lnTo>
                  <a:lnTo>
                    <a:pt x="12" y="100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98"/>
                  </a:lnTo>
                  <a:lnTo>
                    <a:pt x="12" y="103"/>
                  </a:lnTo>
                  <a:lnTo>
                    <a:pt x="12" y="105"/>
                  </a:lnTo>
                  <a:lnTo>
                    <a:pt x="12" y="100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0"/>
                  </a:lnTo>
                  <a:lnTo>
                    <a:pt x="12" y="102"/>
                  </a:lnTo>
                  <a:lnTo>
                    <a:pt x="12" y="103"/>
                  </a:lnTo>
                  <a:lnTo>
                    <a:pt x="12" y="105"/>
                  </a:lnTo>
                  <a:lnTo>
                    <a:pt x="12" y="103"/>
                  </a:lnTo>
                  <a:lnTo>
                    <a:pt x="12" y="102"/>
                  </a:lnTo>
                  <a:lnTo>
                    <a:pt x="12" y="105"/>
                  </a:lnTo>
                  <a:lnTo>
                    <a:pt x="12" y="103"/>
                  </a:lnTo>
                  <a:lnTo>
                    <a:pt x="12" y="103"/>
                  </a:lnTo>
                  <a:lnTo>
                    <a:pt x="12" y="102"/>
                  </a:lnTo>
                  <a:lnTo>
                    <a:pt x="12" y="105"/>
                  </a:lnTo>
                  <a:lnTo>
                    <a:pt x="12" y="100"/>
                  </a:lnTo>
                  <a:lnTo>
                    <a:pt x="12" y="105"/>
                  </a:lnTo>
                  <a:lnTo>
                    <a:pt x="12" y="103"/>
                  </a:lnTo>
                  <a:lnTo>
                    <a:pt x="12" y="96"/>
                  </a:lnTo>
                  <a:lnTo>
                    <a:pt x="12" y="102"/>
                  </a:lnTo>
                  <a:lnTo>
                    <a:pt x="12" y="98"/>
                  </a:lnTo>
                  <a:lnTo>
                    <a:pt x="12" y="103"/>
                  </a:lnTo>
                  <a:lnTo>
                    <a:pt x="12" y="102"/>
                  </a:lnTo>
                  <a:lnTo>
                    <a:pt x="12" y="105"/>
                  </a:lnTo>
                  <a:lnTo>
                    <a:pt x="12" y="102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2"/>
                  </a:lnTo>
                  <a:lnTo>
                    <a:pt x="14" y="103"/>
                  </a:lnTo>
                  <a:lnTo>
                    <a:pt x="14" y="105"/>
                  </a:lnTo>
                  <a:lnTo>
                    <a:pt x="14" y="102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5"/>
                  </a:lnTo>
                  <a:lnTo>
                    <a:pt x="14" y="102"/>
                  </a:lnTo>
                  <a:lnTo>
                    <a:pt x="14" y="100"/>
                  </a:lnTo>
                  <a:lnTo>
                    <a:pt x="14" y="103"/>
                  </a:lnTo>
                  <a:lnTo>
                    <a:pt x="14" y="102"/>
                  </a:lnTo>
                  <a:lnTo>
                    <a:pt x="14" y="102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2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93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0"/>
                  </a:lnTo>
                  <a:lnTo>
                    <a:pt x="14" y="103"/>
                  </a:lnTo>
                  <a:lnTo>
                    <a:pt x="14" y="102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96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0"/>
                  </a:lnTo>
                  <a:lnTo>
                    <a:pt x="14" y="105"/>
                  </a:lnTo>
                  <a:lnTo>
                    <a:pt x="14" y="102"/>
                  </a:lnTo>
                  <a:lnTo>
                    <a:pt x="14" y="103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103"/>
                  </a:lnTo>
                  <a:lnTo>
                    <a:pt x="14" y="98"/>
                  </a:lnTo>
                  <a:lnTo>
                    <a:pt x="14" y="103"/>
                  </a:lnTo>
                  <a:lnTo>
                    <a:pt x="14" y="102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3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98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5"/>
                  </a:lnTo>
                  <a:lnTo>
                    <a:pt x="14" y="102"/>
                  </a:lnTo>
                  <a:lnTo>
                    <a:pt x="14" y="102"/>
                  </a:lnTo>
                  <a:lnTo>
                    <a:pt x="16" y="98"/>
                  </a:lnTo>
                  <a:lnTo>
                    <a:pt x="16" y="105"/>
                  </a:lnTo>
                  <a:lnTo>
                    <a:pt x="16" y="102"/>
                  </a:lnTo>
                  <a:lnTo>
                    <a:pt x="16" y="105"/>
                  </a:lnTo>
                  <a:lnTo>
                    <a:pt x="16" y="105"/>
                  </a:lnTo>
                  <a:lnTo>
                    <a:pt x="16" y="103"/>
                  </a:lnTo>
                  <a:lnTo>
                    <a:pt x="16" y="103"/>
                  </a:lnTo>
                  <a:lnTo>
                    <a:pt x="16" y="105"/>
                  </a:lnTo>
                  <a:lnTo>
                    <a:pt x="16" y="103"/>
                  </a:lnTo>
                  <a:lnTo>
                    <a:pt x="16" y="105"/>
                  </a:lnTo>
                  <a:lnTo>
                    <a:pt x="16" y="105"/>
                  </a:lnTo>
                  <a:lnTo>
                    <a:pt x="16" y="98"/>
                  </a:lnTo>
                  <a:lnTo>
                    <a:pt x="16" y="103"/>
                  </a:lnTo>
                  <a:lnTo>
                    <a:pt x="16" y="105"/>
                  </a:lnTo>
                  <a:lnTo>
                    <a:pt x="16" y="105"/>
                  </a:lnTo>
                  <a:lnTo>
                    <a:pt x="16" y="98"/>
                  </a:lnTo>
                  <a:lnTo>
                    <a:pt x="16" y="103"/>
                  </a:lnTo>
                  <a:lnTo>
                    <a:pt x="16" y="102"/>
                  </a:lnTo>
                  <a:lnTo>
                    <a:pt x="16" y="105"/>
                  </a:lnTo>
                  <a:lnTo>
                    <a:pt x="16" y="102"/>
                  </a:lnTo>
                  <a:lnTo>
                    <a:pt x="16" y="105"/>
                  </a:lnTo>
                  <a:lnTo>
                    <a:pt x="16" y="105"/>
                  </a:lnTo>
                  <a:lnTo>
                    <a:pt x="16" y="105"/>
                  </a:lnTo>
                  <a:lnTo>
                    <a:pt x="16" y="102"/>
                  </a:lnTo>
                  <a:lnTo>
                    <a:pt x="16" y="103"/>
                  </a:lnTo>
                  <a:lnTo>
                    <a:pt x="16" y="105"/>
                  </a:lnTo>
                  <a:lnTo>
                    <a:pt x="16" y="103"/>
                  </a:lnTo>
                  <a:lnTo>
                    <a:pt x="16" y="105"/>
                  </a:lnTo>
                  <a:lnTo>
                    <a:pt x="16" y="10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59" name="Freeform 475"/>
            <p:cNvSpPr>
              <a:spLocks/>
            </p:cNvSpPr>
            <p:nvPr/>
          </p:nvSpPr>
          <p:spPr bwMode="auto">
            <a:xfrm>
              <a:off x="4118" y="4025"/>
              <a:ext cx="16" cy="12"/>
            </a:xfrm>
            <a:custGeom>
              <a:avLst/>
              <a:gdLst>
                <a:gd name="T0" fmla="*/ 0 w 16"/>
                <a:gd name="T1" fmla="*/ 12 h 12"/>
                <a:gd name="T2" fmla="*/ 0 w 16"/>
                <a:gd name="T3" fmla="*/ 7 h 12"/>
                <a:gd name="T4" fmla="*/ 0 w 16"/>
                <a:gd name="T5" fmla="*/ 12 h 12"/>
                <a:gd name="T6" fmla="*/ 2 w 16"/>
                <a:gd name="T7" fmla="*/ 5 h 12"/>
                <a:gd name="T8" fmla="*/ 2 w 16"/>
                <a:gd name="T9" fmla="*/ 10 h 12"/>
                <a:gd name="T10" fmla="*/ 2 w 16"/>
                <a:gd name="T11" fmla="*/ 12 h 12"/>
                <a:gd name="T12" fmla="*/ 2 w 16"/>
                <a:gd name="T13" fmla="*/ 12 h 12"/>
                <a:gd name="T14" fmla="*/ 2 w 16"/>
                <a:gd name="T15" fmla="*/ 9 h 12"/>
                <a:gd name="T16" fmla="*/ 2 w 16"/>
                <a:gd name="T17" fmla="*/ 12 h 12"/>
                <a:gd name="T18" fmla="*/ 2 w 16"/>
                <a:gd name="T19" fmla="*/ 10 h 12"/>
                <a:gd name="T20" fmla="*/ 3 w 16"/>
                <a:gd name="T21" fmla="*/ 12 h 12"/>
                <a:gd name="T22" fmla="*/ 3 w 16"/>
                <a:gd name="T23" fmla="*/ 12 h 12"/>
                <a:gd name="T24" fmla="*/ 3 w 16"/>
                <a:gd name="T25" fmla="*/ 12 h 12"/>
                <a:gd name="T26" fmla="*/ 3 w 16"/>
                <a:gd name="T27" fmla="*/ 12 h 12"/>
                <a:gd name="T28" fmla="*/ 3 w 16"/>
                <a:gd name="T29" fmla="*/ 12 h 12"/>
                <a:gd name="T30" fmla="*/ 3 w 16"/>
                <a:gd name="T31" fmla="*/ 12 h 12"/>
                <a:gd name="T32" fmla="*/ 3 w 16"/>
                <a:gd name="T33" fmla="*/ 9 h 12"/>
                <a:gd name="T34" fmla="*/ 5 w 16"/>
                <a:gd name="T35" fmla="*/ 10 h 12"/>
                <a:gd name="T36" fmla="*/ 5 w 16"/>
                <a:gd name="T37" fmla="*/ 12 h 12"/>
                <a:gd name="T38" fmla="*/ 5 w 16"/>
                <a:gd name="T39" fmla="*/ 12 h 12"/>
                <a:gd name="T40" fmla="*/ 5 w 16"/>
                <a:gd name="T41" fmla="*/ 10 h 12"/>
                <a:gd name="T42" fmla="*/ 5 w 16"/>
                <a:gd name="T43" fmla="*/ 12 h 12"/>
                <a:gd name="T44" fmla="*/ 5 w 16"/>
                <a:gd name="T45" fmla="*/ 9 h 12"/>
                <a:gd name="T46" fmla="*/ 5 w 16"/>
                <a:gd name="T47" fmla="*/ 12 h 12"/>
                <a:gd name="T48" fmla="*/ 7 w 16"/>
                <a:gd name="T49" fmla="*/ 12 h 12"/>
                <a:gd name="T50" fmla="*/ 7 w 16"/>
                <a:gd name="T51" fmla="*/ 10 h 12"/>
                <a:gd name="T52" fmla="*/ 7 w 16"/>
                <a:gd name="T53" fmla="*/ 10 h 12"/>
                <a:gd name="T54" fmla="*/ 7 w 16"/>
                <a:gd name="T55" fmla="*/ 12 h 12"/>
                <a:gd name="T56" fmla="*/ 7 w 16"/>
                <a:gd name="T57" fmla="*/ 12 h 12"/>
                <a:gd name="T58" fmla="*/ 7 w 16"/>
                <a:gd name="T59" fmla="*/ 12 h 12"/>
                <a:gd name="T60" fmla="*/ 9 w 16"/>
                <a:gd name="T61" fmla="*/ 12 h 12"/>
                <a:gd name="T62" fmla="*/ 9 w 16"/>
                <a:gd name="T63" fmla="*/ 12 h 12"/>
                <a:gd name="T64" fmla="*/ 9 w 16"/>
                <a:gd name="T65" fmla="*/ 12 h 12"/>
                <a:gd name="T66" fmla="*/ 9 w 16"/>
                <a:gd name="T67" fmla="*/ 10 h 12"/>
                <a:gd name="T68" fmla="*/ 9 w 16"/>
                <a:gd name="T69" fmla="*/ 12 h 12"/>
                <a:gd name="T70" fmla="*/ 9 w 16"/>
                <a:gd name="T71" fmla="*/ 12 h 12"/>
                <a:gd name="T72" fmla="*/ 9 w 16"/>
                <a:gd name="T73" fmla="*/ 12 h 12"/>
                <a:gd name="T74" fmla="*/ 11 w 16"/>
                <a:gd name="T75" fmla="*/ 12 h 12"/>
                <a:gd name="T76" fmla="*/ 11 w 16"/>
                <a:gd name="T77" fmla="*/ 12 h 12"/>
                <a:gd name="T78" fmla="*/ 11 w 16"/>
                <a:gd name="T79" fmla="*/ 12 h 12"/>
                <a:gd name="T80" fmla="*/ 11 w 16"/>
                <a:gd name="T81" fmla="*/ 10 h 12"/>
                <a:gd name="T82" fmla="*/ 11 w 16"/>
                <a:gd name="T83" fmla="*/ 12 h 12"/>
                <a:gd name="T84" fmla="*/ 11 w 16"/>
                <a:gd name="T85" fmla="*/ 12 h 12"/>
                <a:gd name="T86" fmla="*/ 12 w 16"/>
                <a:gd name="T87" fmla="*/ 10 h 12"/>
                <a:gd name="T88" fmla="*/ 12 w 16"/>
                <a:gd name="T89" fmla="*/ 12 h 12"/>
                <a:gd name="T90" fmla="*/ 12 w 16"/>
                <a:gd name="T91" fmla="*/ 10 h 12"/>
                <a:gd name="T92" fmla="*/ 12 w 16"/>
                <a:gd name="T93" fmla="*/ 12 h 12"/>
                <a:gd name="T94" fmla="*/ 12 w 16"/>
                <a:gd name="T95" fmla="*/ 10 h 12"/>
                <a:gd name="T96" fmla="*/ 12 w 16"/>
                <a:gd name="T97" fmla="*/ 12 h 12"/>
                <a:gd name="T98" fmla="*/ 12 w 16"/>
                <a:gd name="T99" fmla="*/ 12 h 12"/>
                <a:gd name="T100" fmla="*/ 14 w 16"/>
                <a:gd name="T101" fmla="*/ 12 h 12"/>
                <a:gd name="T102" fmla="*/ 14 w 16"/>
                <a:gd name="T103" fmla="*/ 12 h 12"/>
                <a:gd name="T104" fmla="*/ 14 w 16"/>
                <a:gd name="T105" fmla="*/ 10 h 12"/>
                <a:gd name="T106" fmla="*/ 14 w 16"/>
                <a:gd name="T107" fmla="*/ 12 h 12"/>
                <a:gd name="T108" fmla="*/ 14 w 16"/>
                <a:gd name="T109" fmla="*/ 12 h 12"/>
                <a:gd name="T110" fmla="*/ 14 w 16"/>
                <a:gd name="T111" fmla="*/ 12 h 12"/>
                <a:gd name="T112" fmla="*/ 16 w 16"/>
                <a:gd name="T113" fmla="*/ 12 h 12"/>
                <a:gd name="T114" fmla="*/ 16 w 16"/>
                <a:gd name="T115" fmla="*/ 12 h 12"/>
                <a:gd name="T116" fmla="*/ 16 w 16"/>
                <a:gd name="T117" fmla="*/ 10 h 12"/>
                <a:gd name="T118" fmla="*/ 16 w 16"/>
                <a:gd name="T119" fmla="*/ 12 h 12"/>
                <a:gd name="T120" fmla="*/ 16 w 16"/>
                <a:gd name="T121" fmla="*/ 12 h 12"/>
                <a:gd name="T122" fmla="*/ 16 w 16"/>
                <a:gd name="T1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5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7"/>
                  </a:lnTo>
                  <a:lnTo>
                    <a:pt x="2" y="12"/>
                  </a:lnTo>
                  <a:lnTo>
                    <a:pt x="2" y="7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7"/>
                  </a:lnTo>
                  <a:lnTo>
                    <a:pt x="2" y="12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7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7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5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7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0" name="Freeform 476"/>
            <p:cNvSpPr>
              <a:spLocks/>
            </p:cNvSpPr>
            <p:nvPr/>
          </p:nvSpPr>
          <p:spPr bwMode="auto">
            <a:xfrm>
              <a:off x="4134" y="4032"/>
              <a:ext cx="18" cy="5"/>
            </a:xfrm>
            <a:custGeom>
              <a:avLst/>
              <a:gdLst>
                <a:gd name="T0" fmla="*/ 2 w 18"/>
                <a:gd name="T1" fmla="*/ 3 h 5"/>
                <a:gd name="T2" fmla="*/ 2 w 18"/>
                <a:gd name="T3" fmla="*/ 5 h 5"/>
                <a:gd name="T4" fmla="*/ 2 w 18"/>
                <a:gd name="T5" fmla="*/ 5 h 5"/>
                <a:gd name="T6" fmla="*/ 2 w 18"/>
                <a:gd name="T7" fmla="*/ 5 h 5"/>
                <a:gd name="T8" fmla="*/ 2 w 18"/>
                <a:gd name="T9" fmla="*/ 5 h 5"/>
                <a:gd name="T10" fmla="*/ 2 w 18"/>
                <a:gd name="T11" fmla="*/ 5 h 5"/>
                <a:gd name="T12" fmla="*/ 3 w 18"/>
                <a:gd name="T13" fmla="*/ 5 h 5"/>
                <a:gd name="T14" fmla="*/ 3 w 18"/>
                <a:gd name="T15" fmla="*/ 5 h 5"/>
                <a:gd name="T16" fmla="*/ 3 w 18"/>
                <a:gd name="T17" fmla="*/ 5 h 5"/>
                <a:gd name="T18" fmla="*/ 3 w 18"/>
                <a:gd name="T19" fmla="*/ 5 h 5"/>
                <a:gd name="T20" fmla="*/ 3 w 18"/>
                <a:gd name="T21" fmla="*/ 5 h 5"/>
                <a:gd name="T22" fmla="*/ 3 w 18"/>
                <a:gd name="T23" fmla="*/ 0 h 5"/>
                <a:gd name="T24" fmla="*/ 3 w 18"/>
                <a:gd name="T25" fmla="*/ 3 h 5"/>
                <a:gd name="T26" fmla="*/ 5 w 18"/>
                <a:gd name="T27" fmla="*/ 5 h 5"/>
                <a:gd name="T28" fmla="*/ 5 w 18"/>
                <a:gd name="T29" fmla="*/ 2 h 5"/>
                <a:gd name="T30" fmla="*/ 5 w 18"/>
                <a:gd name="T31" fmla="*/ 3 h 5"/>
                <a:gd name="T32" fmla="*/ 5 w 18"/>
                <a:gd name="T33" fmla="*/ 5 h 5"/>
                <a:gd name="T34" fmla="*/ 5 w 18"/>
                <a:gd name="T35" fmla="*/ 5 h 5"/>
                <a:gd name="T36" fmla="*/ 5 w 18"/>
                <a:gd name="T37" fmla="*/ 5 h 5"/>
                <a:gd name="T38" fmla="*/ 7 w 18"/>
                <a:gd name="T39" fmla="*/ 3 h 5"/>
                <a:gd name="T40" fmla="*/ 7 w 18"/>
                <a:gd name="T41" fmla="*/ 5 h 5"/>
                <a:gd name="T42" fmla="*/ 7 w 18"/>
                <a:gd name="T43" fmla="*/ 5 h 5"/>
                <a:gd name="T44" fmla="*/ 7 w 18"/>
                <a:gd name="T45" fmla="*/ 5 h 5"/>
                <a:gd name="T46" fmla="*/ 7 w 18"/>
                <a:gd name="T47" fmla="*/ 5 h 5"/>
                <a:gd name="T48" fmla="*/ 7 w 18"/>
                <a:gd name="T49" fmla="*/ 2 h 5"/>
                <a:gd name="T50" fmla="*/ 7 w 18"/>
                <a:gd name="T51" fmla="*/ 5 h 5"/>
                <a:gd name="T52" fmla="*/ 9 w 18"/>
                <a:gd name="T53" fmla="*/ 5 h 5"/>
                <a:gd name="T54" fmla="*/ 9 w 18"/>
                <a:gd name="T55" fmla="*/ 5 h 5"/>
                <a:gd name="T56" fmla="*/ 9 w 18"/>
                <a:gd name="T57" fmla="*/ 2 h 5"/>
                <a:gd name="T58" fmla="*/ 9 w 18"/>
                <a:gd name="T59" fmla="*/ 5 h 5"/>
                <a:gd name="T60" fmla="*/ 9 w 18"/>
                <a:gd name="T61" fmla="*/ 5 h 5"/>
                <a:gd name="T62" fmla="*/ 9 w 18"/>
                <a:gd name="T63" fmla="*/ 5 h 5"/>
                <a:gd name="T64" fmla="*/ 9 w 18"/>
                <a:gd name="T65" fmla="*/ 5 h 5"/>
                <a:gd name="T66" fmla="*/ 11 w 18"/>
                <a:gd name="T67" fmla="*/ 5 h 5"/>
                <a:gd name="T68" fmla="*/ 11 w 18"/>
                <a:gd name="T69" fmla="*/ 5 h 5"/>
                <a:gd name="T70" fmla="*/ 11 w 18"/>
                <a:gd name="T71" fmla="*/ 5 h 5"/>
                <a:gd name="T72" fmla="*/ 11 w 18"/>
                <a:gd name="T73" fmla="*/ 5 h 5"/>
                <a:gd name="T74" fmla="*/ 11 w 18"/>
                <a:gd name="T75" fmla="*/ 5 h 5"/>
                <a:gd name="T76" fmla="*/ 11 w 18"/>
                <a:gd name="T77" fmla="*/ 5 h 5"/>
                <a:gd name="T78" fmla="*/ 11 w 18"/>
                <a:gd name="T79" fmla="*/ 3 h 5"/>
                <a:gd name="T80" fmla="*/ 12 w 18"/>
                <a:gd name="T81" fmla="*/ 5 h 5"/>
                <a:gd name="T82" fmla="*/ 12 w 18"/>
                <a:gd name="T83" fmla="*/ 5 h 5"/>
                <a:gd name="T84" fmla="*/ 12 w 18"/>
                <a:gd name="T85" fmla="*/ 5 h 5"/>
                <a:gd name="T86" fmla="*/ 12 w 18"/>
                <a:gd name="T87" fmla="*/ 5 h 5"/>
                <a:gd name="T88" fmla="*/ 12 w 18"/>
                <a:gd name="T89" fmla="*/ 5 h 5"/>
                <a:gd name="T90" fmla="*/ 14 w 18"/>
                <a:gd name="T91" fmla="*/ 3 h 5"/>
                <a:gd name="T92" fmla="*/ 14 w 18"/>
                <a:gd name="T93" fmla="*/ 5 h 5"/>
                <a:gd name="T94" fmla="*/ 14 w 18"/>
                <a:gd name="T95" fmla="*/ 3 h 5"/>
                <a:gd name="T96" fmla="*/ 14 w 18"/>
                <a:gd name="T97" fmla="*/ 5 h 5"/>
                <a:gd name="T98" fmla="*/ 14 w 18"/>
                <a:gd name="T99" fmla="*/ 5 h 5"/>
                <a:gd name="T100" fmla="*/ 14 w 18"/>
                <a:gd name="T101" fmla="*/ 2 h 5"/>
                <a:gd name="T102" fmla="*/ 14 w 18"/>
                <a:gd name="T103" fmla="*/ 5 h 5"/>
                <a:gd name="T104" fmla="*/ 16 w 18"/>
                <a:gd name="T105" fmla="*/ 5 h 5"/>
                <a:gd name="T106" fmla="*/ 16 w 18"/>
                <a:gd name="T107" fmla="*/ 5 h 5"/>
                <a:gd name="T108" fmla="*/ 16 w 18"/>
                <a:gd name="T109" fmla="*/ 5 h 5"/>
                <a:gd name="T110" fmla="*/ 16 w 18"/>
                <a:gd name="T111" fmla="*/ 5 h 5"/>
                <a:gd name="T112" fmla="*/ 16 w 18"/>
                <a:gd name="T113" fmla="*/ 5 h 5"/>
                <a:gd name="T114" fmla="*/ 16 w 18"/>
                <a:gd name="T115" fmla="*/ 5 h 5"/>
                <a:gd name="T116" fmla="*/ 16 w 18"/>
                <a:gd name="T117" fmla="*/ 3 h 5"/>
                <a:gd name="T118" fmla="*/ 18 w 18"/>
                <a:gd name="T119" fmla="*/ 5 h 5"/>
                <a:gd name="T120" fmla="*/ 18 w 18"/>
                <a:gd name="T121" fmla="*/ 5 h 5"/>
                <a:gd name="T122" fmla="*/ 18 w 18"/>
                <a:gd name="T1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0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0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2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0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0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0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0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2" y="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2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0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8" y="5"/>
                  </a:lnTo>
                  <a:lnTo>
                    <a:pt x="18" y="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1" name="Freeform 477"/>
            <p:cNvSpPr>
              <a:spLocks/>
            </p:cNvSpPr>
            <p:nvPr/>
          </p:nvSpPr>
          <p:spPr bwMode="auto">
            <a:xfrm>
              <a:off x="4152" y="4021"/>
              <a:ext cx="18" cy="16"/>
            </a:xfrm>
            <a:custGeom>
              <a:avLst/>
              <a:gdLst>
                <a:gd name="T0" fmla="*/ 0 w 18"/>
                <a:gd name="T1" fmla="*/ 16 h 16"/>
                <a:gd name="T2" fmla="*/ 0 w 18"/>
                <a:gd name="T3" fmla="*/ 16 h 16"/>
                <a:gd name="T4" fmla="*/ 2 w 18"/>
                <a:gd name="T5" fmla="*/ 16 h 16"/>
                <a:gd name="T6" fmla="*/ 2 w 18"/>
                <a:gd name="T7" fmla="*/ 16 h 16"/>
                <a:gd name="T8" fmla="*/ 2 w 18"/>
                <a:gd name="T9" fmla="*/ 14 h 16"/>
                <a:gd name="T10" fmla="*/ 2 w 18"/>
                <a:gd name="T11" fmla="*/ 13 h 16"/>
                <a:gd name="T12" fmla="*/ 2 w 18"/>
                <a:gd name="T13" fmla="*/ 16 h 16"/>
                <a:gd name="T14" fmla="*/ 2 w 18"/>
                <a:gd name="T15" fmla="*/ 16 h 16"/>
                <a:gd name="T16" fmla="*/ 3 w 18"/>
                <a:gd name="T17" fmla="*/ 16 h 16"/>
                <a:gd name="T18" fmla="*/ 3 w 18"/>
                <a:gd name="T19" fmla="*/ 16 h 16"/>
                <a:gd name="T20" fmla="*/ 3 w 18"/>
                <a:gd name="T21" fmla="*/ 13 h 16"/>
                <a:gd name="T22" fmla="*/ 3 w 18"/>
                <a:gd name="T23" fmla="*/ 16 h 16"/>
                <a:gd name="T24" fmla="*/ 3 w 18"/>
                <a:gd name="T25" fmla="*/ 16 h 16"/>
                <a:gd name="T26" fmla="*/ 3 w 18"/>
                <a:gd name="T27" fmla="*/ 14 h 16"/>
                <a:gd name="T28" fmla="*/ 3 w 18"/>
                <a:gd name="T29" fmla="*/ 13 h 16"/>
                <a:gd name="T30" fmla="*/ 5 w 18"/>
                <a:gd name="T31" fmla="*/ 16 h 16"/>
                <a:gd name="T32" fmla="*/ 5 w 18"/>
                <a:gd name="T33" fmla="*/ 16 h 16"/>
                <a:gd name="T34" fmla="*/ 5 w 18"/>
                <a:gd name="T35" fmla="*/ 16 h 16"/>
                <a:gd name="T36" fmla="*/ 5 w 18"/>
                <a:gd name="T37" fmla="*/ 16 h 16"/>
                <a:gd name="T38" fmla="*/ 5 w 18"/>
                <a:gd name="T39" fmla="*/ 16 h 16"/>
                <a:gd name="T40" fmla="*/ 5 w 18"/>
                <a:gd name="T41" fmla="*/ 16 h 16"/>
                <a:gd name="T42" fmla="*/ 5 w 18"/>
                <a:gd name="T43" fmla="*/ 16 h 16"/>
                <a:gd name="T44" fmla="*/ 7 w 18"/>
                <a:gd name="T45" fmla="*/ 16 h 16"/>
                <a:gd name="T46" fmla="*/ 7 w 18"/>
                <a:gd name="T47" fmla="*/ 14 h 16"/>
                <a:gd name="T48" fmla="*/ 7 w 18"/>
                <a:gd name="T49" fmla="*/ 16 h 16"/>
                <a:gd name="T50" fmla="*/ 7 w 18"/>
                <a:gd name="T51" fmla="*/ 14 h 16"/>
                <a:gd name="T52" fmla="*/ 7 w 18"/>
                <a:gd name="T53" fmla="*/ 16 h 16"/>
                <a:gd name="T54" fmla="*/ 7 w 18"/>
                <a:gd name="T55" fmla="*/ 16 h 16"/>
                <a:gd name="T56" fmla="*/ 7 w 18"/>
                <a:gd name="T57" fmla="*/ 13 h 16"/>
                <a:gd name="T58" fmla="*/ 9 w 18"/>
                <a:gd name="T59" fmla="*/ 14 h 16"/>
                <a:gd name="T60" fmla="*/ 9 w 18"/>
                <a:gd name="T61" fmla="*/ 13 h 16"/>
                <a:gd name="T62" fmla="*/ 9 w 18"/>
                <a:gd name="T63" fmla="*/ 16 h 16"/>
                <a:gd name="T64" fmla="*/ 9 w 18"/>
                <a:gd name="T65" fmla="*/ 14 h 16"/>
                <a:gd name="T66" fmla="*/ 9 w 18"/>
                <a:gd name="T67" fmla="*/ 14 h 16"/>
                <a:gd name="T68" fmla="*/ 10 w 18"/>
                <a:gd name="T69" fmla="*/ 16 h 16"/>
                <a:gd name="T70" fmla="*/ 10 w 18"/>
                <a:gd name="T71" fmla="*/ 16 h 16"/>
                <a:gd name="T72" fmla="*/ 10 w 18"/>
                <a:gd name="T73" fmla="*/ 16 h 16"/>
                <a:gd name="T74" fmla="*/ 10 w 18"/>
                <a:gd name="T75" fmla="*/ 16 h 16"/>
                <a:gd name="T76" fmla="*/ 10 w 18"/>
                <a:gd name="T77" fmla="*/ 14 h 16"/>
                <a:gd name="T78" fmla="*/ 10 w 18"/>
                <a:gd name="T79" fmla="*/ 14 h 16"/>
                <a:gd name="T80" fmla="*/ 10 w 18"/>
                <a:gd name="T81" fmla="*/ 14 h 16"/>
                <a:gd name="T82" fmla="*/ 12 w 18"/>
                <a:gd name="T83" fmla="*/ 11 h 16"/>
                <a:gd name="T84" fmla="*/ 12 w 18"/>
                <a:gd name="T85" fmla="*/ 14 h 16"/>
                <a:gd name="T86" fmla="*/ 12 w 18"/>
                <a:gd name="T87" fmla="*/ 14 h 16"/>
                <a:gd name="T88" fmla="*/ 12 w 18"/>
                <a:gd name="T89" fmla="*/ 14 h 16"/>
                <a:gd name="T90" fmla="*/ 12 w 18"/>
                <a:gd name="T91" fmla="*/ 16 h 16"/>
                <a:gd name="T92" fmla="*/ 12 w 18"/>
                <a:gd name="T93" fmla="*/ 16 h 16"/>
                <a:gd name="T94" fmla="*/ 12 w 18"/>
                <a:gd name="T95" fmla="*/ 16 h 16"/>
                <a:gd name="T96" fmla="*/ 14 w 18"/>
                <a:gd name="T97" fmla="*/ 16 h 16"/>
                <a:gd name="T98" fmla="*/ 14 w 18"/>
                <a:gd name="T99" fmla="*/ 16 h 16"/>
                <a:gd name="T100" fmla="*/ 14 w 18"/>
                <a:gd name="T101" fmla="*/ 16 h 16"/>
                <a:gd name="T102" fmla="*/ 14 w 18"/>
                <a:gd name="T103" fmla="*/ 16 h 16"/>
                <a:gd name="T104" fmla="*/ 14 w 18"/>
                <a:gd name="T105" fmla="*/ 13 h 16"/>
                <a:gd name="T106" fmla="*/ 14 w 18"/>
                <a:gd name="T107" fmla="*/ 16 h 16"/>
                <a:gd name="T108" fmla="*/ 14 w 18"/>
                <a:gd name="T109" fmla="*/ 14 h 16"/>
                <a:gd name="T110" fmla="*/ 16 w 18"/>
                <a:gd name="T111" fmla="*/ 16 h 16"/>
                <a:gd name="T112" fmla="*/ 16 w 18"/>
                <a:gd name="T113" fmla="*/ 16 h 16"/>
                <a:gd name="T114" fmla="*/ 16 w 18"/>
                <a:gd name="T115" fmla="*/ 14 h 16"/>
                <a:gd name="T116" fmla="*/ 16 w 18"/>
                <a:gd name="T117" fmla="*/ 16 h 16"/>
                <a:gd name="T118" fmla="*/ 16 w 18"/>
                <a:gd name="T119" fmla="*/ 16 h 16"/>
                <a:gd name="T120" fmla="*/ 16 w 18"/>
                <a:gd name="T121" fmla="*/ 16 h 16"/>
                <a:gd name="T122" fmla="*/ 18 w 18"/>
                <a:gd name="T1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6">
                  <a:moveTo>
                    <a:pt x="0" y="14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1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3"/>
                  </a:lnTo>
                  <a:lnTo>
                    <a:pt x="3" y="14"/>
                  </a:lnTo>
                  <a:lnTo>
                    <a:pt x="3" y="11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7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1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9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3"/>
                  </a:lnTo>
                  <a:lnTo>
                    <a:pt x="7" y="16"/>
                  </a:lnTo>
                  <a:lnTo>
                    <a:pt x="7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16"/>
                  </a:lnTo>
                  <a:lnTo>
                    <a:pt x="9" y="11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6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7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7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3"/>
                  </a:lnTo>
                  <a:lnTo>
                    <a:pt x="10" y="11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0" y="9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0" y="13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3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1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1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9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1"/>
                  </a:lnTo>
                  <a:lnTo>
                    <a:pt x="12" y="7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9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3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7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1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9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9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3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3"/>
                  </a:lnTo>
                  <a:lnTo>
                    <a:pt x="18" y="11"/>
                  </a:lnTo>
                  <a:lnTo>
                    <a:pt x="18" y="16"/>
                  </a:lnTo>
                  <a:lnTo>
                    <a:pt x="18" y="7"/>
                  </a:lnTo>
                  <a:lnTo>
                    <a:pt x="18" y="0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6"/>
                  </a:lnTo>
                  <a:lnTo>
                    <a:pt x="18" y="13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6"/>
                  </a:lnTo>
                  <a:lnTo>
                    <a:pt x="18" y="1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2" name="Freeform 478"/>
            <p:cNvSpPr>
              <a:spLocks/>
            </p:cNvSpPr>
            <p:nvPr/>
          </p:nvSpPr>
          <p:spPr bwMode="auto">
            <a:xfrm>
              <a:off x="4170" y="3977"/>
              <a:ext cx="16" cy="60"/>
            </a:xfrm>
            <a:custGeom>
              <a:avLst/>
              <a:gdLst>
                <a:gd name="T0" fmla="*/ 0 w 16"/>
                <a:gd name="T1" fmla="*/ 60 h 60"/>
                <a:gd name="T2" fmla="*/ 0 w 16"/>
                <a:gd name="T3" fmla="*/ 58 h 60"/>
                <a:gd name="T4" fmla="*/ 0 w 16"/>
                <a:gd name="T5" fmla="*/ 58 h 60"/>
                <a:gd name="T6" fmla="*/ 0 w 16"/>
                <a:gd name="T7" fmla="*/ 60 h 60"/>
                <a:gd name="T8" fmla="*/ 0 w 16"/>
                <a:gd name="T9" fmla="*/ 60 h 60"/>
                <a:gd name="T10" fmla="*/ 1 w 16"/>
                <a:gd name="T11" fmla="*/ 55 h 60"/>
                <a:gd name="T12" fmla="*/ 1 w 16"/>
                <a:gd name="T13" fmla="*/ 60 h 60"/>
                <a:gd name="T14" fmla="*/ 1 w 16"/>
                <a:gd name="T15" fmla="*/ 60 h 60"/>
                <a:gd name="T16" fmla="*/ 1 w 16"/>
                <a:gd name="T17" fmla="*/ 60 h 60"/>
                <a:gd name="T18" fmla="*/ 1 w 16"/>
                <a:gd name="T19" fmla="*/ 60 h 60"/>
                <a:gd name="T20" fmla="*/ 1 w 16"/>
                <a:gd name="T21" fmla="*/ 57 h 60"/>
                <a:gd name="T22" fmla="*/ 1 w 16"/>
                <a:gd name="T23" fmla="*/ 60 h 60"/>
                <a:gd name="T24" fmla="*/ 3 w 16"/>
                <a:gd name="T25" fmla="*/ 60 h 60"/>
                <a:gd name="T26" fmla="*/ 3 w 16"/>
                <a:gd name="T27" fmla="*/ 58 h 60"/>
                <a:gd name="T28" fmla="*/ 3 w 16"/>
                <a:gd name="T29" fmla="*/ 60 h 60"/>
                <a:gd name="T30" fmla="*/ 3 w 16"/>
                <a:gd name="T31" fmla="*/ 60 h 60"/>
                <a:gd name="T32" fmla="*/ 3 w 16"/>
                <a:gd name="T33" fmla="*/ 60 h 60"/>
                <a:gd name="T34" fmla="*/ 3 w 16"/>
                <a:gd name="T35" fmla="*/ 57 h 60"/>
                <a:gd name="T36" fmla="*/ 3 w 16"/>
                <a:gd name="T37" fmla="*/ 60 h 60"/>
                <a:gd name="T38" fmla="*/ 5 w 16"/>
                <a:gd name="T39" fmla="*/ 60 h 60"/>
                <a:gd name="T40" fmla="*/ 5 w 16"/>
                <a:gd name="T41" fmla="*/ 58 h 60"/>
                <a:gd name="T42" fmla="*/ 5 w 16"/>
                <a:gd name="T43" fmla="*/ 58 h 60"/>
                <a:gd name="T44" fmla="*/ 5 w 16"/>
                <a:gd name="T45" fmla="*/ 57 h 60"/>
                <a:gd name="T46" fmla="*/ 5 w 16"/>
                <a:gd name="T47" fmla="*/ 58 h 60"/>
                <a:gd name="T48" fmla="*/ 5 w 16"/>
                <a:gd name="T49" fmla="*/ 58 h 60"/>
                <a:gd name="T50" fmla="*/ 7 w 16"/>
                <a:gd name="T51" fmla="*/ 58 h 60"/>
                <a:gd name="T52" fmla="*/ 7 w 16"/>
                <a:gd name="T53" fmla="*/ 58 h 60"/>
                <a:gd name="T54" fmla="*/ 7 w 16"/>
                <a:gd name="T55" fmla="*/ 60 h 60"/>
                <a:gd name="T56" fmla="*/ 7 w 16"/>
                <a:gd name="T57" fmla="*/ 55 h 60"/>
                <a:gd name="T58" fmla="*/ 7 w 16"/>
                <a:gd name="T59" fmla="*/ 55 h 60"/>
                <a:gd name="T60" fmla="*/ 7 w 16"/>
                <a:gd name="T61" fmla="*/ 60 h 60"/>
                <a:gd name="T62" fmla="*/ 7 w 16"/>
                <a:gd name="T63" fmla="*/ 58 h 60"/>
                <a:gd name="T64" fmla="*/ 8 w 16"/>
                <a:gd name="T65" fmla="*/ 44 h 60"/>
                <a:gd name="T66" fmla="*/ 8 w 16"/>
                <a:gd name="T67" fmla="*/ 60 h 60"/>
                <a:gd name="T68" fmla="*/ 8 w 16"/>
                <a:gd name="T69" fmla="*/ 60 h 60"/>
                <a:gd name="T70" fmla="*/ 8 w 16"/>
                <a:gd name="T71" fmla="*/ 46 h 60"/>
                <a:gd name="T72" fmla="*/ 8 w 16"/>
                <a:gd name="T73" fmla="*/ 51 h 60"/>
                <a:gd name="T74" fmla="*/ 8 w 16"/>
                <a:gd name="T75" fmla="*/ 60 h 60"/>
                <a:gd name="T76" fmla="*/ 8 w 16"/>
                <a:gd name="T77" fmla="*/ 60 h 60"/>
                <a:gd name="T78" fmla="*/ 10 w 16"/>
                <a:gd name="T79" fmla="*/ 57 h 60"/>
                <a:gd name="T80" fmla="*/ 10 w 16"/>
                <a:gd name="T81" fmla="*/ 57 h 60"/>
                <a:gd name="T82" fmla="*/ 10 w 16"/>
                <a:gd name="T83" fmla="*/ 60 h 60"/>
                <a:gd name="T84" fmla="*/ 10 w 16"/>
                <a:gd name="T85" fmla="*/ 58 h 60"/>
                <a:gd name="T86" fmla="*/ 10 w 16"/>
                <a:gd name="T87" fmla="*/ 60 h 60"/>
                <a:gd name="T88" fmla="*/ 10 w 16"/>
                <a:gd name="T89" fmla="*/ 55 h 60"/>
                <a:gd name="T90" fmla="*/ 10 w 16"/>
                <a:gd name="T91" fmla="*/ 55 h 60"/>
                <a:gd name="T92" fmla="*/ 12 w 16"/>
                <a:gd name="T93" fmla="*/ 55 h 60"/>
                <a:gd name="T94" fmla="*/ 12 w 16"/>
                <a:gd name="T95" fmla="*/ 60 h 60"/>
                <a:gd name="T96" fmla="*/ 12 w 16"/>
                <a:gd name="T97" fmla="*/ 46 h 60"/>
                <a:gd name="T98" fmla="*/ 12 w 16"/>
                <a:gd name="T99" fmla="*/ 42 h 60"/>
                <a:gd name="T100" fmla="*/ 12 w 16"/>
                <a:gd name="T101" fmla="*/ 39 h 60"/>
                <a:gd name="T102" fmla="*/ 12 w 16"/>
                <a:gd name="T103" fmla="*/ 58 h 60"/>
                <a:gd name="T104" fmla="*/ 12 w 16"/>
                <a:gd name="T105" fmla="*/ 51 h 60"/>
                <a:gd name="T106" fmla="*/ 14 w 16"/>
                <a:gd name="T107" fmla="*/ 58 h 60"/>
                <a:gd name="T108" fmla="*/ 14 w 16"/>
                <a:gd name="T109" fmla="*/ 57 h 60"/>
                <a:gd name="T110" fmla="*/ 14 w 16"/>
                <a:gd name="T111" fmla="*/ 60 h 60"/>
                <a:gd name="T112" fmla="*/ 14 w 16"/>
                <a:gd name="T113" fmla="*/ 58 h 60"/>
                <a:gd name="T114" fmla="*/ 14 w 16"/>
                <a:gd name="T115" fmla="*/ 50 h 60"/>
                <a:gd name="T116" fmla="*/ 14 w 16"/>
                <a:gd name="T117" fmla="*/ 57 h 60"/>
                <a:gd name="T118" fmla="*/ 16 w 16"/>
                <a:gd name="T119" fmla="*/ 39 h 60"/>
                <a:gd name="T120" fmla="*/ 16 w 16"/>
                <a:gd name="T121" fmla="*/ 53 h 60"/>
                <a:gd name="T122" fmla="*/ 16 w 16"/>
                <a:gd name="T123" fmla="*/ 5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60">
                  <a:moveTo>
                    <a:pt x="0" y="58"/>
                  </a:move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3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3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0" y="53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55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7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57"/>
                  </a:lnTo>
                  <a:lnTo>
                    <a:pt x="1" y="58"/>
                  </a:lnTo>
                  <a:lnTo>
                    <a:pt x="1" y="5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51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7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0"/>
                  </a:lnTo>
                  <a:lnTo>
                    <a:pt x="1" y="58"/>
                  </a:lnTo>
                  <a:lnTo>
                    <a:pt x="1" y="53"/>
                  </a:lnTo>
                  <a:lnTo>
                    <a:pt x="1" y="60"/>
                  </a:lnTo>
                  <a:lnTo>
                    <a:pt x="1" y="57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3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7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57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1" y="57"/>
                  </a:lnTo>
                  <a:lnTo>
                    <a:pt x="1" y="60"/>
                  </a:lnTo>
                  <a:lnTo>
                    <a:pt x="1" y="57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1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5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51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8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5" y="60"/>
                  </a:lnTo>
                  <a:lnTo>
                    <a:pt x="5" y="55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48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53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3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5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5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51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60"/>
                  </a:lnTo>
                  <a:lnTo>
                    <a:pt x="5" y="58"/>
                  </a:lnTo>
                  <a:lnTo>
                    <a:pt x="5" y="57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0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7" y="51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1"/>
                  </a:lnTo>
                  <a:lnTo>
                    <a:pt x="7" y="57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51"/>
                  </a:lnTo>
                  <a:lnTo>
                    <a:pt x="7" y="55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1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46"/>
                  </a:lnTo>
                  <a:lnTo>
                    <a:pt x="8" y="60"/>
                  </a:lnTo>
                  <a:lnTo>
                    <a:pt x="8" y="44"/>
                  </a:lnTo>
                  <a:lnTo>
                    <a:pt x="8" y="41"/>
                  </a:lnTo>
                  <a:lnTo>
                    <a:pt x="8" y="60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1"/>
                  </a:lnTo>
                  <a:lnTo>
                    <a:pt x="8" y="58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46"/>
                  </a:lnTo>
                  <a:lnTo>
                    <a:pt x="8" y="60"/>
                  </a:lnTo>
                  <a:lnTo>
                    <a:pt x="8" y="55"/>
                  </a:lnTo>
                  <a:lnTo>
                    <a:pt x="8" y="60"/>
                  </a:lnTo>
                  <a:lnTo>
                    <a:pt x="8" y="48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8" y="46"/>
                  </a:lnTo>
                  <a:lnTo>
                    <a:pt x="8" y="51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3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60"/>
                  </a:lnTo>
                  <a:lnTo>
                    <a:pt x="8" y="46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7"/>
                  </a:lnTo>
                  <a:lnTo>
                    <a:pt x="8" y="55"/>
                  </a:lnTo>
                  <a:lnTo>
                    <a:pt x="8" y="57"/>
                  </a:lnTo>
                  <a:lnTo>
                    <a:pt x="8" y="50"/>
                  </a:lnTo>
                  <a:lnTo>
                    <a:pt x="8" y="55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51"/>
                  </a:lnTo>
                  <a:lnTo>
                    <a:pt x="8" y="55"/>
                  </a:lnTo>
                  <a:lnTo>
                    <a:pt x="8" y="58"/>
                  </a:lnTo>
                  <a:lnTo>
                    <a:pt x="8" y="60"/>
                  </a:lnTo>
                  <a:lnTo>
                    <a:pt x="8" y="57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46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5"/>
                  </a:lnTo>
                  <a:lnTo>
                    <a:pt x="8" y="53"/>
                  </a:lnTo>
                  <a:lnTo>
                    <a:pt x="8" y="55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7"/>
                  </a:lnTo>
                  <a:lnTo>
                    <a:pt x="8" y="53"/>
                  </a:lnTo>
                  <a:lnTo>
                    <a:pt x="8" y="57"/>
                  </a:lnTo>
                  <a:lnTo>
                    <a:pt x="8" y="58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0"/>
                  </a:lnTo>
                  <a:lnTo>
                    <a:pt x="8" y="57"/>
                  </a:lnTo>
                  <a:lnTo>
                    <a:pt x="8" y="51"/>
                  </a:lnTo>
                  <a:lnTo>
                    <a:pt x="8" y="58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53"/>
                  </a:lnTo>
                  <a:lnTo>
                    <a:pt x="10" y="57"/>
                  </a:lnTo>
                  <a:lnTo>
                    <a:pt x="10" y="50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1"/>
                  </a:lnTo>
                  <a:lnTo>
                    <a:pt x="10" y="58"/>
                  </a:lnTo>
                  <a:lnTo>
                    <a:pt x="10" y="46"/>
                  </a:lnTo>
                  <a:lnTo>
                    <a:pt x="10" y="5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0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46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37"/>
                  </a:lnTo>
                  <a:lnTo>
                    <a:pt x="10" y="32"/>
                  </a:lnTo>
                  <a:lnTo>
                    <a:pt x="10" y="55"/>
                  </a:lnTo>
                  <a:lnTo>
                    <a:pt x="10" y="58"/>
                  </a:lnTo>
                  <a:lnTo>
                    <a:pt x="10" y="53"/>
                  </a:lnTo>
                  <a:lnTo>
                    <a:pt x="10" y="55"/>
                  </a:lnTo>
                  <a:lnTo>
                    <a:pt x="10" y="60"/>
                  </a:lnTo>
                  <a:lnTo>
                    <a:pt x="10" y="57"/>
                  </a:lnTo>
                  <a:lnTo>
                    <a:pt x="10" y="55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32"/>
                  </a:lnTo>
                  <a:lnTo>
                    <a:pt x="10" y="39"/>
                  </a:lnTo>
                  <a:lnTo>
                    <a:pt x="10" y="60"/>
                  </a:lnTo>
                  <a:lnTo>
                    <a:pt x="10" y="55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3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5"/>
                  </a:lnTo>
                  <a:lnTo>
                    <a:pt x="10" y="60"/>
                  </a:lnTo>
                  <a:lnTo>
                    <a:pt x="10" y="55"/>
                  </a:lnTo>
                  <a:lnTo>
                    <a:pt x="10" y="44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1"/>
                  </a:lnTo>
                  <a:lnTo>
                    <a:pt x="10" y="50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57"/>
                  </a:lnTo>
                  <a:lnTo>
                    <a:pt x="10" y="55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60"/>
                  </a:lnTo>
                  <a:lnTo>
                    <a:pt x="10" y="41"/>
                  </a:lnTo>
                  <a:lnTo>
                    <a:pt x="10" y="55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51"/>
                  </a:lnTo>
                  <a:lnTo>
                    <a:pt x="10" y="55"/>
                  </a:lnTo>
                  <a:lnTo>
                    <a:pt x="10" y="58"/>
                  </a:lnTo>
                  <a:lnTo>
                    <a:pt x="10" y="55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34"/>
                  </a:lnTo>
                  <a:lnTo>
                    <a:pt x="10" y="46"/>
                  </a:lnTo>
                  <a:lnTo>
                    <a:pt x="10" y="57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53"/>
                  </a:lnTo>
                  <a:lnTo>
                    <a:pt x="12" y="35"/>
                  </a:lnTo>
                  <a:lnTo>
                    <a:pt x="12" y="53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46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53"/>
                  </a:lnTo>
                  <a:lnTo>
                    <a:pt x="12" y="60"/>
                  </a:lnTo>
                  <a:lnTo>
                    <a:pt x="12" y="44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48"/>
                  </a:lnTo>
                  <a:lnTo>
                    <a:pt x="12" y="42"/>
                  </a:lnTo>
                  <a:lnTo>
                    <a:pt x="12" y="60"/>
                  </a:lnTo>
                  <a:lnTo>
                    <a:pt x="12" y="34"/>
                  </a:lnTo>
                  <a:lnTo>
                    <a:pt x="12" y="57"/>
                  </a:lnTo>
                  <a:lnTo>
                    <a:pt x="12" y="46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44"/>
                  </a:lnTo>
                  <a:lnTo>
                    <a:pt x="12" y="58"/>
                  </a:lnTo>
                  <a:lnTo>
                    <a:pt x="12" y="55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39"/>
                  </a:lnTo>
                  <a:lnTo>
                    <a:pt x="12" y="60"/>
                  </a:lnTo>
                  <a:lnTo>
                    <a:pt x="12" y="50"/>
                  </a:lnTo>
                  <a:lnTo>
                    <a:pt x="12" y="53"/>
                  </a:lnTo>
                  <a:lnTo>
                    <a:pt x="12" y="19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2" y="53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2" y="58"/>
                  </a:lnTo>
                  <a:lnTo>
                    <a:pt x="12" y="46"/>
                  </a:lnTo>
                  <a:lnTo>
                    <a:pt x="12" y="0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8"/>
                  </a:lnTo>
                  <a:lnTo>
                    <a:pt x="12" y="51"/>
                  </a:lnTo>
                  <a:lnTo>
                    <a:pt x="12" y="42"/>
                  </a:lnTo>
                  <a:lnTo>
                    <a:pt x="12" y="58"/>
                  </a:lnTo>
                  <a:lnTo>
                    <a:pt x="12" y="57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44"/>
                  </a:lnTo>
                  <a:lnTo>
                    <a:pt x="12" y="58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4" y="55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53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4" y="60"/>
                  </a:lnTo>
                  <a:lnTo>
                    <a:pt x="14" y="5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34"/>
                  </a:lnTo>
                  <a:lnTo>
                    <a:pt x="14" y="57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53"/>
                  </a:lnTo>
                  <a:lnTo>
                    <a:pt x="14" y="60"/>
                  </a:lnTo>
                  <a:lnTo>
                    <a:pt x="14" y="53"/>
                  </a:lnTo>
                  <a:lnTo>
                    <a:pt x="14" y="48"/>
                  </a:lnTo>
                  <a:lnTo>
                    <a:pt x="14" y="57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25"/>
                  </a:lnTo>
                  <a:lnTo>
                    <a:pt x="14" y="57"/>
                  </a:lnTo>
                  <a:lnTo>
                    <a:pt x="14" y="51"/>
                  </a:lnTo>
                  <a:lnTo>
                    <a:pt x="14" y="55"/>
                  </a:lnTo>
                  <a:lnTo>
                    <a:pt x="14" y="60"/>
                  </a:lnTo>
                  <a:lnTo>
                    <a:pt x="14" y="46"/>
                  </a:lnTo>
                  <a:lnTo>
                    <a:pt x="14" y="28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58"/>
                  </a:lnTo>
                  <a:lnTo>
                    <a:pt x="14" y="39"/>
                  </a:lnTo>
                  <a:lnTo>
                    <a:pt x="14" y="58"/>
                  </a:lnTo>
                  <a:lnTo>
                    <a:pt x="14" y="34"/>
                  </a:lnTo>
                  <a:lnTo>
                    <a:pt x="14" y="55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58"/>
                  </a:lnTo>
                  <a:lnTo>
                    <a:pt x="14" y="60"/>
                  </a:lnTo>
                  <a:lnTo>
                    <a:pt x="14" y="58"/>
                  </a:lnTo>
                  <a:lnTo>
                    <a:pt x="14" y="46"/>
                  </a:lnTo>
                  <a:lnTo>
                    <a:pt x="14" y="50"/>
                  </a:lnTo>
                  <a:lnTo>
                    <a:pt x="14" y="55"/>
                  </a:lnTo>
                  <a:lnTo>
                    <a:pt x="14" y="48"/>
                  </a:lnTo>
                  <a:lnTo>
                    <a:pt x="14" y="44"/>
                  </a:lnTo>
                  <a:lnTo>
                    <a:pt x="14" y="51"/>
                  </a:lnTo>
                  <a:lnTo>
                    <a:pt x="14" y="60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58"/>
                  </a:lnTo>
                  <a:lnTo>
                    <a:pt x="14" y="53"/>
                  </a:lnTo>
                  <a:lnTo>
                    <a:pt x="14" y="57"/>
                  </a:lnTo>
                  <a:lnTo>
                    <a:pt x="14" y="58"/>
                  </a:lnTo>
                  <a:lnTo>
                    <a:pt x="14" y="57"/>
                  </a:lnTo>
                  <a:lnTo>
                    <a:pt x="14" y="55"/>
                  </a:lnTo>
                  <a:lnTo>
                    <a:pt x="14" y="51"/>
                  </a:lnTo>
                  <a:lnTo>
                    <a:pt x="14" y="37"/>
                  </a:lnTo>
                  <a:lnTo>
                    <a:pt x="14" y="48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14" y="58"/>
                  </a:lnTo>
                  <a:lnTo>
                    <a:pt x="14" y="51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48"/>
                  </a:lnTo>
                  <a:lnTo>
                    <a:pt x="16" y="39"/>
                  </a:lnTo>
                  <a:lnTo>
                    <a:pt x="16" y="42"/>
                  </a:lnTo>
                  <a:lnTo>
                    <a:pt x="16" y="37"/>
                  </a:lnTo>
                  <a:lnTo>
                    <a:pt x="16" y="50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46"/>
                  </a:lnTo>
                  <a:lnTo>
                    <a:pt x="16" y="41"/>
                  </a:lnTo>
                  <a:lnTo>
                    <a:pt x="16" y="57"/>
                  </a:lnTo>
                  <a:lnTo>
                    <a:pt x="16" y="51"/>
                  </a:lnTo>
                  <a:lnTo>
                    <a:pt x="16" y="57"/>
                  </a:lnTo>
                  <a:lnTo>
                    <a:pt x="16" y="53"/>
                  </a:lnTo>
                  <a:lnTo>
                    <a:pt x="16" y="46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6" y="58"/>
                  </a:lnTo>
                  <a:lnTo>
                    <a:pt x="16" y="55"/>
                  </a:lnTo>
                  <a:lnTo>
                    <a:pt x="16" y="41"/>
                  </a:lnTo>
                  <a:lnTo>
                    <a:pt x="16" y="55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28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44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46"/>
                  </a:lnTo>
                  <a:lnTo>
                    <a:pt x="16" y="48"/>
                  </a:lnTo>
                  <a:lnTo>
                    <a:pt x="16" y="60"/>
                  </a:lnTo>
                  <a:lnTo>
                    <a:pt x="16" y="5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3" name="Freeform 479"/>
            <p:cNvSpPr>
              <a:spLocks/>
            </p:cNvSpPr>
            <p:nvPr/>
          </p:nvSpPr>
          <p:spPr bwMode="auto">
            <a:xfrm>
              <a:off x="4186" y="3854"/>
              <a:ext cx="16" cy="183"/>
            </a:xfrm>
            <a:custGeom>
              <a:avLst/>
              <a:gdLst>
                <a:gd name="T0" fmla="*/ 0 w 16"/>
                <a:gd name="T1" fmla="*/ 183 h 183"/>
                <a:gd name="T2" fmla="*/ 0 w 16"/>
                <a:gd name="T3" fmla="*/ 160 h 183"/>
                <a:gd name="T4" fmla="*/ 0 w 16"/>
                <a:gd name="T5" fmla="*/ 183 h 183"/>
                <a:gd name="T6" fmla="*/ 0 w 16"/>
                <a:gd name="T7" fmla="*/ 158 h 183"/>
                <a:gd name="T8" fmla="*/ 1 w 16"/>
                <a:gd name="T9" fmla="*/ 183 h 183"/>
                <a:gd name="T10" fmla="*/ 1 w 16"/>
                <a:gd name="T11" fmla="*/ 165 h 183"/>
                <a:gd name="T12" fmla="*/ 1 w 16"/>
                <a:gd name="T13" fmla="*/ 173 h 183"/>
                <a:gd name="T14" fmla="*/ 1 w 16"/>
                <a:gd name="T15" fmla="*/ 178 h 183"/>
                <a:gd name="T16" fmla="*/ 1 w 16"/>
                <a:gd name="T17" fmla="*/ 126 h 183"/>
                <a:gd name="T18" fmla="*/ 1 w 16"/>
                <a:gd name="T19" fmla="*/ 160 h 183"/>
                <a:gd name="T20" fmla="*/ 1 w 16"/>
                <a:gd name="T21" fmla="*/ 158 h 183"/>
                <a:gd name="T22" fmla="*/ 3 w 16"/>
                <a:gd name="T23" fmla="*/ 180 h 183"/>
                <a:gd name="T24" fmla="*/ 3 w 16"/>
                <a:gd name="T25" fmla="*/ 139 h 183"/>
                <a:gd name="T26" fmla="*/ 3 w 16"/>
                <a:gd name="T27" fmla="*/ 157 h 183"/>
                <a:gd name="T28" fmla="*/ 3 w 16"/>
                <a:gd name="T29" fmla="*/ 123 h 183"/>
                <a:gd name="T30" fmla="*/ 3 w 16"/>
                <a:gd name="T31" fmla="*/ 174 h 183"/>
                <a:gd name="T32" fmla="*/ 3 w 16"/>
                <a:gd name="T33" fmla="*/ 140 h 183"/>
                <a:gd name="T34" fmla="*/ 5 w 16"/>
                <a:gd name="T35" fmla="*/ 157 h 183"/>
                <a:gd name="T36" fmla="*/ 5 w 16"/>
                <a:gd name="T37" fmla="*/ 165 h 183"/>
                <a:gd name="T38" fmla="*/ 5 w 16"/>
                <a:gd name="T39" fmla="*/ 160 h 183"/>
                <a:gd name="T40" fmla="*/ 5 w 16"/>
                <a:gd name="T41" fmla="*/ 183 h 183"/>
                <a:gd name="T42" fmla="*/ 5 w 16"/>
                <a:gd name="T43" fmla="*/ 133 h 183"/>
                <a:gd name="T44" fmla="*/ 5 w 16"/>
                <a:gd name="T45" fmla="*/ 140 h 183"/>
                <a:gd name="T46" fmla="*/ 5 w 16"/>
                <a:gd name="T47" fmla="*/ 144 h 183"/>
                <a:gd name="T48" fmla="*/ 7 w 16"/>
                <a:gd name="T49" fmla="*/ 146 h 183"/>
                <a:gd name="T50" fmla="*/ 7 w 16"/>
                <a:gd name="T51" fmla="*/ 171 h 183"/>
                <a:gd name="T52" fmla="*/ 7 w 16"/>
                <a:gd name="T53" fmla="*/ 165 h 183"/>
                <a:gd name="T54" fmla="*/ 7 w 16"/>
                <a:gd name="T55" fmla="*/ 103 h 183"/>
                <a:gd name="T56" fmla="*/ 7 w 16"/>
                <a:gd name="T57" fmla="*/ 60 h 183"/>
                <a:gd name="T58" fmla="*/ 7 w 16"/>
                <a:gd name="T59" fmla="*/ 114 h 183"/>
                <a:gd name="T60" fmla="*/ 7 w 16"/>
                <a:gd name="T61" fmla="*/ 169 h 183"/>
                <a:gd name="T62" fmla="*/ 8 w 16"/>
                <a:gd name="T63" fmla="*/ 158 h 183"/>
                <a:gd name="T64" fmla="*/ 8 w 16"/>
                <a:gd name="T65" fmla="*/ 73 h 183"/>
                <a:gd name="T66" fmla="*/ 8 w 16"/>
                <a:gd name="T67" fmla="*/ 164 h 183"/>
                <a:gd name="T68" fmla="*/ 8 w 16"/>
                <a:gd name="T69" fmla="*/ 160 h 183"/>
                <a:gd name="T70" fmla="*/ 8 w 16"/>
                <a:gd name="T71" fmla="*/ 176 h 183"/>
                <a:gd name="T72" fmla="*/ 8 w 16"/>
                <a:gd name="T73" fmla="*/ 165 h 183"/>
                <a:gd name="T74" fmla="*/ 8 w 16"/>
                <a:gd name="T75" fmla="*/ 181 h 183"/>
                <a:gd name="T76" fmla="*/ 8 w 16"/>
                <a:gd name="T77" fmla="*/ 148 h 183"/>
                <a:gd name="T78" fmla="*/ 10 w 16"/>
                <a:gd name="T79" fmla="*/ 153 h 183"/>
                <a:gd name="T80" fmla="*/ 10 w 16"/>
                <a:gd name="T81" fmla="*/ 130 h 183"/>
                <a:gd name="T82" fmla="*/ 10 w 16"/>
                <a:gd name="T83" fmla="*/ 183 h 183"/>
                <a:gd name="T84" fmla="*/ 10 w 16"/>
                <a:gd name="T85" fmla="*/ 181 h 183"/>
                <a:gd name="T86" fmla="*/ 10 w 16"/>
                <a:gd name="T87" fmla="*/ 174 h 183"/>
                <a:gd name="T88" fmla="*/ 10 w 16"/>
                <a:gd name="T89" fmla="*/ 123 h 183"/>
                <a:gd name="T90" fmla="*/ 12 w 16"/>
                <a:gd name="T91" fmla="*/ 173 h 183"/>
                <a:gd name="T92" fmla="*/ 12 w 16"/>
                <a:gd name="T93" fmla="*/ 160 h 183"/>
                <a:gd name="T94" fmla="*/ 12 w 16"/>
                <a:gd name="T95" fmla="*/ 158 h 183"/>
                <a:gd name="T96" fmla="*/ 12 w 16"/>
                <a:gd name="T97" fmla="*/ 132 h 183"/>
                <a:gd name="T98" fmla="*/ 12 w 16"/>
                <a:gd name="T99" fmla="*/ 133 h 183"/>
                <a:gd name="T100" fmla="*/ 12 w 16"/>
                <a:gd name="T101" fmla="*/ 162 h 183"/>
                <a:gd name="T102" fmla="*/ 12 w 16"/>
                <a:gd name="T103" fmla="*/ 178 h 183"/>
                <a:gd name="T104" fmla="*/ 14 w 16"/>
                <a:gd name="T105" fmla="*/ 167 h 183"/>
                <a:gd name="T106" fmla="*/ 14 w 16"/>
                <a:gd name="T107" fmla="*/ 160 h 183"/>
                <a:gd name="T108" fmla="*/ 14 w 16"/>
                <a:gd name="T109" fmla="*/ 176 h 183"/>
                <a:gd name="T110" fmla="*/ 14 w 16"/>
                <a:gd name="T111" fmla="*/ 153 h 183"/>
                <a:gd name="T112" fmla="*/ 14 w 16"/>
                <a:gd name="T113" fmla="*/ 171 h 183"/>
                <a:gd name="T114" fmla="*/ 14 w 16"/>
                <a:gd name="T115" fmla="*/ 180 h 183"/>
                <a:gd name="T116" fmla="*/ 14 w 16"/>
                <a:gd name="T117" fmla="*/ 171 h 183"/>
                <a:gd name="T118" fmla="*/ 16 w 16"/>
                <a:gd name="T119" fmla="*/ 171 h 183"/>
                <a:gd name="T120" fmla="*/ 16 w 16"/>
                <a:gd name="T121" fmla="*/ 176 h 183"/>
                <a:gd name="T122" fmla="*/ 16 w 16"/>
                <a:gd name="T123" fmla="*/ 4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83">
                  <a:moveTo>
                    <a:pt x="0" y="178"/>
                  </a:moveTo>
                  <a:lnTo>
                    <a:pt x="0" y="173"/>
                  </a:lnTo>
                  <a:lnTo>
                    <a:pt x="0" y="160"/>
                  </a:lnTo>
                  <a:lnTo>
                    <a:pt x="0" y="178"/>
                  </a:lnTo>
                  <a:lnTo>
                    <a:pt x="0" y="176"/>
                  </a:lnTo>
                  <a:lnTo>
                    <a:pt x="0" y="180"/>
                  </a:lnTo>
                  <a:lnTo>
                    <a:pt x="0" y="181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71"/>
                  </a:lnTo>
                  <a:lnTo>
                    <a:pt x="0" y="181"/>
                  </a:lnTo>
                  <a:lnTo>
                    <a:pt x="0" y="183"/>
                  </a:lnTo>
                  <a:lnTo>
                    <a:pt x="0" y="167"/>
                  </a:lnTo>
                  <a:lnTo>
                    <a:pt x="0" y="183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0" y="165"/>
                  </a:lnTo>
                  <a:lnTo>
                    <a:pt x="0" y="174"/>
                  </a:lnTo>
                  <a:lnTo>
                    <a:pt x="0" y="158"/>
                  </a:lnTo>
                  <a:lnTo>
                    <a:pt x="0" y="17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69"/>
                  </a:lnTo>
                  <a:lnTo>
                    <a:pt x="0" y="160"/>
                  </a:lnTo>
                  <a:lnTo>
                    <a:pt x="0" y="176"/>
                  </a:lnTo>
                  <a:lnTo>
                    <a:pt x="0" y="180"/>
                  </a:lnTo>
                  <a:lnTo>
                    <a:pt x="0" y="181"/>
                  </a:lnTo>
                  <a:lnTo>
                    <a:pt x="0" y="165"/>
                  </a:lnTo>
                  <a:lnTo>
                    <a:pt x="0" y="151"/>
                  </a:lnTo>
                  <a:lnTo>
                    <a:pt x="0" y="165"/>
                  </a:lnTo>
                  <a:lnTo>
                    <a:pt x="0" y="176"/>
                  </a:lnTo>
                  <a:lnTo>
                    <a:pt x="0" y="167"/>
                  </a:lnTo>
                  <a:lnTo>
                    <a:pt x="0" y="180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0" y="183"/>
                  </a:lnTo>
                  <a:lnTo>
                    <a:pt x="0" y="132"/>
                  </a:lnTo>
                  <a:lnTo>
                    <a:pt x="0" y="173"/>
                  </a:lnTo>
                  <a:lnTo>
                    <a:pt x="0" y="158"/>
                  </a:lnTo>
                  <a:lnTo>
                    <a:pt x="0" y="176"/>
                  </a:lnTo>
                  <a:lnTo>
                    <a:pt x="0" y="165"/>
                  </a:lnTo>
                  <a:lnTo>
                    <a:pt x="0" y="180"/>
                  </a:lnTo>
                  <a:lnTo>
                    <a:pt x="0" y="160"/>
                  </a:lnTo>
                  <a:lnTo>
                    <a:pt x="0" y="180"/>
                  </a:lnTo>
                  <a:lnTo>
                    <a:pt x="0" y="171"/>
                  </a:lnTo>
                  <a:lnTo>
                    <a:pt x="0" y="181"/>
                  </a:lnTo>
                  <a:lnTo>
                    <a:pt x="0" y="167"/>
                  </a:lnTo>
                  <a:lnTo>
                    <a:pt x="0" y="158"/>
                  </a:lnTo>
                  <a:lnTo>
                    <a:pt x="0" y="173"/>
                  </a:lnTo>
                  <a:lnTo>
                    <a:pt x="0" y="178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0" y="171"/>
                  </a:lnTo>
                  <a:lnTo>
                    <a:pt x="1" y="178"/>
                  </a:lnTo>
                  <a:lnTo>
                    <a:pt x="1" y="165"/>
                  </a:lnTo>
                  <a:lnTo>
                    <a:pt x="1" y="135"/>
                  </a:lnTo>
                  <a:lnTo>
                    <a:pt x="1" y="176"/>
                  </a:lnTo>
                  <a:lnTo>
                    <a:pt x="1" y="165"/>
                  </a:lnTo>
                  <a:lnTo>
                    <a:pt x="1" y="142"/>
                  </a:lnTo>
                  <a:lnTo>
                    <a:pt x="1" y="183"/>
                  </a:lnTo>
                  <a:lnTo>
                    <a:pt x="1" y="167"/>
                  </a:lnTo>
                  <a:lnTo>
                    <a:pt x="1" y="169"/>
                  </a:lnTo>
                  <a:lnTo>
                    <a:pt x="1" y="140"/>
                  </a:lnTo>
                  <a:lnTo>
                    <a:pt x="1" y="181"/>
                  </a:lnTo>
                  <a:lnTo>
                    <a:pt x="1" y="165"/>
                  </a:lnTo>
                  <a:lnTo>
                    <a:pt x="1" y="180"/>
                  </a:lnTo>
                  <a:lnTo>
                    <a:pt x="1" y="183"/>
                  </a:lnTo>
                  <a:lnTo>
                    <a:pt x="1" y="180"/>
                  </a:lnTo>
                  <a:lnTo>
                    <a:pt x="1" y="181"/>
                  </a:lnTo>
                  <a:lnTo>
                    <a:pt x="1" y="178"/>
                  </a:lnTo>
                  <a:lnTo>
                    <a:pt x="1" y="183"/>
                  </a:lnTo>
                  <a:lnTo>
                    <a:pt x="1" y="165"/>
                  </a:lnTo>
                  <a:lnTo>
                    <a:pt x="1" y="174"/>
                  </a:lnTo>
                  <a:lnTo>
                    <a:pt x="1" y="183"/>
                  </a:lnTo>
                  <a:lnTo>
                    <a:pt x="1" y="167"/>
                  </a:lnTo>
                  <a:lnTo>
                    <a:pt x="1" y="183"/>
                  </a:lnTo>
                  <a:lnTo>
                    <a:pt x="1" y="169"/>
                  </a:lnTo>
                  <a:lnTo>
                    <a:pt x="1" y="176"/>
                  </a:lnTo>
                  <a:lnTo>
                    <a:pt x="1" y="173"/>
                  </a:lnTo>
                  <a:lnTo>
                    <a:pt x="1" y="162"/>
                  </a:lnTo>
                  <a:lnTo>
                    <a:pt x="1" y="137"/>
                  </a:lnTo>
                  <a:lnTo>
                    <a:pt x="1" y="174"/>
                  </a:lnTo>
                  <a:lnTo>
                    <a:pt x="1" y="157"/>
                  </a:lnTo>
                  <a:lnTo>
                    <a:pt x="1" y="173"/>
                  </a:lnTo>
                  <a:lnTo>
                    <a:pt x="1" y="153"/>
                  </a:lnTo>
                  <a:lnTo>
                    <a:pt x="1" y="183"/>
                  </a:lnTo>
                  <a:lnTo>
                    <a:pt x="1" y="174"/>
                  </a:lnTo>
                  <a:lnTo>
                    <a:pt x="1" y="173"/>
                  </a:lnTo>
                  <a:lnTo>
                    <a:pt x="1" y="167"/>
                  </a:lnTo>
                  <a:lnTo>
                    <a:pt x="1" y="181"/>
                  </a:lnTo>
                  <a:lnTo>
                    <a:pt x="1" y="171"/>
                  </a:lnTo>
                  <a:lnTo>
                    <a:pt x="1" y="116"/>
                  </a:lnTo>
                  <a:lnTo>
                    <a:pt x="1" y="173"/>
                  </a:lnTo>
                  <a:lnTo>
                    <a:pt x="1" y="183"/>
                  </a:lnTo>
                  <a:lnTo>
                    <a:pt x="1" y="165"/>
                  </a:lnTo>
                  <a:lnTo>
                    <a:pt x="1" y="178"/>
                  </a:lnTo>
                  <a:lnTo>
                    <a:pt x="1" y="148"/>
                  </a:lnTo>
                  <a:lnTo>
                    <a:pt x="1" y="158"/>
                  </a:lnTo>
                  <a:lnTo>
                    <a:pt x="1" y="173"/>
                  </a:lnTo>
                  <a:lnTo>
                    <a:pt x="1" y="133"/>
                  </a:lnTo>
                  <a:lnTo>
                    <a:pt x="1" y="180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1" y="178"/>
                  </a:lnTo>
                  <a:lnTo>
                    <a:pt x="1" y="178"/>
                  </a:lnTo>
                  <a:lnTo>
                    <a:pt x="1" y="183"/>
                  </a:lnTo>
                  <a:lnTo>
                    <a:pt x="1" y="123"/>
                  </a:lnTo>
                  <a:lnTo>
                    <a:pt x="1" y="126"/>
                  </a:lnTo>
                  <a:lnTo>
                    <a:pt x="1" y="151"/>
                  </a:lnTo>
                  <a:lnTo>
                    <a:pt x="1" y="160"/>
                  </a:lnTo>
                  <a:lnTo>
                    <a:pt x="1" y="128"/>
                  </a:lnTo>
                  <a:lnTo>
                    <a:pt x="1" y="181"/>
                  </a:lnTo>
                  <a:lnTo>
                    <a:pt x="1" y="178"/>
                  </a:lnTo>
                  <a:lnTo>
                    <a:pt x="1" y="178"/>
                  </a:lnTo>
                  <a:lnTo>
                    <a:pt x="1" y="140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1" y="169"/>
                  </a:lnTo>
                  <a:lnTo>
                    <a:pt x="1" y="167"/>
                  </a:lnTo>
                  <a:lnTo>
                    <a:pt x="1" y="160"/>
                  </a:lnTo>
                  <a:lnTo>
                    <a:pt x="1" y="169"/>
                  </a:lnTo>
                  <a:lnTo>
                    <a:pt x="1" y="173"/>
                  </a:lnTo>
                  <a:lnTo>
                    <a:pt x="1" y="164"/>
                  </a:lnTo>
                  <a:lnTo>
                    <a:pt x="1" y="167"/>
                  </a:lnTo>
                  <a:lnTo>
                    <a:pt x="1" y="94"/>
                  </a:lnTo>
                  <a:lnTo>
                    <a:pt x="1" y="171"/>
                  </a:lnTo>
                  <a:lnTo>
                    <a:pt x="1" y="183"/>
                  </a:lnTo>
                  <a:lnTo>
                    <a:pt x="1" y="180"/>
                  </a:lnTo>
                  <a:lnTo>
                    <a:pt x="1" y="108"/>
                  </a:lnTo>
                  <a:lnTo>
                    <a:pt x="1" y="148"/>
                  </a:lnTo>
                  <a:lnTo>
                    <a:pt x="1" y="164"/>
                  </a:lnTo>
                  <a:lnTo>
                    <a:pt x="1" y="158"/>
                  </a:lnTo>
                  <a:lnTo>
                    <a:pt x="1" y="164"/>
                  </a:lnTo>
                  <a:lnTo>
                    <a:pt x="1" y="165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1" y="158"/>
                  </a:lnTo>
                  <a:lnTo>
                    <a:pt x="1" y="137"/>
                  </a:lnTo>
                  <a:lnTo>
                    <a:pt x="3" y="173"/>
                  </a:lnTo>
                  <a:lnTo>
                    <a:pt x="3" y="140"/>
                  </a:lnTo>
                  <a:lnTo>
                    <a:pt x="3" y="149"/>
                  </a:lnTo>
                  <a:lnTo>
                    <a:pt x="3" y="173"/>
                  </a:lnTo>
                  <a:lnTo>
                    <a:pt x="3" y="112"/>
                  </a:lnTo>
                  <a:lnTo>
                    <a:pt x="3" y="180"/>
                  </a:lnTo>
                  <a:lnTo>
                    <a:pt x="3" y="146"/>
                  </a:lnTo>
                  <a:lnTo>
                    <a:pt x="3" y="183"/>
                  </a:lnTo>
                  <a:lnTo>
                    <a:pt x="3" y="173"/>
                  </a:lnTo>
                  <a:lnTo>
                    <a:pt x="3" y="137"/>
                  </a:lnTo>
                  <a:lnTo>
                    <a:pt x="3" y="181"/>
                  </a:lnTo>
                  <a:lnTo>
                    <a:pt x="3" y="135"/>
                  </a:lnTo>
                  <a:lnTo>
                    <a:pt x="3" y="85"/>
                  </a:lnTo>
                  <a:lnTo>
                    <a:pt x="3" y="167"/>
                  </a:lnTo>
                  <a:lnTo>
                    <a:pt x="3" y="181"/>
                  </a:lnTo>
                  <a:lnTo>
                    <a:pt x="3" y="153"/>
                  </a:lnTo>
                  <a:lnTo>
                    <a:pt x="3" y="158"/>
                  </a:lnTo>
                  <a:lnTo>
                    <a:pt x="3" y="139"/>
                  </a:lnTo>
                  <a:lnTo>
                    <a:pt x="3" y="178"/>
                  </a:lnTo>
                  <a:lnTo>
                    <a:pt x="3" y="173"/>
                  </a:lnTo>
                  <a:lnTo>
                    <a:pt x="3" y="183"/>
                  </a:lnTo>
                  <a:lnTo>
                    <a:pt x="3" y="149"/>
                  </a:lnTo>
                  <a:lnTo>
                    <a:pt x="3" y="137"/>
                  </a:lnTo>
                  <a:lnTo>
                    <a:pt x="3" y="178"/>
                  </a:lnTo>
                  <a:lnTo>
                    <a:pt x="3" y="148"/>
                  </a:lnTo>
                  <a:lnTo>
                    <a:pt x="3" y="144"/>
                  </a:lnTo>
                  <a:lnTo>
                    <a:pt x="3" y="174"/>
                  </a:lnTo>
                  <a:lnTo>
                    <a:pt x="3" y="167"/>
                  </a:lnTo>
                  <a:lnTo>
                    <a:pt x="3" y="162"/>
                  </a:lnTo>
                  <a:lnTo>
                    <a:pt x="3" y="157"/>
                  </a:lnTo>
                  <a:lnTo>
                    <a:pt x="3" y="158"/>
                  </a:lnTo>
                  <a:lnTo>
                    <a:pt x="3" y="44"/>
                  </a:lnTo>
                  <a:lnTo>
                    <a:pt x="3" y="178"/>
                  </a:lnTo>
                  <a:lnTo>
                    <a:pt x="3" y="180"/>
                  </a:lnTo>
                  <a:lnTo>
                    <a:pt x="3" y="158"/>
                  </a:lnTo>
                  <a:lnTo>
                    <a:pt x="3" y="181"/>
                  </a:lnTo>
                  <a:lnTo>
                    <a:pt x="3" y="180"/>
                  </a:lnTo>
                  <a:lnTo>
                    <a:pt x="3" y="132"/>
                  </a:lnTo>
                  <a:lnTo>
                    <a:pt x="3" y="180"/>
                  </a:lnTo>
                  <a:lnTo>
                    <a:pt x="3" y="181"/>
                  </a:lnTo>
                  <a:lnTo>
                    <a:pt x="3" y="167"/>
                  </a:lnTo>
                  <a:lnTo>
                    <a:pt x="3" y="123"/>
                  </a:lnTo>
                  <a:lnTo>
                    <a:pt x="3" y="174"/>
                  </a:lnTo>
                  <a:lnTo>
                    <a:pt x="3" y="171"/>
                  </a:lnTo>
                  <a:lnTo>
                    <a:pt x="3" y="165"/>
                  </a:lnTo>
                  <a:lnTo>
                    <a:pt x="3" y="164"/>
                  </a:lnTo>
                  <a:lnTo>
                    <a:pt x="3" y="69"/>
                  </a:lnTo>
                  <a:lnTo>
                    <a:pt x="3" y="164"/>
                  </a:lnTo>
                  <a:lnTo>
                    <a:pt x="3" y="98"/>
                  </a:lnTo>
                  <a:lnTo>
                    <a:pt x="3" y="144"/>
                  </a:lnTo>
                  <a:lnTo>
                    <a:pt x="3" y="167"/>
                  </a:lnTo>
                  <a:lnTo>
                    <a:pt x="3" y="164"/>
                  </a:lnTo>
                  <a:lnTo>
                    <a:pt x="3" y="121"/>
                  </a:lnTo>
                  <a:lnTo>
                    <a:pt x="3" y="174"/>
                  </a:lnTo>
                  <a:lnTo>
                    <a:pt x="3" y="162"/>
                  </a:lnTo>
                  <a:lnTo>
                    <a:pt x="3" y="160"/>
                  </a:lnTo>
                  <a:lnTo>
                    <a:pt x="3" y="73"/>
                  </a:lnTo>
                  <a:lnTo>
                    <a:pt x="3" y="183"/>
                  </a:lnTo>
                  <a:lnTo>
                    <a:pt x="3" y="165"/>
                  </a:lnTo>
                  <a:lnTo>
                    <a:pt x="3" y="176"/>
                  </a:lnTo>
                  <a:lnTo>
                    <a:pt x="3" y="181"/>
                  </a:lnTo>
                  <a:lnTo>
                    <a:pt x="3" y="126"/>
                  </a:lnTo>
                  <a:lnTo>
                    <a:pt x="3" y="67"/>
                  </a:lnTo>
                  <a:lnTo>
                    <a:pt x="3" y="146"/>
                  </a:lnTo>
                  <a:lnTo>
                    <a:pt x="3" y="169"/>
                  </a:lnTo>
                  <a:lnTo>
                    <a:pt x="3" y="140"/>
                  </a:lnTo>
                  <a:lnTo>
                    <a:pt x="3" y="130"/>
                  </a:lnTo>
                  <a:lnTo>
                    <a:pt x="3" y="183"/>
                  </a:lnTo>
                  <a:lnTo>
                    <a:pt x="3" y="137"/>
                  </a:lnTo>
                  <a:lnTo>
                    <a:pt x="3" y="180"/>
                  </a:lnTo>
                  <a:lnTo>
                    <a:pt x="3" y="183"/>
                  </a:lnTo>
                  <a:lnTo>
                    <a:pt x="3" y="128"/>
                  </a:lnTo>
                  <a:lnTo>
                    <a:pt x="3" y="164"/>
                  </a:lnTo>
                  <a:lnTo>
                    <a:pt x="3" y="153"/>
                  </a:lnTo>
                  <a:lnTo>
                    <a:pt x="3" y="121"/>
                  </a:lnTo>
                  <a:lnTo>
                    <a:pt x="5" y="60"/>
                  </a:lnTo>
                  <a:lnTo>
                    <a:pt x="5" y="178"/>
                  </a:lnTo>
                  <a:lnTo>
                    <a:pt x="5" y="157"/>
                  </a:lnTo>
                  <a:lnTo>
                    <a:pt x="5" y="180"/>
                  </a:lnTo>
                  <a:lnTo>
                    <a:pt x="5" y="55"/>
                  </a:lnTo>
                  <a:lnTo>
                    <a:pt x="5" y="180"/>
                  </a:lnTo>
                  <a:lnTo>
                    <a:pt x="5" y="174"/>
                  </a:lnTo>
                  <a:lnTo>
                    <a:pt x="5" y="140"/>
                  </a:lnTo>
                  <a:lnTo>
                    <a:pt x="5" y="181"/>
                  </a:lnTo>
                  <a:lnTo>
                    <a:pt x="5" y="183"/>
                  </a:lnTo>
                  <a:lnTo>
                    <a:pt x="5" y="171"/>
                  </a:lnTo>
                  <a:lnTo>
                    <a:pt x="5" y="132"/>
                  </a:lnTo>
                  <a:lnTo>
                    <a:pt x="5" y="112"/>
                  </a:lnTo>
                  <a:lnTo>
                    <a:pt x="5" y="135"/>
                  </a:lnTo>
                  <a:lnTo>
                    <a:pt x="5" y="165"/>
                  </a:lnTo>
                  <a:lnTo>
                    <a:pt x="5" y="180"/>
                  </a:lnTo>
                  <a:lnTo>
                    <a:pt x="5" y="178"/>
                  </a:lnTo>
                  <a:lnTo>
                    <a:pt x="5" y="173"/>
                  </a:lnTo>
                  <a:lnTo>
                    <a:pt x="5" y="173"/>
                  </a:lnTo>
                  <a:lnTo>
                    <a:pt x="5" y="173"/>
                  </a:lnTo>
                  <a:lnTo>
                    <a:pt x="5" y="59"/>
                  </a:lnTo>
                  <a:lnTo>
                    <a:pt x="5" y="178"/>
                  </a:lnTo>
                  <a:lnTo>
                    <a:pt x="5" y="183"/>
                  </a:lnTo>
                  <a:lnTo>
                    <a:pt x="5" y="103"/>
                  </a:lnTo>
                  <a:lnTo>
                    <a:pt x="5" y="144"/>
                  </a:lnTo>
                  <a:lnTo>
                    <a:pt x="5" y="149"/>
                  </a:lnTo>
                  <a:lnTo>
                    <a:pt x="5" y="160"/>
                  </a:lnTo>
                  <a:lnTo>
                    <a:pt x="5" y="132"/>
                  </a:lnTo>
                  <a:lnTo>
                    <a:pt x="5" y="176"/>
                  </a:lnTo>
                  <a:lnTo>
                    <a:pt x="5" y="153"/>
                  </a:lnTo>
                  <a:lnTo>
                    <a:pt x="5" y="83"/>
                  </a:lnTo>
                  <a:lnTo>
                    <a:pt x="5" y="126"/>
                  </a:lnTo>
                  <a:lnTo>
                    <a:pt x="5" y="173"/>
                  </a:lnTo>
                  <a:lnTo>
                    <a:pt x="5" y="153"/>
                  </a:lnTo>
                  <a:lnTo>
                    <a:pt x="5" y="169"/>
                  </a:lnTo>
                  <a:lnTo>
                    <a:pt x="5" y="183"/>
                  </a:lnTo>
                  <a:lnTo>
                    <a:pt x="5" y="171"/>
                  </a:lnTo>
                  <a:lnTo>
                    <a:pt x="5" y="153"/>
                  </a:lnTo>
                  <a:lnTo>
                    <a:pt x="5" y="183"/>
                  </a:lnTo>
                  <a:lnTo>
                    <a:pt x="5" y="123"/>
                  </a:lnTo>
                  <a:lnTo>
                    <a:pt x="5" y="133"/>
                  </a:lnTo>
                  <a:lnTo>
                    <a:pt x="5" y="183"/>
                  </a:lnTo>
                  <a:lnTo>
                    <a:pt x="5" y="171"/>
                  </a:lnTo>
                  <a:lnTo>
                    <a:pt x="5" y="155"/>
                  </a:lnTo>
                  <a:lnTo>
                    <a:pt x="5" y="137"/>
                  </a:lnTo>
                  <a:lnTo>
                    <a:pt x="5" y="178"/>
                  </a:lnTo>
                  <a:lnTo>
                    <a:pt x="5" y="174"/>
                  </a:lnTo>
                  <a:lnTo>
                    <a:pt x="5" y="181"/>
                  </a:lnTo>
                  <a:lnTo>
                    <a:pt x="5" y="121"/>
                  </a:lnTo>
                  <a:lnTo>
                    <a:pt x="5" y="144"/>
                  </a:lnTo>
                  <a:lnTo>
                    <a:pt x="5" y="133"/>
                  </a:lnTo>
                  <a:lnTo>
                    <a:pt x="5" y="160"/>
                  </a:lnTo>
                  <a:lnTo>
                    <a:pt x="5" y="169"/>
                  </a:lnTo>
                  <a:lnTo>
                    <a:pt x="5" y="132"/>
                  </a:lnTo>
                  <a:lnTo>
                    <a:pt x="5" y="139"/>
                  </a:lnTo>
                  <a:lnTo>
                    <a:pt x="5" y="117"/>
                  </a:lnTo>
                  <a:lnTo>
                    <a:pt x="5" y="89"/>
                  </a:lnTo>
                  <a:lnTo>
                    <a:pt x="5" y="169"/>
                  </a:lnTo>
                  <a:lnTo>
                    <a:pt x="5" y="158"/>
                  </a:lnTo>
                  <a:lnTo>
                    <a:pt x="5" y="146"/>
                  </a:lnTo>
                  <a:lnTo>
                    <a:pt x="5" y="164"/>
                  </a:lnTo>
                  <a:lnTo>
                    <a:pt x="5" y="176"/>
                  </a:lnTo>
                  <a:lnTo>
                    <a:pt x="5" y="140"/>
                  </a:lnTo>
                  <a:lnTo>
                    <a:pt x="5" y="178"/>
                  </a:lnTo>
                  <a:lnTo>
                    <a:pt x="5" y="149"/>
                  </a:lnTo>
                  <a:lnTo>
                    <a:pt x="5" y="148"/>
                  </a:lnTo>
                  <a:lnTo>
                    <a:pt x="5" y="142"/>
                  </a:lnTo>
                  <a:lnTo>
                    <a:pt x="5" y="157"/>
                  </a:lnTo>
                  <a:lnTo>
                    <a:pt x="5" y="181"/>
                  </a:lnTo>
                  <a:lnTo>
                    <a:pt x="5" y="157"/>
                  </a:lnTo>
                  <a:lnTo>
                    <a:pt x="5" y="160"/>
                  </a:lnTo>
                  <a:lnTo>
                    <a:pt x="5" y="132"/>
                  </a:lnTo>
                  <a:lnTo>
                    <a:pt x="5" y="183"/>
                  </a:lnTo>
                  <a:lnTo>
                    <a:pt x="5" y="178"/>
                  </a:lnTo>
                  <a:lnTo>
                    <a:pt x="5" y="144"/>
                  </a:lnTo>
                  <a:lnTo>
                    <a:pt x="5" y="153"/>
                  </a:lnTo>
                  <a:lnTo>
                    <a:pt x="5" y="183"/>
                  </a:lnTo>
                  <a:lnTo>
                    <a:pt x="5" y="158"/>
                  </a:lnTo>
                  <a:lnTo>
                    <a:pt x="5" y="91"/>
                  </a:lnTo>
                  <a:lnTo>
                    <a:pt x="5" y="171"/>
                  </a:lnTo>
                  <a:lnTo>
                    <a:pt x="5" y="135"/>
                  </a:lnTo>
                  <a:lnTo>
                    <a:pt x="5" y="167"/>
                  </a:lnTo>
                  <a:lnTo>
                    <a:pt x="5" y="183"/>
                  </a:lnTo>
                  <a:lnTo>
                    <a:pt x="5" y="171"/>
                  </a:lnTo>
                  <a:lnTo>
                    <a:pt x="5" y="80"/>
                  </a:lnTo>
                  <a:lnTo>
                    <a:pt x="7" y="169"/>
                  </a:lnTo>
                  <a:lnTo>
                    <a:pt x="7" y="146"/>
                  </a:lnTo>
                  <a:lnTo>
                    <a:pt x="7" y="121"/>
                  </a:lnTo>
                  <a:lnTo>
                    <a:pt x="7" y="123"/>
                  </a:lnTo>
                  <a:lnTo>
                    <a:pt x="7" y="174"/>
                  </a:lnTo>
                  <a:lnTo>
                    <a:pt x="7" y="178"/>
                  </a:lnTo>
                  <a:lnTo>
                    <a:pt x="7" y="146"/>
                  </a:lnTo>
                  <a:lnTo>
                    <a:pt x="7" y="181"/>
                  </a:lnTo>
                  <a:lnTo>
                    <a:pt x="7" y="142"/>
                  </a:lnTo>
                  <a:lnTo>
                    <a:pt x="7" y="165"/>
                  </a:lnTo>
                  <a:lnTo>
                    <a:pt x="7" y="153"/>
                  </a:lnTo>
                  <a:lnTo>
                    <a:pt x="7" y="180"/>
                  </a:lnTo>
                  <a:lnTo>
                    <a:pt x="7" y="140"/>
                  </a:lnTo>
                  <a:lnTo>
                    <a:pt x="7" y="171"/>
                  </a:lnTo>
                  <a:lnTo>
                    <a:pt x="7" y="130"/>
                  </a:lnTo>
                  <a:lnTo>
                    <a:pt x="7" y="176"/>
                  </a:lnTo>
                  <a:lnTo>
                    <a:pt x="7" y="153"/>
                  </a:lnTo>
                  <a:lnTo>
                    <a:pt x="7" y="149"/>
                  </a:lnTo>
                  <a:lnTo>
                    <a:pt x="7" y="121"/>
                  </a:lnTo>
                  <a:lnTo>
                    <a:pt x="7" y="151"/>
                  </a:lnTo>
                  <a:lnTo>
                    <a:pt x="7" y="107"/>
                  </a:lnTo>
                  <a:lnTo>
                    <a:pt x="7" y="180"/>
                  </a:lnTo>
                  <a:lnTo>
                    <a:pt x="7" y="155"/>
                  </a:lnTo>
                  <a:lnTo>
                    <a:pt x="7" y="155"/>
                  </a:lnTo>
                  <a:lnTo>
                    <a:pt x="7" y="171"/>
                  </a:lnTo>
                  <a:lnTo>
                    <a:pt x="7" y="165"/>
                  </a:lnTo>
                  <a:lnTo>
                    <a:pt x="7" y="174"/>
                  </a:lnTo>
                  <a:lnTo>
                    <a:pt x="7" y="174"/>
                  </a:lnTo>
                  <a:lnTo>
                    <a:pt x="7" y="173"/>
                  </a:lnTo>
                  <a:lnTo>
                    <a:pt x="7" y="174"/>
                  </a:lnTo>
                  <a:lnTo>
                    <a:pt x="7" y="128"/>
                  </a:lnTo>
                  <a:lnTo>
                    <a:pt x="7" y="121"/>
                  </a:lnTo>
                  <a:lnTo>
                    <a:pt x="7" y="160"/>
                  </a:lnTo>
                  <a:lnTo>
                    <a:pt x="7" y="164"/>
                  </a:lnTo>
                  <a:lnTo>
                    <a:pt x="7" y="183"/>
                  </a:lnTo>
                  <a:lnTo>
                    <a:pt x="7" y="164"/>
                  </a:lnTo>
                  <a:lnTo>
                    <a:pt x="7" y="174"/>
                  </a:lnTo>
                  <a:lnTo>
                    <a:pt x="7" y="103"/>
                  </a:lnTo>
                  <a:lnTo>
                    <a:pt x="7" y="153"/>
                  </a:lnTo>
                  <a:lnTo>
                    <a:pt x="7" y="96"/>
                  </a:lnTo>
                  <a:lnTo>
                    <a:pt x="7" y="167"/>
                  </a:lnTo>
                  <a:lnTo>
                    <a:pt x="7" y="181"/>
                  </a:lnTo>
                  <a:lnTo>
                    <a:pt x="7" y="173"/>
                  </a:lnTo>
                  <a:lnTo>
                    <a:pt x="7" y="174"/>
                  </a:lnTo>
                  <a:lnTo>
                    <a:pt x="7" y="160"/>
                  </a:lnTo>
                  <a:lnTo>
                    <a:pt x="7" y="171"/>
                  </a:lnTo>
                  <a:lnTo>
                    <a:pt x="7" y="173"/>
                  </a:lnTo>
                  <a:lnTo>
                    <a:pt x="7" y="133"/>
                  </a:lnTo>
                  <a:lnTo>
                    <a:pt x="7" y="162"/>
                  </a:lnTo>
                  <a:lnTo>
                    <a:pt x="7" y="60"/>
                  </a:lnTo>
                  <a:lnTo>
                    <a:pt x="7" y="130"/>
                  </a:lnTo>
                  <a:lnTo>
                    <a:pt x="7" y="160"/>
                  </a:lnTo>
                  <a:lnTo>
                    <a:pt x="7" y="162"/>
                  </a:lnTo>
                  <a:lnTo>
                    <a:pt x="7" y="130"/>
                  </a:lnTo>
                  <a:lnTo>
                    <a:pt x="7" y="148"/>
                  </a:lnTo>
                  <a:lnTo>
                    <a:pt x="7" y="167"/>
                  </a:lnTo>
                  <a:lnTo>
                    <a:pt x="7" y="169"/>
                  </a:lnTo>
                  <a:lnTo>
                    <a:pt x="7" y="121"/>
                  </a:lnTo>
                  <a:lnTo>
                    <a:pt x="7" y="171"/>
                  </a:lnTo>
                  <a:lnTo>
                    <a:pt x="7" y="137"/>
                  </a:lnTo>
                  <a:lnTo>
                    <a:pt x="7" y="183"/>
                  </a:lnTo>
                  <a:lnTo>
                    <a:pt x="7" y="114"/>
                  </a:lnTo>
                  <a:lnTo>
                    <a:pt x="7" y="174"/>
                  </a:lnTo>
                  <a:lnTo>
                    <a:pt x="7" y="89"/>
                  </a:lnTo>
                  <a:lnTo>
                    <a:pt x="7" y="132"/>
                  </a:lnTo>
                  <a:lnTo>
                    <a:pt x="7" y="123"/>
                  </a:lnTo>
                  <a:lnTo>
                    <a:pt x="7" y="98"/>
                  </a:lnTo>
                  <a:lnTo>
                    <a:pt x="7" y="174"/>
                  </a:lnTo>
                  <a:lnTo>
                    <a:pt x="7" y="112"/>
                  </a:lnTo>
                  <a:lnTo>
                    <a:pt x="7" y="181"/>
                  </a:lnTo>
                  <a:lnTo>
                    <a:pt x="7" y="176"/>
                  </a:lnTo>
                  <a:lnTo>
                    <a:pt x="7" y="181"/>
                  </a:lnTo>
                  <a:lnTo>
                    <a:pt x="7" y="167"/>
                  </a:lnTo>
                  <a:lnTo>
                    <a:pt x="7" y="169"/>
                  </a:lnTo>
                  <a:lnTo>
                    <a:pt x="7" y="116"/>
                  </a:lnTo>
                  <a:lnTo>
                    <a:pt x="7" y="151"/>
                  </a:lnTo>
                  <a:lnTo>
                    <a:pt x="7" y="157"/>
                  </a:lnTo>
                  <a:lnTo>
                    <a:pt x="7" y="169"/>
                  </a:lnTo>
                  <a:lnTo>
                    <a:pt x="7" y="123"/>
                  </a:lnTo>
                  <a:lnTo>
                    <a:pt x="7" y="165"/>
                  </a:lnTo>
                  <a:lnTo>
                    <a:pt x="7" y="140"/>
                  </a:lnTo>
                  <a:lnTo>
                    <a:pt x="7" y="144"/>
                  </a:lnTo>
                  <a:lnTo>
                    <a:pt x="7" y="176"/>
                  </a:lnTo>
                  <a:lnTo>
                    <a:pt x="7" y="180"/>
                  </a:lnTo>
                  <a:lnTo>
                    <a:pt x="7" y="171"/>
                  </a:lnTo>
                  <a:lnTo>
                    <a:pt x="8" y="158"/>
                  </a:lnTo>
                  <a:lnTo>
                    <a:pt x="8" y="140"/>
                  </a:lnTo>
                  <a:lnTo>
                    <a:pt x="8" y="167"/>
                  </a:lnTo>
                  <a:lnTo>
                    <a:pt x="8" y="144"/>
                  </a:lnTo>
                  <a:lnTo>
                    <a:pt x="8" y="160"/>
                  </a:lnTo>
                  <a:lnTo>
                    <a:pt x="8" y="169"/>
                  </a:lnTo>
                  <a:lnTo>
                    <a:pt x="8" y="142"/>
                  </a:lnTo>
                  <a:lnTo>
                    <a:pt x="8" y="155"/>
                  </a:lnTo>
                  <a:lnTo>
                    <a:pt x="8" y="151"/>
                  </a:lnTo>
                  <a:lnTo>
                    <a:pt x="8" y="137"/>
                  </a:lnTo>
                  <a:lnTo>
                    <a:pt x="8" y="57"/>
                  </a:lnTo>
                  <a:lnTo>
                    <a:pt x="8" y="181"/>
                  </a:lnTo>
                  <a:lnTo>
                    <a:pt x="8" y="73"/>
                  </a:lnTo>
                  <a:lnTo>
                    <a:pt x="8" y="155"/>
                  </a:lnTo>
                  <a:lnTo>
                    <a:pt x="8" y="176"/>
                  </a:lnTo>
                  <a:lnTo>
                    <a:pt x="8" y="181"/>
                  </a:lnTo>
                  <a:lnTo>
                    <a:pt x="8" y="149"/>
                  </a:lnTo>
                  <a:lnTo>
                    <a:pt x="8" y="100"/>
                  </a:lnTo>
                  <a:lnTo>
                    <a:pt x="8" y="148"/>
                  </a:lnTo>
                  <a:lnTo>
                    <a:pt x="8" y="151"/>
                  </a:lnTo>
                  <a:lnTo>
                    <a:pt x="8" y="124"/>
                  </a:lnTo>
                  <a:lnTo>
                    <a:pt x="8" y="124"/>
                  </a:lnTo>
                  <a:lnTo>
                    <a:pt x="8" y="114"/>
                  </a:lnTo>
                  <a:lnTo>
                    <a:pt x="8" y="160"/>
                  </a:lnTo>
                  <a:lnTo>
                    <a:pt x="8" y="164"/>
                  </a:lnTo>
                  <a:lnTo>
                    <a:pt x="8" y="158"/>
                  </a:lnTo>
                  <a:lnTo>
                    <a:pt x="8" y="155"/>
                  </a:lnTo>
                  <a:lnTo>
                    <a:pt x="8" y="101"/>
                  </a:lnTo>
                  <a:lnTo>
                    <a:pt x="8" y="171"/>
                  </a:lnTo>
                  <a:lnTo>
                    <a:pt x="8" y="180"/>
                  </a:lnTo>
                  <a:lnTo>
                    <a:pt x="8" y="169"/>
                  </a:lnTo>
                  <a:lnTo>
                    <a:pt x="8" y="123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8" y="164"/>
                  </a:lnTo>
                  <a:lnTo>
                    <a:pt x="8" y="85"/>
                  </a:lnTo>
                  <a:lnTo>
                    <a:pt x="8" y="160"/>
                  </a:lnTo>
                  <a:lnTo>
                    <a:pt x="8" y="130"/>
                  </a:lnTo>
                  <a:lnTo>
                    <a:pt x="8" y="148"/>
                  </a:lnTo>
                  <a:lnTo>
                    <a:pt x="8" y="176"/>
                  </a:lnTo>
                  <a:lnTo>
                    <a:pt x="8" y="174"/>
                  </a:lnTo>
                  <a:lnTo>
                    <a:pt x="8" y="178"/>
                  </a:lnTo>
                  <a:lnTo>
                    <a:pt x="8" y="167"/>
                  </a:lnTo>
                  <a:lnTo>
                    <a:pt x="8" y="162"/>
                  </a:lnTo>
                  <a:lnTo>
                    <a:pt x="8" y="173"/>
                  </a:lnTo>
                  <a:lnTo>
                    <a:pt x="8" y="178"/>
                  </a:lnTo>
                  <a:lnTo>
                    <a:pt x="8" y="169"/>
                  </a:lnTo>
                  <a:lnTo>
                    <a:pt x="8" y="181"/>
                  </a:lnTo>
                  <a:lnTo>
                    <a:pt x="8" y="176"/>
                  </a:lnTo>
                  <a:lnTo>
                    <a:pt x="8" y="176"/>
                  </a:lnTo>
                  <a:lnTo>
                    <a:pt x="8" y="178"/>
                  </a:lnTo>
                  <a:lnTo>
                    <a:pt x="8" y="140"/>
                  </a:lnTo>
                  <a:lnTo>
                    <a:pt x="8" y="176"/>
                  </a:lnTo>
                  <a:lnTo>
                    <a:pt x="8" y="183"/>
                  </a:lnTo>
                  <a:lnTo>
                    <a:pt x="8" y="117"/>
                  </a:lnTo>
                  <a:lnTo>
                    <a:pt x="8" y="160"/>
                  </a:lnTo>
                  <a:lnTo>
                    <a:pt x="8" y="34"/>
                  </a:lnTo>
                  <a:lnTo>
                    <a:pt x="8" y="180"/>
                  </a:lnTo>
                  <a:lnTo>
                    <a:pt x="8" y="181"/>
                  </a:lnTo>
                  <a:lnTo>
                    <a:pt x="8" y="173"/>
                  </a:lnTo>
                  <a:lnTo>
                    <a:pt x="8" y="165"/>
                  </a:lnTo>
                  <a:lnTo>
                    <a:pt x="8" y="171"/>
                  </a:lnTo>
                  <a:lnTo>
                    <a:pt x="8" y="126"/>
                  </a:lnTo>
                  <a:lnTo>
                    <a:pt x="8" y="178"/>
                  </a:lnTo>
                  <a:lnTo>
                    <a:pt x="8" y="160"/>
                  </a:lnTo>
                  <a:lnTo>
                    <a:pt x="8" y="169"/>
                  </a:lnTo>
                  <a:lnTo>
                    <a:pt x="8" y="126"/>
                  </a:lnTo>
                  <a:lnTo>
                    <a:pt x="8" y="132"/>
                  </a:lnTo>
                  <a:lnTo>
                    <a:pt x="8" y="176"/>
                  </a:lnTo>
                  <a:lnTo>
                    <a:pt x="8" y="178"/>
                  </a:lnTo>
                  <a:lnTo>
                    <a:pt x="8" y="142"/>
                  </a:lnTo>
                  <a:lnTo>
                    <a:pt x="8" y="180"/>
                  </a:lnTo>
                  <a:lnTo>
                    <a:pt x="8" y="181"/>
                  </a:lnTo>
                  <a:lnTo>
                    <a:pt x="8" y="176"/>
                  </a:lnTo>
                  <a:lnTo>
                    <a:pt x="8" y="160"/>
                  </a:lnTo>
                  <a:lnTo>
                    <a:pt x="8" y="181"/>
                  </a:lnTo>
                  <a:lnTo>
                    <a:pt x="8" y="181"/>
                  </a:lnTo>
                  <a:lnTo>
                    <a:pt x="8" y="139"/>
                  </a:lnTo>
                  <a:lnTo>
                    <a:pt x="8" y="183"/>
                  </a:lnTo>
                  <a:lnTo>
                    <a:pt x="8" y="158"/>
                  </a:lnTo>
                  <a:lnTo>
                    <a:pt x="8" y="151"/>
                  </a:lnTo>
                  <a:lnTo>
                    <a:pt x="8" y="173"/>
                  </a:lnTo>
                  <a:lnTo>
                    <a:pt x="8" y="137"/>
                  </a:lnTo>
                  <a:lnTo>
                    <a:pt x="8" y="181"/>
                  </a:lnTo>
                  <a:lnTo>
                    <a:pt x="8" y="148"/>
                  </a:lnTo>
                  <a:lnTo>
                    <a:pt x="10" y="157"/>
                  </a:lnTo>
                  <a:lnTo>
                    <a:pt x="10" y="171"/>
                  </a:lnTo>
                  <a:lnTo>
                    <a:pt x="10" y="67"/>
                  </a:lnTo>
                  <a:lnTo>
                    <a:pt x="10" y="149"/>
                  </a:lnTo>
                  <a:lnTo>
                    <a:pt x="10" y="126"/>
                  </a:lnTo>
                  <a:lnTo>
                    <a:pt x="10" y="173"/>
                  </a:lnTo>
                  <a:lnTo>
                    <a:pt x="10" y="169"/>
                  </a:lnTo>
                  <a:lnTo>
                    <a:pt x="10" y="165"/>
                  </a:lnTo>
                  <a:lnTo>
                    <a:pt x="10" y="174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53"/>
                  </a:lnTo>
                  <a:lnTo>
                    <a:pt x="10" y="183"/>
                  </a:lnTo>
                  <a:lnTo>
                    <a:pt x="10" y="167"/>
                  </a:lnTo>
                  <a:lnTo>
                    <a:pt x="10" y="181"/>
                  </a:lnTo>
                  <a:lnTo>
                    <a:pt x="10" y="164"/>
                  </a:lnTo>
                  <a:lnTo>
                    <a:pt x="10" y="144"/>
                  </a:lnTo>
                  <a:lnTo>
                    <a:pt x="10" y="164"/>
                  </a:lnTo>
                  <a:lnTo>
                    <a:pt x="10" y="69"/>
                  </a:lnTo>
                  <a:lnTo>
                    <a:pt x="10" y="121"/>
                  </a:lnTo>
                  <a:lnTo>
                    <a:pt x="10" y="135"/>
                  </a:lnTo>
                  <a:lnTo>
                    <a:pt x="10" y="178"/>
                  </a:lnTo>
                  <a:lnTo>
                    <a:pt x="10" y="167"/>
                  </a:lnTo>
                  <a:lnTo>
                    <a:pt x="10" y="130"/>
                  </a:lnTo>
                  <a:lnTo>
                    <a:pt x="10" y="165"/>
                  </a:lnTo>
                  <a:lnTo>
                    <a:pt x="10" y="178"/>
                  </a:lnTo>
                  <a:lnTo>
                    <a:pt x="10" y="181"/>
                  </a:lnTo>
                  <a:lnTo>
                    <a:pt x="10" y="176"/>
                  </a:lnTo>
                  <a:lnTo>
                    <a:pt x="10" y="123"/>
                  </a:lnTo>
                  <a:lnTo>
                    <a:pt x="10" y="149"/>
                  </a:lnTo>
                  <a:lnTo>
                    <a:pt x="10" y="157"/>
                  </a:lnTo>
                  <a:lnTo>
                    <a:pt x="10" y="174"/>
                  </a:lnTo>
                  <a:lnTo>
                    <a:pt x="10" y="96"/>
                  </a:lnTo>
                  <a:lnTo>
                    <a:pt x="10" y="183"/>
                  </a:lnTo>
                  <a:lnTo>
                    <a:pt x="10" y="123"/>
                  </a:lnTo>
                  <a:lnTo>
                    <a:pt x="10" y="183"/>
                  </a:lnTo>
                  <a:lnTo>
                    <a:pt x="10" y="180"/>
                  </a:lnTo>
                  <a:lnTo>
                    <a:pt x="10" y="155"/>
                  </a:lnTo>
                  <a:lnTo>
                    <a:pt x="10" y="183"/>
                  </a:lnTo>
                  <a:lnTo>
                    <a:pt x="10" y="155"/>
                  </a:lnTo>
                  <a:lnTo>
                    <a:pt x="10" y="153"/>
                  </a:lnTo>
                  <a:lnTo>
                    <a:pt x="10" y="173"/>
                  </a:lnTo>
                  <a:lnTo>
                    <a:pt x="10" y="135"/>
                  </a:lnTo>
                  <a:lnTo>
                    <a:pt x="10" y="183"/>
                  </a:lnTo>
                  <a:lnTo>
                    <a:pt x="10" y="167"/>
                  </a:lnTo>
                  <a:lnTo>
                    <a:pt x="10" y="157"/>
                  </a:lnTo>
                  <a:lnTo>
                    <a:pt x="10" y="178"/>
                  </a:lnTo>
                  <a:lnTo>
                    <a:pt x="10" y="181"/>
                  </a:lnTo>
                  <a:lnTo>
                    <a:pt x="10" y="157"/>
                  </a:lnTo>
                  <a:lnTo>
                    <a:pt x="10" y="149"/>
                  </a:lnTo>
                  <a:lnTo>
                    <a:pt x="10" y="162"/>
                  </a:lnTo>
                  <a:lnTo>
                    <a:pt x="10" y="181"/>
                  </a:lnTo>
                  <a:lnTo>
                    <a:pt x="10" y="164"/>
                  </a:lnTo>
                  <a:lnTo>
                    <a:pt x="10" y="169"/>
                  </a:lnTo>
                  <a:lnTo>
                    <a:pt x="10" y="167"/>
                  </a:lnTo>
                  <a:lnTo>
                    <a:pt x="10" y="162"/>
                  </a:lnTo>
                  <a:lnTo>
                    <a:pt x="10" y="167"/>
                  </a:lnTo>
                  <a:lnTo>
                    <a:pt x="10" y="140"/>
                  </a:lnTo>
                  <a:lnTo>
                    <a:pt x="10" y="164"/>
                  </a:lnTo>
                  <a:lnTo>
                    <a:pt x="10" y="174"/>
                  </a:lnTo>
                  <a:lnTo>
                    <a:pt x="10" y="155"/>
                  </a:lnTo>
                  <a:lnTo>
                    <a:pt x="10" y="169"/>
                  </a:lnTo>
                  <a:lnTo>
                    <a:pt x="10" y="165"/>
                  </a:lnTo>
                  <a:lnTo>
                    <a:pt x="10" y="140"/>
                  </a:lnTo>
                  <a:lnTo>
                    <a:pt x="10" y="176"/>
                  </a:lnTo>
                  <a:lnTo>
                    <a:pt x="10" y="142"/>
                  </a:lnTo>
                  <a:lnTo>
                    <a:pt x="10" y="169"/>
                  </a:lnTo>
                  <a:lnTo>
                    <a:pt x="10" y="181"/>
                  </a:lnTo>
                  <a:lnTo>
                    <a:pt x="10" y="162"/>
                  </a:lnTo>
                  <a:lnTo>
                    <a:pt x="10" y="171"/>
                  </a:lnTo>
                  <a:lnTo>
                    <a:pt x="10" y="162"/>
                  </a:lnTo>
                  <a:lnTo>
                    <a:pt x="10" y="123"/>
                  </a:lnTo>
                  <a:lnTo>
                    <a:pt x="10" y="165"/>
                  </a:lnTo>
                  <a:lnTo>
                    <a:pt x="10" y="135"/>
                  </a:lnTo>
                  <a:lnTo>
                    <a:pt x="10" y="116"/>
                  </a:lnTo>
                  <a:lnTo>
                    <a:pt x="10" y="142"/>
                  </a:lnTo>
                  <a:lnTo>
                    <a:pt x="10" y="169"/>
                  </a:lnTo>
                  <a:lnTo>
                    <a:pt x="10" y="157"/>
                  </a:lnTo>
                  <a:lnTo>
                    <a:pt x="10" y="160"/>
                  </a:lnTo>
                  <a:lnTo>
                    <a:pt x="10" y="176"/>
                  </a:lnTo>
                  <a:lnTo>
                    <a:pt x="10" y="133"/>
                  </a:lnTo>
                  <a:lnTo>
                    <a:pt x="10" y="116"/>
                  </a:lnTo>
                  <a:lnTo>
                    <a:pt x="10" y="178"/>
                  </a:lnTo>
                  <a:lnTo>
                    <a:pt x="12" y="173"/>
                  </a:lnTo>
                  <a:lnTo>
                    <a:pt x="12" y="171"/>
                  </a:lnTo>
                  <a:lnTo>
                    <a:pt x="12" y="130"/>
                  </a:lnTo>
                  <a:lnTo>
                    <a:pt x="12" y="180"/>
                  </a:lnTo>
                  <a:lnTo>
                    <a:pt x="12" y="174"/>
                  </a:lnTo>
                  <a:lnTo>
                    <a:pt x="12" y="180"/>
                  </a:lnTo>
                  <a:lnTo>
                    <a:pt x="12" y="167"/>
                  </a:lnTo>
                  <a:lnTo>
                    <a:pt x="12" y="173"/>
                  </a:lnTo>
                  <a:lnTo>
                    <a:pt x="12" y="169"/>
                  </a:lnTo>
                  <a:lnTo>
                    <a:pt x="12" y="180"/>
                  </a:lnTo>
                  <a:lnTo>
                    <a:pt x="12" y="183"/>
                  </a:lnTo>
                  <a:lnTo>
                    <a:pt x="12" y="178"/>
                  </a:lnTo>
                  <a:lnTo>
                    <a:pt x="12" y="160"/>
                  </a:lnTo>
                  <a:lnTo>
                    <a:pt x="12" y="157"/>
                  </a:lnTo>
                  <a:lnTo>
                    <a:pt x="12" y="181"/>
                  </a:lnTo>
                  <a:lnTo>
                    <a:pt x="12" y="158"/>
                  </a:lnTo>
                  <a:lnTo>
                    <a:pt x="12" y="165"/>
                  </a:lnTo>
                  <a:lnTo>
                    <a:pt x="12" y="169"/>
                  </a:lnTo>
                  <a:lnTo>
                    <a:pt x="12" y="174"/>
                  </a:lnTo>
                  <a:lnTo>
                    <a:pt x="12" y="180"/>
                  </a:lnTo>
                  <a:lnTo>
                    <a:pt x="12" y="112"/>
                  </a:lnTo>
                  <a:lnTo>
                    <a:pt x="12" y="180"/>
                  </a:lnTo>
                  <a:lnTo>
                    <a:pt x="12" y="165"/>
                  </a:lnTo>
                  <a:lnTo>
                    <a:pt x="12" y="183"/>
                  </a:lnTo>
                  <a:lnTo>
                    <a:pt x="12" y="158"/>
                  </a:lnTo>
                  <a:lnTo>
                    <a:pt x="12" y="110"/>
                  </a:lnTo>
                  <a:lnTo>
                    <a:pt x="12" y="162"/>
                  </a:lnTo>
                  <a:lnTo>
                    <a:pt x="12" y="167"/>
                  </a:lnTo>
                  <a:lnTo>
                    <a:pt x="12" y="181"/>
                  </a:lnTo>
                  <a:lnTo>
                    <a:pt x="12" y="148"/>
                  </a:lnTo>
                  <a:lnTo>
                    <a:pt x="12" y="148"/>
                  </a:lnTo>
                  <a:lnTo>
                    <a:pt x="12" y="146"/>
                  </a:lnTo>
                  <a:lnTo>
                    <a:pt x="12" y="133"/>
                  </a:lnTo>
                  <a:lnTo>
                    <a:pt x="12" y="160"/>
                  </a:lnTo>
                  <a:lnTo>
                    <a:pt x="12" y="178"/>
                  </a:lnTo>
                  <a:lnTo>
                    <a:pt x="12" y="158"/>
                  </a:lnTo>
                  <a:lnTo>
                    <a:pt x="12" y="132"/>
                  </a:lnTo>
                  <a:lnTo>
                    <a:pt x="12" y="176"/>
                  </a:lnTo>
                  <a:lnTo>
                    <a:pt x="12" y="178"/>
                  </a:lnTo>
                  <a:lnTo>
                    <a:pt x="12" y="167"/>
                  </a:lnTo>
                  <a:lnTo>
                    <a:pt x="12" y="181"/>
                  </a:lnTo>
                  <a:lnTo>
                    <a:pt x="12" y="162"/>
                  </a:lnTo>
                  <a:lnTo>
                    <a:pt x="12" y="146"/>
                  </a:lnTo>
                  <a:lnTo>
                    <a:pt x="12" y="171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80"/>
                  </a:lnTo>
                  <a:lnTo>
                    <a:pt x="12" y="85"/>
                  </a:lnTo>
                  <a:lnTo>
                    <a:pt x="12" y="133"/>
                  </a:lnTo>
                  <a:lnTo>
                    <a:pt x="12" y="160"/>
                  </a:lnTo>
                  <a:lnTo>
                    <a:pt x="12" y="181"/>
                  </a:lnTo>
                  <a:lnTo>
                    <a:pt x="12" y="180"/>
                  </a:lnTo>
                  <a:lnTo>
                    <a:pt x="12" y="178"/>
                  </a:lnTo>
                  <a:lnTo>
                    <a:pt x="12" y="176"/>
                  </a:lnTo>
                  <a:lnTo>
                    <a:pt x="12" y="83"/>
                  </a:lnTo>
                  <a:lnTo>
                    <a:pt x="12" y="165"/>
                  </a:lnTo>
                  <a:lnTo>
                    <a:pt x="12" y="178"/>
                  </a:lnTo>
                  <a:lnTo>
                    <a:pt x="12" y="176"/>
                  </a:lnTo>
                  <a:lnTo>
                    <a:pt x="12" y="126"/>
                  </a:lnTo>
                  <a:lnTo>
                    <a:pt x="12" y="180"/>
                  </a:lnTo>
                  <a:lnTo>
                    <a:pt x="12" y="162"/>
                  </a:lnTo>
                  <a:lnTo>
                    <a:pt x="12" y="148"/>
                  </a:lnTo>
                  <a:lnTo>
                    <a:pt x="12" y="164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7"/>
                  </a:lnTo>
                  <a:lnTo>
                    <a:pt x="12" y="146"/>
                  </a:lnTo>
                  <a:lnTo>
                    <a:pt x="12" y="165"/>
                  </a:lnTo>
                  <a:lnTo>
                    <a:pt x="12" y="137"/>
                  </a:lnTo>
                  <a:lnTo>
                    <a:pt x="12" y="164"/>
                  </a:lnTo>
                  <a:lnTo>
                    <a:pt x="12" y="176"/>
                  </a:lnTo>
                  <a:lnTo>
                    <a:pt x="12" y="151"/>
                  </a:lnTo>
                  <a:lnTo>
                    <a:pt x="12" y="178"/>
                  </a:lnTo>
                  <a:lnTo>
                    <a:pt x="12" y="164"/>
                  </a:lnTo>
                  <a:lnTo>
                    <a:pt x="12" y="124"/>
                  </a:lnTo>
                  <a:lnTo>
                    <a:pt x="12" y="149"/>
                  </a:lnTo>
                  <a:lnTo>
                    <a:pt x="14" y="176"/>
                  </a:lnTo>
                  <a:lnTo>
                    <a:pt x="14" y="174"/>
                  </a:lnTo>
                  <a:lnTo>
                    <a:pt x="14" y="162"/>
                  </a:lnTo>
                  <a:lnTo>
                    <a:pt x="14" y="155"/>
                  </a:lnTo>
                  <a:lnTo>
                    <a:pt x="14" y="158"/>
                  </a:lnTo>
                  <a:lnTo>
                    <a:pt x="14" y="178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4" y="167"/>
                  </a:lnTo>
                  <a:lnTo>
                    <a:pt x="14" y="180"/>
                  </a:lnTo>
                  <a:lnTo>
                    <a:pt x="14" y="162"/>
                  </a:lnTo>
                  <a:lnTo>
                    <a:pt x="14" y="89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4" y="180"/>
                  </a:lnTo>
                  <a:lnTo>
                    <a:pt x="14" y="149"/>
                  </a:lnTo>
                  <a:lnTo>
                    <a:pt x="14" y="148"/>
                  </a:lnTo>
                  <a:lnTo>
                    <a:pt x="14" y="160"/>
                  </a:lnTo>
                  <a:lnTo>
                    <a:pt x="14" y="180"/>
                  </a:lnTo>
                  <a:lnTo>
                    <a:pt x="14" y="183"/>
                  </a:lnTo>
                  <a:lnTo>
                    <a:pt x="14" y="160"/>
                  </a:lnTo>
                  <a:lnTo>
                    <a:pt x="14" y="165"/>
                  </a:lnTo>
                  <a:lnTo>
                    <a:pt x="14" y="103"/>
                  </a:lnTo>
                  <a:lnTo>
                    <a:pt x="14" y="183"/>
                  </a:lnTo>
                  <a:lnTo>
                    <a:pt x="14" y="171"/>
                  </a:lnTo>
                  <a:lnTo>
                    <a:pt x="14" y="50"/>
                  </a:lnTo>
                  <a:lnTo>
                    <a:pt x="14" y="142"/>
                  </a:lnTo>
                  <a:lnTo>
                    <a:pt x="14" y="153"/>
                  </a:lnTo>
                  <a:lnTo>
                    <a:pt x="14" y="133"/>
                  </a:lnTo>
                  <a:lnTo>
                    <a:pt x="14" y="171"/>
                  </a:lnTo>
                  <a:lnTo>
                    <a:pt x="14" y="165"/>
                  </a:lnTo>
                  <a:lnTo>
                    <a:pt x="14" y="126"/>
                  </a:lnTo>
                  <a:lnTo>
                    <a:pt x="14" y="176"/>
                  </a:lnTo>
                  <a:lnTo>
                    <a:pt x="14" y="151"/>
                  </a:lnTo>
                  <a:lnTo>
                    <a:pt x="14" y="108"/>
                  </a:lnTo>
                  <a:lnTo>
                    <a:pt x="14" y="34"/>
                  </a:lnTo>
                  <a:lnTo>
                    <a:pt x="14" y="116"/>
                  </a:lnTo>
                  <a:lnTo>
                    <a:pt x="14" y="108"/>
                  </a:lnTo>
                  <a:lnTo>
                    <a:pt x="14" y="173"/>
                  </a:lnTo>
                  <a:lnTo>
                    <a:pt x="14" y="181"/>
                  </a:lnTo>
                  <a:lnTo>
                    <a:pt x="14" y="149"/>
                  </a:lnTo>
                  <a:lnTo>
                    <a:pt x="14" y="181"/>
                  </a:lnTo>
                  <a:lnTo>
                    <a:pt x="14" y="173"/>
                  </a:lnTo>
                  <a:lnTo>
                    <a:pt x="14" y="167"/>
                  </a:lnTo>
                  <a:lnTo>
                    <a:pt x="14" y="153"/>
                  </a:lnTo>
                  <a:lnTo>
                    <a:pt x="14" y="153"/>
                  </a:lnTo>
                  <a:lnTo>
                    <a:pt x="14" y="160"/>
                  </a:lnTo>
                  <a:lnTo>
                    <a:pt x="14" y="34"/>
                  </a:lnTo>
                  <a:lnTo>
                    <a:pt x="14" y="158"/>
                  </a:lnTo>
                  <a:lnTo>
                    <a:pt x="14" y="92"/>
                  </a:lnTo>
                  <a:lnTo>
                    <a:pt x="14" y="148"/>
                  </a:lnTo>
                  <a:lnTo>
                    <a:pt x="14" y="151"/>
                  </a:lnTo>
                  <a:lnTo>
                    <a:pt x="14" y="139"/>
                  </a:lnTo>
                  <a:lnTo>
                    <a:pt x="14" y="180"/>
                  </a:lnTo>
                  <a:lnTo>
                    <a:pt x="14" y="178"/>
                  </a:lnTo>
                  <a:lnTo>
                    <a:pt x="14" y="180"/>
                  </a:lnTo>
                  <a:lnTo>
                    <a:pt x="14" y="171"/>
                  </a:lnTo>
                  <a:lnTo>
                    <a:pt x="14" y="142"/>
                  </a:lnTo>
                  <a:lnTo>
                    <a:pt x="14" y="73"/>
                  </a:lnTo>
                  <a:lnTo>
                    <a:pt x="14" y="0"/>
                  </a:lnTo>
                  <a:lnTo>
                    <a:pt x="14" y="146"/>
                  </a:lnTo>
                  <a:lnTo>
                    <a:pt x="14" y="155"/>
                  </a:lnTo>
                  <a:lnTo>
                    <a:pt x="14" y="151"/>
                  </a:lnTo>
                  <a:lnTo>
                    <a:pt x="14" y="171"/>
                  </a:lnTo>
                  <a:lnTo>
                    <a:pt x="14" y="174"/>
                  </a:lnTo>
                  <a:lnTo>
                    <a:pt x="14" y="176"/>
                  </a:lnTo>
                  <a:lnTo>
                    <a:pt x="14" y="171"/>
                  </a:lnTo>
                  <a:lnTo>
                    <a:pt x="14" y="167"/>
                  </a:lnTo>
                  <a:lnTo>
                    <a:pt x="14" y="180"/>
                  </a:lnTo>
                  <a:lnTo>
                    <a:pt x="14" y="135"/>
                  </a:lnTo>
                  <a:lnTo>
                    <a:pt x="14" y="181"/>
                  </a:lnTo>
                  <a:lnTo>
                    <a:pt x="14" y="149"/>
                  </a:lnTo>
                  <a:lnTo>
                    <a:pt x="14" y="181"/>
                  </a:lnTo>
                  <a:lnTo>
                    <a:pt x="14" y="180"/>
                  </a:lnTo>
                  <a:lnTo>
                    <a:pt x="14" y="133"/>
                  </a:lnTo>
                  <a:lnTo>
                    <a:pt x="14" y="155"/>
                  </a:lnTo>
                  <a:lnTo>
                    <a:pt x="14" y="149"/>
                  </a:lnTo>
                  <a:lnTo>
                    <a:pt x="14" y="123"/>
                  </a:lnTo>
                  <a:lnTo>
                    <a:pt x="14" y="173"/>
                  </a:lnTo>
                  <a:lnTo>
                    <a:pt x="14" y="180"/>
                  </a:lnTo>
                  <a:lnTo>
                    <a:pt x="14" y="171"/>
                  </a:lnTo>
                  <a:lnTo>
                    <a:pt x="14" y="144"/>
                  </a:lnTo>
                  <a:lnTo>
                    <a:pt x="14" y="60"/>
                  </a:lnTo>
                  <a:lnTo>
                    <a:pt x="14" y="171"/>
                  </a:lnTo>
                  <a:lnTo>
                    <a:pt x="14" y="176"/>
                  </a:lnTo>
                  <a:lnTo>
                    <a:pt x="16" y="146"/>
                  </a:lnTo>
                  <a:lnTo>
                    <a:pt x="16" y="181"/>
                  </a:lnTo>
                  <a:lnTo>
                    <a:pt x="16" y="25"/>
                  </a:lnTo>
                  <a:lnTo>
                    <a:pt x="16" y="128"/>
                  </a:lnTo>
                  <a:lnTo>
                    <a:pt x="16" y="151"/>
                  </a:lnTo>
                  <a:lnTo>
                    <a:pt x="16" y="183"/>
                  </a:lnTo>
                  <a:lnTo>
                    <a:pt x="16" y="149"/>
                  </a:lnTo>
                  <a:lnTo>
                    <a:pt x="16" y="171"/>
                  </a:lnTo>
                  <a:lnTo>
                    <a:pt x="16" y="151"/>
                  </a:lnTo>
                  <a:lnTo>
                    <a:pt x="16" y="160"/>
                  </a:lnTo>
                  <a:lnTo>
                    <a:pt x="16" y="43"/>
                  </a:lnTo>
                  <a:lnTo>
                    <a:pt x="16" y="62"/>
                  </a:lnTo>
                  <a:lnTo>
                    <a:pt x="16" y="171"/>
                  </a:lnTo>
                  <a:lnTo>
                    <a:pt x="16" y="169"/>
                  </a:lnTo>
                  <a:lnTo>
                    <a:pt x="16" y="165"/>
                  </a:lnTo>
                  <a:lnTo>
                    <a:pt x="16" y="160"/>
                  </a:lnTo>
                  <a:lnTo>
                    <a:pt x="16" y="169"/>
                  </a:lnTo>
                  <a:lnTo>
                    <a:pt x="16" y="114"/>
                  </a:lnTo>
                  <a:lnTo>
                    <a:pt x="16" y="178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6" y="165"/>
                  </a:lnTo>
                  <a:lnTo>
                    <a:pt x="16" y="89"/>
                  </a:lnTo>
                  <a:lnTo>
                    <a:pt x="16" y="140"/>
                  </a:lnTo>
                  <a:lnTo>
                    <a:pt x="16" y="176"/>
                  </a:lnTo>
                  <a:lnTo>
                    <a:pt x="16" y="178"/>
                  </a:lnTo>
                  <a:lnTo>
                    <a:pt x="16" y="173"/>
                  </a:lnTo>
                  <a:lnTo>
                    <a:pt x="16" y="160"/>
                  </a:lnTo>
                  <a:lnTo>
                    <a:pt x="16" y="148"/>
                  </a:lnTo>
                  <a:lnTo>
                    <a:pt x="16" y="176"/>
                  </a:lnTo>
                  <a:lnTo>
                    <a:pt x="16" y="140"/>
                  </a:lnTo>
                  <a:lnTo>
                    <a:pt x="16" y="41"/>
                  </a:lnTo>
                  <a:lnTo>
                    <a:pt x="16" y="119"/>
                  </a:lnTo>
                  <a:lnTo>
                    <a:pt x="16" y="69"/>
                  </a:lnTo>
                  <a:lnTo>
                    <a:pt x="16" y="153"/>
                  </a:lnTo>
                  <a:lnTo>
                    <a:pt x="16" y="123"/>
                  </a:lnTo>
                  <a:lnTo>
                    <a:pt x="16" y="169"/>
                  </a:lnTo>
                  <a:lnTo>
                    <a:pt x="16" y="174"/>
                  </a:lnTo>
                  <a:lnTo>
                    <a:pt x="16" y="13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4" name="Freeform 480"/>
            <p:cNvSpPr>
              <a:spLocks/>
            </p:cNvSpPr>
            <p:nvPr/>
          </p:nvSpPr>
          <p:spPr bwMode="auto">
            <a:xfrm>
              <a:off x="4202" y="3786"/>
              <a:ext cx="16" cy="251"/>
            </a:xfrm>
            <a:custGeom>
              <a:avLst/>
              <a:gdLst>
                <a:gd name="T0" fmla="*/ 0 w 16"/>
                <a:gd name="T1" fmla="*/ 251 h 251"/>
                <a:gd name="T2" fmla="*/ 0 w 16"/>
                <a:gd name="T3" fmla="*/ 251 h 251"/>
                <a:gd name="T4" fmla="*/ 0 w 16"/>
                <a:gd name="T5" fmla="*/ 171 h 251"/>
                <a:gd name="T6" fmla="*/ 1 w 16"/>
                <a:gd name="T7" fmla="*/ 221 h 251"/>
                <a:gd name="T8" fmla="*/ 1 w 16"/>
                <a:gd name="T9" fmla="*/ 233 h 251"/>
                <a:gd name="T10" fmla="*/ 1 w 16"/>
                <a:gd name="T11" fmla="*/ 171 h 251"/>
                <a:gd name="T12" fmla="*/ 1 w 16"/>
                <a:gd name="T13" fmla="*/ 248 h 251"/>
                <a:gd name="T14" fmla="*/ 1 w 16"/>
                <a:gd name="T15" fmla="*/ 150 h 251"/>
                <a:gd name="T16" fmla="*/ 1 w 16"/>
                <a:gd name="T17" fmla="*/ 239 h 251"/>
                <a:gd name="T18" fmla="*/ 1 w 16"/>
                <a:gd name="T19" fmla="*/ 248 h 251"/>
                <a:gd name="T20" fmla="*/ 3 w 16"/>
                <a:gd name="T21" fmla="*/ 251 h 251"/>
                <a:gd name="T22" fmla="*/ 3 w 16"/>
                <a:gd name="T23" fmla="*/ 232 h 251"/>
                <a:gd name="T24" fmla="*/ 3 w 16"/>
                <a:gd name="T25" fmla="*/ 205 h 251"/>
                <a:gd name="T26" fmla="*/ 3 w 16"/>
                <a:gd name="T27" fmla="*/ 244 h 251"/>
                <a:gd name="T28" fmla="*/ 3 w 16"/>
                <a:gd name="T29" fmla="*/ 207 h 251"/>
                <a:gd name="T30" fmla="*/ 3 w 16"/>
                <a:gd name="T31" fmla="*/ 235 h 251"/>
                <a:gd name="T32" fmla="*/ 3 w 16"/>
                <a:gd name="T33" fmla="*/ 200 h 251"/>
                <a:gd name="T34" fmla="*/ 5 w 16"/>
                <a:gd name="T35" fmla="*/ 221 h 251"/>
                <a:gd name="T36" fmla="*/ 5 w 16"/>
                <a:gd name="T37" fmla="*/ 212 h 251"/>
                <a:gd name="T38" fmla="*/ 5 w 16"/>
                <a:gd name="T39" fmla="*/ 191 h 251"/>
                <a:gd name="T40" fmla="*/ 5 w 16"/>
                <a:gd name="T41" fmla="*/ 244 h 251"/>
                <a:gd name="T42" fmla="*/ 5 w 16"/>
                <a:gd name="T43" fmla="*/ 228 h 251"/>
                <a:gd name="T44" fmla="*/ 5 w 16"/>
                <a:gd name="T45" fmla="*/ 248 h 251"/>
                <a:gd name="T46" fmla="*/ 5 w 16"/>
                <a:gd name="T47" fmla="*/ 251 h 251"/>
                <a:gd name="T48" fmla="*/ 7 w 16"/>
                <a:gd name="T49" fmla="*/ 233 h 251"/>
                <a:gd name="T50" fmla="*/ 7 w 16"/>
                <a:gd name="T51" fmla="*/ 232 h 251"/>
                <a:gd name="T52" fmla="*/ 7 w 16"/>
                <a:gd name="T53" fmla="*/ 207 h 251"/>
                <a:gd name="T54" fmla="*/ 7 w 16"/>
                <a:gd name="T55" fmla="*/ 241 h 251"/>
                <a:gd name="T56" fmla="*/ 7 w 16"/>
                <a:gd name="T57" fmla="*/ 239 h 251"/>
                <a:gd name="T58" fmla="*/ 7 w 16"/>
                <a:gd name="T59" fmla="*/ 251 h 251"/>
                <a:gd name="T60" fmla="*/ 7 w 16"/>
                <a:gd name="T61" fmla="*/ 230 h 251"/>
                <a:gd name="T62" fmla="*/ 9 w 16"/>
                <a:gd name="T63" fmla="*/ 251 h 251"/>
                <a:gd name="T64" fmla="*/ 9 w 16"/>
                <a:gd name="T65" fmla="*/ 237 h 251"/>
                <a:gd name="T66" fmla="*/ 9 w 16"/>
                <a:gd name="T67" fmla="*/ 249 h 251"/>
                <a:gd name="T68" fmla="*/ 9 w 16"/>
                <a:gd name="T69" fmla="*/ 244 h 251"/>
                <a:gd name="T70" fmla="*/ 9 w 16"/>
                <a:gd name="T71" fmla="*/ 225 h 251"/>
                <a:gd name="T72" fmla="*/ 9 w 16"/>
                <a:gd name="T73" fmla="*/ 241 h 251"/>
                <a:gd name="T74" fmla="*/ 9 w 16"/>
                <a:gd name="T75" fmla="*/ 239 h 251"/>
                <a:gd name="T76" fmla="*/ 10 w 16"/>
                <a:gd name="T77" fmla="*/ 235 h 251"/>
                <a:gd name="T78" fmla="*/ 10 w 16"/>
                <a:gd name="T79" fmla="*/ 235 h 251"/>
                <a:gd name="T80" fmla="*/ 10 w 16"/>
                <a:gd name="T81" fmla="*/ 241 h 251"/>
                <a:gd name="T82" fmla="*/ 10 w 16"/>
                <a:gd name="T83" fmla="*/ 249 h 251"/>
                <a:gd name="T84" fmla="*/ 10 w 16"/>
                <a:gd name="T85" fmla="*/ 251 h 251"/>
                <a:gd name="T86" fmla="*/ 10 w 16"/>
                <a:gd name="T87" fmla="*/ 251 h 251"/>
                <a:gd name="T88" fmla="*/ 12 w 16"/>
                <a:gd name="T89" fmla="*/ 251 h 251"/>
                <a:gd name="T90" fmla="*/ 12 w 16"/>
                <a:gd name="T91" fmla="*/ 251 h 251"/>
                <a:gd name="T92" fmla="*/ 12 w 16"/>
                <a:gd name="T93" fmla="*/ 244 h 251"/>
                <a:gd name="T94" fmla="*/ 12 w 16"/>
                <a:gd name="T95" fmla="*/ 244 h 251"/>
                <a:gd name="T96" fmla="*/ 12 w 16"/>
                <a:gd name="T97" fmla="*/ 241 h 251"/>
                <a:gd name="T98" fmla="*/ 12 w 16"/>
                <a:gd name="T99" fmla="*/ 251 h 251"/>
                <a:gd name="T100" fmla="*/ 12 w 16"/>
                <a:gd name="T101" fmla="*/ 249 h 251"/>
                <a:gd name="T102" fmla="*/ 14 w 16"/>
                <a:gd name="T103" fmla="*/ 248 h 251"/>
                <a:gd name="T104" fmla="*/ 14 w 16"/>
                <a:gd name="T105" fmla="*/ 248 h 251"/>
                <a:gd name="T106" fmla="*/ 14 w 16"/>
                <a:gd name="T107" fmla="*/ 251 h 251"/>
                <a:gd name="T108" fmla="*/ 14 w 16"/>
                <a:gd name="T109" fmla="*/ 249 h 251"/>
                <a:gd name="T110" fmla="*/ 14 w 16"/>
                <a:gd name="T111" fmla="*/ 244 h 251"/>
                <a:gd name="T112" fmla="*/ 14 w 16"/>
                <a:gd name="T113" fmla="*/ 251 h 251"/>
                <a:gd name="T114" fmla="*/ 14 w 16"/>
                <a:gd name="T115" fmla="*/ 251 h 251"/>
                <a:gd name="T116" fmla="*/ 16 w 16"/>
                <a:gd name="T117" fmla="*/ 251 h 251"/>
                <a:gd name="T118" fmla="*/ 16 w 16"/>
                <a:gd name="T119" fmla="*/ 248 h 251"/>
                <a:gd name="T120" fmla="*/ 16 w 16"/>
                <a:gd name="T121" fmla="*/ 246 h 251"/>
                <a:gd name="T122" fmla="*/ 16 w 16"/>
                <a:gd name="T123" fmla="*/ 248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51">
                  <a:moveTo>
                    <a:pt x="0" y="201"/>
                  </a:moveTo>
                  <a:lnTo>
                    <a:pt x="0" y="249"/>
                  </a:lnTo>
                  <a:lnTo>
                    <a:pt x="0" y="235"/>
                  </a:lnTo>
                  <a:lnTo>
                    <a:pt x="0" y="196"/>
                  </a:lnTo>
                  <a:lnTo>
                    <a:pt x="0" y="207"/>
                  </a:lnTo>
                  <a:lnTo>
                    <a:pt x="0" y="248"/>
                  </a:lnTo>
                  <a:lnTo>
                    <a:pt x="0" y="203"/>
                  </a:lnTo>
                  <a:lnTo>
                    <a:pt x="0" y="185"/>
                  </a:lnTo>
                  <a:lnTo>
                    <a:pt x="0" y="143"/>
                  </a:lnTo>
                  <a:lnTo>
                    <a:pt x="0" y="248"/>
                  </a:lnTo>
                  <a:lnTo>
                    <a:pt x="0" y="246"/>
                  </a:lnTo>
                  <a:lnTo>
                    <a:pt x="0" y="251"/>
                  </a:lnTo>
                  <a:lnTo>
                    <a:pt x="0" y="244"/>
                  </a:lnTo>
                  <a:lnTo>
                    <a:pt x="0" y="237"/>
                  </a:lnTo>
                  <a:lnTo>
                    <a:pt x="0" y="203"/>
                  </a:lnTo>
                  <a:lnTo>
                    <a:pt x="0" y="242"/>
                  </a:lnTo>
                  <a:lnTo>
                    <a:pt x="0" y="112"/>
                  </a:lnTo>
                  <a:lnTo>
                    <a:pt x="0" y="184"/>
                  </a:lnTo>
                  <a:lnTo>
                    <a:pt x="0" y="208"/>
                  </a:lnTo>
                  <a:lnTo>
                    <a:pt x="0" y="249"/>
                  </a:lnTo>
                  <a:lnTo>
                    <a:pt x="0" y="212"/>
                  </a:lnTo>
                  <a:lnTo>
                    <a:pt x="0" y="141"/>
                  </a:lnTo>
                  <a:lnTo>
                    <a:pt x="0" y="182"/>
                  </a:lnTo>
                  <a:lnTo>
                    <a:pt x="0" y="251"/>
                  </a:lnTo>
                  <a:lnTo>
                    <a:pt x="0" y="175"/>
                  </a:lnTo>
                  <a:lnTo>
                    <a:pt x="0" y="226"/>
                  </a:lnTo>
                  <a:lnTo>
                    <a:pt x="0" y="241"/>
                  </a:lnTo>
                  <a:lnTo>
                    <a:pt x="0" y="184"/>
                  </a:lnTo>
                  <a:lnTo>
                    <a:pt x="0" y="244"/>
                  </a:lnTo>
                  <a:lnTo>
                    <a:pt x="0" y="241"/>
                  </a:lnTo>
                  <a:lnTo>
                    <a:pt x="0" y="230"/>
                  </a:lnTo>
                  <a:lnTo>
                    <a:pt x="0" y="217"/>
                  </a:lnTo>
                  <a:lnTo>
                    <a:pt x="0" y="175"/>
                  </a:lnTo>
                  <a:lnTo>
                    <a:pt x="0" y="239"/>
                  </a:lnTo>
                  <a:lnTo>
                    <a:pt x="0" y="216"/>
                  </a:lnTo>
                  <a:lnTo>
                    <a:pt x="0" y="171"/>
                  </a:lnTo>
                  <a:lnTo>
                    <a:pt x="0" y="248"/>
                  </a:lnTo>
                  <a:lnTo>
                    <a:pt x="0" y="221"/>
                  </a:lnTo>
                  <a:lnTo>
                    <a:pt x="0" y="210"/>
                  </a:lnTo>
                  <a:lnTo>
                    <a:pt x="0" y="196"/>
                  </a:lnTo>
                  <a:lnTo>
                    <a:pt x="0" y="237"/>
                  </a:lnTo>
                  <a:lnTo>
                    <a:pt x="0" y="217"/>
                  </a:lnTo>
                  <a:lnTo>
                    <a:pt x="0" y="251"/>
                  </a:lnTo>
                  <a:lnTo>
                    <a:pt x="0" y="249"/>
                  </a:lnTo>
                  <a:lnTo>
                    <a:pt x="0" y="118"/>
                  </a:lnTo>
                  <a:lnTo>
                    <a:pt x="1" y="217"/>
                  </a:lnTo>
                  <a:lnTo>
                    <a:pt x="1" y="153"/>
                  </a:lnTo>
                  <a:lnTo>
                    <a:pt x="1" y="221"/>
                  </a:lnTo>
                  <a:lnTo>
                    <a:pt x="1" y="239"/>
                  </a:lnTo>
                  <a:lnTo>
                    <a:pt x="1" y="175"/>
                  </a:lnTo>
                  <a:lnTo>
                    <a:pt x="1" y="217"/>
                  </a:lnTo>
                  <a:lnTo>
                    <a:pt x="1" y="232"/>
                  </a:lnTo>
                  <a:lnTo>
                    <a:pt x="1" y="221"/>
                  </a:lnTo>
                  <a:lnTo>
                    <a:pt x="1" y="217"/>
                  </a:lnTo>
                  <a:lnTo>
                    <a:pt x="1" y="168"/>
                  </a:lnTo>
                  <a:lnTo>
                    <a:pt x="1" y="219"/>
                  </a:lnTo>
                  <a:lnTo>
                    <a:pt x="1" y="191"/>
                  </a:lnTo>
                  <a:lnTo>
                    <a:pt x="1" y="223"/>
                  </a:lnTo>
                  <a:lnTo>
                    <a:pt x="1" y="175"/>
                  </a:lnTo>
                  <a:lnTo>
                    <a:pt x="1" y="233"/>
                  </a:lnTo>
                  <a:lnTo>
                    <a:pt x="1" y="212"/>
                  </a:lnTo>
                  <a:lnTo>
                    <a:pt x="1" y="184"/>
                  </a:lnTo>
                  <a:lnTo>
                    <a:pt x="1" y="212"/>
                  </a:lnTo>
                  <a:lnTo>
                    <a:pt x="1" y="233"/>
                  </a:lnTo>
                  <a:lnTo>
                    <a:pt x="1" y="235"/>
                  </a:lnTo>
                  <a:lnTo>
                    <a:pt x="1" y="249"/>
                  </a:lnTo>
                  <a:lnTo>
                    <a:pt x="1" y="203"/>
                  </a:lnTo>
                  <a:lnTo>
                    <a:pt x="1" y="216"/>
                  </a:lnTo>
                  <a:lnTo>
                    <a:pt x="1" y="198"/>
                  </a:lnTo>
                  <a:lnTo>
                    <a:pt x="1" y="66"/>
                  </a:lnTo>
                  <a:lnTo>
                    <a:pt x="1" y="114"/>
                  </a:lnTo>
                  <a:lnTo>
                    <a:pt x="1" y="171"/>
                  </a:lnTo>
                  <a:lnTo>
                    <a:pt x="1" y="178"/>
                  </a:lnTo>
                  <a:lnTo>
                    <a:pt x="1" y="233"/>
                  </a:lnTo>
                  <a:lnTo>
                    <a:pt x="1" y="217"/>
                  </a:lnTo>
                  <a:lnTo>
                    <a:pt x="1" y="251"/>
                  </a:lnTo>
                  <a:lnTo>
                    <a:pt x="1" y="203"/>
                  </a:lnTo>
                  <a:lnTo>
                    <a:pt x="1" y="242"/>
                  </a:lnTo>
                  <a:lnTo>
                    <a:pt x="1" y="237"/>
                  </a:lnTo>
                  <a:lnTo>
                    <a:pt x="1" y="232"/>
                  </a:lnTo>
                  <a:lnTo>
                    <a:pt x="1" y="235"/>
                  </a:lnTo>
                  <a:lnTo>
                    <a:pt x="1" y="233"/>
                  </a:lnTo>
                  <a:lnTo>
                    <a:pt x="1" y="203"/>
                  </a:lnTo>
                  <a:lnTo>
                    <a:pt x="1" y="248"/>
                  </a:lnTo>
                  <a:lnTo>
                    <a:pt x="1" y="230"/>
                  </a:lnTo>
                  <a:lnTo>
                    <a:pt x="1" y="232"/>
                  </a:lnTo>
                  <a:lnTo>
                    <a:pt x="1" y="194"/>
                  </a:lnTo>
                  <a:lnTo>
                    <a:pt x="1" y="205"/>
                  </a:lnTo>
                  <a:lnTo>
                    <a:pt x="1" y="0"/>
                  </a:lnTo>
                  <a:lnTo>
                    <a:pt x="1" y="246"/>
                  </a:lnTo>
                  <a:lnTo>
                    <a:pt x="1" y="251"/>
                  </a:lnTo>
                  <a:lnTo>
                    <a:pt x="1" y="219"/>
                  </a:lnTo>
                  <a:lnTo>
                    <a:pt x="1" y="233"/>
                  </a:lnTo>
                  <a:lnTo>
                    <a:pt x="1" y="219"/>
                  </a:lnTo>
                  <a:lnTo>
                    <a:pt x="1" y="219"/>
                  </a:lnTo>
                  <a:lnTo>
                    <a:pt x="1" y="150"/>
                  </a:lnTo>
                  <a:lnTo>
                    <a:pt x="1" y="251"/>
                  </a:lnTo>
                  <a:lnTo>
                    <a:pt x="1" y="235"/>
                  </a:lnTo>
                  <a:lnTo>
                    <a:pt x="1" y="226"/>
                  </a:lnTo>
                  <a:lnTo>
                    <a:pt x="1" y="187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1" y="232"/>
                  </a:lnTo>
                  <a:lnTo>
                    <a:pt x="1" y="192"/>
                  </a:lnTo>
                  <a:lnTo>
                    <a:pt x="1" y="228"/>
                  </a:lnTo>
                  <a:lnTo>
                    <a:pt x="1" y="189"/>
                  </a:lnTo>
                  <a:lnTo>
                    <a:pt x="1" y="246"/>
                  </a:lnTo>
                  <a:lnTo>
                    <a:pt x="1" y="239"/>
                  </a:lnTo>
                  <a:lnTo>
                    <a:pt x="1" y="232"/>
                  </a:lnTo>
                  <a:lnTo>
                    <a:pt x="1" y="233"/>
                  </a:lnTo>
                  <a:lnTo>
                    <a:pt x="1" y="180"/>
                  </a:lnTo>
                  <a:lnTo>
                    <a:pt x="1" y="237"/>
                  </a:lnTo>
                  <a:lnTo>
                    <a:pt x="1" y="242"/>
                  </a:lnTo>
                  <a:lnTo>
                    <a:pt x="1" y="232"/>
                  </a:lnTo>
                  <a:lnTo>
                    <a:pt x="1" y="168"/>
                  </a:lnTo>
                  <a:lnTo>
                    <a:pt x="1" y="232"/>
                  </a:lnTo>
                  <a:lnTo>
                    <a:pt x="1" y="200"/>
                  </a:lnTo>
                  <a:lnTo>
                    <a:pt x="1" y="168"/>
                  </a:lnTo>
                  <a:lnTo>
                    <a:pt x="1" y="185"/>
                  </a:lnTo>
                  <a:lnTo>
                    <a:pt x="1" y="248"/>
                  </a:lnTo>
                  <a:lnTo>
                    <a:pt x="1" y="248"/>
                  </a:lnTo>
                  <a:lnTo>
                    <a:pt x="1" y="237"/>
                  </a:lnTo>
                  <a:lnTo>
                    <a:pt x="1" y="239"/>
                  </a:lnTo>
                  <a:lnTo>
                    <a:pt x="1" y="239"/>
                  </a:lnTo>
                  <a:lnTo>
                    <a:pt x="1" y="237"/>
                  </a:lnTo>
                  <a:lnTo>
                    <a:pt x="1" y="241"/>
                  </a:lnTo>
                  <a:lnTo>
                    <a:pt x="1" y="216"/>
                  </a:lnTo>
                  <a:lnTo>
                    <a:pt x="1" y="160"/>
                  </a:lnTo>
                  <a:lnTo>
                    <a:pt x="1" y="251"/>
                  </a:lnTo>
                  <a:lnTo>
                    <a:pt x="1" y="246"/>
                  </a:lnTo>
                  <a:lnTo>
                    <a:pt x="3" y="221"/>
                  </a:lnTo>
                  <a:lnTo>
                    <a:pt x="3" y="251"/>
                  </a:lnTo>
                  <a:lnTo>
                    <a:pt x="3" y="225"/>
                  </a:lnTo>
                  <a:lnTo>
                    <a:pt x="3" y="203"/>
                  </a:lnTo>
                  <a:lnTo>
                    <a:pt x="3" y="54"/>
                  </a:lnTo>
                  <a:lnTo>
                    <a:pt x="3" y="208"/>
                  </a:lnTo>
                  <a:lnTo>
                    <a:pt x="3" y="198"/>
                  </a:lnTo>
                  <a:lnTo>
                    <a:pt x="3" y="249"/>
                  </a:lnTo>
                  <a:lnTo>
                    <a:pt x="3" y="196"/>
                  </a:lnTo>
                  <a:lnTo>
                    <a:pt x="3" y="200"/>
                  </a:lnTo>
                  <a:lnTo>
                    <a:pt x="3" y="205"/>
                  </a:lnTo>
                  <a:lnTo>
                    <a:pt x="3" y="233"/>
                  </a:lnTo>
                  <a:lnTo>
                    <a:pt x="3" y="208"/>
                  </a:lnTo>
                  <a:lnTo>
                    <a:pt x="3" y="232"/>
                  </a:lnTo>
                  <a:lnTo>
                    <a:pt x="3" y="230"/>
                  </a:lnTo>
                  <a:lnTo>
                    <a:pt x="3" y="235"/>
                  </a:lnTo>
                  <a:lnTo>
                    <a:pt x="3" y="226"/>
                  </a:lnTo>
                  <a:lnTo>
                    <a:pt x="3" y="217"/>
                  </a:lnTo>
                  <a:lnTo>
                    <a:pt x="3" y="241"/>
                  </a:lnTo>
                  <a:lnTo>
                    <a:pt x="3" y="251"/>
                  </a:lnTo>
                  <a:lnTo>
                    <a:pt x="3" y="235"/>
                  </a:lnTo>
                  <a:lnTo>
                    <a:pt x="3" y="175"/>
                  </a:lnTo>
                  <a:lnTo>
                    <a:pt x="3" y="244"/>
                  </a:lnTo>
                  <a:lnTo>
                    <a:pt x="3" y="244"/>
                  </a:lnTo>
                  <a:lnTo>
                    <a:pt x="3" y="216"/>
                  </a:lnTo>
                  <a:lnTo>
                    <a:pt x="3" y="205"/>
                  </a:lnTo>
                  <a:lnTo>
                    <a:pt x="3" y="214"/>
                  </a:lnTo>
                  <a:lnTo>
                    <a:pt x="3" y="217"/>
                  </a:lnTo>
                  <a:lnTo>
                    <a:pt x="3" y="207"/>
                  </a:lnTo>
                  <a:lnTo>
                    <a:pt x="3" y="241"/>
                  </a:lnTo>
                  <a:lnTo>
                    <a:pt x="3" y="194"/>
                  </a:lnTo>
                  <a:lnTo>
                    <a:pt x="3" y="221"/>
                  </a:lnTo>
                  <a:lnTo>
                    <a:pt x="3" y="239"/>
                  </a:lnTo>
                  <a:lnTo>
                    <a:pt x="3" y="239"/>
                  </a:lnTo>
                  <a:lnTo>
                    <a:pt x="3" y="144"/>
                  </a:lnTo>
                  <a:lnTo>
                    <a:pt x="3" y="173"/>
                  </a:lnTo>
                  <a:lnTo>
                    <a:pt x="3" y="143"/>
                  </a:lnTo>
                  <a:lnTo>
                    <a:pt x="3" y="244"/>
                  </a:lnTo>
                  <a:lnTo>
                    <a:pt x="3" y="223"/>
                  </a:lnTo>
                  <a:lnTo>
                    <a:pt x="3" y="251"/>
                  </a:lnTo>
                  <a:lnTo>
                    <a:pt x="3" y="94"/>
                  </a:lnTo>
                  <a:lnTo>
                    <a:pt x="3" y="187"/>
                  </a:lnTo>
                  <a:lnTo>
                    <a:pt x="3" y="139"/>
                  </a:lnTo>
                  <a:lnTo>
                    <a:pt x="3" y="175"/>
                  </a:lnTo>
                  <a:lnTo>
                    <a:pt x="3" y="225"/>
                  </a:lnTo>
                  <a:lnTo>
                    <a:pt x="3" y="249"/>
                  </a:lnTo>
                  <a:lnTo>
                    <a:pt x="3" y="164"/>
                  </a:lnTo>
                  <a:lnTo>
                    <a:pt x="3" y="232"/>
                  </a:lnTo>
                  <a:lnTo>
                    <a:pt x="3" y="244"/>
                  </a:lnTo>
                  <a:lnTo>
                    <a:pt x="3" y="207"/>
                  </a:lnTo>
                  <a:lnTo>
                    <a:pt x="3" y="232"/>
                  </a:lnTo>
                  <a:lnTo>
                    <a:pt x="3" y="143"/>
                  </a:lnTo>
                  <a:lnTo>
                    <a:pt x="3" y="248"/>
                  </a:lnTo>
                  <a:lnTo>
                    <a:pt x="3" y="168"/>
                  </a:lnTo>
                  <a:lnTo>
                    <a:pt x="3" y="242"/>
                  </a:lnTo>
                  <a:lnTo>
                    <a:pt x="3" y="198"/>
                  </a:lnTo>
                  <a:lnTo>
                    <a:pt x="3" y="162"/>
                  </a:lnTo>
                  <a:lnTo>
                    <a:pt x="3" y="233"/>
                  </a:lnTo>
                  <a:lnTo>
                    <a:pt x="3" y="201"/>
                  </a:lnTo>
                  <a:lnTo>
                    <a:pt x="3" y="251"/>
                  </a:lnTo>
                  <a:lnTo>
                    <a:pt x="3" y="216"/>
                  </a:lnTo>
                  <a:lnTo>
                    <a:pt x="3" y="235"/>
                  </a:lnTo>
                  <a:lnTo>
                    <a:pt x="3" y="232"/>
                  </a:lnTo>
                  <a:lnTo>
                    <a:pt x="3" y="208"/>
                  </a:lnTo>
                  <a:lnTo>
                    <a:pt x="3" y="144"/>
                  </a:lnTo>
                  <a:lnTo>
                    <a:pt x="3" y="233"/>
                  </a:lnTo>
                  <a:lnTo>
                    <a:pt x="3" y="242"/>
                  </a:lnTo>
                  <a:lnTo>
                    <a:pt x="3" y="216"/>
                  </a:lnTo>
                  <a:lnTo>
                    <a:pt x="3" y="246"/>
                  </a:lnTo>
                  <a:lnTo>
                    <a:pt x="3" y="180"/>
                  </a:lnTo>
                  <a:lnTo>
                    <a:pt x="3" y="248"/>
                  </a:lnTo>
                  <a:lnTo>
                    <a:pt x="3" y="232"/>
                  </a:lnTo>
                  <a:lnTo>
                    <a:pt x="3" y="176"/>
                  </a:lnTo>
                  <a:lnTo>
                    <a:pt x="3" y="200"/>
                  </a:lnTo>
                  <a:lnTo>
                    <a:pt x="3" y="232"/>
                  </a:lnTo>
                  <a:lnTo>
                    <a:pt x="3" y="244"/>
                  </a:lnTo>
                  <a:lnTo>
                    <a:pt x="5" y="198"/>
                  </a:lnTo>
                  <a:lnTo>
                    <a:pt x="5" y="194"/>
                  </a:lnTo>
                  <a:lnTo>
                    <a:pt x="5" y="237"/>
                  </a:lnTo>
                  <a:lnTo>
                    <a:pt x="5" y="228"/>
                  </a:lnTo>
                  <a:lnTo>
                    <a:pt x="5" y="251"/>
                  </a:lnTo>
                  <a:lnTo>
                    <a:pt x="5" y="249"/>
                  </a:lnTo>
                  <a:lnTo>
                    <a:pt x="5" y="182"/>
                  </a:lnTo>
                  <a:lnTo>
                    <a:pt x="5" y="169"/>
                  </a:lnTo>
                  <a:lnTo>
                    <a:pt x="5" y="166"/>
                  </a:lnTo>
                  <a:lnTo>
                    <a:pt x="5" y="221"/>
                  </a:lnTo>
                  <a:lnTo>
                    <a:pt x="5" y="246"/>
                  </a:lnTo>
                  <a:lnTo>
                    <a:pt x="5" y="141"/>
                  </a:lnTo>
                  <a:lnTo>
                    <a:pt x="5" y="235"/>
                  </a:lnTo>
                  <a:lnTo>
                    <a:pt x="5" y="200"/>
                  </a:lnTo>
                  <a:lnTo>
                    <a:pt x="5" y="244"/>
                  </a:lnTo>
                  <a:lnTo>
                    <a:pt x="5" y="249"/>
                  </a:lnTo>
                  <a:lnTo>
                    <a:pt x="5" y="196"/>
                  </a:lnTo>
                  <a:lnTo>
                    <a:pt x="5" y="232"/>
                  </a:lnTo>
                  <a:lnTo>
                    <a:pt x="5" y="201"/>
                  </a:lnTo>
                  <a:lnTo>
                    <a:pt x="5" y="221"/>
                  </a:lnTo>
                  <a:lnTo>
                    <a:pt x="5" y="248"/>
                  </a:lnTo>
                  <a:lnTo>
                    <a:pt x="5" y="212"/>
                  </a:lnTo>
                  <a:lnTo>
                    <a:pt x="5" y="248"/>
                  </a:lnTo>
                  <a:lnTo>
                    <a:pt x="5" y="242"/>
                  </a:lnTo>
                  <a:lnTo>
                    <a:pt x="5" y="251"/>
                  </a:lnTo>
                  <a:lnTo>
                    <a:pt x="5" y="223"/>
                  </a:lnTo>
                  <a:lnTo>
                    <a:pt x="5" y="205"/>
                  </a:lnTo>
                  <a:lnTo>
                    <a:pt x="5" y="192"/>
                  </a:lnTo>
                  <a:lnTo>
                    <a:pt x="5" y="242"/>
                  </a:lnTo>
                  <a:lnTo>
                    <a:pt x="5" y="228"/>
                  </a:lnTo>
                  <a:lnTo>
                    <a:pt x="5" y="212"/>
                  </a:lnTo>
                  <a:lnTo>
                    <a:pt x="5" y="239"/>
                  </a:lnTo>
                  <a:lnTo>
                    <a:pt x="5" y="242"/>
                  </a:lnTo>
                  <a:lnTo>
                    <a:pt x="5" y="191"/>
                  </a:lnTo>
                  <a:lnTo>
                    <a:pt x="5" y="189"/>
                  </a:lnTo>
                  <a:lnTo>
                    <a:pt x="5" y="249"/>
                  </a:lnTo>
                  <a:lnTo>
                    <a:pt x="5" y="216"/>
                  </a:lnTo>
                  <a:lnTo>
                    <a:pt x="5" y="230"/>
                  </a:lnTo>
                  <a:lnTo>
                    <a:pt x="5" y="242"/>
                  </a:lnTo>
                  <a:lnTo>
                    <a:pt x="5" y="166"/>
                  </a:lnTo>
                  <a:lnTo>
                    <a:pt x="5" y="185"/>
                  </a:lnTo>
                  <a:lnTo>
                    <a:pt x="5" y="228"/>
                  </a:lnTo>
                  <a:lnTo>
                    <a:pt x="5" y="248"/>
                  </a:lnTo>
                  <a:lnTo>
                    <a:pt x="5" y="228"/>
                  </a:lnTo>
                  <a:lnTo>
                    <a:pt x="5" y="244"/>
                  </a:lnTo>
                  <a:lnTo>
                    <a:pt x="5" y="244"/>
                  </a:lnTo>
                  <a:lnTo>
                    <a:pt x="5" y="251"/>
                  </a:lnTo>
                  <a:lnTo>
                    <a:pt x="5" y="216"/>
                  </a:lnTo>
                  <a:lnTo>
                    <a:pt x="5" y="230"/>
                  </a:lnTo>
                  <a:lnTo>
                    <a:pt x="5" y="232"/>
                  </a:lnTo>
                  <a:lnTo>
                    <a:pt x="5" y="246"/>
                  </a:lnTo>
                  <a:lnTo>
                    <a:pt x="5" y="244"/>
                  </a:lnTo>
                  <a:lnTo>
                    <a:pt x="5" y="235"/>
                  </a:lnTo>
                  <a:lnTo>
                    <a:pt x="5" y="232"/>
                  </a:lnTo>
                  <a:lnTo>
                    <a:pt x="5" y="214"/>
                  </a:lnTo>
                  <a:lnTo>
                    <a:pt x="5" y="173"/>
                  </a:lnTo>
                  <a:lnTo>
                    <a:pt x="5" y="233"/>
                  </a:lnTo>
                  <a:lnTo>
                    <a:pt x="5" y="228"/>
                  </a:lnTo>
                  <a:lnTo>
                    <a:pt x="5" y="251"/>
                  </a:lnTo>
                  <a:lnTo>
                    <a:pt x="5" y="248"/>
                  </a:lnTo>
                  <a:lnTo>
                    <a:pt x="5" y="251"/>
                  </a:lnTo>
                  <a:lnTo>
                    <a:pt x="5" y="246"/>
                  </a:lnTo>
                  <a:lnTo>
                    <a:pt x="5" y="233"/>
                  </a:lnTo>
                  <a:lnTo>
                    <a:pt x="5" y="249"/>
                  </a:lnTo>
                  <a:lnTo>
                    <a:pt x="5" y="235"/>
                  </a:lnTo>
                  <a:lnTo>
                    <a:pt x="5" y="244"/>
                  </a:lnTo>
                  <a:lnTo>
                    <a:pt x="5" y="244"/>
                  </a:lnTo>
                  <a:lnTo>
                    <a:pt x="5" y="217"/>
                  </a:lnTo>
                  <a:lnTo>
                    <a:pt x="5" y="196"/>
                  </a:lnTo>
                  <a:lnTo>
                    <a:pt x="5" y="248"/>
                  </a:lnTo>
                  <a:lnTo>
                    <a:pt x="5" y="248"/>
                  </a:lnTo>
                  <a:lnTo>
                    <a:pt x="5" y="203"/>
                  </a:lnTo>
                  <a:lnTo>
                    <a:pt x="5" y="232"/>
                  </a:lnTo>
                  <a:lnTo>
                    <a:pt x="5" y="248"/>
                  </a:lnTo>
                  <a:lnTo>
                    <a:pt x="5" y="221"/>
                  </a:lnTo>
                  <a:lnTo>
                    <a:pt x="5" y="214"/>
                  </a:lnTo>
                  <a:lnTo>
                    <a:pt x="5" y="244"/>
                  </a:lnTo>
                  <a:lnTo>
                    <a:pt x="5" y="242"/>
                  </a:lnTo>
                  <a:lnTo>
                    <a:pt x="5" y="228"/>
                  </a:lnTo>
                  <a:lnTo>
                    <a:pt x="5" y="251"/>
                  </a:lnTo>
                  <a:lnTo>
                    <a:pt x="5" y="239"/>
                  </a:lnTo>
                  <a:lnTo>
                    <a:pt x="5" y="251"/>
                  </a:lnTo>
                  <a:lnTo>
                    <a:pt x="5" y="248"/>
                  </a:lnTo>
                  <a:lnTo>
                    <a:pt x="5" y="246"/>
                  </a:lnTo>
                  <a:lnTo>
                    <a:pt x="5" y="244"/>
                  </a:lnTo>
                  <a:lnTo>
                    <a:pt x="7" y="235"/>
                  </a:lnTo>
                  <a:lnTo>
                    <a:pt x="7" y="230"/>
                  </a:lnTo>
                  <a:lnTo>
                    <a:pt x="7" y="244"/>
                  </a:lnTo>
                  <a:lnTo>
                    <a:pt x="7" y="187"/>
                  </a:lnTo>
                  <a:lnTo>
                    <a:pt x="7" y="244"/>
                  </a:lnTo>
                  <a:lnTo>
                    <a:pt x="7" y="248"/>
                  </a:lnTo>
                  <a:lnTo>
                    <a:pt x="7" y="249"/>
                  </a:lnTo>
                  <a:lnTo>
                    <a:pt x="7" y="217"/>
                  </a:lnTo>
                  <a:lnTo>
                    <a:pt x="7" y="233"/>
                  </a:lnTo>
                  <a:lnTo>
                    <a:pt x="7" y="233"/>
                  </a:lnTo>
                  <a:lnTo>
                    <a:pt x="7" y="223"/>
                  </a:lnTo>
                  <a:lnTo>
                    <a:pt x="7" y="233"/>
                  </a:lnTo>
                  <a:lnTo>
                    <a:pt x="7" y="223"/>
                  </a:lnTo>
                  <a:lnTo>
                    <a:pt x="7" y="239"/>
                  </a:lnTo>
                  <a:lnTo>
                    <a:pt x="7" y="235"/>
                  </a:lnTo>
                  <a:lnTo>
                    <a:pt x="7" y="244"/>
                  </a:lnTo>
                  <a:lnTo>
                    <a:pt x="7" y="242"/>
                  </a:lnTo>
                  <a:lnTo>
                    <a:pt x="7" y="249"/>
                  </a:lnTo>
                  <a:lnTo>
                    <a:pt x="7" y="230"/>
                  </a:lnTo>
                  <a:lnTo>
                    <a:pt x="7" y="242"/>
                  </a:lnTo>
                  <a:lnTo>
                    <a:pt x="7" y="232"/>
                  </a:lnTo>
                  <a:lnTo>
                    <a:pt x="7" y="241"/>
                  </a:lnTo>
                  <a:lnTo>
                    <a:pt x="7" y="225"/>
                  </a:lnTo>
                  <a:lnTo>
                    <a:pt x="7" y="249"/>
                  </a:lnTo>
                  <a:lnTo>
                    <a:pt x="7" y="251"/>
                  </a:lnTo>
                  <a:lnTo>
                    <a:pt x="7" y="248"/>
                  </a:lnTo>
                  <a:lnTo>
                    <a:pt x="7" y="244"/>
                  </a:lnTo>
                  <a:lnTo>
                    <a:pt x="7" y="219"/>
                  </a:lnTo>
                  <a:lnTo>
                    <a:pt x="7" y="239"/>
                  </a:lnTo>
                  <a:lnTo>
                    <a:pt x="7" y="242"/>
                  </a:lnTo>
                  <a:lnTo>
                    <a:pt x="7" y="249"/>
                  </a:lnTo>
                  <a:lnTo>
                    <a:pt x="7" y="212"/>
                  </a:lnTo>
                  <a:lnTo>
                    <a:pt x="7" y="207"/>
                  </a:lnTo>
                  <a:lnTo>
                    <a:pt x="7" y="249"/>
                  </a:lnTo>
                  <a:lnTo>
                    <a:pt x="7" y="241"/>
                  </a:lnTo>
                  <a:lnTo>
                    <a:pt x="7" y="212"/>
                  </a:lnTo>
                  <a:lnTo>
                    <a:pt x="7" y="208"/>
                  </a:lnTo>
                  <a:lnTo>
                    <a:pt x="7" y="226"/>
                  </a:lnTo>
                  <a:lnTo>
                    <a:pt x="7" y="230"/>
                  </a:lnTo>
                  <a:lnTo>
                    <a:pt x="7" y="200"/>
                  </a:lnTo>
                  <a:lnTo>
                    <a:pt x="7" y="237"/>
                  </a:lnTo>
                  <a:lnTo>
                    <a:pt x="7" y="232"/>
                  </a:lnTo>
                  <a:lnTo>
                    <a:pt x="7" y="219"/>
                  </a:lnTo>
                  <a:lnTo>
                    <a:pt x="7" y="216"/>
                  </a:lnTo>
                  <a:lnTo>
                    <a:pt x="7" y="241"/>
                  </a:lnTo>
                  <a:lnTo>
                    <a:pt x="7" y="251"/>
                  </a:lnTo>
                  <a:lnTo>
                    <a:pt x="7" y="230"/>
                  </a:lnTo>
                  <a:lnTo>
                    <a:pt x="7" y="246"/>
                  </a:lnTo>
                  <a:lnTo>
                    <a:pt x="7" y="249"/>
                  </a:lnTo>
                  <a:lnTo>
                    <a:pt x="7" y="246"/>
                  </a:lnTo>
                  <a:lnTo>
                    <a:pt x="7" y="249"/>
                  </a:lnTo>
                  <a:lnTo>
                    <a:pt x="7" y="241"/>
                  </a:lnTo>
                  <a:lnTo>
                    <a:pt x="7" y="246"/>
                  </a:lnTo>
                  <a:lnTo>
                    <a:pt x="7" y="241"/>
                  </a:lnTo>
                  <a:lnTo>
                    <a:pt x="7" y="216"/>
                  </a:lnTo>
                  <a:lnTo>
                    <a:pt x="7" y="246"/>
                  </a:lnTo>
                  <a:lnTo>
                    <a:pt x="7" y="239"/>
                  </a:lnTo>
                  <a:lnTo>
                    <a:pt x="7" y="226"/>
                  </a:lnTo>
                  <a:lnTo>
                    <a:pt x="7" y="251"/>
                  </a:lnTo>
                  <a:lnTo>
                    <a:pt x="7" y="241"/>
                  </a:lnTo>
                  <a:lnTo>
                    <a:pt x="7" y="244"/>
                  </a:lnTo>
                  <a:lnTo>
                    <a:pt x="7" y="219"/>
                  </a:lnTo>
                  <a:lnTo>
                    <a:pt x="7" y="246"/>
                  </a:lnTo>
                  <a:lnTo>
                    <a:pt x="7" y="233"/>
                  </a:lnTo>
                  <a:lnTo>
                    <a:pt x="7" y="226"/>
                  </a:lnTo>
                  <a:lnTo>
                    <a:pt x="7" y="244"/>
                  </a:lnTo>
                  <a:lnTo>
                    <a:pt x="7" y="251"/>
                  </a:lnTo>
                  <a:lnTo>
                    <a:pt x="7" y="249"/>
                  </a:lnTo>
                  <a:lnTo>
                    <a:pt x="7" y="251"/>
                  </a:lnTo>
                  <a:lnTo>
                    <a:pt x="7" y="237"/>
                  </a:lnTo>
                  <a:lnTo>
                    <a:pt x="7" y="246"/>
                  </a:lnTo>
                  <a:lnTo>
                    <a:pt x="7" y="210"/>
                  </a:lnTo>
                  <a:lnTo>
                    <a:pt x="7" y="248"/>
                  </a:lnTo>
                  <a:lnTo>
                    <a:pt x="7" y="251"/>
                  </a:lnTo>
                  <a:lnTo>
                    <a:pt x="7" y="246"/>
                  </a:lnTo>
                  <a:lnTo>
                    <a:pt x="7" y="196"/>
                  </a:lnTo>
                  <a:lnTo>
                    <a:pt x="7" y="233"/>
                  </a:lnTo>
                  <a:lnTo>
                    <a:pt x="7" y="248"/>
                  </a:lnTo>
                  <a:lnTo>
                    <a:pt x="7" y="251"/>
                  </a:lnTo>
                  <a:lnTo>
                    <a:pt x="7" y="251"/>
                  </a:lnTo>
                  <a:lnTo>
                    <a:pt x="7" y="230"/>
                  </a:lnTo>
                  <a:lnTo>
                    <a:pt x="7" y="248"/>
                  </a:lnTo>
                  <a:lnTo>
                    <a:pt x="7" y="244"/>
                  </a:lnTo>
                  <a:lnTo>
                    <a:pt x="7" y="230"/>
                  </a:lnTo>
                  <a:lnTo>
                    <a:pt x="9" y="248"/>
                  </a:lnTo>
                  <a:lnTo>
                    <a:pt x="9" y="246"/>
                  </a:lnTo>
                  <a:lnTo>
                    <a:pt x="9" y="244"/>
                  </a:lnTo>
                  <a:lnTo>
                    <a:pt x="9" y="249"/>
                  </a:lnTo>
                  <a:lnTo>
                    <a:pt x="9" y="226"/>
                  </a:lnTo>
                  <a:lnTo>
                    <a:pt x="9" y="233"/>
                  </a:lnTo>
                  <a:lnTo>
                    <a:pt x="9" y="249"/>
                  </a:lnTo>
                  <a:lnTo>
                    <a:pt x="9" y="249"/>
                  </a:lnTo>
                  <a:lnTo>
                    <a:pt x="9" y="251"/>
                  </a:lnTo>
                  <a:lnTo>
                    <a:pt x="9" y="249"/>
                  </a:lnTo>
                  <a:lnTo>
                    <a:pt x="9" y="249"/>
                  </a:lnTo>
                  <a:lnTo>
                    <a:pt x="9" y="246"/>
                  </a:lnTo>
                  <a:lnTo>
                    <a:pt x="9" y="246"/>
                  </a:lnTo>
                  <a:lnTo>
                    <a:pt x="9" y="233"/>
                  </a:lnTo>
                  <a:lnTo>
                    <a:pt x="9" y="241"/>
                  </a:lnTo>
                  <a:lnTo>
                    <a:pt x="9" y="216"/>
                  </a:lnTo>
                  <a:lnTo>
                    <a:pt x="9" y="232"/>
                  </a:lnTo>
                  <a:lnTo>
                    <a:pt x="9" y="248"/>
                  </a:lnTo>
                  <a:lnTo>
                    <a:pt x="9" y="241"/>
                  </a:lnTo>
                  <a:lnTo>
                    <a:pt x="9" y="251"/>
                  </a:lnTo>
                  <a:lnTo>
                    <a:pt x="9" y="237"/>
                  </a:lnTo>
                  <a:lnTo>
                    <a:pt x="9" y="248"/>
                  </a:lnTo>
                  <a:lnTo>
                    <a:pt x="9" y="246"/>
                  </a:lnTo>
                  <a:lnTo>
                    <a:pt x="9" y="242"/>
                  </a:lnTo>
                  <a:lnTo>
                    <a:pt x="9" y="207"/>
                  </a:lnTo>
                  <a:lnTo>
                    <a:pt x="9" y="244"/>
                  </a:lnTo>
                  <a:lnTo>
                    <a:pt x="9" y="230"/>
                  </a:lnTo>
                  <a:lnTo>
                    <a:pt x="9" y="251"/>
                  </a:lnTo>
                  <a:lnTo>
                    <a:pt x="9" y="232"/>
                  </a:lnTo>
                  <a:lnTo>
                    <a:pt x="9" y="244"/>
                  </a:lnTo>
                  <a:lnTo>
                    <a:pt x="9" y="239"/>
                  </a:lnTo>
                  <a:lnTo>
                    <a:pt x="9" y="246"/>
                  </a:lnTo>
                  <a:lnTo>
                    <a:pt x="9" y="249"/>
                  </a:lnTo>
                  <a:lnTo>
                    <a:pt x="9" y="244"/>
                  </a:lnTo>
                  <a:lnTo>
                    <a:pt x="9" y="249"/>
                  </a:lnTo>
                  <a:lnTo>
                    <a:pt x="9" y="246"/>
                  </a:lnTo>
                  <a:lnTo>
                    <a:pt x="9" y="251"/>
                  </a:lnTo>
                  <a:lnTo>
                    <a:pt x="9" y="239"/>
                  </a:lnTo>
                  <a:lnTo>
                    <a:pt x="9" y="251"/>
                  </a:lnTo>
                  <a:lnTo>
                    <a:pt x="9" y="248"/>
                  </a:lnTo>
                  <a:lnTo>
                    <a:pt x="9" y="251"/>
                  </a:lnTo>
                  <a:lnTo>
                    <a:pt x="9" y="251"/>
                  </a:lnTo>
                  <a:lnTo>
                    <a:pt x="9" y="221"/>
                  </a:lnTo>
                  <a:lnTo>
                    <a:pt x="9" y="248"/>
                  </a:lnTo>
                  <a:lnTo>
                    <a:pt x="9" y="244"/>
                  </a:lnTo>
                  <a:lnTo>
                    <a:pt x="9" y="244"/>
                  </a:lnTo>
                  <a:lnTo>
                    <a:pt x="9" y="239"/>
                  </a:lnTo>
                  <a:lnTo>
                    <a:pt x="9" y="251"/>
                  </a:lnTo>
                  <a:lnTo>
                    <a:pt x="9" y="248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28"/>
                  </a:lnTo>
                  <a:lnTo>
                    <a:pt x="9" y="232"/>
                  </a:lnTo>
                  <a:lnTo>
                    <a:pt x="9" y="246"/>
                  </a:lnTo>
                  <a:lnTo>
                    <a:pt x="9" y="251"/>
                  </a:lnTo>
                  <a:lnTo>
                    <a:pt x="9" y="248"/>
                  </a:lnTo>
                  <a:lnTo>
                    <a:pt x="9" y="225"/>
                  </a:lnTo>
                  <a:lnTo>
                    <a:pt x="9" y="248"/>
                  </a:lnTo>
                  <a:lnTo>
                    <a:pt x="9" y="241"/>
                  </a:lnTo>
                  <a:lnTo>
                    <a:pt x="9" y="228"/>
                  </a:lnTo>
                  <a:lnTo>
                    <a:pt x="9" y="241"/>
                  </a:lnTo>
                  <a:lnTo>
                    <a:pt x="9" y="249"/>
                  </a:lnTo>
                  <a:lnTo>
                    <a:pt x="9" y="237"/>
                  </a:lnTo>
                  <a:lnTo>
                    <a:pt x="9" y="248"/>
                  </a:lnTo>
                  <a:lnTo>
                    <a:pt x="9" y="249"/>
                  </a:lnTo>
                  <a:lnTo>
                    <a:pt x="9" y="230"/>
                  </a:lnTo>
                  <a:lnTo>
                    <a:pt x="9" y="242"/>
                  </a:lnTo>
                  <a:lnTo>
                    <a:pt x="9" y="249"/>
                  </a:lnTo>
                  <a:lnTo>
                    <a:pt x="9" y="241"/>
                  </a:lnTo>
                  <a:lnTo>
                    <a:pt x="9" y="251"/>
                  </a:lnTo>
                  <a:lnTo>
                    <a:pt x="9" y="242"/>
                  </a:lnTo>
                  <a:lnTo>
                    <a:pt x="9" y="248"/>
                  </a:lnTo>
                  <a:lnTo>
                    <a:pt x="9" y="246"/>
                  </a:lnTo>
                  <a:lnTo>
                    <a:pt x="9" y="242"/>
                  </a:lnTo>
                  <a:lnTo>
                    <a:pt x="9" y="244"/>
                  </a:lnTo>
                  <a:lnTo>
                    <a:pt x="9" y="244"/>
                  </a:lnTo>
                  <a:lnTo>
                    <a:pt x="9" y="251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23"/>
                  </a:lnTo>
                  <a:lnTo>
                    <a:pt x="9" y="239"/>
                  </a:lnTo>
                  <a:lnTo>
                    <a:pt x="9" y="235"/>
                  </a:lnTo>
                  <a:lnTo>
                    <a:pt x="9" y="237"/>
                  </a:lnTo>
                  <a:lnTo>
                    <a:pt x="9" y="217"/>
                  </a:lnTo>
                  <a:lnTo>
                    <a:pt x="9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2"/>
                  </a:lnTo>
                  <a:lnTo>
                    <a:pt x="10" y="235"/>
                  </a:lnTo>
                  <a:lnTo>
                    <a:pt x="10" y="248"/>
                  </a:lnTo>
                  <a:lnTo>
                    <a:pt x="10" y="237"/>
                  </a:lnTo>
                  <a:lnTo>
                    <a:pt x="10" y="230"/>
                  </a:lnTo>
                  <a:lnTo>
                    <a:pt x="10" y="246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37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35"/>
                  </a:lnTo>
                  <a:lnTo>
                    <a:pt x="10" y="246"/>
                  </a:lnTo>
                  <a:lnTo>
                    <a:pt x="10" y="230"/>
                  </a:lnTo>
                  <a:lnTo>
                    <a:pt x="10" y="232"/>
                  </a:lnTo>
                  <a:lnTo>
                    <a:pt x="10" y="249"/>
                  </a:lnTo>
                  <a:lnTo>
                    <a:pt x="10" y="246"/>
                  </a:lnTo>
                  <a:lnTo>
                    <a:pt x="10" y="248"/>
                  </a:lnTo>
                  <a:lnTo>
                    <a:pt x="10" y="208"/>
                  </a:lnTo>
                  <a:lnTo>
                    <a:pt x="10" y="226"/>
                  </a:lnTo>
                  <a:lnTo>
                    <a:pt x="10" y="248"/>
                  </a:lnTo>
                  <a:lnTo>
                    <a:pt x="10" y="246"/>
                  </a:lnTo>
                  <a:lnTo>
                    <a:pt x="10" y="225"/>
                  </a:lnTo>
                  <a:lnTo>
                    <a:pt x="10" y="241"/>
                  </a:lnTo>
                  <a:lnTo>
                    <a:pt x="10" y="221"/>
                  </a:lnTo>
                  <a:lnTo>
                    <a:pt x="10" y="246"/>
                  </a:lnTo>
                  <a:lnTo>
                    <a:pt x="10" y="246"/>
                  </a:lnTo>
                  <a:lnTo>
                    <a:pt x="10" y="237"/>
                  </a:lnTo>
                  <a:lnTo>
                    <a:pt x="10" y="249"/>
                  </a:lnTo>
                  <a:lnTo>
                    <a:pt x="10" y="246"/>
                  </a:lnTo>
                  <a:lnTo>
                    <a:pt x="10" y="235"/>
                  </a:lnTo>
                  <a:lnTo>
                    <a:pt x="10" y="246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51"/>
                  </a:lnTo>
                  <a:lnTo>
                    <a:pt x="10" y="217"/>
                  </a:lnTo>
                  <a:lnTo>
                    <a:pt x="10" y="239"/>
                  </a:lnTo>
                  <a:lnTo>
                    <a:pt x="10" y="248"/>
                  </a:lnTo>
                  <a:lnTo>
                    <a:pt x="10" y="248"/>
                  </a:lnTo>
                  <a:lnTo>
                    <a:pt x="10" y="249"/>
                  </a:lnTo>
                  <a:lnTo>
                    <a:pt x="10" y="232"/>
                  </a:lnTo>
                  <a:lnTo>
                    <a:pt x="10" y="248"/>
                  </a:lnTo>
                  <a:lnTo>
                    <a:pt x="10" y="235"/>
                  </a:lnTo>
                  <a:lnTo>
                    <a:pt x="10" y="246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6"/>
                  </a:lnTo>
                  <a:lnTo>
                    <a:pt x="10" y="251"/>
                  </a:lnTo>
                  <a:lnTo>
                    <a:pt x="10" y="248"/>
                  </a:lnTo>
                  <a:lnTo>
                    <a:pt x="10" y="248"/>
                  </a:lnTo>
                  <a:lnTo>
                    <a:pt x="10" y="249"/>
                  </a:lnTo>
                  <a:lnTo>
                    <a:pt x="10" y="239"/>
                  </a:lnTo>
                  <a:lnTo>
                    <a:pt x="10" y="246"/>
                  </a:lnTo>
                  <a:lnTo>
                    <a:pt x="10" y="248"/>
                  </a:lnTo>
                  <a:lnTo>
                    <a:pt x="10" y="246"/>
                  </a:lnTo>
                  <a:lnTo>
                    <a:pt x="10" y="249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51"/>
                  </a:lnTo>
                  <a:lnTo>
                    <a:pt x="10" y="232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2" y="249"/>
                  </a:lnTo>
                  <a:lnTo>
                    <a:pt x="12" y="251"/>
                  </a:lnTo>
                  <a:lnTo>
                    <a:pt x="12" y="248"/>
                  </a:lnTo>
                  <a:lnTo>
                    <a:pt x="12" y="221"/>
                  </a:lnTo>
                  <a:lnTo>
                    <a:pt x="12" y="251"/>
                  </a:lnTo>
                  <a:lnTo>
                    <a:pt x="12" y="251"/>
                  </a:lnTo>
                  <a:lnTo>
                    <a:pt x="12" y="241"/>
                  </a:lnTo>
                  <a:lnTo>
                    <a:pt x="12" y="251"/>
                  </a:lnTo>
                  <a:lnTo>
                    <a:pt x="12" y="241"/>
                  </a:lnTo>
                  <a:lnTo>
                    <a:pt x="12" y="241"/>
                  </a:lnTo>
                  <a:lnTo>
                    <a:pt x="12" y="233"/>
                  </a:lnTo>
                  <a:lnTo>
                    <a:pt x="12" y="251"/>
                  </a:lnTo>
                  <a:lnTo>
                    <a:pt x="12" y="219"/>
                  </a:lnTo>
                  <a:lnTo>
                    <a:pt x="12" y="251"/>
                  </a:lnTo>
                  <a:lnTo>
                    <a:pt x="12" y="248"/>
                  </a:lnTo>
                  <a:lnTo>
                    <a:pt x="12" y="251"/>
                  </a:lnTo>
                  <a:lnTo>
                    <a:pt x="12" y="251"/>
                  </a:lnTo>
                  <a:lnTo>
                    <a:pt x="12" y="251"/>
                  </a:lnTo>
                  <a:lnTo>
                    <a:pt x="12" y="251"/>
                  </a:lnTo>
                  <a:lnTo>
                    <a:pt x="12" y="249"/>
                  </a:lnTo>
                  <a:lnTo>
                    <a:pt x="12" y="239"/>
                  </a:lnTo>
                  <a:lnTo>
                    <a:pt x="12" y="246"/>
                  </a:lnTo>
                  <a:lnTo>
                    <a:pt x="12" y="241"/>
                  </a:lnTo>
                  <a:lnTo>
                    <a:pt x="12" y="251"/>
                  </a:lnTo>
                  <a:lnTo>
                    <a:pt x="12" y="249"/>
                  </a:lnTo>
                  <a:lnTo>
                    <a:pt x="12" y="228"/>
                  </a:lnTo>
                  <a:lnTo>
                    <a:pt x="12" y="237"/>
                  </a:lnTo>
                  <a:lnTo>
                    <a:pt x="12" y="249"/>
                  </a:lnTo>
                  <a:lnTo>
                    <a:pt x="12" y="244"/>
                  </a:lnTo>
                  <a:lnTo>
                    <a:pt x="12" y="248"/>
                  </a:lnTo>
                  <a:lnTo>
                    <a:pt x="12" y="251"/>
                  </a:lnTo>
                  <a:lnTo>
                    <a:pt x="12" y="248"/>
                  </a:lnTo>
                  <a:lnTo>
                    <a:pt x="12" y="251"/>
                  </a:lnTo>
                  <a:lnTo>
                    <a:pt x="12" y="251"/>
                  </a:lnTo>
                  <a:lnTo>
                    <a:pt x="12" y="249"/>
                  </a:lnTo>
                  <a:lnTo>
                    <a:pt x="12" y="241"/>
                  </a:lnTo>
                  <a:lnTo>
                    <a:pt x="12" y="235"/>
                  </a:lnTo>
                  <a:lnTo>
                    <a:pt x="12" y="242"/>
                  </a:lnTo>
                  <a:lnTo>
                    <a:pt x="12" y="251"/>
                  </a:lnTo>
                  <a:lnTo>
                    <a:pt x="12" y="248"/>
                  </a:lnTo>
                  <a:lnTo>
                    <a:pt x="12" y="244"/>
                  </a:lnTo>
                  <a:lnTo>
                    <a:pt x="12" y="251"/>
                  </a:lnTo>
                  <a:lnTo>
                    <a:pt x="12" y="251"/>
                  </a:lnTo>
                  <a:lnTo>
                    <a:pt x="12" y="248"/>
                  </a:lnTo>
                  <a:lnTo>
                    <a:pt x="12" y="248"/>
                  </a:lnTo>
                  <a:lnTo>
                    <a:pt x="12" y="251"/>
                  </a:lnTo>
                  <a:lnTo>
                    <a:pt x="12" y="246"/>
                  </a:lnTo>
                  <a:lnTo>
                    <a:pt x="12" y="251"/>
                  </a:lnTo>
                  <a:lnTo>
                    <a:pt x="12" y="249"/>
                  </a:lnTo>
                  <a:lnTo>
                    <a:pt x="12" y="251"/>
                  </a:lnTo>
                  <a:lnTo>
                    <a:pt x="12" y="249"/>
                  </a:lnTo>
                  <a:lnTo>
                    <a:pt x="12" y="242"/>
                  </a:lnTo>
                  <a:lnTo>
                    <a:pt x="12" y="241"/>
                  </a:lnTo>
                  <a:lnTo>
                    <a:pt x="12" y="249"/>
                  </a:lnTo>
                  <a:lnTo>
                    <a:pt x="12" y="244"/>
                  </a:lnTo>
                  <a:lnTo>
                    <a:pt x="12" y="251"/>
                  </a:lnTo>
                  <a:lnTo>
                    <a:pt x="12" y="246"/>
                  </a:lnTo>
                  <a:lnTo>
                    <a:pt x="12" y="235"/>
                  </a:lnTo>
                  <a:lnTo>
                    <a:pt x="12" y="251"/>
                  </a:lnTo>
                  <a:lnTo>
                    <a:pt x="12" y="248"/>
                  </a:lnTo>
                  <a:lnTo>
                    <a:pt x="12" y="244"/>
                  </a:lnTo>
                  <a:lnTo>
                    <a:pt x="12" y="241"/>
                  </a:lnTo>
                  <a:lnTo>
                    <a:pt x="12" y="248"/>
                  </a:lnTo>
                  <a:lnTo>
                    <a:pt x="12" y="251"/>
                  </a:lnTo>
                  <a:lnTo>
                    <a:pt x="12" y="251"/>
                  </a:lnTo>
                  <a:lnTo>
                    <a:pt x="12" y="248"/>
                  </a:lnTo>
                  <a:lnTo>
                    <a:pt x="12" y="248"/>
                  </a:lnTo>
                  <a:lnTo>
                    <a:pt x="12" y="230"/>
                  </a:lnTo>
                  <a:lnTo>
                    <a:pt x="12" y="249"/>
                  </a:lnTo>
                  <a:lnTo>
                    <a:pt x="12" y="251"/>
                  </a:lnTo>
                  <a:lnTo>
                    <a:pt x="12" y="239"/>
                  </a:lnTo>
                  <a:lnTo>
                    <a:pt x="12" y="249"/>
                  </a:lnTo>
                  <a:lnTo>
                    <a:pt x="12" y="248"/>
                  </a:lnTo>
                  <a:lnTo>
                    <a:pt x="12" y="249"/>
                  </a:lnTo>
                  <a:lnTo>
                    <a:pt x="12" y="251"/>
                  </a:lnTo>
                  <a:lnTo>
                    <a:pt x="12" y="248"/>
                  </a:lnTo>
                  <a:lnTo>
                    <a:pt x="12" y="249"/>
                  </a:lnTo>
                  <a:lnTo>
                    <a:pt x="12" y="246"/>
                  </a:lnTo>
                  <a:lnTo>
                    <a:pt x="12" y="249"/>
                  </a:lnTo>
                  <a:lnTo>
                    <a:pt x="12" y="249"/>
                  </a:lnTo>
                  <a:lnTo>
                    <a:pt x="12" y="249"/>
                  </a:lnTo>
                  <a:lnTo>
                    <a:pt x="12" y="241"/>
                  </a:lnTo>
                  <a:lnTo>
                    <a:pt x="12" y="242"/>
                  </a:lnTo>
                  <a:lnTo>
                    <a:pt x="12" y="251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46"/>
                  </a:lnTo>
                  <a:lnTo>
                    <a:pt x="14" y="242"/>
                  </a:lnTo>
                  <a:lnTo>
                    <a:pt x="14" y="248"/>
                  </a:lnTo>
                  <a:lnTo>
                    <a:pt x="14" y="246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48"/>
                  </a:lnTo>
                  <a:lnTo>
                    <a:pt x="14" y="249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48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44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37"/>
                  </a:lnTo>
                  <a:lnTo>
                    <a:pt x="14" y="248"/>
                  </a:lnTo>
                  <a:lnTo>
                    <a:pt x="14" y="242"/>
                  </a:lnTo>
                  <a:lnTo>
                    <a:pt x="14" y="251"/>
                  </a:lnTo>
                  <a:lnTo>
                    <a:pt x="14" y="246"/>
                  </a:lnTo>
                  <a:lnTo>
                    <a:pt x="14" y="242"/>
                  </a:lnTo>
                  <a:lnTo>
                    <a:pt x="14" y="249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46"/>
                  </a:lnTo>
                  <a:lnTo>
                    <a:pt x="14" y="251"/>
                  </a:lnTo>
                  <a:lnTo>
                    <a:pt x="14" y="246"/>
                  </a:lnTo>
                  <a:lnTo>
                    <a:pt x="14" y="248"/>
                  </a:lnTo>
                  <a:lnTo>
                    <a:pt x="14" y="249"/>
                  </a:lnTo>
                  <a:lnTo>
                    <a:pt x="14" y="251"/>
                  </a:lnTo>
                  <a:lnTo>
                    <a:pt x="14" y="249"/>
                  </a:lnTo>
                  <a:lnTo>
                    <a:pt x="14" y="246"/>
                  </a:lnTo>
                  <a:lnTo>
                    <a:pt x="14" y="246"/>
                  </a:lnTo>
                  <a:lnTo>
                    <a:pt x="14" y="246"/>
                  </a:lnTo>
                  <a:lnTo>
                    <a:pt x="14" y="249"/>
                  </a:lnTo>
                  <a:lnTo>
                    <a:pt x="14" y="251"/>
                  </a:lnTo>
                  <a:lnTo>
                    <a:pt x="14" y="249"/>
                  </a:lnTo>
                  <a:lnTo>
                    <a:pt x="14" y="249"/>
                  </a:lnTo>
                  <a:lnTo>
                    <a:pt x="14" y="249"/>
                  </a:lnTo>
                  <a:lnTo>
                    <a:pt x="14" y="244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49"/>
                  </a:lnTo>
                  <a:lnTo>
                    <a:pt x="14" y="251"/>
                  </a:lnTo>
                  <a:lnTo>
                    <a:pt x="14" y="248"/>
                  </a:lnTo>
                  <a:lnTo>
                    <a:pt x="14" y="244"/>
                  </a:lnTo>
                  <a:lnTo>
                    <a:pt x="14" y="249"/>
                  </a:lnTo>
                  <a:lnTo>
                    <a:pt x="14" y="244"/>
                  </a:lnTo>
                  <a:lnTo>
                    <a:pt x="14" y="251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46"/>
                  </a:lnTo>
                  <a:lnTo>
                    <a:pt x="14" y="249"/>
                  </a:lnTo>
                  <a:lnTo>
                    <a:pt x="14" y="249"/>
                  </a:lnTo>
                  <a:lnTo>
                    <a:pt x="14" y="244"/>
                  </a:lnTo>
                  <a:lnTo>
                    <a:pt x="14" y="251"/>
                  </a:lnTo>
                  <a:lnTo>
                    <a:pt x="14" y="249"/>
                  </a:lnTo>
                  <a:lnTo>
                    <a:pt x="14" y="241"/>
                  </a:lnTo>
                  <a:lnTo>
                    <a:pt x="14" y="251"/>
                  </a:lnTo>
                  <a:lnTo>
                    <a:pt x="14" y="249"/>
                  </a:lnTo>
                  <a:lnTo>
                    <a:pt x="14" y="242"/>
                  </a:lnTo>
                  <a:lnTo>
                    <a:pt x="14" y="249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48"/>
                  </a:lnTo>
                  <a:lnTo>
                    <a:pt x="14" y="251"/>
                  </a:lnTo>
                  <a:lnTo>
                    <a:pt x="14" y="241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4" y="248"/>
                  </a:lnTo>
                  <a:lnTo>
                    <a:pt x="14" y="246"/>
                  </a:lnTo>
                  <a:lnTo>
                    <a:pt x="14" y="251"/>
                  </a:lnTo>
                  <a:lnTo>
                    <a:pt x="16" y="251"/>
                  </a:lnTo>
                  <a:lnTo>
                    <a:pt x="16" y="251"/>
                  </a:lnTo>
                  <a:lnTo>
                    <a:pt x="16" y="244"/>
                  </a:lnTo>
                  <a:lnTo>
                    <a:pt x="16" y="242"/>
                  </a:lnTo>
                  <a:lnTo>
                    <a:pt x="16" y="251"/>
                  </a:lnTo>
                  <a:lnTo>
                    <a:pt x="16" y="249"/>
                  </a:lnTo>
                  <a:lnTo>
                    <a:pt x="16" y="248"/>
                  </a:lnTo>
                  <a:lnTo>
                    <a:pt x="16" y="248"/>
                  </a:lnTo>
                  <a:lnTo>
                    <a:pt x="16" y="251"/>
                  </a:lnTo>
                  <a:lnTo>
                    <a:pt x="16" y="248"/>
                  </a:lnTo>
                  <a:lnTo>
                    <a:pt x="16" y="244"/>
                  </a:lnTo>
                  <a:lnTo>
                    <a:pt x="16" y="249"/>
                  </a:lnTo>
                  <a:lnTo>
                    <a:pt x="16" y="246"/>
                  </a:lnTo>
                  <a:lnTo>
                    <a:pt x="16" y="251"/>
                  </a:lnTo>
                  <a:lnTo>
                    <a:pt x="16" y="248"/>
                  </a:lnTo>
                  <a:lnTo>
                    <a:pt x="16" y="251"/>
                  </a:lnTo>
                  <a:lnTo>
                    <a:pt x="16" y="248"/>
                  </a:lnTo>
                  <a:lnTo>
                    <a:pt x="16" y="251"/>
                  </a:lnTo>
                  <a:lnTo>
                    <a:pt x="16" y="248"/>
                  </a:lnTo>
                  <a:lnTo>
                    <a:pt x="16" y="249"/>
                  </a:lnTo>
                  <a:lnTo>
                    <a:pt x="16" y="249"/>
                  </a:lnTo>
                  <a:lnTo>
                    <a:pt x="16" y="242"/>
                  </a:lnTo>
                  <a:lnTo>
                    <a:pt x="16" y="251"/>
                  </a:lnTo>
                  <a:lnTo>
                    <a:pt x="16" y="251"/>
                  </a:lnTo>
                  <a:lnTo>
                    <a:pt x="16" y="237"/>
                  </a:lnTo>
                  <a:lnTo>
                    <a:pt x="16" y="251"/>
                  </a:lnTo>
                  <a:lnTo>
                    <a:pt x="16" y="251"/>
                  </a:lnTo>
                  <a:lnTo>
                    <a:pt x="16" y="251"/>
                  </a:lnTo>
                  <a:lnTo>
                    <a:pt x="16" y="246"/>
                  </a:lnTo>
                  <a:lnTo>
                    <a:pt x="16" y="248"/>
                  </a:lnTo>
                  <a:lnTo>
                    <a:pt x="16" y="249"/>
                  </a:lnTo>
                  <a:lnTo>
                    <a:pt x="16" y="249"/>
                  </a:lnTo>
                  <a:lnTo>
                    <a:pt x="16" y="251"/>
                  </a:lnTo>
                  <a:lnTo>
                    <a:pt x="16" y="246"/>
                  </a:lnTo>
                  <a:lnTo>
                    <a:pt x="16" y="249"/>
                  </a:lnTo>
                  <a:lnTo>
                    <a:pt x="16" y="251"/>
                  </a:lnTo>
                  <a:lnTo>
                    <a:pt x="16" y="251"/>
                  </a:lnTo>
                  <a:lnTo>
                    <a:pt x="16" y="246"/>
                  </a:lnTo>
                  <a:lnTo>
                    <a:pt x="16" y="246"/>
                  </a:lnTo>
                  <a:lnTo>
                    <a:pt x="16" y="251"/>
                  </a:lnTo>
                  <a:lnTo>
                    <a:pt x="16" y="248"/>
                  </a:lnTo>
                  <a:lnTo>
                    <a:pt x="16" y="251"/>
                  </a:lnTo>
                  <a:lnTo>
                    <a:pt x="16" y="249"/>
                  </a:lnTo>
                  <a:lnTo>
                    <a:pt x="16" y="244"/>
                  </a:lnTo>
                  <a:lnTo>
                    <a:pt x="16" y="251"/>
                  </a:lnTo>
                  <a:lnTo>
                    <a:pt x="16" y="251"/>
                  </a:lnTo>
                  <a:lnTo>
                    <a:pt x="16" y="249"/>
                  </a:lnTo>
                  <a:lnTo>
                    <a:pt x="16" y="25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5" name="Freeform 481"/>
            <p:cNvSpPr>
              <a:spLocks/>
            </p:cNvSpPr>
            <p:nvPr/>
          </p:nvSpPr>
          <p:spPr bwMode="auto">
            <a:xfrm>
              <a:off x="4218" y="4023"/>
              <a:ext cx="17" cy="14"/>
            </a:xfrm>
            <a:custGeom>
              <a:avLst/>
              <a:gdLst>
                <a:gd name="T0" fmla="*/ 0 w 17"/>
                <a:gd name="T1" fmla="*/ 12 h 14"/>
                <a:gd name="T2" fmla="*/ 0 w 17"/>
                <a:gd name="T3" fmla="*/ 11 h 14"/>
                <a:gd name="T4" fmla="*/ 1 w 17"/>
                <a:gd name="T5" fmla="*/ 12 h 14"/>
                <a:gd name="T6" fmla="*/ 1 w 17"/>
                <a:gd name="T7" fmla="*/ 12 h 14"/>
                <a:gd name="T8" fmla="*/ 1 w 17"/>
                <a:gd name="T9" fmla="*/ 14 h 14"/>
                <a:gd name="T10" fmla="*/ 1 w 17"/>
                <a:gd name="T11" fmla="*/ 7 h 14"/>
                <a:gd name="T12" fmla="*/ 1 w 17"/>
                <a:gd name="T13" fmla="*/ 12 h 14"/>
                <a:gd name="T14" fmla="*/ 1 w 17"/>
                <a:gd name="T15" fmla="*/ 14 h 14"/>
                <a:gd name="T16" fmla="*/ 3 w 17"/>
                <a:gd name="T17" fmla="*/ 14 h 14"/>
                <a:gd name="T18" fmla="*/ 3 w 17"/>
                <a:gd name="T19" fmla="*/ 14 h 14"/>
                <a:gd name="T20" fmla="*/ 3 w 17"/>
                <a:gd name="T21" fmla="*/ 14 h 14"/>
                <a:gd name="T22" fmla="*/ 3 w 17"/>
                <a:gd name="T23" fmla="*/ 14 h 14"/>
                <a:gd name="T24" fmla="*/ 3 w 17"/>
                <a:gd name="T25" fmla="*/ 14 h 14"/>
                <a:gd name="T26" fmla="*/ 3 w 17"/>
                <a:gd name="T27" fmla="*/ 14 h 14"/>
                <a:gd name="T28" fmla="*/ 3 w 17"/>
                <a:gd name="T29" fmla="*/ 14 h 14"/>
                <a:gd name="T30" fmla="*/ 5 w 17"/>
                <a:gd name="T31" fmla="*/ 12 h 14"/>
                <a:gd name="T32" fmla="*/ 5 w 17"/>
                <a:gd name="T33" fmla="*/ 9 h 14"/>
                <a:gd name="T34" fmla="*/ 5 w 17"/>
                <a:gd name="T35" fmla="*/ 14 h 14"/>
                <a:gd name="T36" fmla="*/ 5 w 17"/>
                <a:gd name="T37" fmla="*/ 14 h 14"/>
                <a:gd name="T38" fmla="*/ 5 w 17"/>
                <a:gd name="T39" fmla="*/ 14 h 14"/>
                <a:gd name="T40" fmla="*/ 5 w 17"/>
                <a:gd name="T41" fmla="*/ 14 h 14"/>
                <a:gd name="T42" fmla="*/ 5 w 17"/>
                <a:gd name="T43" fmla="*/ 14 h 14"/>
                <a:gd name="T44" fmla="*/ 7 w 17"/>
                <a:gd name="T45" fmla="*/ 0 h 14"/>
                <a:gd name="T46" fmla="*/ 7 w 17"/>
                <a:gd name="T47" fmla="*/ 14 h 14"/>
                <a:gd name="T48" fmla="*/ 7 w 17"/>
                <a:gd name="T49" fmla="*/ 9 h 14"/>
                <a:gd name="T50" fmla="*/ 7 w 17"/>
                <a:gd name="T51" fmla="*/ 14 h 14"/>
                <a:gd name="T52" fmla="*/ 7 w 17"/>
                <a:gd name="T53" fmla="*/ 14 h 14"/>
                <a:gd name="T54" fmla="*/ 7 w 17"/>
                <a:gd name="T55" fmla="*/ 14 h 14"/>
                <a:gd name="T56" fmla="*/ 7 w 17"/>
                <a:gd name="T57" fmla="*/ 14 h 14"/>
                <a:gd name="T58" fmla="*/ 9 w 17"/>
                <a:gd name="T59" fmla="*/ 14 h 14"/>
                <a:gd name="T60" fmla="*/ 9 w 17"/>
                <a:gd name="T61" fmla="*/ 12 h 14"/>
                <a:gd name="T62" fmla="*/ 9 w 17"/>
                <a:gd name="T63" fmla="*/ 11 h 14"/>
                <a:gd name="T64" fmla="*/ 9 w 17"/>
                <a:gd name="T65" fmla="*/ 9 h 14"/>
                <a:gd name="T66" fmla="*/ 9 w 17"/>
                <a:gd name="T67" fmla="*/ 14 h 14"/>
                <a:gd name="T68" fmla="*/ 9 w 17"/>
                <a:gd name="T69" fmla="*/ 12 h 14"/>
                <a:gd name="T70" fmla="*/ 10 w 17"/>
                <a:gd name="T71" fmla="*/ 9 h 14"/>
                <a:gd name="T72" fmla="*/ 10 w 17"/>
                <a:gd name="T73" fmla="*/ 14 h 14"/>
                <a:gd name="T74" fmla="*/ 10 w 17"/>
                <a:gd name="T75" fmla="*/ 14 h 14"/>
                <a:gd name="T76" fmla="*/ 10 w 17"/>
                <a:gd name="T77" fmla="*/ 14 h 14"/>
                <a:gd name="T78" fmla="*/ 10 w 17"/>
                <a:gd name="T79" fmla="*/ 14 h 14"/>
                <a:gd name="T80" fmla="*/ 10 w 17"/>
                <a:gd name="T81" fmla="*/ 14 h 14"/>
                <a:gd name="T82" fmla="*/ 10 w 17"/>
                <a:gd name="T83" fmla="*/ 14 h 14"/>
                <a:gd name="T84" fmla="*/ 12 w 17"/>
                <a:gd name="T85" fmla="*/ 14 h 14"/>
                <a:gd name="T86" fmla="*/ 12 w 17"/>
                <a:gd name="T87" fmla="*/ 14 h 14"/>
                <a:gd name="T88" fmla="*/ 12 w 17"/>
                <a:gd name="T89" fmla="*/ 12 h 14"/>
                <a:gd name="T90" fmla="*/ 12 w 17"/>
                <a:gd name="T91" fmla="*/ 14 h 14"/>
                <a:gd name="T92" fmla="*/ 12 w 17"/>
                <a:gd name="T93" fmla="*/ 12 h 14"/>
                <a:gd name="T94" fmla="*/ 12 w 17"/>
                <a:gd name="T95" fmla="*/ 14 h 14"/>
                <a:gd name="T96" fmla="*/ 12 w 17"/>
                <a:gd name="T97" fmla="*/ 14 h 14"/>
                <a:gd name="T98" fmla="*/ 14 w 17"/>
                <a:gd name="T99" fmla="*/ 11 h 14"/>
                <a:gd name="T100" fmla="*/ 14 w 17"/>
                <a:gd name="T101" fmla="*/ 14 h 14"/>
                <a:gd name="T102" fmla="*/ 14 w 17"/>
                <a:gd name="T103" fmla="*/ 12 h 14"/>
                <a:gd name="T104" fmla="*/ 14 w 17"/>
                <a:gd name="T105" fmla="*/ 14 h 14"/>
                <a:gd name="T106" fmla="*/ 14 w 17"/>
                <a:gd name="T107" fmla="*/ 14 h 14"/>
                <a:gd name="T108" fmla="*/ 14 w 17"/>
                <a:gd name="T109" fmla="*/ 14 h 14"/>
                <a:gd name="T110" fmla="*/ 16 w 17"/>
                <a:gd name="T111" fmla="*/ 14 h 14"/>
                <a:gd name="T112" fmla="*/ 16 w 17"/>
                <a:gd name="T113" fmla="*/ 14 h 14"/>
                <a:gd name="T114" fmla="*/ 16 w 17"/>
                <a:gd name="T115" fmla="*/ 14 h 14"/>
                <a:gd name="T116" fmla="*/ 16 w 17"/>
                <a:gd name="T117" fmla="*/ 14 h 14"/>
                <a:gd name="T118" fmla="*/ 16 w 17"/>
                <a:gd name="T119" fmla="*/ 14 h 14"/>
                <a:gd name="T120" fmla="*/ 16 w 17"/>
                <a:gd name="T121" fmla="*/ 14 h 14"/>
                <a:gd name="T122" fmla="*/ 17 w 17"/>
                <a:gd name="T123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14">
                  <a:moveTo>
                    <a:pt x="0" y="14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5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7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5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1"/>
                  </a:lnTo>
                  <a:lnTo>
                    <a:pt x="1" y="0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1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7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7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9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7"/>
                  </a:lnTo>
                  <a:lnTo>
                    <a:pt x="3" y="14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7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3" y="14"/>
                  </a:lnTo>
                  <a:lnTo>
                    <a:pt x="3" y="7"/>
                  </a:lnTo>
                  <a:lnTo>
                    <a:pt x="3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7"/>
                  </a:lnTo>
                  <a:lnTo>
                    <a:pt x="5" y="14"/>
                  </a:lnTo>
                  <a:lnTo>
                    <a:pt x="5" y="9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9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9"/>
                  </a:lnTo>
                  <a:lnTo>
                    <a:pt x="5" y="14"/>
                  </a:lnTo>
                  <a:lnTo>
                    <a:pt x="5" y="9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9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5" y="12"/>
                  </a:lnTo>
                  <a:lnTo>
                    <a:pt x="7" y="14"/>
                  </a:lnTo>
                  <a:lnTo>
                    <a:pt x="7" y="0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5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9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5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9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12"/>
                  </a:lnTo>
                  <a:lnTo>
                    <a:pt x="7" y="7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7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7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7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10" y="11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7"/>
                  </a:lnTo>
                  <a:lnTo>
                    <a:pt x="10" y="14"/>
                  </a:lnTo>
                  <a:lnTo>
                    <a:pt x="10" y="9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7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9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1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1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1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5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9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1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9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7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7" y="1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6" name="Freeform 482"/>
            <p:cNvSpPr>
              <a:spLocks/>
            </p:cNvSpPr>
            <p:nvPr/>
          </p:nvSpPr>
          <p:spPr bwMode="auto">
            <a:xfrm>
              <a:off x="4235" y="4032"/>
              <a:ext cx="17" cy="5"/>
            </a:xfrm>
            <a:custGeom>
              <a:avLst/>
              <a:gdLst>
                <a:gd name="T0" fmla="*/ 0 w 17"/>
                <a:gd name="T1" fmla="*/ 5 h 5"/>
                <a:gd name="T2" fmla="*/ 0 w 17"/>
                <a:gd name="T3" fmla="*/ 5 h 5"/>
                <a:gd name="T4" fmla="*/ 0 w 17"/>
                <a:gd name="T5" fmla="*/ 2 h 5"/>
                <a:gd name="T6" fmla="*/ 0 w 17"/>
                <a:gd name="T7" fmla="*/ 5 h 5"/>
                <a:gd name="T8" fmla="*/ 0 w 17"/>
                <a:gd name="T9" fmla="*/ 3 h 5"/>
                <a:gd name="T10" fmla="*/ 2 w 17"/>
                <a:gd name="T11" fmla="*/ 5 h 5"/>
                <a:gd name="T12" fmla="*/ 2 w 17"/>
                <a:gd name="T13" fmla="*/ 3 h 5"/>
                <a:gd name="T14" fmla="*/ 2 w 17"/>
                <a:gd name="T15" fmla="*/ 5 h 5"/>
                <a:gd name="T16" fmla="*/ 2 w 17"/>
                <a:gd name="T17" fmla="*/ 5 h 5"/>
                <a:gd name="T18" fmla="*/ 2 w 17"/>
                <a:gd name="T19" fmla="*/ 5 h 5"/>
                <a:gd name="T20" fmla="*/ 2 w 17"/>
                <a:gd name="T21" fmla="*/ 5 h 5"/>
                <a:gd name="T22" fmla="*/ 2 w 17"/>
                <a:gd name="T23" fmla="*/ 5 h 5"/>
                <a:gd name="T24" fmla="*/ 4 w 17"/>
                <a:gd name="T25" fmla="*/ 5 h 5"/>
                <a:gd name="T26" fmla="*/ 4 w 17"/>
                <a:gd name="T27" fmla="*/ 5 h 5"/>
                <a:gd name="T28" fmla="*/ 4 w 17"/>
                <a:gd name="T29" fmla="*/ 2 h 5"/>
                <a:gd name="T30" fmla="*/ 4 w 17"/>
                <a:gd name="T31" fmla="*/ 5 h 5"/>
                <a:gd name="T32" fmla="*/ 4 w 17"/>
                <a:gd name="T33" fmla="*/ 5 h 5"/>
                <a:gd name="T34" fmla="*/ 4 w 17"/>
                <a:gd name="T35" fmla="*/ 5 h 5"/>
                <a:gd name="T36" fmla="*/ 4 w 17"/>
                <a:gd name="T37" fmla="*/ 5 h 5"/>
                <a:gd name="T38" fmla="*/ 6 w 17"/>
                <a:gd name="T39" fmla="*/ 5 h 5"/>
                <a:gd name="T40" fmla="*/ 6 w 17"/>
                <a:gd name="T41" fmla="*/ 5 h 5"/>
                <a:gd name="T42" fmla="*/ 6 w 17"/>
                <a:gd name="T43" fmla="*/ 5 h 5"/>
                <a:gd name="T44" fmla="*/ 6 w 17"/>
                <a:gd name="T45" fmla="*/ 5 h 5"/>
                <a:gd name="T46" fmla="*/ 6 w 17"/>
                <a:gd name="T47" fmla="*/ 5 h 5"/>
                <a:gd name="T48" fmla="*/ 6 w 17"/>
                <a:gd name="T49" fmla="*/ 5 h 5"/>
                <a:gd name="T50" fmla="*/ 8 w 17"/>
                <a:gd name="T51" fmla="*/ 5 h 5"/>
                <a:gd name="T52" fmla="*/ 8 w 17"/>
                <a:gd name="T53" fmla="*/ 5 h 5"/>
                <a:gd name="T54" fmla="*/ 8 w 17"/>
                <a:gd name="T55" fmla="*/ 5 h 5"/>
                <a:gd name="T56" fmla="*/ 8 w 17"/>
                <a:gd name="T57" fmla="*/ 5 h 5"/>
                <a:gd name="T58" fmla="*/ 8 w 17"/>
                <a:gd name="T59" fmla="*/ 5 h 5"/>
                <a:gd name="T60" fmla="*/ 8 w 17"/>
                <a:gd name="T61" fmla="*/ 5 h 5"/>
                <a:gd name="T62" fmla="*/ 9 w 17"/>
                <a:gd name="T63" fmla="*/ 3 h 5"/>
                <a:gd name="T64" fmla="*/ 9 w 17"/>
                <a:gd name="T65" fmla="*/ 5 h 5"/>
                <a:gd name="T66" fmla="*/ 9 w 17"/>
                <a:gd name="T67" fmla="*/ 5 h 5"/>
                <a:gd name="T68" fmla="*/ 9 w 17"/>
                <a:gd name="T69" fmla="*/ 5 h 5"/>
                <a:gd name="T70" fmla="*/ 9 w 17"/>
                <a:gd name="T71" fmla="*/ 5 h 5"/>
                <a:gd name="T72" fmla="*/ 9 w 17"/>
                <a:gd name="T73" fmla="*/ 5 h 5"/>
                <a:gd name="T74" fmla="*/ 9 w 17"/>
                <a:gd name="T75" fmla="*/ 5 h 5"/>
                <a:gd name="T76" fmla="*/ 11 w 17"/>
                <a:gd name="T77" fmla="*/ 3 h 5"/>
                <a:gd name="T78" fmla="*/ 11 w 17"/>
                <a:gd name="T79" fmla="*/ 5 h 5"/>
                <a:gd name="T80" fmla="*/ 11 w 17"/>
                <a:gd name="T81" fmla="*/ 3 h 5"/>
                <a:gd name="T82" fmla="*/ 11 w 17"/>
                <a:gd name="T83" fmla="*/ 3 h 5"/>
                <a:gd name="T84" fmla="*/ 11 w 17"/>
                <a:gd name="T85" fmla="*/ 2 h 5"/>
                <a:gd name="T86" fmla="*/ 11 w 17"/>
                <a:gd name="T87" fmla="*/ 5 h 5"/>
                <a:gd name="T88" fmla="*/ 11 w 17"/>
                <a:gd name="T89" fmla="*/ 5 h 5"/>
                <a:gd name="T90" fmla="*/ 13 w 17"/>
                <a:gd name="T91" fmla="*/ 5 h 5"/>
                <a:gd name="T92" fmla="*/ 13 w 17"/>
                <a:gd name="T93" fmla="*/ 5 h 5"/>
                <a:gd name="T94" fmla="*/ 13 w 17"/>
                <a:gd name="T95" fmla="*/ 3 h 5"/>
                <a:gd name="T96" fmla="*/ 13 w 17"/>
                <a:gd name="T97" fmla="*/ 5 h 5"/>
                <a:gd name="T98" fmla="*/ 13 w 17"/>
                <a:gd name="T99" fmla="*/ 5 h 5"/>
                <a:gd name="T100" fmla="*/ 13 w 17"/>
                <a:gd name="T101" fmla="*/ 5 h 5"/>
                <a:gd name="T102" fmla="*/ 15 w 17"/>
                <a:gd name="T103" fmla="*/ 3 h 5"/>
                <a:gd name="T104" fmla="*/ 15 w 17"/>
                <a:gd name="T105" fmla="*/ 3 h 5"/>
                <a:gd name="T106" fmla="*/ 15 w 17"/>
                <a:gd name="T107" fmla="*/ 5 h 5"/>
                <a:gd name="T108" fmla="*/ 15 w 17"/>
                <a:gd name="T109" fmla="*/ 5 h 5"/>
                <a:gd name="T110" fmla="*/ 15 w 17"/>
                <a:gd name="T111" fmla="*/ 5 h 5"/>
                <a:gd name="T112" fmla="*/ 15 w 17"/>
                <a:gd name="T113" fmla="*/ 3 h 5"/>
                <a:gd name="T114" fmla="*/ 17 w 17"/>
                <a:gd name="T115" fmla="*/ 5 h 5"/>
                <a:gd name="T116" fmla="*/ 17 w 17"/>
                <a:gd name="T117" fmla="*/ 5 h 5"/>
                <a:gd name="T118" fmla="*/ 17 w 17"/>
                <a:gd name="T119" fmla="*/ 5 h 5"/>
                <a:gd name="T120" fmla="*/ 17 w 17"/>
                <a:gd name="T121" fmla="*/ 0 h 5"/>
                <a:gd name="T122" fmla="*/ 17 w 17"/>
                <a:gd name="T12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0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0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0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0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2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0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0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0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0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2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0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0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0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0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2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7" name="Freeform 483"/>
            <p:cNvSpPr>
              <a:spLocks/>
            </p:cNvSpPr>
            <p:nvPr/>
          </p:nvSpPr>
          <p:spPr bwMode="auto">
            <a:xfrm>
              <a:off x="4252" y="4028"/>
              <a:ext cx="17" cy="9"/>
            </a:xfrm>
            <a:custGeom>
              <a:avLst/>
              <a:gdLst>
                <a:gd name="T0" fmla="*/ 0 w 17"/>
                <a:gd name="T1" fmla="*/ 9 h 9"/>
                <a:gd name="T2" fmla="*/ 1 w 17"/>
                <a:gd name="T3" fmla="*/ 9 h 9"/>
                <a:gd name="T4" fmla="*/ 1 w 17"/>
                <a:gd name="T5" fmla="*/ 9 h 9"/>
                <a:gd name="T6" fmla="*/ 1 w 17"/>
                <a:gd name="T7" fmla="*/ 7 h 9"/>
                <a:gd name="T8" fmla="*/ 1 w 17"/>
                <a:gd name="T9" fmla="*/ 7 h 9"/>
                <a:gd name="T10" fmla="*/ 1 w 17"/>
                <a:gd name="T11" fmla="*/ 9 h 9"/>
                <a:gd name="T12" fmla="*/ 1 w 17"/>
                <a:gd name="T13" fmla="*/ 7 h 9"/>
                <a:gd name="T14" fmla="*/ 1 w 17"/>
                <a:gd name="T15" fmla="*/ 9 h 9"/>
                <a:gd name="T16" fmla="*/ 3 w 17"/>
                <a:gd name="T17" fmla="*/ 9 h 9"/>
                <a:gd name="T18" fmla="*/ 3 w 17"/>
                <a:gd name="T19" fmla="*/ 2 h 9"/>
                <a:gd name="T20" fmla="*/ 3 w 17"/>
                <a:gd name="T21" fmla="*/ 9 h 9"/>
                <a:gd name="T22" fmla="*/ 3 w 17"/>
                <a:gd name="T23" fmla="*/ 9 h 9"/>
                <a:gd name="T24" fmla="*/ 3 w 17"/>
                <a:gd name="T25" fmla="*/ 9 h 9"/>
                <a:gd name="T26" fmla="*/ 3 w 17"/>
                <a:gd name="T27" fmla="*/ 9 h 9"/>
                <a:gd name="T28" fmla="*/ 5 w 17"/>
                <a:gd name="T29" fmla="*/ 9 h 9"/>
                <a:gd name="T30" fmla="*/ 5 w 17"/>
                <a:gd name="T31" fmla="*/ 9 h 9"/>
                <a:gd name="T32" fmla="*/ 5 w 17"/>
                <a:gd name="T33" fmla="*/ 9 h 9"/>
                <a:gd name="T34" fmla="*/ 5 w 17"/>
                <a:gd name="T35" fmla="*/ 6 h 9"/>
                <a:gd name="T36" fmla="*/ 5 w 17"/>
                <a:gd name="T37" fmla="*/ 7 h 9"/>
                <a:gd name="T38" fmla="*/ 5 w 17"/>
                <a:gd name="T39" fmla="*/ 6 h 9"/>
                <a:gd name="T40" fmla="*/ 5 w 17"/>
                <a:gd name="T41" fmla="*/ 9 h 9"/>
                <a:gd name="T42" fmla="*/ 7 w 17"/>
                <a:gd name="T43" fmla="*/ 9 h 9"/>
                <a:gd name="T44" fmla="*/ 7 w 17"/>
                <a:gd name="T45" fmla="*/ 9 h 9"/>
                <a:gd name="T46" fmla="*/ 7 w 17"/>
                <a:gd name="T47" fmla="*/ 7 h 9"/>
                <a:gd name="T48" fmla="*/ 7 w 17"/>
                <a:gd name="T49" fmla="*/ 6 h 9"/>
                <a:gd name="T50" fmla="*/ 7 w 17"/>
                <a:gd name="T51" fmla="*/ 9 h 9"/>
                <a:gd name="T52" fmla="*/ 7 w 17"/>
                <a:gd name="T53" fmla="*/ 9 h 9"/>
                <a:gd name="T54" fmla="*/ 8 w 17"/>
                <a:gd name="T55" fmla="*/ 9 h 9"/>
                <a:gd name="T56" fmla="*/ 8 w 17"/>
                <a:gd name="T57" fmla="*/ 9 h 9"/>
                <a:gd name="T58" fmla="*/ 8 w 17"/>
                <a:gd name="T59" fmla="*/ 9 h 9"/>
                <a:gd name="T60" fmla="*/ 8 w 17"/>
                <a:gd name="T61" fmla="*/ 7 h 9"/>
                <a:gd name="T62" fmla="*/ 8 w 17"/>
                <a:gd name="T63" fmla="*/ 9 h 9"/>
                <a:gd name="T64" fmla="*/ 8 w 17"/>
                <a:gd name="T65" fmla="*/ 9 h 9"/>
                <a:gd name="T66" fmla="*/ 8 w 17"/>
                <a:gd name="T67" fmla="*/ 9 h 9"/>
                <a:gd name="T68" fmla="*/ 10 w 17"/>
                <a:gd name="T69" fmla="*/ 6 h 9"/>
                <a:gd name="T70" fmla="*/ 10 w 17"/>
                <a:gd name="T71" fmla="*/ 9 h 9"/>
                <a:gd name="T72" fmla="*/ 10 w 17"/>
                <a:gd name="T73" fmla="*/ 9 h 9"/>
                <a:gd name="T74" fmla="*/ 10 w 17"/>
                <a:gd name="T75" fmla="*/ 7 h 9"/>
                <a:gd name="T76" fmla="*/ 10 w 17"/>
                <a:gd name="T77" fmla="*/ 9 h 9"/>
                <a:gd name="T78" fmla="*/ 10 w 17"/>
                <a:gd name="T79" fmla="*/ 9 h 9"/>
                <a:gd name="T80" fmla="*/ 12 w 17"/>
                <a:gd name="T81" fmla="*/ 9 h 9"/>
                <a:gd name="T82" fmla="*/ 12 w 17"/>
                <a:gd name="T83" fmla="*/ 7 h 9"/>
                <a:gd name="T84" fmla="*/ 12 w 17"/>
                <a:gd name="T85" fmla="*/ 9 h 9"/>
                <a:gd name="T86" fmla="*/ 12 w 17"/>
                <a:gd name="T87" fmla="*/ 7 h 9"/>
                <a:gd name="T88" fmla="*/ 12 w 17"/>
                <a:gd name="T89" fmla="*/ 9 h 9"/>
                <a:gd name="T90" fmla="*/ 12 w 17"/>
                <a:gd name="T91" fmla="*/ 9 h 9"/>
                <a:gd name="T92" fmla="*/ 12 w 17"/>
                <a:gd name="T93" fmla="*/ 9 h 9"/>
                <a:gd name="T94" fmla="*/ 14 w 17"/>
                <a:gd name="T95" fmla="*/ 9 h 9"/>
                <a:gd name="T96" fmla="*/ 14 w 17"/>
                <a:gd name="T97" fmla="*/ 2 h 9"/>
                <a:gd name="T98" fmla="*/ 14 w 17"/>
                <a:gd name="T99" fmla="*/ 7 h 9"/>
                <a:gd name="T100" fmla="*/ 14 w 17"/>
                <a:gd name="T101" fmla="*/ 9 h 9"/>
                <a:gd name="T102" fmla="*/ 14 w 17"/>
                <a:gd name="T103" fmla="*/ 7 h 9"/>
                <a:gd name="T104" fmla="*/ 14 w 17"/>
                <a:gd name="T105" fmla="*/ 9 h 9"/>
                <a:gd name="T106" fmla="*/ 16 w 17"/>
                <a:gd name="T107" fmla="*/ 9 h 9"/>
                <a:gd name="T108" fmla="*/ 16 w 17"/>
                <a:gd name="T109" fmla="*/ 7 h 9"/>
                <a:gd name="T110" fmla="*/ 16 w 17"/>
                <a:gd name="T111" fmla="*/ 9 h 9"/>
                <a:gd name="T112" fmla="*/ 16 w 17"/>
                <a:gd name="T113" fmla="*/ 6 h 9"/>
                <a:gd name="T114" fmla="*/ 16 w 17"/>
                <a:gd name="T115" fmla="*/ 9 h 9"/>
                <a:gd name="T116" fmla="*/ 16 w 17"/>
                <a:gd name="T117" fmla="*/ 7 h 9"/>
                <a:gd name="T118" fmla="*/ 16 w 17"/>
                <a:gd name="T119" fmla="*/ 9 h 9"/>
                <a:gd name="T120" fmla="*/ 17 w 17"/>
                <a:gd name="T121" fmla="*/ 7 h 9"/>
                <a:gd name="T122" fmla="*/ 17 w 17"/>
                <a:gd name="T12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2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3" y="4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2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9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4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4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4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9"/>
                  </a:lnTo>
                  <a:lnTo>
                    <a:pt x="12" y="6"/>
                  </a:lnTo>
                  <a:lnTo>
                    <a:pt x="12" y="2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0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2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2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0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8" name="Freeform 484"/>
            <p:cNvSpPr>
              <a:spLocks/>
            </p:cNvSpPr>
            <p:nvPr/>
          </p:nvSpPr>
          <p:spPr bwMode="auto">
            <a:xfrm>
              <a:off x="4269" y="4003"/>
              <a:ext cx="16" cy="34"/>
            </a:xfrm>
            <a:custGeom>
              <a:avLst/>
              <a:gdLst>
                <a:gd name="T0" fmla="*/ 0 w 16"/>
                <a:gd name="T1" fmla="*/ 34 h 34"/>
                <a:gd name="T2" fmla="*/ 0 w 16"/>
                <a:gd name="T3" fmla="*/ 31 h 34"/>
                <a:gd name="T4" fmla="*/ 0 w 16"/>
                <a:gd name="T5" fmla="*/ 32 h 34"/>
                <a:gd name="T6" fmla="*/ 0 w 16"/>
                <a:gd name="T7" fmla="*/ 29 h 34"/>
                <a:gd name="T8" fmla="*/ 2 w 16"/>
                <a:gd name="T9" fmla="*/ 32 h 34"/>
                <a:gd name="T10" fmla="*/ 2 w 16"/>
                <a:gd name="T11" fmla="*/ 34 h 34"/>
                <a:gd name="T12" fmla="*/ 2 w 16"/>
                <a:gd name="T13" fmla="*/ 32 h 34"/>
                <a:gd name="T14" fmla="*/ 2 w 16"/>
                <a:gd name="T15" fmla="*/ 32 h 34"/>
                <a:gd name="T16" fmla="*/ 2 w 16"/>
                <a:gd name="T17" fmla="*/ 34 h 34"/>
                <a:gd name="T18" fmla="*/ 2 w 16"/>
                <a:gd name="T19" fmla="*/ 34 h 34"/>
                <a:gd name="T20" fmla="*/ 2 w 16"/>
                <a:gd name="T21" fmla="*/ 32 h 34"/>
                <a:gd name="T22" fmla="*/ 4 w 16"/>
                <a:gd name="T23" fmla="*/ 34 h 34"/>
                <a:gd name="T24" fmla="*/ 4 w 16"/>
                <a:gd name="T25" fmla="*/ 32 h 34"/>
                <a:gd name="T26" fmla="*/ 4 w 16"/>
                <a:gd name="T27" fmla="*/ 34 h 34"/>
                <a:gd name="T28" fmla="*/ 4 w 16"/>
                <a:gd name="T29" fmla="*/ 32 h 34"/>
                <a:gd name="T30" fmla="*/ 4 w 16"/>
                <a:gd name="T31" fmla="*/ 29 h 34"/>
                <a:gd name="T32" fmla="*/ 4 w 16"/>
                <a:gd name="T33" fmla="*/ 24 h 34"/>
                <a:gd name="T34" fmla="*/ 4 w 16"/>
                <a:gd name="T35" fmla="*/ 31 h 34"/>
                <a:gd name="T36" fmla="*/ 6 w 16"/>
                <a:gd name="T37" fmla="*/ 32 h 34"/>
                <a:gd name="T38" fmla="*/ 6 w 16"/>
                <a:gd name="T39" fmla="*/ 34 h 34"/>
                <a:gd name="T40" fmla="*/ 6 w 16"/>
                <a:gd name="T41" fmla="*/ 34 h 34"/>
                <a:gd name="T42" fmla="*/ 6 w 16"/>
                <a:gd name="T43" fmla="*/ 27 h 34"/>
                <a:gd name="T44" fmla="*/ 6 w 16"/>
                <a:gd name="T45" fmla="*/ 32 h 34"/>
                <a:gd name="T46" fmla="*/ 6 w 16"/>
                <a:gd name="T47" fmla="*/ 34 h 34"/>
                <a:gd name="T48" fmla="*/ 6 w 16"/>
                <a:gd name="T49" fmla="*/ 34 h 34"/>
                <a:gd name="T50" fmla="*/ 7 w 16"/>
                <a:gd name="T51" fmla="*/ 34 h 34"/>
                <a:gd name="T52" fmla="*/ 7 w 16"/>
                <a:gd name="T53" fmla="*/ 34 h 34"/>
                <a:gd name="T54" fmla="*/ 7 w 16"/>
                <a:gd name="T55" fmla="*/ 32 h 34"/>
                <a:gd name="T56" fmla="*/ 7 w 16"/>
                <a:gd name="T57" fmla="*/ 31 h 34"/>
                <a:gd name="T58" fmla="*/ 7 w 16"/>
                <a:gd name="T59" fmla="*/ 34 h 34"/>
                <a:gd name="T60" fmla="*/ 7 w 16"/>
                <a:gd name="T61" fmla="*/ 32 h 34"/>
                <a:gd name="T62" fmla="*/ 9 w 16"/>
                <a:gd name="T63" fmla="*/ 32 h 34"/>
                <a:gd name="T64" fmla="*/ 9 w 16"/>
                <a:gd name="T65" fmla="*/ 24 h 34"/>
                <a:gd name="T66" fmla="*/ 9 w 16"/>
                <a:gd name="T67" fmla="*/ 32 h 34"/>
                <a:gd name="T68" fmla="*/ 9 w 16"/>
                <a:gd name="T69" fmla="*/ 34 h 34"/>
                <a:gd name="T70" fmla="*/ 9 w 16"/>
                <a:gd name="T71" fmla="*/ 31 h 34"/>
                <a:gd name="T72" fmla="*/ 9 w 16"/>
                <a:gd name="T73" fmla="*/ 11 h 34"/>
                <a:gd name="T74" fmla="*/ 9 w 16"/>
                <a:gd name="T75" fmla="*/ 29 h 34"/>
                <a:gd name="T76" fmla="*/ 11 w 16"/>
                <a:gd name="T77" fmla="*/ 29 h 34"/>
                <a:gd name="T78" fmla="*/ 11 w 16"/>
                <a:gd name="T79" fmla="*/ 25 h 34"/>
                <a:gd name="T80" fmla="*/ 11 w 16"/>
                <a:gd name="T81" fmla="*/ 27 h 34"/>
                <a:gd name="T82" fmla="*/ 11 w 16"/>
                <a:gd name="T83" fmla="*/ 27 h 34"/>
                <a:gd name="T84" fmla="*/ 11 w 16"/>
                <a:gd name="T85" fmla="*/ 32 h 34"/>
                <a:gd name="T86" fmla="*/ 11 w 16"/>
                <a:gd name="T87" fmla="*/ 32 h 34"/>
                <a:gd name="T88" fmla="*/ 11 w 16"/>
                <a:gd name="T89" fmla="*/ 32 h 34"/>
                <a:gd name="T90" fmla="*/ 13 w 16"/>
                <a:gd name="T91" fmla="*/ 32 h 34"/>
                <a:gd name="T92" fmla="*/ 13 w 16"/>
                <a:gd name="T93" fmla="*/ 22 h 34"/>
                <a:gd name="T94" fmla="*/ 13 w 16"/>
                <a:gd name="T95" fmla="*/ 32 h 34"/>
                <a:gd name="T96" fmla="*/ 13 w 16"/>
                <a:gd name="T97" fmla="*/ 27 h 34"/>
                <a:gd name="T98" fmla="*/ 13 w 16"/>
                <a:gd name="T99" fmla="*/ 31 h 34"/>
                <a:gd name="T100" fmla="*/ 13 w 16"/>
                <a:gd name="T101" fmla="*/ 4 h 34"/>
                <a:gd name="T102" fmla="*/ 13 w 16"/>
                <a:gd name="T103" fmla="*/ 24 h 34"/>
                <a:gd name="T104" fmla="*/ 15 w 16"/>
                <a:gd name="T105" fmla="*/ 32 h 34"/>
                <a:gd name="T106" fmla="*/ 15 w 16"/>
                <a:gd name="T107" fmla="*/ 27 h 34"/>
                <a:gd name="T108" fmla="*/ 15 w 16"/>
                <a:gd name="T109" fmla="*/ 34 h 34"/>
                <a:gd name="T110" fmla="*/ 15 w 16"/>
                <a:gd name="T111" fmla="*/ 29 h 34"/>
                <a:gd name="T112" fmla="*/ 15 w 16"/>
                <a:gd name="T113" fmla="*/ 34 h 34"/>
                <a:gd name="T114" fmla="*/ 15 w 16"/>
                <a:gd name="T115" fmla="*/ 25 h 34"/>
                <a:gd name="T116" fmla="*/ 16 w 16"/>
                <a:gd name="T117" fmla="*/ 32 h 34"/>
                <a:gd name="T118" fmla="*/ 16 w 16"/>
                <a:gd name="T119" fmla="*/ 34 h 34"/>
                <a:gd name="T120" fmla="*/ 16 w 16"/>
                <a:gd name="T121" fmla="*/ 18 h 34"/>
                <a:gd name="T122" fmla="*/ 16 w 16"/>
                <a:gd name="T123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34">
                  <a:moveTo>
                    <a:pt x="0" y="32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27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25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27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29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29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29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29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4" y="29"/>
                  </a:lnTo>
                  <a:lnTo>
                    <a:pt x="4" y="27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4" y="34"/>
                  </a:lnTo>
                  <a:lnTo>
                    <a:pt x="4" y="29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4" y="25"/>
                  </a:lnTo>
                  <a:lnTo>
                    <a:pt x="4" y="32"/>
                  </a:lnTo>
                  <a:lnTo>
                    <a:pt x="4" y="27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2"/>
                  </a:lnTo>
                  <a:lnTo>
                    <a:pt x="4" y="29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2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4" y="27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6" y="31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1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29"/>
                  </a:lnTo>
                  <a:lnTo>
                    <a:pt x="6" y="34"/>
                  </a:lnTo>
                  <a:lnTo>
                    <a:pt x="6" y="31"/>
                  </a:lnTo>
                  <a:lnTo>
                    <a:pt x="6" y="34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1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29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27"/>
                  </a:lnTo>
                  <a:lnTo>
                    <a:pt x="6" y="32"/>
                  </a:lnTo>
                  <a:lnTo>
                    <a:pt x="6" y="24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29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20"/>
                  </a:lnTo>
                  <a:lnTo>
                    <a:pt x="6" y="29"/>
                  </a:lnTo>
                  <a:lnTo>
                    <a:pt x="6" y="32"/>
                  </a:lnTo>
                  <a:lnTo>
                    <a:pt x="6" y="31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6" y="29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6" y="16"/>
                  </a:lnTo>
                  <a:lnTo>
                    <a:pt x="6" y="29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7" y="20"/>
                  </a:lnTo>
                  <a:lnTo>
                    <a:pt x="7" y="32"/>
                  </a:lnTo>
                  <a:lnTo>
                    <a:pt x="7" y="25"/>
                  </a:lnTo>
                  <a:lnTo>
                    <a:pt x="7" y="32"/>
                  </a:lnTo>
                  <a:lnTo>
                    <a:pt x="7" y="29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24"/>
                  </a:lnTo>
                  <a:lnTo>
                    <a:pt x="7" y="34"/>
                  </a:lnTo>
                  <a:lnTo>
                    <a:pt x="7" y="27"/>
                  </a:lnTo>
                  <a:lnTo>
                    <a:pt x="7" y="31"/>
                  </a:lnTo>
                  <a:lnTo>
                    <a:pt x="7" y="24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27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0"/>
                  </a:lnTo>
                  <a:lnTo>
                    <a:pt x="7" y="27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4"/>
                  </a:lnTo>
                  <a:lnTo>
                    <a:pt x="7" y="25"/>
                  </a:lnTo>
                  <a:lnTo>
                    <a:pt x="7" y="32"/>
                  </a:lnTo>
                  <a:lnTo>
                    <a:pt x="7" y="27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18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9" y="22"/>
                  </a:lnTo>
                  <a:lnTo>
                    <a:pt x="9" y="32"/>
                  </a:lnTo>
                  <a:lnTo>
                    <a:pt x="9" y="29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25"/>
                  </a:lnTo>
                  <a:lnTo>
                    <a:pt x="9" y="31"/>
                  </a:lnTo>
                  <a:lnTo>
                    <a:pt x="9" y="32"/>
                  </a:lnTo>
                  <a:lnTo>
                    <a:pt x="9" y="24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27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20"/>
                  </a:lnTo>
                  <a:lnTo>
                    <a:pt x="9" y="29"/>
                  </a:lnTo>
                  <a:lnTo>
                    <a:pt x="9" y="24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27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27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24"/>
                  </a:lnTo>
                  <a:lnTo>
                    <a:pt x="9" y="25"/>
                  </a:lnTo>
                  <a:lnTo>
                    <a:pt x="9" y="31"/>
                  </a:lnTo>
                  <a:lnTo>
                    <a:pt x="9" y="25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9" y="31"/>
                  </a:lnTo>
                  <a:lnTo>
                    <a:pt x="9" y="27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25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25"/>
                  </a:lnTo>
                  <a:lnTo>
                    <a:pt x="9" y="34"/>
                  </a:lnTo>
                  <a:lnTo>
                    <a:pt x="9" y="25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25"/>
                  </a:lnTo>
                  <a:lnTo>
                    <a:pt x="9" y="22"/>
                  </a:lnTo>
                  <a:lnTo>
                    <a:pt x="9" y="31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9" y="31"/>
                  </a:lnTo>
                  <a:lnTo>
                    <a:pt x="9" y="27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18"/>
                  </a:lnTo>
                  <a:lnTo>
                    <a:pt x="9" y="34"/>
                  </a:lnTo>
                  <a:lnTo>
                    <a:pt x="9" y="25"/>
                  </a:lnTo>
                  <a:lnTo>
                    <a:pt x="9" y="11"/>
                  </a:lnTo>
                  <a:lnTo>
                    <a:pt x="9" y="31"/>
                  </a:lnTo>
                  <a:lnTo>
                    <a:pt x="9" y="25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24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9" y="34"/>
                  </a:lnTo>
                  <a:lnTo>
                    <a:pt x="9" y="24"/>
                  </a:lnTo>
                  <a:lnTo>
                    <a:pt x="9" y="29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11" y="34"/>
                  </a:lnTo>
                  <a:lnTo>
                    <a:pt x="11" y="29"/>
                  </a:lnTo>
                  <a:lnTo>
                    <a:pt x="11" y="34"/>
                  </a:lnTo>
                  <a:lnTo>
                    <a:pt x="11" y="25"/>
                  </a:lnTo>
                  <a:lnTo>
                    <a:pt x="11" y="34"/>
                  </a:lnTo>
                  <a:lnTo>
                    <a:pt x="11" y="8"/>
                  </a:lnTo>
                  <a:lnTo>
                    <a:pt x="11" y="27"/>
                  </a:lnTo>
                  <a:lnTo>
                    <a:pt x="11" y="32"/>
                  </a:lnTo>
                  <a:lnTo>
                    <a:pt x="11" y="34"/>
                  </a:lnTo>
                  <a:lnTo>
                    <a:pt x="11" y="29"/>
                  </a:lnTo>
                  <a:lnTo>
                    <a:pt x="11" y="34"/>
                  </a:lnTo>
                  <a:lnTo>
                    <a:pt x="11" y="29"/>
                  </a:lnTo>
                  <a:lnTo>
                    <a:pt x="11" y="32"/>
                  </a:lnTo>
                  <a:lnTo>
                    <a:pt x="11" y="31"/>
                  </a:lnTo>
                  <a:lnTo>
                    <a:pt x="11" y="34"/>
                  </a:lnTo>
                  <a:lnTo>
                    <a:pt x="11" y="29"/>
                  </a:lnTo>
                  <a:lnTo>
                    <a:pt x="11" y="34"/>
                  </a:lnTo>
                  <a:lnTo>
                    <a:pt x="11" y="32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11" y="34"/>
                  </a:lnTo>
                  <a:lnTo>
                    <a:pt x="11" y="25"/>
                  </a:lnTo>
                  <a:lnTo>
                    <a:pt x="11" y="34"/>
                  </a:lnTo>
                  <a:lnTo>
                    <a:pt x="11" y="27"/>
                  </a:lnTo>
                  <a:lnTo>
                    <a:pt x="11" y="34"/>
                  </a:lnTo>
                  <a:lnTo>
                    <a:pt x="11" y="31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34"/>
                  </a:lnTo>
                  <a:lnTo>
                    <a:pt x="11" y="32"/>
                  </a:lnTo>
                  <a:lnTo>
                    <a:pt x="11" y="34"/>
                  </a:lnTo>
                  <a:lnTo>
                    <a:pt x="11" y="22"/>
                  </a:lnTo>
                  <a:lnTo>
                    <a:pt x="11" y="34"/>
                  </a:lnTo>
                  <a:lnTo>
                    <a:pt x="11" y="27"/>
                  </a:lnTo>
                  <a:lnTo>
                    <a:pt x="11" y="34"/>
                  </a:lnTo>
                  <a:lnTo>
                    <a:pt x="11" y="31"/>
                  </a:lnTo>
                  <a:lnTo>
                    <a:pt x="11" y="32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24"/>
                  </a:lnTo>
                  <a:lnTo>
                    <a:pt x="11" y="27"/>
                  </a:lnTo>
                  <a:lnTo>
                    <a:pt x="11" y="20"/>
                  </a:lnTo>
                  <a:lnTo>
                    <a:pt x="11" y="24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1" y="34"/>
                  </a:lnTo>
                  <a:lnTo>
                    <a:pt x="11" y="29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20"/>
                  </a:lnTo>
                  <a:lnTo>
                    <a:pt x="11" y="29"/>
                  </a:lnTo>
                  <a:lnTo>
                    <a:pt x="11" y="32"/>
                  </a:lnTo>
                  <a:lnTo>
                    <a:pt x="11" y="27"/>
                  </a:lnTo>
                  <a:lnTo>
                    <a:pt x="11" y="9"/>
                  </a:lnTo>
                  <a:lnTo>
                    <a:pt x="11" y="24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34"/>
                  </a:lnTo>
                  <a:lnTo>
                    <a:pt x="11" y="27"/>
                  </a:lnTo>
                  <a:lnTo>
                    <a:pt x="11" y="24"/>
                  </a:lnTo>
                  <a:lnTo>
                    <a:pt x="11" y="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4"/>
                  </a:lnTo>
                  <a:lnTo>
                    <a:pt x="11" y="13"/>
                  </a:lnTo>
                  <a:lnTo>
                    <a:pt x="11" y="34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1" y="24"/>
                  </a:lnTo>
                  <a:lnTo>
                    <a:pt x="11" y="27"/>
                  </a:lnTo>
                  <a:lnTo>
                    <a:pt x="11" y="31"/>
                  </a:lnTo>
                  <a:lnTo>
                    <a:pt x="11" y="27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29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1" y="34"/>
                  </a:lnTo>
                  <a:lnTo>
                    <a:pt x="11" y="27"/>
                  </a:lnTo>
                  <a:lnTo>
                    <a:pt x="11" y="32"/>
                  </a:lnTo>
                  <a:lnTo>
                    <a:pt x="11" y="29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13" y="22"/>
                  </a:lnTo>
                  <a:lnTo>
                    <a:pt x="13" y="29"/>
                  </a:lnTo>
                  <a:lnTo>
                    <a:pt x="13" y="34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3" y="32"/>
                  </a:lnTo>
                  <a:lnTo>
                    <a:pt x="13" y="2"/>
                  </a:lnTo>
                  <a:lnTo>
                    <a:pt x="13" y="20"/>
                  </a:lnTo>
                  <a:lnTo>
                    <a:pt x="13" y="32"/>
                  </a:lnTo>
                  <a:lnTo>
                    <a:pt x="13" y="31"/>
                  </a:lnTo>
                  <a:lnTo>
                    <a:pt x="13" y="34"/>
                  </a:lnTo>
                  <a:lnTo>
                    <a:pt x="13" y="32"/>
                  </a:lnTo>
                  <a:lnTo>
                    <a:pt x="13" y="0"/>
                  </a:lnTo>
                  <a:lnTo>
                    <a:pt x="13" y="32"/>
                  </a:lnTo>
                  <a:lnTo>
                    <a:pt x="13" y="25"/>
                  </a:lnTo>
                  <a:lnTo>
                    <a:pt x="13" y="34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34"/>
                  </a:lnTo>
                  <a:lnTo>
                    <a:pt x="13" y="22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3" y="34"/>
                  </a:lnTo>
                  <a:lnTo>
                    <a:pt x="13" y="32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3" y="20"/>
                  </a:lnTo>
                  <a:lnTo>
                    <a:pt x="13" y="32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3" y="31"/>
                  </a:lnTo>
                  <a:lnTo>
                    <a:pt x="13" y="32"/>
                  </a:lnTo>
                  <a:lnTo>
                    <a:pt x="13" y="34"/>
                  </a:lnTo>
                  <a:lnTo>
                    <a:pt x="13" y="31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24"/>
                  </a:lnTo>
                  <a:lnTo>
                    <a:pt x="13" y="32"/>
                  </a:lnTo>
                  <a:lnTo>
                    <a:pt x="13" y="24"/>
                  </a:lnTo>
                  <a:lnTo>
                    <a:pt x="13" y="31"/>
                  </a:lnTo>
                  <a:lnTo>
                    <a:pt x="13" y="25"/>
                  </a:lnTo>
                  <a:lnTo>
                    <a:pt x="13" y="16"/>
                  </a:lnTo>
                  <a:lnTo>
                    <a:pt x="13" y="34"/>
                  </a:lnTo>
                  <a:lnTo>
                    <a:pt x="13" y="27"/>
                  </a:lnTo>
                  <a:lnTo>
                    <a:pt x="13" y="34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3" y="29"/>
                  </a:lnTo>
                  <a:lnTo>
                    <a:pt x="13" y="18"/>
                  </a:lnTo>
                  <a:lnTo>
                    <a:pt x="13" y="32"/>
                  </a:lnTo>
                  <a:lnTo>
                    <a:pt x="13" y="34"/>
                  </a:lnTo>
                  <a:lnTo>
                    <a:pt x="13" y="32"/>
                  </a:lnTo>
                  <a:lnTo>
                    <a:pt x="13" y="34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3" y="34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27"/>
                  </a:lnTo>
                  <a:lnTo>
                    <a:pt x="13" y="32"/>
                  </a:lnTo>
                  <a:lnTo>
                    <a:pt x="13" y="34"/>
                  </a:lnTo>
                  <a:lnTo>
                    <a:pt x="13" y="6"/>
                  </a:lnTo>
                  <a:lnTo>
                    <a:pt x="13" y="29"/>
                  </a:lnTo>
                  <a:lnTo>
                    <a:pt x="13" y="31"/>
                  </a:lnTo>
                  <a:lnTo>
                    <a:pt x="13" y="25"/>
                  </a:lnTo>
                  <a:lnTo>
                    <a:pt x="13" y="4"/>
                  </a:lnTo>
                  <a:lnTo>
                    <a:pt x="13" y="11"/>
                  </a:lnTo>
                  <a:lnTo>
                    <a:pt x="13" y="27"/>
                  </a:lnTo>
                  <a:lnTo>
                    <a:pt x="13" y="29"/>
                  </a:lnTo>
                  <a:lnTo>
                    <a:pt x="13" y="24"/>
                  </a:lnTo>
                  <a:lnTo>
                    <a:pt x="13" y="18"/>
                  </a:lnTo>
                  <a:lnTo>
                    <a:pt x="13" y="32"/>
                  </a:lnTo>
                  <a:lnTo>
                    <a:pt x="13" y="24"/>
                  </a:lnTo>
                  <a:lnTo>
                    <a:pt x="13" y="27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32"/>
                  </a:lnTo>
                  <a:lnTo>
                    <a:pt x="13" y="24"/>
                  </a:lnTo>
                  <a:lnTo>
                    <a:pt x="13" y="13"/>
                  </a:lnTo>
                  <a:lnTo>
                    <a:pt x="13" y="31"/>
                  </a:lnTo>
                  <a:lnTo>
                    <a:pt x="13" y="32"/>
                  </a:lnTo>
                  <a:lnTo>
                    <a:pt x="13" y="34"/>
                  </a:lnTo>
                  <a:lnTo>
                    <a:pt x="15" y="25"/>
                  </a:lnTo>
                  <a:lnTo>
                    <a:pt x="15" y="31"/>
                  </a:lnTo>
                  <a:lnTo>
                    <a:pt x="15" y="34"/>
                  </a:lnTo>
                  <a:lnTo>
                    <a:pt x="15" y="24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5" y="34"/>
                  </a:lnTo>
                  <a:lnTo>
                    <a:pt x="15" y="32"/>
                  </a:lnTo>
                  <a:lnTo>
                    <a:pt x="15" y="29"/>
                  </a:lnTo>
                  <a:lnTo>
                    <a:pt x="15" y="32"/>
                  </a:lnTo>
                  <a:lnTo>
                    <a:pt x="15" y="27"/>
                  </a:lnTo>
                  <a:lnTo>
                    <a:pt x="15" y="29"/>
                  </a:lnTo>
                  <a:lnTo>
                    <a:pt x="15" y="24"/>
                  </a:lnTo>
                  <a:lnTo>
                    <a:pt x="15" y="32"/>
                  </a:lnTo>
                  <a:lnTo>
                    <a:pt x="15" y="34"/>
                  </a:lnTo>
                  <a:lnTo>
                    <a:pt x="15" y="24"/>
                  </a:lnTo>
                  <a:lnTo>
                    <a:pt x="15" y="32"/>
                  </a:lnTo>
                  <a:lnTo>
                    <a:pt x="15" y="32"/>
                  </a:lnTo>
                  <a:lnTo>
                    <a:pt x="15" y="34"/>
                  </a:lnTo>
                  <a:lnTo>
                    <a:pt x="15" y="27"/>
                  </a:lnTo>
                  <a:lnTo>
                    <a:pt x="15" y="24"/>
                  </a:lnTo>
                  <a:lnTo>
                    <a:pt x="15" y="11"/>
                  </a:lnTo>
                  <a:lnTo>
                    <a:pt x="15" y="32"/>
                  </a:lnTo>
                  <a:lnTo>
                    <a:pt x="15" y="29"/>
                  </a:lnTo>
                  <a:lnTo>
                    <a:pt x="15" y="22"/>
                  </a:lnTo>
                  <a:lnTo>
                    <a:pt x="15" y="9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24"/>
                  </a:lnTo>
                  <a:lnTo>
                    <a:pt x="15" y="34"/>
                  </a:lnTo>
                  <a:lnTo>
                    <a:pt x="15" y="24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29"/>
                  </a:lnTo>
                  <a:lnTo>
                    <a:pt x="15" y="31"/>
                  </a:lnTo>
                  <a:lnTo>
                    <a:pt x="15" y="24"/>
                  </a:lnTo>
                  <a:lnTo>
                    <a:pt x="15" y="20"/>
                  </a:lnTo>
                  <a:lnTo>
                    <a:pt x="15" y="34"/>
                  </a:lnTo>
                  <a:lnTo>
                    <a:pt x="15" y="29"/>
                  </a:lnTo>
                  <a:lnTo>
                    <a:pt x="15" y="32"/>
                  </a:lnTo>
                  <a:lnTo>
                    <a:pt x="15" y="34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5" y="32"/>
                  </a:lnTo>
                  <a:lnTo>
                    <a:pt x="15" y="27"/>
                  </a:lnTo>
                  <a:lnTo>
                    <a:pt x="15" y="32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15" y="29"/>
                  </a:lnTo>
                  <a:lnTo>
                    <a:pt x="15" y="34"/>
                  </a:lnTo>
                  <a:lnTo>
                    <a:pt x="15" y="29"/>
                  </a:lnTo>
                  <a:lnTo>
                    <a:pt x="15" y="31"/>
                  </a:lnTo>
                  <a:lnTo>
                    <a:pt x="15" y="32"/>
                  </a:lnTo>
                  <a:lnTo>
                    <a:pt x="15" y="34"/>
                  </a:lnTo>
                  <a:lnTo>
                    <a:pt x="15" y="29"/>
                  </a:lnTo>
                  <a:lnTo>
                    <a:pt x="15" y="32"/>
                  </a:lnTo>
                  <a:lnTo>
                    <a:pt x="15" y="31"/>
                  </a:lnTo>
                  <a:lnTo>
                    <a:pt x="15" y="13"/>
                  </a:lnTo>
                  <a:lnTo>
                    <a:pt x="15" y="32"/>
                  </a:lnTo>
                  <a:lnTo>
                    <a:pt x="15" y="27"/>
                  </a:lnTo>
                  <a:lnTo>
                    <a:pt x="15" y="32"/>
                  </a:lnTo>
                  <a:lnTo>
                    <a:pt x="15" y="25"/>
                  </a:lnTo>
                  <a:lnTo>
                    <a:pt x="15" y="32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5" y="25"/>
                  </a:lnTo>
                  <a:lnTo>
                    <a:pt x="15" y="34"/>
                  </a:lnTo>
                  <a:lnTo>
                    <a:pt x="15" y="24"/>
                  </a:lnTo>
                  <a:lnTo>
                    <a:pt x="15" y="29"/>
                  </a:lnTo>
                  <a:lnTo>
                    <a:pt x="15" y="25"/>
                  </a:lnTo>
                  <a:lnTo>
                    <a:pt x="15" y="16"/>
                  </a:lnTo>
                  <a:lnTo>
                    <a:pt x="16" y="4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27"/>
                  </a:lnTo>
                  <a:lnTo>
                    <a:pt x="16" y="29"/>
                  </a:lnTo>
                  <a:lnTo>
                    <a:pt x="16" y="32"/>
                  </a:lnTo>
                  <a:lnTo>
                    <a:pt x="16" y="24"/>
                  </a:lnTo>
                  <a:lnTo>
                    <a:pt x="16" y="32"/>
                  </a:lnTo>
                  <a:lnTo>
                    <a:pt x="16" y="27"/>
                  </a:lnTo>
                  <a:lnTo>
                    <a:pt x="16" y="31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24"/>
                  </a:lnTo>
                  <a:lnTo>
                    <a:pt x="16" y="29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16" y="27"/>
                  </a:lnTo>
                  <a:lnTo>
                    <a:pt x="16" y="29"/>
                  </a:lnTo>
                  <a:lnTo>
                    <a:pt x="16" y="31"/>
                  </a:lnTo>
                  <a:lnTo>
                    <a:pt x="16" y="22"/>
                  </a:lnTo>
                  <a:lnTo>
                    <a:pt x="16" y="32"/>
                  </a:lnTo>
                  <a:lnTo>
                    <a:pt x="16" y="31"/>
                  </a:lnTo>
                  <a:lnTo>
                    <a:pt x="16" y="24"/>
                  </a:lnTo>
                  <a:lnTo>
                    <a:pt x="16" y="31"/>
                  </a:lnTo>
                  <a:lnTo>
                    <a:pt x="16" y="34"/>
                  </a:lnTo>
                  <a:lnTo>
                    <a:pt x="16" y="6"/>
                  </a:lnTo>
                  <a:lnTo>
                    <a:pt x="16" y="18"/>
                  </a:lnTo>
                  <a:lnTo>
                    <a:pt x="16" y="9"/>
                  </a:lnTo>
                  <a:lnTo>
                    <a:pt x="16" y="20"/>
                  </a:lnTo>
                  <a:lnTo>
                    <a:pt x="16" y="31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27"/>
                  </a:lnTo>
                  <a:lnTo>
                    <a:pt x="16" y="29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22"/>
                  </a:lnTo>
                  <a:lnTo>
                    <a:pt x="16" y="32"/>
                  </a:lnTo>
                  <a:lnTo>
                    <a:pt x="16" y="31"/>
                  </a:lnTo>
                  <a:lnTo>
                    <a:pt x="16" y="24"/>
                  </a:lnTo>
                  <a:lnTo>
                    <a:pt x="16" y="29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2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69" name="Freeform 485"/>
            <p:cNvSpPr>
              <a:spLocks/>
            </p:cNvSpPr>
            <p:nvPr/>
          </p:nvSpPr>
          <p:spPr bwMode="auto">
            <a:xfrm>
              <a:off x="4285" y="3832"/>
              <a:ext cx="16" cy="205"/>
            </a:xfrm>
            <a:custGeom>
              <a:avLst/>
              <a:gdLst>
                <a:gd name="T0" fmla="*/ 0 w 16"/>
                <a:gd name="T1" fmla="*/ 203 h 205"/>
                <a:gd name="T2" fmla="*/ 0 w 16"/>
                <a:gd name="T3" fmla="*/ 202 h 205"/>
                <a:gd name="T4" fmla="*/ 2 w 16"/>
                <a:gd name="T5" fmla="*/ 196 h 205"/>
                <a:gd name="T6" fmla="*/ 2 w 16"/>
                <a:gd name="T7" fmla="*/ 198 h 205"/>
                <a:gd name="T8" fmla="*/ 2 w 16"/>
                <a:gd name="T9" fmla="*/ 205 h 205"/>
                <a:gd name="T10" fmla="*/ 2 w 16"/>
                <a:gd name="T11" fmla="*/ 200 h 205"/>
                <a:gd name="T12" fmla="*/ 2 w 16"/>
                <a:gd name="T13" fmla="*/ 179 h 205"/>
                <a:gd name="T14" fmla="*/ 2 w 16"/>
                <a:gd name="T15" fmla="*/ 203 h 205"/>
                <a:gd name="T16" fmla="*/ 2 w 16"/>
                <a:gd name="T17" fmla="*/ 205 h 205"/>
                <a:gd name="T18" fmla="*/ 2 w 16"/>
                <a:gd name="T19" fmla="*/ 202 h 205"/>
                <a:gd name="T20" fmla="*/ 4 w 16"/>
                <a:gd name="T21" fmla="*/ 189 h 205"/>
                <a:gd name="T22" fmla="*/ 4 w 16"/>
                <a:gd name="T23" fmla="*/ 195 h 205"/>
                <a:gd name="T24" fmla="*/ 4 w 16"/>
                <a:gd name="T25" fmla="*/ 205 h 205"/>
                <a:gd name="T26" fmla="*/ 4 w 16"/>
                <a:gd name="T27" fmla="*/ 193 h 205"/>
                <a:gd name="T28" fmla="*/ 4 w 16"/>
                <a:gd name="T29" fmla="*/ 195 h 205"/>
                <a:gd name="T30" fmla="*/ 4 w 16"/>
                <a:gd name="T31" fmla="*/ 198 h 205"/>
                <a:gd name="T32" fmla="*/ 4 w 16"/>
                <a:gd name="T33" fmla="*/ 196 h 205"/>
                <a:gd name="T34" fmla="*/ 6 w 16"/>
                <a:gd name="T35" fmla="*/ 203 h 205"/>
                <a:gd name="T36" fmla="*/ 6 w 16"/>
                <a:gd name="T37" fmla="*/ 187 h 205"/>
                <a:gd name="T38" fmla="*/ 6 w 16"/>
                <a:gd name="T39" fmla="*/ 187 h 205"/>
                <a:gd name="T40" fmla="*/ 6 w 16"/>
                <a:gd name="T41" fmla="*/ 203 h 205"/>
                <a:gd name="T42" fmla="*/ 6 w 16"/>
                <a:gd name="T43" fmla="*/ 205 h 205"/>
                <a:gd name="T44" fmla="*/ 6 w 16"/>
                <a:gd name="T45" fmla="*/ 200 h 205"/>
                <a:gd name="T46" fmla="*/ 7 w 16"/>
                <a:gd name="T47" fmla="*/ 203 h 205"/>
                <a:gd name="T48" fmla="*/ 7 w 16"/>
                <a:gd name="T49" fmla="*/ 184 h 205"/>
                <a:gd name="T50" fmla="*/ 7 w 16"/>
                <a:gd name="T51" fmla="*/ 205 h 205"/>
                <a:gd name="T52" fmla="*/ 7 w 16"/>
                <a:gd name="T53" fmla="*/ 205 h 205"/>
                <a:gd name="T54" fmla="*/ 7 w 16"/>
                <a:gd name="T55" fmla="*/ 203 h 205"/>
                <a:gd name="T56" fmla="*/ 7 w 16"/>
                <a:gd name="T57" fmla="*/ 179 h 205"/>
                <a:gd name="T58" fmla="*/ 7 w 16"/>
                <a:gd name="T59" fmla="*/ 202 h 205"/>
                <a:gd name="T60" fmla="*/ 9 w 16"/>
                <a:gd name="T61" fmla="*/ 193 h 205"/>
                <a:gd name="T62" fmla="*/ 9 w 16"/>
                <a:gd name="T63" fmla="*/ 202 h 205"/>
                <a:gd name="T64" fmla="*/ 9 w 16"/>
                <a:gd name="T65" fmla="*/ 205 h 205"/>
                <a:gd name="T66" fmla="*/ 9 w 16"/>
                <a:gd name="T67" fmla="*/ 187 h 205"/>
                <a:gd name="T68" fmla="*/ 9 w 16"/>
                <a:gd name="T69" fmla="*/ 203 h 205"/>
                <a:gd name="T70" fmla="*/ 9 w 16"/>
                <a:gd name="T71" fmla="*/ 179 h 205"/>
                <a:gd name="T72" fmla="*/ 9 w 16"/>
                <a:gd name="T73" fmla="*/ 202 h 205"/>
                <a:gd name="T74" fmla="*/ 11 w 16"/>
                <a:gd name="T75" fmla="*/ 203 h 205"/>
                <a:gd name="T76" fmla="*/ 11 w 16"/>
                <a:gd name="T77" fmla="*/ 196 h 205"/>
                <a:gd name="T78" fmla="*/ 11 w 16"/>
                <a:gd name="T79" fmla="*/ 198 h 205"/>
                <a:gd name="T80" fmla="*/ 11 w 16"/>
                <a:gd name="T81" fmla="*/ 191 h 205"/>
                <a:gd name="T82" fmla="*/ 11 w 16"/>
                <a:gd name="T83" fmla="*/ 205 h 205"/>
                <a:gd name="T84" fmla="*/ 11 w 16"/>
                <a:gd name="T85" fmla="*/ 205 h 205"/>
                <a:gd name="T86" fmla="*/ 11 w 16"/>
                <a:gd name="T87" fmla="*/ 200 h 205"/>
                <a:gd name="T88" fmla="*/ 13 w 16"/>
                <a:gd name="T89" fmla="*/ 198 h 205"/>
                <a:gd name="T90" fmla="*/ 13 w 16"/>
                <a:gd name="T91" fmla="*/ 134 h 205"/>
                <a:gd name="T92" fmla="*/ 13 w 16"/>
                <a:gd name="T93" fmla="*/ 200 h 205"/>
                <a:gd name="T94" fmla="*/ 13 w 16"/>
                <a:gd name="T95" fmla="*/ 141 h 205"/>
                <a:gd name="T96" fmla="*/ 13 w 16"/>
                <a:gd name="T97" fmla="*/ 180 h 205"/>
                <a:gd name="T98" fmla="*/ 13 w 16"/>
                <a:gd name="T99" fmla="*/ 200 h 205"/>
                <a:gd name="T100" fmla="*/ 13 w 16"/>
                <a:gd name="T101" fmla="*/ 139 h 205"/>
                <a:gd name="T102" fmla="*/ 15 w 16"/>
                <a:gd name="T103" fmla="*/ 139 h 205"/>
                <a:gd name="T104" fmla="*/ 15 w 16"/>
                <a:gd name="T105" fmla="*/ 175 h 205"/>
                <a:gd name="T106" fmla="*/ 15 w 16"/>
                <a:gd name="T107" fmla="*/ 191 h 205"/>
                <a:gd name="T108" fmla="*/ 15 w 16"/>
                <a:gd name="T109" fmla="*/ 82 h 205"/>
                <a:gd name="T110" fmla="*/ 15 w 16"/>
                <a:gd name="T111" fmla="*/ 195 h 205"/>
                <a:gd name="T112" fmla="*/ 15 w 16"/>
                <a:gd name="T113" fmla="*/ 102 h 205"/>
                <a:gd name="T114" fmla="*/ 16 w 16"/>
                <a:gd name="T115" fmla="*/ 200 h 205"/>
                <a:gd name="T116" fmla="*/ 16 w 16"/>
                <a:gd name="T117" fmla="*/ 79 h 205"/>
                <a:gd name="T118" fmla="*/ 16 w 16"/>
                <a:gd name="T119" fmla="*/ 191 h 205"/>
                <a:gd name="T120" fmla="*/ 16 w 16"/>
                <a:gd name="T121" fmla="*/ 203 h 205"/>
                <a:gd name="T122" fmla="*/ 16 w 16"/>
                <a:gd name="T123" fmla="*/ 198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05">
                  <a:moveTo>
                    <a:pt x="0" y="200"/>
                  </a:moveTo>
                  <a:lnTo>
                    <a:pt x="0" y="191"/>
                  </a:lnTo>
                  <a:lnTo>
                    <a:pt x="0" y="203"/>
                  </a:lnTo>
                  <a:lnTo>
                    <a:pt x="0" y="196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2"/>
                  </a:lnTo>
                  <a:lnTo>
                    <a:pt x="0" y="205"/>
                  </a:lnTo>
                  <a:lnTo>
                    <a:pt x="0" y="187"/>
                  </a:lnTo>
                  <a:lnTo>
                    <a:pt x="0" y="203"/>
                  </a:lnTo>
                  <a:lnTo>
                    <a:pt x="0" y="187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0" y="189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5"/>
                  </a:lnTo>
                  <a:lnTo>
                    <a:pt x="0" y="202"/>
                  </a:lnTo>
                  <a:lnTo>
                    <a:pt x="0" y="200"/>
                  </a:lnTo>
                  <a:lnTo>
                    <a:pt x="0" y="196"/>
                  </a:lnTo>
                  <a:lnTo>
                    <a:pt x="0" y="202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0" y="198"/>
                  </a:lnTo>
                  <a:lnTo>
                    <a:pt x="0" y="196"/>
                  </a:lnTo>
                  <a:lnTo>
                    <a:pt x="0" y="205"/>
                  </a:lnTo>
                  <a:lnTo>
                    <a:pt x="0" y="184"/>
                  </a:lnTo>
                  <a:lnTo>
                    <a:pt x="2" y="196"/>
                  </a:lnTo>
                  <a:lnTo>
                    <a:pt x="2" y="202"/>
                  </a:lnTo>
                  <a:lnTo>
                    <a:pt x="2" y="177"/>
                  </a:lnTo>
                  <a:lnTo>
                    <a:pt x="2" y="173"/>
                  </a:lnTo>
                  <a:lnTo>
                    <a:pt x="2" y="205"/>
                  </a:lnTo>
                  <a:lnTo>
                    <a:pt x="2" y="200"/>
                  </a:lnTo>
                  <a:lnTo>
                    <a:pt x="2" y="202"/>
                  </a:lnTo>
                  <a:lnTo>
                    <a:pt x="2" y="202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196"/>
                  </a:lnTo>
                  <a:lnTo>
                    <a:pt x="2" y="187"/>
                  </a:lnTo>
                  <a:lnTo>
                    <a:pt x="2" y="198"/>
                  </a:lnTo>
                  <a:lnTo>
                    <a:pt x="2" y="205"/>
                  </a:lnTo>
                  <a:lnTo>
                    <a:pt x="2" y="193"/>
                  </a:lnTo>
                  <a:lnTo>
                    <a:pt x="2" y="202"/>
                  </a:lnTo>
                  <a:lnTo>
                    <a:pt x="2" y="184"/>
                  </a:lnTo>
                  <a:lnTo>
                    <a:pt x="2" y="187"/>
                  </a:lnTo>
                  <a:lnTo>
                    <a:pt x="2" y="19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5"/>
                  </a:lnTo>
                  <a:lnTo>
                    <a:pt x="2" y="202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2"/>
                  </a:lnTo>
                  <a:lnTo>
                    <a:pt x="2" y="202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0"/>
                  </a:lnTo>
                  <a:lnTo>
                    <a:pt x="2" y="200"/>
                  </a:lnTo>
                  <a:lnTo>
                    <a:pt x="2" y="202"/>
                  </a:lnTo>
                  <a:lnTo>
                    <a:pt x="2" y="193"/>
                  </a:lnTo>
                  <a:lnTo>
                    <a:pt x="2" y="202"/>
                  </a:lnTo>
                  <a:lnTo>
                    <a:pt x="2" y="200"/>
                  </a:lnTo>
                  <a:lnTo>
                    <a:pt x="2" y="198"/>
                  </a:lnTo>
                  <a:lnTo>
                    <a:pt x="2" y="189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2"/>
                  </a:lnTo>
                  <a:lnTo>
                    <a:pt x="2" y="193"/>
                  </a:lnTo>
                  <a:lnTo>
                    <a:pt x="2" y="195"/>
                  </a:lnTo>
                  <a:lnTo>
                    <a:pt x="2" y="202"/>
                  </a:lnTo>
                  <a:lnTo>
                    <a:pt x="2" y="203"/>
                  </a:lnTo>
                  <a:lnTo>
                    <a:pt x="2" y="179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187"/>
                  </a:lnTo>
                  <a:lnTo>
                    <a:pt x="2" y="203"/>
                  </a:lnTo>
                  <a:lnTo>
                    <a:pt x="2" y="193"/>
                  </a:lnTo>
                  <a:lnTo>
                    <a:pt x="2" y="203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0"/>
                  </a:lnTo>
                  <a:lnTo>
                    <a:pt x="2" y="200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5"/>
                  </a:lnTo>
                  <a:lnTo>
                    <a:pt x="2" y="196"/>
                  </a:lnTo>
                  <a:lnTo>
                    <a:pt x="2" y="189"/>
                  </a:lnTo>
                  <a:lnTo>
                    <a:pt x="2" y="202"/>
                  </a:lnTo>
                  <a:lnTo>
                    <a:pt x="2" y="196"/>
                  </a:lnTo>
                  <a:lnTo>
                    <a:pt x="2" y="198"/>
                  </a:lnTo>
                  <a:lnTo>
                    <a:pt x="2" y="189"/>
                  </a:lnTo>
                  <a:lnTo>
                    <a:pt x="2" y="205"/>
                  </a:lnTo>
                  <a:lnTo>
                    <a:pt x="2" y="195"/>
                  </a:lnTo>
                  <a:lnTo>
                    <a:pt x="2" y="189"/>
                  </a:lnTo>
                  <a:lnTo>
                    <a:pt x="2" y="198"/>
                  </a:lnTo>
                  <a:lnTo>
                    <a:pt x="2" y="205"/>
                  </a:lnTo>
                  <a:lnTo>
                    <a:pt x="2" y="196"/>
                  </a:lnTo>
                  <a:lnTo>
                    <a:pt x="2" y="205"/>
                  </a:lnTo>
                  <a:lnTo>
                    <a:pt x="2" y="202"/>
                  </a:lnTo>
                  <a:lnTo>
                    <a:pt x="2" y="202"/>
                  </a:lnTo>
                  <a:lnTo>
                    <a:pt x="2" y="203"/>
                  </a:lnTo>
                  <a:lnTo>
                    <a:pt x="2" y="180"/>
                  </a:lnTo>
                  <a:lnTo>
                    <a:pt x="2" y="203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198"/>
                  </a:lnTo>
                  <a:lnTo>
                    <a:pt x="2" y="203"/>
                  </a:lnTo>
                  <a:lnTo>
                    <a:pt x="2" y="202"/>
                  </a:lnTo>
                  <a:lnTo>
                    <a:pt x="4" y="200"/>
                  </a:lnTo>
                  <a:lnTo>
                    <a:pt x="4" y="193"/>
                  </a:lnTo>
                  <a:lnTo>
                    <a:pt x="4" y="196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2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193"/>
                  </a:lnTo>
                  <a:lnTo>
                    <a:pt x="4" y="198"/>
                  </a:lnTo>
                  <a:lnTo>
                    <a:pt x="4" y="189"/>
                  </a:lnTo>
                  <a:lnTo>
                    <a:pt x="4" y="203"/>
                  </a:lnTo>
                  <a:lnTo>
                    <a:pt x="4" y="200"/>
                  </a:lnTo>
                  <a:lnTo>
                    <a:pt x="4" y="195"/>
                  </a:lnTo>
                  <a:lnTo>
                    <a:pt x="4" y="203"/>
                  </a:lnTo>
                  <a:lnTo>
                    <a:pt x="4" y="202"/>
                  </a:lnTo>
                  <a:lnTo>
                    <a:pt x="4" y="203"/>
                  </a:lnTo>
                  <a:lnTo>
                    <a:pt x="4" y="186"/>
                  </a:lnTo>
                  <a:lnTo>
                    <a:pt x="4" y="202"/>
                  </a:lnTo>
                  <a:lnTo>
                    <a:pt x="4" y="205"/>
                  </a:lnTo>
                  <a:lnTo>
                    <a:pt x="4" y="198"/>
                  </a:lnTo>
                  <a:lnTo>
                    <a:pt x="4" y="205"/>
                  </a:lnTo>
                  <a:lnTo>
                    <a:pt x="4" y="195"/>
                  </a:lnTo>
                  <a:lnTo>
                    <a:pt x="4" y="203"/>
                  </a:lnTo>
                  <a:lnTo>
                    <a:pt x="4" y="195"/>
                  </a:lnTo>
                  <a:lnTo>
                    <a:pt x="4" y="200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196"/>
                  </a:lnTo>
                  <a:lnTo>
                    <a:pt x="4" y="195"/>
                  </a:lnTo>
                  <a:lnTo>
                    <a:pt x="4" y="202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196"/>
                  </a:lnTo>
                  <a:lnTo>
                    <a:pt x="4" y="205"/>
                  </a:lnTo>
                  <a:lnTo>
                    <a:pt x="4" y="191"/>
                  </a:lnTo>
                  <a:lnTo>
                    <a:pt x="4" y="205"/>
                  </a:lnTo>
                  <a:lnTo>
                    <a:pt x="4" y="164"/>
                  </a:lnTo>
                  <a:lnTo>
                    <a:pt x="4" y="203"/>
                  </a:lnTo>
                  <a:lnTo>
                    <a:pt x="4" y="205"/>
                  </a:lnTo>
                  <a:lnTo>
                    <a:pt x="4" y="187"/>
                  </a:lnTo>
                  <a:lnTo>
                    <a:pt x="4" y="205"/>
                  </a:lnTo>
                  <a:lnTo>
                    <a:pt x="4" y="198"/>
                  </a:lnTo>
                  <a:lnTo>
                    <a:pt x="4" y="196"/>
                  </a:lnTo>
                  <a:lnTo>
                    <a:pt x="4" y="193"/>
                  </a:lnTo>
                  <a:lnTo>
                    <a:pt x="4" y="189"/>
                  </a:lnTo>
                  <a:lnTo>
                    <a:pt x="4" y="200"/>
                  </a:lnTo>
                  <a:lnTo>
                    <a:pt x="4" y="189"/>
                  </a:lnTo>
                  <a:lnTo>
                    <a:pt x="4" y="202"/>
                  </a:lnTo>
                  <a:lnTo>
                    <a:pt x="4" y="196"/>
                  </a:lnTo>
                  <a:lnTo>
                    <a:pt x="4" y="180"/>
                  </a:lnTo>
                  <a:lnTo>
                    <a:pt x="4" y="202"/>
                  </a:lnTo>
                  <a:lnTo>
                    <a:pt x="4" y="203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198"/>
                  </a:lnTo>
                  <a:lnTo>
                    <a:pt x="4" y="195"/>
                  </a:lnTo>
                  <a:lnTo>
                    <a:pt x="4" y="200"/>
                  </a:lnTo>
                  <a:lnTo>
                    <a:pt x="4" y="202"/>
                  </a:lnTo>
                  <a:lnTo>
                    <a:pt x="4" y="182"/>
                  </a:lnTo>
                  <a:lnTo>
                    <a:pt x="4" y="203"/>
                  </a:lnTo>
                  <a:lnTo>
                    <a:pt x="4" y="205"/>
                  </a:lnTo>
                  <a:lnTo>
                    <a:pt x="4" y="187"/>
                  </a:lnTo>
                  <a:lnTo>
                    <a:pt x="4" y="200"/>
                  </a:lnTo>
                  <a:lnTo>
                    <a:pt x="4" y="170"/>
                  </a:lnTo>
                  <a:lnTo>
                    <a:pt x="4" y="205"/>
                  </a:lnTo>
                  <a:lnTo>
                    <a:pt x="4" y="202"/>
                  </a:lnTo>
                  <a:lnTo>
                    <a:pt x="4" y="196"/>
                  </a:lnTo>
                  <a:lnTo>
                    <a:pt x="4" y="198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195"/>
                  </a:lnTo>
                  <a:lnTo>
                    <a:pt x="4" y="203"/>
                  </a:lnTo>
                  <a:lnTo>
                    <a:pt x="4" y="205"/>
                  </a:lnTo>
                  <a:lnTo>
                    <a:pt x="4" y="196"/>
                  </a:lnTo>
                  <a:lnTo>
                    <a:pt x="4" y="189"/>
                  </a:lnTo>
                  <a:lnTo>
                    <a:pt x="4" y="202"/>
                  </a:lnTo>
                  <a:lnTo>
                    <a:pt x="4" y="161"/>
                  </a:lnTo>
                  <a:lnTo>
                    <a:pt x="4" y="182"/>
                  </a:lnTo>
                  <a:lnTo>
                    <a:pt x="4" y="195"/>
                  </a:lnTo>
                  <a:lnTo>
                    <a:pt x="4" y="196"/>
                  </a:lnTo>
                  <a:lnTo>
                    <a:pt x="4" y="193"/>
                  </a:lnTo>
                  <a:lnTo>
                    <a:pt x="6" y="164"/>
                  </a:lnTo>
                  <a:lnTo>
                    <a:pt x="6" y="202"/>
                  </a:lnTo>
                  <a:lnTo>
                    <a:pt x="6" y="193"/>
                  </a:lnTo>
                  <a:lnTo>
                    <a:pt x="6" y="195"/>
                  </a:lnTo>
                  <a:lnTo>
                    <a:pt x="6" y="196"/>
                  </a:lnTo>
                  <a:lnTo>
                    <a:pt x="6" y="200"/>
                  </a:lnTo>
                  <a:lnTo>
                    <a:pt x="6" y="205"/>
                  </a:lnTo>
                  <a:lnTo>
                    <a:pt x="6" y="193"/>
                  </a:lnTo>
                  <a:lnTo>
                    <a:pt x="6" y="182"/>
                  </a:lnTo>
                  <a:lnTo>
                    <a:pt x="6" y="195"/>
                  </a:lnTo>
                  <a:lnTo>
                    <a:pt x="6" y="203"/>
                  </a:lnTo>
                  <a:lnTo>
                    <a:pt x="6" y="203"/>
                  </a:lnTo>
                  <a:lnTo>
                    <a:pt x="6" y="195"/>
                  </a:lnTo>
                  <a:lnTo>
                    <a:pt x="6" y="184"/>
                  </a:lnTo>
                  <a:lnTo>
                    <a:pt x="6" y="189"/>
                  </a:lnTo>
                  <a:lnTo>
                    <a:pt x="6" y="175"/>
                  </a:lnTo>
                  <a:lnTo>
                    <a:pt x="6" y="193"/>
                  </a:lnTo>
                  <a:lnTo>
                    <a:pt x="6" y="205"/>
                  </a:lnTo>
                  <a:lnTo>
                    <a:pt x="6" y="202"/>
                  </a:lnTo>
                  <a:lnTo>
                    <a:pt x="6" y="203"/>
                  </a:lnTo>
                  <a:lnTo>
                    <a:pt x="6" y="196"/>
                  </a:lnTo>
                  <a:lnTo>
                    <a:pt x="6" y="193"/>
                  </a:lnTo>
                  <a:lnTo>
                    <a:pt x="6" y="187"/>
                  </a:lnTo>
                  <a:lnTo>
                    <a:pt x="6" y="203"/>
                  </a:lnTo>
                  <a:lnTo>
                    <a:pt x="6" y="200"/>
                  </a:lnTo>
                  <a:lnTo>
                    <a:pt x="6" y="195"/>
                  </a:lnTo>
                  <a:lnTo>
                    <a:pt x="6" y="202"/>
                  </a:lnTo>
                  <a:lnTo>
                    <a:pt x="6" y="195"/>
                  </a:lnTo>
                  <a:lnTo>
                    <a:pt x="6" y="203"/>
                  </a:lnTo>
                  <a:lnTo>
                    <a:pt x="6" y="189"/>
                  </a:lnTo>
                  <a:lnTo>
                    <a:pt x="6" y="195"/>
                  </a:lnTo>
                  <a:lnTo>
                    <a:pt x="6" y="200"/>
                  </a:lnTo>
                  <a:lnTo>
                    <a:pt x="6" y="203"/>
                  </a:lnTo>
                  <a:lnTo>
                    <a:pt x="6" y="198"/>
                  </a:lnTo>
                  <a:lnTo>
                    <a:pt x="6" y="187"/>
                  </a:lnTo>
                  <a:lnTo>
                    <a:pt x="6" y="193"/>
                  </a:lnTo>
                  <a:lnTo>
                    <a:pt x="6" y="203"/>
                  </a:lnTo>
                  <a:lnTo>
                    <a:pt x="6" y="205"/>
                  </a:lnTo>
                  <a:lnTo>
                    <a:pt x="6" y="203"/>
                  </a:lnTo>
                  <a:lnTo>
                    <a:pt x="6" y="186"/>
                  </a:lnTo>
                  <a:lnTo>
                    <a:pt x="6" y="170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205"/>
                  </a:lnTo>
                  <a:lnTo>
                    <a:pt x="6" y="196"/>
                  </a:lnTo>
                  <a:lnTo>
                    <a:pt x="6" y="170"/>
                  </a:lnTo>
                  <a:lnTo>
                    <a:pt x="6" y="203"/>
                  </a:lnTo>
                  <a:lnTo>
                    <a:pt x="6" y="205"/>
                  </a:lnTo>
                  <a:lnTo>
                    <a:pt x="6" y="195"/>
                  </a:lnTo>
                  <a:lnTo>
                    <a:pt x="6" y="205"/>
                  </a:lnTo>
                  <a:lnTo>
                    <a:pt x="6" y="200"/>
                  </a:lnTo>
                  <a:lnTo>
                    <a:pt x="6" y="196"/>
                  </a:lnTo>
                  <a:lnTo>
                    <a:pt x="6" y="189"/>
                  </a:lnTo>
                  <a:lnTo>
                    <a:pt x="6" y="196"/>
                  </a:lnTo>
                  <a:lnTo>
                    <a:pt x="6" y="195"/>
                  </a:lnTo>
                  <a:lnTo>
                    <a:pt x="6" y="205"/>
                  </a:lnTo>
                  <a:lnTo>
                    <a:pt x="6" y="198"/>
                  </a:lnTo>
                  <a:lnTo>
                    <a:pt x="6" y="191"/>
                  </a:lnTo>
                  <a:lnTo>
                    <a:pt x="6" y="205"/>
                  </a:lnTo>
                  <a:lnTo>
                    <a:pt x="6" y="200"/>
                  </a:lnTo>
                  <a:lnTo>
                    <a:pt x="6" y="196"/>
                  </a:lnTo>
                  <a:lnTo>
                    <a:pt x="6" y="205"/>
                  </a:lnTo>
                  <a:lnTo>
                    <a:pt x="6" y="198"/>
                  </a:lnTo>
                  <a:lnTo>
                    <a:pt x="6" y="179"/>
                  </a:lnTo>
                  <a:lnTo>
                    <a:pt x="6" y="179"/>
                  </a:lnTo>
                  <a:lnTo>
                    <a:pt x="6" y="202"/>
                  </a:lnTo>
                  <a:lnTo>
                    <a:pt x="6" y="173"/>
                  </a:lnTo>
                  <a:lnTo>
                    <a:pt x="6" y="200"/>
                  </a:lnTo>
                  <a:lnTo>
                    <a:pt x="6" y="205"/>
                  </a:lnTo>
                  <a:lnTo>
                    <a:pt x="6" y="205"/>
                  </a:lnTo>
                  <a:lnTo>
                    <a:pt x="6" y="200"/>
                  </a:lnTo>
                  <a:lnTo>
                    <a:pt x="6" y="198"/>
                  </a:lnTo>
                  <a:lnTo>
                    <a:pt x="6" y="202"/>
                  </a:lnTo>
                  <a:lnTo>
                    <a:pt x="6" y="189"/>
                  </a:lnTo>
                  <a:lnTo>
                    <a:pt x="6" y="191"/>
                  </a:lnTo>
                  <a:lnTo>
                    <a:pt x="6" y="203"/>
                  </a:lnTo>
                  <a:lnTo>
                    <a:pt x="7" y="187"/>
                  </a:lnTo>
                  <a:lnTo>
                    <a:pt x="7" y="193"/>
                  </a:lnTo>
                  <a:lnTo>
                    <a:pt x="7" y="198"/>
                  </a:lnTo>
                  <a:lnTo>
                    <a:pt x="7" y="202"/>
                  </a:lnTo>
                  <a:lnTo>
                    <a:pt x="7" y="203"/>
                  </a:lnTo>
                  <a:lnTo>
                    <a:pt x="7" y="187"/>
                  </a:lnTo>
                  <a:lnTo>
                    <a:pt x="7" y="203"/>
                  </a:lnTo>
                  <a:lnTo>
                    <a:pt x="7" y="202"/>
                  </a:lnTo>
                  <a:lnTo>
                    <a:pt x="7" y="196"/>
                  </a:lnTo>
                  <a:lnTo>
                    <a:pt x="7" y="203"/>
                  </a:lnTo>
                  <a:lnTo>
                    <a:pt x="7" y="193"/>
                  </a:lnTo>
                  <a:lnTo>
                    <a:pt x="7" y="198"/>
                  </a:lnTo>
                  <a:lnTo>
                    <a:pt x="7" y="200"/>
                  </a:lnTo>
                  <a:lnTo>
                    <a:pt x="7" y="202"/>
                  </a:lnTo>
                  <a:lnTo>
                    <a:pt x="7" y="205"/>
                  </a:lnTo>
                  <a:lnTo>
                    <a:pt x="7" y="193"/>
                  </a:lnTo>
                  <a:lnTo>
                    <a:pt x="7" y="202"/>
                  </a:lnTo>
                  <a:lnTo>
                    <a:pt x="7" y="196"/>
                  </a:lnTo>
                  <a:lnTo>
                    <a:pt x="7" y="184"/>
                  </a:lnTo>
                  <a:lnTo>
                    <a:pt x="7" y="193"/>
                  </a:lnTo>
                  <a:lnTo>
                    <a:pt x="7" y="196"/>
                  </a:lnTo>
                  <a:lnTo>
                    <a:pt x="7" y="203"/>
                  </a:lnTo>
                  <a:lnTo>
                    <a:pt x="7" y="203"/>
                  </a:lnTo>
                  <a:lnTo>
                    <a:pt x="7" y="202"/>
                  </a:lnTo>
                  <a:lnTo>
                    <a:pt x="7" y="189"/>
                  </a:lnTo>
                  <a:lnTo>
                    <a:pt x="7" y="203"/>
                  </a:lnTo>
                  <a:lnTo>
                    <a:pt x="7" y="198"/>
                  </a:lnTo>
                  <a:lnTo>
                    <a:pt x="7" y="179"/>
                  </a:lnTo>
                  <a:lnTo>
                    <a:pt x="7" y="202"/>
                  </a:lnTo>
                  <a:lnTo>
                    <a:pt x="7" y="196"/>
                  </a:lnTo>
                  <a:lnTo>
                    <a:pt x="7" y="205"/>
                  </a:lnTo>
                  <a:lnTo>
                    <a:pt x="7" y="196"/>
                  </a:lnTo>
                  <a:lnTo>
                    <a:pt x="7" y="193"/>
                  </a:lnTo>
                  <a:lnTo>
                    <a:pt x="7" y="202"/>
                  </a:lnTo>
                  <a:lnTo>
                    <a:pt x="7" y="193"/>
                  </a:lnTo>
                  <a:lnTo>
                    <a:pt x="7" y="198"/>
                  </a:lnTo>
                  <a:lnTo>
                    <a:pt x="7" y="173"/>
                  </a:lnTo>
                  <a:lnTo>
                    <a:pt x="7" y="203"/>
                  </a:lnTo>
                  <a:lnTo>
                    <a:pt x="7" y="189"/>
                  </a:lnTo>
                  <a:lnTo>
                    <a:pt x="7" y="195"/>
                  </a:lnTo>
                  <a:lnTo>
                    <a:pt x="7" y="193"/>
                  </a:lnTo>
                  <a:lnTo>
                    <a:pt x="7" y="203"/>
                  </a:lnTo>
                  <a:lnTo>
                    <a:pt x="7" y="205"/>
                  </a:lnTo>
                  <a:lnTo>
                    <a:pt x="7" y="175"/>
                  </a:lnTo>
                  <a:lnTo>
                    <a:pt x="7" y="184"/>
                  </a:lnTo>
                  <a:lnTo>
                    <a:pt x="7" y="202"/>
                  </a:lnTo>
                  <a:lnTo>
                    <a:pt x="7" y="168"/>
                  </a:lnTo>
                  <a:lnTo>
                    <a:pt x="7" y="189"/>
                  </a:lnTo>
                  <a:lnTo>
                    <a:pt x="7" y="186"/>
                  </a:lnTo>
                  <a:lnTo>
                    <a:pt x="7" y="196"/>
                  </a:lnTo>
                  <a:lnTo>
                    <a:pt x="7" y="136"/>
                  </a:lnTo>
                  <a:lnTo>
                    <a:pt x="7" y="196"/>
                  </a:lnTo>
                  <a:lnTo>
                    <a:pt x="7" y="202"/>
                  </a:lnTo>
                  <a:lnTo>
                    <a:pt x="7" y="203"/>
                  </a:lnTo>
                  <a:lnTo>
                    <a:pt x="7" y="203"/>
                  </a:lnTo>
                  <a:lnTo>
                    <a:pt x="7" y="189"/>
                  </a:lnTo>
                  <a:lnTo>
                    <a:pt x="7" y="203"/>
                  </a:lnTo>
                  <a:lnTo>
                    <a:pt x="7" y="170"/>
                  </a:lnTo>
                  <a:lnTo>
                    <a:pt x="7" y="200"/>
                  </a:lnTo>
                  <a:lnTo>
                    <a:pt x="7" y="205"/>
                  </a:lnTo>
                  <a:lnTo>
                    <a:pt x="7" y="203"/>
                  </a:lnTo>
                  <a:lnTo>
                    <a:pt x="7" y="191"/>
                  </a:lnTo>
                  <a:lnTo>
                    <a:pt x="7" y="202"/>
                  </a:lnTo>
                  <a:lnTo>
                    <a:pt x="7" y="184"/>
                  </a:lnTo>
                  <a:lnTo>
                    <a:pt x="7" y="203"/>
                  </a:lnTo>
                  <a:lnTo>
                    <a:pt x="7" y="205"/>
                  </a:lnTo>
                  <a:lnTo>
                    <a:pt x="7" y="179"/>
                  </a:lnTo>
                  <a:lnTo>
                    <a:pt x="7" y="196"/>
                  </a:lnTo>
                  <a:lnTo>
                    <a:pt x="7" y="193"/>
                  </a:lnTo>
                  <a:lnTo>
                    <a:pt x="7" y="205"/>
                  </a:lnTo>
                  <a:lnTo>
                    <a:pt x="7" y="196"/>
                  </a:lnTo>
                  <a:lnTo>
                    <a:pt x="7" y="198"/>
                  </a:lnTo>
                  <a:lnTo>
                    <a:pt x="7" y="196"/>
                  </a:lnTo>
                  <a:lnTo>
                    <a:pt x="7" y="202"/>
                  </a:lnTo>
                  <a:lnTo>
                    <a:pt x="7" y="203"/>
                  </a:lnTo>
                  <a:lnTo>
                    <a:pt x="7" y="200"/>
                  </a:lnTo>
                  <a:lnTo>
                    <a:pt x="7" y="200"/>
                  </a:lnTo>
                  <a:lnTo>
                    <a:pt x="7" y="203"/>
                  </a:lnTo>
                  <a:lnTo>
                    <a:pt x="7" y="202"/>
                  </a:lnTo>
                  <a:lnTo>
                    <a:pt x="7" y="182"/>
                  </a:lnTo>
                  <a:lnTo>
                    <a:pt x="7" y="203"/>
                  </a:lnTo>
                  <a:lnTo>
                    <a:pt x="7" y="202"/>
                  </a:lnTo>
                  <a:lnTo>
                    <a:pt x="7" y="198"/>
                  </a:lnTo>
                  <a:lnTo>
                    <a:pt x="7" y="195"/>
                  </a:lnTo>
                  <a:lnTo>
                    <a:pt x="7" y="195"/>
                  </a:lnTo>
                  <a:lnTo>
                    <a:pt x="9" y="162"/>
                  </a:lnTo>
                  <a:lnTo>
                    <a:pt x="9" y="186"/>
                  </a:lnTo>
                  <a:lnTo>
                    <a:pt x="9" y="193"/>
                  </a:lnTo>
                  <a:lnTo>
                    <a:pt x="9" y="200"/>
                  </a:lnTo>
                  <a:lnTo>
                    <a:pt x="9" y="175"/>
                  </a:lnTo>
                  <a:lnTo>
                    <a:pt x="9" y="193"/>
                  </a:lnTo>
                  <a:lnTo>
                    <a:pt x="9" y="205"/>
                  </a:lnTo>
                  <a:lnTo>
                    <a:pt x="9" y="198"/>
                  </a:lnTo>
                  <a:lnTo>
                    <a:pt x="9" y="205"/>
                  </a:lnTo>
                  <a:lnTo>
                    <a:pt x="9" y="186"/>
                  </a:lnTo>
                  <a:lnTo>
                    <a:pt x="9" y="162"/>
                  </a:lnTo>
                  <a:lnTo>
                    <a:pt x="9" y="196"/>
                  </a:lnTo>
                  <a:lnTo>
                    <a:pt x="9" y="198"/>
                  </a:lnTo>
                  <a:lnTo>
                    <a:pt x="9" y="179"/>
                  </a:lnTo>
                  <a:lnTo>
                    <a:pt x="9" y="186"/>
                  </a:lnTo>
                  <a:lnTo>
                    <a:pt x="9" y="200"/>
                  </a:lnTo>
                  <a:lnTo>
                    <a:pt x="9" y="180"/>
                  </a:lnTo>
                  <a:lnTo>
                    <a:pt x="9" y="202"/>
                  </a:lnTo>
                  <a:lnTo>
                    <a:pt x="9" y="203"/>
                  </a:lnTo>
                  <a:lnTo>
                    <a:pt x="9" y="200"/>
                  </a:lnTo>
                  <a:lnTo>
                    <a:pt x="9" y="180"/>
                  </a:lnTo>
                  <a:lnTo>
                    <a:pt x="9" y="200"/>
                  </a:lnTo>
                  <a:lnTo>
                    <a:pt x="9" y="193"/>
                  </a:lnTo>
                  <a:lnTo>
                    <a:pt x="9" y="196"/>
                  </a:lnTo>
                  <a:lnTo>
                    <a:pt x="9" y="200"/>
                  </a:lnTo>
                  <a:lnTo>
                    <a:pt x="9" y="195"/>
                  </a:lnTo>
                  <a:lnTo>
                    <a:pt x="9" y="198"/>
                  </a:lnTo>
                  <a:lnTo>
                    <a:pt x="9" y="203"/>
                  </a:lnTo>
                  <a:lnTo>
                    <a:pt x="9" y="195"/>
                  </a:lnTo>
                  <a:lnTo>
                    <a:pt x="9" y="205"/>
                  </a:lnTo>
                  <a:lnTo>
                    <a:pt x="9" y="168"/>
                  </a:lnTo>
                  <a:lnTo>
                    <a:pt x="9" y="203"/>
                  </a:lnTo>
                  <a:lnTo>
                    <a:pt x="9" y="191"/>
                  </a:lnTo>
                  <a:lnTo>
                    <a:pt x="9" y="205"/>
                  </a:lnTo>
                  <a:lnTo>
                    <a:pt x="9" y="191"/>
                  </a:lnTo>
                  <a:lnTo>
                    <a:pt x="9" y="205"/>
                  </a:lnTo>
                  <a:lnTo>
                    <a:pt x="9" y="166"/>
                  </a:lnTo>
                  <a:lnTo>
                    <a:pt x="9" y="202"/>
                  </a:lnTo>
                  <a:lnTo>
                    <a:pt x="9" y="193"/>
                  </a:lnTo>
                  <a:lnTo>
                    <a:pt x="9" y="186"/>
                  </a:lnTo>
                  <a:lnTo>
                    <a:pt x="9" y="195"/>
                  </a:lnTo>
                  <a:lnTo>
                    <a:pt x="9" y="187"/>
                  </a:lnTo>
                  <a:lnTo>
                    <a:pt x="9" y="193"/>
                  </a:lnTo>
                  <a:lnTo>
                    <a:pt x="9" y="196"/>
                  </a:lnTo>
                  <a:lnTo>
                    <a:pt x="9" y="189"/>
                  </a:lnTo>
                  <a:lnTo>
                    <a:pt x="9" y="186"/>
                  </a:lnTo>
                  <a:lnTo>
                    <a:pt x="9" y="202"/>
                  </a:lnTo>
                  <a:lnTo>
                    <a:pt x="9" y="184"/>
                  </a:lnTo>
                  <a:lnTo>
                    <a:pt x="9" y="200"/>
                  </a:lnTo>
                  <a:lnTo>
                    <a:pt x="9" y="193"/>
                  </a:lnTo>
                  <a:lnTo>
                    <a:pt x="9" y="189"/>
                  </a:lnTo>
                  <a:lnTo>
                    <a:pt x="9" y="175"/>
                  </a:lnTo>
                  <a:lnTo>
                    <a:pt x="9" y="191"/>
                  </a:lnTo>
                  <a:lnTo>
                    <a:pt x="9" y="203"/>
                  </a:lnTo>
                  <a:lnTo>
                    <a:pt x="9" y="205"/>
                  </a:lnTo>
                  <a:lnTo>
                    <a:pt x="9" y="189"/>
                  </a:lnTo>
                  <a:lnTo>
                    <a:pt x="9" y="202"/>
                  </a:lnTo>
                  <a:lnTo>
                    <a:pt x="9" y="200"/>
                  </a:lnTo>
                  <a:lnTo>
                    <a:pt x="9" y="191"/>
                  </a:lnTo>
                  <a:lnTo>
                    <a:pt x="9" y="193"/>
                  </a:lnTo>
                  <a:lnTo>
                    <a:pt x="9" y="195"/>
                  </a:lnTo>
                  <a:lnTo>
                    <a:pt x="9" y="173"/>
                  </a:lnTo>
                  <a:lnTo>
                    <a:pt x="9" y="198"/>
                  </a:lnTo>
                  <a:lnTo>
                    <a:pt x="9" y="155"/>
                  </a:lnTo>
                  <a:lnTo>
                    <a:pt x="9" y="195"/>
                  </a:lnTo>
                  <a:lnTo>
                    <a:pt x="9" y="179"/>
                  </a:lnTo>
                  <a:lnTo>
                    <a:pt x="9" y="195"/>
                  </a:lnTo>
                  <a:lnTo>
                    <a:pt x="9" y="205"/>
                  </a:lnTo>
                  <a:lnTo>
                    <a:pt x="9" y="182"/>
                  </a:lnTo>
                  <a:lnTo>
                    <a:pt x="9" y="195"/>
                  </a:lnTo>
                  <a:lnTo>
                    <a:pt x="9" y="203"/>
                  </a:lnTo>
                  <a:lnTo>
                    <a:pt x="9" y="200"/>
                  </a:lnTo>
                  <a:lnTo>
                    <a:pt x="9" y="195"/>
                  </a:lnTo>
                  <a:lnTo>
                    <a:pt x="9" y="200"/>
                  </a:lnTo>
                  <a:lnTo>
                    <a:pt x="9" y="179"/>
                  </a:lnTo>
                  <a:lnTo>
                    <a:pt x="9" y="171"/>
                  </a:lnTo>
                  <a:lnTo>
                    <a:pt x="9" y="198"/>
                  </a:lnTo>
                  <a:lnTo>
                    <a:pt x="9" y="202"/>
                  </a:lnTo>
                  <a:lnTo>
                    <a:pt x="9" y="187"/>
                  </a:lnTo>
                  <a:lnTo>
                    <a:pt x="9" y="196"/>
                  </a:lnTo>
                  <a:lnTo>
                    <a:pt x="9" y="179"/>
                  </a:lnTo>
                  <a:lnTo>
                    <a:pt x="9" y="166"/>
                  </a:lnTo>
                  <a:lnTo>
                    <a:pt x="9" y="205"/>
                  </a:lnTo>
                  <a:lnTo>
                    <a:pt x="9" y="205"/>
                  </a:lnTo>
                  <a:lnTo>
                    <a:pt x="11" y="202"/>
                  </a:lnTo>
                  <a:lnTo>
                    <a:pt x="11" y="198"/>
                  </a:lnTo>
                  <a:lnTo>
                    <a:pt x="11" y="202"/>
                  </a:lnTo>
                  <a:lnTo>
                    <a:pt x="11" y="198"/>
                  </a:lnTo>
                  <a:lnTo>
                    <a:pt x="11" y="177"/>
                  </a:lnTo>
                  <a:lnTo>
                    <a:pt x="11" y="203"/>
                  </a:lnTo>
                  <a:lnTo>
                    <a:pt x="11" y="179"/>
                  </a:lnTo>
                  <a:lnTo>
                    <a:pt x="11" y="168"/>
                  </a:lnTo>
                  <a:lnTo>
                    <a:pt x="11" y="162"/>
                  </a:lnTo>
                  <a:lnTo>
                    <a:pt x="11" y="196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157"/>
                  </a:lnTo>
                  <a:lnTo>
                    <a:pt x="11" y="150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11" y="191"/>
                  </a:lnTo>
                  <a:lnTo>
                    <a:pt x="11" y="196"/>
                  </a:lnTo>
                  <a:lnTo>
                    <a:pt x="11" y="200"/>
                  </a:lnTo>
                  <a:lnTo>
                    <a:pt x="11" y="189"/>
                  </a:lnTo>
                  <a:lnTo>
                    <a:pt x="11" y="205"/>
                  </a:lnTo>
                  <a:lnTo>
                    <a:pt x="11" y="198"/>
                  </a:lnTo>
                  <a:lnTo>
                    <a:pt x="11" y="203"/>
                  </a:lnTo>
                  <a:lnTo>
                    <a:pt x="11" y="198"/>
                  </a:lnTo>
                  <a:lnTo>
                    <a:pt x="11" y="182"/>
                  </a:lnTo>
                  <a:lnTo>
                    <a:pt x="11" y="200"/>
                  </a:lnTo>
                  <a:lnTo>
                    <a:pt x="11" y="193"/>
                  </a:lnTo>
                  <a:lnTo>
                    <a:pt x="11" y="205"/>
                  </a:lnTo>
                  <a:lnTo>
                    <a:pt x="11" y="200"/>
                  </a:lnTo>
                  <a:lnTo>
                    <a:pt x="11" y="198"/>
                  </a:lnTo>
                  <a:lnTo>
                    <a:pt x="11" y="191"/>
                  </a:lnTo>
                  <a:lnTo>
                    <a:pt x="11" y="205"/>
                  </a:lnTo>
                  <a:lnTo>
                    <a:pt x="11" y="196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180"/>
                  </a:lnTo>
                  <a:lnTo>
                    <a:pt x="11" y="191"/>
                  </a:lnTo>
                  <a:lnTo>
                    <a:pt x="11" y="177"/>
                  </a:lnTo>
                  <a:lnTo>
                    <a:pt x="11" y="191"/>
                  </a:lnTo>
                  <a:lnTo>
                    <a:pt x="11" y="186"/>
                  </a:lnTo>
                  <a:lnTo>
                    <a:pt x="11" y="200"/>
                  </a:lnTo>
                  <a:lnTo>
                    <a:pt x="11" y="152"/>
                  </a:lnTo>
                  <a:lnTo>
                    <a:pt x="11" y="179"/>
                  </a:lnTo>
                  <a:lnTo>
                    <a:pt x="11" y="186"/>
                  </a:lnTo>
                  <a:lnTo>
                    <a:pt x="11" y="196"/>
                  </a:lnTo>
                  <a:lnTo>
                    <a:pt x="11" y="200"/>
                  </a:lnTo>
                  <a:lnTo>
                    <a:pt x="11" y="202"/>
                  </a:lnTo>
                  <a:lnTo>
                    <a:pt x="11" y="196"/>
                  </a:lnTo>
                  <a:lnTo>
                    <a:pt x="11" y="200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200"/>
                  </a:lnTo>
                  <a:lnTo>
                    <a:pt x="11" y="196"/>
                  </a:lnTo>
                  <a:lnTo>
                    <a:pt x="11" y="177"/>
                  </a:lnTo>
                  <a:lnTo>
                    <a:pt x="11" y="205"/>
                  </a:lnTo>
                  <a:lnTo>
                    <a:pt x="11" y="198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11" y="193"/>
                  </a:lnTo>
                  <a:lnTo>
                    <a:pt x="11" y="175"/>
                  </a:lnTo>
                  <a:lnTo>
                    <a:pt x="11" y="200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203"/>
                  </a:lnTo>
                  <a:lnTo>
                    <a:pt x="11" y="202"/>
                  </a:lnTo>
                  <a:lnTo>
                    <a:pt x="11" y="196"/>
                  </a:lnTo>
                  <a:lnTo>
                    <a:pt x="11" y="195"/>
                  </a:lnTo>
                  <a:lnTo>
                    <a:pt x="11" y="193"/>
                  </a:lnTo>
                  <a:lnTo>
                    <a:pt x="11" y="195"/>
                  </a:lnTo>
                  <a:lnTo>
                    <a:pt x="11" y="198"/>
                  </a:lnTo>
                  <a:lnTo>
                    <a:pt x="11" y="170"/>
                  </a:lnTo>
                  <a:lnTo>
                    <a:pt x="11" y="198"/>
                  </a:lnTo>
                  <a:lnTo>
                    <a:pt x="11" y="143"/>
                  </a:lnTo>
                  <a:lnTo>
                    <a:pt x="11" y="170"/>
                  </a:lnTo>
                  <a:lnTo>
                    <a:pt x="11" y="200"/>
                  </a:lnTo>
                  <a:lnTo>
                    <a:pt x="11" y="109"/>
                  </a:lnTo>
                  <a:lnTo>
                    <a:pt x="11" y="184"/>
                  </a:lnTo>
                  <a:lnTo>
                    <a:pt x="11" y="171"/>
                  </a:lnTo>
                  <a:lnTo>
                    <a:pt x="11" y="186"/>
                  </a:lnTo>
                  <a:lnTo>
                    <a:pt x="11" y="205"/>
                  </a:lnTo>
                  <a:lnTo>
                    <a:pt x="13" y="203"/>
                  </a:lnTo>
                  <a:lnTo>
                    <a:pt x="13" y="196"/>
                  </a:lnTo>
                  <a:lnTo>
                    <a:pt x="13" y="193"/>
                  </a:lnTo>
                  <a:lnTo>
                    <a:pt x="13" y="164"/>
                  </a:lnTo>
                  <a:lnTo>
                    <a:pt x="13" y="203"/>
                  </a:lnTo>
                  <a:lnTo>
                    <a:pt x="13" y="145"/>
                  </a:lnTo>
                  <a:lnTo>
                    <a:pt x="13" y="198"/>
                  </a:lnTo>
                  <a:lnTo>
                    <a:pt x="13" y="203"/>
                  </a:lnTo>
                  <a:lnTo>
                    <a:pt x="13" y="182"/>
                  </a:lnTo>
                  <a:lnTo>
                    <a:pt x="13" y="122"/>
                  </a:lnTo>
                  <a:lnTo>
                    <a:pt x="13" y="170"/>
                  </a:lnTo>
                  <a:lnTo>
                    <a:pt x="13" y="195"/>
                  </a:lnTo>
                  <a:lnTo>
                    <a:pt x="13" y="200"/>
                  </a:lnTo>
                  <a:lnTo>
                    <a:pt x="13" y="177"/>
                  </a:lnTo>
                  <a:lnTo>
                    <a:pt x="13" y="187"/>
                  </a:lnTo>
                  <a:lnTo>
                    <a:pt x="13" y="205"/>
                  </a:lnTo>
                  <a:lnTo>
                    <a:pt x="13" y="205"/>
                  </a:lnTo>
                  <a:lnTo>
                    <a:pt x="13" y="195"/>
                  </a:lnTo>
                  <a:lnTo>
                    <a:pt x="13" y="134"/>
                  </a:lnTo>
                  <a:lnTo>
                    <a:pt x="13" y="193"/>
                  </a:lnTo>
                  <a:lnTo>
                    <a:pt x="13" y="180"/>
                  </a:lnTo>
                  <a:lnTo>
                    <a:pt x="13" y="202"/>
                  </a:lnTo>
                  <a:lnTo>
                    <a:pt x="13" y="205"/>
                  </a:lnTo>
                  <a:lnTo>
                    <a:pt x="13" y="177"/>
                  </a:lnTo>
                  <a:lnTo>
                    <a:pt x="13" y="150"/>
                  </a:lnTo>
                  <a:lnTo>
                    <a:pt x="13" y="179"/>
                  </a:lnTo>
                  <a:lnTo>
                    <a:pt x="13" y="202"/>
                  </a:lnTo>
                  <a:lnTo>
                    <a:pt x="13" y="182"/>
                  </a:lnTo>
                  <a:lnTo>
                    <a:pt x="13" y="177"/>
                  </a:lnTo>
                  <a:lnTo>
                    <a:pt x="13" y="152"/>
                  </a:lnTo>
                  <a:lnTo>
                    <a:pt x="13" y="200"/>
                  </a:lnTo>
                  <a:lnTo>
                    <a:pt x="13" y="179"/>
                  </a:lnTo>
                  <a:lnTo>
                    <a:pt x="13" y="75"/>
                  </a:lnTo>
                  <a:lnTo>
                    <a:pt x="13" y="146"/>
                  </a:lnTo>
                  <a:lnTo>
                    <a:pt x="13" y="205"/>
                  </a:lnTo>
                  <a:lnTo>
                    <a:pt x="13" y="203"/>
                  </a:lnTo>
                  <a:lnTo>
                    <a:pt x="13" y="166"/>
                  </a:lnTo>
                  <a:lnTo>
                    <a:pt x="13" y="203"/>
                  </a:lnTo>
                  <a:lnTo>
                    <a:pt x="13" y="205"/>
                  </a:lnTo>
                  <a:lnTo>
                    <a:pt x="13" y="203"/>
                  </a:lnTo>
                  <a:lnTo>
                    <a:pt x="13" y="170"/>
                  </a:lnTo>
                  <a:lnTo>
                    <a:pt x="13" y="141"/>
                  </a:lnTo>
                  <a:lnTo>
                    <a:pt x="13" y="141"/>
                  </a:lnTo>
                  <a:lnTo>
                    <a:pt x="13" y="130"/>
                  </a:lnTo>
                  <a:lnTo>
                    <a:pt x="13" y="198"/>
                  </a:lnTo>
                  <a:lnTo>
                    <a:pt x="13" y="175"/>
                  </a:lnTo>
                  <a:lnTo>
                    <a:pt x="13" y="159"/>
                  </a:lnTo>
                  <a:lnTo>
                    <a:pt x="13" y="203"/>
                  </a:lnTo>
                  <a:lnTo>
                    <a:pt x="13" y="205"/>
                  </a:lnTo>
                  <a:lnTo>
                    <a:pt x="13" y="177"/>
                  </a:lnTo>
                  <a:lnTo>
                    <a:pt x="13" y="193"/>
                  </a:lnTo>
                  <a:lnTo>
                    <a:pt x="13" y="205"/>
                  </a:lnTo>
                  <a:lnTo>
                    <a:pt x="13" y="202"/>
                  </a:lnTo>
                  <a:lnTo>
                    <a:pt x="13" y="203"/>
                  </a:lnTo>
                  <a:lnTo>
                    <a:pt x="13" y="180"/>
                  </a:lnTo>
                  <a:lnTo>
                    <a:pt x="13" y="202"/>
                  </a:lnTo>
                  <a:lnTo>
                    <a:pt x="13" y="161"/>
                  </a:lnTo>
                  <a:lnTo>
                    <a:pt x="13" y="195"/>
                  </a:lnTo>
                  <a:lnTo>
                    <a:pt x="13" y="198"/>
                  </a:lnTo>
                  <a:lnTo>
                    <a:pt x="13" y="196"/>
                  </a:lnTo>
                  <a:lnTo>
                    <a:pt x="13" y="198"/>
                  </a:lnTo>
                  <a:lnTo>
                    <a:pt x="13" y="173"/>
                  </a:lnTo>
                  <a:lnTo>
                    <a:pt x="13" y="173"/>
                  </a:lnTo>
                  <a:lnTo>
                    <a:pt x="13" y="175"/>
                  </a:lnTo>
                  <a:lnTo>
                    <a:pt x="13" y="177"/>
                  </a:lnTo>
                  <a:lnTo>
                    <a:pt x="13" y="202"/>
                  </a:lnTo>
                  <a:lnTo>
                    <a:pt x="13" y="200"/>
                  </a:lnTo>
                  <a:lnTo>
                    <a:pt x="13" y="200"/>
                  </a:lnTo>
                  <a:lnTo>
                    <a:pt x="13" y="170"/>
                  </a:lnTo>
                  <a:lnTo>
                    <a:pt x="13" y="205"/>
                  </a:lnTo>
                  <a:lnTo>
                    <a:pt x="13" y="203"/>
                  </a:lnTo>
                  <a:lnTo>
                    <a:pt x="13" y="168"/>
                  </a:lnTo>
                  <a:lnTo>
                    <a:pt x="13" y="196"/>
                  </a:lnTo>
                  <a:lnTo>
                    <a:pt x="13" y="198"/>
                  </a:lnTo>
                  <a:lnTo>
                    <a:pt x="13" y="164"/>
                  </a:lnTo>
                  <a:lnTo>
                    <a:pt x="13" y="173"/>
                  </a:lnTo>
                  <a:lnTo>
                    <a:pt x="13" y="179"/>
                  </a:lnTo>
                  <a:lnTo>
                    <a:pt x="13" y="170"/>
                  </a:lnTo>
                  <a:lnTo>
                    <a:pt x="13" y="139"/>
                  </a:lnTo>
                  <a:lnTo>
                    <a:pt x="13" y="202"/>
                  </a:lnTo>
                  <a:lnTo>
                    <a:pt x="13" y="193"/>
                  </a:lnTo>
                  <a:lnTo>
                    <a:pt x="13" y="79"/>
                  </a:lnTo>
                  <a:lnTo>
                    <a:pt x="13" y="148"/>
                  </a:lnTo>
                  <a:lnTo>
                    <a:pt x="13" y="186"/>
                  </a:lnTo>
                  <a:lnTo>
                    <a:pt x="13" y="109"/>
                  </a:lnTo>
                  <a:lnTo>
                    <a:pt x="15" y="184"/>
                  </a:lnTo>
                  <a:lnTo>
                    <a:pt x="15" y="177"/>
                  </a:lnTo>
                  <a:lnTo>
                    <a:pt x="15" y="187"/>
                  </a:lnTo>
                  <a:lnTo>
                    <a:pt x="15" y="50"/>
                  </a:lnTo>
                  <a:lnTo>
                    <a:pt x="15" y="205"/>
                  </a:lnTo>
                  <a:lnTo>
                    <a:pt x="15" y="139"/>
                  </a:lnTo>
                  <a:lnTo>
                    <a:pt x="15" y="161"/>
                  </a:lnTo>
                  <a:lnTo>
                    <a:pt x="15" y="186"/>
                  </a:lnTo>
                  <a:lnTo>
                    <a:pt x="15" y="196"/>
                  </a:lnTo>
                  <a:lnTo>
                    <a:pt x="15" y="171"/>
                  </a:lnTo>
                  <a:lnTo>
                    <a:pt x="15" y="200"/>
                  </a:lnTo>
                  <a:lnTo>
                    <a:pt x="15" y="155"/>
                  </a:lnTo>
                  <a:lnTo>
                    <a:pt x="15" y="189"/>
                  </a:lnTo>
                  <a:lnTo>
                    <a:pt x="15" y="203"/>
                  </a:lnTo>
                  <a:lnTo>
                    <a:pt x="15" y="202"/>
                  </a:lnTo>
                  <a:lnTo>
                    <a:pt x="15" y="123"/>
                  </a:lnTo>
                  <a:lnTo>
                    <a:pt x="15" y="198"/>
                  </a:lnTo>
                  <a:lnTo>
                    <a:pt x="15" y="175"/>
                  </a:lnTo>
                  <a:lnTo>
                    <a:pt x="15" y="196"/>
                  </a:lnTo>
                  <a:lnTo>
                    <a:pt x="15" y="161"/>
                  </a:lnTo>
                  <a:lnTo>
                    <a:pt x="15" y="182"/>
                  </a:lnTo>
                  <a:lnTo>
                    <a:pt x="15" y="193"/>
                  </a:lnTo>
                  <a:lnTo>
                    <a:pt x="15" y="170"/>
                  </a:lnTo>
                  <a:lnTo>
                    <a:pt x="15" y="162"/>
                  </a:lnTo>
                  <a:lnTo>
                    <a:pt x="15" y="136"/>
                  </a:lnTo>
                  <a:lnTo>
                    <a:pt x="15" y="182"/>
                  </a:lnTo>
                  <a:lnTo>
                    <a:pt x="15" y="186"/>
                  </a:lnTo>
                  <a:lnTo>
                    <a:pt x="15" y="139"/>
                  </a:lnTo>
                  <a:lnTo>
                    <a:pt x="15" y="179"/>
                  </a:lnTo>
                  <a:lnTo>
                    <a:pt x="15" y="191"/>
                  </a:lnTo>
                  <a:lnTo>
                    <a:pt x="15" y="203"/>
                  </a:lnTo>
                  <a:lnTo>
                    <a:pt x="15" y="146"/>
                  </a:lnTo>
                  <a:lnTo>
                    <a:pt x="15" y="139"/>
                  </a:lnTo>
                  <a:lnTo>
                    <a:pt x="15" y="193"/>
                  </a:lnTo>
                  <a:lnTo>
                    <a:pt x="15" y="191"/>
                  </a:lnTo>
                  <a:lnTo>
                    <a:pt x="15" y="161"/>
                  </a:lnTo>
                  <a:lnTo>
                    <a:pt x="15" y="129"/>
                  </a:lnTo>
                  <a:lnTo>
                    <a:pt x="15" y="196"/>
                  </a:lnTo>
                  <a:lnTo>
                    <a:pt x="15" y="191"/>
                  </a:lnTo>
                  <a:lnTo>
                    <a:pt x="15" y="186"/>
                  </a:lnTo>
                  <a:lnTo>
                    <a:pt x="15" y="202"/>
                  </a:lnTo>
                  <a:lnTo>
                    <a:pt x="15" y="82"/>
                  </a:lnTo>
                  <a:lnTo>
                    <a:pt x="15" y="130"/>
                  </a:lnTo>
                  <a:lnTo>
                    <a:pt x="15" y="198"/>
                  </a:lnTo>
                  <a:lnTo>
                    <a:pt x="15" y="162"/>
                  </a:lnTo>
                  <a:lnTo>
                    <a:pt x="15" y="114"/>
                  </a:lnTo>
                  <a:lnTo>
                    <a:pt x="15" y="202"/>
                  </a:lnTo>
                  <a:lnTo>
                    <a:pt x="15" y="136"/>
                  </a:lnTo>
                  <a:lnTo>
                    <a:pt x="15" y="196"/>
                  </a:lnTo>
                  <a:lnTo>
                    <a:pt x="15" y="193"/>
                  </a:lnTo>
                  <a:lnTo>
                    <a:pt x="15" y="184"/>
                  </a:lnTo>
                  <a:lnTo>
                    <a:pt x="15" y="179"/>
                  </a:lnTo>
                  <a:lnTo>
                    <a:pt x="15" y="187"/>
                  </a:lnTo>
                  <a:lnTo>
                    <a:pt x="15" y="195"/>
                  </a:lnTo>
                  <a:lnTo>
                    <a:pt x="15" y="182"/>
                  </a:lnTo>
                  <a:lnTo>
                    <a:pt x="15" y="40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36"/>
                  </a:lnTo>
                  <a:lnTo>
                    <a:pt x="15" y="143"/>
                  </a:lnTo>
                  <a:lnTo>
                    <a:pt x="15" y="193"/>
                  </a:lnTo>
                  <a:lnTo>
                    <a:pt x="15" y="0"/>
                  </a:lnTo>
                  <a:lnTo>
                    <a:pt x="15" y="202"/>
                  </a:lnTo>
                  <a:lnTo>
                    <a:pt x="15" y="189"/>
                  </a:lnTo>
                  <a:lnTo>
                    <a:pt x="15" y="161"/>
                  </a:lnTo>
                  <a:lnTo>
                    <a:pt x="15" y="102"/>
                  </a:lnTo>
                  <a:lnTo>
                    <a:pt x="15" y="203"/>
                  </a:lnTo>
                  <a:lnTo>
                    <a:pt x="15" y="146"/>
                  </a:lnTo>
                  <a:lnTo>
                    <a:pt x="15" y="205"/>
                  </a:lnTo>
                  <a:lnTo>
                    <a:pt x="15" y="86"/>
                  </a:lnTo>
                  <a:lnTo>
                    <a:pt x="15" y="113"/>
                  </a:lnTo>
                  <a:lnTo>
                    <a:pt x="15" y="186"/>
                  </a:lnTo>
                  <a:lnTo>
                    <a:pt x="15" y="193"/>
                  </a:lnTo>
                  <a:lnTo>
                    <a:pt x="15" y="82"/>
                  </a:lnTo>
                  <a:lnTo>
                    <a:pt x="15" y="154"/>
                  </a:lnTo>
                  <a:lnTo>
                    <a:pt x="15" y="193"/>
                  </a:lnTo>
                  <a:lnTo>
                    <a:pt x="16" y="162"/>
                  </a:lnTo>
                  <a:lnTo>
                    <a:pt x="16" y="200"/>
                  </a:lnTo>
                  <a:lnTo>
                    <a:pt x="16" y="70"/>
                  </a:lnTo>
                  <a:lnTo>
                    <a:pt x="16" y="125"/>
                  </a:lnTo>
                  <a:lnTo>
                    <a:pt x="16" y="200"/>
                  </a:lnTo>
                  <a:lnTo>
                    <a:pt x="16" y="164"/>
                  </a:lnTo>
                  <a:lnTo>
                    <a:pt x="16" y="171"/>
                  </a:lnTo>
                  <a:lnTo>
                    <a:pt x="16" y="145"/>
                  </a:lnTo>
                  <a:lnTo>
                    <a:pt x="16" y="202"/>
                  </a:lnTo>
                  <a:lnTo>
                    <a:pt x="16" y="145"/>
                  </a:lnTo>
                  <a:lnTo>
                    <a:pt x="16" y="193"/>
                  </a:lnTo>
                  <a:lnTo>
                    <a:pt x="16" y="170"/>
                  </a:lnTo>
                  <a:lnTo>
                    <a:pt x="16" y="198"/>
                  </a:lnTo>
                  <a:lnTo>
                    <a:pt x="16" y="79"/>
                  </a:lnTo>
                  <a:lnTo>
                    <a:pt x="16" y="189"/>
                  </a:lnTo>
                  <a:lnTo>
                    <a:pt x="16" y="195"/>
                  </a:lnTo>
                  <a:lnTo>
                    <a:pt x="16" y="152"/>
                  </a:lnTo>
                  <a:lnTo>
                    <a:pt x="16" y="154"/>
                  </a:lnTo>
                  <a:lnTo>
                    <a:pt x="16" y="173"/>
                  </a:lnTo>
                  <a:lnTo>
                    <a:pt x="16" y="198"/>
                  </a:lnTo>
                  <a:lnTo>
                    <a:pt x="16" y="191"/>
                  </a:lnTo>
                  <a:lnTo>
                    <a:pt x="16" y="205"/>
                  </a:lnTo>
                  <a:lnTo>
                    <a:pt x="16" y="155"/>
                  </a:lnTo>
                  <a:lnTo>
                    <a:pt x="16" y="77"/>
                  </a:lnTo>
                  <a:lnTo>
                    <a:pt x="16" y="107"/>
                  </a:lnTo>
                  <a:lnTo>
                    <a:pt x="16" y="191"/>
                  </a:lnTo>
                  <a:lnTo>
                    <a:pt x="16" y="141"/>
                  </a:lnTo>
                  <a:lnTo>
                    <a:pt x="16" y="166"/>
                  </a:lnTo>
                  <a:lnTo>
                    <a:pt x="16" y="95"/>
                  </a:lnTo>
                  <a:lnTo>
                    <a:pt x="16" y="104"/>
                  </a:lnTo>
                  <a:lnTo>
                    <a:pt x="16" y="195"/>
                  </a:lnTo>
                  <a:lnTo>
                    <a:pt x="16" y="173"/>
                  </a:lnTo>
                  <a:lnTo>
                    <a:pt x="16" y="173"/>
                  </a:lnTo>
                  <a:lnTo>
                    <a:pt x="16" y="141"/>
                  </a:lnTo>
                  <a:lnTo>
                    <a:pt x="16" y="152"/>
                  </a:lnTo>
                  <a:lnTo>
                    <a:pt x="16" y="173"/>
                  </a:lnTo>
                  <a:lnTo>
                    <a:pt x="16" y="202"/>
                  </a:lnTo>
                  <a:lnTo>
                    <a:pt x="16" y="203"/>
                  </a:lnTo>
                  <a:lnTo>
                    <a:pt x="16" y="180"/>
                  </a:lnTo>
                  <a:lnTo>
                    <a:pt x="16" y="205"/>
                  </a:lnTo>
                  <a:lnTo>
                    <a:pt x="16" y="203"/>
                  </a:lnTo>
                  <a:lnTo>
                    <a:pt x="16" y="161"/>
                  </a:lnTo>
                  <a:lnTo>
                    <a:pt x="16" y="184"/>
                  </a:lnTo>
                  <a:lnTo>
                    <a:pt x="16" y="168"/>
                  </a:lnTo>
                  <a:lnTo>
                    <a:pt x="16" y="180"/>
                  </a:lnTo>
                  <a:lnTo>
                    <a:pt x="16" y="70"/>
                  </a:lnTo>
                  <a:lnTo>
                    <a:pt x="16" y="195"/>
                  </a:lnTo>
                  <a:lnTo>
                    <a:pt x="16" y="150"/>
                  </a:lnTo>
                  <a:lnTo>
                    <a:pt x="16" y="138"/>
                  </a:lnTo>
                  <a:lnTo>
                    <a:pt x="16" y="198"/>
                  </a:lnTo>
                  <a:lnTo>
                    <a:pt x="16" y="154"/>
                  </a:lnTo>
                  <a:lnTo>
                    <a:pt x="16" y="182"/>
                  </a:lnTo>
                  <a:lnTo>
                    <a:pt x="16" y="122"/>
                  </a:lnTo>
                  <a:lnTo>
                    <a:pt x="16" y="168"/>
                  </a:lnTo>
                  <a:lnTo>
                    <a:pt x="16" y="186"/>
                  </a:lnTo>
                  <a:lnTo>
                    <a:pt x="16" y="136"/>
                  </a:lnTo>
                  <a:lnTo>
                    <a:pt x="16" y="9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0" name="Freeform 486"/>
            <p:cNvSpPr>
              <a:spLocks/>
            </p:cNvSpPr>
            <p:nvPr/>
          </p:nvSpPr>
          <p:spPr bwMode="auto">
            <a:xfrm>
              <a:off x="4301" y="3745"/>
              <a:ext cx="16" cy="292"/>
            </a:xfrm>
            <a:custGeom>
              <a:avLst/>
              <a:gdLst>
                <a:gd name="T0" fmla="*/ 0 w 16"/>
                <a:gd name="T1" fmla="*/ 159 h 292"/>
                <a:gd name="T2" fmla="*/ 0 w 16"/>
                <a:gd name="T3" fmla="*/ 273 h 292"/>
                <a:gd name="T4" fmla="*/ 2 w 16"/>
                <a:gd name="T5" fmla="*/ 285 h 292"/>
                <a:gd name="T6" fmla="*/ 2 w 16"/>
                <a:gd name="T7" fmla="*/ 264 h 292"/>
                <a:gd name="T8" fmla="*/ 2 w 16"/>
                <a:gd name="T9" fmla="*/ 290 h 292"/>
                <a:gd name="T10" fmla="*/ 2 w 16"/>
                <a:gd name="T11" fmla="*/ 280 h 292"/>
                <a:gd name="T12" fmla="*/ 2 w 16"/>
                <a:gd name="T13" fmla="*/ 273 h 292"/>
                <a:gd name="T14" fmla="*/ 2 w 16"/>
                <a:gd name="T15" fmla="*/ 290 h 292"/>
                <a:gd name="T16" fmla="*/ 2 w 16"/>
                <a:gd name="T17" fmla="*/ 289 h 292"/>
                <a:gd name="T18" fmla="*/ 4 w 16"/>
                <a:gd name="T19" fmla="*/ 260 h 292"/>
                <a:gd name="T20" fmla="*/ 4 w 16"/>
                <a:gd name="T21" fmla="*/ 276 h 292"/>
                <a:gd name="T22" fmla="*/ 4 w 16"/>
                <a:gd name="T23" fmla="*/ 233 h 292"/>
                <a:gd name="T24" fmla="*/ 4 w 16"/>
                <a:gd name="T25" fmla="*/ 282 h 292"/>
                <a:gd name="T26" fmla="*/ 4 w 16"/>
                <a:gd name="T27" fmla="*/ 267 h 292"/>
                <a:gd name="T28" fmla="*/ 4 w 16"/>
                <a:gd name="T29" fmla="*/ 257 h 292"/>
                <a:gd name="T30" fmla="*/ 4 w 16"/>
                <a:gd name="T31" fmla="*/ 289 h 292"/>
                <a:gd name="T32" fmla="*/ 6 w 16"/>
                <a:gd name="T33" fmla="*/ 187 h 292"/>
                <a:gd name="T34" fmla="*/ 6 w 16"/>
                <a:gd name="T35" fmla="*/ 283 h 292"/>
                <a:gd name="T36" fmla="*/ 6 w 16"/>
                <a:gd name="T37" fmla="*/ 289 h 292"/>
                <a:gd name="T38" fmla="*/ 6 w 16"/>
                <a:gd name="T39" fmla="*/ 269 h 292"/>
                <a:gd name="T40" fmla="*/ 6 w 16"/>
                <a:gd name="T41" fmla="*/ 282 h 292"/>
                <a:gd name="T42" fmla="*/ 6 w 16"/>
                <a:gd name="T43" fmla="*/ 237 h 292"/>
                <a:gd name="T44" fmla="*/ 8 w 16"/>
                <a:gd name="T45" fmla="*/ 258 h 292"/>
                <a:gd name="T46" fmla="*/ 8 w 16"/>
                <a:gd name="T47" fmla="*/ 280 h 292"/>
                <a:gd name="T48" fmla="*/ 8 w 16"/>
                <a:gd name="T49" fmla="*/ 285 h 292"/>
                <a:gd name="T50" fmla="*/ 8 w 16"/>
                <a:gd name="T51" fmla="*/ 278 h 292"/>
                <a:gd name="T52" fmla="*/ 8 w 16"/>
                <a:gd name="T53" fmla="*/ 228 h 292"/>
                <a:gd name="T54" fmla="*/ 8 w 16"/>
                <a:gd name="T55" fmla="*/ 285 h 292"/>
                <a:gd name="T56" fmla="*/ 8 w 16"/>
                <a:gd name="T57" fmla="*/ 289 h 292"/>
                <a:gd name="T58" fmla="*/ 9 w 16"/>
                <a:gd name="T59" fmla="*/ 280 h 292"/>
                <a:gd name="T60" fmla="*/ 9 w 16"/>
                <a:gd name="T61" fmla="*/ 292 h 292"/>
                <a:gd name="T62" fmla="*/ 9 w 16"/>
                <a:gd name="T63" fmla="*/ 266 h 292"/>
                <a:gd name="T64" fmla="*/ 9 w 16"/>
                <a:gd name="T65" fmla="*/ 290 h 292"/>
                <a:gd name="T66" fmla="*/ 9 w 16"/>
                <a:gd name="T67" fmla="*/ 276 h 292"/>
                <a:gd name="T68" fmla="*/ 9 w 16"/>
                <a:gd name="T69" fmla="*/ 287 h 292"/>
                <a:gd name="T70" fmla="*/ 9 w 16"/>
                <a:gd name="T71" fmla="*/ 266 h 292"/>
                <a:gd name="T72" fmla="*/ 11 w 16"/>
                <a:gd name="T73" fmla="*/ 258 h 292"/>
                <a:gd name="T74" fmla="*/ 11 w 16"/>
                <a:gd name="T75" fmla="*/ 289 h 292"/>
                <a:gd name="T76" fmla="*/ 11 w 16"/>
                <a:gd name="T77" fmla="*/ 290 h 292"/>
                <a:gd name="T78" fmla="*/ 11 w 16"/>
                <a:gd name="T79" fmla="*/ 292 h 292"/>
                <a:gd name="T80" fmla="*/ 11 w 16"/>
                <a:gd name="T81" fmla="*/ 292 h 292"/>
                <a:gd name="T82" fmla="*/ 11 w 16"/>
                <a:gd name="T83" fmla="*/ 283 h 292"/>
                <a:gd name="T84" fmla="*/ 11 w 16"/>
                <a:gd name="T85" fmla="*/ 292 h 292"/>
                <a:gd name="T86" fmla="*/ 13 w 16"/>
                <a:gd name="T87" fmla="*/ 287 h 292"/>
                <a:gd name="T88" fmla="*/ 13 w 16"/>
                <a:gd name="T89" fmla="*/ 289 h 292"/>
                <a:gd name="T90" fmla="*/ 13 w 16"/>
                <a:gd name="T91" fmla="*/ 289 h 292"/>
                <a:gd name="T92" fmla="*/ 13 w 16"/>
                <a:gd name="T93" fmla="*/ 285 h 292"/>
                <a:gd name="T94" fmla="*/ 13 w 16"/>
                <a:gd name="T95" fmla="*/ 290 h 292"/>
                <a:gd name="T96" fmla="*/ 13 w 16"/>
                <a:gd name="T97" fmla="*/ 292 h 292"/>
                <a:gd name="T98" fmla="*/ 13 w 16"/>
                <a:gd name="T99" fmla="*/ 290 h 292"/>
                <a:gd name="T100" fmla="*/ 15 w 16"/>
                <a:gd name="T101" fmla="*/ 289 h 292"/>
                <a:gd name="T102" fmla="*/ 15 w 16"/>
                <a:gd name="T103" fmla="*/ 280 h 292"/>
                <a:gd name="T104" fmla="*/ 15 w 16"/>
                <a:gd name="T105" fmla="*/ 280 h 292"/>
                <a:gd name="T106" fmla="*/ 15 w 16"/>
                <a:gd name="T107" fmla="*/ 292 h 292"/>
                <a:gd name="T108" fmla="*/ 15 w 16"/>
                <a:gd name="T109" fmla="*/ 289 h 292"/>
                <a:gd name="T110" fmla="*/ 15 w 16"/>
                <a:gd name="T111" fmla="*/ 290 h 292"/>
                <a:gd name="T112" fmla="*/ 16 w 16"/>
                <a:gd name="T113" fmla="*/ 285 h 292"/>
                <a:gd name="T114" fmla="*/ 16 w 16"/>
                <a:gd name="T115" fmla="*/ 285 h 292"/>
                <a:gd name="T116" fmla="*/ 16 w 16"/>
                <a:gd name="T117" fmla="*/ 292 h 292"/>
                <a:gd name="T118" fmla="*/ 16 w 16"/>
                <a:gd name="T119" fmla="*/ 290 h 292"/>
                <a:gd name="T120" fmla="*/ 16 w 16"/>
                <a:gd name="T121" fmla="*/ 287 h 292"/>
                <a:gd name="T122" fmla="*/ 16 w 16"/>
                <a:gd name="T12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92">
                  <a:moveTo>
                    <a:pt x="0" y="184"/>
                  </a:moveTo>
                  <a:lnTo>
                    <a:pt x="0" y="232"/>
                  </a:lnTo>
                  <a:lnTo>
                    <a:pt x="0" y="258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46"/>
                  </a:lnTo>
                  <a:lnTo>
                    <a:pt x="0" y="276"/>
                  </a:lnTo>
                  <a:lnTo>
                    <a:pt x="0" y="264"/>
                  </a:lnTo>
                  <a:lnTo>
                    <a:pt x="0" y="282"/>
                  </a:lnTo>
                  <a:lnTo>
                    <a:pt x="0" y="257"/>
                  </a:lnTo>
                  <a:lnTo>
                    <a:pt x="0" y="232"/>
                  </a:lnTo>
                  <a:lnTo>
                    <a:pt x="0" y="159"/>
                  </a:lnTo>
                  <a:lnTo>
                    <a:pt x="0" y="280"/>
                  </a:lnTo>
                  <a:lnTo>
                    <a:pt x="0" y="290"/>
                  </a:lnTo>
                  <a:lnTo>
                    <a:pt x="0" y="230"/>
                  </a:lnTo>
                  <a:lnTo>
                    <a:pt x="0" y="274"/>
                  </a:lnTo>
                  <a:lnTo>
                    <a:pt x="0" y="255"/>
                  </a:lnTo>
                  <a:lnTo>
                    <a:pt x="0" y="285"/>
                  </a:lnTo>
                  <a:lnTo>
                    <a:pt x="0" y="235"/>
                  </a:lnTo>
                  <a:lnTo>
                    <a:pt x="0" y="276"/>
                  </a:lnTo>
                  <a:lnTo>
                    <a:pt x="0" y="230"/>
                  </a:lnTo>
                  <a:lnTo>
                    <a:pt x="0" y="285"/>
                  </a:lnTo>
                  <a:lnTo>
                    <a:pt x="0" y="230"/>
                  </a:lnTo>
                  <a:lnTo>
                    <a:pt x="0" y="273"/>
                  </a:lnTo>
                  <a:lnTo>
                    <a:pt x="0" y="214"/>
                  </a:lnTo>
                  <a:lnTo>
                    <a:pt x="0" y="266"/>
                  </a:lnTo>
                  <a:lnTo>
                    <a:pt x="0" y="269"/>
                  </a:lnTo>
                  <a:lnTo>
                    <a:pt x="0" y="251"/>
                  </a:lnTo>
                  <a:lnTo>
                    <a:pt x="0" y="198"/>
                  </a:lnTo>
                  <a:lnTo>
                    <a:pt x="2" y="282"/>
                  </a:lnTo>
                  <a:lnTo>
                    <a:pt x="2" y="242"/>
                  </a:lnTo>
                  <a:lnTo>
                    <a:pt x="2" y="210"/>
                  </a:lnTo>
                  <a:lnTo>
                    <a:pt x="2" y="285"/>
                  </a:lnTo>
                  <a:lnTo>
                    <a:pt x="2" y="146"/>
                  </a:lnTo>
                  <a:lnTo>
                    <a:pt x="2" y="282"/>
                  </a:lnTo>
                  <a:lnTo>
                    <a:pt x="2" y="285"/>
                  </a:lnTo>
                  <a:lnTo>
                    <a:pt x="2" y="290"/>
                  </a:lnTo>
                  <a:lnTo>
                    <a:pt x="2" y="258"/>
                  </a:lnTo>
                  <a:lnTo>
                    <a:pt x="2" y="290"/>
                  </a:lnTo>
                  <a:lnTo>
                    <a:pt x="2" y="285"/>
                  </a:lnTo>
                  <a:lnTo>
                    <a:pt x="2" y="289"/>
                  </a:lnTo>
                  <a:lnTo>
                    <a:pt x="2" y="249"/>
                  </a:lnTo>
                  <a:lnTo>
                    <a:pt x="2" y="290"/>
                  </a:lnTo>
                  <a:lnTo>
                    <a:pt x="2" y="285"/>
                  </a:lnTo>
                  <a:lnTo>
                    <a:pt x="2" y="77"/>
                  </a:lnTo>
                  <a:lnTo>
                    <a:pt x="2" y="82"/>
                  </a:lnTo>
                  <a:lnTo>
                    <a:pt x="2" y="278"/>
                  </a:lnTo>
                  <a:lnTo>
                    <a:pt x="2" y="264"/>
                  </a:lnTo>
                  <a:lnTo>
                    <a:pt x="2" y="271"/>
                  </a:lnTo>
                  <a:lnTo>
                    <a:pt x="2" y="269"/>
                  </a:lnTo>
                  <a:lnTo>
                    <a:pt x="2" y="266"/>
                  </a:lnTo>
                  <a:lnTo>
                    <a:pt x="2" y="73"/>
                  </a:lnTo>
                  <a:lnTo>
                    <a:pt x="2" y="280"/>
                  </a:lnTo>
                  <a:lnTo>
                    <a:pt x="2" y="241"/>
                  </a:lnTo>
                  <a:lnTo>
                    <a:pt x="2" y="182"/>
                  </a:lnTo>
                  <a:lnTo>
                    <a:pt x="2" y="278"/>
                  </a:lnTo>
                  <a:lnTo>
                    <a:pt x="2" y="232"/>
                  </a:lnTo>
                  <a:lnTo>
                    <a:pt x="2" y="260"/>
                  </a:lnTo>
                  <a:lnTo>
                    <a:pt x="2" y="266"/>
                  </a:lnTo>
                  <a:lnTo>
                    <a:pt x="2" y="290"/>
                  </a:lnTo>
                  <a:lnTo>
                    <a:pt x="2" y="0"/>
                  </a:lnTo>
                  <a:lnTo>
                    <a:pt x="2" y="264"/>
                  </a:lnTo>
                  <a:lnTo>
                    <a:pt x="2" y="285"/>
                  </a:lnTo>
                  <a:lnTo>
                    <a:pt x="2" y="171"/>
                  </a:lnTo>
                  <a:lnTo>
                    <a:pt x="2" y="248"/>
                  </a:lnTo>
                  <a:lnTo>
                    <a:pt x="2" y="221"/>
                  </a:lnTo>
                  <a:lnTo>
                    <a:pt x="2" y="283"/>
                  </a:lnTo>
                  <a:lnTo>
                    <a:pt x="2" y="292"/>
                  </a:lnTo>
                  <a:lnTo>
                    <a:pt x="2" y="289"/>
                  </a:lnTo>
                  <a:lnTo>
                    <a:pt x="2" y="292"/>
                  </a:lnTo>
                  <a:lnTo>
                    <a:pt x="2" y="269"/>
                  </a:lnTo>
                  <a:lnTo>
                    <a:pt x="2" y="280"/>
                  </a:lnTo>
                  <a:lnTo>
                    <a:pt x="2" y="216"/>
                  </a:lnTo>
                  <a:lnTo>
                    <a:pt x="2" y="217"/>
                  </a:lnTo>
                  <a:lnTo>
                    <a:pt x="2" y="266"/>
                  </a:lnTo>
                  <a:lnTo>
                    <a:pt x="2" y="282"/>
                  </a:lnTo>
                  <a:lnTo>
                    <a:pt x="2" y="255"/>
                  </a:lnTo>
                  <a:lnTo>
                    <a:pt x="2" y="217"/>
                  </a:lnTo>
                  <a:lnTo>
                    <a:pt x="2" y="242"/>
                  </a:lnTo>
                  <a:lnTo>
                    <a:pt x="2" y="251"/>
                  </a:lnTo>
                  <a:lnTo>
                    <a:pt x="2" y="285"/>
                  </a:lnTo>
                  <a:lnTo>
                    <a:pt x="2" y="219"/>
                  </a:lnTo>
                  <a:lnTo>
                    <a:pt x="2" y="289"/>
                  </a:lnTo>
                  <a:lnTo>
                    <a:pt x="2" y="273"/>
                  </a:lnTo>
                  <a:lnTo>
                    <a:pt x="2" y="282"/>
                  </a:lnTo>
                  <a:lnTo>
                    <a:pt x="2" y="289"/>
                  </a:lnTo>
                  <a:lnTo>
                    <a:pt x="2" y="274"/>
                  </a:lnTo>
                  <a:lnTo>
                    <a:pt x="2" y="260"/>
                  </a:lnTo>
                  <a:lnTo>
                    <a:pt x="2" y="290"/>
                  </a:lnTo>
                  <a:lnTo>
                    <a:pt x="2" y="287"/>
                  </a:lnTo>
                  <a:lnTo>
                    <a:pt x="2" y="185"/>
                  </a:lnTo>
                  <a:lnTo>
                    <a:pt x="2" y="292"/>
                  </a:lnTo>
                  <a:lnTo>
                    <a:pt x="2" y="280"/>
                  </a:lnTo>
                  <a:lnTo>
                    <a:pt x="2" y="280"/>
                  </a:lnTo>
                  <a:lnTo>
                    <a:pt x="2" y="246"/>
                  </a:lnTo>
                  <a:lnTo>
                    <a:pt x="2" y="290"/>
                  </a:lnTo>
                  <a:lnTo>
                    <a:pt x="2" y="216"/>
                  </a:lnTo>
                  <a:lnTo>
                    <a:pt x="2" y="274"/>
                  </a:lnTo>
                  <a:lnTo>
                    <a:pt x="2" y="283"/>
                  </a:lnTo>
                  <a:lnTo>
                    <a:pt x="2" y="185"/>
                  </a:lnTo>
                  <a:lnTo>
                    <a:pt x="2" y="95"/>
                  </a:lnTo>
                  <a:lnTo>
                    <a:pt x="2" y="262"/>
                  </a:lnTo>
                  <a:lnTo>
                    <a:pt x="2" y="271"/>
                  </a:lnTo>
                  <a:lnTo>
                    <a:pt x="2" y="273"/>
                  </a:lnTo>
                  <a:lnTo>
                    <a:pt x="2" y="292"/>
                  </a:lnTo>
                  <a:lnTo>
                    <a:pt x="2" y="262"/>
                  </a:lnTo>
                  <a:lnTo>
                    <a:pt x="2" y="276"/>
                  </a:lnTo>
                  <a:lnTo>
                    <a:pt x="2" y="289"/>
                  </a:lnTo>
                  <a:lnTo>
                    <a:pt x="2" y="237"/>
                  </a:lnTo>
                  <a:lnTo>
                    <a:pt x="2" y="266"/>
                  </a:lnTo>
                  <a:lnTo>
                    <a:pt x="2" y="260"/>
                  </a:lnTo>
                  <a:lnTo>
                    <a:pt x="2" y="232"/>
                  </a:lnTo>
                  <a:lnTo>
                    <a:pt x="2" y="189"/>
                  </a:lnTo>
                  <a:lnTo>
                    <a:pt x="4" y="257"/>
                  </a:lnTo>
                  <a:lnTo>
                    <a:pt x="4" y="274"/>
                  </a:lnTo>
                  <a:lnTo>
                    <a:pt x="4" y="239"/>
                  </a:lnTo>
                  <a:lnTo>
                    <a:pt x="4" y="260"/>
                  </a:lnTo>
                  <a:lnTo>
                    <a:pt x="4" y="274"/>
                  </a:lnTo>
                  <a:lnTo>
                    <a:pt x="4" y="292"/>
                  </a:lnTo>
                  <a:lnTo>
                    <a:pt x="4" y="260"/>
                  </a:lnTo>
                  <a:lnTo>
                    <a:pt x="4" y="269"/>
                  </a:lnTo>
                  <a:lnTo>
                    <a:pt x="4" y="276"/>
                  </a:lnTo>
                  <a:lnTo>
                    <a:pt x="4" y="289"/>
                  </a:lnTo>
                  <a:lnTo>
                    <a:pt x="4" y="248"/>
                  </a:lnTo>
                  <a:lnTo>
                    <a:pt x="4" y="278"/>
                  </a:lnTo>
                  <a:lnTo>
                    <a:pt x="4" y="273"/>
                  </a:lnTo>
                  <a:lnTo>
                    <a:pt x="4" y="283"/>
                  </a:lnTo>
                  <a:lnTo>
                    <a:pt x="4" y="212"/>
                  </a:lnTo>
                  <a:lnTo>
                    <a:pt x="4" y="214"/>
                  </a:lnTo>
                  <a:lnTo>
                    <a:pt x="4" y="191"/>
                  </a:lnTo>
                  <a:lnTo>
                    <a:pt x="4" y="267"/>
                  </a:lnTo>
                  <a:lnTo>
                    <a:pt x="4" y="276"/>
                  </a:lnTo>
                  <a:lnTo>
                    <a:pt x="4" y="273"/>
                  </a:lnTo>
                  <a:lnTo>
                    <a:pt x="4" y="226"/>
                  </a:lnTo>
                  <a:lnTo>
                    <a:pt x="4" y="248"/>
                  </a:lnTo>
                  <a:lnTo>
                    <a:pt x="4" y="292"/>
                  </a:lnTo>
                  <a:lnTo>
                    <a:pt x="4" y="289"/>
                  </a:lnTo>
                  <a:lnTo>
                    <a:pt x="4" y="244"/>
                  </a:lnTo>
                  <a:lnTo>
                    <a:pt x="4" y="235"/>
                  </a:lnTo>
                  <a:lnTo>
                    <a:pt x="4" y="271"/>
                  </a:lnTo>
                  <a:lnTo>
                    <a:pt x="4" y="219"/>
                  </a:lnTo>
                  <a:lnTo>
                    <a:pt x="4" y="285"/>
                  </a:lnTo>
                  <a:lnTo>
                    <a:pt x="4" y="260"/>
                  </a:lnTo>
                  <a:lnTo>
                    <a:pt x="4" y="233"/>
                  </a:lnTo>
                  <a:lnTo>
                    <a:pt x="4" y="278"/>
                  </a:lnTo>
                  <a:lnTo>
                    <a:pt x="4" y="276"/>
                  </a:lnTo>
                  <a:lnTo>
                    <a:pt x="4" y="262"/>
                  </a:lnTo>
                  <a:lnTo>
                    <a:pt x="4" y="283"/>
                  </a:lnTo>
                  <a:lnTo>
                    <a:pt x="4" y="173"/>
                  </a:lnTo>
                  <a:lnTo>
                    <a:pt x="4" y="283"/>
                  </a:lnTo>
                  <a:lnTo>
                    <a:pt x="4" y="283"/>
                  </a:lnTo>
                  <a:lnTo>
                    <a:pt x="4" y="246"/>
                  </a:lnTo>
                  <a:lnTo>
                    <a:pt x="4" y="283"/>
                  </a:lnTo>
                  <a:lnTo>
                    <a:pt x="4" y="289"/>
                  </a:lnTo>
                  <a:lnTo>
                    <a:pt x="4" y="292"/>
                  </a:lnTo>
                  <a:lnTo>
                    <a:pt x="4" y="282"/>
                  </a:lnTo>
                  <a:lnTo>
                    <a:pt x="4" y="273"/>
                  </a:lnTo>
                  <a:lnTo>
                    <a:pt x="4" y="249"/>
                  </a:lnTo>
                  <a:lnTo>
                    <a:pt x="4" y="226"/>
                  </a:lnTo>
                  <a:lnTo>
                    <a:pt x="4" y="285"/>
                  </a:lnTo>
                  <a:lnTo>
                    <a:pt x="4" y="280"/>
                  </a:lnTo>
                  <a:lnTo>
                    <a:pt x="4" y="283"/>
                  </a:lnTo>
                  <a:lnTo>
                    <a:pt x="4" y="292"/>
                  </a:lnTo>
                  <a:lnTo>
                    <a:pt x="4" y="285"/>
                  </a:lnTo>
                  <a:lnTo>
                    <a:pt x="4" y="289"/>
                  </a:lnTo>
                  <a:lnTo>
                    <a:pt x="4" y="266"/>
                  </a:lnTo>
                  <a:lnTo>
                    <a:pt x="4" y="287"/>
                  </a:lnTo>
                  <a:lnTo>
                    <a:pt x="4" y="267"/>
                  </a:lnTo>
                  <a:lnTo>
                    <a:pt x="4" y="287"/>
                  </a:lnTo>
                  <a:lnTo>
                    <a:pt x="4" y="246"/>
                  </a:lnTo>
                  <a:lnTo>
                    <a:pt x="4" y="287"/>
                  </a:lnTo>
                  <a:lnTo>
                    <a:pt x="4" y="292"/>
                  </a:lnTo>
                  <a:lnTo>
                    <a:pt x="4" y="258"/>
                  </a:lnTo>
                  <a:lnTo>
                    <a:pt x="4" y="285"/>
                  </a:lnTo>
                  <a:lnTo>
                    <a:pt x="4" y="176"/>
                  </a:lnTo>
                  <a:lnTo>
                    <a:pt x="4" y="266"/>
                  </a:lnTo>
                  <a:lnTo>
                    <a:pt x="4" y="134"/>
                  </a:lnTo>
                  <a:lnTo>
                    <a:pt x="4" y="267"/>
                  </a:lnTo>
                  <a:lnTo>
                    <a:pt x="4" y="262"/>
                  </a:lnTo>
                  <a:lnTo>
                    <a:pt x="4" y="257"/>
                  </a:lnTo>
                  <a:lnTo>
                    <a:pt x="4" y="283"/>
                  </a:lnTo>
                  <a:lnTo>
                    <a:pt x="4" y="283"/>
                  </a:lnTo>
                  <a:lnTo>
                    <a:pt x="4" y="274"/>
                  </a:lnTo>
                  <a:lnTo>
                    <a:pt x="4" y="257"/>
                  </a:lnTo>
                  <a:lnTo>
                    <a:pt x="4" y="287"/>
                  </a:lnTo>
                  <a:lnTo>
                    <a:pt x="4" y="278"/>
                  </a:lnTo>
                  <a:lnTo>
                    <a:pt x="4" y="262"/>
                  </a:lnTo>
                  <a:lnTo>
                    <a:pt x="4" y="221"/>
                  </a:lnTo>
                  <a:lnTo>
                    <a:pt x="4" y="269"/>
                  </a:lnTo>
                  <a:lnTo>
                    <a:pt x="4" y="289"/>
                  </a:lnTo>
                  <a:lnTo>
                    <a:pt x="4" y="292"/>
                  </a:lnTo>
                  <a:lnTo>
                    <a:pt x="4" y="289"/>
                  </a:lnTo>
                  <a:lnTo>
                    <a:pt x="4" y="152"/>
                  </a:lnTo>
                  <a:lnTo>
                    <a:pt x="4" y="262"/>
                  </a:lnTo>
                  <a:lnTo>
                    <a:pt x="4" y="253"/>
                  </a:lnTo>
                  <a:lnTo>
                    <a:pt x="4" y="289"/>
                  </a:lnTo>
                  <a:lnTo>
                    <a:pt x="4" y="230"/>
                  </a:lnTo>
                  <a:lnTo>
                    <a:pt x="4" y="290"/>
                  </a:lnTo>
                  <a:lnTo>
                    <a:pt x="6" y="249"/>
                  </a:lnTo>
                  <a:lnTo>
                    <a:pt x="6" y="278"/>
                  </a:lnTo>
                  <a:lnTo>
                    <a:pt x="6" y="196"/>
                  </a:lnTo>
                  <a:lnTo>
                    <a:pt x="6" y="285"/>
                  </a:lnTo>
                  <a:lnTo>
                    <a:pt x="6" y="285"/>
                  </a:lnTo>
                  <a:lnTo>
                    <a:pt x="6" y="187"/>
                  </a:lnTo>
                  <a:lnTo>
                    <a:pt x="6" y="235"/>
                  </a:lnTo>
                  <a:lnTo>
                    <a:pt x="6" y="246"/>
                  </a:lnTo>
                  <a:lnTo>
                    <a:pt x="6" y="266"/>
                  </a:lnTo>
                  <a:lnTo>
                    <a:pt x="6" y="287"/>
                  </a:lnTo>
                  <a:lnTo>
                    <a:pt x="6" y="241"/>
                  </a:lnTo>
                  <a:lnTo>
                    <a:pt x="6" y="289"/>
                  </a:lnTo>
                  <a:lnTo>
                    <a:pt x="6" y="285"/>
                  </a:lnTo>
                  <a:lnTo>
                    <a:pt x="6" y="251"/>
                  </a:lnTo>
                  <a:lnTo>
                    <a:pt x="6" y="292"/>
                  </a:lnTo>
                  <a:lnTo>
                    <a:pt x="6" y="280"/>
                  </a:lnTo>
                  <a:lnTo>
                    <a:pt x="6" y="217"/>
                  </a:lnTo>
                  <a:lnTo>
                    <a:pt x="6" y="283"/>
                  </a:lnTo>
                  <a:lnTo>
                    <a:pt x="6" y="264"/>
                  </a:lnTo>
                  <a:lnTo>
                    <a:pt x="6" y="255"/>
                  </a:lnTo>
                  <a:lnTo>
                    <a:pt x="6" y="267"/>
                  </a:lnTo>
                  <a:lnTo>
                    <a:pt x="6" y="258"/>
                  </a:lnTo>
                  <a:lnTo>
                    <a:pt x="6" y="267"/>
                  </a:lnTo>
                  <a:lnTo>
                    <a:pt x="6" y="266"/>
                  </a:lnTo>
                  <a:lnTo>
                    <a:pt x="6" y="278"/>
                  </a:lnTo>
                  <a:lnTo>
                    <a:pt x="6" y="233"/>
                  </a:lnTo>
                  <a:lnTo>
                    <a:pt x="6" y="226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6" y="289"/>
                  </a:lnTo>
                  <a:lnTo>
                    <a:pt x="6" y="280"/>
                  </a:lnTo>
                  <a:lnTo>
                    <a:pt x="6" y="292"/>
                  </a:lnTo>
                  <a:lnTo>
                    <a:pt x="6" y="287"/>
                  </a:lnTo>
                  <a:lnTo>
                    <a:pt x="6" y="28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0"/>
                  </a:lnTo>
                  <a:lnTo>
                    <a:pt x="6" y="290"/>
                  </a:lnTo>
                  <a:lnTo>
                    <a:pt x="6" y="235"/>
                  </a:lnTo>
                  <a:lnTo>
                    <a:pt x="6" y="283"/>
                  </a:lnTo>
                  <a:lnTo>
                    <a:pt x="6" y="269"/>
                  </a:lnTo>
                  <a:lnTo>
                    <a:pt x="6" y="269"/>
                  </a:lnTo>
                  <a:lnTo>
                    <a:pt x="6" y="274"/>
                  </a:lnTo>
                  <a:lnTo>
                    <a:pt x="6" y="216"/>
                  </a:lnTo>
                  <a:lnTo>
                    <a:pt x="6" y="228"/>
                  </a:lnTo>
                  <a:lnTo>
                    <a:pt x="6" y="292"/>
                  </a:lnTo>
                  <a:lnTo>
                    <a:pt x="6" y="226"/>
                  </a:lnTo>
                  <a:lnTo>
                    <a:pt x="6" y="283"/>
                  </a:lnTo>
                  <a:lnTo>
                    <a:pt x="6" y="287"/>
                  </a:lnTo>
                  <a:lnTo>
                    <a:pt x="6" y="287"/>
                  </a:lnTo>
                  <a:lnTo>
                    <a:pt x="6" y="244"/>
                  </a:lnTo>
                  <a:lnTo>
                    <a:pt x="6" y="260"/>
                  </a:lnTo>
                  <a:lnTo>
                    <a:pt x="6" y="264"/>
                  </a:lnTo>
                  <a:lnTo>
                    <a:pt x="6" y="282"/>
                  </a:lnTo>
                  <a:lnTo>
                    <a:pt x="6" y="285"/>
                  </a:lnTo>
                  <a:lnTo>
                    <a:pt x="6" y="287"/>
                  </a:lnTo>
                  <a:lnTo>
                    <a:pt x="6" y="267"/>
                  </a:lnTo>
                  <a:lnTo>
                    <a:pt x="6" y="221"/>
                  </a:lnTo>
                  <a:lnTo>
                    <a:pt x="6" y="271"/>
                  </a:lnTo>
                  <a:lnTo>
                    <a:pt x="6" y="292"/>
                  </a:lnTo>
                  <a:lnTo>
                    <a:pt x="6" y="289"/>
                  </a:lnTo>
                  <a:lnTo>
                    <a:pt x="6" y="257"/>
                  </a:lnTo>
                  <a:lnTo>
                    <a:pt x="6" y="287"/>
                  </a:lnTo>
                  <a:lnTo>
                    <a:pt x="6" y="264"/>
                  </a:lnTo>
                  <a:lnTo>
                    <a:pt x="6" y="290"/>
                  </a:lnTo>
                  <a:lnTo>
                    <a:pt x="6" y="237"/>
                  </a:lnTo>
                  <a:lnTo>
                    <a:pt x="6" y="249"/>
                  </a:lnTo>
                  <a:lnTo>
                    <a:pt x="6" y="257"/>
                  </a:lnTo>
                  <a:lnTo>
                    <a:pt x="6" y="289"/>
                  </a:lnTo>
                  <a:lnTo>
                    <a:pt x="6" y="258"/>
                  </a:lnTo>
                  <a:lnTo>
                    <a:pt x="6" y="290"/>
                  </a:lnTo>
                  <a:lnTo>
                    <a:pt x="6" y="285"/>
                  </a:lnTo>
                  <a:lnTo>
                    <a:pt x="6" y="287"/>
                  </a:lnTo>
                  <a:lnTo>
                    <a:pt x="6" y="287"/>
                  </a:lnTo>
                  <a:lnTo>
                    <a:pt x="6" y="289"/>
                  </a:lnTo>
                  <a:lnTo>
                    <a:pt x="8" y="267"/>
                  </a:lnTo>
                  <a:lnTo>
                    <a:pt x="8" y="292"/>
                  </a:lnTo>
                  <a:lnTo>
                    <a:pt x="8" y="258"/>
                  </a:lnTo>
                  <a:lnTo>
                    <a:pt x="8" y="289"/>
                  </a:lnTo>
                  <a:lnTo>
                    <a:pt x="8" y="276"/>
                  </a:lnTo>
                  <a:lnTo>
                    <a:pt x="8" y="290"/>
                  </a:lnTo>
                  <a:lnTo>
                    <a:pt x="8" y="280"/>
                  </a:lnTo>
                  <a:lnTo>
                    <a:pt x="8" y="290"/>
                  </a:lnTo>
                  <a:lnTo>
                    <a:pt x="8" y="278"/>
                  </a:lnTo>
                  <a:lnTo>
                    <a:pt x="8" y="287"/>
                  </a:lnTo>
                  <a:lnTo>
                    <a:pt x="8" y="283"/>
                  </a:lnTo>
                  <a:lnTo>
                    <a:pt x="8" y="292"/>
                  </a:lnTo>
                  <a:lnTo>
                    <a:pt x="8" y="280"/>
                  </a:lnTo>
                  <a:lnTo>
                    <a:pt x="8" y="260"/>
                  </a:lnTo>
                  <a:lnTo>
                    <a:pt x="8" y="280"/>
                  </a:lnTo>
                  <a:lnTo>
                    <a:pt x="8" y="283"/>
                  </a:lnTo>
                  <a:lnTo>
                    <a:pt x="8" y="289"/>
                  </a:lnTo>
                  <a:lnTo>
                    <a:pt x="8" y="278"/>
                  </a:lnTo>
                  <a:lnTo>
                    <a:pt x="8" y="287"/>
                  </a:lnTo>
                  <a:lnTo>
                    <a:pt x="8" y="285"/>
                  </a:lnTo>
                  <a:lnTo>
                    <a:pt x="8" y="287"/>
                  </a:lnTo>
                  <a:lnTo>
                    <a:pt x="8" y="278"/>
                  </a:lnTo>
                  <a:lnTo>
                    <a:pt x="8" y="276"/>
                  </a:lnTo>
                  <a:lnTo>
                    <a:pt x="8" y="292"/>
                  </a:lnTo>
                  <a:lnTo>
                    <a:pt x="8" y="289"/>
                  </a:lnTo>
                  <a:lnTo>
                    <a:pt x="8" y="274"/>
                  </a:lnTo>
                  <a:lnTo>
                    <a:pt x="8" y="285"/>
                  </a:lnTo>
                  <a:lnTo>
                    <a:pt x="8" y="292"/>
                  </a:lnTo>
                  <a:lnTo>
                    <a:pt x="8" y="287"/>
                  </a:lnTo>
                  <a:lnTo>
                    <a:pt x="8" y="290"/>
                  </a:lnTo>
                  <a:lnTo>
                    <a:pt x="8" y="253"/>
                  </a:lnTo>
                  <a:lnTo>
                    <a:pt x="8" y="289"/>
                  </a:lnTo>
                  <a:lnTo>
                    <a:pt x="8" y="287"/>
                  </a:lnTo>
                  <a:lnTo>
                    <a:pt x="8" y="274"/>
                  </a:lnTo>
                  <a:lnTo>
                    <a:pt x="8" y="264"/>
                  </a:lnTo>
                  <a:lnTo>
                    <a:pt x="8" y="242"/>
                  </a:lnTo>
                  <a:lnTo>
                    <a:pt x="8" y="287"/>
                  </a:lnTo>
                  <a:lnTo>
                    <a:pt x="8" y="289"/>
                  </a:lnTo>
                  <a:lnTo>
                    <a:pt x="8" y="278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9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89"/>
                  </a:lnTo>
                  <a:lnTo>
                    <a:pt x="8" y="292"/>
                  </a:lnTo>
                  <a:lnTo>
                    <a:pt x="8" y="280"/>
                  </a:lnTo>
                  <a:lnTo>
                    <a:pt x="8" y="269"/>
                  </a:lnTo>
                  <a:lnTo>
                    <a:pt x="8" y="285"/>
                  </a:lnTo>
                  <a:lnTo>
                    <a:pt x="8" y="228"/>
                  </a:lnTo>
                  <a:lnTo>
                    <a:pt x="8" y="242"/>
                  </a:lnTo>
                  <a:lnTo>
                    <a:pt x="8" y="290"/>
                  </a:lnTo>
                  <a:lnTo>
                    <a:pt x="8" y="260"/>
                  </a:lnTo>
                  <a:lnTo>
                    <a:pt x="8" y="266"/>
                  </a:lnTo>
                  <a:lnTo>
                    <a:pt x="8" y="264"/>
                  </a:lnTo>
                  <a:lnTo>
                    <a:pt x="8" y="205"/>
                  </a:lnTo>
                  <a:lnTo>
                    <a:pt x="8" y="292"/>
                  </a:lnTo>
                  <a:lnTo>
                    <a:pt x="8" y="292"/>
                  </a:lnTo>
                  <a:lnTo>
                    <a:pt x="8" y="289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85"/>
                  </a:lnTo>
                  <a:lnTo>
                    <a:pt x="8" y="271"/>
                  </a:lnTo>
                  <a:lnTo>
                    <a:pt x="8" y="280"/>
                  </a:lnTo>
                  <a:lnTo>
                    <a:pt x="8" y="251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2"/>
                  </a:lnTo>
                  <a:lnTo>
                    <a:pt x="8" y="280"/>
                  </a:lnTo>
                  <a:lnTo>
                    <a:pt x="8" y="258"/>
                  </a:lnTo>
                  <a:lnTo>
                    <a:pt x="8" y="258"/>
                  </a:lnTo>
                  <a:lnTo>
                    <a:pt x="8" y="280"/>
                  </a:lnTo>
                  <a:lnTo>
                    <a:pt x="8" y="249"/>
                  </a:lnTo>
                  <a:lnTo>
                    <a:pt x="8" y="289"/>
                  </a:lnTo>
                  <a:lnTo>
                    <a:pt x="8" y="260"/>
                  </a:lnTo>
                  <a:lnTo>
                    <a:pt x="8" y="283"/>
                  </a:lnTo>
                  <a:lnTo>
                    <a:pt x="8" y="276"/>
                  </a:lnTo>
                  <a:lnTo>
                    <a:pt x="8" y="282"/>
                  </a:lnTo>
                  <a:lnTo>
                    <a:pt x="8" y="283"/>
                  </a:lnTo>
                  <a:lnTo>
                    <a:pt x="8" y="282"/>
                  </a:lnTo>
                  <a:lnTo>
                    <a:pt x="8" y="287"/>
                  </a:lnTo>
                  <a:lnTo>
                    <a:pt x="8" y="278"/>
                  </a:lnTo>
                  <a:lnTo>
                    <a:pt x="8" y="266"/>
                  </a:lnTo>
                  <a:lnTo>
                    <a:pt x="8" y="289"/>
                  </a:lnTo>
                  <a:lnTo>
                    <a:pt x="9" y="289"/>
                  </a:lnTo>
                  <a:lnTo>
                    <a:pt x="9" y="280"/>
                  </a:lnTo>
                  <a:lnTo>
                    <a:pt x="9" y="290"/>
                  </a:lnTo>
                  <a:lnTo>
                    <a:pt x="9" y="292"/>
                  </a:lnTo>
                  <a:lnTo>
                    <a:pt x="9" y="271"/>
                  </a:lnTo>
                  <a:lnTo>
                    <a:pt x="9" y="287"/>
                  </a:lnTo>
                  <a:lnTo>
                    <a:pt x="9" y="283"/>
                  </a:lnTo>
                  <a:lnTo>
                    <a:pt x="9" y="271"/>
                  </a:lnTo>
                  <a:lnTo>
                    <a:pt x="9" y="282"/>
                  </a:lnTo>
                  <a:lnTo>
                    <a:pt x="9" y="292"/>
                  </a:lnTo>
                  <a:lnTo>
                    <a:pt x="9" y="292"/>
                  </a:lnTo>
                  <a:lnTo>
                    <a:pt x="9" y="289"/>
                  </a:lnTo>
                  <a:lnTo>
                    <a:pt x="9" y="289"/>
                  </a:lnTo>
                  <a:lnTo>
                    <a:pt x="9" y="292"/>
                  </a:lnTo>
                  <a:lnTo>
                    <a:pt x="9" y="285"/>
                  </a:lnTo>
                  <a:lnTo>
                    <a:pt x="9" y="287"/>
                  </a:lnTo>
                  <a:lnTo>
                    <a:pt x="9" y="289"/>
                  </a:lnTo>
                  <a:lnTo>
                    <a:pt x="9" y="266"/>
                  </a:lnTo>
                  <a:lnTo>
                    <a:pt x="9" y="257"/>
                  </a:lnTo>
                  <a:lnTo>
                    <a:pt x="9" y="269"/>
                  </a:lnTo>
                  <a:lnTo>
                    <a:pt x="9" y="290"/>
                  </a:lnTo>
                  <a:lnTo>
                    <a:pt x="9" y="289"/>
                  </a:lnTo>
                  <a:lnTo>
                    <a:pt x="9" y="292"/>
                  </a:lnTo>
                  <a:lnTo>
                    <a:pt x="9" y="274"/>
                  </a:lnTo>
                  <a:lnTo>
                    <a:pt x="9" y="278"/>
                  </a:lnTo>
                  <a:lnTo>
                    <a:pt x="9" y="266"/>
                  </a:lnTo>
                  <a:lnTo>
                    <a:pt x="9" y="276"/>
                  </a:lnTo>
                  <a:lnTo>
                    <a:pt x="9" y="292"/>
                  </a:lnTo>
                  <a:lnTo>
                    <a:pt x="9" y="292"/>
                  </a:lnTo>
                  <a:lnTo>
                    <a:pt x="9" y="289"/>
                  </a:lnTo>
                  <a:lnTo>
                    <a:pt x="9" y="271"/>
                  </a:lnTo>
                  <a:lnTo>
                    <a:pt x="9" y="292"/>
                  </a:lnTo>
                  <a:lnTo>
                    <a:pt x="9" y="290"/>
                  </a:lnTo>
                  <a:lnTo>
                    <a:pt x="9" y="278"/>
                  </a:lnTo>
                  <a:lnTo>
                    <a:pt x="9" y="274"/>
                  </a:lnTo>
                  <a:lnTo>
                    <a:pt x="9" y="289"/>
                  </a:lnTo>
                  <a:lnTo>
                    <a:pt x="9" y="285"/>
                  </a:lnTo>
                  <a:lnTo>
                    <a:pt x="9" y="290"/>
                  </a:lnTo>
                  <a:lnTo>
                    <a:pt x="9" y="287"/>
                  </a:lnTo>
                  <a:lnTo>
                    <a:pt x="9" y="248"/>
                  </a:lnTo>
                  <a:lnTo>
                    <a:pt x="9" y="260"/>
                  </a:lnTo>
                  <a:lnTo>
                    <a:pt x="9" y="280"/>
                  </a:lnTo>
                  <a:lnTo>
                    <a:pt x="9" y="269"/>
                  </a:lnTo>
                  <a:lnTo>
                    <a:pt x="9" y="287"/>
                  </a:lnTo>
                  <a:lnTo>
                    <a:pt x="9" y="278"/>
                  </a:lnTo>
                  <a:lnTo>
                    <a:pt x="9" y="287"/>
                  </a:lnTo>
                  <a:lnTo>
                    <a:pt x="9" y="289"/>
                  </a:lnTo>
                  <a:lnTo>
                    <a:pt x="9" y="264"/>
                  </a:lnTo>
                  <a:lnTo>
                    <a:pt x="9" y="285"/>
                  </a:lnTo>
                  <a:lnTo>
                    <a:pt x="9" y="276"/>
                  </a:lnTo>
                  <a:lnTo>
                    <a:pt x="9" y="278"/>
                  </a:lnTo>
                  <a:lnTo>
                    <a:pt x="9" y="290"/>
                  </a:lnTo>
                  <a:lnTo>
                    <a:pt x="9" y="285"/>
                  </a:lnTo>
                  <a:lnTo>
                    <a:pt x="9" y="290"/>
                  </a:lnTo>
                  <a:lnTo>
                    <a:pt x="9" y="283"/>
                  </a:lnTo>
                  <a:lnTo>
                    <a:pt x="9" y="290"/>
                  </a:lnTo>
                  <a:lnTo>
                    <a:pt x="9" y="287"/>
                  </a:lnTo>
                  <a:lnTo>
                    <a:pt x="9" y="290"/>
                  </a:lnTo>
                  <a:lnTo>
                    <a:pt x="9" y="292"/>
                  </a:lnTo>
                  <a:lnTo>
                    <a:pt x="9" y="287"/>
                  </a:lnTo>
                  <a:lnTo>
                    <a:pt x="9" y="273"/>
                  </a:lnTo>
                  <a:lnTo>
                    <a:pt x="9" y="287"/>
                  </a:lnTo>
                  <a:lnTo>
                    <a:pt x="9" y="274"/>
                  </a:lnTo>
                  <a:lnTo>
                    <a:pt x="9" y="292"/>
                  </a:lnTo>
                  <a:lnTo>
                    <a:pt x="9" y="285"/>
                  </a:lnTo>
                  <a:lnTo>
                    <a:pt x="9" y="290"/>
                  </a:lnTo>
                  <a:lnTo>
                    <a:pt x="9" y="289"/>
                  </a:lnTo>
                  <a:lnTo>
                    <a:pt x="9" y="285"/>
                  </a:lnTo>
                  <a:lnTo>
                    <a:pt x="9" y="290"/>
                  </a:lnTo>
                  <a:lnTo>
                    <a:pt x="9" y="251"/>
                  </a:lnTo>
                  <a:lnTo>
                    <a:pt x="9" y="289"/>
                  </a:lnTo>
                  <a:lnTo>
                    <a:pt x="9" y="287"/>
                  </a:lnTo>
                  <a:lnTo>
                    <a:pt x="9" y="289"/>
                  </a:lnTo>
                  <a:lnTo>
                    <a:pt x="9" y="266"/>
                  </a:lnTo>
                  <a:lnTo>
                    <a:pt x="9" y="287"/>
                  </a:lnTo>
                  <a:lnTo>
                    <a:pt x="9" y="283"/>
                  </a:lnTo>
                  <a:lnTo>
                    <a:pt x="9" y="292"/>
                  </a:lnTo>
                  <a:lnTo>
                    <a:pt x="9" y="292"/>
                  </a:lnTo>
                  <a:lnTo>
                    <a:pt x="9" y="287"/>
                  </a:lnTo>
                  <a:lnTo>
                    <a:pt x="9" y="290"/>
                  </a:lnTo>
                  <a:lnTo>
                    <a:pt x="9" y="290"/>
                  </a:lnTo>
                  <a:lnTo>
                    <a:pt x="9" y="287"/>
                  </a:lnTo>
                  <a:lnTo>
                    <a:pt x="9" y="283"/>
                  </a:lnTo>
                  <a:lnTo>
                    <a:pt x="9" y="269"/>
                  </a:lnTo>
                  <a:lnTo>
                    <a:pt x="11" y="280"/>
                  </a:lnTo>
                  <a:lnTo>
                    <a:pt x="11" y="258"/>
                  </a:lnTo>
                  <a:lnTo>
                    <a:pt x="11" y="283"/>
                  </a:lnTo>
                  <a:lnTo>
                    <a:pt x="11" y="290"/>
                  </a:lnTo>
                  <a:lnTo>
                    <a:pt x="11" y="287"/>
                  </a:lnTo>
                  <a:lnTo>
                    <a:pt x="11" y="292"/>
                  </a:lnTo>
                  <a:lnTo>
                    <a:pt x="11" y="289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82"/>
                  </a:lnTo>
                  <a:lnTo>
                    <a:pt x="11" y="290"/>
                  </a:lnTo>
                  <a:lnTo>
                    <a:pt x="11" y="264"/>
                  </a:lnTo>
                  <a:lnTo>
                    <a:pt x="11" y="290"/>
                  </a:lnTo>
                  <a:lnTo>
                    <a:pt x="11" y="289"/>
                  </a:lnTo>
                  <a:lnTo>
                    <a:pt x="11" y="290"/>
                  </a:lnTo>
                  <a:lnTo>
                    <a:pt x="11" y="289"/>
                  </a:lnTo>
                  <a:lnTo>
                    <a:pt x="11" y="276"/>
                  </a:lnTo>
                  <a:lnTo>
                    <a:pt x="11" y="287"/>
                  </a:lnTo>
                  <a:lnTo>
                    <a:pt x="11" y="280"/>
                  </a:lnTo>
                  <a:lnTo>
                    <a:pt x="11" y="271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1" y="290"/>
                  </a:lnTo>
                  <a:lnTo>
                    <a:pt x="11" y="289"/>
                  </a:lnTo>
                  <a:lnTo>
                    <a:pt x="11" y="264"/>
                  </a:lnTo>
                  <a:lnTo>
                    <a:pt x="11" y="290"/>
                  </a:lnTo>
                  <a:lnTo>
                    <a:pt x="11" y="285"/>
                  </a:lnTo>
                  <a:lnTo>
                    <a:pt x="11" y="276"/>
                  </a:lnTo>
                  <a:lnTo>
                    <a:pt x="11" y="280"/>
                  </a:lnTo>
                  <a:lnTo>
                    <a:pt x="11" y="292"/>
                  </a:lnTo>
                  <a:lnTo>
                    <a:pt x="11" y="278"/>
                  </a:lnTo>
                  <a:lnTo>
                    <a:pt x="11" y="280"/>
                  </a:lnTo>
                  <a:lnTo>
                    <a:pt x="11" y="269"/>
                  </a:lnTo>
                  <a:lnTo>
                    <a:pt x="11" y="289"/>
                  </a:lnTo>
                  <a:lnTo>
                    <a:pt x="11" y="287"/>
                  </a:lnTo>
                  <a:lnTo>
                    <a:pt x="11" y="276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82"/>
                  </a:lnTo>
                  <a:lnTo>
                    <a:pt x="11" y="289"/>
                  </a:lnTo>
                  <a:lnTo>
                    <a:pt x="11" y="282"/>
                  </a:lnTo>
                  <a:lnTo>
                    <a:pt x="11" y="280"/>
                  </a:lnTo>
                  <a:lnTo>
                    <a:pt x="11" y="282"/>
                  </a:lnTo>
                  <a:lnTo>
                    <a:pt x="11" y="282"/>
                  </a:lnTo>
                  <a:lnTo>
                    <a:pt x="11" y="289"/>
                  </a:lnTo>
                  <a:lnTo>
                    <a:pt x="11" y="278"/>
                  </a:lnTo>
                  <a:lnTo>
                    <a:pt x="11" y="253"/>
                  </a:lnTo>
                  <a:lnTo>
                    <a:pt x="11" y="282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2"/>
                  </a:lnTo>
                  <a:lnTo>
                    <a:pt x="11" y="292"/>
                  </a:lnTo>
                  <a:lnTo>
                    <a:pt x="11" y="292"/>
                  </a:lnTo>
                  <a:lnTo>
                    <a:pt x="11" y="290"/>
                  </a:lnTo>
                  <a:lnTo>
                    <a:pt x="11" y="285"/>
                  </a:lnTo>
                  <a:lnTo>
                    <a:pt x="11" y="292"/>
                  </a:lnTo>
                  <a:lnTo>
                    <a:pt x="11" y="287"/>
                  </a:lnTo>
                  <a:lnTo>
                    <a:pt x="11" y="280"/>
                  </a:lnTo>
                  <a:lnTo>
                    <a:pt x="11" y="285"/>
                  </a:lnTo>
                  <a:lnTo>
                    <a:pt x="11" y="290"/>
                  </a:lnTo>
                  <a:lnTo>
                    <a:pt x="11" y="253"/>
                  </a:lnTo>
                  <a:lnTo>
                    <a:pt x="11" y="283"/>
                  </a:lnTo>
                  <a:lnTo>
                    <a:pt x="11" y="278"/>
                  </a:lnTo>
                  <a:lnTo>
                    <a:pt x="11" y="292"/>
                  </a:lnTo>
                  <a:lnTo>
                    <a:pt x="11" y="285"/>
                  </a:lnTo>
                  <a:lnTo>
                    <a:pt x="11" y="264"/>
                  </a:lnTo>
                  <a:lnTo>
                    <a:pt x="11" y="278"/>
                  </a:lnTo>
                  <a:lnTo>
                    <a:pt x="11" y="287"/>
                  </a:lnTo>
                  <a:lnTo>
                    <a:pt x="11" y="283"/>
                  </a:lnTo>
                  <a:lnTo>
                    <a:pt x="11" y="285"/>
                  </a:lnTo>
                  <a:lnTo>
                    <a:pt x="11" y="292"/>
                  </a:lnTo>
                  <a:lnTo>
                    <a:pt x="11" y="287"/>
                  </a:lnTo>
                  <a:lnTo>
                    <a:pt x="11" y="280"/>
                  </a:lnTo>
                  <a:lnTo>
                    <a:pt x="11" y="292"/>
                  </a:lnTo>
                  <a:lnTo>
                    <a:pt x="11" y="290"/>
                  </a:lnTo>
                  <a:lnTo>
                    <a:pt x="11" y="290"/>
                  </a:lnTo>
                  <a:lnTo>
                    <a:pt x="11" y="287"/>
                  </a:lnTo>
                  <a:lnTo>
                    <a:pt x="11" y="290"/>
                  </a:lnTo>
                  <a:lnTo>
                    <a:pt x="11" y="292"/>
                  </a:lnTo>
                  <a:lnTo>
                    <a:pt x="11" y="292"/>
                  </a:lnTo>
                  <a:lnTo>
                    <a:pt x="11" y="290"/>
                  </a:lnTo>
                  <a:lnTo>
                    <a:pt x="11" y="287"/>
                  </a:lnTo>
                  <a:lnTo>
                    <a:pt x="11" y="274"/>
                  </a:lnTo>
                  <a:lnTo>
                    <a:pt x="11" y="289"/>
                  </a:lnTo>
                  <a:lnTo>
                    <a:pt x="13" y="283"/>
                  </a:lnTo>
                  <a:lnTo>
                    <a:pt x="13" y="287"/>
                  </a:lnTo>
                  <a:lnTo>
                    <a:pt x="13" y="285"/>
                  </a:lnTo>
                  <a:lnTo>
                    <a:pt x="13" y="285"/>
                  </a:lnTo>
                  <a:lnTo>
                    <a:pt x="13" y="289"/>
                  </a:lnTo>
                  <a:lnTo>
                    <a:pt x="13" y="287"/>
                  </a:lnTo>
                  <a:lnTo>
                    <a:pt x="13" y="283"/>
                  </a:lnTo>
                  <a:lnTo>
                    <a:pt x="13" y="289"/>
                  </a:lnTo>
                  <a:lnTo>
                    <a:pt x="13" y="274"/>
                  </a:lnTo>
                  <a:lnTo>
                    <a:pt x="13" y="285"/>
                  </a:lnTo>
                  <a:lnTo>
                    <a:pt x="13" y="292"/>
                  </a:lnTo>
                  <a:lnTo>
                    <a:pt x="13" y="269"/>
                  </a:lnTo>
                  <a:lnTo>
                    <a:pt x="13" y="267"/>
                  </a:lnTo>
                  <a:lnTo>
                    <a:pt x="13" y="289"/>
                  </a:lnTo>
                  <a:lnTo>
                    <a:pt x="13" y="292"/>
                  </a:lnTo>
                  <a:lnTo>
                    <a:pt x="13" y="282"/>
                  </a:lnTo>
                  <a:lnTo>
                    <a:pt x="13" y="287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3" y="292"/>
                  </a:lnTo>
                  <a:lnTo>
                    <a:pt x="13" y="282"/>
                  </a:lnTo>
                  <a:lnTo>
                    <a:pt x="13" y="289"/>
                  </a:lnTo>
                  <a:lnTo>
                    <a:pt x="13" y="292"/>
                  </a:lnTo>
                  <a:lnTo>
                    <a:pt x="13" y="283"/>
                  </a:lnTo>
                  <a:lnTo>
                    <a:pt x="13" y="292"/>
                  </a:lnTo>
                  <a:lnTo>
                    <a:pt x="13" y="289"/>
                  </a:lnTo>
                  <a:lnTo>
                    <a:pt x="13" y="287"/>
                  </a:lnTo>
                  <a:lnTo>
                    <a:pt x="13" y="292"/>
                  </a:lnTo>
                  <a:lnTo>
                    <a:pt x="13" y="292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3" y="292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76"/>
                  </a:lnTo>
                  <a:lnTo>
                    <a:pt x="13" y="290"/>
                  </a:lnTo>
                  <a:lnTo>
                    <a:pt x="13" y="290"/>
                  </a:lnTo>
                  <a:lnTo>
                    <a:pt x="13" y="285"/>
                  </a:lnTo>
                  <a:lnTo>
                    <a:pt x="13" y="292"/>
                  </a:lnTo>
                  <a:lnTo>
                    <a:pt x="13" y="287"/>
                  </a:lnTo>
                  <a:lnTo>
                    <a:pt x="13" y="292"/>
                  </a:lnTo>
                  <a:lnTo>
                    <a:pt x="13" y="283"/>
                  </a:lnTo>
                  <a:lnTo>
                    <a:pt x="13" y="278"/>
                  </a:lnTo>
                  <a:lnTo>
                    <a:pt x="13" y="280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3" y="285"/>
                  </a:lnTo>
                  <a:lnTo>
                    <a:pt x="13" y="287"/>
                  </a:lnTo>
                  <a:lnTo>
                    <a:pt x="13" y="278"/>
                  </a:lnTo>
                  <a:lnTo>
                    <a:pt x="13" y="290"/>
                  </a:lnTo>
                  <a:lnTo>
                    <a:pt x="13" y="283"/>
                  </a:lnTo>
                  <a:lnTo>
                    <a:pt x="13" y="285"/>
                  </a:lnTo>
                  <a:lnTo>
                    <a:pt x="13" y="292"/>
                  </a:lnTo>
                  <a:lnTo>
                    <a:pt x="13" y="287"/>
                  </a:lnTo>
                  <a:lnTo>
                    <a:pt x="13" y="280"/>
                  </a:lnTo>
                  <a:lnTo>
                    <a:pt x="13" y="278"/>
                  </a:lnTo>
                  <a:lnTo>
                    <a:pt x="13" y="287"/>
                  </a:lnTo>
                  <a:lnTo>
                    <a:pt x="13" y="278"/>
                  </a:lnTo>
                  <a:lnTo>
                    <a:pt x="13" y="292"/>
                  </a:lnTo>
                  <a:lnTo>
                    <a:pt x="13" y="287"/>
                  </a:lnTo>
                  <a:lnTo>
                    <a:pt x="13" y="292"/>
                  </a:lnTo>
                  <a:lnTo>
                    <a:pt x="13" y="292"/>
                  </a:lnTo>
                  <a:lnTo>
                    <a:pt x="13" y="282"/>
                  </a:lnTo>
                  <a:lnTo>
                    <a:pt x="13" y="290"/>
                  </a:lnTo>
                  <a:lnTo>
                    <a:pt x="13" y="269"/>
                  </a:lnTo>
                  <a:lnTo>
                    <a:pt x="13" y="271"/>
                  </a:lnTo>
                  <a:lnTo>
                    <a:pt x="13" y="283"/>
                  </a:lnTo>
                  <a:lnTo>
                    <a:pt x="13" y="292"/>
                  </a:lnTo>
                  <a:lnTo>
                    <a:pt x="13" y="266"/>
                  </a:lnTo>
                  <a:lnTo>
                    <a:pt x="13" y="282"/>
                  </a:lnTo>
                  <a:lnTo>
                    <a:pt x="13" y="290"/>
                  </a:lnTo>
                  <a:lnTo>
                    <a:pt x="13" y="292"/>
                  </a:lnTo>
                  <a:lnTo>
                    <a:pt x="13" y="289"/>
                  </a:lnTo>
                  <a:lnTo>
                    <a:pt x="13" y="290"/>
                  </a:lnTo>
                  <a:lnTo>
                    <a:pt x="15" y="292"/>
                  </a:lnTo>
                  <a:lnTo>
                    <a:pt x="15" y="274"/>
                  </a:lnTo>
                  <a:lnTo>
                    <a:pt x="15" y="292"/>
                  </a:lnTo>
                  <a:lnTo>
                    <a:pt x="15" y="287"/>
                  </a:lnTo>
                  <a:lnTo>
                    <a:pt x="15" y="264"/>
                  </a:lnTo>
                  <a:lnTo>
                    <a:pt x="15" y="292"/>
                  </a:lnTo>
                  <a:lnTo>
                    <a:pt x="15" y="290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83"/>
                  </a:lnTo>
                  <a:lnTo>
                    <a:pt x="15" y="290"/>
                  </a:lnTo>
                  <a:lnTo>
                    <a:pt x="15" y="289"/>
                  </a:lnTo>
                  <a:lnTo>
                    <a:pt x="15" y="289"/>
                  </a:lnTo>
                  <a:lnTo>
                    <a:pt x="15" y="292"/>
                  </a:lnTo>
                  <a:lnTo>
                    <a:pt x="15" y="290"/>
                  </a:lnTo>
                  <a:lnTo>
                    <a:pt x="15" y="289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89"/>
                  </a:lnTo>
                  <a:lnTo>
                    <a:pt x="15" y="283"/>
                  </a:lnTo>
                  <a:lnTo>
                    <a:pt x="15" y="292"/>
                  </a:lnTo>
                  <a:lnTo>
                    <a:pt x="15" y="280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83"/>
                  </a:lnTo>
                  <a:lnTo>
                    <a:pt x="15" y="292"/>
                  </a:lnTo>
                  <a:lnTo>
                    <a:pt x="15" y="289"/>
                  </a:lnTo>
                  <a:lnTo>
                    <a:pt x="15" y="285"/>
                  </a:lnTo>
                  <a:lnTo>
                    <a:pt x="15" y="290"/>
                  </a:lnTo>
                  <a:lnTo>
                    <a:pt x="15" y="292"/>
                  </a:lnTo>
                  <a:lnTo>
                    <a:pt x="15" y="289"/>
                  </a:lnTo>
                  <a:lnTo>
                    <a:pt x="15" y="289"/>
                  </a:lnTo>
                  <a:lnTo>
                    <a:pt x="15" y="280"/>
                  </a:lnTo>
                  <a:lnTo>
                    <a:pt x="15" y="287"/>
                  </a:lnTo>
                  <a:lnTo>
                    <a:pt x="15" y="292"/>
                  </a:lnTo>
                  <a:lnTo>
                    <a:pt x="15" y="289"/>
                  </a:lnTo>
                  <a:lnTo>
                    <a:pt x="15" y="290"/>
                  </a:lnTo>
                  <a:lnTo>
                    <a:pt x="15" y="292"/>
                  </a:lnTo>
                  <a:lnTo>
                    <a:pt x="15" y="289"/>
                  </a:lnTo>
                  <a:lnTo>
                    <a:pt x="15" y="292"/>
                  </a:lnTo>
                  <a:lnTo>
                    <a:pt x="15" y="287"/>
                  </a:lnTo>
                  <a:lnTo>
                    <a:pt x="15" y="278"/>
                  </a:lnTo>
                  <a:lnTo>
                    <a:pt x="15" y="292"/>
                  </a:lnTo>
                  <a:lnTo>
                    <a:pt x="15" y="290"/>
                  </a:lnTo>
                  <a:lnTo>
                    <a:pt x="15" y="292"/>
                  </a:lnTo>
                  <a:lnTo>
                    <a:pt x="15" y="285"/>
                  </a:lnTo>
                  <a:lnTo>
                    <a:pt x="15" y="290"/>
                  </a:lnTo>
                  <a:lnTo>
                    <a:pt x="15" y="289"/>
                  </a:lnTo>
                  <a:lnTo>
                    <a:pt x="15" y="287"/>
                  </a:lnTo>
                  <a:lnTo>
                    <a:pt x="15" y="290"/>
                  </a:lnTo>
                  <a:lnTo>
                    <a:pt x="15" y="258"/>
                  </a:lnTo>
                  <a:lnTo>
                    <a:pt x="15" y="292"/>
                  </a:lnTo>
                  <a:lnTo>
                    <a:pt x="15" y="280"/>
                  </a:lnTo>
                  <a:lnTo>
                    <a:pt x="15" y="287"/>
                  </a:lnTo>
                  <a:lnTo>
                    <a:pt x="15" y="290"/>
                  </a:lnTo>
                  <a:lnTo>
                    <a:pt x="15" y="289"/>
                  </a:lnTo>
                  <a:lnTo>
                    <a:pt x="15" y="289"/>
                  </a:lnTo>
                  <a:lnTo>
                    <a:pt x="15" y="290"/>
                  </a:lnTo>
                  <a:lnTo>
                    <a:pt x="15" y="292"/>
                  </a:lnTo>
                  <a:lnTo>
                    <a:pt x="15" y="287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83"/>
                  </a:lnTo>
                  <a:lnTo>
                    <a:pt x="15" y="289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9"/>
                  </a:lnTo>
                  <a:lnTo>
                    <a:pt x="15" y="283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0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16" y="285"/>
                  </a:lnTo>
                  <a:lnTo>
                    <a:pt x="16" y="292"/>
                  </a:lnTo>
                  <a:lnTo>
                    <a:pt x="16" y="285"/>
                  </a:lnTo>
                  <a:lnTo>
                    <a:pt x="16" y="287"/>
                  </a:lnTo>
                  <a:lnTo>
                    <a:pt x="16" y="290"/>
                  </a:lnTo>
                  <a:lnTo>
                    <a:pt x="16" y="276"/>
                  </a:lnTo>
                  <a:lnTo>
                    <a:pt x="16" y="287"/>
                  </a:lnTo>
                  <a:lnTo>
                    <a:pt x="16" y="289"/>
                  </a:lnTo>
                  <a:lnTo>
                    <a:pt x="16" y="280"/>
                  </a:lnTo>
                  <a:lnTo>
                    <a:pt x="16" y="289"/>
                  </a:lnTo>
                  <a:lnTo>
                    <a:pt x="16" y="287"/>
                  </a:lnTo>
                  <a:lnTo>
                    <a:pt x="16" y="282"/>
                  </a:lnTo>
                  <a:lnTo>
                    <a:pt x="16" y="285"/>
                  </a:lnTo>
                  <a:lnTo>
                    <a:pt x="16" y="290"/>
                  </a:lnTo>
                  <a:lnTo>
                    <a:pt x="16" y="290"/>
                  </a:lnTo>
                  <a:lnTo>
                    <a:pt x="16" y="289"/>
                  </a:lnTo>
                  <a:lnTo>
                    <a:pt x="16" y="289"/>
                  </a:lnTo>
                  <a:lnTo>
                    <a:pt x="16" y="292"/>
                  </a:lnTo>
                  <a:lnTo>
                    <a:pt x="16" y="289"/>
                  </a:lnTo>
                  <a:lnTo>
                    <a:pt x="16" y="282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92"/>
                  </a:lnTo>
                  <a:lnTo>
                    <a:pt x="16" y="266"/>
                  </a:lnTo>
                  <a:lnTo>
                    <a:pt x="16" y="292"/>
                  </a:lnTo>
                  <a:lnTo>
                    <a:pt x="16" y="283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78"/>
                  </a:lnTo>
                  <a:lnTo>
                    <a:pt x="16" y="292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92"/>
                  </a:lnTo>
                  <a:lnTo>
                    <a:pt x="16" y="287"/>
                  </a:lnTo>
                  <a:lnTo>
                    <a:pt x="16" y="290"/>
                  </a:lnTo>
                  <a:lnTo>
                    <a:pt x="16" y="285"/>
                  </a:lnTo>
                  <a:lnTo>
                    <a:pt x="16" y="290"/>
                  </a:lnTo>
                  <a:lnTo>
                    <a:pt x="16" y="283"/>
                  </a:lnTo>
                  <a:lnTo>
                    <a:pt x="16" y="292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87"/>
                  </a:lnTo>
                  <a:lnTo>
                    <a:pt x="16" y="290"/>
                  </a:lnTo>
                  <a:lnTo>
                    <a:pt x="16" y="289"/>
                  </a:lnTo>
                  <a:lnTo>
                    <a:pt x="16" y="287"/>
                  </a:lnTo>
                  <a:lnTo>
                    <a:pt x="16" y="289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87"/>
                  </a:lnTo>
                  <a:lnTo>
                    <a:pt x="16" y="282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89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89"/>
                  </a:lnTo>
                  <a:lnTo>
                    <a:pt x="16" y="292"/>
                  </a:lnTo>
                  <a:lnTo>
                    <a:pt x="16" y="292"/>
                  </a:lnTo>
                  <a:lnTo>
                    <a:pt x="16" y="292"/>
                  </a:lnTo>
                  <a:lnTo>
                    <a:pt x="16" y="289"/>
                  </a:lnTo>
                  <a:lnTo>
                    <a:pt x="16" y="292"/>
                  </a:lnTo>
                  <a:lnTo>
                    <a:pt x="16" y="292"/>
                  </a:lnTo>
                  <a:lnTo>
                    <a:pt x="16" y="289"/>
                  </a:lnTo>
                  <a:lnTo>
                    <a:pt x="16" y="290"/>
                  </a:lnTo>
                  <a:lnTo>
                    <a:pt x="16" y="292"/>
                  </a:lnTo>
                  <a:lnTo>
                    <a:pt x="16" y="28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1" name="Freeform 487"/>
            <p:cNvSpPr>
              <a:spLocks/>
            </p:cNvSpPr>
            <p:nvPr/>
          </p:nvSpPr>
          <p:spPr bwMode="auto">
            <a:xfrm>
              <a:off x="4317" y="4019"/>
              <a:ext cx="18" cy="18"/>
            </a:xfrm>
            <a:custGeom>
              <a:avLst/>
              <a:gdLst>
                <a:gd name="T0" fmla="*/ 0 w 18"/>
                <a:gd name="T1" fmla="*/ 18 h 18"/>
                <a:gd name="T2" fmla="*/ 2 w 18"/>
                <a:gd name="T3" fmla="*/ 18 h 18"/>
                <a:gd name="T4" fmla="*/ 2 w 18"/>
                <a:gd name="T5" fmla="*/ 18 h 18"/>
                <a:gd name="T6" fmla="*/ 2 w 18"/>
                <a:gd name="T7" fmla="*/ 18 h 18"/>
                <a:gd name="T8" fmla="*/ 2 w 18"/>
                <a:gd name="T9" fmla="*/ 18 h 18"/>
                <a:gd name="T10" fmla="*/ 2 w 18"/>
                <a:gd name="T11" fmla="*/ 15 h 18"/>
                <a:gd name="T12" fmla="*/ 2 w 18"/>
                <a:gd name="T13" fmla="*/ 18 h 18"/>
                <a:gd name="T14" fmla="*/ 2 w 18"/>
                <a:gd name="T15" fmla="*/ 16 h 18"/>
                <a:gd name="T16" fmla="*/ 4 w 18"/>
                <a:gd name="T17" fmla="*/ 11 h 18"/>
                <a:gd name="T18" fmla="*/ 4 w 18"/>
                <a:gd name="T19" fmla="*/ 16 h 18"/>
                <a:gd name="T20" fmla="*/ 4 w 18"/>
                <a:gd name="T21" fmla="*/ 18 h 18"/>
                <a:gd name="T22" fmla="*/ 4 w 18"/>
                <a:gd name="T23" fmla="*/ 15 h 18"/>
                <a:gd name="T24" fmla="*/ 4 w 18"/>
                <a:gd name="T25" fmla="*/ 18 h 18"/>
                <a:gd name="T26" fmla="*/ 4 w 18"/>
                <a:gd name="T27" fmla="*/ 13 h 18"/>
                <a:gd name="T28" fmla="*/ 6 w 18"/>
                <a:gd name="T29" fmla="*/ 18 h 18"/>
                <a:gd name="T30" fmla="*/ 6 w 18"/>
                <a:gd name="T31" fmla="*/ 15 h 18"/>
                <a:gd name="T32" fmla="*/ 6 w 18"/>
                <a:gd name="T33" fmla="*/ 18 h 18"/>
                <a:gd name="T34" fmla="*/ 6 w 18"/>
                <a:gd name="T35" fmla="*/ 16 h 18"/>
                <a:gd name="T36" fmla="*/ 6 w 18"/>
                <a:gd name="T37" fmla="*/ 18 h 18"/>
                <a:gd name="T38" fmla="*/ 6 w 18"/>
                <a:gd name="T39" fmla="*/ 13 h 18"/>
                <a:gd name="T40" fmla="*/ 6 w 18"/>
                <a:gd name="T41" fmla="*/ 18 h 18"/>
                <a:gd name="T42" fmla="*/ 8 w 18"/>
                <a:gd name="T43" fmla="*/ 16 h 18"/>
                <a:gd name="T44" fmla="*/ 8 w 18"/>
                <a:gd name="T45" fmla="*/ 11 h 18"/>
                <a:gd name="T46" fmla="*/ 8 w 18"/>
                <a:gd name="T47" fmla="*/ 13 h 18"/>
                <a:gd name="T48" fmla="*/ 8 w 18"/>
                <a:gd name="T49" fmla="*/ 18 h 18"/>
                <a:gd name="T50" fmla="*/ 8 w 18"/>
                <a:gd name="T51" fmla="*/ 18 h 18"/>
                <a:gd name="T52" fmla="*/ 8 w 18"/>
                <a:gd name="T53" fmla="*/ 18 h 18"/>
                <a:gd name="T54" fmla="*/ 8 w 18"/>
                <a:gd name="T55" fmla="*/ 18 h 18"/>
                <a:gd name="T56" fmla="*/ 9 w 18"/>
                <a:gd name="T57" fmla="*/ 18 h 18"/>
                <a:gd name="T58" fmla="*/ 9 w 18"/>
                <a:gd name="T59" fmla="*/ 18 h 18"/>
                <a:gd name="T60" fmla="*/ 9 w 18"/>
                <a:gd name="T61" fmla="*/ 16 h 18"/>
                <a:gd name="T62" fmla="*/ 9 w 18"/>
                <a:gd name="T63" fmla="*/ 16 h 18"/>
                <a:gd name="T64" fmla="*/ 9 w 18"/>
                <a:gd name="T65" fmla="*/ 15 h 18"/>
                <a:gd name="T66" fmla="*/ 9 w 18"/>
                <a:gd name="T67" fmla="*/ 18 h 18"/>
                <a:gd name="T68" fmla="*/ 9 w 18"/>
                <a:gd name="T69" fmla="*/ 13 h 18"/>
                <a:gd name="T70" fmla="*/ 11 w 18"/>
                <a:gd name="T71" fmla="*/ 16 h 18"/>
                <a:gd name="T72" fmla="*/ 11 w 18"/>
                <a:gd name="T73" fmla="*/ 18 h 18"/>
                <a:gd name="T74" fmla="*/ 11 w 18"/>
                <a:gd name="T75" fmla="*/ 15 h 18"/>
                <a:gd name="T76" fmla="*/ 11 w 18"/>
                <a:gd name="T77" fmla="*/ 16 h 18"/>
                <a:gd name="T78" fmla="*/ 11 w 18"/>
                <a:gd name="T79" fmla="*/ 18 h 18"/>
                <a:gd name="T80" fmla="*/ 13 w 18"/>
                <a:gd name="T81" fmla="*/ 16 h 18"/>
                <a:gd name="T82" fmla="*/ 13 w 18"/>
                <a:gd name="T83" fmla="*/ 18 h 18"/>
                <a:gd name="T84" fmla="*/ 13 w 18"/>
                <a:gd name="T85" fmla="*/ 18 h 18"/>
                <a:gd name="T86" fmla="*/ 13 w 18"/>
                <a:gd name="T87" fmla="*/ 16 h 18"/>
                <a:gd name="T88" fmla="*/ 13 w 18"/>
                <a:gd name="T89" fmla="*/ 18 h 18"/>
                <a:gd name="T90" fmla="*/ 13 w 18"/>
                <a:gd name="T91" fmla="*/ 18 h 18"/>
                <a:gd name="T92" fmla="*/ 13 w 18"/>
                <a:gd name="T93" fmla="*/ 18 h 18"/>
                <a:gd name="T94" fmla="*/ 15 w 18"/>
                <a:gd name="T95" fmla="*/ 18 h 18"/>
                <a:gd name="T96" fmla="*/ 15 w 18"/>
                <a:gd name="T97" fmla="*/ 16 h 18"/>
                <a:gd name="T98" fmla="*/ 15 w 18"/>
                <a:gd name="T99" fmla="*/ 18 h 18"/>
                <a:gd name="T100" fmla="*/ 15 w 18"/>
                <a:gd name="T101" fmla="*/ 18 h 18"/>
                <a:gd name="T102" fmla="*/ 15 w 18"/>
                <a:gd name="T103" fmla="*/ 18 h 18"/>
                <a:gd name="T104" fmla="*/ 15 w 18"/>
                <a:gd name="T105" fmla="*/ 18 h 18"/>
                <a:gd name="T106" fmla="*/ 15 w 18"/>
                <a:gd name="T107" fmla="*/ 18 h 18"/>
                <a:gd name="T108" fmla="*/ 16 w 18"/>
                <a:gd name="T109" fmla="*/ 18 h 18"/>
                <a:gd name="T110" fmla="*/ 16 w 18"/>
                <a:gd name="T111" fmla="*/ 16 h 18"/>
                <a:gd name="T112" fmla="*/ 16 w 18"/>
                <a:gd name="T113" fmla="*/ 18 h 18"/>
                <a:gd name="T114" fmla="*/ 16 w 18"/>
                <a:gd name="T115" fmla="*/ 18 h 18"/>
                <a:gd name="T116" fmla="*/ 16 w 18"/>
                <a:gd name="T117" fmla="*/ 16 h 18"/>
                <a:gd name="T118" fmla="*/ 16 w 18"/>
                <a:gd name="T119" fmla="*/ 16 h 18"/>
                <a:gd name="T120" fmla="*/ 16 w 18"/>
                <a:gd name="T121" fmla="*/ 16 h 18"/>
                <a:gd name="T122" fmla="*/ 18 w 18"/>
                <a:gd name="T12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8">
                  <a:moveTo>
                    <a:pt x="0" y="9"/>
                  </a:moveTo>
                  <a:lnTo>
                    <a:pt x="0" y="11"/>
                  </a:lnTo>
                  <a:lnTo>
                    <a:pt x="0" y="8"/>
                  </a:lnTo>
                  <a:lnTo>
                    <a:pt x="0" y="15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2" y="13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8"/>
                  </a:lnTo>
                  <a:lnTo>
                    <a:pt x="2" y="11"/>
                  </a:lnTo>
                  <a:lnTo>
                    <a:pt x="2" y="18"/>
                  </a:lnTo>
                  <a:lnTo>
                    <a:pt x="2" y="11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2" y="18"/>
                  </a:lnTo>
                  <a:lnTo>
                    <a:pt x="2" y="2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3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1"/>
                  </a:lnTo>
                  <a:lnTo>
                    <a:pt x="4" y="18"/>
                  </a:lnTo>
                  <a:lnTo>
                    <a:pt x="4" y="11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1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3"/>
                  </a:lnTo>
                  <a:lnTo>
                    <a:pt x="6" y="15"/>
                  </a:lnTo>
                  <a:lnTo>
                    <a:pt x="6" y="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5"/>
                  </a:lnTo>
                  <a:lnTo>
                    <a:pt x="6" y="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1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3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9"/>
                  </a:lnTo>
                  <a:lnTo>
                    <a:pt x="6" y="18"/>
                  </a:lnTo>
                  <a:lnTo>
                    <a:pt x="6" y="9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1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3"/>
                  </a:lnTo>
                  <a:lnTo>
                    <a:pt x="6" y="18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3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1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8" y="18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1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8" y="16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3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9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8" y="18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5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5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5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3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5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5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3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15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3"/>
                  </a:lnTo>
                  <a:lnTo>
                    <a:pt x="9" y="18"/>
                  </a:lnTo>
                  <a:lnTo>
                    <a:pt x="9" y="13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5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5"/>
                  </a:lnTo>
                  <a:lnTo>
                    <a:pt x="11" y="18"/>
                  </a:lnTo>
                  <a:lnTo>
                    <a:pt x="11" y="15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5"/>
                  </a:lnTo>
                  <a:lnTo>
                    <a:pt x="11" y="13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8"/>
                  </a:lnTo>
                  <a:lnTo>
                    <a:pt x="11" y="13"/>
                  </a:lnTo>
                  <a:lnTo>
                    <a:pt x="11" y="18"/>
                  </a:lnTo>
                  <a:lnTo>
                    <a:pt x="11" y="13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9"/>
                  </a:lnTo>
                  <a:lnTo>
                    <a:pt x="13" y="15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5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5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3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5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5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5" y="18"/>
                  </a:lnTo>
                  <a:lnTo>
                    <a:pt x="15" y="13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3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5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3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5" y="18"/>
                  </a:lnTo>
                  <a:lnTo>
                    <a:pt x="15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2" name="Freeform 488"/>
            <p:cNvSpPr>
              <a:spLocks/>
            </p:cNvSpPr>
            <p:nvPr/>
          </p:nvSpPr>
          <p:spPr bwMode="auto">
            <a:xfrm>
              <a:off x="4335" y="4030"/>
              <a:ext cx="16" cy="7"/>
            </a:xfrm>
            <a:custGeom>
              <a:avLst/>
              <a:gdLst>
                <a:gd name="T0" fmla="*/ 0 w 16"/>
                <a:gd name="T1" fmla="*/ 7 h 7"/>
                <a:gd name="T2" fmla="*/ 0 w 16"/>
                <a:gd name="T3" fmla="*/ 5 h 7"/>
                <a:gd name="T4" fmla="*/ 0 w 16"/>
                <a:gd name="T5" fmla="*/ 7 h 7"/>
                <a:gd name="T6" fmla="*/ 0 w 16"/>
                <a:gd name="T7" fmla="*/ 5 h 7"/>
                <a:gd name="T8" fmla="*/ 2 w 16"/>
                <a:gd name="T9" fmla="*/ 7 h 7"/>
                <a:gd name="T10" fmla="*/ 2 w 16"/>
                <a:gd name="T11" fmla="*/ 7 h 7"/>
                <a:gd name="T12" fmla="*/ 2 w 16"/>
                <a:gd name="T13" fmla="*/ 7 h 7"/>
                <a:gd name="T14" fmla="*/ 2 w 16"/>
                <a:gd name="T15" fmla="*/ 7 h 7"/>
                <a:gd name="T16" fmla="*/ 2 w 16"/>
                <a:gd name="T17" fmla="*/ 7 h 7"/>
                <a:gd name="T18" fmla="*/ 2 w 16"/>
                <a:gd name="T19" fmla="*/ 7 h 7"/>
                <a:gd name="T20" fmla="*/ 4 w 16"/>
                <a:gd name="T21" fmla="*/ 7 h 7"/>
                <a:gd name="T22" fmla="*/ 4 w 16"/>
                <a:gd name="T23" fmla="*/ 5 h 7"/>
                <a:gd name="T24" fmla="*/ 4 w 16"/>
                <a:gd name="T25" fmla="*/ 7 h 7"/>
                <a:gd name="T26" fmla="*/ 4 w 16"/>
                <a:gd name="T27" fmla="*/ 7 h 7"/>
                <a:gd name="T28" fmla="*/ 4 w 16"/>
                <a:gd name="T29" fmla="*/ 5 h 7"/>
                <a:gd name="T30" fmla="*/ 4 w 16"/>
                <a:gd name="T31" fmla="*/ 7 h 7"/>
                <a:gd name="T32" fmla="*/ 4 w 16"/>
                <a:gd name="T33" fmla="*/ 5 h 7"/>
                <a:gd name="T34" fmla="*/ 6 w 16"/>
                <a:gd name="T35" fmla="*/ 7 h 7"/>
                <a:gd name="T36" fmla="*/ 6 w 16"/>
                <a:gd name="T37" fmla="*/ 5 h 7"/>
                <a:gd name="T38" fmla="*/ 6 w 16"/>
                <a:gd name="T39" fmla="*/ 7 h 7"/>
                <a:gd name="T40" fmla="*/ 6 w 16"/>
                <a:gd name="T41" fmla="*/ 7 h 7"/>
                <a:gd name="T42" fmla="*/ 6 w 16"/>
                <a:gd name="T43" fmla="*/ 7 h 7"/>
                <a:gd name="T44" fmla="*/ 6 w 16"/>
                <a:gd name="T45" fmla="*/ 5 h 7"/>
                <a:gd name="T46" fmla="*/ 6 w 16"/>
                <a:gd name="T47" fmla="*/ 7 h 7"/>
                <a:gd name="T48" fmla="*/ 7 w 16"/>
                <a:gd name="T49" fmla="*/ 7 h 7"/>
                <a:gd name="T50" fmla="*/ 7 w 16"/>
                <a:gd name="T51" fmla="*/ 7 h 7"/>
                <a:gd name="T52" fmla="*/ 7 w 16"/>
                <a:gd name="T53" fmla="*/ 7 h 7"/>
                <a:gd name="T54" fmla="*/ 7 w 16"/>
                <a:gd name="T55" fmla="*/ 7 h 7"/>
                <a:gd name="T56" fmla="*/ 7 w 16"/>
                <a:gd name="T57" fmla="*/ 7 h 7"/>
                <a:gd name="T58" fmla="*/ 7 w 16"/>
                <a:gd name="T59" fmla="*/ 7 h 7"/>
                <a:gd name="T60" fmla="*/ 9 w 16"/>
                <a:gd name="T61" fmla="*/ 7 h 7"/>
                <a:gd name="T62" fmla="*/ 9 w 16"/>
                <a:gd name="T63" fmla="*/ 5 h 7"/>
                <a:gd name="T64" fmla="*/ 9 w 16"/>
                <a:gd name="T65" fmla="*/ 5 h 7"/>
                <a:gd name="T66" fmla="*/ 9 w 16"/>
                <a:gd name="T67" fmla="*/ 5 h 7"/>
                <a:gd name="T68" fmla="*/ 9 w 16"/>
                <a:gd name="T69" fmla="*/ 7 h 7"/>
                <a:gd name="T70" fmla="*/ 9 w 16"/>
                <a:gd name="T71" fmla="*/ 7 h 7"/>
                <a:gd name="T72" fmla="*/ 11 w 16"/>
                <a:gd name="T73" fmla="*/ 7 h 7"/>
                <a:gd name="T74" fmla="*/ 11 w 16"/>
                <a:gd name="T75" fmla="*/ 5 h 7"/>
                <a:gd name="T76" fmla="*/ 11 w 16"/>
                <a:gd name="T77" fmla="*/ 7 h 7"/>
                <a:gd name="T78" fmla="*/ 11 w 16"/>
                <a:gd name="T79" fmla="*/ 7 h 7"/>
                <a:gd name="T80" fmla="*/ 11 w 16"/>
                <a:gd name="T81" fmla="*/ 7 h 7"/>
                <a:gd name="T82" fmla="*/ 11 w 16"/>
                <a:gd name="T83" fmla="*/ 5 h 7"/>
                <a:gd name="T84" fmla="*/ 11 w 16"/>
                <a:gd name="T85" fmla="*/ 7 h 7"/>
                <a:gd name="T86" fmla="*/ 13 w 16"/>
                <a:gd name="T87" fmla="*/ 7 h 7"/>
                <a:gd name="T88" fmla="*/ 13 w 16"/>
                <a:gd name="T89" fmla="*/ 7 h 7"/>
                <a:gd name="T90" fmla="*/ 13 w 16"/>
                <a:gd name="T91" fmla="*/ 5 h 7"/>
                <a:gd name="T92" fmla="*/ 13 w 16"/>
                <a:gd name="T93" fmla="*/ 7 h 7"/>
                <a:gd name="T94" fmla="*/ 13 w 16"/>
                <a:gd name="T95" fmla="*/ 7 h 7"/>
                <a:gd name="T96" fmla="*/ 13 w 16"/>
                <a:gd name="T97" fmla="*/ 5 h 7"/>
                <a:gd name="T98" fmla="*/ 13 w 16"/>
                <a:gd name="T99" fmla="*/ 7 h 7"/>
                <a:gd name="T100" fmla="*/ 15 w 16"/>
                <a:gd name="T101" fmla="*/ 7 h 7"/>
                <a:gd name="T102" fmla="*/ 15 w 16"/>
                <a:gd name="T103" fmla="*/ 7 h 7"/>
                <a:gd name="T104" fmla="*/ 15 w 16"/>
                <a:gd name="T105" fmla="*/ 7 h 7"/>
                <a:gd name="T106" fmla="*/ 15 w 16"/>
                <a:gd name="T107" fmla="*/ 7 h 7"/>
                <a:gd name="T108" fmla="*/ 15 w 16"/>
                <a:gd name="T109" fmla="*/ 7 h 7"/>
                <a:gd name="T110" fmla="*/ 15 w 16"/>
                <a:gd name="T111" fmla="*/ 7 h 7"/>
                <a:gd name="T112" fmla="*/ 16 w 16"/>
                <a:gd name="T113" fmla="*/ 7 h 7"/>
                <a:gd name="T114" fmla="*/ 16 w 16"/>
                <a:gd name="T115" fmla="*/ 7 h 7"/>
                <a:gd name="T116" fmla="*/ 16 w 16"/>
                <a:gd name="T117" fmla="*/ 7 h 7"/>
                <a:gd name="T118" fmla="*/ 16 w 16"/>
                <a:gd name="T119" fmla="*/ 4 h 7"/>
                <a:gd name="T120" fmla="*/ 16 w 16"/>
                <a:gd name="T121" fmla="*/ 5 h 7"/>
                <a:gd name="T122" fmla="*/ 16 w 16"/>
                <a:gd name="T1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7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2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2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2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2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2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0"/>
                  </a:lnTo>
                  <a:lnTo>
                    <a:pt x="11" y="2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3" name="Freeform 489"/>
            <p:cNvSpPr>
              <a:spLocks/>
            </p:cNvSpPr>
            <p:nvPr/>
          </p:nvSpPr>
          <p:spPr bwMode="auto">
            <a:xfrm>
              <a:off x="4351" y="4018"/>
              <a:ext cx="18" cy="19"/>
            </a:xfrm>
            <a:custGeom>
              <a:avLst/>
              <a:gdLst>
                <a:gd name="T0" fmla="*/ 2 w 18"/>
                <a:gd name="T1" fmla="*/ 17 h 19"/>
                <a:gd name="T2" fmla="*/ 2 w 18"/>
                <a:gd name="T3" fmla="*/ 17 h 19"/>
                <a:gd name="T4" fmla="*/ 2 w 18"/>
                <a:gd name="T5" fmla="*/ 19 h 19"/>
                <a:gd name="T6" fmla="*/ 2 w 18"/>
                <a:gd name="T7" fmla="*/ 19 h 19"/>
                <a:gd name="T8" fmla="*/ 2 w 18"/>
                <a:gd name="T9" fmla="*/ 19 h 19"/>
                <a:gd name="T10" fmla="*/ 2 w 18"/>
                <a:gd name="T11" fmla="*/ 19 h 19"/>
                <a:gd name="T12" fmla="*/ 2 w 18"/>
                <a:gd name="T13" fmla="*/ 19 h 19"/>
                <a:gd name="T14" fmla="*/ 4 w 18"/>
                <a:gd name="T15" fmla="*/ 19 h 19"/>
                <a:gd name="T16" fmla="*/ 4 w 18"/>
                <a:gd name="T17" fmla="*/ 19 h 19"/>
                <a:gd name="T18" fmla="*/ 4 w 18"/>
                <a:gd name="T19" fmla="*/ 19 h 19"/>
                <a:gd name="T20" fmla="*/ 4 w 18"/>
                <a:gd name="T21" fmla="*/ 19 h 19"/>
                <a:gd name="T22" fmla="*/ 4 w 18"/>
                <a:gd name="T23" fmla="*/ 17 h 19"/>
                <a:gd name="T24" fmla="*/ 4 w 18"/>
                <a:gd name="T25" fmla="*/ 19 h 19"/>
                <a:gd name="T26" fmla="*/ 4 w 18"/>
                <a:gd name="T27" fmla="*/ 19 h 19"/>
                <a:gd name="T28" fmla="*/ 6 w 18"/>
                <a:gd name="T29" fmla="*/ 19 h 19"/>
                <a:gd name="T30" fmla="*/ 6 w 18"/>
                <a:gd name="T31" fmla="*/ 19 h 19"/>
                <a:gd name="T32" fmla="*/ 6 w 18"/>
                <a:gd name="T33" fmla="*/ 17 h 19"/>
                <a:gd name="T34" fmla="*/ 6 w 18"/>
                <a:gd name="T35" fmla="*/ 19 h 19"/>
                <a:gd name="T36" fmla="*/ 6 w 18"/>
                <a:gd name="T37" fmla="*/ 19 h 19"/>
                <a:gd name="T38" fmla="*/ 7 w 18"/>
                <a:gd name="T39" fmla="*/ 14 h 19"/>
                <a:gd name="T40" fmla="*/ 7 w 18"/>
                <a:gd name="T41" fmla="*/ 19 h 19"/>
                <a:gd name="T42" fmla="*/ 7 w 18"/>
                <a:gd name="T43" fmla="*/ 16 h 19"/>
                <a:gd name="T44" fmla="*/ 7 w 18"/>
                <a:gd name="T45" fmla="*/ 19 h 19"/>
                <a:gd name="T46" fmla="*/ 7 w 18"/>
                <a:gd name="T47" fmla="*/ 19 h 19"/>
                <a:gd name="T48" fmla="*/ 7 w 18"/>
                <a:gd name="T49" fmla="*/ 19 h 19"/>
                <a:gd name="T50" fmla="*/ 7 w 18"/>
                <a:gd name="T51" fmla="*/ 19 h 19"/>
                <a:gd name="T52" fmla="*/ 9 w 18"/>
                <a:gd name="T53" fmla="*/ 19 h 19"/>
                <a:gd name="T54" fmla="*/ 9 w 18"/>
                <a:gd name="T55" fmla="*/ 17 h 19"/>
                <a:gd name="T56" fmla="*/ 9 w 18"/>
                <a:gd name="T57" fmla="*/ 19 h 19"/>
                <a:gd name="T58" fmla="*/ 9 w 18"/>
                <a:gd name="T59" fmla="*/ 19 h 19"/>
                <a:gd name="T60" fmla="*/ 9 w 18"/>
                <a:gd name="T61" fmla="*/ 17 h 19"/>
                <a:gd name="T62" fmla="*/ 9 w 18"/>
                <a:gd name="T63" fmla="*/ 19 h 19"/>
                <a:gd name="T64" fmla="*/ 9 w 18"/>
                <a:gd name="T65" fmla="*/ 17 h 19"/>
                <a:gd name="T66" fmla="*/ 11 w 18"/>
                <a:gd name="T67" fmla="*/ 19 h 19"/>
                <a:gd name="T68" fmla="*/ 11 w 18"/>
                <a:gd name="T69" fmla="*/ 19 h 19"/>
                <a:gd name="T70" fmla="*/ 11 w 18"/>
                <a:gd name="T71" fmla="*/ 17 h 19"/>
                <a:gd name="T72" fmla="*/ 11 w 18"/>
                <a:gd name="T73" fmla="*/ 16 h 19"/>
                <a:gd name="T74" fmla="*/ 11 w 18"/>
                <a:gd name="T75" fmla="*/ 19 h 19"/>
                <a:gd name="T76" fmla="*/ 11 w 18"/>
                <a:gd name="T77" fmla="*/ 19 h 19"/>
                <a:gd name="T78" fmla="*/ 13 w 18"/>
                <a:gd name="T79" fmla="*/ 19 h 19"/>
                <a:gd name="T80" fmla="*/ 13 w 18"/>
                <a:gd name="T81" fmla="*/ 19 h 19"/>
                <a:gd name="T82" fmla="*/ 13 w 18"/>
                <a:gd name="T83" fmla="*/ 19 h 19"/>
                <a:gd name="T84" fmla="*/ 13 w 18"/>
                <a:gd name="T85" fmla="*/ 19 h 19"/>
                <a:gd name="T86" fmla="*/ 13 w 18"/>
                <a:gd name="T87" fmla="*/ 19 h 19"/>
                <a:gd name="T88" fmla="*/ 13 w 18"/>
                <a:gd name="T89" fmla="*/ 19 h 19"/>
                <a:gd name="T90" fmla="*/ 15 w 18"/>
                <a:gd name="T91" fmla="*/ 17 h 19"/>
                <a:gd name="T92" fmla="*/ 15 w 18"/>
                <a:gd name="T93" fmla="*/ 19 h 19"/>
                <a:gd name="T94" fmla="*/ 15 w 18"/>
                <a:gd name="T95" fmla="*/ 17 h 19"/>
                <a:gd name="T96" fmla="*/ 15 w 18"/>
                <a:gd name="T97" fmla="*/ 19 h 19"/>
                <a:gd name="T98" fmla="*/ 15 w 18"/>
                <a:gd name="T99" fmla="*/ 19 h 19"/>
                <a:gd name="T100" fmla="*/ 15 w 18"/>
                <a:gd name="T101" fmla="*/ 19 h 19"/>
                <a:gd name="T102" fmla="*/ 15 w 18"/>
                <a:gd name="T103" fmla="*/ 19 h 19"/>
                <a:gd name="T104" fmla="*/ 16 w 18"/>
                <a:gd name="T105" fmla="*/ 19 h 19"/>
                <a:gd name="T106" fmla="*/ 16 w 18"/>
                <a:gd name="T107" fmla="*/ 16 h 19"/>
                <a:gd name="T108" fmla="*/ 16 w 18"/>
                <a:gd name="T109" fmla="*/ 19 h 19"/>
                <a:gd name="T110" fmla="*/ 16 w 18"/>
                <a:gd name="T111" fmla="*/ 17 h 19"/>
                <a:gd name="T112" fmla="*/ 16 w 18"/>
                <a:gd name="T113" fmla="*/ 19 h 19"/>
                <a:gd name="T114" fmla="*/ 16 w 18"/>
                <a:gd name="T115" fmla="*/ 19 h 19"/>
                <a:gd name="T116" fmla="*/ 18 w 18"/>
                <a:gd name="T117" fmla="*/ 19 h 19"/>
                <a:gd name="T118" fmla="*/ 18 w 18"/>
                <a:gd name="T119" fmla="*/ 19 h 19"/>
                <a:gd name="T120" fmla="*/ 18 w 18"/>
                <a:gd name="T121" fmla="*/ 19 h 19"/>
                <a:gd name="T122" fmla="*/ 18 w 18"/>
                <a:gd name="T123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9">
                  <a:moveTo>
                    <a:pt x="0" y="17"/>
                  </a:move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2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0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4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2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4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0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4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4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8" y="19"/>
                  </a:lnTo>
                  <a:lnTo>
                    <a:pt x="18" y="16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8" y="16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6"/>
                  </a:lnTo>
                  <a:lnTo>
                    <a:pt x="18" y="17"/>
                  </a:lnTo>
                  <a:lnTo>
                    <a:pt x="18" y="12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0"/>
                  </a:lnTo>
                  <a:lnTo>
                    <a:pt x="18" y="16"/>
                  </a:lnTo>
                  <a:lnTo>
                    <a:pt x="18" y="19"/>
                  </a:lnTo>
                  <a:lnTo>
                    <a:pt x="18" y="14"/>
                  </a:lnTo>
                  <a:lnTo>
                    <a:pt x="18" y="16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4"/>
                  </a:lnTo>
                  <a:lnTo>
                    <a:pt x="18" y="19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8" y="3"/>
                  </a:lnTo>
                  <a:lnTo>
                    <a:pt x="18" y="17"/>
                  </a:lnTo>
                  <a:lnTo>
                    <a:pt x="18" y="19"/>
                  </a:lnTo>
                  <a:lnTo>
                    <a:pt x="18" y="1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4" name="Freeform 490"/>
            <p:cNvSpPr>
              <a:spLocks/>
            </p:cNvSpPr>
            <p:nvPr/>
          </p:nvSpPr>
          <p:spPr bwMode="auto">
            <a:xfrm>
              <a:off x="4369" y="4011"/>
              <a:ext cx="16" cy="26"/>
            </a:xfrm>
            <a:custGeom>
              <a:avLst/>
              <a:gdLst>
                <a:gd name="T0" fmla="*/ 0 w 16"/>
                <a:gd name="T1" fmla="*/ 26 h 26"/>
                <a:gd name="T2" fmla="*/ 0 w 16"/>
                <a:gd name="T3" fmla="*/ 26 h 26"/>
                <a:gd name="T4" fmla="*/ 0 w 16"/>
                <a:gd name="T5" fmla="*/ 26 h 26"/>
                <a:gd name="T6" fmla="*/ 2 w 16"/>
                <a:gd name="T7" fmla="*/ 24 h 26"/>
                <a:gd name="T8" fmla="*/ 2 w 16"/>
                <a:gd name="T9" fmla="*/ 26 h 26"/>
                <a:gd name="T10" fmla="*/ 2 w 16"/>
                <a:gd name="T11" fmla="*/ 26 h 26"/>
                <a:gd name="T12" fmla="*/ 2 w 16"/>
                <a:gd name="T13" fmla="*/ 23 h 26"/>
                <a:gd name="T14" fmla="*/ 2 w 16"/>
                <a:gd name="T15" fmla="*/ 17 h 26"/>
                <a:gd name="T16" fmla="*/ 4 w 16"/>
                <a:gd name="T17" fmla="*/ 23 h 26"/>
                <a:gd name="T18" fmla="*/ 4 w 16"/>
                <a:gd name="T19" fmla="*/ 26 h 26"/>
                <a:gd name="T20" fmla="*/ 4 w 16"/>
                <a:gd name="T21" fmla="*/ 26 h 26"/>
                <a:gd name="T22" fmla="*/ 4 w 16"/>
                <a:gd name="T23" fmla="*/ 23 h 26"/>
                <a:gd name="T24" fmla="*/ 4 w 16"/>
                <a:gd name="T25" fmla="*/ 24 h 26"/>
                <a:gd name="T26" fmla="*/ 4 w 16"/>
                <a:gd name="T27" fmla="*/ 23 h 26"/>
                <a:gd name="T28" fmla="*/ 4 w 16"/>
                <a:gd name="T29" fmla="*/ 23 h 26"/>
                <a:gd name="T30" fmla="*/ 5 w 16"/>
                <a:gd name="T31" fmla="*/ 26 h 26"/>
                <a:gd name="T32" fmla="*/ 5 w 16"/>
                <a:gd name="T33" fmla="*/ 21 h 26"/>
                <a:gd name="T34" fmla="*/ 5 w 16"/>
                <a:gd name="T35" fmla="*/ 26 h 26"/>
                <a:gd name="T36" fmla="*/ 5 w 16"/>
                <a:gd name="T37" fmla="*/ 24 h 26"/>
                <a:gd name="T38" fmla="*/ 5 w 16"/>
                <a:gd name="T39" fmla="*/ 26 h 26"/>
                <a:gd name="T40" fmla="*/ 5 w 16"/>
                <a:gd name="T41" fmla="*/ 21 h 26"/>
                <a:gd name="T42" fmla="*/ 5 w 16"/>
                <a:gd name="T43" fmla="*/ 26 h 26"/>
                <a:gd name="T44" fmla="*/ 7 w 16"/>
                <a:gd name="T45" fmla="*/ 26 h 26"/>
                <a:gd name="T46" fmla="*/ 7 w 16"/>
                <a:gd name="T47" fmla="*/ 26 h 26"/>
                <a:gd name="T48" fmla="*/ 7 w 16"/>
                <a:gd name="T49" fmla="*/ 26 h 26"/>
                <a:gd name="T50" fmla="*/ 7 w 16"/>
                <a:gd name="T51" fmla="*/ 24 h 26"/>
                <a:gd name="T52" fmla="*/ 7 w 16"/>
                <a:gd name="T53" fmla="*/ 26 h 26"/>
                <a:gd name="T54" fmla="*/ 7 w 16"/>
                <a:gd name="T55" fmla="*/ 26 h 26"/>
                <a:gd name="T56" fmla="*/ 7 w 16"/>
                <a:gd name="T57" fmla="*/ 26 h 26"/>
                <a:gd name="T58" fmla="*/ 9 w 16"/>
                <a:gd name="T59" fmla="*/ 26 h 26"/>
                <a:gd name="T60" fmla="*/ 9 w 16"/>
                <a:gd name="T61" fmla="*/ 26 h 26"/>
                <a:gd name="T62" fmla="*/ 9 w 16"/>
                <a:gd name="T63" fmla="*/ 26 h 26"/>
                <a:gd name="T64" fmla="*/ 9 w 16"/>
                <a:gd name="T65" fmla="*/ 24 h 26"/>
                <a:gd name="T66" fmla="*/ 9 w 16"/>
                <a:gd name="T67" fmla="*/ 26 h 26"/>
                <a:gd name="T68" fmla="*/ 9 w 16"/>
                <a:gd name="T69" fmla="*/ 24 h 26"/>
                <a:gd name="T70" fmla="*/ 11 w 16"/>
                <a:gd name="T71" fmla="*/ 24 h 26"/>
                <a:gd name="T72" fmla="*/ 11 w 16"/>
                <a:gd name="T73" fmla="*/ 26 h 26"/>
                <a:gd name="T74" fmla="*/ 11 w 16"/>
                <a:gd name="T75" fmla="*/ 24 h 26"/>
                <a:gd name="T76" fmla="*/ 11 w 16"/>
                <a:gd name="T77" fmla="*/ 21 h 26"/>
                <a:gd name="T78" fmla="*/ 11 w 16"/>
                <a:gd name="T79" fmla="*/ 23 h 26"/>
                <a:gd name="T80" fmla="*/ 11 w 16"/>
                <a:gd name="T81" fmla="*/ 24 h 26"/>
                <a:gd name="T82" fmla="*/ 11 w 16"/>
                <a:gd name="T83" fmla="*/ 26 h 26"/>
                <a:gd name="T84" fmla="*/ 13 w 16"/>
                <a:gd name="T85" fmla="*/ 26 h 26"/>
                <a:gd name="T86" fmla="*/ 13 w 16"/>
                <a:gd name="T87" fmla="*/ 17 h 26"/>
                <a:gd name="T88" fmla="*/ 13 w 16"/>
                <a:gd name="T89" fmla="*/ 23 h 26"/>
                <a:gd name="T90" fmla="*/ 13 w 16"/>
                <a:gd name="T91" fmla="*/ 23 h 26"/>
                <a:gd name="T92" fmla="*/ 13 w 16"/>
                <a:gd name="T93" fmla="*/ 24 h 26"/>
                <a:gd name="T94" fmla="*/ 13 w 16"/>
                <a:gd name="T95" fmla="*/ 3 h 26"/>
                <a:gd name="T96" fmla="*/ 13 w 16"/>
                <a:gd name="T97" fmla="*/ 17 h 26"/>
                <a:gd name="T98" fmla="*/ 14 w 16"/>
                <a:gd name="T99" fmla="*/ 21 h 26"/>
                <a:gd name="T100" fmla="*/ 14 w 16"/>
                <a:gd name="T101" fmla="*/ 14 h 26"/>
                <a:gd name="T102" fmla="*/ 14 w 16"/>
                <a:gd name="T103" fmla="*/ 21 h 26"/>
                <a:gd name="T104" fmla="*/ 14 w 16"/>
                <a:gd name="T105" fmla="*/ 26 h 26"/>
                <a:gd name="T106" fmla="*/ 14 w 16"/>
                <a:gd name="T107" fmla="*/ 23 h 26"/>
                <a:gd name="T108" fmla="*/ 14 w 16"/>
                <a:gd name="T109" fmla="*/ 24 h 26"/>
                <a:gd name="T110" fmla="*/ 14 w 16"/>
                <a:gd name="T111" fmla="*/ 23 h 26"/>
                <a:gd name="T112" fmla="*/ 16 w 16"/>
                <a:gd name="T113" fmla="*/ 23 h 26"/>
                <a:gd name="T114" fmla="*/ 16 w 16"/>
                <a:gd name="T115" fmla="*/ 23 h 26"/>
                <a:gd name="T116" fmla="*/ 16 w 16"/>
                <a:gd name="T117" fmla="*/ 24 h 26"/>
                <a:gd name="T118" fmla="*/ 16 w 16"/>
                <a:gd name="T119" fmla="*/ 24 h 26"/>
                <a:gd name="T120" fmla="*/ 16 w 16"/>
                <a:gd name="T121" fmla="*/ 24 h 26"/>
                <a:gd name="T122" fmla="*/ 16 w 16"/>
                <a:gd name="T123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lnTo>
                    <a:pt x="0" y="23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1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1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19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19"/>
                  </a:lnTo>
                  <a:lnTo>
                    <a:pt x="2" y="26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1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17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1"/>
                  </a:lnTo>
                  <a:lnTo>
                    <a:pt x="2" y="26"/>
                  </a:lnTo>
                  <a:lnTo>
                    <a:pt x="2" y="23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4" y="19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4" y="26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6"/>
                  </a:lnTo>
                  <a:lnTo>
                    <a:pt x="4" y="19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3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1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3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3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3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17"/>
                  </a:lnTo>
                  <a:lnTo>
                    <a:pt x="5" y="26"/>
                  </a:lnTo>
                  <a:lnTo>
                    <a:pt x="5" y="19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3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3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1"/>
                  </a:lnTo>
                  <a:lnTo>
                    <a:pt x="5" y="26"/>
                  </a:lnTo>
                  <a:lnTo>
                    <a:pt x="5" y="23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19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24"/>
                  </a:lnTo>
                  <a:lnTo>
                    <a:pt x="5" y="26"/>
                  </a:lnTo>
                  <a:lnTo>
                    <a:pt x="5" y="23"/>
                  </a:lnTo>
                  <a:lnTo>
                    <a:pt x="5" y="19"/>
                  </a:lnTo>
                  <a:lnTo>
                    <a:pt x="5" y="23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7" y="19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1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1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7" y="26"/>
                  </a:lnTo>
                  <a:lnTo>
                    <a:pt x="7" y="19"/>
                  </a:lnTo>
                  <a:lnTo>
                    <a:pt x="7" y="23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2"/>
                  </a:lnTo>
                  <a:lnTo>
                    <a:pt x="7" y="23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1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3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7" y="26"/>
                  </a:lnTo>
                  <a:lnTo>
                    <a:pt x="7" y="23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7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1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19"/>
                  </a:lnTo>
                  <a:lnTo>
                    <a:pt x="9" y="26"/>
                  </a:lnTo>
                  <a:lnTo>
                    <a:pt x="9" y="19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1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1"/>
                  </a:lnTo>
                  <a:lnTo>
                    <a:pt x="9" y="24"/>
                  </a:lnTo>
                  <a:lnTo>
                    <a:pt x="9" y="21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19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1"/>
                  </a:lnTo>
                  <a:lnTo>
                    <a:pt x="9" y="17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9" y="23"/>
                  </a:lnTo>
                  <a:lnTo>
                    <a:pt x="9" y="26"/>
                  </a:lnTo>
                  <a:lnTo>
                    <a:pt x="11" y="26"/>
                  </a:lnTo>
                  <a:lnTo>
                    <a:pt x="11" y="21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1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1"/>
                  </a:lnTo>
                  <a:lnTo>
                    <a:pt x="11" y="26"/>
                  </a:lnTo>
                  <a:lnTo>
                    <a:pt x="11" y="23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10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19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1" y="14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24"/>
                  </a:lnTo>
                  <a:lnTo>
                    <a:pt x="11" y="16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11" y="16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1" y="23"/>
                  </a:lnTo>
                  <a:lnTo>
                    <a:pt x="11" y="24"/>
                  </a:lnTo>
                  <a:lnTo>
                    <a:pt x="11" y="26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1"/>
                  </a:lnTo>
                  <a:lnTo>
                    <a:pt x="13" y="19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17"/>
                  </a:lnTo>
                  <a:lnTo>
                    <a:pt x="13" y="24"/>
                  </a:lnTo>
                  <a:lnTo>
                    <a:pt x="13" y="17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6"/>
                  </a:lnTo>
                  <a:lnTo>
                    <a:pt x="13" y="19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17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4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24"/>
                  </a:lnTo>
                  <a:lnTo>
                    <a:pt x="13" y="23"/>
                  </a:lnTo>
                  <a:lnTo>
                    <a:pt x="13" y="3"/>
                  </a:lnTo>
                  <a:lnTo>
                    <a:pt x="13" y="23"/>
                  </a:lnTo>
                  <a:lnTo>
                    <a:pt x="13" y="17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3" y="19"/>
                  </a:lnTo>
                  <a:lnTo>
                    <a:pt x="13" y="26"/>
                  </a:lnTo>
                  <a:lnTo>
                    <a:pt x="13" y="7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17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14"/>
                  </a:lnTo>
                  <a:lnTo>
                    <a:pt x="14" y="21"/>
                  </a:lnTo>
                  <a:lnTo>
                    <a:pt x="14" y="1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10"/>
                  </a:lnTo>
                  <a:lnTo>
                    <a:pt x="14" y="24"/>
                  </a:lnTo>
                  <a:lnTo>
                    <a:pt x="14" y="1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6"/>
                  </a:lnTo>
                  <a:lnTo>
                    <a:pt x="14" y="14"/>
                  </a:lnTo>
                  <a:lnTo>
                    <a:pt x="14" y="23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4" y="17"/>
                  </a:lnTo>
                  <a:lnTo>
                    <a:pt x="14" y="26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4" y="7"/>
                  </a:lnTo>
                  <a:lnTo>
                    <a:pt x="14" y="26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6"/>
                  </a:lnTo>
                  <a:lnTo>
                    <a:pt x="14" y="21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19"/>
                  </a:lnTo>
                  <a:lnTo>
                    <a:pt x="14" y="26"/>
                  </a:lnTo>
                  <a:lnTo>
                    <a:pt x="14" y="21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4"/>
                  </a:lnTo>
                  <a:lnTo>
                    <a:pt x="14" y="7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9"/>
                  </a:lnTo>
                  <a:lnTo>
                    <a:pt x="14" y="26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1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4" y="24"/>
                  </a:lnTo>
                  <a:lnTo>
                    <a:pt x="14" y="23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4" y="17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10"/>
                  </a:lnTo>
                  <a:lnTo>
                    <a:pt x="16" y="26"/>
                  </a:lnTo>
                  <a:lnTo>
                    <a:pt x="16" y="14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19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17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10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17"/>
                  </a:lnTo>
                  <a:lnTo>
                    <a:pt x="16" y="26"/>
                  </a:lnTo>
                  <a:lnTo>
                    <a:pt x="16" y="21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17"/>
                  </a:lnTo>
                  <a:lnTo>
                    <a:pt x="16" y="7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6"/>
                  </a:lnTo>
                  <a:lnTo>
                    <a:pt x="16" y="5"/>
                  </a:lnTo>
                  <a:lnTo>
                    <a:pt x="16" y="24"/>
                  </a:lnTo>
                  <a:lnTo>
                    <a:pt x="16" y="21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6"/>
                  </a:lnTo>
                  <a:lnTo>
                    <a:pt x="16" y="23"/>
                  </a:lnTo>
                  <a:lnTo>
                    <a:pt x="16" y="24"/>
                  </a:lnTo>
                  <a:lnTo>
                    <a:pt x="16" y="17"/>
                  </a:lnTo>
                  <a:lnTo>
                    <a:pt x="16" y="23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0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16" y="2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5" name="Freeform 491"/>
            <p:cNvSpPr>
              <a:spLocks/>
            </p:cNvSpPr>
            <p:nvPr/>
          </p:nvSpPr>
          <p:spPr bwMode="auto">
            <a:xfrm>
              <a:off x="4387" y="3888"/>
              <a:ext cx="16" cy="149"/>
            </a:xfrm>
            <a:custGeom>
              <a:avLst/>
              <a:gdLst>
                <a:gd name="T0" fmla="*/ 0 w 16"/>
                <a:gd name="T1" fmla="*/ 137 h 149"/>
                <a:gd name="T2" fmla="*/ 0 w 16"/>
                <a:gd name="T3" fmla="*/ 149 h 149"/>
                <a:gd name="T4" fmla="*/ 0 w 16"/>
                <a:gd name="T5" fmla="*/ 142 h 149"/>
                <a:gd name="T6" fmla="*/ 0 w 16"/>
                <a:gd name="T7" fmla="*/ 147 h 149"/>
                <a:gd name="T8" fmla="*/ 0 w 16"/>
                <a:gd name="T9" fmla="*/ 142 h 149"/>
                <a:gd name="T10" fmla="*/ 0 w 16"/>
                <a:gd name="T11" fmla="*/ 123 h 149"/>
                <a:gd name="T12" fmla="*/ 2 w 16"/>
                <a:gd name="T13" fmla="*/ 144 h 149"/>
                <a:gd name="T14" fmla="*/ 2 w 16"/>
                <a:gd name="T15" fmla="*/ 147 h 149"/>
                <a:gd name="T16" fmla="*/ 2 w 16"/>
                <a:gd name="T17" fmla="*/ 128 h 149"/>
                <a:gd name="T18" fmla="*/ 2 w 16"/>
                <a:gd name="T19" fmla="*/ 149 h 149"/>
                <a:gd name="T20" fmla="*/ 2 w 16"/>
                <a:gd name="T21" fmla="*/ 140 h 149"/>
                <a:gd name="T22" fmla="*/ 2 w 16"/>
                <a:gd name="T23" fmla="*/ 146 h 149"/>
                <a:gd name="T24" fmla="*/ 2 w 16"/>
                <a:gd name="T25" fmla="*/ 144 h 149"/>
                <a:gd name="T26" fmla="*/ 3 w 16"/>
                <a:gd name="T27" fmla="*/ 146 h 149"/>
                <a:gd name="T28" fmla="*/ 3 w 16"/>
                <a:gd name="T29" fmla="*/ 142 h 149"/>
                <a:gd name="T30" fmla="*/ 3 w 16"/>
                <a:gd name="T31" fmla="*/ 98 h 149"/>
                <a:gd name="T32" fmla="*/ 3 w 16"/>
                <a:gd name="T33" fmla="*/ 144 h 149"/>
                <a:gd name="T34" fmla="*/ 3 w 16"/>
                <a:gd name="T35" fmla="*/ 144 h 149"/>
                <a:gd name="T36" fmla="*/ 3 w 16"/>
                <a:gd name="T37" fmla="*/ 146 h 149"/>
                <a:gd name="T38" fmla="*/ 3 w 16"/>
                <a:gd name="T39" fmla="*/ 133 h 149"/>
                <a:gd name="T40" fmla="*/ 5 w 16"/>
                <a:gd name="T41" fmla="*/ 131 h 149"/>
                <a:gd name="T42" fmla="*/ 5 w 16"/>
                <a:gd name="T43" fmla="*/ 126 h 149"/>
                <a:gd name="T44" fmla="*/ 5 w 16"/>
                <a:gd name="T45" fmla="*/ 144 h 149"/>
                <a:gd name="T46" fmla="*/ 5 w 16"/>
                <a:gd name="T47" fmla="*/ 137 h 149"/>
                <a:gd name="T48" fmla="*/ 5 w 16"/>
                <a:gd name="T49" fmla="*/ 137 h 149"/>
                <a:gd name="T50" fmla="*/ 5 w 16"/>
                <a:gd name="T51" fmla="*/ 137 h 149"/>
                <a:gd name="T52" fmla="*/ 5 w 16"/>
                <a:gd name="T53" fmla="*/ 147 h 149"/>
                <a:gd name="T54" fmla="*/ 7 w 16"/>
                <a:gd name="T55" fmla="*/ 114 h 149"/>
                <a:gd name="T56" fmla="*/ 7 w 16"/>
                <a:gd name="T57" fmla="*/ 114 h 149"/>
                <a:gd name="T58" fmla="*/ 7 w 16"/>
                <a:gd name="T59" fmla="*/ 142 h 149"/>
                <a:gd name="T60" fmla="*/ 7 w 16"/>
                <a:gd name="T61" fmla="*/ 0 h 149"/>
                <a:gd name="T62" fmla="*/ 7 w 16"/>
                <a:gd name="T63" fmla="*/ 147 h 149"/>
                <a:gd name="T64" fmla="*/ 7 w 16"/>
                <a:gd name="T65" fmla="*/ 105 h 149"/>
                <a:gd name="T66" fmla="*/ 7 w 16"/>
                <a:gd name="T67" fmla="*/ 130 h 149"/>
                <a:gd name="T68" fmla="*/ 9 w 16"/>
                <a:gd name="T69" fmla="*/ 147 h 149"/>
                <a:gd name="T70" fmla="*/ 9 w 16"/>
                <a:gd name="T71" fmla="*/ 135 h 149"/>
                <a:gd name="T72" fmla="*/ 9 w 16"/>
                <a:gd name="T73" fmla="*/ 66 h 149"/>
                <a:gd name="T74" fmla="*/ 9 w 16"/>
                <a:gd name="T75" fmla="*/ 139 h 149"/>
                <a:gd name="T76" fmla="*/ 9 w 16"/>
                <a:gd name="T77" fmla="*/ 147 h 149"/>
                <a:gd name="T78" fmla="*/ 9 w 16"/>
                <a:gd name="T79" fmla="*/ 147 h 149"/>
                <a:gd name="T80" fmla="*/ 9 w 16"/>
                <a:gd name="T81" fmla="*/ 146 h 149"/>
                <a:gd name="T82" fmla="*/ 11 w 16"/>
                <a:gd name="T83" fmla="*/ 144 h 149"/>
                <a:gd name="T84" fmla="*/ 11 w 16"/>
                <a:gd name="T85" fmla="*/ 142 h 149"/>
                <a:gd name="T86" fmla="*/ 11 w 16"/>
                <a:gd name="T87" fmla="*/ 142 h 149"/>
                <a:gd name="T88" fmla="*/ 11 w 16"/>
                <a:gd name="T89" fmla="*/ 117 h 149"/>
                <a:gd name="T90" fmla="*/ 11 w 16"/>
                <a:gd name="T91" fmla="*/ 96 h 149"/>
                <a:gd name="T92" fmla="*/ 11 w 16"/>
                <a:gd name="T93" fmla="*/ 71 h 149"/>
                <a:gd name="T94" fmla="*/ 11 w 16"/>
                <a:gd name="T95" fmla="*/ 139 h 149"/>
                <a:gd name="T96" fmla="*/ 12 w 16"/>
                <a:gd name="T97" fmla="*/ 114 h 149"/>
                <a:gd name="T98" fmla="*/ 12 w 16"/>
                <a:gd name="T99" fmla="*/ 142 h 149"/>
                <a:gd name="T100" fmla="*/ 12 w 16"/>
                <a:gd name="T101" fmla="*/ 112 h 149"/>
                <a:gd name="T102" fmla="*/ 12 w 16"/>
                <a:gd name="T103" fmla="*/ 103 h 149"/>
                <a:gd name="T104" fmla="*/ 12 w 16"/>
                <a:gd name="T105" fmla="*/ 121 h 149"/>
                <a:gd name="T106" fmla="*/ 12 w 16"/>
                <a:gd name="T107" fmla="*/ 130 h 149"/>
                <a:gd name="T108" fmla="*/ 12 w 16"/>
                <a:gd name="T109" fmla="*/ 147 h 149"/>
                <a:gd name="T110" fmla="*/ 14 w 16"/>
                <a:gd name="T111" fmla="*/ 94 h 149"/>
                <a:gd name="T112" fmla="*/ 14 w 16"/>
                <a:gd name="T113" fmla="*/ 142 h 149"/>
                <a:gd name="T114" fmla="*/ 14 w 16"/>
                <a:gd name="T115" fmla="*/ 142 h 149"/>
                <a:gd name="T116" fmla="*/ 14 w 16"/>
                <a:gd name="T117" fmla="*/ 128 h 149"/>
                <a:gd name="T118" fmla="*/ 14 w 16"/>
                <a:gd name="T119" fmla="*/ 137 h 149"/>
                <a:gd name="T120" fmla="*/ 14 w 16"/>
                <a:gd name="T121" fmla="*/ 146 h 149"/>
                <a:gd name="T122" fmla="*/ 16 w 16"/>
                <a:gd name="T123" fmla="*/ 133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49">
                  <a:moveTo>
                    <a:pt x="0" y="149"/>
                  </a:moveTo>
                  <a:lnTo>
                    <a:pt x="0" y="149"/>
                  </a:lnTo>
                  <a:lnTo>
                    <a:pt x="0" y="146"/>
                  </a:lnTo>
                  <a:lnTo>
                    <a:pt x="0" y="133"/>
                  </a:lnTo>
                  <a:lnTo>
                    <a:pt x="0" y="144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144"/>
                  </a:lnTo>
                  <a:lnTo>
                    <a:pt x="0" y="139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37"/>
                  </a:lnTo>
                  <a:lnTo>
                    <a:pt x="0" y="146"/>
                  </a:lnTo>
                  <a:lnTo>
                    <a:pt x="0" y="139"/>
                  </a:lnTo>
                  <a:lnTo>
                    <a:pt x="0" y="144"/>
                  </a:lnTo>
                  <a:lnTo>
                    <a:pt x="0" y="147"/>
                  </a:lnTo>
                  <a:lnTo>
                    <a:pt x="0" y="139"/>
                  </a:lnTo>
                  <a:lnTo>
                    <a:pt x="0" y="149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0" y="135"/>
                  </a:lnTo>
                  <a:lnTo>
                    <a:pt x="0" y="149"/>
                  </a:lnTo>
                  <a:lnTo>
                    <a:pt x="0" y="137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0" y="137"/>
                  </a:lnTo>
                  <a:lnTo>
                    <a:pt x="0" y="142"/>
                  </a:lnTo>
                  <a:lnTo>
                    <a:pt x="0" y="135"/>
                  </a:lnTo>
                  <a:lnTo>
                    <a:pt x="0" y="142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30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4"/>
                  </a:lnTo>
                  <a:lnTo>
                    <a:pt x="0" y="140"/>
                  </a:lnTo>
                  <a:lnTo>
                    <a:pt x="0" y="130"/>
                  </a:lnTo>
                  <a:lnTo>
                    <a:pt x="0" y="140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37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4"/>
                  </a:lnTo>
                  <a:lnTo>
                    <a:pt x="0" y="135"/>
                  </a:lnTo>
                  <a:lnTo>
                    <a:pt x="0" y="149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0" y="147"/>
                  </a:lnTo>
                  <a:lnTo>
                    <a:pt x="0" y="144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0" y="140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39"/>
                  </a:lnTo>
                  <a:lnTo>
                    <a:pt x="0" y="123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0" y="117"/>
                  </a:lnTo>
                  <a:lnTo>
                    <a:pt x="0" y="147"/>
                  </a:lnTo>
                  <a:lnTo>
                    <a:pt x="0" y="140"/>
                  </a:lnTo>
                  <a:lnTo>
                    <a:pt x="0" y="133"/>
                  </a:lnTo>
                  <a:lnTo>
                    <a:pt x="0" y="142"/>
                  </a:lnTo>
                  <a:lnTo>
                    <a:pt x="0" y="139"/>
                  </a:lnTo>
                  <a:lnTo>
                    <a:pt x="2" y="144"/>
                  </a:lnTo>
                  <a:lnTo>
                    <a:pt x="2" y="149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6"/>
                  </a:lnTo>
                  <a:lnTo>
                    <a:pt x="2" y="149"/>
                  </a:lnTo>
                  <a:lnTo>
                    <a:pt x="2" y="146"/>
                  </a:lnTo>
                  <a:lnTo>
                    <a:pt x="2" y="133"/>
                  </a:lnTo>
                  <a:lnTo>
                    <a:pt x="2" y="142"/>
                  </a:lnTo>
                  <a:lnTo>
                    <a:pt x="2" y="149"/>
                  </a:lnTo>
                  <a:lnTo>
                    <a:pt x="2" y="142"/>
                  </a:lnTo>
                  <a:lnTo>
                    <a:pt x="2" y="149"/>
                  </a:lnTo>
                  <a:lnTo>
                    <a:pt x="2" y="147"/>
                  </a:lnTo>
                  <a:lnTo>
                    <a:pt x="2" y="139"/>
                  </a:lnTo>
                  <a:lnTo>
                    <a:pt x="2" y="124"/>
                  </a:lnTo>
                  <a:lnTo>
                    <a:pt x="2" y="131"/>
                  </a:lnTo>
                  <a:lnTo>
                    <a:pt x="2" y="149"/>
                  </a:lnTo>
                  <a:lnTo>
                    <a:pt x="2" y="137"/>
                  </a:lnTo>
                  <a:lnTo>
                    <a:pt x="2" y="131"/>
                  </a:lnTo>
                  <a:lnTo>
                    <a:pt x="2" y="140"/>
                  </a:lnTo>
                  <a:lnTo>
                    <a:pt x="2" y="146"/>
                  </a:lnTo>
                  <a:lnTo>
                    <a:pt x="2" y="139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28"/>
                  </a:lnTo>
                  <a:lnTo>
                    <a:pt x="2" y="144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0"/>
                  </a:lnTo>
                  <a:lnTo>
                    <a:pt x="2" y="135"/>
                  </a:lnTo>
                  <a:lnTo>
                    <a:pt x="2" y="142"/>
                  </a:lnTo>
                  <a:lnTo>
                    <a:pt x="2" y="146"/>
                  </a:lnTo>
                  <a:lnTo>
                    <a:pt x="2" y="149"/>
                  </a:lnTo>
                  <a:lnTo>
                    <a:pt x="2" y="142"/>
                  </a:lnTo>
                  <a:lnTo>
                    <a:pt x="2" y="140"/>
                  </a:lnTo>
                  <a:lnTo>
                    <a:pt x="2" y="146"/>
                  </a:lnTo>
                  <a:lnTo>
                    <a:pt x="2" y="149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0"/>
                  </a:lnTo>
                  <a:lnTo>
                    <a:pt x="2" y="147"/>
                  </a:lnTo>
                  <a:lnTo>
                    <a:pt x="2" y="142"/>
                  </a:lnTo>
                  <a:lnTo>
                    <a:pt x="2" y="149"/>
                  </a:lnTo>
                  <a:lnTo>
                    <a:pt x="2" y="146"/>
                  </a:lnTo>
                  <a:lnTo>
                    <a:pt x="2" y="140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39"/>
                  </a:lnTo>
                  <a:lnTo>
                    <a:pt x="2" y="14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23"/>
                  </a:lnTo>
                  <a:lnTo>
                    <a:pt x="2" y="130"/>
                  </a:lnTo>
                  <a:lnTo>
                    <a:pt x="2" y="146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0"/>
                  </a:lnTo>
                  <a:lnTo>
                    <a:pt x="2" y="147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2"/>
                  </a:lnTo>
                  <a:lnTo>
                    <a:pt x="2" y="137"/>
                  </a:lnTo>
                  <a:lnTo>
                    <a:pt x="2" y="130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47"/>
                  </a:lnTo>
                  <a:lnTo>
                    <a:pt x="2" y="131"/>
                  </a:lnTo>
                  <a:lnTo>
                    <a:pt x="2" y="123"/>
                  </a:lnTo>
                  <a:lnTo>
                    <a:pt x="2" y="147"/>
                  </a:lnTo>
                  <a:lnTo>
                    <a:pt x="2" y="123"/>
                  </a:lnTo>
                  <a:lnTo>
                    <a:pt x="2" y="144"/>
                  </a:lnTo>
                  <a:lnTo>
                    <a:pt x="2" y="124"/>
                  </a:lnTo>
                  <a:lnTo>
                    <a:pt x="2" y="146"/>
                  </a:lnTo>
                  <a:lnTo>
                    <a:pt x="2" y="135"/>
                  </a:lnTo>
                  <a:lnTo>
                    <a:pt x="2" y="146"/>
                  </a:lnTo>
                  <a:lnTo>
                    <a:pt x="2" y="139"/>
                  </a:lnTo>
                  <a:lnTo>
                    <a:pt x="2" y="146"/>
                  </a:lnTo>
                  <a:lnTo>
                    <a:pt x="2" y="137"/>
                  </a:lnTo>
                  <a:lnTo>
                    <a:pt x="2" y="144"/>
                  </a:lnTo>
                  <a:lnTo>
                    <a:pt x="2" y="149"/>
                  </a:lnTo>
                  <a:lnTo>
                    <a:pt x="2" y="142"/>
                  </a:lnTo>
                  <a:lnTo>
                    <a:pt x="2" y="144"/>
                  </a:lnTo>
                  <a:lnTo>
                    <a:pt x="3" y="146"/>
                  </a:lnTo>
                  <a:lnTo>
                    <a:pt x="3" y="140"/>
                  </a:lnTo>
                  <a:lnTo>
                    <a:pt x="3" y="149"/>
                  </a:lnTo>
                  <a:lnTo>
                    <a:pt x="3" y="135"/>
                  </a:lnTo>
                  <a:lnTo>
                    <a:pt x="3" y="149"/>
                  </a:lnTo>
                  <a:lnTo>
                    <a:pt x="3" y="135"/>
                  </a:lnTo>
                  <a:lnTo>
                    <a:pt x="3" y="124"/>
                  </a:lnTo>
                  <a:lnTo>
                    <a:pt x="3" y="139"/>
                  </a:lnTo>
                  <a:lnTo>
                    <a:pt x="3" y="142"/>
                  </a:lnTo>
                  <a:lnTo>
                    <a:pt x="3" y="146"/>
                  </a:lnTo>
                  <a:lnTo>
                    <a:pt x="3" y="149"/>
                  </a:lnTo>
                  <a:lnTo>
                    <a:pt x="3" y="144"/>
                  </a:lnTo>
                  <a:lnTo>
                    <a:pt x="3" y="142"/>
                  </a:lnTo>
                  <a:lnTo>
                    <a:pt x="3" y="123"/>
                  </a:lnTo>
                  <a:lnTo>
                    <a:pt x="3" y="144"/>
                  </a:lnTo>
                  <a:lnTo>
                    <a:pt x="3" y="149"/>
                  </a:lnTo>
                  <a:lnTo>
                    <a:pt x="3" y="140"/>
                  </a:lnTo>
                  <a:lnTo>
                    <a:pt x="3" y="149"/>
                  </a:lnTo>
                  <a:lnTo>
                    <a:pt x="3" y="147"/>
                  </a:lnTo>
                  <a:lnTo>
                    <a:pt x="3" y="135"/>
                  </a:lnTo>
                  <a:lnTo>
                    <a:pt x="3" y="137"/>
                  </a:lnTo>
                  <a:lnTo>
                    <a:pt x="3" y="146"/>
                  </a:lnTo>
                  <a:lnTo>
                    <a:pt x="3" y="146"/>
                  </a:lnTo>
                  <a:lnTo>
                    <a:pt x="3" y="144"/>
                  </a:lnTo>
                  <a:lnTo>
                    <a:pt x="3" y="98"/>
                  </a:lnTo>
                  <a:lnTo>
                    <a:pt x="3" y="146"/>
                  </a:lnTo>
                  <a:lnTo>
                    <a:pt x="3" y="146"/>
                  </a:lnTo>
                  <a:lnTo>
                    <a:pt x="3" y="139"/>
                  </a:lnTo>
                  <a:lnTo>
                    <a:pt x="3" y="126"/>
                  </a:lnTo>
                  <a:lnTo>
                    <a:pt x="3" y="124"/>
                  </a:lnTo>
                  <a:lnTo>
                    <a:pt x="3" y="85"/>
                  </a:lnTo>
                  <a:lnTo>
                    <a:pt x="3" y="149"/>
                  </a:lnTo>
                  <a:lnTo>
                    <a:pt x="3" y="108"/>
                  </a:lnTo>
                  <a:lnTo>
                    <a:pt x="3" y="124"/>
                  </a:lnTo>
                  <a:lnTo>
                    <a:pt x="3" y="131"/>
                  </a:lnTo>
                  <a:lnTo>
                    <a:pt x="3" y="144"/>
                  </a:lnTo>
                  <a:lnTo>
                    <a:pt x="3" y="144"/>
                  </a:lnTo>
                  <a:lnTo>
                    <a:pt x="3" y="128"/>
                  </a:lnTo>
                  <a:lnTo>
                    <a:pt x="3" y="149"/>
                  </a:lnTo>
                  <a:lnTo>
                    <a:pt x="3" y="139"/>
                  </a:lnTo>
                  <a:lnTo>
                    <a:pt x="3" y="140"/>
                  </a:lnTo>
                  <a:lnTo>
                    <a:pt x="3" y="140"/>
                  </a:lnTo>
                  <a:lnTo>
                    <a:pt x="3" y="135"/>
                  </a:lnTo>
                  <a:lnTo>
                    <a:pt x="3" y="144"/>
                  </a:lnTo>
                  <a:lnTo>
                    <a:pt x="3" y="147"/>
                  </a:lnTo>
                  <a:lnTo>
                    <a:pt x="3" y="139"/>
                  </a:lnTo>
                  <a:lnTo>
                    <a:pt x="3" y="146"/>
                  </a:lnTo>
                  <a:lnTo>
                    <a:pt x="3" y="149"/>
                  </a:lnTo>
                  <a:lnTo>
                    <a:pt x="3" y="144"/>
                  </a:lnTo>
                  <a:lnTo>
                    <a:pt x="3" y="147"/>
                  </a:lnTo>
                  <a:lnTo>
                    <a:pt x="3" y="142"/>
                  </a:lnTo>
                  <a:lnTo>
                    <a:pt x="3" y="137"/>
                  </a:lnTo>
                  <a:lnTo>
                    <a:pt x="3" y="140"/>
                  </a:lnTo>
                  <a:lnTo>
                    <a:pt x="3" y="144"/>
                  </a:lnTo>
                  <a:lnTo>
                    <a:pt x="3" y="146"/>
                  </a:lnTo>
                  <a:lnTo>
                    <a:pt x="3" y="144"/>
                  </a:lnTo>
                  <a:lnTo>
                    <a:pt x="3" y="146"/>
                  </a:lnTo>
                  <a:lnTo>
                    <a:pt x="3" y="147"/>
                  </a:lnTo>
                  <a:lnTo>
                    <a:pt x="3" y="146"/>
                  </a:lnTo>
                  <a:lnTo>
                    <a:pt x="3" y="149"/>
                  </a:lnTo>
                  <a:lnTo>
                    <a:pt x="3" y="146"/>
                  </a:lnTo>
                  <a:lnTo>
                    <a:pt x="3" y="147"/>
                  </a:lnTo>
                  <a:lnTo>
                    <a:pt x="3" y="147"/>
                  </a:lnTo>
                  <a:lnTo>
                    <a:pt x="3" y="137"/>
                  </a:lnTo>
                  <a:lnTo>
                    <a:pt x="3" y="142"/>
                  </a:lnTo>
                  <a:lnTo>
                    <a:pt x="3" y="139"/>
                  </a:lnTo>
                  <a:lnTo>
                    <a:pt x="3" y="137"/>
                  </a:lnTo>
                  <a:lnTo>
                    <a:pt x="3" y="135"/>
                  </a:lnTo>
                  <a:lnTo>
                    <a:pt x="3" y="146"/>
                  </a:lnTo>
                  <a:lnTo>
                    <a:pt x="3" y="149"/>
                  </a:lnTo>
                  <a:lnTo>
                    <a:pt x="3" y="149"/>
                  </a:lnTo>
                  <a:lnTo>
                    <a:pt x="3" y="146"/>
                  </a:lnTo>
                  <a:lnTo>
                    <a:pt x="3" y="133"/>
                  </a:lnTo>
                  <a:lnTo>
                    <a:pt x="3" y="142"/>
                  </a:lnTo>
                  <a:lnTo>
                    <a:pt x="3" y="149"/>
                  </a:lnTo>
                  <a:lnTo>
                    <a:pt x="3" y="133"/>
                  </a:lnTo>
                  <a:lnTo>
                    <a:pt x="3" y="115"/>
                  </a:lnTo>
                  <a:lnTo>
                    <a:pt x="3" y="135"/>
                  </a:lnTo>
                  <a:lnTo>
                    <a:pt x="3" y="124"/>
                  </a:lnTo>
                  <a:lnTo>
                    <a:pt x="3" y="139"/>
                  </a:lnTo>
                  <a:lnTo>
                    <a:pt x="3" y="119"/>
                  </a:lnTo>
                  <a:lnTo>
                    <a:pt x="3" y="146"/>
                  </a:lnTo>
                  <a:lnTo>
                    <a:pt x="3" y="135"/>
                  </a:lnTo>
                  <a:lnTo>
                    <a:pt x="3" y="147"/>
                  </a:lnTo>
                  <a:lnTo>
                    <a:pt x="5" y="131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5" y="112"/>
                  </a:lnTo>
                  <a:lnTo>
                    <a:pt x="5" y="133"/>
                  </a:lnTo>
                  <a:lnTo>
                    <a:pt x="5" y="137"/>
                  </a:lnTo>
                  <a:lnTo>
                    <a:pt x="5" y="142"/>
                  </a:lnTo>
                  <a:lnTo>
                    <a:pt x="5" y="140"/>
                  </a:lnTo>
                  <a:lnTo>
                    <a:pt x="5" y="147"/>
                  </a:lnTo>
                  <a:lnTo>
                    <a:pt x="5" y="140"/>
                  </a:lnTo>
                  <a:lnTo>
                    <a:pt x="5" y="149"/>
                  </a:lnTo>
                  <a:lnTo>
                    <a:pt x="5" y="126"/>
                  </a:lnTo>
                  <a:lnTo>
                    <a:pt x="5" y="144"/>
                  </a:lnTo>
                  <a:lnTo>
                    <a:pt x="5" y="142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5" y="139"/>
                  </a:lnTo>
                  <a:lnTo>
                    <a:pt x="5" y="112"/>
                  </a:lnTo>
                  <a:lnTo>
                    <a:pt x="5" y="149"/>
                  </a:lnTo>
                  <a:lnTo>
                    <a:pt x="5" y="112"/>
                  </a:lnTo>
                  <a:lnTo>
                    <a:pt x="5" y="121"/>
                  </a:lnTo>
                  <a:lnTo>
                    <a:pt x="5" y="140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5" y="137"/>
                  </a:lnTo>
                  <a:lnTo>
                    <a:pt x="5" y="147"/>
                  </a:lnTo>
                  <a:lnTo>
                    <a:pt x="5" y="139"/>
                  </a:lnTo>
                  <a:lnTo>
                    <a:pt x="5" y="149"/>
                  </a:lnTo>
                  <a:lnTo>
                    <a:pt x="5" y="147"/>
                  </a:lnTo>
                  <a:lnTo>
                    <a:pt x="5" y="139"/>
                  </a:lnTo>
                  <a:lnTo>
                    <a:pt x="5" y="144"/>
                  </a:lnTo>
                  <a:lnTo>
                    <a:pt x="5" y="146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5" y="137"/>
                  </a:lnTo>
                  <a:lnTo>
                    <a:pt x="5" y="135"/>
                  </a:lnTo>
                  <a:lnTo>
                    <a:pt x="5" y="130"/>
                  </a:lnTo>
                  <a:lnTo>
                    <a:pt x="5" y="144"/>
                  </a:lnTo>
                  <a:lnTo>
                    <a:pt x="5" y="103"/>
                  </a:lnTo>
                  <a:lnTo>
                    <a:pt x="5" y="147"/>
                  </a:lnTo>
                  <a:lnTo>
                    <a:pt x="5" y="130"/>
                  </a:lnTo>
                  <a:lnTo>
                    <a:pt x="5" y="124"/>
                  </a:lnTo>
                  <a:lnTo>
                    <a:pt x="5" y="106"/>
                  </a:lnTo>
                  <a:lnTo>
                    <a:pt x="5" y="144"/>
                  </a:lnTo>
                  <a:lnTo>
                    <a:pt x="5" y="149"/>
                  </a:lnTo>
                  <a:lnTo>
                    <a:pt x="5" y="128"/>
                  </a:lnTo>
                  <a:lnTo>
                    <a:pt x="5" y="137"/>
                  </a:lnTo>
                  <a:lnTo>
                    <a:pt x="5" y="133"/>
                  </a:lnTo>
                  <a:lnTo>
                    <a:pt x="5" y="137"/>
                  </a:lnTo>
                  <a:lnTo>
                    <a:pt x="5" y="139"/>
                  </a:lnTo>
                  <a:lnTo>
                    <a:pt x="5" y="142"/>
                  </a:lnTo>
                  <a:lnTo>
                    <a:pt x="5" y="147"/>
                  </a:lnTo>
                  <a:lnTo>
                    <a:pt x="5" y="146"/>
                  </a:lnTo>
                  <a:lnTo>
                    <a:pt x="5" y="123"/>
                  </a:lnTo>
                  <a:lnTo>
                    <a:pt x="5" y="139"/>
                  </a:lnTo>
                  <a:lnTo>
                    <a:pt x="5" y="146"/>
                  </a:lnTo>
                  <a:lnTo>
                    <a:pt x="5" y="142"/>
                  </a:lnTo>
                  <a:lnTo>
                    <a:pt x="5" y="137"/>
                  </a:lnTo>
                  <a:lnTo>
                    <a:pt x="5" y="137"/>
                  </a:lnTo>
                  <a:lnTo>
                    <a:pt x="5" y="128"/>
                  </a:lnTo>
                  <a:lnTo>
                    <a:pt x="5" y="147"/>
                  </a:lnTo>
                  <a:lnTo>
                    <a:pt x="5" y="146"/>
                  </a:lnTo>
                  <a:lnTo>
                    <a:pt x="5" y="147"/>
                  </a:lnTo>
                  <a:lnTo>
                    <a:pt x="5" y="128"/>
                  </a:lnTo>
                  <a:lnTo>
                    <a:pt x="5" y="139"/>
                  </a:lnTo>
                  <a:lnTo>
                    <a:pt x="5" y="139"/>
                  </a:lnTo>
                  <a:lnTo>
                    <a:pt x="5" y="140"/>
                  </a:lnTo>
                  <a:lnTo>
                    <a:pt x="5" y="146"/>
                  </a:lnTo>
                  <a:lnTo>
                    <a:pt x="5" y="149"/>
                  </a:lnTo>
                  <a:lnTo>
                    <a:pt x="5" y="124"/>
                  </a:lnTo>
                  <a:lnTo>
                    <a:pt x="5" y="147"/>
                  </a:lnTo>
                  <a:lnTo>
                    <a:pt x="5" y="142"/>
                  </a:lnTo>
                  <a:lnTo>
                    <a:pt x="5" y="114"/>
                  </a:lnTo>
                  <a:lnTo>
                    <a:pt x="7" y="149"/>
                  </a:lnTo>
                  <a:lnTo>
                    <a:pt x="7" y="131"/>
                  </a:lnTo>
                  <a:lnTo>
                    <a:pt x="7" y="147"/>
                  </a:lnTo>
                  <a:lnTo>
                    <a:pt x="7" y="140"/>
                  </a:lnTo>
                  <a:lnTo>
                    <a:pt x="7" y="98"/>
                  </a:lnTo>
                  <a:lnTo>
                    <a:pt x="7" y="126"/>
                  </a:lnTo>
                  <a:lnTo>
                    <a:pt x="7" y="140"/>
                  </a:lnTo>
                  <a:lnTo>
                    <a:pt x="7" y="60"/>
                  </a:lnTo>
                  <a:lnTo>
                    <a:pt x="7" y="130"/>
                  </a:lnTo>
                  <a:lnTo>
                    <a:pt x="7" y="114"/>
                  </a:lnTo>
                  <a:lnTo>
                    <a:pt x="7" y="137"/>
                  </a:lnTo>
                  <a:lnTo>
                    <a:pt x="7" y="51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23"/>
                  </a:lnTo>
                  <a:lnTo>
                    <a:pt x="7" y="142"/>
                  </a:lnTo>
                  <a:lnTo>
                    <a:pt x="7" y="137"/>
                  </a:lnTo>
                  <a:lnTo>
                    <a:pt x="7" y="126"/>
                  </a:lnTo>
                  <a:lnTo>
                    <a:pt x="7" y="133"/>
                  </a:lnTo>
                  <a:lnTo>
                    <a:pt x="7" y="140"/>
                  </a:lnTo>
                  <a:lnTo>
                    <a:pt x="7" y="133"/>
                  </a:lnTo>
                  <a:lnTo>
                    <a:pt x="7" y="114"/>
                  </a:lnTo>
                  <a:lnTo>
                    <a:pt x="7" y="140"/>
                  </a:lnTo>
                  <a:lnTo>
                    <a:pt x="7" y="149"/>
                  </a:lnTo>
                  <a:lnTo>
                    <a:pt x="7" y="133"/>
                  </a:lnTo>
                  <a:lnTo>
                    <a:pt x="7" y="124"/>
                  </a:lnTo>
                  <a:lnTo>
                    <a:pt x="7" y="130"/>
                  </a:lnTo>
                  <a:lnTo>
                    <a:pt x="7" y="144"/>
                  </a:lnTo>
                  <a:lnTo>
                    <a:pt x="7" y="128"/>
                  </a:lnTo>
                  <a:lnTo>
                    <a:pt x="7" y="147"/>
                  </a:lnTo>
                  <a:lnTo>
                    <a:pt x="7" y="147"/>
                  </a:lnTo>
                  <a:lnTo>
                    <a:pt x="7" y="9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30"/>
                  </a:lnTo>
                  <a:lnTo>
                    <a:pt x="7" y="99"/>
                  </a:lnTo>
                  <a:lnTo>
                    <a:pt x="7" y="142"/>
                  </a:lnTo>
                  <a:lnTo>
                    <a:pt x="7" y="137"/>
                  </a:lnTo>
                  <a:lnTo>
                    <a:pt x="7" y="139"/>
                  </a:lnTo>
                  <a:lnTo>
                    <a:pt x="7" y="144"/>
                  </a:lnTo>
                  <a:lnTo>
                    <a:pt x="7" y="121"/>
                  </a:lnTo>
                  <a:lnTo>
                    <a:pt x="7" y="139"/>
                  </a:lnTo>
                  <a:lnTo>
                    <a:pt x="7" y="140"/>
                  </a:lnTo>
                  <a:lnTo>
                    <a:pt x="7" y="146"/>
                  </a:lnTo>
                  <a:lnTo>
                    <a:pt x="7" y="0"/>
                  </a:lnTo>
                  <a:lnTo>
                    <a:pt x="7" y="149"/>
                  </a:lnTo>
                  <a:lnTo>
                    <a:pt x="7" y="131"/>
                  </a:lnTo>
                  <a:lnTo>
                    <a:pt x="7" y="108"/>
                  </a:lnTo>
                  <a:lnTo>
                    <a:pt x="7" y="140"/>
                  </a:lnTo>
                  <a:lnTo>
                    <a:pt x="7" y="94"/>
                  </a:lnTo>
                  <a:lnTo>
                    <a:pt x="7" y="147"/>
                  </a:lnTo>
                  <a:lnTo>
                    <a:pt x="7" y="144"/>
                  </a:lnTo>
                  <a:lnTo>
                    <a:pt x="7" y="139"/>
                  </a:lnTo>
                  <a:lnTo>
                    <a:pt x="7" y="101"/>
                  </a:lnTo>
                  <a:lnTo>
                    <a:pt x="7" y="146"/>
                  </a:lnTo>
                  <a:lnTo>
                    <a:pt x="7" y="131"/>
                  </a:lnTo>
                  <a:lnTo>
                    <a:pt x="7" y="147"/>
                  </a:lnTo>
                  <a:lnTo>
                    <a:pt x="7" y="110"/>
                  </a:lnTo>
                  <a:lnTo>
                    <a:pt x="7" y="124"/>
                  </a:lnTo>
                  <a:lnTo>
                    <a:pt x="7" y="139"/>
                  </a:lnTo>
                  <a:lnTo>
                    <a:pt x="7" y="149"/>
                  </a:lnTo>
                  <a:lnTo>
                    <a:pt x="7" y="146"/>
                  </a:lnTo>
                  <a:lnTo>
                    <a:pt x="7" y="146"/>
                  </a:lnTo>
                  <a:lnTo>
                    <a:pt x="7" y="131"/>
                  </a:lnTo>
                  <a:lnTo>
                    <a:pt x="7" y="149"/>
                  </a:lnTo>
                  <a:lnTo>
                    <a:pt x="7" y="146"/>
                  </a:lnTo>
                  <a:lnTo>
                    <a:pt x="7" y="98"/>
                  </a:lnTo>
                  <a:lnTo>
                    <a:pt x="7" y="146"/>
                  </a:lnTo>
                  <a:lnTo>
                    <a:pt x="7" y="105"/>
                  </a:lnTo>
                  <a:lnTo>
                    <a:pt x="7" y="130"/>
                  </a:lnTo>
                  <a:lnTo>
                    <a:pt x="7" y="149"/>
                  </a:lnTo>
                  <a:lnTo>
                    <a:pt x="7" y="147"/>
                  </a:lnTo>
                  <a:lnTo>
                    <a:pt x="7" y="137"/>
                  </a:lnTo>
                  <a:lnTo>
                    <a:pt x="7" y="140"/>
                  </a:lnTo>
                  <a:lnTo>
                    <a:pt x="7" y="144"/>
                  </a:lnTo>
                  <a:lnTo>
                    <a:pt x="7" y="135"/>
                  </a:lnTo>
                  <a:lnTo>
                    <a:pt x="7" y="144"/>
                  </a:lnTo>
                  <a:lnTo>
                    <a:pt x="7" y="139"/>
                  </a:lnTo>
                  <a:lnTo>
                    <a:pt x="7" y="142"/>
                  </a:lnTo>
                  <a:lnTo>
                    <a:pt x="7" y="119"/>
                  </a:lnTo>
                  <a:lnTo>
                    <a:pt x="7" y="130"/>
                  </a:lnTo>
                  <a:lnTo>
                    <a:pt x="7" y="135"/>
                  </a:lnTo>
                  <a:lnTo>
                    <a:pt x="7" y="139"/>
                  </a:lnTo>
                  <a:lnTo>
                    <a:pt x="9" y="147"/>
                  </a:lnTo>
                  <a:lnTo>
                    <a:pt x="9" y="140"/>
                  </a:lnTo>
                  <a:lnTo>
                    <a:pt x="9" y="149"/>
                  </a:lnTo>
                  <a:lnTo>
                    <a:pt x="9" y="140"/>
                  </a:lnTo>
                  <a:lnTo>
                    <a:pt x="9" y="123"/>
                  </a:lnTo>
                  <a:lnTo>
                    <a:pt x="9" y="135"/>
                  </a:lnTo>
                  <a:lnTo>
                    <a:pt x="9" y="123"/>
                  </a:lnTo>
                  <a:lnTo>
                    <a:pt x="9" y="137"/>
                  </a:lnTo>
                  <a:lnTo>
                    <a:pt x="9" y="139"/>
                  </a:lnTo>
                  <a:lnTo>
                    <a:pt x="9" y="147"/>
                  </a:lnTo>
                  <a:lnTo>
                    <a:pt x="9" y="115"/>
                  </a:lnTo>
                  <a:lnTo>
                    <a:pt x="9" y="106"/>
                  </a:lnTo>
                  <a:lnTo>
                    <a:pt x="9" y="137"/>
                  </a:lnTo>
                  <a:lnTo>
                    <a:pt x="9" y="146"/>
                  </a:lnTo>
                  <a:lnTo>
                    <a:pt x="9" y="99"/>
                  </a:lnTo>
                  <a:lnTo>
                    <a:pt x="9" y="147"/>
                  </a:lnTo>
                  <a:lnTo>
                    <a:pt x="9" y="114"/>
                  </a:lnTo>
                  <a:lnTo>
                    <a:pt x="9" y="149"/>
                  </a:lnTo>
                  <a:lnTo>
                    <a:pt x="9" y="130"/>
                  </a:lnTo>
                  <a:lnTo>
                    <a:pt x="9" y="135"/>
                  </a:lnTo>
                  <a:lnTo>
                    <a:pt x="9" y="146"/>
                  </a:lnTo>
                  <a:lnTo>
                    <a:pt x="9" y="135"/>
                  </a:lnTo>
                  <a:lnTo>
                    <a:pt x="9" y="121"/>
                  </a:lnTo>
                  <a:lnTo>
                    <a:pt x="9" y="137"/>
                  </a:lnTo>
                  <a:lnTo>
                    <a:pt x="9" y="92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9" y="144"/>
                  </a:lnTo>
                  <a:lnTo>
                    <a:pt x="9" y="105"/>
                  </a:lnTo>
                  <a:lnTo>
                    <a:pt x="9" y="94"/>
                  </a:lnTo>
                  <a:lnTo>
                    <a:pt x="9" y="124"/>
                  </a:lnTo>
                  <a:lnTo>
                    <a:pt x="9" y="144"/>
                  </a:lnTo>
                  <a:lnTo>
                    <a:pt x="9" y="146"/>
                  </a:lnTo>
                  <a:lnTo>
                    <a:pt x="9" y="66"/>
                  </a:lnTo>
                  <a:lnTo>
                    <a:pt x="9" y="53"/>
                  </a:lnTo>
                  <a:lnTo>
                    <a:pt x="9" y="142"/>
                  </a:lnTo>
                  <a:lnTo>
                    <a:pt x="9" y="139"/>
                  </a:lnTo>
                  <a:lnTo>
                    <a:pt x="9" y="142"/>
                  </a:lnTo>
                  <a:lnTo>
                    <a:pt x="9" y="121"/>
                  </a:lnTo>
                  <a:lnTo>
                    <a:pt x="9" y="149"/>
                  </a:lnTo>
                  <a:lnTo>
                    <a:pt x="9" y="139"/>
                  </a:lnTo>
                  <a:lnTo>
                    <a:pt x="9" y="101"/>
                  </a:lnTo>
                  <a:lnTo>
                    <a:pt x="9" y="115"/>
                  </a:lnTo>
                  <a:lnTo>
                    <a:pt x="9" y="35"/>
                  </a:lnTo>
                  <a:lnTo>
                    <a:pt x="9" y="147"/>
                  </a:lnTo>
                  <a:lnTo>
                    <a:pt x="9" y="139"/>
                  </a:lnTo>
                  <a:lnTo>
                    <a:pt x="9" y="89"/>
                  </a:lnTo>
                  <a:lnTo>
                    <a:pt x="9" y="147"/>
                  </a:lnTo>
                  <a:lnTo>
                    <a:pt x="9" y="144"/>
                  </a:lnTo>
                  <a:lnTo>
                    <a:pt x="9" y="139"/>
                  </a:lnTo>
                  <a:lnTo>
                    <a:pt x="9" y="130"/>
                  </a:lnTo>
                  <a:lnTo>
                    <a:pt x="9" y="123"/>
                  </a:lnTo>
                  <a:lnTo>
                    <a:pt x="9" y="142"/>
                  </a:lnTo>
                  <a:lnTo>
                    <a:pt x="9" y="146"/>
                  </a:lnTo>
                  <a:lnTo>
                    <a:pt x="9" y="137"/>
                  </a:lnTo>
                  <a:lnTo>
                    <a:pt x="9" y="131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9" y="126"/>
                  </a:lnTo>
                  <a:lnTo>
                    <a:pt x="9" y="142"/>
                  </a:lnTo>
                  <a:lnTo>
                    <a:pt x="9" y="130"/>
                  </a:lnTo>
                  <a:lnTo>
                    <a:pt x="9" y="119"/>
                  </a:lnTo>
                  <a:lnTo>
                    <a:pt x="9" y="99"/>
                  </a:lnTo>
                  <a:lnTo>
                    <a:pt x="9" y="147"/>
                  </a:lnTo>
                  <a:lnTo>
                    <a:pt x="9" y="146"/>
                  </a:lnTo>
                  <a:lnTo>
                    <a:pt x="9" y="110"/>
                  </a:lnTo>
                  <a:lnTo>
                    <a:pt x="9" y="90"/>
                  </a:lnTo>
                  <a:lnTo>
                    <a:pt x="9" y="147"/>
                  </a:lnTo>
                  <a:lnTo>
                    <a:pt x="9" y="135"/>
                  </a:lnTo>
                  <a:lnTo>
                    <a:pt x="9" y="147"/>
                  </a:lnTo>
                  <a:lnTo>
                    <a:pt x="9" y="131"/>
                  </a:lnTo>
                  <a:lnTo>
                    <a:pt x="9" y="137"/>
                  </a:lnTo>
                  <a:lnTo>
                    <a:pt x="9" y="140"/>
                  </a:lnTo>
                  <a:lnTo>
                    <a:pt x="9" y="135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46"/>
                  </a:lnTo>
                  <a:lnTo>
                    <a:pt x="9" y="124"/>
                  </a:lnTo>
                  <a:lnTo>
                    <a:pt x="9" y="131"/>
                  </a:lnTo>
                  <a:lnTo>
                    <a:pt x="9" y="114"/>
                  </a:lnTo>
                  <a:lnTo>
                    <a:pt x="9" y="103"/>
                  </a:lnTo>
                  <a:lnTo>
                    <a:pt x="9" y="146"/>
                  </a:lnTo>
                  <a:lnTo>
                    <a:pt x="9" y="101"/>
                  </a:lnTo>
                  <a:lnTo>
                    <a:pt x="9" y="149"/>
                  </a:lnTo>
                  <a:lnTo>
                    <a:pt x="11" y="142"/>
                  </a:lnTo>
                  <a:lnTo>
                    <a:pt x="11" y="82"/>
                  </a:lnTo>
                  <a:lnTo>
                    <a:pt x="11" y="126"/>
                  </a:lnTo>
                  <a:lnTo>
                    <a:pt x="11" y="96"/>
                  </a:lnTo>
                  <a:lnTo>
                    <a:pt x="11" y="139"/>
                  </a:lnTo>
                  <a:lnTo>
                    <a:pt x="11" y="124"/>
                  </a:lnTo>
                  <a:lnTo>
                    <a:pt x="11" y="131"/>
                  </a:lnTo>
                  <a:lnTo>
                    <a:pt x="11" y="139"/>
                  </a:lnTo>
                  <a:lnTo>
                    <a:pt x="11" y="139"/>
                  </a:lnTo>
                  <a:lnTo>
                    <a:pt x="11" y="144"/>
                  </a:lnTo>
                  <a:lnTo>
                    <a:pt x="11" y="69"/>
                  </a:lnTo>
                  <a:lnTo>
                    <a:pt x="11" y="133"/>
                  </a:lnTo>
                  <a:lnTo>
                    <a:pt x="11" y="94"/>
                  </a:lnTo>
                  <a:lnTo>
                    <a:pt x="11" y="140"/>
                  </a:lnTo>
                  <a:lnTo>
                    <a:pt x="11" y="149"/>
                  </a:lnTo>
                  <a:lnTo>
                    <a:pt x="11" y="137"/>
                  </a:lnTo>
                  <a:lnTo>
                    <a:pt x="11" y="142"/>
                  </a:lnTo>
                  <a:lnTo>
                    <a:pt x="11" y="124"/>
                  </a:lnTo>
                  <a:lnTo>
                    <a:pt x="11" y="144"/>
                  </a:lnTo>
                  <a:lnTo>
                    <a:pt x="11" y="115"/>
                  </a:lnTo>
                  <a:lnTo>
                    <a:pt x="11" y="130"/>
                  </a:lnTo>
                  <a:lnTo>
                    <a:pt x="11" y="142"/>
                  </a:lnTo>
                  <a:lnTo>
                    <a:pt x="11" y="131"/>
                  </a:lnTo>
                  <a:lnTo>
                    <a:pt x="11" y="105"/>
                  </a:lnTo>
                  <a:lnTo>
                    <a:pt x="11" y="137"/>
                  </a:lnTo>
                  <a:lnTo>
                    <a:pt x="11" y="144"/>
                  </a:lnTo>
                  <a:lnTo>
                    <a:pt x="11" y="149"/>
                  </a:lnTo>
                  <a:lnTo>
                    <a:pt x="11" y="87"/>
                  </a:lnTo>
                  <a:lnTo>
                    <a:pt x="11" y="142"/>
                  </a:lnTo>
                  <a:lnTo>
                    <a:pt x="11" y="147"/>
                  </a:lnTo>
                  <a:lnTo>
                    <a:pt x="11" y="139"/>
                  </a:lnTo>
                  <a:lnTo>
                    <a:pt x="11" y="146"/>
                  </a:lnTo>
                  <a:lnTo>
                    <a:pt x="11" y="121"/>
                  </a:lnTo>
                  <a:lnTo>
                    <a:pt x="11" y="142"/>
                  </a:lnTo>
                  <a:lnTo>
                    <a:pt x="11" y="126"/>
                  </a:lnTo>
                  <a:lnTo>
                    <a:pt x="11" y="128"/>
                  </a:lnTo>
                  <a:lnTo>
                    <a:pt x="11" y="144"/>
                  </a:lnTo>
                  <a:lnTo>
                    <a:pt x="11" y="147"/>
                  </a:lnTo>
                  <a:lnTo>
                    <a:pt x="11" y="137"/>
                  </a:lnTo>
                  <a:lnTo>
                    <a:pt x="11" y="149"/>
                  </a:lnTo>
                  <a:lnTo>
                    <a:pt x="11" y="133"/>
                  </a:lnTo>
                  <a:lnTo>
                    <a:pt x="11" y="115"/>
                  </a:lnTo>
                  <a:lnTo>
                    <a:pt x="11" y="135"/>
                  </a:lnTo>
                  <a:lnTo>
                    <a:pt x="11" y="119"/>
                  </a:lnTo>
                  <a:lnTo>
                    <a:pt x="11" y="146"/>
                  </a:lnTo>
                  <a:lnTo>
                    <a:pt x="11" y="117"/>
                  </a:lnTo>
                  <a:lnTo>
                    <a:pt x="11" y="146"/>
                  </a:lnTo>
                  <a:lnTo>
                    <a:pt x="11" y="26"/>
                  </a:lnTo>
                  <a:lnTo>
                    <a:pt x="11" y="99"/>
                  </a:lnTo>
                  <a:lnTo>
                    <a:pt x="11" y="147"/>
                  </a:lnTo>
                  <a:lnTo>
                    <a:pt x="11" y="144"/>
                  </a:lnTo>
                  <a:lnTo>
                    <a:pt x="11" y="142"/>
                  </a:lnTo>
                  <a:lnTo>
                    <a:pt x="11" y="147"/>
                  </a:lnTo>
                  <a:lnTo>
                    <a:pt x="11" y="123"/>
                  </a:lnTo>
                  <a:lnTo>
                    <a:pt x="11" y="146"/>
                  </a:lnTo>
                  <a:lnTo>
                    <a:pt x="11" y="126"/>
                  </a:lnTo>
                  <a:lnTo>
                    <a:pt x="11" y="115"/>
                  </a:lnTo>
                  <a:lnTo>
                    <a:pt x="11" y="96"/>
                  </a:lnTo>
                  <a:lnTo>
                    <a:pt x="11" y="126"/>
                  </a:lnTo>
                  <a:lnTo>
                    <a:pt x="11" y="147"/>
                  </a:lnTo>
                  <a:lnTo>
                    <a:pt x="11" y="149"/>
                  </a:lnTo>
                  <a:lnTo>
                    <a:pt x="11" y="73"/>
                  </a:lnTo>
                  <a:lnTo>
                    <a:pt x="11" y="140"/>
                  </a:lnTo>
                  <a:lnTo>
                    <a:pt x="11" y="108"/>
                  </a:lnTo>
                  <a:lnTo>
                    <a:pt x="11" y="139"/>
                  </a:lnTo>
                  <a:lnTo>
                    <a:pt x="11" y="135"/>
                  </a:lnTo>
                  <a:lnTo>
                    <a:pt x="11" y="149"/>
                  </a:lnTo>
                  <a:lnTo>
                    <a:pt x="11" y="115"/>
                  </a:lnTo>
                  <a:lnTo>
                    <a:pt x="11" y="94"/>
                  </a:lnTo>
                  <a:lnTo>
                    <a:pt x="11" y="71"/>
                  </a:lnTo>
                  <a:lnTo>
                    <a:pt x="11" y="128"/>
                  </a:lnTo>
                  <a:lnTo>
                    <a:pt x="11" y="147"/>
                  </a:lnTo>
                  <a:lnTo>
                    <a:pt x="11" y="146"/>
                  </a:lnTo>
                  <a:lnTo>
                    <a:pt x="11" y="121"/>
                  </a:lnTo>
                  <a:lnTo>
                    <a:pt x="11" y="112"/>
                  </a:lnTo>
                  <a:lnTo>
                    <a:pt x="11" y="146"/>
                  </a:lnTo>
                  <a:lnTo>
                    <a:pt x="11" y="147"/>
                  </a:lnTo>
                  <a:lnTo>
                    <a:pt x="11" y="142"/>
                  </a:lnTo>
                  <a:lnTo>
                    <a:pt x="11" y="133"/>
                  </a:lnTo>
                  <a:lnTo>
                    <a:pt x="11" y="139"/>
                  </a:lnTo>
                  <a:lnTo>
                    <a:pt x="11" y="149"/>
                  </a:lnTo>
                  <a:lnTo>
                    <a:pt x="11" y="139"/>
                  </a:lnTo>
                  <a:lnTo>
                    <a:pt x="12" y="149"/>
                  </a:lnTo>
                  <a:lnTo>
                    <a:pt x="12" y="146"/>
                  </a:lnTo>
                  <a:lnTo>
                    <a:pt x="12" y="144"/>
                  </a:lnTo>
                  <a:lnTo>
                    <a:pt x="12" y="126"/>
                  </a:lnTo>
                  <a:lnTo>
                    <a:pt x="12" y="149"/>
                  </a:lnTo>
                  <a:lnTo>
                    <a:pt x="12" y="147"/>
                  </a:lnTo>
                  <a:lnTo>
                    <a:pt x="12" y="133"/>
                  </a:lnTo>
                  <a:lnTo>
                    <a:pt x="12" y="99"/>
                  </a:lnTo>
                  <a:lnTo>
                    <a:pt x="12" y="139"/>
                  </a:lnTo>
                  <a:lnTo>
                    <a:pt x="12" y="130"/>
                  </a:lnTo>
                  <a:lnTo>
                    <a:pt x="12" y="117"/>
                  </a:lnTo>
                  <a:lnTo>
                    <a:pt x="12" y="114"/>
                  </a:lnTo>
                  <a:lnTo>
                    <a:pt x="12" y="147"/>
                  </a:lnTo>
                  <a:lnTo>
                    <a:pt x="12" y="130"/>
                  </a:lnTo>
                  <a:lnTo>
                    <a:pt x="12" y="147"/>
                  </a:lnTo>
                  <a:lnTo>
                    <a:pt x="12" y="110"/>
                  </a:lnTo>
                  <a:lnTo>
                    <a:pt x="12" y="135"/>
                  </a:lnTo>
                  <a:lnTo>
                    <a:pt x="12" y="139"/>
                  </a:lnTo>
                  <a:lnTo>
                    <a:pt x="12" y="103"/>
                  </a:lnTo>
                  <a:lnTo>
                    <a:pt x="12" y="144"/>
                  </a:lnTo>
                  <a:lnTo>
                    <a:pt x="12" y="98"/>
                  </a:lnTo>
                  <a:lnTo>
                    <a:pt x="12" y="135"/>
                  </a:lnTo>
                  <a:lnTo>
                    <a:pt x="12" y="130"/>
                  </a:lnTo>
                  <a:lnTo>
                    <a:pt x="12" y="142"/>
                  </a:lnTo>
                  <a:lnTo>
                    <a:pt x="12" y="106"/>
                  </a:lnTo>
                  <a:lnTo>
                    <a:pt x="12" y="115"/>
                  </a:lnTo>
                  <a:lnTo>
                    <a:pt x="12" y="130"/>
                  </a:lnTo>
                  <a:lnTo>
                    <a:pt x="12" y="147"/>
                  </a:lnTo>
                  <a:lnTo>
                    <a:pt x="12" y="96"/>
                  </a:lnTo>
                  <a:lnTo>
                    <a:pt x="12" y="144"/>
                  </a:lnTo>
                  <a:lnTo>
                    <a:pt x="12" y="144"/>
                  </a:lnTo>
                  <a:lnTo>
                    <a:pt x="12" y="146"/>
                  </a:lnTo>
                  <a:lnTo>
                    <a:pt x="12" y="114"/>
                  </a:lnTo>
                  <a:lnTo>
                    <a:pt x="12" y="149"/>
                  </a:lnTo>
                  <a:lnTo>
                    <a:pt x="12" y="108"/>
                  </a:lnTo>
                  <a:lnTo>
                    <a:pt x="12" y="112"/>
                  </a:lnTo>
                  <a:lnTo>
                    <a:pt x="12" y="147"/>
                  </a:lnTo>
                  <a:lnTo>
                    <a:pt x="12" y="140"/>
                  </a:lnTo>
                  <a:lnTo>
                    <a:pt x="12" y="114"/>
                  </a:lnTo>
                  <a:lnTo>
                    <a:pt x="12" y="108"/>
                  </a:lnTo>
                  <a:lnTo>
                    <a:pt x="12" y="123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4"/>
                  </a:lnTo>
                  <a:lnTo>
                    <a:pt x="12" y="130"/>
                  </a:lnTo>
                  <a:lnTo>
                    <a:pt x="12" y="90"/>
                  </a:lnTo>
                  <a:lnTo>
                    <a:pt x="12" y="103"/>
                  </a:lnTo>
                  <a:lnTo>
                    <a:pt x="12" y="135"/>
                  </a:lnTo>
                  <a:lnTo>
                    <a:pt x="12" y="147"/>
                  </a:lnTo>
                  <a:lnTo>
                    <a:pt x="12" y="114"/>
                  </a:lnTo>
                  <a:lnTo>
                    <a:pt x="12" y="131"/>
                  </a:lnTo>
                  <a:lnTo>
                    <a:pt x="12" y="131"/>
                  </a:lnTo>
                  <a:lnTo>
                    <a:pt x="12" y="128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4"/>
                  </a:lnTo>
                  <a:lnTo>
                    <a:pt x="12" y="121"/>
                  </a:lnTo>
                  <a:lnTo>
                    <a:pt x="12" y="147"/>
                  </a:lnTo>
                  <a:lnTo>
                    <a:pt x="12" y="121"/>
                  </a:lnTo>
                  <a:lnTo>
                    <a:pt x="12" y="110"/>
                  </a:lnTo>
                  <a:lnTo>
                    <a:pt x="12" y="147"/>
                  </a:lnTo>
                  <a:lnTo>
                    <a:pt x="12" y="135"/>
                  </a:lnTo>
                  <a:lnTo>
                    <a:pt x="12" y="119"/>
                  </a:lnTo>
                  <a:lnTo>
                    <a:pt x="12" y="128"/>
                  </a:lnTo>
                  <a:lnTo>
                    <a:pt x="12" y="124"/>
                  </a:lnTo>
                  <a:lnTo>
                    <a:pt x="12" y="149"/>
                  </a:lnTo>
                  <a:lnTo>
                    <a:pt x="12" y="146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78"/>
                  </a:lnTo>
                  <a:lnTo>
                    <a:pt x="12" y="130"/>
                  </a:lnTo>
                  <a:lnTo>
                    <a:pt x="12" y="149"/>
                  </a:lnTo>
                  <a:lnTo>
                    <a:pt x="12" y="142"/>
                  </a:lnTo>
                  <a:lnTo>
                    <a:pt x="12" y="130"/>
                  </a:lnTo>
                  <a:lnTo>
                    <a:pt x="12" y="149"/>
                  </a:lnTo>
                  <a:lnTo>
                    <a:pt x="12" y="139"/>
                  </a:lnTo>
                  <a:lnTo>
                    <a:pt x="12" y="94"/>
                  </a:lnTo>
                  <a:lnTo>
                    <a:pt x="12" y="105"/>
                  </a:lnTo>
                  <a:lnTo>
                    <a:pt x="12" y="147"/>
                  </a:lnTo>
                  <a:lnTo>
                    <a:pt x="12" y="94"/>
                  </a:lnTo>
                  <a:lnTo>
                    <a:pt x="12" y="137"/>
                  </a:lnTo>
                  <a:lnTo>
                    <a:pt x="12" y="149"/>
                  </a:lnTo>
                  <a:lnTo>
                    <a:pt x="12" y="147"/>
                  </a:lnTo>
                  <a:lnTo>
                    <a:pt x="12" y="106"/>
                  </a:lnTo>
                  <a:lnTo>
                    <a:pt x="14" y="119"/>
                  </a:lnTo>
                  <a:lnTo>
                    <a:pt x="14" y="126"/>
                  </a:lnTo>
                  <a:lnTo>
                    <a:pt x="14" y="146"/>
                  </a:lnTo>
                  <a:lnTo>
                    <a:pt x="14" y="131"/>
                  </a:lnTo>
                  <a:lnTo>
                    <a:pt x="14" y="139"/>
                  </a:lnTo>
                  <a:lnTo>
                    <a:pt x="14" y="58"/>
                  </a:lnTo>
                  <a:lnTo>
                    <a:pt x="14" y="144"/>
                  </a:lnTo>
                  <a:lnTo>
                    <a:pt x="14" y="128"/>
                  </a:lnTo>
                  <a:lnTo>
                    <a:pt x="14" y="133"/>
                  </a:lnTo>
                  <a:lnTo>
                    <a:pt x="14" y="106"/>
                  </a:lnTo>
                  <a:lnTo>
                    <a:pt x="14" y="94"/>
                  </a:lnTo>
                  <a:lnTo>
                    <a:pt x="14" y="133"/>
                  </a:lnTo>
                  <a:lnTo>
                    <a:pt x="14" y="149"/>
                  </a:lnTo>
                  <a:lnTo>
                    <a:pt x="14" y="131"/>
                  </a:lnTo>
                  <a:lnTo>
                    <a:pt x="14" y="146"/>
                  </a:lnTo>
                  <a:lnTo>
                    <a:pt x="14" y="101"/>
                  </a:lnTo>
                  <a:lnTo>
                    <a:pt x="14" y="147"/>
                  </a:lnTo>
                  <a:lnTo>
                    <a:pt x="14" y="133"/>
                  </a:lnTo>
                  <a:lnTo>
                    <a:pt x="14" y="126"/>
                  </a:lnTo>
                  <a:lnTo>
                    <a:pt x="14" y="149"/>
                  </a:lnTo>
                  <a:lnTo>
                    <a:pt x="14" y="98"/>
                  </a:lnTo>
                  <a:lnTo>
                    <a:pt x="14" y="130"/>
                  </a:lnTo>
                  <a:lnTo>
                    <a:pt x="14" y="142"/>
                  </a:lnTo>
                  <a:lnTo>
                    <a:pt x="14" y="137"/>
                  </a:lnTo>
                  <a:lnTo>
                    <a:pt x="14" y="147"/>
                  </a:lnTo>
                  <a:lnTo>
                    <a:pt x="14" y="139"/>
                  </a:lnTo>
                  <a:lnTo>
                    <a:pt x="14" y="130"/>
                  </a:lnTo>
                  <a:lnTo>
                    <a:pt x="14" y="139"/>
                  </a:lnTo>
                  <a:lnTo>
                    <a:pt x="14" y="135"/>
                  </a:lnTo>
                  <a:lnTo>
                    <a:pt x="14" y="133"/>
                  </a:lnTo>
                  <a:lnTo>
                    <a:pt x="14" y="142"/>
                  </a:lnTo>
                  <a:lnTo>
                    <a:pt x="14" y="123"/>
                  </a:lnTo>
                  <a:lnTo>
                    <a:pt x="14" y="101"/>
                  </a:lnTo>
                  <a:lnTo>
                    <a:pt x="14" y="139"/>
                  </a:lnTo>
                  <a:lnTo>
                    <a:pt x="14" y="142"/>
                  </a:lnTo>
                  <a:lnTo>
                    <a:pt x="14" y="96"/>
                  </a:lnTo>
                  <a:lnTo>
                    <a:pt x="14" y="139"/>
                  </a:lnTo>
                  <a:lnTo>
                    <a:pt x="14" y="139"/>
                  </a:lnTo>
                  <a:lnTo>
                    <a:pt x="14" y="144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37"/>
                  </a:lnTo>
                  <a:lnTo>
                    <a:pt x="14" y="126"/>
                  </a:lnTo>
                  <a:lnTo>
                    <a:pt x="14" y="140"/>
                  </a:lnTo>
                  <a:lnTo>
                    <a:pt x="14" y="144"/>
                  </a:lnTo>
                  <a:lnTo>
                    <a:pt x="14" y="137"/>
                  </a:lnTo>
                  <a:lnTo>
                    <a:pt x="14" y="128"/>
                  </a:lnTo>
                  <a:lnTo>
                    <a:pt x="14" y="135"/>
                  </a:lnTo>
                  <a:lnTo>
                    <a:pt x="14" y="131"/>
                  </a:lnTo>
                  <a:lnTo>
                    <a:pt x="14" y="124"/>
                  </a:lnTo>
                  <a:lnTo>
                    <a:pt x="14" y="146"/>
                  </a:lnTo>
                  <a:lnTo>
                    <a:pt x="14" y="142"/>
                  </a:lnTo>
                  <a:lnTo>
                    <a:pt x="14" y="144"/>
                  </a:lnTo>
                  <a:lnTo>
                    <a:pt x="14" y="96"/>
                  </a:lnTo>
                  <a:lnTo>
                    <a:pt x="14" y="135"/>
                  </a:lnTo>
                  <a:lnTo>
                    <a:pt x="14" y="149"/>
                  </a:lnTo>
                  <a:lnTo>
                    <a:pt x="14" y="126"/>
                  </a:lnTo>
                  <a:lnTo>
                    <a:pt x="14" y="128"/>
                  </a:lnTo>
                  <a:lnTo>
                    <a:pt x="14" y="137"/>
                  </a:lnTo>
                  <a:lnTo>
                    <a:pt x="14" y="147"/>
                  </a:lnTo>
                  <a:lnTo>
                    <a:pt x="14" y="139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9"/>
                  </a:lnTo>
                  <a:lnTo>
                    <a:pt x="14" y="133"/>
                  </a:lnTo>
                  <a:lnTo>
                    <a:pt x="14" y="147"/>
                  </a:lnTo>
                  <a:lnTo>
                    <a:pt x="14" y="137"/>
                  </a:lnTo>
                  <a:lnTo>
                    <a:pt x="14" y="149"/>
                  </a:lnTo>
                  <a:lnTo>
                    <a:pt x="14" y="147"/>
                  </a:lnTo>
                  <a:lnTo>
                    <a:pt x="14" y="142"/>
                  </a:lnTo>
                  <a:lnTo>
                    <a:pt x="14" y="146"/>
                  </a:lnTo>
                  <a:lnTo>
                    <a:pt x="14" y="140"/>
                  </a:lnTo>
                  <a:lnTo>
                    <a:pt x="14" y="147"/>
                  </a:lnTo>
                  <a:lnTo>
                    <a:pt x="14" y="135"/>
                  </a:lnTo>
                  <a:lnTo>
                    <a:pt x="14" y="89"/>
                  </a:lnTo>
                  <a:lnTo>
                    <a:pt x="16" y="137"/>
                  </a:lnTo>
                  <a:lnTo>
                    <a:pt x="16" y="149"/>
                  </a:lnTo>
                  <a:lnTo>
                    <a:pt x="16" y="114"/>
                  </a:lnTo>
                  <a:lnTo>
                    <a:pt x="16" y="144"/>
                  </a:lnTo>
                  <a:lnTo>
                    <a:pt x="16" y="149"/>
                  </a:lnTo>
                  <a:lnTo>
                    <a:pt x="16" y="69"/>
                  </a:lnTo>
                  <a:lnTo>
                    <a:pt x="16" y="115"/>
                  </a:lnTo>
                  <a:lnTo>
                    <a:pt x="16" y="133"/>
                  </a:lnTo>
                  <a:lnTo>
                    <a:pt x="16" y="149"/>
                  </a:lnTo>
                  <a:lnTo>
                    <a:pt x="16" y="147"/>
                  </a:lnTo>
                  <a:lnTo>
                    <a:pt x="16" y="73"/>
                  </a:lnTo>
                  <a:lnTo>
                    <a:pt x="16" y="144"/>
                  </a:lnTo>
                  <a:lnTo>
                    <a:pt x="16" y="149"/>
                  </a:lnTo>
                  <a:lnTo>
                    <a:pt x="16" y="137"/>
                  </a:lnTo>
                  <a:lnTo>
                    <a:pt x="16" y="12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6" name="Freeform 492"/>
            <p:cNvSpPr>
              <a:spLocks/>
            </p:cNvSpPr>
            <p:nvPr/>
          </p:nvSpPr>
          <p:spPr bwMode="auto">
            <a:xfrm>
              <a:off x="4403" y="3829"/>
              <a:ext cx="16" cy="208"/>
            </a:xfrm>
            <a:custGeom>
              <a:avLst/>
              <a:gdLst>
                <a:gd name="T0" fmla="*/ 0 w 16"/>
                <a:gd name="T1" fmla="*/ 198 h 208"/>
                <a:gd name="T2" fmla="*/ 0 w 16"/>
                <a:gd name="T3" fmla="*/ 208 h 208"/>
                <a:gd name="T4" fmla="*/ 0 w 16"/>
                <a:gd name="T5" fmla="*/ 146 h 208"/>
                <a:gd name="T6" fmla="*/ 0 w 16"/>
                <a:gd name="T7" fmla="*/ 165 h 208"/>
                <a:gd name="T8" fmla="*/ 0 w 16"/>
                <a:gd name="T9" fmla="*/ 190 h 208"/>
                <a:gd name="T10" fmla="*/ 2 w 16"/>
                <a:gd name="T11" fmla="*/ 199 h 208"/>
                <a:gd name="T12" fmla="*/ 2 w 16"/>
                <a:gd name="T13" fmla="*/ 198 h 208"/>
                <a:gd name="T14" fmla="*/ 2 w 16"/>
                <a:gd name="T15" fmla="*/ 182 h 208"/>
                <a:gd name="T16" fmla="*/ 2 w 16"/>
                <a:gd name="T17" fmla="*/ 117 h 208"/>
                <a:gd name="T18" fmla="*/ 2 w 16"/>
                <a:gd name="T19" fmla="*/ 189 h 208"/>
                <a:gd name="T20" fmla="*/ 2 w 16"/>
                <a:gd name="T21" fmla="*/ 164 h 208"/>
                <a:gd name="T22" fmla="*/ 2 w 16"/>
                <a:gd name="T23" fmla="*/ 208 h 208"/>
                <a:gd name="T24" fmla="*/ 4 w 16"/>
                <a:gd name="T25" fmla="*/ 203 h 208"/>
                <a:gd name="T26" fmla="*/ 4 w 16"/>
                <a:gd name="T27" fmla="*/ 162 h 208"/>
                <a:gd name="T28" fmla="*/ 4 w 16"/>
                <a:gd name="T29" fmla="*/ 208 h 208"/>
                <a:gd name="T30" fmla="*/ 4 w 16"/>
                <a:gd name="T31" fmla="*/ 173 h 208"/>
                <a:gd name="T32" fmla="*/ 4 w 16"/>
                <a:gd name="T33" fmla="*/ 165 h 208"/>
                <a:gd name="T34" fmla="*/ 4 w 16"/>
                <a:gd name="T35" fmla="*/ 208 h 208"/>
                <a:gd name="T36" fmla="*/ 4 w 16"/>
                <a:gd name="T37" fmla="*/ 192 h 208"/>
                <a:gd name="T38" fmla="*/ 5 w 16"/>
                <a:gd name="T39" fmla="*/ 171 h 208"/>
                <a:gd name="T40" fmla="*/ 5 w 16"/>
                <a:gd name="T41" fmla="*/ 192 h 208"/>
                <a:gd name="T42" fmla="*/ 5 w 16"/>
                <a:gd name="T43" fmla="*/ 178 h 208"/>
                <a:gd name="T44" fmla="*/ 5 w 16"/>
                <a:gd name="T45" fmla="*/ 182 h 208"/>
                <a:gd name="T46" fmla="*/ 5 w 16"/>
                <a:gd name="T47" fmla="*/ 196 h 208"/>
                <a:gd name="T48" fmla="*/ 5 w 16"/>
                <a:gd name="T49" fmla="*/ 171 h 208"/>
                <a:gd name="T50" fmla="*/ 5 w 16"/>
                <a:gd name="T51" fmla="*/ 178 h 208"/>
                <a:gd name="T52" fmla="*/ 7 w 16"/>
                <a:gd name="T53" fmla="*/ 203 h 208"/>
                <a:gd name="T54" fmla="*/ 7 w 16"/>
                <a:gd name="T55" fmla="*/ 190 h 208"/>
                <a:gd name="T56" fmla="*/ 7 w 16"/>
                <a:gd name="T57" fmla="*/ 201 h 208"/>
                <a:gd name="T58" fmla="*/ 7 w 16"/>
                <a:gd name="T59" fmla="*/ 185 h 208"/>
                <a:gd name="T60" fmla="*/ 7 w 16"/>
                <a:gd name="T61" fmla="*/ 201 h 208"/>
                <a:gd name="T62" fmla="*/ 7 w 16"/>
                <a:gd name="T63" fmla="*/ 185 h 208"/>
                <a:gd name="T64" fmla="*/ 7 w 16"/>
                <a:gd name="T65" fmla="*/ 173 h 208"/>
                <a:gd name="T66" fmla="*/ 9 w 16"/>
                <a:gd name="T67" fmla="*/ 203 h 208"/>
                <a:gd name="T68" fmla="*/ 9 w 16"/>
                <a:gd name="T69" fmla="*/ 196 h 208"/>
                <a:gd name="T70" fmla="*/ 9 w 16"/>
                <a:gd name="T71" fmla="*/ 180 h 208"/>
                <a:gd name="T72" fmla="*/ 9 w 16"/>
                <a:gd name="T73" fmla="*/ 208 h 208"/>
                <a:gd name="T74" fmla="*/ 9 w 16"/>
                <a:gd name="T75" fmla="*/ 203 h 208"/>
                <a:gd name="T76" fmla="*/ 9 w 16"/>
                <a:gd name="T77" fmla="*/ 192 h 208"/>
                <a:gd name="T78" fmla="*/ 9 w 16"/>
                <a:gd name="T79" fmla="*/ 206 h 208"/>
                <a:gd name="T80" fmla="*/ 11 w 16"/>
                <a:gd name="T81" fmla="*/ 201 h 208"/>
                <a:gd name="T82" fmla="*/ 11 w 16"/>
                <a:gd name="T83" fmla="*/ 205 h 208"/>
                <a:gd name="T84" fmla="*/ 11 w 16"/>
                <a:gd name="T85" fmla="*/ 206 h 208"/>
                <a:gd name="T86" fmla="*/ 11 w 16"/>
                <a:gd name="T87" fmla="*/ 208 h 208"/>
                <a:gd name="T88" fmla="*/ 11 w 16"/>
                <a:gd name="T89" fmla="*/ 201 h 208"/>
                <a:gd name="T90" fmla="*/ 11 w 16"/>
                <a:gd name="T91" fmla="*/ 206 h 208"/>
                <a:gd name="T92" fmla="*/ 11 w 16"/>
                <a:gd name="T93" fmla="*/ 180 h 208"/>
                <a:gd name="T94" fmla="*/ 12 w 16"/>
                <a:gd name="T95" fmla="*/ 206 h 208"/>
                <a:gd name="T96" fmla="*/ 12 w 16"/>
                <a:gd name="T97" fmla="*/ 206 h 208"/>
                <a:gd name="T98" fmla="*/ 12 w 16"/>
                <a:gd name="T99" fmla="*/ 208 h 208"/>
                <a:gd name="T100" fmla="*/ 12 w 16"/>
                <a:gd name="T101" fmla="*/ 206 h 208"/>
                <a:gd name="T102" fmla="*/ 12 w 16"/>
                <a:gd name="T103" fmla="*/ 183 h 208"/>
                <a:gd name="T104" fmla="*/ 12 w 16"/>
                <a:gd name="T105" fmla="*/ 205 h 208"/>
                <a:gd name="T106" fmla="*/ 14 w 16"/>
                <a:gd name="T107" fmla="*/ 198 h 208"/>
                <a:gd name="T108" fmla="*/ 14 w 16"/>
                <a:gd name="T109" fmla="*/ 206 h 208"/>
                <a:gd name="T110" fmla="*/ 14 w 16"/>
                <a:gd name="T111" fmla="*/ 194 h 208"/>
                <a:gd name="T112" fmla="*/ 14 w 16"/>
                <a:gd name="T113" fmla="*/ 208 h 208"/>
                <a:gd name="T114" fmla="*/ 14 w 16"/>
                <a:gd name="T115" fmla="*/ 205 h 208"/>
                <a:gd name="T116" fmla="*/ 14 w 16"/>
                <a:gd name="T117" fmla="*/ 206 h 208"/>
                <a:gd name="T118" fmla="*/ 14 w 16"/>
                <a:gd name="T119" fmla="*/ 199 h 208"/>
                <a:gd name="T120" fmla="*/ 16 w 16"/>
                <a:gd name="T121" fmla="*/ 208 h 208"/>
                <a:gd name="T122" fmla="*/ 16 w 16"/>
                <a:gd name="T123" fmla="*/ 19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08">
                  <a:moveTo>
                    <a:pt x="0" y="185"/>
                  </a:moveTo>
                  <a:lnTo>
                    <a:pt x="0" y="196"/>
                  </a:lnTo>
                  <a:lnTo>
                    <a:pt x="0" y="203"/>
                  </a:lnTo>
                  <a:lnTo>
                    <a:pt x="0" y="178"/>
                  </a:lnTo>
                  <a:lnTo>
                    <a:pt x="0" y="190"/>
                  </a:lnTo>
                  <a:lnTo>
                    <a:pt x="0" y="206"/>
                  </a:lnTo>
                  <a:lnTo>
                    <a:pt x="0" y="165"/>
                  </a:lnTo>
                  <a:lnTo>
                    <a:pt x="0" y="157"/>
                  </a:lnTo>
                  <a:lnTo>
                    <a:pt x="0" y="203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173"/>
                  </a:lnTo>
                  <a:lnTo>
                    <a:pt x="0" y="133"/>
                  </a:lnTo>
                  <a:lnTo>
                    <a:pt x="0" y="208"/>
                  </a:lnTo>
                  <a:lnTo>
                    <a:pt x="0" y="199"/>
                  </a:lnTo>
                  <a:lnTo>
                    <a:pt x="0" y="206"/>
                  </a:lnTo>
                  <a:lnTo>
                    <a:pt x="0" y="205"/>
                  </a:lnTo>
                  <a:lnTo>
                    <a:pt x="0" y="199"/>
                  </a:lnTo>
                  <a:lnTo>
                    <a:pt x="0" y="205"/>
                  </a:lnTo>
                  <a:lnTo>
                    <a:pt x="0" y="201"/>
                  </a:lnTo>
                  <a:lnTo>
                    <a:pt x="0" y="205"/>
                  </a:lnTo>
                  <a:lnTo>
                    <a:pt x="0" y="198"/>
                  </a:lnTo>
                  <a:lnTo>
                    <a:pt x="0" y="208"/>
                  </a:lnTo>
                  <a:lnTo>
                    <a:pt x="0" y="196"/>
                  </a:lnTo>
                  <a:lnTo>
                    <a:pt x="0" y="206"/>
                  </a:lnTo>
                  <a:lnTo>
                    <a:pt x="0" y="146"/>
                  </a:lnTo>
                  <a:lnTo>
                    <a:pt x="0" y="208"/>
                  </a:lnTo>
                  <a:lnTo>
                    <a:pt x="0" y="201"/>
                  </a:lnTo>
                  <a:lnTo>
                    <a:pt x="0" y="205"/>
                  </a:lnTo>
                  <a:lnTo>
                    <a:pt x="0" y="173"/>
                  </a:lnTo>
                  <a:lnTo>
                    <a:pt x="0" y="208"/>
                  </a:lnTo>
                  <a:lnTo>
                    <a:pt x="0" y="201"/>
                  </a:lnTo>
                  <a:lnTo>
                    <a:pt x="0" y="206"/>
                  </a:lnTo>
                  <a:lnTo>
                    <a:pt x="0" y="208"/>
                  </a:lnTo>
                  <a:lnTo>
                    <a:pt x="0" y="146"/>
                  </a:lnTo>
                  <a:lnTo>
                    <a:pt x="0" y="194"/>
                  </a:lnTo>
                  <a:lnTo>
                    <a:pt x="0" y="205"/>
                  </a:lnTo>
                  <a:lnTo>
                    <a:pt x="0" y="208"/>
                  </a:lnTo>
                  <a:lnTo>
                    <a:pt x="0" y="201"/>
                  </a:lnTo>
                  <a:lnTo>
                    <a:pt x="0" y="203"/>
                  </a:lnTo>
                  <a:lnTo>
                    <a:pt x="0" y="185"/>
                  </a:lnTo>
                  <a:lnTo>
                    <a:pt x="0" y="153"/>
                  </a:lnTo>
                  <a:lnTo>
                    <a:pt x="0" y="165"/>
                  </a:lnTo>
                  <a:lnTo>
                    <a:pt x="0" y="208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65"/>
                  </a:lnTo>
                  <a:lnTo>
                    <a:pt x="0" y="190"/>
                  </a:lnTo>
                  <a:lnTo>
                    <a:pt x="0" y="194"/>
                  </a:lnTo>
                  <a:lnTo>
                    <a:pt x="0" y="203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0" y="205"/>
                  </a:lnTo>
                  <a:lnTo>
                    <a:pt x="0" y="130"/>
                  </a:lnTo>
                  <a:lnTo>
                    <a:pt x="0" y="158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06"/>
                  </a:lnTo>
                  <a:lnTo>
                    <a:pt x="0" y="190"/>
                  </a:lnTo>
                  <a:lnTo>
                    <a:pt x="0" y="203"/>
                  </a:lnTo>
                  <a:lnTo>
                    <a:pt x="0" y="189"/>
                  </a:lnTo>
                  <a:lnTo>
                    <a:pt x="0" y="183"/>
                  </a:lnTo>
                  <a:lnTo>
                    <a:pt x="0" y="203"/>
                  </a:lnTo>
                  <a:lnTo>
                    <a:pt x="0" y="196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6"/>
                  </a:lnTo>
                  <a:lnTo>
                    <a:pt x="0" y="171"/>
                  </a:lnTo>
                  <a:lnTo>
                    <a:pt x="0" y="201"/>
                  </a:lnTo>
                  <a:lnTo>
                    <a:pt x="2" y="178"/>
                  </a:lnTo>
                  <a:lnTo>
                    <a:pt x="2" y="199"/>
                  </a:lnTo>
                  <a:lnTo>
                    <a:pt x="2" y="157"/>
                  </a:lnTo>
                  <a:lnTo>
                    <a:pt x="2" y="135"/>
                  </a:lnTo>
                  <a:lnTo>
                    <a:pt x="2" y="167"/>
                  </a:lnTo>
                  <a:lnTo>
                    <a:pt x="2" y="180"/>
                  </a:lnTo>
                  <a:lnTo>
                    <a:pt x="2" y="189"/>
                  </a:lnTo>
                  <a:lnTo>
                    <a:pt x="2" y="201"/>
                  </a:lnTo>
                  <a:lnTo>
                    <a:pt x="2" y="173"/>
                  </a:lnTo>
                  <a:lnTo>
                    <a:pt x="2" y="146"/>
                  </a:lnTo>
                  <a:lnTo>
                    <a:pt x="2" y="203"/>
                  </a:lnTo>
                  <a:lnTo>
                    <a:pt x="2" y="196"/>
                  </a:lnTo>
                  <a:lnTo>
                    <a:pt x="2" y="192"/>
                  </a:lnTo>
                  <a:lnTo>
                    <a:pt x="2" y="198"/>
                  </a:lnTo>
                  <a:lnTo>
                    <a:pt x="2" y="173"/>
                  </a:lnTo>
                  <a:lnTo>
                    <a:pt x="2" y="199"/>
                  </a:lnTo>
                  <a:lnTo>
                    <a:pt x="2" y="139"/>
                  </a:lnTo>
                  <a:lnTo>
                    <a:pt x="2" y="182"/>
                  </a:lnTo>
                  <a:lnTo>
                    <a:pt x="2" y="167"/>
                  </a:lnTo>
                  <a:lnTo>
                    <a:pt x="2" y="0"/>
                  </a:lnTo>
                  <a:lnTo>
                    <a:pt x="2" y="178"/>
                  </a:lnTo>
                  <a:lnTo>
                    <a:pt x="2" y="185"/>
                  </a:lnTo>
                  <a:lnTo>
                    <a:pt x="2" y="114"/>
                  </a:lnTo>
                  <a:lnTo>
                    <a:pt x="2" y="128"/>
                  </a:lnTo>
                  <a:lnTo>
                    <a:pt x="2" y="114"/>
                  </a:lnTo>
                  <a:lnTo>
                    <a:pt x="2" y="182"/>
                  </a:lnTo>
                  <a:lnTo>
                    <a:pt x="2" y="208"/>
                  </a:lnTo>
                  <a:lnTo>
                    <a:pt x="2" y="183"/>
                  </a:lnTo>
                  <a:lnTo>
                    <a:pt x="2" y="148"/>
                  </a:lnTo>
                  <a:lnTo>
                    <a:pt x="2" y="178"/>
                  </a:lnTo>
                  <a:lnTo>
                    <a:pt x="2" y="178"/>
                  </a:lnTo>
                  <a:lnTo>
                    <a:pt x="2" y="187"/>
                  </a:lnTo>
                  <a:lnTo>
                    <a:pt x="2" y="206"/>
                  </a:lnTo>
                  <a:lnTo>
                    <a:pt x="2" y="205"/>
                  </a:lnTo>
                  <a:lnTo>
                    <a:pt x="2" y="162"/>
                  </a:lnTo>
                  <a:lnTo>
                    <a:pt x="2" y="203"/>
                  </a:lnTo>
                  <a:lnTo>
                    <a:pt x="2" y="198"/>
                  </a:lnTo>
                  <a:lnTo>
                    <a:pt x="2" y="117"/>
                  </a:lnTo>
                  <a:lnTo>
                    <a:pt x="2" y="205"/>
                  </a:lnTo>
                  <a:lnTo>
                    <a:pt x="2" y="178"/>
                  </a:lnTo>
                  <a:lnTo>
                    <a:pt x="2" y="199"/>
                  </a:lnTo>
                  <a:lnTo>
                    <a:pt x="2" y="205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201"/>
                  </a:lnTo>
                  <a:lnTo>
                    <a:pt x="2" y="192"/>
                  </a:lnTo>
                  <a:lnTo>
                    <a:pt x="2" y="189"/>
                  </a:lnTo>
                  <a:lnTo>
                    <a:pt x="2" y="180"/>
                  </a:lnTo>
                  <a:lnTo>
                    <a:pt x="2" y="192"/>
                  </a:lnTo>
                  <a:lnTo>
                    <a:pt x="2" y="189"/>
                  </a:lnTo>
                  <a:lnTo>
                    <a:pt x="2" y="162"/>
                  </a:lnTo>
                  <a:lnTo>
                    <a:pt x="2" y="201"/>
                  </a:lnTo>
                  <a:lnTo>
                    <a:pt x="2" y="190"/>
                  </a:lnTo>
                  <a:lnTo>
                    <a:pt x="2" y="205"/>
                  </a:lnTo>
                  <a:lnTo>
                    <a:pt x="2" y="187"/>
                  </a:lnTo>
                  <a:lnTo>
                    <a:pt x="2" y="208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206"/>
                  </a:lnTo>
                  <a:lnTo>
                    <a:pt x="2" y="182"/>
                  </a:lnTo>
                  <a:lnTo>
                    <a:pt x="2" y="178"/>
                  </a:lnTo>
                  <a:lnTo>
                    <a:pt x="2" y="164"/>
                  </a:lnTo>
                  <a:lnTo>
                    <a:pt x="2" y="187"/>
                  </a:lnTo>
                  <a:lnTo>
                    <a:pt x="2" y="208"/>
                  </a:lnTo>
                  <a:lnTo>
                    <a:pt x="2" y="149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4"/>
                  </a:lnTo>
                  <a:lnTo>
                    <a:pt x="2" y="208"/>
                  </a:lnTo>
                  <a:lnTo>
                    <a:pt x="2" y="190"/>
                  </a:lnTo>
                  <a:lnTo>
                    <a:pt x="2" y="178"/>
                  </a:lnTo>
                  <a:lnTo>
                    <a:pt x="2" y="205"/>
                  </a:lnTo>
                  <a:lnTo>
                    <a:pt x="2" y="189"/>
                  </a:lnTo>
                  <a:lnTo>
                    <a:pt x="2" y="208"/>
                  </a:lnTo>
                  <a:lnTo>
                    <a:pt x="2" y="190"/>
                  </a:lnTo>
                  <a:lnTo>
                    <a:pt x="2" y="201"/>
                  </a:lnTo>
                  <a:lnTo>
                    <a:pt x="2" y="206"/>
                  </a:lnTo>
                  <a:lnTo>
                    <a:pt x="2" y="153"/>
                  </a:lnTo>
                  <a:lnTo>
                    <a:pt x="2" y="183"/>
                  </a:lnTo>
                  <a:lnTo>
                    <a:pt x="2" y="185"/>
                  </a:lnTo>
                  <a:lnTo>
                    <a:pt x="2" y="169"/>
                  </a:lnTo>
                  <a:lnTo>
                    <a:pt x="2" y="157"/>
                  </a:lnTo>
                  <a:lnTo>
                    <a:pt x="2" y="198"/>
                  </a:lnTo>
                  <a:lnTo>
                    <a:pt x="2" y="164"/>
                  </a:lnTo>
                  <a:lnTo>
                    <a:pt x="2" y="194"/>
                  </a:lnTo>
                  <a:lnTo>
                    <a:pt x="4" y="203"/>
                  </a:lnTo>
                  <a:lnTo>
                    <a:pt x="4" y="206"/>
                  </a:lnTo>
                  <a:lnTo>
                    <a:pt x="4" y="208"/>
                  </a:lnTo>
                  <a:lnTo>
                    <a:pt x="4" y="167"/>
                  </a:lnTo>
                  <a:lnTo>
                    <a:pt x="4" y="199"/>
                  </a:lnTo>
                  <a:lnTo>
                    <a:pt x="4" y="192"/>
                  </a:lnTo>
                  <a:lnTo>
                    <a:pt x="4" y="174"/>
                  </a:lnTo>
                  <a:lnTo>
                    <a:pt x="4" y="201"/>
                  </a:lnTo>
                  <a:lnTo>
                    <a:pt x="4" y="205"/>
                  </a:lnTo>
                  <a:lnTo>
                    <a:pt x="4" y="164"/>
                  </a:lnTo>
                  <a:lnTo>
                    <a:pt x="4" y="206"/>
                  </a:lnTo>
                  <a:lnTo>
                    <a:pt x="4" y="199"/>
                  </a:lnTo>
                  <a:lnTo>
                    <a:pt x="4" y="162"/>
                  </a:lnTo>
                  <a:lnTo>
                    <a:pt x="4" y="174"/>
                  </a:lnTo>
                  <a:lnTo>
                    <a:pt x="4" y="208"/>
                  </a:lnTo>
                  <a:lnTo>
                    <a:pt x="4" y="203"/>
                  </a:lnTo>
                  <a:lnTo>
                    <a:pt x="4" y="157"/>
                  </a:lnTo>
                  <a:lnTo>
                    <a:pt x="4" y="176"/>
                  </a:lnTo>
                  <a:lnTo>
                    <a:pt x="4" y="208"/>
                  </a:lnTo>
                  <a:lnTo>
                    <a:pt x="4" y="153"/>
                  </a:lnTo>
                  <a:lnTo>
                    <a:pt x="4" y="194"/>
                  </a:lnTo>
                  <a:lnTo>
                    <a:pt x="4" y="208"/>
                  </a:lnTo>
                  <a:lnTo>
                    <a:pt x="4" y="203"/>
                  </a:lnTo>
                  <a:lnTo>
                    <a:pt x="4" y="206"/>
                  </a:lnTo>
                  <a:lnTo>
                    <a:pt x="4" y="208"/>
                  </a:lnTo>
                  <a:lnTo>
                    <a:pt x="4" y="190"/>
                  </a:lnTo>
                  <a:lnTo>
                    <a:pt x="4" y="157"/>
                  </a:lnTo>
                  <a:lnTo>
                    <a:pt x="4" y="206"/>
                  </a:lnTo>
                  <a:lnTo>
                    <a:pt x="4" y="141"/>
                  </a:lnTo>
                  <a:lnTo>
                    <a:pt x="4" y="165"/>
                  </a:lnTo>
                  <a:lnTo>
                    <a:pt x="4" y="176"/>
                  </a:lnTo>
                  <a:lnTo>
                    <a:pt x="4" y="194"/>
                  </a:lnTo>
                  <a:lnTo>
                    <a:pt x="4" y="201"/>
                  </a:lnTo>
                  <a:lnTo>
                    <a:pt x="4" y="208"/>
                  </a:lnTo>
                  <a:lnTo>
                    <a:pt x="4" y="187"/>
                  </a:lnTo>
                  <a:lnTo>
                    <a:pt x="4" y="189"/>
                  </a:lnTo>
                  <a:lnTo>
                    <a:pt x="4" y="173"/>
                  </a:lnTo>
                  <a:lnTo>
                    <a:pt x="4" y="201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99"/>
                  </a:lnTo>
                  <a:lnTo>
                    <a:pt x="4" y="208"/>
                  </a:lnTo>
                  <a:lnTo>
                    <a:pt x="4" y="190"/>
                  </a:lnTo>
                  <a:lnTo>
                    <a:pt x="4" y="187"/>
                  </a:lnTo>
                  <a:lnTo>
                    <a:pt x="4" y="206"/>
                  </a:lnTo>
                  <a:lnTo>
                    <a:pt x="4" y="139"/>
                  </a:lnTo>
                  <a:lnTo>
                    <a:pt x="4" y="189"/>
                  </a:lnTo>
                  <a:lnTo>
                    <a:pt x="4" y="180"/>
                  </a:lnTo>
                  <a:lnTo>
                    <a:pt x="4" y="165"/>
                  </a:lnTo>
                  <a:lnTo>
                    <a:pt x="4" y="199"/>
                  </a:lnTo>
                  <a:lnTo>
                    <a:pt x="4" y="203"/>
                  </a:lnTo>
                  <a:lnTo>
                    <a:pt x="4" y="167"/>
                  </a:lnTo>
                  <a:lnTo>
                    <a:pt x="4" y="174"/>
                  </a:lnTo>
                  <a:lnTo>
                    <a:pt x="4" y="208"/>
                  </a:lnTo>
                  <a:lnTo>
                    <a:pt x="4" y="189"/>
                  </a:lnTo>
                  <a:lnTo>
                    <a:pt x="4" y="174"/>
                  </a:lnTo>
                  <a:lnTo>
                    <a:pt x="4" y="203"/>
                  </a:lnTo>
                  <a:lnTo>
                    <a:pt x="4" y="187"/>
                  </a:lnTo>
                  <a:lnTo>
                    <a:pt x="4" y="199"/>
                  </a:lnTo>
                  <a:lnTo>
                    <a:pt x="4" y="190"/>
                  </a:lnTo>
                  <a:lnTo>
                    <a:pt x="4" y="208"/>
                  </a:lnTo>
                  <a:lnTo>
                    <a:pt x="4" y="203"/>
                  </a:lnTo>
                  <a:lnTo>
                    <a:pt x="4" y="206"/>
                  </a:lnTo>
                  <a:lnTo>
                    <a:pt x="4" y="206"/>
                  </a:lnTo>
                  <a:lnTo>
                    <a:pt x="4" y="192"/>
                  </a:lnTo>
                  <a:lnTo>
                    <a:pt x="4" y="201"/>
                  </a:lnTo>
                  <a:lnTo>
                    <a:pt x="4" y="196"/>
                  </a:lnTo>
                  <a:lnTo>
                    <a:pt x="4" y="149"/>
                  </a:lnTo>
                  <a:lnTo>
                    <a:pt x="4" y="194"/>
                  </a:lnTo>
                  <a:lnTo>
                    <a:pt x="4" y="196"/>
                  </a:lnTo>
                  <a:lnTo>
                    <a:pt x="4" y="201"/>
                  </a:lnTo>
                  <a:lnTo>
                    <a:pt x="4" y="205"/>
                  </a:lnTo>
                  <a:lnTo>
                    <a:pt x="4" y="192"/>
                  </a:lnTo>
                  <a:lnTo>
                    <a:pt x="4" y="160"/>
                  </a:lnTo>
                  <a:lnTo>
                    <a:pt x="4" y="178"/>
                  </a:lnTo>
                  <a:lnTo>
                    <a:pt x="4" y="205"/>
                  </a:lnTo>
                  <a:lnTo>
                    <a:pt x="4" y="176"/>
                  </a:lnTo>
                  <a:lnTo>
                    <a:pt x="4" y="206"/>
                  </a:lnTo>
                  <a:lnTo>
                    <a:pt x="4" y="196"/>
                  </a:lnTo>
                  <a:lnTo>
                    <a:pt x="4" y="89"/>
                  </a:lnTo>
                  <a:lnTo>
                    <a:pt x="4" y="206"/>
                  </a:lnTo>
                  <a:lnTo>
                    <a:pt x="4" y="190"/>
                  </a:lnTo>
                  <a:lnTo>
                    <a:pt x="4" y="187"/>
                  </a:lnTo>
                  <a:lnTo>
                    <a:pt x="4" y="206"/>
                  </a:lnTo>
                  <a:lnTo>
                    <a:pt x="5" y="171"/>
                  </a:lnTo>
                  <a:lnTo>
                    <a:pt x="5" y="142"/>
                  </a:lnTo>
                  <a:lnTo>
                    <a:pt x="5" y="208"/>
                  </a:lnTo>
                  <a:lnTo>
                    <a:pt x="5" y="174"/>
                  </a:lnTo>
                  <a:lnTo>
                    <a:pt x="5" y="165"/>
                  </a:lnTo>
                  <a:lnTo>
                    <a:pt x="5" y="171"/>
                  </a:lnTo>
                  <a:lnTo>
                    <a:pt x="5" y="182"/>
                  </a:lnTo>
                  <a:lnTo>
                    <a:pt x="5" y="190"/>
                  </a:lnTo>
                  <a:lnTo>
                    <a:pt x="5" y="206"/>
                  </a:lnTo>
                  <a:lnTo>
                    <a:pt x="5" y="108"/>
                  </a:lnTo>
                  <a:lnTo>
                    <a:pt x="5" y="190"/>
                  </a:lnTo>
                  <a:lnTo>
                    <a:pt x="5" y="201"/>
                  </a:lnTo>
                  <a:lnTo>
                    <a:pt x="5" y="192"/>
                  </a:lnTo>
                  <a:lnTo>
                    <a:pt x="5" y="199"/>
                  </a:lnTo>
                  <a:lnTo>
                    <a:pt x="5" y="182"/>
                  </a:lnTo>
                  <a:lnTo>
                    <a:pt x="5" y="126"/>
                  </a:lnTo>
                  <a:lnTo>
                    <a:pt x="5" y="157"/>
                  </a:lnTo>
                  <a:lnTo>
                    <a:pt x="5" y="176"/>
                  </a:lnTo>
                  <a:lnTo>
                    <a:pt x="5" y="199"/>
                  </a:lnTo>
                  <a:lnTo>
                    <a:pt x="5" y="167"/>
                  </a:lnTo>
                  <a:lnTo>
                    <a:pt x="5" y="157"/>
                  </a:lnTo>
                  <a:lnTo>
                    <a:pt x="5" y="201"/>
                  </a:lnTo>
                  <a:lnTo>
                    <a:pt x="5" y="55"/>
                  </a:lnTo>
                  <a:lnTo>
                    <a:pt x="5" y="103"/>
                  </a:lnTo>
                  <a:lnTo>
                    <a:pt x="5" y="178"/>
                  </a:lnTo>
                  <a:lnTo>
                    <a:pt x="5" y="167"/>
                  </a:lnTo>
                  <a:lnTo>
                    <a:pt x="5" y="206"/>
                  </a:lnTo>
                  <a:lnTo>
                    <a:pt x="5" y="19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99"/>
                  </a:lnTo>
                  <a:lnTo>
                    <a:pt x="5" y="208"/>
                  </a:lnTo>
                  <a:lnTo>
                    <a:pt x="5" y="190"/>
                  </a:lnTo>
                  <a:lnTo>
                    <a:pt x="5" y="189"/>
                  </a:lnTo>
                  <a:lnTo>
                    <a:pt x="5" y="187"/>
                  </a:lnTo>
                  <a:lnTo>
                    <a:pt x="5" y="189"/>
                  </a:lnTo>
                  <a:lnTo>
                    <a:pt x="5" y="182"/>
                  </a:lnTo>
                  <a:lnTo>
                    <a:pt x="5" y="194"/>
                  </a:lnTo>
                  <a:lnTo>
                    <a:pt x="5" y="205"/>
                  </a:lnTo>
                  <a:lnTo>
                    <a:pt x="5" y="189"/>
                  </a:lnTo>
                  <a:lnTo>
                    <a:pt x="5" y="194"/>
                  </a:lnTo>
                  <a:lnTo>
                    <a:pt x="5" y="167"/>
                  </a:lnTo>
                  <a:lnTo>
                    <a:pt x="5" y="194"/>
                  </a:lnTo>
                  <a:lnTo>
                    <a:pt x="5" y="196"/>
                  </a:lnTo>
                  <a:lnTo>
                    <a:pt x="5" y="199"/>
                  </a:lnTo>
                  <a:lnTo>
                    <a:pt x="5" y="203"/>
                  </a:lnTo>
                  <a:lnTo>
                    <a:pt x="5" y="190"/>
                  </a:lnTo>
                  <a:lnTo>
                    <a:pt x="5" y="208"/>
                  </a:lnTo>
                  <a:lnTo>
                    <a:pt x="5" y="196"/>
                  </a:lnTo>
                  <a:lnTo>
                    <a:pt x="5" y="192"/>
                  </a:lnTo>
                  <a:lnTo>
                    <a:pt x="5" y="185"/>
                  </a:lnTo>
                  <a:lnTo>
                    <a:pt x="5" y="142"/>
                  </a:lnTo>
                  <a:lnTo>
                    <a:pt x="5" y="176"/>
                  </a:lnTo>
                  <a:lnTo>
                    <a:pt x="5" y="203"/>
                  </a:lnTo>
                  <a:lnTo>
                    <a:pt x="5" y="206"/>
                  </a:lnTo>
                  <a:lnTo>
                    <a:pt x="5" y="196"/>
                  </a:lnTo>
                  <a:lnTo>
                    <a:pt x="5" y="151"/>
                  </a:lnTo>
                  <a:lnTo>
                    <a:pt x="5" y="189"/>
                  </a:lnTo>
                  <a:lnTo>
                    <a:pt x="5" y="190"/>
                  </a:lnTo>
                  <a:lnTo>
                    <a:pt x="5" y="194"/>
                  </a:lnTo>
                  <a:lnTo>
                    <a:pt x="5" y="171"/>
                  </a:lnTo>
                  <a:lnTo>
                    <a:pt x="5" y="198"/>
                  </a:lnTo>
                  <a:lnTo>
                    <a:pt x="5" y="190"/>
                  </a:lnTo>
                  <a:lnTo>
                    <a:pt x="5" y="182"/>
                  </a:lnTo>
                  <a:lnTo>
                    <a:pt x="5" y="199"/>
                  </a:lnTo>
                  <a:lnTo>
                    <a:pt x="5" y="192"/>
                  </a:lnTo>
                  <a:lnTo>
                    <a:pt x="5" y="176"/>
                  </a:lnTo>
                  <a:lnTo>
                    <a:pt x="5" y="182"/>
                  </a:lnTo>
                  <a:lnTo>
                    <a:pt x="5" y="183"/>
                  </a:lnTo>
                  <a:lnTo>
                    <a:pt x="5" y="194"/>
                  </a:lnTo>
                  <a:lnTo>
                    <a:pt x="5" y="194"/>
                  </a:lnTo>
                  <a:lnTo>
                    <a:pt x="5" y="164"/>
                  </a:lnTo>
                  <a:lnTo>
                    <a:pt x="5" y="178"/>
                  </a:lnTo>
                  <a:lnTo>
                    <a:pt x="5" y="187"/>
                  </a:lnTo>
                  <a:lnTo>
                    <a:pt x="7" y="178"/>
                  </a:lnTo>
                  <a:lnTo>
                    <a:pt x="7" y="205"/>
                  </a:lnTo>
                  <a:lnTo>
                    <a:pt x="7" y="178"/>
                  </a:lnTo>
                  <a:lnTo>
                    <a:pt x="7" y="183"/>
                  </a:lnTo>
                  <a:lnTo>
                    <a:pt x="7" y="206"/>
                  </a:lnTo>
                  <a:lnTo>
                    <a:pt x="7" y="208"/>
                  </a:lnTo>
                  <a:lnTo>
                    <a:pt x="7" y="196"/>
                  </a:lnTo>
                  <a:lnTo>
                    <a:pt x="7" y="203"/>
                  </a:lnTo>
                  <a:lnTo>
                    <a:pt x="7" y="176"/>
                  </a:lnTo>
                  <a:lnTo>
                    <a:pt x="7" y="203"/>
                  </a:lnTo>
                  <a:lnTo>
                    <a:pt x="7" y="203"/>
                  </a:lnTo>
                  <a:lnTo>
                    <a:pt x="7" y="80"/>
                  </a:lnTo>
                  <a:lnTo>
                    <a:pt x="7" y="192"/>
                  </a:lnTo>
                  <a:lnTo>
                    <a:pt x="7" y="176"/>
                  </a:lnTo>
                  <a:lnTo>
                    <a:pt x="7" y="160"/>
                  </a:lnTo>
                  <a:lnTo>
                    <a:pt x="7" y="206"/>
                  </a:lnTo>
                  <a:lnTo>
                    <a:pt x="7" y="189"/>
                  </a:lnTo>
                  <a:lnTo>
                    <a:pt x="7" y="89"/>
                  </a:lnTo>
                  <a:lnTo>
                    <a:pt x="7" y="167"/>
                  </a:lnTo>
                  <a:lnTo>
                    <a:pt x="7" y="178"/>
                  </a:lnTo>
                  <a:lnTo>
                    <a:pt x="7" y="116"/>
                  </a:lnTo>
                  <a:lnTo>
                    <a:pt x="7" y="201"/>
                  </a:lnTo>
                  <a:lnTo>
                    <a:pt x="7" y="190"/>
                  </a:lnTo>
                  <a:lnTo>
                    <a:pt x="7" y="203"/>
                  </a:lnTo>
                  <a:lnTo>
                    <a:pt x="7" y="187"/>
                  </a:lnTo>
                  <a:lnTo>
                    <a:pt x="7" y="199"/>
                  </a:lnTo>
                  <a:lnTo>
                    <a:pt x="7" y="189"/>
                  </a:lnTo>
                  <a:lnTo>
                    <a:pt x="7" y="199"/>
                  </a:lnTo>
                  <a:lnTo>
                    <a:pt x="7" y="206"/>
                  </a:lnTo>
                  <a:lnTo>
                    <a:pt x="7" y="173"/>
                  </a:lnTo>
                  <a:lnTo>
                    <a:pt x="7" y="160"/>
                  </a:lnTo>
                  <a:lnTo>
                    <a:pt x="7" y="155"/>
                  </a:lnTo>
                  <a:lnTo>
                    <a:pt x="7" y="173"/>
                  </a:lnTo>
                  <a:lnTo>
                    <a:pt x="7" y="206"/>
                  </a:lnTo>
                  <a:lnTo>
                    <a:pt x="7" y="201"/>
                  </a:lnTo>
                  <a:lnTo>
                    <a:pt x="7" y="139"/>
                  </a:lnTo>
                  <a:lnTo>
                    <a:pt x="7" y="198"/>
                  </a:lnTo>
                  <a:lnTo>
                    <a:pt x="7" y="206"/>
                  </a:lnTo>
                  <a:lnTo>
                    <a:pt x="7" y="196"/>
                  </a:lnTo>
                  <a:lnTo>
                    <a:pt x="7" y="199"/>
                  </a:lnTo>
                  <a:lnTo>
                    <a:pt x="7" y="189"/>
                  </a:lnTo>
                  <a:lnTo>
                    <a:pt x="7" y="205"/>
                  </a:lnTo>
                  <a:lnTo>
                    <a:pt x="7" y="203"/>
                  </a:lnTo>
                  <a:lnTo>
                    <a:pt x="7" y="137"/>
                  </a:lnTo>
                  <a:lnTo>
                    <a:pt x="7" y="198"/>
                  </a:lnTo>
                  <a:lnTo>
                    <a:pt x="7" y="187"/>
                  </a:lnTo>
                  <a:lnTo>
                    <a:pt x="7" y="185"/>
                  </a:lnTo>
                  <a:lnTo>
                    <a:pt x="7" y="206"/>
                  </a:lnTo>
                  <a:lnTo>
                    <a:pt x="7" y="199"/>
                  </a:lnTo>
                  <a:lnTo>
                    <a:pt x="7" y="199"/>
                  </a:lnTo>
                  <a:lnTo>
                    <a:pt x="7" y="196"/>
                  </a:lnTo>
                  <a:lnTo>
                    <a:pt x="7" y="189"/>
                  </a:lnTo>
                  <a:lnTo>
                    <a:pt x="7" y="135"/>
                  </a:lnTo>
                  <a:lnTo>
                    <a:pt x="7" y="157"/>
                  </a:lnTo>
                  <a:lnTo>
                    <a:pt x="7" y="203"/>
                  </a:lnTo>
                  <a:lnTo>
                    <a:pt x="7" y="174"/>
                  </a:lnTo>
                  <a:lnTo>
                    <a:pt x="7" y="208"/>
                  </a:lnTo>
                  <a:lnTo>
                    <a:pt x="7" y="180"/>
                  </a:lnTo>
                  <a:lnTo>
                    <a:pt x="7" y="201"/>
                  </a:lnTo>
                  <a:lnTo>
                    <a:pt x="7" y="208"/>
                  </a:lnTo>
                  <a:lnTo>
                    <a:pt x="7" y="201"/>
                  </a:lnTo>
                  <a:lnTo>
                    <a:pt x="7" y="171"/>
                  </a:lnTo>
                  <a:lnTo>
                    <a:pt x="7" y="206"/>
                  </a:lnTo>
                  <a:lnTo>
                    <a:pt x="7" y="182"/>
                  </a:lnTo>
                  <a:lnTo>
                    <a:pt x="7" y="192"/>
                  </a:lnTo>
                  <a:lnTo>
                    <a:pt x="7" y="178"/>
                  </a:lnTo>
                  <a:lnTo>
                    <a:pt x="7" y="183"/>
                  </a:lnTo>
                  <a:lnTo>
                    <a:pt x="7" y="205"/>
                  </a:lnTo>
                  <a:lnTo>
                    <a:pt x="7" y="208"/>
                  </a:lnTo>
                  <a:lnTo>
                    <a:pt x="7" y="173"/>
                  </a:lnTo>
                  <a:lnTo>
                    <a:pt x="7" y="185"/>
                  </a:lnTo>
                  <a:lnTo>
                    <a:pt x="7" y="157"/>
                  </a:lnTo>
                  <a:lnTo>
                    <a:pt x="7" y="198"/>
                  </a:lnTo>
                  <a:lnTo>
                    <a:pt x="7" y="190"/>
                  </a:lnTo>
                  <a:lnTo>
                    <a:pt x="7" y="206"/>
                  </a:lnTo>
                  <a:lnTo>
                    <a:pt x="7" y="139"/>
                  </a:lnTo>
                  <a:lnTo>
                    <a:pt x="7" y="199"/>
                  </a:lnTo>
                  <a:lnTo>
                    <a:pt x="7" y="206"/>
                  </a:lnTo>
                  <a:lnTo>
                    <a:pt x="7" y="183"/>
                  </a:lnTo>
                  <a:lnTo>
                    <a:pt x="7" y="133"/>
                  </a:lnTo>
                  <a:lnTo>
                    <a:pt x="7" y="171"/>
                  </a:lnTo>
                  <a:lnTo>
                    <a:pt x="7" y="189"/>
                  </a:lnTo>
                  <a:lnTo>
                    <a:pt x="7" y="173"/>
                  </a:lnTo>
                  <a:lnTo>
                    <a:pt x="7" y="171"/>
                  </a:lnTo>
                  <a:lnTo>
                    <a:pt x="7" y="196"/>
                  </a:lnTo>
                  <a:lnTo>
                    <a:pt x="9" y="208"/>
                  </a:lnTo>
                  <a:lnTo>
                    <a:pt x="9" y="206"/>
                  </a:lnTo>
                  <a:lnTo>
                    <a:pt x="9" y="203"/>
                  </a:lnTo>
                  <a:lnTo>
                    <a:pt x="9" y="185"/>
                  </a:lnTo>
                  <a:lnTo>
                    <a:pt x="9" y="164"/>
                  </a:lnTo>
                  <a:lnTo>
                    <a:pt x="9" y="208"/>
                  </a:lnTo>
                  <a:lnTo>
                    <a:pt x="9" y="173"/>
                  </a:lnTo>
                  <a:lnTo>
                    <a:pt x="9" y="192"/>
                  </a:lnTo>
                  <a:lnTo>
                    <a:pt x="9" y="176"/>
                  </a:lnTo>
                  <a:lnTo>
                    <a:pt x="9" y="203"/>
                  </a:lnTo>
                  <a:lnTo>
                    <a:pt x="9" y="171"/>
                  </a:lnTo>
                  <a:lnTo>
                    <a:pt x="9" y="206"/>
                  </a:lnTo>
                  <a:lnTo>
                    <a:pt x="9" y="178"/>
                  </a:lnTo>
                  <a:lnTo>
                    <a:pt x="9" y="198"/>
                  </a:lnTo>
                  <a:lnTo>
                    <a:pt x="9" y="167"/>
                  </a:lnTo>
                  <a:lnTo>
                    <a:pt x="9" y="160"/>
                  </a:lnTo>
                  <a:lnTo>
                    <a:pt x="9" y="208"/>
                  </a:lnTo>
                  <a:lnTo>
                    <a:pt x="9" y="171"/>
                  </a:lnTo>
                  <a:lnTo>
                    <a:pt x="9" y="198"/>
                  </a:lnTo>
                  <a:lnTo>
                    <a:pt x="9" y="192"/>
                  </a:lnTo>
                  <a:lnTo>
                    <a:pt x="9" y="198"/>
                  </a:lnTo>
                  <a:lnTo>
                    <a:pt x="9" y="196"/>
                  </a:lnTo>
                  <a:lnTo>
                    <a:pt x="9" y="198"/>
                  </a:lnTo>
                  <a:lnTo>
                    <a:pt x="9" y="167"/>
                  </a:lnTo>
                  <a:lnTo>
                    <a:pt x="9" y="205"/>
                  </a:lnTo>
                  <a:lnTo>
                    <a:pt x="9" y="162"/>
                  </a:lnTo>
                  <a:lnTo>
                    <a:pt x="9" y="198"/>
                  </a:lnTo>
                  <a:lnTo>
                    <a:pt x="9" y="192"/>
                  </a:lnTo>
                  <a:lnTo>
                    <a:pt x="9" y="174"/>
                  </a:lnTo>
                  <a:lnTo>
                    <a:pt x="9" y="208"/>
                  </a:lnTo>
                  <a:lnTo>
                    <a:pt x="9" y="203"/>
                  </a:lnTo>
                  <a:lnTo>
                    <a:pt x="9" y="189"/>
                  </a:lnTo>
                  <a:lnTo>
                    <a:pt x="9" y="174"/>
                  </a:lnTo>
                  <a:lnTo>
                    <a:pt x="9" y="180"/>
                  </a:lnTo>
                  <a:lnTo>
                    <a:pt x="9" y="174"/>
                  </a:lnTo>
                  <a:lnTo>
                    <a:pt x="9" y="142"/>
                  </a:lnTo>
                  <a:lnTo>
                    <a:pt x="9" y="182"/>
                  </a:lnTo>
                  <a:lnTo>
                    <a:pt x="9" y="105"/>
                  </a:lnTo>
                  <a:lnTo>
                    <a:pt x="9" y="183"/>
                  </a:lnTo>
                  <a:lnTo>
                    <a:pt x="9" y="192"/>
                  </a:lnTo>
                  <a:lnTo>
                    <a:pt x="9" y="192"/>
                  </a:lnTo>
                  <a:lnTo>
                    <a:pt x="9" y="203"/>
                  </a:lnTo>
                  <a:lnTo>
                    <a:pt x="9" y="171"/>
                  </a:lnTo>
                  <a:lnTo>
                    <a:pt x="9" y="199"/>
                  </a:lnTo>
                  <a:lnTo>
                    <a:pt x="9" y="162"/>
                  </a:lnTo>
                  <a:lnTo>
                    <a:pt x="9" y="208"/>
                  </a:lnTo>
                  <a:lnTo>
                    <a:pt x="9" y="198"/>
                  </a:lnTo>
                  <a:lnTo>
                    <a:pt x="9" y="196"/>
                  </a:lnTo>
                  <a:lnTo>
                    <a:pt x="9" y="206"/>
                  </a:lnTo>
                  <a:lnTo>
                    <a:pt x="9" y="151"/>
                  </a:lnTo>
                  <a:lnTo>
                    <a:pt x="9" y="185"/>
                  </a:lnTo>
                  <a:lnTo>
                    <a:pt x="9" y="196"/>
                  </a:lnTo>
                  <a:lnTo>
                    <a:pt x="9" y="201"/>
                  </a:lnTo>
                  <a:lnTo>
                    <a:pt x="9" y="196"/>
                  </a:lnTo>
                  <a:lnTo>
                    <a:pt x="9" y="203"/>
                  </a:lnTo>
                  <a:lnTo>
                    <a:pt x="9" y="205"/>
                  </a:lnTo>
                  <a:lnTo>
                    <a:pt x="9" y="155"/>
                  </a:lnTo>
                  <a:lnTo>
                    <a:pt x="9" y="203"/>
                  </a:lnTo>
                  <a:lnTo>
                    <a:pt x="9" y="194"/>
                  </a:lnTo>
                  <a:lnTo>
                    <a:pt x="9" y="203"/>
                  </a:lnTo>
                  <a:lnTo>
                    <a:pt x="9" y="198"/>
                  </a:lnTo>
                  <a:lnTo>
                    <a:pt x="9" y="206"/>
                  </a:lnTo>
                  <a:lnTo>
                    <a:pt x="9" y="201"/>
                  </a:lnTo>
                  <a:lnTo>
                    <a:pt x="9" y="203"/>
                  </a:lnTo>
                  <a:lnTo>
                    <a:pt x="9" y="201"/>
                  </a:lnTo>
                  <a:lnTo>
                    <a:pt x="9" y="199"/>
                  </a:lnTo>
                  <a:lnTo>
                    <a:pt x="9" y="189"/>
                  </a:lnTo>
                  <a:lnTo>
                    <a:pt x="9" y="205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201"/>
                  </a:lnTo>
                  <a:lnTo>
                    <a:pt x="9" y="185"/>
                  </a:lnTo>
                  <a:lnTo>
                    <a:pt x="9" y="201"/>
                  </a:lnTo>
                  <a:lnTo>
                    <a:pt x="9" y="185"/>
                  </a:lnTo>
                  <a:lnTo>
                    <a:pt x="9" y="178"/>
                  </a:lnTo>
                  <a:lnTo>
                    <a:pt x="9" y="196"/>
                  </a:lnTo>
                  <a:lnTo>
                    <a:pt x="9" y="18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9" y="205"/>
                  </a:lnTo>
                  <a:lnTo>
                    <a:pt x="9" y="187"/>
                  </a:lnTo>
                  <a:lnTo>
                    <a:pt x="9" y="206"/>
                  </a:lnTo>
                  <a:lnTo>
                    <a:pt x="9" y="192"/>
                  </a:lnTo>
                  <a:lnTo>
                    <a:pt x="9" y="198"/>
                  </a:lnTo>
                  <a:lnTo>
                    <a:pt x="11" y="206"/>
                  </a:lnTo>
                  <a:lnTo>
                    <a:pt x="11" y="199"/>
                  </a:lnTo>
                  <a:lnTo>
                    <a:pt x="11" y="205"/>
                  </a:lnTo>
                  <a:lnTo>
                    <a:pt x="11" y="201"/>
                  </a:lnTo>
                  <a:lnTo>
                    <a:pt x="11" y="137"/>
                  </a:lnTo>
                  <a:lnTo>
                    <a:pt x="11" y="203"/>
                  </a:lnTo>
                  <a:lnTo>
                    <a:pt x="11" y="199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1" y="201"/>
                  </a:lnTo>
                  <a:lnTo>
                    <a:pt x="11" y="206"/>
                  </a:lnTo>
                  <a:lnTo>
                    <a:pt x="11" y="199"/>
                  </a:lnTo>
                  <a:lnTo>
                    <a:pt x="11" y="208"/>
                  </a:lnTo>
                  <a:lnTo>
                    <a:pt x="11" y="189"/>
                  </a:lnTo>
                  <a:lnTo>
                    <a:pt x="11" y="196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1" y="205"/>
                  </a:lnTo>
                  <a:lnTo>
                    <a:pt x="11" y="190"/>
                  </a:lnTo>
                  <a:lnTo>
                    <a:pt x="11" y="203"/>
                  </a:lnTo>
                  <a:lnTo>
                    <a:pt x="11" y="192"/>
                  </a:lnTo>
                  <a:lnTo>
                    <a:pt x="11" y="205"/>
                  </a:lnTo>
                  <a:lnTo>
                    <a:pt x="11" y="194"/>
                  </a:lnTo>
                  <a:lnTo>
                    <a:pt x="11" y="196"/>
                  </a:lnTo>
                  <a:lnTo>
                    <a:pt x="11" y="208"/>
                  </a:lnTo>
                  <a:lnTo>
                    <a:pt x="11" y="189"/>
                  </a:lnTo>
                  <a:lnTo>
                    <a:pt x="11" y="194"/>
                  </a:lnTo>
                  <a:lnTo>
                    <a:pt x="11" y="208"/>
                  </a:lnTo>
                  <a:lnTo>
                    <a:pt x="11" y="201"/>
                  </a:lnTo>
                  <a:lnTo>
                    <a:pt x="11" y="208"/>
                  </a:lnTo>
                  <a:lnTo>
                    <a:pt x="11" y="205"/>
                  </a:lnTo>
                  <a:lnTo>
                    <a:pt x="11" y="208"/>
                  </a:lnTo>
                  <a:lnTo>
                    <a:pt x="11" y="194"/>
                  </a:lnTo>
                  <a:lnTo>
                    <a:pt x="11" y="206"/>
                  </a:lnTo>
                  <a:lnTo>
                    <a:pt x="11" y="208"/>
                  </a:lnTo>
                  <a:lnTo>
                    <a:pt x="11" y="206"/>
                  </a:lnTo>
                  <a:lnTo>
                    <a:pt x="11" y="189"/>
                  </a:lnTo>
                  <a:lnTo>
                    <a:pt x="11" y="196"/>
                  </a:lnTo>
                  <a:lnTo>
                    <a:pt x="11" y="199"/>
                  </a:lnTo>
                  <a:lnTo>
                    <a:pt x="11" y="198"/>
                  </a:lnTo>
                  <a:lnTo>
                    <a:pt x="11" y="205"/>
                  </a:lnTo>
                  <a:lnTo>
                    <a:pt x="11" y="206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1" y="201"/>
                  </a:lnTo>
                  <a:lnTo>
                    <a:pt x="11" y="208"/>
                  </a:lnTo>
                  <a:lnTo>
                    <a:pt x="11" y="160"/>
                  </a:lnTo>
                  <a:lnTo>
                    <a:pt x="11" y="205"/>
                  </a:lnTo>
                  <a:lnTo>
                    <a:pt x="11" y="201"/>
                  </a:lnTo>
                  <a:lnTo>
                    <a:pt x="11" y="206"/>
                  </a:lnTo>
                  <a:lnTo>
                    <a:pt x="11" y="201"/>
                  </a:lnTo>
                  <a:lnTo>
                    <a:pt x="11" y="206"/>
                  </a:lnTo>
                  <a:lnTo>
                    <a:pt x="11" y="201"/>
                  </a:lnTo>
                  <a:lnTo>
                    <a:pt x="11" y="173"/>
                  </a:lnTo>
                  <a:lnTo>
                    <a:pt x="11" y="201"/>
                  </a:lnTo>
                  <a:lnTo>
                    <a:pt x="11" y="208"/>
                  </a:lnTo>
                  <a:lnTo>
                    <a:pt x="11" y="190"/>
                  </a:lnTo>
                  <a:lnTo>
                    <a:pt x="11" y="201"/>
                  </a:lnTo>
                  <a:lnTo>
                    <a:pt x="11" y="199"/>
                  </a:lnTo>
                  <a:lnTo>
                    <a:pt x="11" y="201"/>
                  </a:lnTo>
                  <a:lnTo>
                    <a:pt x="11" y="208"/>
                  </a:lnTo>
                  <a:lnTo>
                    <a:pt x="11" y="176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1" y="205"/>
                  </a:lnTo>
                  <a:lnTo>
                    <a:pt x="11" y="208"/>
                  </a:lnTo>
                  <a:lnTo>
                    <a:pt x="11" y="201"/>
                  </a:lnTo>
                  <a:lnTo>
                    <a:pt x="11" y="206"/>
                  </a:lnTo>
                  <a:lnTo>
                    <a:pt x="11" y="198"/>
                  </a:lnTo>
                  <a:lnTo>
                    <a:pt x="11" y="206"/>
                  </a:lnTo>
                  <a:lnTo>
                    <a:pt x="11" y="205"/>
                  </a:lnTo>
                  <a:lnTo>
                    <a:pt x="11" y="205"/>
                  </a:lnTo>
                  <a:lnTo>
                    <a:pt x="11" y="199"/>
                  </a:lnTo>
                  <a:lnTo>
                    <a:pt x="11" y="208"/>
                  </a:lnTo>
                  <a:lnTo>
                    <a:pt x="11" y="198"/>
                  </a:lnTo>
                  <a:lnTo>
                    <a:pt x="11" y="199"/>
                  </a:lnTo>
                  <a:lnTo>
                    <a:pt x="11" y="208"/>
                  </a:lnTo>
                  <a:lnTo>
                    <a:pt x="11" y="205"/>
                  </a:lnTo>
                  <a:lnTo>
                    <a:pt x="11" y="196"/>
                  </a:lnTo>
                  <a:lnTo>
                    <a:pt x="11" y="206"/>
                  </a:lnTo>
                  <a:lnTo>
                    <a:pt x="11" y="205"/>
                  </a:lnTo>
                  <a:lnTo>
                    <a:pt x="11" y="180"/>
                  </a:lnTo>
                  <a:lnTo>
                    <a:pt x="11" y="201"/>
                  </a:lnTo>
                  <a:lnTo>
                    <a:pt x="11" y="205"/>
                  </a:lnTo>
                  <a:lnTo>
                    <a:pt x="11" y="201"/>
                  </a:lnTo>
                  <a:lnTo>
                    <a:pt x="12" y="190"/>
                  </a:lnTo>
                  <a:lnTo>
                    <a:pt x="12" y="208"/>
                  </a:lnTo>
                  <a:lnTo>
                    <a:pt x="12" y="182"/>
                  </a:lnTo>
                  <a:lnTo>
                    <a:pt x="12" y="198"/>
                  </a:lnTo>
                  <a:lnTo>
                    <a:pt x="12" y="203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12" y="189"/>
                  </a:lnTo>
                  <a:lnTo>
                    <a:pt x="12" y="206"/>
                  </a:lnTo>
                  <a:lnTo>
                    <a:pt x="12" y="192"/>
                  </a:lnTo>
                  <a:lnTo>
                    <a:pt x="12" y="185"/>
                  </a:lnTo>
                  <a:lnTo>
                    <a:pt x="12" y="199"/>
                  </a:lnTo>
                  <a:lnTo>
                    <a:pt x="12" y="206"/>
                  </a:lnTo>
                  <a:lnTo>
                    <a:pt x="12" y="192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5"/>
                  </a:lnTo>
                  <a:lnTo>
                    <a:pt x="12" y="157"/>
                  </a:lnTo>
                  <a:lnTo>
                    <a:pt x="12" y="194"/>
                  </a:lnTo>
                  <a:lnTo>
                    <a:pt x="12" y="203"/>
                  </a:lnTo>
                  <a:lnTo>
                    <a:pt x="12" y="206"/>
                  </a:lnTo>
                  <a:lnTo>
                    <a:pt x="12" y="190"/>
                  </a:lnTo>
                  <a:lnTo>
                    <a:pt x="12" y="206"/>
                  </a:lnTo>
                  <a:lnTo>
                    <a:pt x="12" y="199"/>
                  </a:lnTo>
                  <a:lnTo>
                    <a:pt x="12" y="196"/>
                  </a:lnTo>
                  <a:lnTo>
                    <a:pt x="12" y="199"/>
                  </a:lnTo>
                  <a:lnTo>
                    <a:pt x="12" y="201"/>
                  </a:lnTo>
                  <a:lnTo>
                    <a:pt x="12" y="192"/>
                  </a:lnTo>
                  <a:lnTo>
                    <a:pt x="12" y="201"/>
                  </a:lnTo>
                  <a:lnTo>
                    <a:pt x="12" y="208"/>
                  </a:lnTo>
                  <a:lnTo>
                    <a:pt x="12" y="203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2" y="205"/>
                  </a:lnTo>
                  <a:lnTo>
                    <a:pt x="12" y="206"/>
                  </a:lnTo>
                  <a:lnTo>
                    <a:pt x="12" y="201"/>
                  </a:lnTo>
                  <a:lnTo>
                    <a:pt x="12" y="194"/>
                  </a:lnTo>
                  <a:lnTo>
                    <a:pt x="12" y="208"/>
                  </a:lnTo>
                  <a:lnTo>
                    <a:pt x="12" y="201"/>
                  </a:lnTo>
                  <a:lnTo>
                    <a:pt x="12" y="208"/>
                  </a:lnTo>
                  <a:lnTo>
                    <a:pt x="12" y="194"/>
                  </a:lnTo>
                  <a:lnTo>
                    <a:pt x="12" y="201"/>
                  </a:lnTo>
                  <a:lnTo>
                    <a:pt x="12" y="205"/>
                  </a:lnTo>
                  <a:lnTo>
                    <a:pt x="12" y="206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2" y="176"/>
                  </a:lnTo>
                  <a:lnTo>
                    <a:pt x="12" y="189"/>
                  </a:lnTo>
                  <a:lnTo>
                    <a:pt x="12" y="205"/>
                  </a:lnTo>
                  <a:lnTo>
                    <a:pt x="12" y="198"/>
                  </a:lnTo>
                  <a:lnTo>
                    <a:pt x="12" y="201"/>
                  </a:lnTo>
                  <a:lnTo>
                    <a:pt x="12" y="203"/>
                  </a:lnTo>
                  <a:lnTo>
                    <a:pt x="12" y="190"/>
                  </a:lnTo>
                  <a:lnTo>
                    <a:pt x="12" y="196"/>
                  </a:lnTo>
                  <a:lnTo>
                    <a:pt x="12" y="208"/>
                  </a:lnTo>
                  <a:lnTo>
                    <a:pt x="12" y="183"/>
                  </a:lnTo>
                  <a:lnTo>
                    <a:pt x="12" y="203"/>
                  </a:lnTo>
                  <a:lnTo>
                    <a:pt x="12" y="203"/>
                  </a:lnTo>
                  <a:lnTo>
                    <a:pt x="12" y="198"/>
                  </a:lnTo>
                  <a:lnTo>
                    <a:pt x="12" y="189"/>
                  </a:lnTo>
                  <a:lnTo>
                    <a:pt x="12" y="201"/>
                  </a:lnTo>
                  <a:lnTo>
                    <a:pt x="12" y="208"/>
                  </a:lnTo>
                  <a:lnTo>
                    <a:pt x="12" y="205"/>
                  </a:lnTo>
                  <a:lnTo>
                    <a:pt x="12" y="194"/>
                  </a:lnTo>
                  <a:lnTo>
                    <a:pt x="12" y="205"/>
                  </a:lnTo>
                  <a:lnTo>
                    <a:pt x="12" y="199"/>
                  </a:lnTo>
                  <a:lnTo>
                    <a:pt x="12" y="201"/>
                  </a:lnTo>
                  <a:lnTo>
                    <a:pt x="12" y="205"/>
                  </a:lnTo>
                  <a:lnTo>
                    <a:pt x="12" y="198"/>
                  </a:lnTo>
                  <a:lnTo>
                    <a:pt x="12" y="208"/>
                  </a:lnTo>
                  <a:lnTo>
                    <a:pt x="12" y="199"/>
                  </a:lnTo>
                  <a:lnTo>
                    <a:pt x="12" y="201"/>
                  </a:lnTo>
                  <a:lnTo>
                    <a:pt x="12" y="203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4" y="205"/>
                  </a:lnTo>
                  <a:lnTo>
                    <a:pt x="14" y="206"/>
                  </a:lnTo>
                  <a:lnTo>
                    <a:pt x="14" y="196"/>
                  </a:lnTo>
                  <a:lnTo>
                    <a:pt x="14" y="208"/>
                  </a:lnTo>
                  <a:lnTo>
                    <a:pt x="14" y="198"/>
                  </a:lnTo>
                  <a:lnTo>
                    <a:pt x="14" y="208"/>
                  </a:lnTo>
                  <a:lnTo>
                    <a:pt x="14" y="199"/>
                  </a:lnTo>
                  <a:lnTo>
                    <a:pt x="14" y="206"/>
                  </a:lnTo>
                  <a:lnTo>
                    <a:pt x="14" y="194"/>
                  </a:lnTo>
                  <a:lnTo>
                    <a:pt x="14" y="206"/>
                  </a:lnTo>
                  <a:lnTo>
                    <a:pt x="14" y="190"/>
                  </a:lnTo>
                  <a:lnTo>
                    <a:pt x="14" y="203"/>
                  </a:lnTo>
                  <a:lnTo>
                    <a:pt x="14" y="178"/>
                  </a:lnTo>
                  <a:lnTo>
                    <a:pt x="14" y="208"/>
                  </a:lnTo>
                  <a:lnTo>
                    <a:pt x="14" y="190"/>
                  </a:lnTo>
                  <a:lnTo>
                    <a:pt x="14" y="203"/>
                  </a:lnTo>
                  <a:lnTo>
                    <a:pt x="14" y="206"/>
                  </a:lnTo>
                  <a:lnTo>
                    <a:pt x="14" y="194"/>
                  </a:lnTo>
                  <a:lnTo>
                    <a:pt x="14" y="189"/>
                  </a:lnTo>
                  <a:lnTo>
                    <a:pt x="14" y="201"/>
                  </a:lnTo>
                  <a:lnTo>
                    <a:pt x="14" y="185"/>
                  </a:lnTo>
                  <a:lnTo>
                    <a:pt x="14" y="176"/>
                  </a:lnTo>
                  <a:lnTo>
                    <a:pt x="14" y="206"/>
                  </a:lnTo>
                  <a:lnTo>
                    <a:pt x="14" y="201"/>
                  </a:lnTo>
                  <a:lnTo>
                    <a:pt x="14" y="208"/>
                  </a:lnTo>
                  <a:lnTo>
                    <a:pt x="14" y="203"/>
                  </a:lnTo>
                  <a:lnTo>
                    <a:pt x="14" y="206"/>
                  </a:lnTo>
                  <a:lnTo>
                    <a:pt x="14" y="208"/>
                  </a:lnTo>
                  <a:lnTo>
                    <a:pt x="14" y="194"/>
                  </a:lnTo>
                  <a:lnTo>
                    <a:pt x="14" y="205"/>
                  </a:lnTo>
                  <a:lnTo>
                    <a:pt x="14" y="198"/>
                  </a:lnTo>
                  <a:lnTo>
                    <a:pt x="14" y="190"/>
                  </a:lnTo>
                  <a:lnTo>
                    <a:pt x="14" y="205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3"/>
                  </a:lnTo>
                  <a:lnTo>
                    <a:pt x="14" y="208"/>
                  </a:lnTo>
                  <a:lnTo>
                    <a:pt x="14" y="201"/>
                  </a:lnTo>
                  <a:lnTo>
                    <a:pt x="14" y="196"/>
                  </a:lnTo>
                  <a:lnTo>
                    <a:pt x="14" y="206"/>
                  </a:lnTo>
                  <a:lnTo>
                    <a:pt x="14" y="208"/>
                  </a:lnTo>
                  <a:lnTo>
                    <a:pt x="14" y="205"/>
                  </a:lnTo>
                  <a:lnTo>
                    <a:pt x="14" y="199"/>
                  </a:lnTo>
                  <a:lnTo>
                    <a:pt x="14" y="201"/>
                  </a:lnTo>
                  <a:lnTo>
                    <a:pt x="14" y="206"/>
                  </a:lnTo>
                  <a:lnTo>
                    <a:pt x="14" y="201"/>
                  </a:lnTo>
                  <a:lnTo>
                    <a:pt x="14" y="208"/>
                  </a:lnTo>
                  <a:lnTo>
                    <a:pt x="14" y="199"/>
                  </a:lnTo>
                  <a:lnTo>
                    <a:pt x="14" y="194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14" y="205"/>
                  </a:lnTo>
                  <a:lnTo>
                    <a:pt x="14" y="205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83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8"/>
                  </a:lnTo>
                  <a:lnTo>
                    <a:pt x="14" y="205"/>
                  </a:lnTo>
                  <a:lnTo>
                    <a:pt x="14" y="208"/>
                  </a:lnTo>
                  <a:lnTo>
                    <a:pt x="14" y="203"/>
                  </a:lnTo>
                  <a:lnTo>
                    <a:pt x="14" y="198"/>
                  </a:lnTo>
                  <a:lnTo>
                    <a:pt x="14" y="203"/>
                  </a:lnTo>
                  <a:lnTo>
                    <a:pt x="14" y="206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1"/>
                  </a:lnTo>
                  <a:lnTo>
                    <a:pt x="14" y="205"/>
                  </a:lnTo>
                  <a:lnTo>
                    <a:pt x="14" y="208"/>
                  </a:lnTo>
                  <a:lnTo>
                    <a:pt x="14" y="203"/>
                  </a:lnTo>
                  <a:lnTo>
                    <a:pt x="14" y="208"/>
                  </a:lnTo>
                  <a:lnTo>
                    <a:pt x="14" y="203"/>
                  </a:lnTo>
                  <a:lnTo>
                    <a:pt x="14" y="190"/>
                  </a:lnTo>
                  <a:lnTo>
                    <a:pt x="14" y="205"/>
                  </a:lnTo>
                  <a:lnTo>
                    <a:pt x="14" y="196"/>
                  </a:lnTo>
                  <a:lnTo>
                    <a:pt x="14" y="199"/>
                  </a:lnTo>
                  <a:lnTo>
                    <a:pt x="14" y="187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5"/>
                  </a:lnTo>
                  <a:lnTo>
                    <a:pt x="14" y="206"/>
                  </a:lnTo>
                  <a:lnTo>
                    <a:pt x="14" y="208"/>
                  </a:lnTo>
                  <a:lnTo>
                    <a:pt x="14" y="203"/>
                  </a:lnTo>
                  <a:lnTo>
                    <a:pt x="14" y="208"/>
                  </a:lnTo>
                  <a:lnTo>
                    <a:pt x="16" y="206"/>
                  </a:lnTo>
                  <a:lnTo>
                    <a:pt x="16" y="201"/>
                  </a:lnTo>
                  <a:lnTo>
                    <a:pt x="16" y="206"/>
                  </a:lnTo>
                  <a:lnTo>
                    <a:pt x="16" y="208"/>
                  </a:lnTo>
                  <a:lnTo>
                    <a:pt x="16" y="205"/>
                  </a:lnTo>
                  <a:lnTo>
                    <a:pt x="16" y="203"/>
                  </a:lnTo>
                  <a:lnTo>
                    <a:pt x="16" y="192"/>
                  </a:lnTo>
                  <a:lnTo>
                    <a:pt x="16" y="203"/>
                  </a:lnTo>
                  <a:lnTo>
                    <a:pt x="16" y="206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6" y="199"/>
                  </a:lnTo>
                  <a:lnTo>
                    <a:pt x="16" y="208"/>
                  </a:lnTo>
                  <a:lnTo>
                    <a:pt x="16" y="198"/>
                  </a:lnTo>
                  <a:lnTo>
                    <a:pt x="16" y="199"/>
                  </a:lnTo>
                  <a:lnTo>
                    <a:pt x="16" y="194"/>
                  </a:lnTo>
                  <a:lnTo>
                    <a:pt x="16" y="206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199"/>
                  </a:lnTo>
                  <a:lnTo>
                    <a:pt x="16" y="19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7" name="Freeform 493"/>
            <p:cNvSpPr>
              <a:spLocks/>
            </p:cNvSpPr>
            <p:nvPr/>
          </p:nvSpPr>
          <p:spPr bwMode="auto">
            <a:xfrm>
              <a:off x="4419" y="4016"/>
              <a:ext cx="16" cy="21"/>
            </a:xfrm>
            <a:custGeom>
              <a:avLst/>
              <a:gdLst>
                <a:gd name="T0" fmla="*/ 0 w 16"/>
                <a:gd name="T1" fmla="*/ 21 h 21"/>
                <a:gd name="T2" fmla="*/ 0 w 16"/>
                <a:gd name="T3" fmla="*/ 19 h 21"/>
                <a:gd name="T4" fmla="*/ 0 w 16"/>
                <a:gd name="T5" fmla="*/ 21 h 21"/>
                <a:gd name="T6" fmla="*/ 0 w 16"/>
                <a:gd name="T7" fmla="*/ 19 h 21"/>
                <a:gd name="T8" fmla="*/ 0 w 16"/>
                <a:gd name="T9" fmla="*/ 5 h 21"/>
                <a:gd name="T10" fmla="*/ 2 w 16"/>
                <a:gd name="T11" fmla="*/ 14 h 21"/>
                <a:gd name="T12" fmla="*/ 2 w 16"/>
                <a:gd name="T13" fmla="*/ 21 h 21"/>
                <a:gd name="T14" fmla="*/ 2 w 16"/>
                <a:gd name="T15" fmla="*/ 14 h 21"/>
                <a:gd name="T16" fmla="*/ 2 w 16"/>
                <a:gd name="T17" fmla="*/ 21 h 21"/>
                <a:gd name="T18" fmla="*/ 2 w 16"/>
                <a:gd name="T19" fmla="*/ 21 h 21"/>
                <a:gd name="T20" fmla="*/ 2 w 16"/>
                <a:gd name="T21" fmla="*/ 18 h 21"/>
                <a:gd name="T22" fmla="*/ 2 w 16"/>
                <a:gd name="T23" fmla="*/ 19 h 21"/>
                <a:gd name="T24" fmla="*/ 4 w 16"/>
                <a:gd name="T25" fmla="*/ 19 h 21"/>
                <a:gd name="T26" fmla="*/ 4 w 16"/>
                <a:gd name="T27" fmla="*/ 11 h 21"/>
                <a:gd name="T28" fmla="*/ 4 w 16"/>
                <a:gd name="T29" fmla="*/ 19 h 21"/>
                <a:gd name="T30" fmla="*/ 4 w 16"/>
                <a:gd name="T31" fmla="*/ 21 h 21"/>
                <a:gd name="T32" fmla="*/ 4 w 16"/>
                <a:gd name="T33" fmla="*/ 21 h 21"/>
                <a:gd name="T34" fmla="*/ 4 w 16"/>
                <a:gd name="T35" fmla="*/ 18 h 21"/>
                <a:gd name="T36" fmla="*/ 5 w 16"/>
                <a:gd name="T37" fmla="*/ 21 h 21"/>
                <a:gd name="T38" fmla="*/ 5 w 16"/>
                <a:gd name="T39" fmla="*/ 18 h 21"/>
                <a:gd name="T40" fmla="*/ 5 w 16"/>
                <a:gd name="T41" fmla="*/ 21 h 21"/>
                <a:gd name="T42" fmla="*/ 5 w 16"/>
                <a:gd name="T43" fmla="*/ 18 h 21"/>
                <a:gd name="T44" fmla="*/ 5 w 16"/>
                <a:gd name="T45" fmla="*/ 21 h 21"/>
                <a:gd name="T46" fmla="*/ 5 w 16"/>
                <a:gd name="T47" fmla="*/ 21 h 21"/>
                <a:gd name="T48" fmla="*/ 7 w 16"/>
                <a:gd name="T49" fmla="*/ 21 h 21"/>
                <a:gd name="T50" fmla="*/ 7 w 16"/>
                <a:gd name="T51" fmla="*/ 21 h 21"/>
                <a:gd name="T52" fmla="*/ 7 w 16"/>
                <a:gd name="T53" fmla="*/ 19 h 21"/>
                <a:gd name="T54" fmla="*/ 7 w 16"/>
                <a:gd name="T55" fmla="*/ 19 h 21"/>
                <a:gd name="T56" fmla="*/ 7 w 16"/>
                <a:gd name="T57" fmla="*/ 19 h 21"/>
                <a:gd name="T58" fmla="*/ 7 w 16"/>
                <a:gd name="T59" fmla="*/ 21 h 21"/>
                <a:gd name="T60" fmla="*/ 7 w 16"/>
                <a:gd name="T61" fmla="*/ 21 h 21"/>
                <a:gd name="T62" fmla="*/ 9 w 16"/>
                <a:gd name="T63" fmla="*/ 19 h 21"/>
                <a:gd name="T64" fmla="*/ 9 w 16"/>
                <a:gd name="T65" fmla="*/ 14 h 21"/>
                <a:gd name="T66" fmla="*/ 9 w 16"/>
                <a:gd name="T67" fmla="*/ 21 h 21"/>
                <a:gd name="T68" fmla="*/ 9 w 16"/>
                <a:gd name="T69" fmla="*/ 19 h 21"/>
                <a:gd name="T70" fmla="*/ 9 w 16"/>
                <a:gd name="T71" fmla="*/ 19 h 21"/>
                <a:gd name="T72" fmla="*/ 9 w 16"/>
                <a:gd name="T73" fmla="*/ 19 h 21"/>
                <a:gd name="T74" fmla="*/ 9 w 16"/>
                <a:gd name="T75" fmla="*/ 18 h 21"/>
                <a:gd name="T76" fmla="*/ 11 w 16"/>
                <a:gd name="T77" fmla="*/ 19 h 21"/>
                <a:gd name="T78" fmla="*/ 11 w 16"/>
                <a:gd name="T79" fmla="*/ 18 h 21"/>
                <a:gd name="T80" fmla="*/ 11 w 16"/>
                <a:gd name="T81" fmla="*/ 21 h 21"/>
                <a:gd name="T82" fmla="*/ 11 w 16"/>
                <a:gd name="T83" fmla="*/ 21 h 21"/>
                <a:gd name="T84" fmla="*/ 11 w 16"/>
                <a:gd name="T85" fmla="*/ 21 h 21"/>
                <a:gd name="T86" fmla="*/ 11 w 16"/>
                <a:gd name="T87" fmla="*/ 19 h 21"/>
                <a:gd name="T88" fmla="*/ 11 w 16"/>
                <a:gd name="T89" fmla="*/ 21 h 21"/>
                <a:gd name="T90" fmla="*/ 12 w 16"/>
                <a:gd name="T91" fmla="*/ 21 h 21"/>
                <a:gd name="T92" fmla="*/ 12 w 16"/>
                <a:gd name="T93" fmla="*/ 21 h 21"/>
                <a:gd name="T94" fmla="*/ 12 w 16"/>
                <a:gd name="T95" fmla="*/ 21 h 21"/>
                <a:gd name="T96" fmla="*/ 12 w 16"/>
                <a:gd name="T97" fmla="*/ 19 h 21"/>
                <a:gd name="T98" fmla="*/ 12 w 16"/>
                <a:gd name="T99" fmla="*/ 21 h 21"/>
                <a:gd name="T100" fmla="*/ 12 w 16"/>
                <a:gd name="T101" fmla="*/ 19 h 21"/>
                <a:gd name="T102" fmla="*/ 14 w 16"/>
                <a:gd name="T103" fmla="*/ 21 h 21"/>
                <a:gd name="T104" fmla="*/ 14 w 16"/>
                <a:gd name="T105" fmla="*/ 18 h 21"/>
                <a:gd name="T106" fmla="*/ 14 w 16"/>
                <a:gd name="T107" fmla="*/ 21 h 21"/>
                <a:gd name="T108" fmla="*/ 14 w 16"/>
                <a:gd name="T109" fmla="*/ 19 h 21"/>
                <a:gd name="T110" fmla="*/ 14 w 16"/>
                <a:gd name="T111" fmla="*/ 19 h 21"/>
                <a:gd name="T112" fmla="*/ 14 w 16"/>
                <a:gd name="T113" fmla="*/ 21 h 21"/>
                <a:gd name="T114" fmla="*/ 14 w 16"/>
                <a:gd name="T115" fmla="*/ 14 h 21"/>
                <a:gd name="T116" fmla="*/ 16 w 16"/>
                <a:gd name="T117" fmla="*/ 21 h 21"/>
                <a:gd name="T118" fmla="*/ 16 w 16"/>
                <a:gd name="T119" fmla="*/ 19 h 21"/>
                <a:gd name="T120" fmla="*/ 16 w 16"/>
                <a:gd name="T121" fmla="*/ 21 h 21"/>
                <a:gd name="T122" fmla="*/ 16 w 16"/>
                <a:gd name="T1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1">
                  <a:moveTo>
                    <a:pt x="0" y="11"/>
                  </a:moveTo>
                  <a:lnTo>
                    <a:pt x="0" y="19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5"/>
                  </a:lnTo>
                  <a:lnTo>
                    <a:pt x="0" y="12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3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5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5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12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21"/>
                  </a:lnTo>
                  <a:lnTo>
                    <a:pt x="2" y="5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1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3"/>
                  </a:lnTo>
                  <a:lnTo>
                    <a:pt x="2" y="7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2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2" y="14"/>
                  </a:lnTo>
                  <a:lnTo>
                    <a:pt x="2" y="21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14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21"/>
                  </a:lnTo>
                  <a:lnTo>
                    <a:pt x="2" y="11"/>
                  </a:lnTo>
                  <a:lnTo>
                    <a:pt x="2" y="19"/>
                  </a:lnTo>
                  <a:lnTo>
                    <a:pt x="4" y="9"/>
                  </a:lnTo>
                  <a:lnTo>
                    <a:pt x="4" y="16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4" y="2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11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4" y="21"/>
                  </a:lnTo>
                  <a:lnTo>
                    <a:pt x="4" y="14"/>
                  </a:lnTo>
                  <a:lnTo>
                    <a:pt x="4" y="21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21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21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19"/>
                  </a:lnTo>
                  <a:lnTo>
                    <a:pt x="4" y="18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2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18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7"/>
                  </a:lnTo>
                  <a:lnTo>
                    <a:pt x="5" y="18"/>
                  </a:lnTo>
                  <a:lnTo>
                    <a:pt x="5" y="12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0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3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9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8"/>
                  </a:lnTo>
                  <a:lnTo>
                    <a:pt x="7" y="1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4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4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11"/>
                  </a:lnTo>
                  <a:lnTo>
                    <a:pt x="9" y="21"/>
                  </a:lnTo>
                  <a:lnTo>
                    <a:pt x="9" y="14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6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6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1" y="1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8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4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4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16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21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4"/>
                  </a:lnTo>
                  <a:lnTo>
                    <a:pt x="16" y="18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8" name="Freeform 494"/>
            <p:cNvSpPr>
              <a:spLocks/>
            </p:cNvSpPr>
            <p:nvPr/>
          </p:nvSpPr>
          <p:spPr bwMode="auto">
            <a:xfrm>
              <a:off x="4435" y="4030"/>
              <a:ext cx="18" cy="7"/>
            </a:xfrm>
            <a:custGeom>
              <a:avLst/>
              <a:gdLst>
                <a:gd name="T0" fmla="*/ 0 w 18"/>
                <a:gd name="T1" fmla="*/ 5 h 7"/>
                <a:gd name="T2" fmla="*/ 0 w 18"/>
                <a:gd name="T3" fmla="*/ 5 h 7"/>
                <a:gd name="T4" fmla="*/ 2 w 18"/>
                <a:gd name="T5" fmla="*/ 5 h 7"/>
                <a:gd name="T6" fmla="*/ 2 w 18"/>
                <a:gd name="T7" fmla="*/ 7 h 7"/>
                <a:gd name="T8" fmla="*/ 2 w 18"/>
                <a:gd name="T9" fmla="*/ 7 h 7"/>
                <a:gd name="T10" fmla="*/ 2 w 18"/>
                <a:gd name="T11" fmla="*/ 7 h 7"/>
                <a:gd name="T12" fmla="*/ 2 w 18"/>
                <a:gd name="T13" fmla="*/ 7 h 7"/>
                <a:gd name="T14" fmla="*/ 2 w 18"/>
                <a:gd name="T15" fmla="*/ 7 h 7"/>
                <a:gd name="T16" fmla="*/ 4 w 18"/>
                <a:gd name="T17" fmla="*/ 7 h 7"/>
                <a:gd name="T18" fmla="*/ 4 w 18"/>
                <a:gd name="T19" fmla="*/ 7 h 7"/>
                <a:gd name="T20" fmla="*/ 4 w 18"/>
                <a:gd name="T21" fmla="*/ 4 h 7"/>
                <a:gd name="T22" fmla="*/ 4 w 18"/>
                <a:gd name="T23" fmla="*/ 7 h 7"/>
                <a:gd name="T24" fmla="*/ 4 w 18"/>
                <a:gd name="T25" fmla="*/ 7 h 7"/>
                <a:gd name="T26" fmla="*/ 4 w 18"/>
                <a:gd name="T27" fmla="*/ 5 h 7"/>
                <a:gd name="T28" fmla="*/ 4 w 18"/>
                <a:gd name="T29" fmla="*/ 7 h 7"/>
                <a:gd name="T30" fmla="*/ 5 w 18"/>
                <a:gd name="T31" fmla="*/ 5 h 7"/>
                <a:gd name="T32" fmla="*/ 5 w 18"/>
                <a:gd name="T33" fmla="*/ 5 h 7"/>
                <a:gd name="T34" fmla="*/ 5 w 18"/>
                <a:gd name="T35" fmla="*/ 7 h 7"/>
                <a:gd name="T36" fmla="*/ 5 w 18"/>
                <a:gd name="T37" fmla="*/ 7 h 7"/>
                <a:gd name="T38" fmla="*/ 5 w 18"/>
                <a:gd name="T39" fmla="*/ 7 h 7"/>
                <a:gd name="T40" fmla="*/ 5 w 18"/>
                <a:gd name="T41" fmla="*/ 5 h 7"/>
                <a:gd name="T42" fmla="*/ 7 w 18"/>
                <a:gd name="T43" fmla="*/ 4 h 7"/>
                <a:gd name="T44" fmla="*/ 7 w 18"/>
                <a:gd name="T45" fmla="*/ 7 h 7"/>
                <a:gd name="T46" fmla="*/ 7 w 18"/>
                <a:gd name="T47" fmla="*/ 7 h 7"/>
                <a:gd name="T48" fmla="*/ 7 w 18"/>
                <a:gd name="T49" fmla="*/ 5 h 7"/>
                <a:gd name="T50" fmla="*/ 7 w 18"/>
                <a:gd name="T51" fmla="*/ 7 h 7"/>
                <a:gd name="T52" fmla="*/ 7 w 18"/>
                <a:gd name="T53" fmla="*/ 7 h 7"/>
                <a:gd name="T54" fmla="*/ 7 w 18"/>
                <a:gd name="T55" fmla="*/ 4 h 7"/>
                <a:gd name="T56" fmla="*/ 9 w 18"/>
                <a:gd name="T57" fmla="*/ 4 h 7"/>
                <a:gd name="T58" fmla="*/ 9 w 18"/>
                <a:gd name="T59" fmla="*/ 7 h 7"/>
                <a:gd name="T60" fmla="*/ 9 w 18"/>
                <a:gd name="T61" fmla="*/ 7 h 7"/>
                <a:gd name="T62" fmla="*/ 9 w 18"/>
                <a:gd name="T63" fmla="*/ 7 h 7"/>
                <a:gd name="T64" fmla="*/ 9 w 18"/>
                <a:gd name="T65" fmla="*/ 7 h 7"/>
                <a:gd name="T66" fmla="*/ 9 w 18"/>
                <a:gd name="T67" fmla="*/ 7 h 7"/>
                <a:gd name="T68" fmla="*/ 11 w 18"/>
                <a:gd name="T69" fmla="*/ 7 h 7"/>
                <a:gd name="T70" fmla="*/ 11 w 18"/>
                <a:gd name="T71" fmla="*/ 7 h 7"/>
                <a:gd name="T72" fmla="*/ 11 w 18"/>
                <a:gd name="T73" fmla="*/ 7 h 7"/>
                <a:gd name="T74" fmla="*/ 11 w 18"/>
                <a:gd name="T75" fmla="*/ 5 h 7"/>
                <a:gd name="T76" fmla="*/ 11 w 18"/>
                <a:gd name="T77" fmla="*/ 5 h 7"/>
                <a:gd name="T78" fmla="*/ 11 w 18"/>
                <a:gd name="T79" fmla="*/ 7 h 7"/>
                <a:gd name="T80" fmla="*/ 12 w 18"/>
                <a:gd name="T81" fmla="*/ 7 h 7"/>
                <a:gd name="T82" fmla="*/ 12 w 18"/>
                <a:gd name="T83" fmla="*/ 5 h 7"/>
                <a:gd name="T84" fmla="*/ 12 w 18"/>
                <a:gd name="T85" fmla="*/ 5 h 7"/>
                <a:gd name="T86" fmla="*/ 12 w 18"/>
                <a:gd name="T87" fmla="*/ 7 h 7"/>
                <a:gd name="T88" fmla="*/ 12 w 18"/>
                <a:gd name="T89" fmla="*/ 7 h 7"/>
                <a:gd name="T90" fmla="*/ 12 w 18"/>
                <a:gd name="T91" fmla="*/ 4 h 7"/>
                <a:gd name="T92" fmla="*/ 12 w 18"/>
                <a:gd name="T93" fmla="*/ 5 h 7"/>
                <a:gd name="T94" fmla="*/ 14 w 18"/>
                <a:gd name="T95" fmla="*/ 7 h 7"/>
                <a:gd name="T96" fmla="*/ 14 w 18"/>
                <a:gd name="T97" fmla="*/ 7 h 7"/>
                <a:gd name="T98" fmla="*/ 14 w 18"/>
                <a:gd name="T99" fmla="*/ 7 h 7"/>
                <a:gd name="T100" fmla="*/ 14 w 18"/>
                <a:gd name="T101" fmla="*/ 5 h 7"/>
                <a:gd name="T102" fmla="*/ 14 w 18"/>
                <a:gd name="T103" fmla="*/ 5 h 7"/>
                <a:gd name="T104" fmla="*/ 14 w 18"/>
                <a:gd name="T105" fmla="*/ 5 h 7"/>
                <a:gd name="T106" fmla="*/ 16 w 18"/>
                <a:gd name="T107" fmla="*/ 5 h 7"/>
                <a:gd name="T108" fmla="*/ 16 w 18"/>
                <a:gd name="T109" fmla="*/ 7 h 7"/>
                <a:gd name="T110" fmla="*/ 16 w 18"/>
                <a:gd name="T111" fmla="*/ 7 h 7"/>
                <a:gd name="T112" fmla="*/ 16 w 18"/>
                <a:gd name="T113" fmla="*/ 7 h 7"/>
                <a:gd name="T114" fmla="*/ 16 w 18"/>
                <a:gd name="T115" fmla="*/ 7 h 7"/>
                <a:gd name="T116" fmla="*/ 16 w 18"/>
                <a:gd name="T117" fmla="*/ 7 h 7"/>
                <a:gd name="T118" fmla="*/ 18 w 18"/>
                <a:gd name="T119" fmla="*/ 5 h 7"/>
                <a:gd name="T120" fmla="*/ 18 w 18"/>
                <a:gd name="T121" fmla="*/ 7 h 7"/>
                <a:gd name="T122" fmla="*/ 18 w 18"/>
                <a:gd name="T1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2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2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2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0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79" name="Freeform 495"/>
            <p:cNvSpPr>
              <a:spLocks/>
            </p:cNvSpPr>
            <p:nvPr/>
          </p:nvSpPr>
          <p:spPr bwMode="auto">
            <a:xfrm>
              <a:off x="4453" y="4027"/>
              <a:ext cx="18" cy="10"/>
            </a:xfrm>
            <a:custGeom>
              <a:avLst/>
              <a:gdLst>
                <a:gd name="T0" fmla="*/ 0 w 18"/>
                <a:gd name="T1" fmla="*/ 10 h 10"/>
                <a:gd name="T2" fmla="*/ 0 w 18"/>
                <a:gd name="T3" fmla="*/ 10 h 10"/>
                <a:gd name="T4" fmla="*/ 0 w 18"/>
                <a:gd name="T5" fmla="*/ 10 h 10"/>
                <a:gd name="T6" fmla="*/ 0 w 18"/>
                <a:gd name="T7" fmla="*/ 10 h 10"/>
                <a:gd name="T8" fmla="*/ 2 w 18"/>
                <a:gd name="T9" fmla="*/ 10 h 10"/>
                <a:gd name="T10" fmla="*/ 2 w 18"/>
                <a:gd name="T11" fmla="*/ 10 h 10"/>
                <a:gd name="T12" fmla="*/ 2 w 18"/>
                <a:gd name="T13" fmla="*/ 8 h 10"/>
                <a:gd name="T14" fmla="*/ 2 w 18"/>
                <a:gd name="T15" fmla="*/ 10 h 10"/>
                <a:gd name="T16" fmla="*/ 2 w 18"/>
                <a:gd name="T17" fmla="*/ 10 h 10"/>
                <a:gd name="T18" fmla="*/ 2 w 18"/>
                <a:gd name="T19" fmla="*/ 10 h 10"/>
                <a:gd name="T20" fmla="*/ 3 w 18"/>
                <a:gd name="T21" fmla="*/ 8 h 10"/>
                <a:gd name="T22" fmla="*/ 3 w 18"/>
                <a:gd name="T23" fmla="*/ 10 h 10"/>
                <a:gd name="T24" fmla="*/ 3 w 18"/>
                <a:gd name="T25" fmla="*/ 10 h 10"/>
                <a:gd name="T26" fmla="*/ 3 w 18"/>
                <a:gd name="T27" fmla="*/ 10 h 10"/>
                <a:gd name="T28" fmla="*/ 3 w 18"/>
                <a:gd name="T29" fmla="*/ 8 h 10"/>
                <a:gd name="T30" fmla="*/ 3 w 18"/>
                <a:gd name="T31" fmla="*/ 10 h 10"/>
                <a:gd name="T32" fmla="*/ 3 w 18"/>
                <a:gd name="T33" fmla="*/ 10 h 10"/>
                <a:gd name="T34" fmla="*/ 5 w 18"/>
                <a:gd name="T35" fmla="*/ 10 h 10"/>
                <a:gd name="T36" fmla="*/ 5 w 18"/>
                <a:gd name="T37" fmla="*/ 8 h 10"/>
                <a:gd name="T38" fmla="*/ 5 w 18"/>
                <a:gd name="T39" fmla="*/ 10 h 10"/>
                <a:gd name="T40" fmla="*/ 5 w 18"/>
                <a:gd name="T41" fmla="*/ 10 h 10"/>
                <a:gd name="T42" fmla="*/ 5 w 18"/>
                <a:gd name="T43" fmla="*/ 10 h 10"/>
                <a:gd name="T44" fmla="*/ 5 w 18"/>
                <a:gd name="T45" fmla="*/ 8 h 10"/>
                <a:gd name="T46" fmla="*/ 7 w 18"/>
                <a:gd name="T47" fmla="*/ 10 h 10"/>
                <a:gd name="T48" fmla="*/ 7 w 18"/>
                <a:gd name="T49" fmla="*/ 8 h 10"/>
                <a:gd name="T50" fmla="*/ 7 w 18"/>
                <a:gd name="T51" fmla="*/ 10 h 10"/>
                <a:gd name="T52" fmla="*/ 7 w 18"/>
                <a:gd name="T53" fmla="*/ 10 h 10"/>
                <a:gd name="T54" fmla="*/ 7 w 18"/>
                <a:gd name="T55" fmla="*/ 10 h 10"/>
                <a:gd name="T56" fmla="*/ 7 w 18"/>
                <a:gd name="T57" fmla="*/ 8 h 10"/>
                <a:gd name="T58" fmla="*/ 7 w 18"/>
                <a:gd name="T59" fmla="*/ 8 h 10"/>
                <a:gd name="T60" fmla="*/ 9 w 18"/>
                <a:gd name="T61" fmla="*/ 10 h 10"/>
                <a:gd name="T62" fmla="*/ 9 w 18"/>
                <a:gd name="T63" fmla="*/ 10 h 10"/>
                <a:gd name="T64" fmla="*/ 9 w 18"/>
                <a:gd name="T65" fmla="*/ 10 h 10"/>
                <a:gd name="T66" fmla="*/ 9 w 18"/>
                <a:gd name="T67" fmla="*/ 8 h 10"/>
                <a:gd name="T68" fmla="*/ 9 w 18"/>
                <a:gd name="T69" fmla="*/ 10 h 10"/>
                <a:gd name="T70" fmla="*/ 9 w 18"/>
                <a:gd name="T71" fmla="*/ 8 h 10"/>
                <a:gd name="T72" fmla="*/ 11 w 18"/>
                <a:gd name="T73" fmla="*/ 10 h 10"/>
                <a:gd name="T74" fmla="*/ 11 w 18"/>
                <a:gd name="T75" fmla="*/ 7 h 10"/>
                <a:gd name="T76" fmla="*/ 11 w 18"/>
                <a:gd name="T77" fmla="*/ 10 h 10"/>
                <a:gd name="T78" fmla="*/ 11 w 18"/>
                <a:gd name="T79" fmla="*/ 10 h 10"/>
                <a:gd name="T80" fmla="*/ 11 w 18"/>
                <a:gd name="T81" fmla="*/ 10 h 10"/>
                <a:gd name="T82" fmla="*/ 11 w 18"/>
                <a:gd name="T83" fmla="*/ 10 h 10"/>
                <a:gd name="T84" fmla="*/ 12 w 18"/>
                <a:gd name="T85" fmla="*/ 8 h 10"/>
                <a:gd name="T86" fmla="*/ 12 w 18"/>
                <a:gd name="T87" fmla="*/ 8 h 10"/>
                <a:gd name="T88" fmla="*/ 12 w 18"/>
                <a:gd name="T89" fmla="*/ 10 h 10"/>
                <a:gd name="T90" fmla="*/ 12 w 18"/>
                <a:gd name="T91" fmla="*/ 10 h 10"/>
                <a:gd name="T92" fmla="*/ 12 w 18"/>
                <a:gd name="T93" fmla="*/ 10 h 10"/>
                <a:gd name="T94" fmla="*/ 12 w 18"/>
                <a:gd name="T95" fmla="*/ 10 h 10"/>
                <a:gd name="T96" fmla="*/ 14 w 18"/>
                <a:gd name="T97" fmla="*/ 8 h 10"/>
                <a:gd name="T98" fmla="*/ 14 w 18"/>
                <a:gd name="T99" fmla="*/ 10 h 10"/>
                <a:gd name="T100" fmla="*/ 14 w 18"/>
                <a:gd name="T101" fmla="*/ 10 h 10"/>
                <a:gd name="T102" fmla="*/ 14 w 18"/>
                <a:gd name="T103" fmla="*/ 10 h 10"/>
                <a:gd name="T104" fmla="*/ 14 w 18"/>
                <a:gd name="T105" fmla="*/ 10 h 10"/>
                <a:gd name="T106" fmla="*/ 14 w 18"/>
                <a:gd name="T107" fmla="*/ 8 h 10"/>
                <a:gd name="T108" fmla="*/ 14 w 18"/>
                <a:gd name="T109" fmla="*/ 10 h 10"/>
                <a:gd name="T110" fmla="*/ 16 w 18"/>
                <a:gd name="T111" fmla="*/ 10 h 10"/>
                <a:gd name="T112" fmla="*/ 16 w 18"/>
                <a:gd name="T113" fmla="*/ 10 h 10"/>
                <a:gd name="T114" fmla="*/ 16 w 18"/>
                <a:gd name="T115" fmla="*/ 7 h 10"/>
                <a:gd name="T116" fmla="*/ 16 w 18"/>
                <a:gd name="T117" fmla="*/ 10 h 10"/>
                <a:gd name="T118" fmla="*/ 16 w 18"/>
                <a:gd name="T119" fmla="*/ 7 h 10"/>
                <a:gd name="T120" fmla="*/ 16 w 18"/>
                <a:gd name="T121" fmla="*/ 10 h 10"/>
                <a:gd name="T122" fmla="*/ 16 w 18"/>
                <a:gd name="T12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lnTo>
                    <a:pt x="0" y="10"/>
                  </a:lnTo>
                  <a:lnTo>
                    <a:pt x="0" y="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3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5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5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5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3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8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0" name="Freeform 496"/>
            <p:cNvSpPr>
              <a:spLocks/>
            </p:cNvSpPr>
            <p:nvPr/>
          </p:nvSpPr>
          <p:spPr bwMode="auto">
            <a:xfrm>
              <a:off x="4471" y="4018"/>
              <a:ext cx="16" cy="19"/>
            </a:xfrm>
            <a:custGeom>
              <a:avLst/>
              <a:gdLst>
                <a:gd name="T0" fmla="*/ 0 w 16"/>
                <a:gd name="T1" fmla="*/ 17 h 19"/>
                <a:gd name="T2" fmla="*/ 0 w 16"/>
                <a:gd name="T3" fmla="*/ 17 h 19"/>
                <a:gd name="T4" fmla="*/ 0 w 16"/>
                <a:gd name="T5" fmla="*/ 19 h 19"/>
                <a:gd name="T6" fmla="*/ 0 w 16"/>
                <a:gd name="T7" fmla="*/ 19 h 19"/>
                <a:gd name="T8" fmla="*/ 0 w 16"/>
                <a:gd name="T9" fmla="*/ 19 h 19"/>
                <a:gd name="T10" fmla="*/ 0 w 16"/>
                <a:gd name="T11" fmla="*/ 19 h 19"/>
                <a:gd name="T12" fmla="*/ 1 w 16"/>
                <a:gd name="T13" fmla="*/ 16 h 19"/>
                <a:gd name="T14" fmla="*/ 1 w 16"/>
                <a:gd name="T15" fmla="*/ 10 h 19"/>
                <a:gd name="T16" fmla="*/ 1 w 16"/>
                <a:gd name="T17" fmla="*/ 17 h 19"/>
                <a:gd name="T18" fmla="*/ 1 w 16"/>
                <a:gd name="T19" fmla="*/ 16 h 19"/>
                <a:gd name="T20" fmla="*/ 1 w 16"/>
                <a:gd name="T21" fmla="*/ 19 h 19"/>
                <a:gd name="T22" fmla="*/ 1 w 16"/>
                <a:gd name="T23" fmla="*/ 19 h 19"/>
                <a:gd name="T24" fmla="*/ 3 w 16"/>
                <a:gd name="T25" fmla="*/ 17 h 19"/>
                <a:gd name="T26" fmla="*/ 3 w 16"/>
                <a:gd name="T27" fmla="*/ 19 h 19"/>
                <a:gd name="T28" fmla="*/ 3 w 16"/>
                <a:gd name="T29" fmla="*/ 12 h 19"/>
                <a:gd name="T30" fmla="*/ 3 w 16"/>
                <a:gd name="T31" fmla="*/ 19 h 19"/>
                <a:gd name="T32" fmla="*/ 3 w 16"/>
                <a:gd name="T33" fmla="*/ 17 h 19"/>
                <a:gd name="T34" fmla="*/ 3 w 16"/>
                <a:gd name="T35" fmla="*/ 19 h 19"/>
                <a:gd name="T36" fmla="*/ 3 w 16"/>
                <a:gd name="T37" fmla="*/ 17 h 19"/>
                <a:gd name="T38" fmla="*/ 5 w 16"/>
                <a:gd name="T39" fmla="*/ 17 h 19"/>
                <a:gd name="T40" fmla="*/ 5 w 16"/>
                <a:gd name="T41" fmla="*/ 19 h 19"/>
                <a:gd name="T42" fmla="*/ 5 w 16"/>
                <a:gd name="T43" fmla="*/ 12 h 19"/>
                <a:gd name="T44" fmla="*/ 5 w 16"/>
                <a:gd name="T45" fmla="*/ 19 h 19"/>
                <a:gd name="T46" fmla="*/ 5 w 16"/>
                <a:gd name="T47" fmla="*/ 19 h 19"/>
                <a:gd name="T48" fmla="*/ 5 w 16"/>
                <a:gd name="T49" fmla="*/ 19 h 19"/>
                <a:gd name="T50" fmla="*/ 5 w 16"/>
                <a:gd name="T51" fmla="*/ 17 h 19"/>
                <a:gd name="T52" fmla="*/ 7 w 16"/>
                <a:gd name="T53" fmla="*/ 17 h 19"/>
                <a:gd name="T54" fmla="*/ 7 w 16"/>
                <a:gd name="T55" fmla="*/ 16 h 19"/>
                <a:gd name="T56" fmla="*/ 7 w 16"/>
                <a:gd name="T57" fmla="*/ 17 h 19"/>
                <a:gd name="T58" fmla="*/ 7 w 16"/>
                <a:gd name="T59" fmla="*/ 19 h 19"/>
                <a:gd name="T60" fmla="*/ 7 w 16"/>
                <a:gd name="T61" fmla="*/ 19 h 19"/>
                <a:gd name="T62" fmla="*/ 7 w 16"/>
                <a:gd name="T63" fmla="*/ 16 h 19"/>
                <a:gd name="T64" fmla="*/ 7 w 16"/>
                <a:gd name="T65" fmla="*/ 16 h 19"/>
                <a:gd name="T66" fmla="*/ 9 w 16"/>
                <a:gd name="T67" fmla="*/ 19 h 19"/>
                <a:gd name="T68" fmla="*/ 9 w 16"/>
                <a:gd name="T69" fmla="*/ 14 h 19"/>
                <a:gd name="T70" fmla="*/ 9 w 16"/>
                <a:gd name="T71" fmla="*/ 19 h 19"/>
                <a:gd name="T72" fmla="*/ 9 w 16"/>
                <a:gd name="T73" fmla="*/ 14 h 19"/>
                <a:gd name="T74" fmla="*/ 9 w 16"/>
                <a:gd name="T75" fmla="*/ 17 h 19"/>
                <a:gd name="T76" fmla="*/ 9 w 16"/>
                <a:gd name="T77" fmla="*/ 19 h 19"/>
                <a:gd name="T78" fmla="*/ 10 w 16"/>
                <a:gd name="T79" fmla="*/ 17 h 19"/>
                <a:gd name="T80" fmla="*/ 10 w 16"/>
                <a:gd name="T81" fmla="*/ 17 h 19"/>
                <a:gd name="T82" fmla="*/ 10 w 16"/>
                <a:gd name="T83" fmla="*/ 19 h 19"/>
                <a:gd name="T84" fmla="*/ 10 w 16"/>
                <a:gd name="T85" fmla="*/ 17 h 19"/>
                <a:gd name="T86" fmla="*/ 10 w 16"/>
                <a:gd name="T87" fmla="*/ 17 h 19"/>
                <a:gd name="T88" fmla="*/ 10 w 16"/>
                <a:gd name="T89" fmla="*/ 19 h 19"/>
                <a:gd name="T90" fmla="*/ 10 w 16"/>
                <a:gd name="T91" fmla="*/ 16 h 19"/>
                <a:gd name="T92" fmla="*/ 12 w 16"/>
                <a:gd name="T93" fmla="*/ 19 h 19"/>
                <a:gd name="T94" fmla="*/ 12 w 16"/>
                <a:gd name="T95" fmla="*/ 17 h 19"/>
                <a:gd name="T96" fmla="*/ 12 w 16"/>
                <a:gd name="T97" fmla="*/ 14 h 19"/>
                <a:gd name="T98" fmla="*/ 12 w 16"/>
                <a:gd name="T99" fmla="*/ 17 h 19"/>
                <a:gd name="T100" fmla="*/ 12 w 16"/>
                <a:gd name="T101" fmla="*/ 16 h 19"/>
                <a:gd name="T102" fmla="*/ 12 w 16"/>
                <a:gd name="T103" fmla="*/ 14 h 19"/>
                <a:gd name="T104" fmla="*/ 12 w 16"/>
                <a:gd name="T105" fmla="*/ 19 h 19"/>
                <a:gd name="T106" fmla="*/ 14 w 16"/>
                <a:gd name="T107" fmla="*/ 0 h 19"/>
                <a:gd name="T108" fmla="*/ 14 w 16"/>
                <a:gd name="T109" fmla="*/ 19 h 19"/>
                <a:gd name="T110" fmla="*/ 14 w 16"/>
                <a:gd name="T111" fmla="*/ 14 h 19"/>
                <a:gd name="T112" fmla="*/ 14 w 16"/>
                <a:gd name="T113" fmla="*/ 19 h 19"/>
                <a:gd name="T114" fmla="*/ 14 w 16"/>
                <a:gd name="T115" fmla="*/ 12 h 19"/>
                <a:gd name="T116" fmla="*/ 14 w 16"/>
                <a:gd name="T117" fmla="*/ 19 h 19"/>
                <a:gd name="T118" fmla="*/ 16 w 16"/>
                <a:gd name="T119" fmla="*/ 16 h 19"/>
                <a:gd name="T120" fmla="*/ 16 w 16"/>
                <a:gd name="T121" fmla="*/ 17 h 19"/>
                <a:gd name="T122" fmla="*/ 16 w 16"/>
                <a:gd name="T12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2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7"/>
                  </a:lnTo>
                  <a:lnTo>
                    <a:pt x="1" y="16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0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7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9"/>
                  </a:lnTo>
                  <a:lnTo>
                    <a:pt x="3" y="14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2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10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2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2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2"/>
                  </a:lnTo>
                  <a:lnTo>
                    <a:pt x="7" y="5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0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0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7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2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2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0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9"/>
                  </a:lnTo>
                  <a:lnTo>
                    <a:pt x="10" y="9"/>
                  </a:lnTo>
                  <a:lnTo>
                    <a:pt x="10" y="17"/>
                  </a:lnTo>
                  <a:lnTo>
                    <a:pt x="10" y="10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0"/>
                  </a:lnTo>
                  <a:lnTo>
                    <a:pt x="10" y="19"/>
                  </a:lnTo>
                  <a:lnTo>
                    <a:pt x="10" y="12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2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2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4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2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4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12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2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2"/>
                  </a:lnTo>
                  <a:lnTo>
                    <a:pt x="12" y="1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2"/>
                  </a:lnTo>
                  <a:lnTo>
                    <a:pt x="12" y="17"/>
                  </a:lnTo>
                  <a:lnTo>
                    <a:pt x="12" y="3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7"/>
                  </a:lnTo>
                  <a:lnTo>
                    <a:pt x="12" y="14"/>
                  </a:lnTo>
                  <a:lnTo>
                    <a:pt x="12" y="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9"/>
                  </a:lnTo>
                  <a:lnTo>
                    <a:pt x="12" y="17"/>
                  </a:lnTo>
                  <a:lnTo>
                    <a:pt x="12" y="14"/>
                  </a:lnTo>
                  <a:lnTo>
                    <a:pt x="12" y="5"/>
                  </a:lnTo>
                  <a:lnTo>
                    <a:pt x="12" y="14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0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0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7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4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0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5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9"/>
                  </a:lnTo>
                  <a:lnTo>
                    <a:pt x="12" y="19"/>
                  </a:lnTo>
                  <a:lnTo>
                    <a:pt x="14" y="12"/>
                  </a:lnTo>
                  <a:lnTo>
                    <a:pt x="14" y="17"/>
                  </a:lnTo>
                  <a:lnTo>
                    <a:pt x="14" y="1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0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2"/>
                  </a:lnTo>
                  <a:lnTo>
                    <a:pt x="14" y="5"/>
                  </a:lnTo>
                  <a:lnTo>
                    <a:pt x="14" y="19"/>
                  </a:lnTo>
                  <a:lnTo>
                    <a:pt x="14" y="10"/>
                  </a:lnTo>
                  <a:lnTo>
                    <a:pt x="14" y="19"/>
                  </a:lnTo>
                  <a:lnTo>
                    <a:pt x="14" y="1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0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4" y="7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9"/>
                  </a:lnTo>
                  <a:lnTo>
                    <a:pt x="14" y="1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0"/>
                  </a:lnTo>
                  <a:lnTo>
                    <a:pt x="14" y="19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7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7"/>
                  </a:lnTo>
                  <a:lnTo>
                    <a:pt x="14" y="1"/>
                  </a:lnTo>
                  <a:lnTo>
                    <a:pt x="14" y="19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3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7"/>
                  </a:lnTo>
                  <a:lnTo>
                    <a:pt x="16" y="14"/>
                  </a:lnTo>
                  <a:lnTo>
                    <a:pt x="16" y="5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1" name="Freeform 497"/>
            <p:cNvSpPr>
              <a:spLocks/>
            </p:cNvSpPr>
            <p:nvPr/>
          </p:nvSpPr>
          <p:spPr bwMode="auto">
            <a:xfrm>
              <a:off x="4487" y="3902"/>
              <a:ext cx="16" cy="135"/>
            </a:xfrm>
            <a:custGeom>
              <a:avLst/>
              <a:gdLst>
                <a:gd name="T0" fmla="*/ 0 w 16"/>
                <a:gd name="T1" fmla="*/ 135 h 135"/>
                <a:gd name="T2" fmla="*/ 0 w 16"/>
                <a:gd name="T3" fmla="*/ 130 h 135"/>
                <a:gd name="T4" fmla="*/ 0 w 16"/>
                <a:gd name="T5" fmla="*/ 135 h 135"/>
                <a:gd name="T6" fmla="*/ 1 w 16"/>
                <a:gd name="T7" fmla="*/ 133 h 135"/>
                <a:gd name="T8" fmla="*/ 1 w 16"/>
                <a:gd name="T9" fmla="*/ 128 h 135"/>
                <a:gd name="T10" fmla="*/ 1 w 16"/>
                <a:gd name="T11" fmla="*/ 133 h 135"/>
                <a:gd name="T12" fmla="*/ 1 w 16"/>
                <a:gd name="T13" fmla="*/ 126 h 135"/>
                <a:gd name="T14" fmla="*/ 1 w 16"/>
                <a:gd name="T15" fmla="*/ 135 h 135"/>
                <a:gd name="T16" fmla="*/ 1 w 16"/>
                <a:gd name="T17" fmla="*/ 128 h 135"/>
                <a:gd name="T18" fmla="*/ 1 w 16"/>
                <a:gd name="T19" fmla="*/ 133 h 135"/>
                <a:gd name="T20" fmla="*/ 3 w 16"/>
                <a:gd name="T21" fmla="*/ 126 h 135"/>
                <a:gd name="T22" fmla="*/ 3 w 16"/>
                <a:gd name="T23" fmla="*/ 128 h 135"/>
                <a:gd name="T24" fmla="*/ 3 w 16"/>
                <a:gd name="T25" fmla="*/ 112 h 135"/>
                <a:gd name="T26" fmla="*/ 3 w 16"/>
                <a:gd name="T27" fmla="*/ 135 h 135"/>
                <a:gd name="T28" fmla="*/ 3 w 16"/>
                <a:gd name="T29" fmla="*/ 130 h 135"/>
                <a:gd name="T30" fmla="*/ 3 w 16"/>
                <a:gd name="T31" fmla="*/ 135 h 135"/>
                <a:gd name="T32" fmla="*/ 3 w 16"/>
                <a:gd name="T33" fmla="*/ 135 h 135"/>
                <a:gd name="T34" fmla="*/ 5 w 16"/>
                <a:gd name="T35" fmla="*/ 121 h 135"/>
                <a:gd name="T36" fmla="*/ 5 w 16"/>
                <a:gd name="T37" fmla="*/ 133 h 135"/>
                <a:gd name="T38" fmla="*/ 5 w 16"/>
                <a:gd name="T39" fmla="*/ 133 h 135"/>
                <a:gd name="T40" fmla="*/ 5 w 16"/>
                <a:gd name="T41" fmla="*/ 125 h 135"/>
                <a:gd name="T42" fmla="*/ 5 w 16"/>
                <a:gd name="T43" fmla="*/ 123 h 135"/>
                <a:gd name="T44" fmla="*/ 5 w 16"/>
                <a:gd name="T45" fmla="*/ 133 h 135"/>
                <a:gd name="T46" fmla="*/ 5 w 16"/>
                <a:gd name="T47" fmla="*/ 135 h 135"/>
                <a:gd name="T48" fmla="*/ 7 w 16"/>
                <a:gd name="T49" fmla="*/ 126 h 135"/>
                <a:gd name="T50" fmla="*/ 7 w 16"/>
                <a:gd name="T51" fmla="*/ 130 h 135"/>
                <a:gd name="T52" fmla="*/ 7 w 16"/>
                <a:gd name="T53" fmla="*/ 133 h 135"/>
                <a:gd name="T54" fmla="*/ 7 w 16"/>
                <a:gd name="T55" fmla="*/ 132 h 135"/>
                <a:gd name="T56" fmla="*/ 7 w 16"/>
                <a:gd name="T57" fmla="*/ 132 h 135"/>
                <a:gd name="T58" fmla="*/ 7 w 16"/>
                <a:gd name="T59" fmla="*/ 125 h 135"/>
                <a:gd name="T60" fmla="*/ 9 w 16"/>
                <a:gd name="T61" fmla="*/ 112 h 135"/>
                <a:gd name="T62" fmla="*/ 9 w 16"/>
                <a:gd name="T63" fmla="*/ 132 h 135"/>
                <a:gd name="T64" fmla="*/ 9 w 16"/>
                <a:gd name="T65" fmla="*/ 128 h 135"/>
                <a:gd name="T66" fmla="*/ 9 w 16"/>
                <a:gd name="T67" fmla="*/ 116 h 135"/>
                <a:gd name="T68" fmla="*/ 9 w 16"/>
                <a:gd name="T69" fmla="*/ 117 h 135"/>
                <a:gd name="T70" fmla="*/ 9 w 16"/>
                <a:gd name="T71" fmla="*/ 133 h 135"/>
                <a:gd name="T72" fmla="*/ 9 w 16"/>
                <a:gd name="T73" fmla="*/ 135 h 135"/>
                <a:gd name="T74" fmla="*/ 10 w 16"/>
                <a:gd name="T75" fmla="*/ 101 h 135"/>
                <a:gd name="T76" fmla="*/ 10 w 16"/>
                <a:gd name="T77" fmla="*/ 133 h 135"/>
                <a:gd name="T78" fmla="*/ 10 w 16"/>
                <a:gd name="T79" fmla="*/ 133 h 135"/>
                <a:gd name="T80" fmla="*/ 10 w 16"/>
                <a:gd name="T81" fmla="*/ 133 h 135"/>
                <a:gd name="T82" fmla="*/ 10 w 16"/>
                <a:gd name="T83" fmla="*/ 135 h 135"/>
                <a:gd name="T84" fmla="*/ 10 w 16"/>
                <a:gd name="T85" fmla="*/ 135 h 135"/>
                <a:gd name="T86" fmla="*/ 10 w 16"/>
                <a:gd name="T87" fmla="*/ 130 h 135"/>
                <a:gd name="T88" fmla="*/ 12 w 16"/>
                <a:gd name="T89" fmla="*/ 135 h 135"/>
                <a:gd name="T90" fmla="*/ 12 w 16"/>
                <a:gd name="T91" fmla="*/ 110 h 135"/>
                <a:gd name="T92" fmla="*/ 12 w 16"/>
                <a:gd name="T93" fmla="*/ 121 h 135"/>
                <a:gd name="T94" fmla="*/ 12 w 16"/>
                <a:gd name="T95" fmla="*/ 128 h 135"/>
                <a:gd name="T96" fmla="*/ 12 w 16"/>
                <a:gd name="T97" fmla="*/ 132 h 135"/>
                <a:gd name="T98" fmla="*/ 12 w 16"/>
                <a:gd name="T99" fmla="*/ 112 h 135"/>
                <a:gd name="T100" fmla="*/ 12 w 16"/>
                <a:gd name="T101" fmla="*/ 84 h 135"/>
                <a:gd name="T102" fmla="*/ 14 w 16"/>
                <a:gd name="T103" fmla="*/ 109 h 135"/>
                <a:gd name="T104" fmla="*/ 14 w 16"/>
                <a:gd name="T105" fmla="*/ 103 h 135"/>
                <a:gd name="T106" fmla="*/ 14 w 16"/>
                <a:gd name="T107" fmla="*/ 135 h 135"/>
                <a:gd name="T108" fmla="*/ 14 w 16"/>
                <a:gd name="T109" fmla="*/ 132 h 135"/>
                <a:gd name="T110" fmla="*/ 14 w 16"/>
                <a:gd name="T111" fmla="*/ 121 h 135"/>
                <a:gd name="T112" fmla="*/ 14 w 16"/>
                <a:gd name="T113" fmla="*/ 100 h 135"/>
                <a:gd name="T114" fmla="*/ 14 w 16"/>
                <a:gd name="T115" fmla="*/ 121 h 135"/>
                <a:gd name="T116" fmla="*/ 16 w 16"/>
                <a:gd name="T117" fmla="*/ 114 h 135"/>
                <a:gd name="T118" fmla="*/ 16 w 16"/>
                <a:gd name="T119" fmla="*/ 110 h 135"/>
                <a:gd name="T120" fmla="*/ 16 w 16"/>
                <a:gd name="T121" fmla="*/ 121 h 135"/>
                <a:gd name="T122" fmla="*/ 16 w 16"/>
                <a:gd name="T123" fmla="*/ 5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35">
                  <a:moveTo>
                    <a:pt x="0" y="133"/>
                  </a:moveTo>
                  <a:lnTo>
                    <a:pt x="0" y="130"/>
                  </a:lnTo>
                  <a:lnTo>
                    <a:pt x="0" y="133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0" y="133"/>
                  </a:lnTo>
                  <a:lnTo>
                    <a:pt x="0" y="125"/>
                  </a:lnTo>
                  <a:lnTo>
                    <a:pt x="0" y="116"/>
                  </a:lnTo>
                  <a:lnTo>
                    <a:pt x="0" y="126"/>
                  </a:lnTo>
                  <a:lnTo>
                    <a:pt x="0" y="123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0"/>
                  </a:lnTo>
                  <a:lnTo>
                    <a:pt x="0" y="121"/>
                  </a:lnTo>
                  <a:lnTo>
                    <a:pt x="0" y="135"/>
                  </a:lnTo>
                  <a:lnTo>
                    <a:pt x="0" y="13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0" y="126"/>
                  </a:lnTo>
                  <a:lnTo>
                    <a:pt x="0" y="133"/>
                  </a:lnTo>
                  <a:lnTo>
                    <a:pt x="0" y="125"/>
                  </a:lnTo>
                  <a:lnTo>
                    <a:pt x="0" y="133"/>
                  </a:lnTo>
                  <a:lnTo>
                    <a:pt x="0" y="130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3"/>
                  </a:lnTo>
                  <a:lnTo>
                    <a:pt x="0" y="130"/>
                  </a:lnTo>
                  <a:lnTo>
                    <a:pt x="0" y="116"/>
                  </a:lnTo>
                  <a:lnTo>
                    <a:pt x="0" y="132"/>
                  </a:lnTo>
                  <a:lnTo>
                    <a:pt x="0" y="123"/>
                  </a:lnTo>
                  <a:lnTo>
                    <a:pt x="0" y="132"/>
                  </a:lnTo>
                  <a:lnTo>
                    <a:pt x="0" y="110"/>
                  </a:lnTo>
                  <a:lnTo>
                    <a:pt x="0" y="121"/>
                  </a:lnTo>
                  <a:lnTo>
                    <a:pt x="0" y="135"/>
                  </a:lnTo>
                  <a:lnTo>
                    <a:pt x="0" y="133"/>
                  </a:lnTo>
                  <a:lnTo>
                    <a:pt x="0" y="135"/>
                  </a:lnTo>
                  <a:lnTo>
                    <a:pt x="0" y="123"/>
                  </a:lnTo>
                  <a:lnTo>
                    <a:pt x="0" y="135"/>
                  </a:lnTo>
                  <a:lnTo>
                    <a:pt x="1" y="133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26"/>
                  </a:lnTo>
                  <a:lnTo>
                    <a:pt x="1" y="130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21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25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33"/>
                  </a:lnTo>
                  <a:lnTo>
                    <a:pt x="1" y="114"/>
                  </a:lnTo>
                  <a:lnTo>
                    <a:pt x="1" y="128"/>
                  </a:lnTo>
                  <a:lnTo>
                    <a:pt x="1" y="133"/>
                  </a:lnTo>
                  <a:lnTo>
                    <a:pt x="1" y="128"/>
                  </a:lnTo>
                  <a:lnTo>
                    <a:pt x="1" y="123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28"/>
                  </a:lnTo>
                  <a:lnTo>
                    <a:pt x="1" y="123"/>
                  </a:lnTo>
                  <a:lnTo>
                    <a:pt x="1" y="133"/>
                  </a:lnTo>
                  <a:lnTo>
                    <a:pt x="1" y="130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28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25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23"/>
                  </a:lnTo>
                  <a:lnTo>
                    <a:pt x="1" y="126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1" y="132"/>
                  </a:lnTo>
                  <a:lnTo>
                    <a:pt x="1" y="135"/>
                  </a:lnTo>
                  <a:lnTo>
                    <a:pt x="1" y="123"/>
                  </a:lnTo>
                  <a:lnTo>
                    <a:pt x="1" y="133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1" y="123"/>
                  </a:lnTo>
                  <a:lnTo>
                    <a:pt x="1" y="133"/>
                  </a:lnTo>
                  <a:lnTo>
                    <a:pt x="1" y="121"/>
                  </a:lnTo>
                  <a:lnTo>
                    <a:pt x="1" y="133"/>
                  </a:lnTo>
                  <a:lnTo>
                    <a:pt x="1" y="125"/>
                  </a:lnTo>
                  <a:lnTo>
                    <a:pt x="1" y="132"/>
                  </a:lnTo>
                  <a:lnTo>
                    <a:pt x="1" y="133"/>
                  </a:lnTo>
                  <a:lnTo>
                    <a:pt x="1" y="128"/>
                  </a:lnTo>
                  <a:lnTo>
                    <a:pt x="1" y="132"/>
                  </a:lnTo>
                  <a:lnTo>
                    <a:pt x="1" y="135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26"/>
                  </a:lnTo>
                  <a:lnTo>
                    <a:pt x="1" y="12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3"/>
                  </a:lnTo>
                  <a:lnTo>
                    <a:pt x="1" y="112"/>
                  </a:lnTo>
                  <a:lnTo>
                    <a:pt x="1" y="135"/>
                  </a:lnTo>
                  <a:lnTo>
                    <a:pt x="1" y="133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5"/>
                  </a:lnTo>
                  <a:lnTo>
                    <a:pt x="3" y="133"/>
                  </a:lnTo>
                  <a:lnTo>
                    <a:pt x="3" y="130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30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3" y="133"/>
                  </a:lnTo>
                  <a:lnTo>
                    <a:pt x="3" y="126"/>
                  </a:lnTo>
                  <a:lnTo>
                    <a:pt x="3" y="130"/>
                  </a:lnTo>
                  <a:lnTo>
                    <a:pt x="3" y="128"/>
                  </a:lnTo>
                  <a:lnTo>
                    <a:pt x="3" y="132"/>
                  </a:lnTo>
                  <a:lnTo>
                    <a:pt x="3" y="135"/>
                  </a:lnTo>
                  <a:lnTo>
                    <a:pt x="3" y="121"/>
                  </a:lnTo>
                  <a:lnTo>
                    <a:pt x="3" y="132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28"/>
                  </a:lnTo>
                  <a:lnTo>
                    <a:pt x="3" y="135"/>
                  </a:lnTo>
                  <a:lnTo>
                    <a:pt x="3" y="132"/>
                  </a:lnTo>
                  <a:lnTo>
                    <a:pt x="3" y="133"/>
                  </a:lnTo>
                  <a:lnTo>
                    <a:pt x="3" y="128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16"/>
                  </a:lnTo>
                  <a:lnTo>
                    <a:pt x="3" y="132"/>
                  </a:lnTo>
                  <a:lnTo>
                    <a:pt x="3" y="135"/>
                  </a:lnTo>
                  <a:lnTo>
                    <a:pt x="3" y="112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25"/>
                  </a:lnTo>
                  <a:lnTo>
                    <a:pt x="3" y="133"/>
                  </a:lnTo>
                  <a:lnTo>
                    <a:pt x="3" y="121"/>
                  </a:lnTo>
                  <a:lnTo>
                    <a:pt x="3" y="130"/>
                  </a:lnTo>
                  <a:lnTo>
                    <a:pt x="3" y="121"/>
                  </a:lnTo>
                  <a:lnTo>
                    <a:pt x="3" y="133"/>
                  </a:lnTo>
                  <a:lnTo>
                    <a:pt x="3" y="132"/>
                  </a:lnTo>
                  <a:lnTo>
                    <a:pt x="3" y="125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5"/>
                  </a:lnTo>
                  <a:lnTo>
                    <a:pt x="3" y="125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30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28"/>
                  </a:lnTo>
                  <a:lnTo>
                    <a:pt x="3" y="91"/>
                  </a:lnTo>
                  <a:lnTo>
                    <a:pt x="3" y="128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25"/>
                  </a:lnTo>
                  <a:lnTo>
                    <a:pt x="3" y="128"/>
                  </a:lnTo>
                  <a:lnTo>
                    <a:pt x="3" y="135"/>
                  </a:lnTo>
                  <a:lnTo>
                    <a:pt x="3" y="130"/>
                  </a:lnTo>
                  <a:lnTo>
                    <a:pt x="3" y="107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0"/>
                  </a:lnTo>
                  <a:lnTo>
                    <a:pt x="5" y="133"/>
                  </a:lnTo>
                  <a:lnTo>
                    <a:pt x="5" y="132"/>
                  </a:lnTo>
                  <a:lnTo>
                    <a:pt x="5" y="123"/>
                  </a:lnTo>
                  <a:lnTo>
                    <a:pt x="5" y="132"/>
                  </a:lnTo>
                  <a:lnTo>
                    <a:pt x="5" y="132"/>
                  </a:lnTo>
                  <a:lnTo>
                    <a:pt x="5" y="130"/>
                  </a:lnTo>
                  <a:lnTo>
                    <a:pt x="5" y="128"/>
                  </a:lnTo>
                  <a:lnTo>
                    <a:pt x="5" y="132"/>
                  </a:lnTo>
                  <a:lnTo>
                    <a:pt x="5" y="121"/>
                  </a:lnTo>
                  <a:lnTo>
                    <a:pt x="5" y="125"/>
                  </a:lnTo>
                  <a:lnTo>
                    <a:pt x="5" y="114"/>
                  </a:lnTo>
                  <a:lnTo>
                    <a:pt x="5" y="126"/>
                  </a:lnTo>
                  <a:lnTo>
                    <a:pt x="5" y="130"/>
                  </a:lnTo>
                  <a:lnTo>
                    <a:pt x="5" y="133"/>
                  </a:lnTo>
                  <a:lnTo>
                    <a:pt x="5" y="126"/>
                  </a:lnTo>
                  <a:lnTo>
                    <a:pt x="5" y="130"/>
                  </a:lnTo>
                  <a:lnTo>
                    <a:pt x="5" y="123"/>
                  </a:lnTo>
                  <a:lnTo>
                    <a:pt x="5" y="133"/>
                  </a:lnTo>
                  <a:lnTo>
                    <a:pt x="5" y="128"/>
                  </a:lnTo>
                  <a:lnTo>
                    <a:pt x="5" y="130"/>
                  </a:lnTo>
                  <a:lnTo>
                    <a:pt x="5" y="133"/>
                  </a:lnTo>
                  <a:lnTo>
                    <a:pt x="5" y="125"/>
                  </a:lnTo>
                  <a:lnTo>
                    <a:pt x="5" y="105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5"/>
                  </a:lnTo>
                  <a:lnTo>
                    <a:pt x="5" y="112"/>
                  </a:lnTo>
                  <a:lnTo>
                    <a:pt x="5" y="117"/>
                  </a:lnTo>
                  <a:lnTo>
                    <a:pt x="5" y="135"/>
                  </a:lnTo>
                  <a:lnTo>
                    <a:pt x="5" y="133"/>
                  </a:lnTo>
                  <a:lnTo>
                    <a:pt x="5" y="135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23"/>
                  </a:lnTo>
                  <a:lnTo>
                    <a:pt x="5" y="126"/>
                  </a:lnTo>
                  <a:lnTo>
                    <a:pt x="5" y="126"/>
                  </a:lnTo>
                  <a:lnTo>
                    <a:pt x="5" y="135"/>
                  </a:lnTo>
                  <a:lnTo>
                    <a:pt x="5" y="132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26"/>
                  </a:lnTo>
                  <a:lnTo>
                    <a:pt x="5" y="116"/>
                  </a:lnTo>
                  <a:lnTo>
                    <a:pt x="5" y="123"/>
                  </a:lnTo>
                  <a:lnTo>
                    <a:pt x="5" y="116"/>
                  </a:lnTo>
                  <a:lnTo>
                    <a:pt x="5" y="125"/>
                  </a:lnTo>
                  <a:lnTo>
                    <a:pt x="5" y="135"/>
                  </a:lnTo>
                  <a:lnTo>
                    <a:pt x="5" y="128"/>
                  </a:lnTo>
                  <a:lnTo>
                    <a:pt x="5" y="123"/>
                  </a:lnTo>
                  <a:lnTo>
                    <a:pt x="5" y="133"/>
                  </a:lnTo>
                  <a:lnTo>
                    <a:pt x="5" y="101"/>
                  </a:lnTo>
                  <a:lnTo>
                    <a:pt x="5" y="130"/>
                  </a:lnTo>
                  <a:lnTo>
                    <a:pt x="5" y="119"/>
                  </a:lnTo>
                  <a:lnTo>
                    <a:pt x="5" y="123"/>
                  </a:lnTo>
                  <a:lnTo>
                    <a:pt x="5" y="128"/>
                  </a:lnTo>
                  <a:lnTo>
                    <a:pt x="5" y="128"/>
                  </a:lnTo>
                  <a:lnTo>
                    <a:pt x="5" y="135"/>
                  </a:lnTo>
                  <a:lnTo>
                    <a:pt x="5" y="123"/>
                  </a:lnTo>
                  <a:lnTo>
                    <a:pt x="5" y="135"/>
                  </a:lnTo>
                  <a:lnTo>
                    <a:pt x="5" y="133"/>
                  </a:lnTo>
                  <a:lnTo>
                    <a:pt x="5" y="128"/>
                  </a:lnTo>
                  <a:lnTo>
                    <a:pt x="5" y="123"/>
                  </a:lnTo>
                  <a:lnTo>
                    <a:pt x="5" y="123"/>
                  </a:lnTo>
                  <a:lnTo>
                    <a:pt x="5" y="133"/>
                  </a:lnTo>
                  <a:lnTo>
                    <a:pt x="5" y="132"/>
                  </a:lnTo>
                  <a:lnTo>
                    <a:pt x="5" y="128"/>
                  </a:lnTo>
                  <a:lnTo>
                    <a:pt x="5" y="130"/>
                  </a:lnTo>
                  <a:lnTo>
                    <a:pt x="5" y="85"/>
                  </a:lnTo>
                  <a:lnTo>
                    <a:pt x="5" y="125"/>
                  </a:lnTo>
                  <a:lnTo>
                    <a:pt x="5" y="133"/>
                  </a:lnTo>
                  <a:lnTo>
                    <a:pt x="5" y="132"/>
                  </a:lnTo>
                  <a:lnTo>
                    <a:pt x="5" y="128"/>
                  </a:lnTo>
                  <a:lnTo>
                    <a:pt x="5" y="128"/>
                  </a:lnTo>
                  <a:lnTo>
                    <a:pt x="5" y="130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5"/>
                  </a:lnTo>
                  <a:lnTo>
                    <a:pt x="5" y="132"/>
                  </a:lnTo>
                  <a:lnTo>
                    <a:pt x="5" y="132"/>
                  </a:lnTo>
                  <a:lnTo>
                    <a:pt x="5" y="123"/>
                  </a:lnTo>
                  <a:lnTo>
                    <a:pt x="5" y="135"/>
                  </a:lnTo>
                  <a:lnTo>
                    <a:pt x="5" y="121"/>
                  </a:lnTo>
                  <a:lnTo>
                    <a:pt x="5" y="130"/>
                  </a:lnTo>
                  <a:lnTo>
                    <a:pt x="5" y="135"/>
                  </a:lnTo>
                  <a:lnTo>
                    <a:pt x="7" y="128"/>
                  </a:lnTo>
                  <a:lnTo>
                    <a:pt x="7" y="107"/>
                  </a:lnTo>
                  <a:lnTo>
                    <a:pt x="7" y="133"/>
                  </a:lnTo>
                  <a:lnTo>
                    <a:pt x="7" y="128"/>
                  </a:lnTo>
                  <a:lnTo>
                    <a:pt x="7" y="135"/>
                  </a:lnTo>
                  <a:lnTo>
                    <a:pt x="7" y="130"/>
                  </a:lnTo>
                  <a:lnTo>
                    <a:pt x="7" y="128"/>
                  </a:lnTo>
                  <a:lnTo>
                    <a:pt x="7" y="128"/>
                  </a:lnTo>
                  <a:lnTo>
                    <a:pt x="7" y="126"/>
                  </a:lnTo>
                  <a:lnTo>
                    <a:pt x="7" y="135"/>
                  </a:lnTo>
                  <a:lnTo>
                    <a:pt x="7" y="110"/>
                  </a:lnTo>
                  <a:lnTo>
                    <a:pt x="7" y="130"/>
                  </a:lnTo>
                  <a:lnTo>
                    <a:pt x="7" y="119"/>
                  </a:lnTo>
                  <a:lnTo>
                    <a:pt x="7" y="133"/>
                  </a:lnTo>
                  <a:lnTo>
                    <a:pt x="7" y="130"/>
                  </a:lnTo>
                  <a:lnTo>
                    <a:pt x="7" y="135"/>
                  </a:lnTo>
                  <a:lnTo>
                    <a:pt x="7" y="132"/>
                  </a:lnTo>
                  <a:lnTo>
                    <a:pt x="7" y="133"/>
                  </a:lnTo>
                  <a:lnTo>
                    <a:pt x="7" y="133"/>
                  </a:lnTo>
                  <a:lnTo>
                    <a:pt x="7" y="128"/>
                  </a:lnTo>
                  <a:lnTo>
                    <a:pt x="7" y="130"/>
                  </a:lnTo>
                  <a:lnTo>
                    <a:pt x="7" y="110"/>
                  </a:lnTo>
                  <a:lnTo>
                    <a:pt x="7" y="130"/>
                  </a:lnTo>
                  <a:lnTo>
                    <a:pt x="7" y="119"/>
                  </a:lnTo>
                  <a:lnTo>
                    <a:pt x="7" y="126"/>
                  </a:lnTo>
                  <a:lnTo>
                    <a:pt x="7" y="133"/>
                  </a:lnTo>
                  <a:lnTo>
                    <a:pt x="7" y="121"/>
                  </a:lnTo>
                  <a:lnTo>
                    <a:pt x="7" y="133"/>
                  </a:lnTo>
                  <a:lnTo>
                    <a:pt x="7" y="133"/>
                  </a:lnTo>
                  <a:lnTo>
                    <a:pt x="7" y="132"/>
                  </a:lnTo>
                  <a:lnTo>
                    <a:pt x="7" y="135"/>
                  </a:lnTo>
                  <a:lnTo>
                    <a:pt x="7" y="130"/>
                  </a:lnTo>
                  <a:lnTo>
                    <a:pt x="7" y="133"/>
                  </a:lnTo>
                  <a:lnTo>
                    <a:pt x="7" y="116"/>
                  </a:lnTo>
                  <a:lnTo>
                    <a:pt x="7" y="135"/>
                  </a:lnTo>
                  <a:lnTo>
                    <a:pt x="7" y="130"/>
                  </a:lnTo>
                  <a:lnTo>
                    <a:pt x="7" y="133"/>
                  </a:lnTo>
                  <a:lnTo>
                    <a:pt x="7" y="132"/>
                  </a:lnTo>
                  <a:lnTo>
                    <a:pt x="7" y="130"/>
                  </a:lnTo>
                  <a:lnTo>
                    <a:pt x="7" y="135"/>
                  </a:lnTo>
                  <a:lnTo>
                    <a:pt x="7" y="116"/>
                  </a:lnTo>
                  <a:lnTo>
                    <a:pt x="7" y="128"/>
                  </a:lnTo>
                  <a:lnTo>
                    <a:pt x="7" y="135"/>
                  </a:lnTo>
                  <a:lnTo>
                    <a:pt x="7" y="135"/>
                  </a:lnTo>
                  <a:lnTo>
                    <a:pt x="7" y="132"/>
                  </a:lnTo>
                  <a:lnTo>
                    <a:pt x="7" y="133"/>
                  </a:lnTo>
                  <a:lnTo>
                    <a:pt x="7" y="135"/>
                  </a:lnTo>
                  <a:lnTo>
                    <a:pt x="7" y="128"/>
                  </a:lnTo>
                  <a:lnTo>
                    <a:pt x="7" y="130"/>
                  </a:lnTo>
                  <a:lnTo>
                    <a:pt x="7" y="135"/>
                  </a:lnTo>
                  <a:lnTo>
                    <a:pt x="7" y="130"/>
                  </a:lnTo>
                  <a:lnTo>
                    <a:pt x="7" y="132"/>
                  </a:lnTo>
                  <a:lnTo>
                    <a:pt x="7" y="135"/>
                  </a:lnTo>
                  <a:lnTo>
                    <a:pt x="7" y="132"/>
                  </a:lnTo>
                  <a:lnTo>
                    <a:pt x="7" y="135"/>
                  </a:lnTo>
                  <a:lnTo>
                    <a:pt x="7" y="123"/>
                  </a:lnTo>
                  <a:lnTo>
                    <a:pt x="7" y="132"/>
                  </a:lnTo>
                  <a:lnTo>
                    <a:pt x="7" y="128"/>
                  </a:lnTo>
                  <a:lnTo>
                    <a:pt x="7" y="116"/>
                  </a:lnTo>
                  <a:lnTo>
                    <a:pt x="7" y="132"/>
                  </a:lnTo>
                  <a:lnTo>
                    <a:pt x="7" y="135"/>
                  </a:lnTo>
                  <a:lnTo>
                    <a:pt x="7" y="133"/>
                  </a:lnTo>
                  <a:lnTo>
                    <a:pt x="7" y="128"/>
                  </a:lnTo>
                  <a:lnTo>
                    <a:pt x="7" y="109"/>
                  </a:lnTo>
                  <a:lnTo>
                    <a:pt x="7" y="133"/>
                  </a:lnTo>
                  <a:lnTo>
                    <a:pt x="7" y="133"/>
                  </a:lnTo>
                  <a:lnTo>
                    <a:pt x="7" y="92"/>
                  </a:lnTo>
                  <a:lnTo>
                    <a:pt x="7" y="135"/>
                  </a:lnTo>
                  <a:lnTo>
                    <a:pt x="7" y="125"/>
                  </a:lnTo>
                  <a:lnTo>
                    <a:pt x="7" y="128"/>
                  </a:lnTo>
                  <a:lnTo>
                    <a:pt x="7" y="109"/>
                  </a:lnTo>
                  <a:lnTo>
                    <a:pt x="7" y="135"/>
                  </a:lnTo>
                  <a:lnTo>
                    <a:pt x="7" y="132"/>
                  </a:lnTo>
                  <a:lnTo>
                    <a:pt x="7" y="135"/>
                  </a:lnTo>
                  <a:lnTo>
                    <a:pt x="7" y="135"/>
                  </a:lnTo>
                  <a:lnTo>
                    <a:pt x="9" y="125"/>
                  </a:lnTo>
                  <a:lnTo>
                    <a:pt x="9" y="132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25"/>
                  </a:lnTo>
                  <a:lnTo>
                    <a:pt x="9" y="112"/>
                  </a:lnTo>
                  <a:lnTo>
                    <a:pt x="9" y="128"/>
                  </a:lnTo>
                  <a:lnTo>
                    <a:pt x="9" y="133"/>
                  </a:lnTo>
                  <a:lnTo>
                    <a:pt x="9" y="132"/>
                  </a:lnTo>
                  <a:lnTo>
                    <a:pt x="9" y="128"/>
                  </a:lnTo>
                  <a:lnTo>
                    <a:pt x="9" y="119"/>
                  </a:lnTo>
                  <a:lnTo>
                    <a:pt x="9" y="132"/>
                  </a:lnTo>
                  <a:lnTo>
                    <a:pt x="9" y="135"/>
                  </a:lnTo>
                  <a:lnTo>
                    <a:pt x="9" y="135"/>
                  </a:lnTo>
                  <a:lnTo>
                    <a:pt x="9" y="130"/>
                  </a:lnTo>
                  <a:lnTo>
                    <a:pt x="9" y="123"/>
                  </a:lnTo>
                  <a:lnTo>
                    <a:pt x="9" y="135"/>
                  </a:lnTo>
                  <a:lnTo>
                    <a:pt x="9" y="132"/>
                  </a:lnTo>
                  <a:lnTo>
                    <a:pt x="9" y="135"/>
                  </a:lnTo>
                  <a:lnTo>
                    <a:pt x="9" y="96"/>
                  </a:lnTo>
                  <a:lnTo>
                    <a:pt x="9" y="128"/>
                  </a:lnTo>
                  <a:lnTo>
                    <a:pt x="9" y="123"/>
                  </a:lnTo>
                  <a:lnTo>
                    <a:pt x="9" y="133"/>
                  </a:lnTo>
                  <a:lnTo>
                    <a:pt x="9" y="132"/>
                  </a:lnTo>
                  <a:lnTo>
                    <a:pt x="9" y="121"/>
                  </a:lnTo>
                  <a:lnTo>
                    <a:pt x="9" y="130"/>
                  </a:lnTo>
                  <a:lnTo>
                    <a:pt x="9" y="117"/>
                  </a:lnTo>
                  <a:lnTo>
                    <a:pt x="9" y="110"/>
                  </a:lnTo>
                  <a:lnTo>
                    <a:pt x="9" y="119"/>
                  </a:lnTo>
                  <a:lnTo>
                    <a:pt x="9" y="128"/>
                  </a:lnTo>
                  <a:lnTo>
                    <a:pt x="9" y="128"/>
                  </a:lnTo>
                  <a:lnTo>
                    <a:pt x="9" y="133"/>
                  </a:lnTo>
                  <a:lnTo>
                    <a:pt x="9" y="133"/>
                  </a:lnTo>
                  <a:lnTo>
                    <a:pt x="9" y="132"/>
                  </a:lnTo>
                  <a:lnTo>
                    <a:pt x="9" y="126"/>
                  </a:lnTo>
                  <a:lnTo>
                    <a:pt x="9" y="125"/>
                  </a:lnTo>
                  <a:lnTo>
                    <a:pt x="9" y="128"/>
                  </a:lnTo>
                  <a:lnTo>
                    <a:pt x="9" y="132"/>
                  </a:lnTo>
                  <a:lnTo>
                    <a:pt x="9" y="128"/>
                  </a:lnTo>
                  <a:lnTo>
                    <a:pt x="9" y="133"/>
                  </a:lnTo>
                  <a:lnTo>
                    <a:pt x="9" y="128"/>
                  </a:lnTo>
                  <a:lnTo>
                    <a:pt x="9" y="116"/>
                  </a:lnTo>
                  <a:lnTo>
                    <a:pt x="9" y="119"/>
                  </a:lnTo>
                  <a:lnTo>
                    <a:pt x="9" y="128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123"/>
                  </a:lnTo>
                  <a:lnTo>
                    <a:pt x="9" y="133"/>
                  </a:lnTo>
                  <a:lnTo>
                    <a:pt x="9" y="121"/>
                  </a:lnTo>
                  <a:lnTo>
                    <a:pt x="9" y="114"/>
                  </a:lnTo>
                  <a:lnTo>
                    <a:pt x="9" y="128"/>
                  </a:lnTo>
                  <a:lnTo>
                    <a:pt x="9" y="121"/>
                  </a:lnTo>
                  <a:lnTo>
                    <a:pt x="9" y="130"/>
                  </a:lnTo>
                  <a:lnTo>
                    <a:pt x="9" y="117"/>
                  </a:lnTo>
                  <a:lnTo>
                    <a:pt x="9" y="126"/>
                  </a:lnTo>
                  <a:lnTo>
                    <a:pt x="9" y="133"/>
                  </a:lnTo>
                  <a:lnTo>
                    <a:pt x="9" y="132"/>
                  </a:lnTo>
                  <a:lnTo>
                    <a:pt x="9" y="121"/>
                  </a:lnTo>
                  <a:lnTo>
                    <a:pt x="9" y="126"/>
                  </a:lnTo>
                  <a:lnTo>
                    <a:pt x="9" y="123"/>
                  </a:lnTo>
                  <a:lnTo>
                    <a:pt x="9" y="135"/>
                  </a:lnTo>
                  <a:lnTo>
                    <a:pt x="9" y="130"/>
                  </a:lnTo>
                  <a:lnTo>
                    <a:pt x="9" y="135"/>
                  </a:lnTo>
                  <a:lnTo>
                    <a:pt x="9" y="125"/>
                  </a:lnTo>
                  <a:lnTo>
                    <a:pt x="9" y="132"/>
                  </a:lnTo>
                  <a:lnTo>
                    <a:pt x="9" y="133"/>
                  </a:lnTo>
                  <a:lnTo>
                    <a:pt x="9" y="135"/>
                  </a:lnTo>
                  <a:lnTo>
                    <a:pt x="9" y="132"/>
                  </a:lnTo>
                  <a:lnTo>
                    <a:pt x="9" y="128"/>
                  </a:lnTo>
                  <a:lnTo>
                    <a:pt x="9" y="130"/>
                  </a:lnTo>
                  <a:lnTo>
                    <a:pt x="9" y="123"/>
                  </a:lnTo>
                  <a:lnTo>
                    <a:pt x="9" y="133"/>
                  </a:lnTo>
                  <a:lnTo>
                    <a:pt x="9" y="123"/>
                  </a:lnTo>
                  <a:lnTo>
                    <a:pt x="9" y="135"/>
                  </a:lnTo>
                  <a:lnTo>
                    <a:pt x="9" y="130"/>
                  </a:lnTo>
                  <a:lnTo>
                    <a:pt x="9" y="117"/>
                  </a:lnTo>
                  <a:lnTo>
                    <a:pt x="9" y="135"/>
                  </a:lnTo>
                  <a:lnTo>
                    <a:pt x="9" y="135"/>
                  </a:lnTo>
                  <a:lnTo>
                    <a:pt x="9" y="132"/>
                  </a:lnTo>
                  <a:lnTo>
                    <a:pt x="9" y="126"/>
                  </a:lnTo>
                  <a:lnTo>
                    <a:pt x="9" y="126"/>
                  </a:lnTo>
                  <a:lnTo>
                    <a:pt x="9" y="133"/>
                  </a:lnTo>
                  <a:lnTo>
                    <a:pt x="9" y="135"/>
                  </a:lnTo>
                  <a:lnTo>
                    <a:pt x="9" y="126"/>
                  </a:lnTo>
                  <a:lnTo>
                    <a:pt x="9" y="135"/>
                  </a:lnTo>
                  <a:lnTo>
                    <a:pt x="10" y="133"/>
                  </a:lnTo>
                  <a:lnTo>
                    <a:pt x="10" y="133"/>
                  </a:lnTo>
                  <a:lnTo>
                    <a:pt x="10" y="128"/>
                  </a:lnTo>
                  <a:lnTo>
                    <a:pt x="10" y="135"/>
                  </a:lnTo>
                  <a:lnTo>
                    <a:pt x="10" y="101"/>
                  </a:lnTo>
                  <a:lnTo>
                    <a:pt x="10" y="112"/>
                  </a:lnTo>
                  <a:lnTo>
                    <a:pt x="10" y="96"/>
                  </a:lnTo>
                  <a:lnTo>
                    <a:pt x="10" y="126"/>
                  </a:lnTo>
                  <a:lnTo>
                    <a:pt x="10" y="135"/>
                  </a:lnTo>
                  <a:lnTo>
                    <a:pt x="10" y="128"/>
                  </a:lnTo>
                  <a:lnTo>
                    <a:pt x="10" y="121"/>
                  </a:lnTo>
                  <a:lnTo>
                    <a:pt x="10" y="125"/>
                  </a:lnTo>
                  <a:lnTo>
                    <a:pt x="10" y="119"/>
                  </a:lnTo>
                  <a:lnTo>
                    <a:pt x="10" y="105"/>
                  </a:lnTo>
                  <a:lnTo>
                    <a:pt x="10" y="126"/>
                  </a:lnTo>
                  <a:lnTo>
                    <a:pt x="10" y="130"/>
                  </a:lnTo>
                  <a:lnTo>
                    <a:pt x="10" y="133"/>
                  </a:lnTo>
                  <a:lnTo>
                    <a:pt x="10" y="125"/>
                  </a:lnTo>
                  <a:lnTo>
                    <a:pt x="10" y="135"/>
                  </a:lnTo>
                  <a:lnTo>
                    <a:pt x="10" y="121"/>
                  </a:lnTo>
                  <a:lnTo>
                    <a:pt x="10" y="130"/>
                  </a:lnTo>
                  <a:lnTo>
                    <a:pt x="10" y="133"/>
                  </a:lnTo>
                  <a:lnTo>
                    <a:pt x="10" y="121"/>
                  </a:lnTo>
                  <a:lnTo>
                    <a:pt x="10" y="110"/>
                  </a:lnTo>
                  <a:lnTo>
                    <a:pt x="10" y="132"/>
                  </a:lnTo>
                  <a:lnTo>
                    <a:pt x="10" y="133"/>
                  </a:lnTo>
                  <a:lnTo>
                    <a:pt x="10" y="133"/>
                  </a:lnTo>
                  <a:lnTo>
                    <a:pt x="10" y="125"/>
                  </a:lnTo>
                  <a:lnTo>
                    <a:pt x="10" y="133"/>
                  </a:lnTo>
                  <a:lnTo>
                    <a:pt x="10" y="130"/>
                  </a:lnTo>
                  <a:lnTo>
                    <a:pt x="10" y="116"/>
                  </a:lnTo>
                  <a:lnTo>
                    <a:pt x="10" y="135"/>
                  </a:lnTo>
                  <a:lnTo>
                    <a:pt x="10" y="135"/>
                  </a:lnTo>
                  <a:lnTo>
                    <a:pt x="10" y="135"/>
                  </a:lnTo>
                  <a:lnTo>
                    <a:pt x="10" y="126"/>
                  </a:lnTo>
                  <a:lnTo>
                    <a:pt x="10" y="130"/>
                  </a:lnTo>
                  <a:lnTo>
                    <a:pt x="10" y="125"/>
                  </a:lnTo>
                  <a:lnTo>
                    <a:pt x="10" y="103"/>
                  </a:lnTo>
                  <a:lnTo>
                    <a:pt x="10" y="123"/>
                  </a:lnTo>
                  <a:lnTo>
                    <a:pt x="10" y="112"/>
                  </a:lnTo>
                  <a:lnTo>
                    <a:pt x="10" y="133"/>
                  </a:lnTo>
                  <a:lnTo>
                    <a:pt x="10" y="133"/>
                  </a:lnTo>
                  <a:lnTo>
                    <a:pt x="10" y="128"/>
                  </a:lnTo>
                  <a:lnTo>
                    <a:pt x="10" y="125"/>
                  </a:lnTo>
                  <a:lnTo>
                    <a:pt x="10" y="128"/>
                  </a:lnTo>
                  <a:lnTo>
                    <a:pt x="10" y="130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33"/>
                  </a:lnTo>
                  <a:lnTo>
                    <a:pt x="10" y="130"/>
                  </a:lnTo>
                  <a:lnTo>
                    <a:pt x="10" y="135"/>
                  </a:lnTo>
                  <a:lnTo>
                    <a:pt x="10" y="133"/>
                  </a:lnTo>
                  <a:lnTo>
                    <a:pt x="10" y="132"/>
                  </a:lnTo>
                  <a:lnTo>
                    <a:pt x="10" y="121"/>
                  </a:lnTo>
                  <a:lnTo>
                    <a:pt x="10" y="132"/>
                  </a:lnTo>
                  <a:lnTo>
                    <a:pt x="10" y="128"/>
                  </a:lnTo>
                  <a:lnTo>
                    <a:pt x="10" y="135"/>
                  </a:lnTo>
                  <a:lnTo>
                    <a:pt x="10" y="133"/>
                  </a:lnTo>
                  <a:lnTo>
                    <a:pt x="10" y="125"/>
                  </a:lnTo>
                  <a:lnTo>
                    <a:pt x="10" y="135"/>
                  </a:lnTo>
                  <a:lnTo>
                    <a:pt x="10" y="126"/>
                  </a:lnTo>
                  <a:lnTo>
                    <a:pt x="10" y="135"/>
                  </a:lnTo>
                  <a:lnTo>
                    <a:pt x="10" y="135"/>
                  </a:lnTo>
                  <a:lnTo>
                    <a:pt x="10" y="130"/>
                  </a:lnTo>
                  <a:lnTo>
                    <a:pt x="10" y="121"/>
                  </a:lnTo>
                  <a:lnTo>
                    <a:pt x="10" y="89"/>
                  </a:lnTo>
                  <a:lnTo>
                    <a:pt x="10" y="128"/>
                  </a:lnTo>
                  <a:lnTo>
                    <a:pt x="10" y="116"/>
                  </a:lnTo>
                  <a:lnTo>
                    <a:pt x="10" y="128"/>
                  </a:lnTo>
                  <a:lnTo>
                    <a:pt x="10" y="135"/>
                  </a:lnTo>
                  <a:lnTo>
                    <a:pt x="10" y="123"/>
                  </a:lnTo>
                  <a:lnTo>
                    <a:pt x="10" y="133"/>
                  </a:lnTo>
                  <a:lnTo>
                    <a:pt x="10" y="135"/>
                  </a:lnTo>
                  <a:lnTo>
                    <a:pt x="10" y="112"/>
                  </a:lnTo>
                  <a:lnTo>
                    <a:pt x="10" y="130"/>
                  </a:lnTo>
                  <a:lnTo>
                    <a:pt x="10" y="135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33"/>
                  </a:lnTo>
                  <a:lnTo>
                    <a:pt x="10" y="126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30"/>
                  </a:lnTo>
                  <a:lnTo>
                    <a:pt x="12" y="133"/>
                  </a:lnTo>
                  <a:lnTo>
                    <a:pt x="12" y="135"/>
                  </a:lnTo>
                  <a:lnTo>
                    <a:pt x="12" y="128"/>
                  </a:lnTo>
                  <a:lnTo>
                    <a:pt x="12" y="135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2" y="132"/>
                  </a:lnTo>
                  <a:lnTo>
                    <a:pt x="12" y="128"/>
                  </a:lnTo>
                  <a:lnTo>
                    <a:pt x="12" y="119"/>
                  </a:lnTo>
                  <a:lnTo>
                    <a:pt x="12" y="133"/>
                  </a:lnTo>
                  <a:lnTo>
                    <a:pt x="12" y="123"/>
                  </a:lnTo>
                  <a:lnTo>
                    <a:pt x="12" y="130"/>
                  </a:lnTo>
                  <a:lnTo>
                    <a:pt x="12" y="132"/>
                  </a:lnTo>
                  <a:lnTo>
                    <a:pt x="12" y="130"/>
                  </a:lnTo>
                  <a:lnTo>
                    <a:pt x="12" y="132"/>
                  </a:lnTo>
                  <a:lnTo>
                    <a:pt x="12" y="110"/>
                  </a:lnTo>
                  <a:lnTo>
                    <a:pt x="12" y="114"/>
                  </a:lnTo>
                  <a:lnTo>
                    <a:pt x="12" y="121"/>
                  </a:lnTo>
                  <a:lnTo>
                    <a:pt x="12" y="135"/>
                  </a:lnTo>
                  <a:lnTo>
                    <a:pt x="12" y="135"/>
                  </a:lnTo>
                  <a:lnTo>
                    <a:pt x="12" y="135"/>
                  </a:lnTo>
                  <a:lnTo>
                    <a:pt x="12" y="123"/>
                  </a:lnTo>
                  <a:lnTo>
                    <a:pt x="12" y="133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09"/>
                  </a:lnTo>
                  <a:lnTo>
                    <a:pt x="12" y="132"/>
                  </a:lnTo>
                  <a:lnTo>
                    <a:pt x="12" y="121"/>
                  </a:lnTo>
                  <a:lnTo>
                    <a:pt x="12" y="132"/>
                  </a:lnTo>
                  <a:lnTo>
                    <a:pt x="12" y="121"/>
                  </a:lnTo>
                  <a:lnTo>
                    <a:pt x="12" y="128"/>
                  </a:lnTo>
                  <a:lnTo>
                    <a:pt x="12" y="119"/>
                  </a:lnTo>
                  <a:lnTo>
                    <a:pt x="12" y="132"/>
                  </a:lnTo>
                  <a:lnTo>
                    <a:pt x="12" y="117"/>
                  </a:lnTo>
                  <a:lnTo>
                    <a:pt x="12" y="128"/>
                  </a:lnTo>
                  <a:lnTo>
                    <a:pt x="12" y="123"/>
                  </a:lnTo>
                  <a:lnTo>
                    <a:pt x="12" y="128"/>
                  </a:lnTo>
                  <a:lnTo>
                    <a:pt x="12" y="123"/>
                  </a:lnTo>
                  <a:lnTo>
                    <a:pt x="12" y="116"/>
                  </a:lnTo>
                  <a:lnTo>
                    <a:pt x="12" y="128"/>
                  </a:lnTo>
                  <a:lnTo>
                    <a:pt x="12" y="133"/>
                  </a:lnTo>
                  <a:lnTo>
                    <a:pt x="12" y="12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23"/>
                  </a:lnTo>
                  <a:lnTo>
                    <a:pt x="12" y="123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2" y="128"/>
                  </a:lnTo>
                  <a:lnTo>
                    <a:pt x="12" y="135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17"/>
                  </a:lnTo>
                  <a:lnTo>
                    <a:pt x="12" y="66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12" y="132"/>
                  </a:lnTo>
                  <a:lnTo>
                    <a:pt x="12" y="133"/>
                  </a:lnTo>
                  <a:lnTo>
                    <a:pt x="12" y="132"/>
                  </a:lnTo>
                  <a:lnTo>
                    <a:pt x="12" y="126"/>
                  </a:lnTo>
                  <a:lnTo>
                    <a:pt x="12" y="114"/>
                  </a:lnTo>
                  <a:lnTo>
                    <a:pt x="12" y="112"/>
                  </a:lnTo>
                  <a:lnTo>
                    <a:pt x="12" y="132"/>
                  </a:lnTo>
                  <a:lnTo>
                    <a:pt x="12" y="126"/>
                  </a:lnTo>
                  <a:lnTo>
                    <a:pt x="12" y="103"/>
                  </a:lnTo>
                  <a:lnTo>
                    <a:pt x="12" y="135"/>
                  </a:lnTo>
                  <a:lnTo>
                    <a:pt x="12" y="121"/>
                  </a:lnTo>
                  <a:lnTo>
                    <a:pt x="12" y="92"/>
                  </a:lnTo>
                  <a:lnTo>
                    <a:pt x="12" y="135"/>
                  </a:lnTo>
                  <a:lnTo>
                    <a:pt x="12" y="130"/>
                  </a:lnTo>
                  <a:lnTo>
                    <a:pt x="12" y="133"/>
                  </a:lnTo>
                  <a:lnTo>
                    <a:pt x="12" y="123"/>
                  </a:lnTo>
                  <a:lnTo>
                    <a:pt x="12" y="117"/>
                  </a:lnTo>
                  <a:lnTo>
                    <a:pt x="12" y="84"/>
                  </a:lnTo>
                  <a:lnTo>
                    <a:pt x="12" y="135"/>
                  </a:lnTo>
                  <a:lnTo>
                    <a:pt x="12" y="125"/>
                  </a:lnTo>
                  <a:lnTo>
                    <a:pt x="12" y="135"/>
                  </a:lnTo>
                  <a:lnTo>
                    <a:pt x="12" y="109"/>
                  </a:lnTo>
                  <a:lnTo>
                    <a:pt x="12" y="133"/>
                  </a:lnTo>
                  <a:lnTo>
                    <a:pt x="12" y="123"/>
                  </a:lnTo>
                  <a:lnTo>
                    <a:pt x="12" y="135"/>
                  </a:lnTo>
                  <a:lnTo>
                    <a:pt x="12" y="130"/>
                  </a:lnTo>
                  <a:lnTo>
                    <a:pt x="12" y="133"/>
                  </a:lnTo>
                  <a:lnTo>
                    <a:pt x="14" y="126"/>
                  </a:lnTo>
                  <a:lnTo>
                    <a:pt x="14" y="130"/>
                  </a:lnTo>
                  <a:lnTo>
                    <a:pt x="14" y="109"/>
                  </a:lnTo>
                  <a:lnTo>
                    <a:pt x="14" y="121"/>
                  </a:lnTo>
                  <a:lnTo>
                    <a:pt x="14" y="114"/>
                  </a:lnTo>
                  <a:lnTo>
                    <a:pt x="14" y="133"/>
                  </a:lnTo>
                  <a:lnTo>
                    <a:pt x="14" y="135"/>
                  </a:lnTo>
                  <a:lnTo>
                    <a:pt x="14" y="133"/>
                  </a:lnTo>
                  <a:lnTo>
                    <a:pt x="14" y="105"/>
                  </a:lnTo>
                  <a:lnTo>
                    <a:pt x="14" y="133"/>
                  </a:lnTo>
                  <a:lnTo>
                    <a:pt x="14" y="128"/>
                  </a:lnTo>
                  <a:lnTo>
                    <a:pt x="14" y="132"/>
                  </a:lnTo>
                  <a:lnTo>
                    <a:pt x="14" y="101"/>
                  </a:lnTo>
                  <a:lnTo>
                    <a:pt x="14" y="132"/>
                  </a:lnTo>
                  <a:lnTo>
                    <a:pt x="14" y="103"/>
                  </a:lnTo>
                  <a:lnTo>
                    <a:pt x="14" y="130"/>
                  </a:lnTo>
                  <a:lnTo>
                    <a:pt x="14" y="135"/>
                  </a:lnTo>
                  <a:lnTo>
                    <a:pt x="14" y="105"/>
                  </a:lnTo>
                  <a:lnTo>
                    <a:pt x="14" y="125"/>
                  </a:lnTo>
                  <a:lnTo>
                    <a:pt x="14" y="119"/>
                  </a:lnTo>
                  <a:lnTo>
                    <a:pt x="14" y="135"/>
                  </a:lnTo>
                  <a:lnTo>
                    <a:pt x="14" y="112"/>
                  </a:lnTo>
                  <a:lnTo>
                    <a:pt x="14" y="128"/>
                  </a:lnTo>
                  <a:lnTo>
                    <a:pt x="14" y="68"/>
                  </a:lnTo>
                  <a:lnTo>
                    <a:pt x="14" y="112"/>
                  </a:lnTo>
                  <a:lnTo>
                    <a:pt x="14" y="135"/>
                  </a:lnTo>
                  <a:lnTo>
                    <a:pt x="14" y="135"/>
                  </a:lnTo>
                  <a:lnTo>
                    <a:pt x="14" y="48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3"/>
                  </a:lnTo>
                  <a:lnTo>
                    <a:pt x="14" y="82"/>
                  </a:lnTo>
                  <a:lnTo>
                    <a:pt x="14" y="117"/>
                  </a:lnTo>
                  <a:lnTo>
                    <a:pt x="14" y="125"/>
                  </a:lnTo>
                  <a:lnTo>
                    <a:pt x="14" y="101"/>
                  </a:lnTo>
                  <a:lnTo>
                    <a:pt x="14" y="130"/>
                  </a:lnTo>
                  <a:lnTo>
                    <a:pt x="14" y="132"/>
                  </a:lnTo>
                  <a:lnTo>
                    <a:pt x="14" y="117"/>
                  </a:lnTo>
                  <a:lnTo>
                    <a:pt x="14" y="132"/>
                  </a:lnTo>
                  <a:lnTo>
                    <a:pt x="14" y="117"/>
                  </a:lnTo>
                  <a:lnTo>
                    <a:pt x="14" y="110"/>
                  </a:lnTo>
                  <a:lnTo>
                    <a:pt x="14" y="132"/>
                  </a:lnTo>
                  <a:lnTo>
                    <a:pt x="14" y="123"/>
                  </a:lnTo>
                  <a:lnTo>
                    <a:pt x="14" y="114"/>
                  </a:lnTo>
                  <a:lnTo>
                    <a:pt x="14" y="132"/>
                  </a:lnTo>
                  <a:lnTo>
                    <a:pt x="14" y="126"/>
                  </a:lnTo>
                  <a:lnTo>
                    <a:pt x="14" y="121"/>
                  </a:lnTo>
                  <a:lnTo>
                    <a:pt x="14" y="109"/>
                  </a:lnTo>
                  <a:lnTo>
                    <a:pt x="14" y="13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25"/>
                  </a:lnTo>
                  <a:lnTo>
                    <a:pt x="14" y="132"/>
                  </a:lnTo>
                  <a:lnTo>
                    <a:pt x="14" y="112"/>
                  </a:lnTo>
                  <a:lnTo>
                    <a:pt x="14" y="135"/>
                  </a:lnTo>
                  <a:lnTo>
                    <a:pt x="14" y="123"/>
                  </a:lnTo>
                  <a:lnTo>
                    <a:pt x="14" y="112"/>
                  </a:lnTo>
                  <a:lnTo>
                    <a:pt x="14" y="135"/>
                  </a:lnTo>
                  <a:lnTo>
                    <a:pt x="14" y="89"/>
                  </a:lnTo>
                  <a:lnTo>
                    <a:pt x="14" y="100"/>
                  </a:lnTo>
                  <a:lnTo>
                    <a:pt x="14" y="75"/>
                  </a:lnTo>
                  <a:lnTo>
                    <a:pt x="14" y="135"/>
                  </a:lnTo>
                  <a:lnTo>
                    <a:pt x="14" y="133"/>
                  </a:lnTo>
                  <a:lnTo>
                    <a:pt x="14" y="114"/>
                  </a:lnTo>
                  <a:lnTo>
                    <a:pt x="14" y="92"/>
                  </a:lnTo>
                  <a:lnTo>
                    <a:pt x="14" y="132"/>
                  </a:lnTo>
                  <a:lnTo>
                    <a:pt x="14" y="101"/>
                  </a:lnTo>
                  <a:lnTo>
                    <a:pt x="14" y="128"/>
                  </a:lnTo>
                  <a:lnTo>
                    <a:pt x="14" y="128"/>
                  </a:lnTo>
                  <a:lnTo>
                    <a:pt x="14" y="121"/>
                  </a:lnTo>
                  <a:lnTo>
                    <a:pt x="14" y="85"/>
                  </a:lnTo>
                  <a:lnTo>
                    <a:pt x="14" y="121"/>
                  </a:lnTo>
                  <a:lnTo>
                    <a:pt x="14" y="112"/>
                  </a:lnTo>
                  <a:lnTo>
                    <a:pt x="14" y="123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98"/>
                  </a:lnTo>
                  <a:lnTo>
                    <a:pt x="14" y="128"/>
                  </a:lnTo>
                  <a:lnTo>
                    <a:pt x="14" y="116"/>
                  </a:lnTo>
                  <a:lnTo>
                    <a:pt x="14" y="128"/>
                  </a:lnTo>
                  <a:lnTo>
                    <a:pt x="14" y="130"/>
                  </a:lnTo>
                  <a:lnTo>
                    <a:pt x="14" y="132"/>
                  </a:lnTo>
                  <a:lnTo>
                    <a:pt x="16" y="105"/>
                  </a:lnTo>
                  <a:lnTo>
                    <a:pt x="16" y="114"/>
                  </a:lnTo>
                  <a:lnTo>
                    <a:pt x="16" y="121"/>
                  </a:lnTo>
                  <a:lnTo>
                    <a:pt x="16" y="0"/>
                  </a:lnTo>
                  <a:lnTo>
                    <a:pt x="16" y="128"/>
                  </a:lnTo>
                  <a:lnTo>
                    <a:pt x="16" y="135"/>
                  </a:lnTo>
                  <a:lnTo>
                    <a:pt x="16" y="112"/>
                  </a:lnTo>
                  <a:lnTo>
                    <a:pt x="16" y="123"/>
                  </a:lnTo>
                  <a:lnTo>
                    <a:pt x="16" y="130"/>
                  </a:lnTo>
                  <a:lnTo>
                    <a:pt x="16" y="123"/>
                  </a:lnTo>
                  <a:lnTo>
                    <a:pt x="16" y="94"/>
                  </a:lnTo>
                  <a:lnTo>
                    <a:pt x="16" y="132"/>
                  </a:lnTo>
                  <a:lnTo>
                    <a:pt x="16" y="121"/>
                  </a:lnTo>
                  <a:lnTo>
                    <a:pt x="16" y="110"/>
                  </a:lnTo>
                  <a:lnTo>
                    <a:pt x="16" y="128"/>
                  </a:lnTo>
                  <a:lnTo>
                    <a:pt x="16" y="112"/>
                  </a:lnTo>
                  <a:lnTo>
                    <a:pt x="16" y="123"/>
                  </a:lnTo>
                  <a:lnTo>
                    <a:pt x="16" y="135"/>
                  </a:lnTo>
                  <a:lnTo>
                    <a:pt x="16" y="105"/>
                  </a:lnTo>
                  <a:lnTo>
                    <a:pt x="16" y="114"/>
                  </a:lnTo>
                  <a:lnTo>
                    <a:pt x="16" y="112"/>
                  </a:lnTo>
                  <a:lnTo>
                    <a:pt x="16" y="135"/>
                  </a:lnTo>
                  <a:lnTo>
                    <a:pt x="16" y="119"/>
                  </a:lnTo>
                  <a:lnTo>
                    <a:pt x="16" y="128"/>
                  </a:lnTo>
                  <a:lnTo>
                    <a:pt x="16" y="119"/>
                  </a:lnTo>
                  <a:lnTo>
                    <a:pt x="16" y="121"/>
                  </a:lnTo>
                  <a:lnTo>
                    <a:pt x="16" y="126"/>
                  </a:lnTo>
                  <a:lnTo>
                    <a:pt x="16" y="100"/>
                  </a:lnTo>
                  <a:lnTo>
                    <a:pt x="16" y="133"/>
                  </a:lnTo>
                  <a:lnTo>
                    <a:pt x="16" y="135"/>
                  </a:lnTo>
                  <a:lnTo>
                    <a:pt x="16" y="130"/>
                  </a:lnTo>
                  <a:lnTo>
                    <a:pt x="16" y="103"/>
                  </a:lnTo>
                  <a:lnTo>
                    <a:pt x="16" y="75"/>
                  </a:lnTo>
                  <a:lnTo>
                    <a:pt x="16" y="130"/>
                  </a:lnTo>
                  <a:lnTo>
                    <a:pt x="16" y="121"/>
                  </a:lnTo>
                  <a:lnTo>
                    <a:pt x="16" y="100"/>
                  </a:lnTo>
                  <a:lnTo>
                    <a:pt x="16" y="109"/>
                  </a:lnTo>
                  <a:lnTo>
                    <a:pt x="16" y="55"/>
                  </a:lnTo>
                  <a:lnTo>
                    <a:pt x="16" y="71"/>
                  </a:lnTo>
                  <a:lnTo>
                    <a:pt x="16" y="109"/>
                  </a:lnTo>
                  <a:lnTo>
                    <a:pt x="16" y="123"/>
                  </a:lnTo>
                  <a:lnTo>
                    <a:pt x="16" y="110"/>
                  </a:lnTo>
                  <a:lnTo>
                    <a:pt x="16" y="107"/>
                  </a:lnTo>
                  <a:lnTo>
                    <a:pt x="16" y="130"/>
                  </a:lnTo>
                  <a:lnTo>
                    <a:pt x="16" y="13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2" name="Freeform 498"/>
            <p:cNvSpPr>
              <a:spLocks/>
            </p:cNvSpPr>
            <p:nvPr/>
          </p:nvSpPr>
          <p:spPr bwMode="auto">
            <a:xfrm>
              <a:off x="4503" y="3859"/>
              <a:ext cx="16" cy="178"/>
            </a:xfrm>
            <a:custGeom>
              <a:avLst/>
              <a:gdLst>
                <a:gd name="T0" fmla="*/ 0 w 16"/>
                <a:gd name="T1" fmla="*/ 153 h 178"/>
                <a:gd name="T2" fmla="*/ 0 w 16"/>
                <a:gd name="T3" fmla="*/ 175 h 178"/>
                <a:gd name="T4" fmla="*/ 2 w 16"/>
                <a:gd name="T5" fmla="*/ 127 h 178"/>
                <a:gd name="T6" fmla="*/ 2 w 16"/>
                <a:gd name="T7" fmla="*/ 162 h 178"/>
                <a:gd name="T8" fmla="*/ 2 w 16"/>
                <a:gd name="T9" fmla="*/ 168 h 178"/>
                <a:gd name="T10" fmla="*/ 2 w 16"/>
                <a:gd name="T11" fmla="*/ 121 h 178"/>
                <a:gd name="T12" fmla="*/ 2 w 16"/>
                <a:gd name="T13" fmla="*/ 171 h 178"/>
                <a:gd name="T14" fmla="*/ 2 w 16"/>
                <a:gd name="T15" fmla="*/ 80 h 178"/>
                <a:gd name="T16" fmla="*/ 2 w 16"/>
                <a:gd name="T17" fmla="*/ 176 h 178"/>
                <a:gd name="T18" fmla="*/ 3 w 16"/>
                <a:gd name="T19" fmla="*/ 166 h 178"/>
                <a:gd name="T20" fmla="*/ 3 w 16"/>
                <a:gd name="T21" fmla="*/ 155 h 178"/>
                <a:gd name="T22" fmla="*/ 3 w 16"/>
                <a:gd name="T23" fmla="*/ 176 h 178"/>
                <a:gd name="T24" fmla="*/ 3 w 16"/>
                <a:gd name="T25" fmla="*/ 144 h 178"/>
                <a:gd name="T26" fmla="*/ 3 w 16"/>
                <a:gd name="T27" fmla="*/ 171 h 178"/>
                <a:gd name="T28" fmla="*/ 3 w 16"/>
                <a:gd name="T29" fmla="*/ 168 h 178"/>
                <a:gd name="T30" fmla="*/ 3 w 16"/>
                <a:gd name="T31" fmla="*/ 114 h 178"/>
                <a:gd name="T32" fmla="*/ 5 w 16"/>
                <a:gd name="T33" fmla="*/ 173 h 178"/>
                <a:gd name="T34" fmla="*/ 5 w 16"/>
                <a:gd name="T35" fmla="*/ 162 h 178"/>
                <a:gd name="T36" fmla="*/ 5 w 16"/>
                <a:gd name="T37" fmla="*/ 43 h 178"/>
                <a:gd name="T38" fmla="*/ 5 w 16"/>
                <a:gd name="T39" fmla="*/ 91 h 178"/>
                <a:gd name="T40" fmla="*/ 5 w 16"/>
                <a:gd name="T41" fmla="*/ 171 h 178"/>
                <a:gd name="T42" fmla="*/ 5 w 16"/>
                <a:gd name="T43" fmla="*/ 175 h 178"/>
                <a:gd name="T44" fmla="*/ 5 w 16"/>
                <a:gd name="T45" fmla="*/ 175 h 178"/>
                <a:gd name="T46" fmla="*/ 7 w 16"/>
                <a:gd name="T47" fmla="*/ 114 h 178"/>
                <a:gd name="T48" fmla="*/ 7 w 16"/>
                <a:gd name="T49" fmla="*/ 135 h 178"/>
                <a:gd name="T50" fmla="*/ 7 w 16"/>
                <a:gd name="T51" fmla="*/ 176 h 178"/>
                <a:gd name="T52" fmla="*/ 7 w 16"/>
                <a:gd name="T53" fmla="*/ 155 h 178"/>
                <a:gd name="T54" fmla="*/ 7 w 16"/>
                <a:gd name="T55" fmla="*/ 159 h 178"/>
                <a:gd name="T56" fmla="*/ 7 w 16"/>
                <a:gd name="T57" fmla="*/ 169 h 178"/>
                <a:gd name="T58" fmla="*/ 9 w 16"/>
                <a:gd name="T59" fmla="*/ 148 h 178"/>
                <a:gd name="T60" fmla="*/ 9 w 16"/>
                <a:gd name="T61" fmla="*/ 150 h 178"/>
                <a:gd name="T62" fmla="*/ 9 w 16"/>
                <a:gd name="T63" fmla="*/ 155 h 178"/>
                <a:gd name="T64" fmla="*/ 9 w 16"/>
                <a:gd name="T65" fmla="*/ 144 h 178"/>
                <a:gd name="T66" fmla="*/ 9 w 16"/>
                <a:gd name="T67" fmla="*/ 173 h 178"/>
                <a:gd name="T68" fmla="*/ 9 w 16"/>
                <a:gd name="T69" fmla="*/ 175 h 178"/>
                <a:gd name="T70" fmla="*/ 9 w 16"/>
                <a:gd name="T71" fmla="*/ 169 h 178"/>
                <a:gd name="T72" fmla="*/ 10 w 16"/>
                <a:gd name="T73" fmla="*/ 160 h 178"/>
                <a:gd name="T74" fmla="*/ 10 w 16"/>
                <a:gd name="T75" fmla="*/ 123 h 178"/>
                <a:gd name="T76" fmla="*/ 10 w 16"/>
                <a:gd name="T77" fmla="*/ 178 h 178"/>
                <a:gd name="T78" fmla="*/ 10 w 16"/>
                <a:gd name="T79" fmla="*/ 166 h 178"/>
                <a:gd name="T80" fmla="*/ 10 w 16"/>
                <a:gd name="T81" fmla="*/ 135 h 178"/>
                <a:gd name="T82" fmla="*/ 10 w 16"/>
                <a:gd name="T83" fmla="*/ 173 h 178"/>
                <a:gd name="T84" fmla="*/ 10 w 16"/>
                <a:gd name="T85" fmla="*/ 176 h 178"/>
                <a:gd name="T86" fmla="*/ 12 w 16"/>
                <a:gd name="T87" fmla="*/ 178 h 178"/>
                <a:gd name="T88" fmla="*/ 12 w 16"/>
                <a:gd name="T89" fmla="*/ 176 h 178"/>
                <a:gd name="T90" fmla="*/ 12 w 16"/>
                <a:gd name="T91" fmla="*/ 178 h 178"/>
                <a:gd name="T92" fmla="*/ 12 w 16"/>
                <a:gd name="T93" fmla="*/ 162 h 178"/>
                <a:gd name="T94" fmla="*/ 12 w 16"/>
                <a:gd name="T95" fmla="*/ 176 h 178"/>
                <a:gd name="T96" fmla="*/ 12 w 16"/>
                <a:gd name="T97" fmla="*/ 166 h 178"/>
                <a:gd name="T98" fmla="*/ 12 w 16"/>
                <a:gd name="T99" fmla="*/ 175 h 178"/>
                <a:gd name="T100" fmla="*/ 14 w 16"/>
                <a:gd name="T101" fmla="*/ 164 h 178"/>
                <a:gd name="T102" fmla="*/ 14 w 16"/>
                <a:gd name="T103" fmla="*/ 178 h 178"/>
                <a:gd name="T104" fmla="*/ 14 w 16"/>
                <a:gd name="T105" fmla="*/ 173 h 178"/>
                <a:gd name="T106" fmla="*/ 14 w 16"/>
                <a:gd name="T107" fmla="*/ 178 h 178"/>
                <a:gd name="T108" fmla="*/ 14 w 16"/>
                <a:gd name="T109" fmla="*/ 169 h 178"/>
                <a:gd name="T110" fmla="*/ 14 w 16"/>
                <a:gd name="T111" fmla="*/ 166 h 178"/>
                <a:gd name="T112" fmla="*/ 14 w 16"/>
                <a:gd name="T113" fmla="*/ 173 h 178"/>
                <a:gd name="T114" fmla="*/ 16 w 16"/>
                <a:gd name="T115" fmla="*/ 162 h 178"/>
                <a:gd name="T116" fmla="*/ 16 w 16"/>
                <a:gd name="T117" fmla="*/ 166 h 178"/>
                <a:gd name="T118" fmla="*/ 16 w 16"/>
                <a:gd name="T119" fmla="*/ 164 h 178"/>
                <a:gd name="T120" fmla="*/ 16 w 16"/>
                <a:gd name="T121" fmla="*/ 176 h 178"/>
                <a:gd name="T122" fmla="*/ 16 w 16"/>
                <a:gd name="T123" fmla="*/ 16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78">
                  <a:moveTo>
                    <a:pt x="0" y="176"/>
                  </a:moveTo>
                  <a:lnTo>
                    <a:pt x="0" y="178"/>
                  </a:lnTo>
                  <a:lnTo>
                    <a:pt x="0" y="168"/>
                  </a:lnTo>
                  <a:lnTo>
                    <a:pt x="0" y="157"/>
                  </a:lnTo>
                  <a:lnTo>
                    <a:pt x="0" y="128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69"/>
                  </a:lnTo>
                  <a:lnTo>
                    <a:pt x="0" y="153"/>
                  </a:lnTo>
                  <a:lnTo>
                    <a:pt x="0" y="125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6"/>
                  </a:lnTo>
                  <a:lnTo>
                    <a:pt x="0" y="175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62"/>
                  </a:lnTo>
                  <a:lnTo>
                    <a:pt x="0" y="169"/>
                  </a:lnTo>
                  <a:lnTo>
                    <a:pt x="0" y="171"/>
                  </a:lnTo>
                  <a:lnTo>
                    <a:pt x="0" y="100"/>
                  </a:lnTo>
                  <a:lnTo>
                    <a:pt x="0" y="164"/>
                  </a:lnTo>
                  <a:lnTo>
                    <a:pt x="0" y="155"/>
                  </a:lnTo>
                  <a:lnTo>
                    <a:pt x="0" y="164"/>
                  </a:lnTo>
                  <a:lnTo>
                    <a:pt x="0" y="175"/>
                  </a:lnTo>
                  <a:lnTo>
                    <a:pt x="0" y="175"/>
                  </a:lnTo>
                  <a:lnTo>
                    <a:pt x="0" y="173"/>
                  </a:lnTo>
                  <a:lnTo>
                    <a:pt x="0" y="93"/>
                  </a:lnTo>
                  <a:lnTo>
                    <a:pt x="0" y="178"/>
                  </a:lnTo>
                  <a:lnTo>
                    <a:pt x="0" y="168"/>
                  </a:lnTo>
                  <a:lnTo>
                    <a:pt x="0" y="96"/>
                  </a:lnTo>
                  <a:lnTo>
                    <a:pt x="0" y="153"/>
                  </a:lnTo>
                  <a:lnTo>
                    <a:pt x="2" y="169"/>
                  </a:lnTo>
                  <a:lnTo>
                    <a:pt x="2" y="178"/>
                  </a:lnTo>
                  <a:lnTo>
                    <a:pt x="2" y="160"/>
                  </a:lnTo>
                  <a:lnTo>
                    <a:pt x="2" y="155"/>
                  </a:lnTo>
                  <a:lnTo>
                    <a:pt x="2" y="127"/>
                  </a:lnTo>
                  <a:lnTo>
                    <a:pt x="2" y="159"/>
                  </a:lnTo>
                  <a:lnTo>
                    <a:pt x="2" y="157"/>
                  </a:lnTo>
                  <a:lnTo>
                    <a:pt x="2" y="155"/>
                  </a:lnTo>
                  <a:lnTo>
                    <a:pt x="2" y="173"/>
                  </a:lnTo>
                  <a:lnTo>
                    <a:pt x="2" y="178"/>
                  </a:lnTo>
                  <a:lnTo>
                    <a:pt x="2" y="169"/>
                  </a:lnTo>
                  <a:lnTo>
                    <a:pt x="2" y="127"/>
                  </a:lnTo>
                  <a:lnTo>
                    <a:pt x="2" y="168"/>
                  </a:lnTo>
                  <a:lnTo>
                    <a:pt x="2" y="171"/>
                  </a:lnTo>
                  <a:lnTo>
                    <a:pt x="2" y="175"/>
                  </a:lnTo>
                  <a:lnTo>
                    <a:pt x="2" y="171"/>
                  </a:lnTo>
                  <a:lnTo>
                    <a:pt x="2" y="162"/>
                  </a:lnTo>
                  <a:lnTo>
                    <a:pt x="2" y="155"/>
                  </a:lnTo>
                  <a:lnTo>
                    <a:pt x="2" y="166"/>
                  </a:lnTo>
                  <a:lnTo>
                    <a:pt x="2" y="171"/>
                  </a:lnTo>
                  <a:lnTo>
                    <a:pt x="2" y="176"/>
                  </a:lnTo>
                  <a:lnTo>
                    <a:pt x="2" y="121"/>
                  </a:lnTo>
                  <a:lnTo>
                    <a:pt x="2" y="135"/>
                  </a:lnTo>
                  <a:lnTo>
                    <a:pt x="2" y="144"/>
                  </a:lnTo>
                  <a:lnTo>
                    <a:pt x="2" y="153"/>
                  </a:lnTo>
                  <a:lnTo>
                    <a:pt x="2" y="132"/>
                  </a:lnTo>
                  <a:lnTo>
                    <a:pt x="2" y="135"/>
                  </a:lnTo>
                  <a:lnTo>
                    <a:pt x="2" y="176"/>
                  </a:lnTo>
                  <a:lnTo>
                    <a:pt x="2" y="168"/>
                  </a:lnTo>
                  <a:lnTo>
                    <a:pt x="2" y="160"/>
                  </a:lnTo>
                  <a:lnTo>
                    <a:pt x="2" y="150"/>
                  </a:lnTo>
                  <a:lnTo>
                    <a:pt x="2" y="152"/>
                  </a:lnTo>
                  <a:lnTo>
                    <a:pt x="2" y="130"/>
                  </a:lnTo>
                  <a:lnTo>
                    <a:pt x="2" y="164"/>
                  </a:lnTo>
                  <a:lnTo>
                    <a:pt x="2" y="164"/>
                  </a:lnTo>
                  <a:lnTo>
                    <a:pt x="2" y="171"/>
                  </a:lnTo>
                  <a:lnTo>
                    <a:pt x="2" y="143"/>
                  </a:lnTo>
                  <a:lnTo>
                    <a:pt x="2" y="157"/>
                  </a:lnTo>
                  <a:lnTo>
                    <a:pt x="2" y="152"/>
                  </a:lnTo>
                  <a:lnTo>
                    <a:pt x="2" y="175"/>
                  </a:lnTo>
                  <a:lnTo>
                    <a:pt x="2" y="121"/>
                  </a:lnTo>
                  <a:lnTo>
                    <a:pt x="2" y="155"/>
                  </a:lnTo>
                  <a:lnTo>
                    <a:pt x="2" y="160"/>
                  </a:lnTo>
                  <a:lnTo>
                    <a:pt x="2" y="178"/>
                  </a:lnTo>
                  <a:lnTo>
                    <a:pt x="2" y="114"/>
                  </a:lnTo>
                  <a:lnTo>
                    <a:pt x="2" y="176"/>
                  </a:lnTo>
                  <a:lnTo>
                    <a:pt x="2" y="91"/>
                  </a:lnTo>
                  <a:lnTo>
                    <a:pt x="2" y="96"/>
                  </a:lnTo>
                  <a:lnTo>
                    <a:pt x="2" y="139"/>
                  </a:lnTo>
                  <a:lnTo>
                    <a:pt x="2" y="168"/>
                  </a:lnTo>
                  <a:lnTo>
                    <a:pt x="2" y="139"/>
                  </a:lnTo>
                  <a:lnTo>
                    <a:pt x="2" y="176"/>
                  </a:lnTo>
                  <a:lnTo>
                    <a:pt x="2" y="171"/>
                  </a:lnTo>
                  <a:lnTo>
                    <a:pt x="2" y="166"/>
                  </a:lnTo>
                  <a:lnTo>
                    <a:pt x="2" y="175"/>
                  </a:lnTo>
                  <a:lnTo>
                    <a:pt x="2" y="128"/>
                  </a:lnTo>
                  <a:lnTo>
                    <a:pt x="2" y="173"/>
                  </a:lnTo>
                  <a:lnTo>
                    <a:pt x="2" y="155"/>
                  </a:lnTo>
                  <a:lnTo>
                    <a:pt x="2" y="150"/>
                  </a:lnTo>
                  <a:lnTo>
                    <a:pt x="2" y="84"/>
                  </a:lnTo>
                  <a:lnTo>
                    <a:pt x="2" y="107"/>
                  </a:lnTo>
                  <a:lnTo>
                    <a:pt x="2" y="168"/>
                  </a:lnTo>
                  <a:lnTo>
                    <a:pt x="2" y="137"/>
                  </a:lnTo>
                  <a:lnTo>
                    <a:pt x="2" y="139"/>
                  </a:lnTo>
                  <a:lnTo>
                    <a:pt x="2" y="80"/>
                  </a:lnTo>
                  <a:lnTo>
                    <a:pt x="2" y="175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4"/>
                  </a:lnTo>
                  <a:lnTo>
                    <a:pt x="2" y="160"/>
                  </a:lnTo>
                  <a:lnTo>
                    <a:pt x="2" y="160"/>
                  </a:lnTo>
                  <a:lnTo>
                    <a:pt x="2" y="132"/>
                  </a:lnTo>
                  <a:lnTo>
                    <a:pt x="2" y="173"/>
                  </a:lnTo>
                  <a:lnTo>
                    <a:pt x="2" y="169"/>
                  </a:lnTo>
                  <a:lnTo>
                    <a:pt x="2" y="128"/>
                  </a:lnTo>
                  <a:lnTo>
                    <a:pt x="2" y="143"/>
                  </a:lnTo>
                  <a:lnTo>
                    <a:pt x="2" y="176"/>
                  </a:lnTo>
                  <a:lnTo>
                    <a:pt x="2" y="155"/>
                  </a:lnTo>
                  <a:lnTo>
                    <a:pt x="2" y="173"/>
                  </a:lnTo>
                  <a:lnTo>
                    <a:pt x="2" y="159"/>
                  </a:lnTo>
                  <a:lnTo>
                    <a:pt x="2" y="164"/>
                  </a:lnTo>
                  <a:lnTo>
                    <a:pt x="2" y="175"/>
                  </a:lnTo>
                  <a:lnTo>
                    <a:pt x="2" y="152"/>
                  </a:lnTo>
                  <a:lnTo>
                    <a:pt x="2" y="166"/>
                  </a:lnTo>
                  <a:lnTo>
                    <a:pt x="2" y="75"/>
                  </a:lnTo>
                  <a:lnTo>
                    <a:pt x="3" y="152"/>
                  </a:lnTo>
                  <a:lnTo>
                    <a:pt x="3" y="171"/>
                  </a:lnTo>
                  <a:lnTo>
                    <a:pt x="3" y="141"/>
                  </a:lnTo>
                  <a:lnTo>
                    <a:pt x="3" y="166"/>
                  </a:lnTo>
                  <a:lnTo>
                    <a:pt x="3" y="127"/>
                  </a:lnTo>
                  <a:lnTo>
                    <a:pt x="3" y="155"/>
                  </a:lnTo>
                  <a:lnTo>
                    <a:pt x="3" y="162"/>
                  </a:lnTo>
                  <a:lnTo>
                    <a:pt x="3" y="173"/>
                  </a:lnTo>
                  <a:lnTo>
                    <a:pt x="3" y="176"/>
                  </a:lnTo>
                  <a:lnTo>
                    <a:pt x="3" y="171"/>
                  </a:lnTo>
                  <a:lnTo>
                    <a:pt x="3" y="164"/>
                  </a:lnTo>
                  <a:lnTo>
                    <a:pt x="3" y="150"/>
                  </a:lnTo>
                  <a:lnTo>
                    <a:pt x="3" y="169"/>
                  </a:lnTo>
                  <a:lnTo>
                    <a:pt x="3" y="153"/>
                  </a:lnTo>
                  <a:lnTo>
                    <a:pt x="3" y="173"/>
                  </a:lnTo>
                  <a:lnTo>
                    <a:pt x="3" y="155"/>
                  </a:lnTo>
                  <a:lnTo>
                    <a:pt x="3" y="176"/>
                  </a:lnTo>
                  <a:lnTo>
                    <a:pt x="3" y="169"/>
                  </a:lnTo>
                  <a:lnTo>
                    <a:pt x="3" y="171"/>
                  </a:lnTo>
                  <a:lnTo>
                    <a:pt x="3" y="130"/>
                  </a:lnTo>
                  <a:lnTo>
                    <a:pt x="3" y="175"/>
                  </a:lnTo>
                  <a:lnTo>
                    <a:pt x="3" y="169"/>
                  </a:lnTo>
                  <a:lnTo>
                    <a:pt x="3" y="176"/>
                  </a:lnTo>
                  <a:lnTo>
                    <a:pt x="3" y="93"/>
                  </a:lnTo>
                  <a:lnTo>
                    <a:pt x="3" y="141"/>
                  </a:lnTo>
                  <a:lnTo>
                    <a:pt x="3" y="176"/>
                  </a:lnTo>
                  <a:lnTo>
                    <a:pt x="3" y="171"/>
                  </a:lnTo>
                  <a:lnTo>
                    <a:pt x="3" y="176"/>
                  </a:lnTo>
                  <a:lnTo>
                    <a:pt x="3" y="173"/>
                  </a:lnTo>
                  <a:lnTo>
                    <a:pt x="3" y="168"/>
                  </a:lnTo>
                  <a:lnTo>
                    <a:pt x="3" y="135"/>
                  </a:lnTo>
                  <a:lnTo>
                    <a:pt x="3" y="146"/>
                  </a:lnTo>
                  <a:lnTo>
                    <a:pt x="3" y="100"/>
                  </a:lnTo>
                  <a:lnTo>
                    <a:pt x="3" y="157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0"/>
                  </a:lnTo>
                  <a:lnTo>
                    <a:pt x="3" y="157"/>
                  </a:lnTo>
                  <a:lnTo>
                    <a:pt x="3" y="111"/>
                  </a:lnTo>
                  <a:lnTo>
                    <a:pt x="3" y="144"/>
                  </a:lnTo>
                  <a:lnTo>
                    <a:pt x="3" y="168"/>
                  </a:lnTo>
                  <a:lnTo>
                    <a:pt x="3" y="155"/>
                  </a:lnTo>
                  <a:lnTo>
                    <a:pt x="3" y="141"/>
                  </a:lnTo>
                  <a:lnTo>
                    <a:pt x="3" y="175"/>
                  </a:lnTo>
                  <a:lnTo>
                    <a:pt x="3" y="176"/>
                  </a:lnTo>
                  <a:lnTo>
                    <a:pt x="3" y="114"/>
                  </a:lnTo>
                  <a:lnTo>
                    <a:pt x="3" y="155"/>
                  </a:lnTo>
                  <a:lnTo>
                    <a:pt x="3" y="171"/>
                  </a:lnTo>
                  <a:lnTo>
                    <a:pt x="3" y="152"/>
                  </a:lnTo>
                  <a:lnTo>
                    <a:pt x="3" y="176"/>
                  </a:lnTo>
                  <a:lnTo>
                    <a:pt x="3" y="162"/>
                  </a:lnTo>
                  <a:lnTo>
                    <a:pt x="3" y="171"/>
                  </a:lnTo>
                  <a:lnTo>
                    <a:pt x="3" y="78"/>
                  </a:lnTo>
                  <a:lnTo>
                    <a:pt x="3" y="134"/>
                  </a:lnTo>
                  <a:lnTo>
                    <a:pt x="3" y="162"/>
                  </a:lnTo>
                  <a:lnTo>
                    <a:pt x="3" y="150"/>
                  </a:lnTo>
                  <a:lnTo>
                    <a:pt x="3" y="123"/>
                  </a:lnTo>
                  <a:lnTo>
                    <a:pt x="3" y="148"/>
                  </a:lnTo>
                  <a:lnTo>
                    <a:pt x="3" y="173"/>
                  </a:lnTo>
                  <a:lnTo>
                    <a:pt x="3" y="148"/>
                  </a:lnTo>
                  <a:lnTo>
                    <a:pt x="3" y="114"/>
                  </a:lnTo>
                  <a:lnTo>
                    <a:pt x="3" y="144"/>
                  </a:lnTo>
                  <a:lnTo>
                    <a:pt x="3" y="162"/>
                  </a:lnTo>
                  <a:lnTo>
                    <a:pt x="3" y="168"/>
                  </a:lnTo>
                  <a:lnTo>
                    <a:pt x="3" y="178"/>
                  </a:lnTo>
                  <a:lnTo>
                    <a:pt x="3" y="176"/>
                  </a:lnTo>
                  <a:lnTo>
                    <a:pt x="3" y="168"/>
                  </a:lnTo>
                  <a:lnTo>
                    <a:pt x="3" y="176"/>
                  </a:lnTo>
                  <a:lnTo>
                    <a:pt x="3" y="134"/>
                  </a:lnTo>
                  <a:lnTo>
                    <a:pt x="3" y="168"/>
                  </a:lnTo>
                  <a:lnTo>
                    <a:pt x="3" y="176"/>
                  </a:lnTo>
                  <a:lnTo>
                    <a:pt x="3" y="176"/>
                  </a:lnTo>
                  <a:lnTo>
                    <a:pt x="3" y="171"/>
                  </a:lnTo>
                  <a:lnTo>
                    <a:pt x="3" y="157"/>
                  </a:lnTo>
                  <a:lnTo>
                    <a:pt x="3" y="157"/>
                  </a:lnTo>
                  <a:lnTo>
                    <a:pt x="3" y="114"/>
                  </a:lnTo>
                  <a:lnTo>
                    <a:pt x="3" y="169"/>
                  </a:lnTo>
                  <a:lnTo>
                    <a:pt x="3" y="176"/>
                  </a:lnTo>
                  <a:lnTo>
                    <a:pt x="3" y="144"/>
                  </a:lnTo>
                  <a:lnTo>
                    <a:pt x="3" y="119"/>
                  </a:lnTo>
                  <a:lnTo>
                    <a:pt x="3" y="169"/>
                  </a:lnTo>
                  <a:lnTo>
                    <a:pt x="3" y="164"/>
                  </a:lnTo>
                  <a:lnTo>
                    <a:pt x="3" y="166"/>
                  </a:lnTo>
                  <a:lnTo>
                    <a:pt x="3" y="166"/>
                  </a:lnTo>
                  <a:lnTo>
                    <a:pt x="5" y="111"/>
                  </a:lnTo>
                  <a:lnTo>
                    <a:pt x="5" y="173"/>
                  </a:lnTo>
                  <a:lnTo>
                    <a:pt x="5" y="139"/>
                  </a:lnTo>
                  <a:lnTo>
                    <a:pt x="5" y="173"/>
                  </a:lnTo>
                  <a:lnTo>
                    <a:pt x="5" y="157"/>
                  </a:lnTo>
                  <a:lnTo>
                    <a:pt x="5" y="159"/>
                  </a:lnTo>
                  <a:lnTo>
                    <a:pt x="5" y="176"/>
                  </a:lnTo>
                  <a:lnTo>
                    <a:pt x="5" y="178"/>
                  </a:lnTo>
                  <a:lnTo>
                    <a:pt x="5" y="144"/>
                  </a:lnTo>
                  <a:lnTo>
                    <a:pt x="5" y="175"/>
                  </a:lnTo>
                  <a:lnTo>
                    <a:pt x="5" y="155"/>
                  </a:lnTo>
                  <a:lnTo>
                    <a:pt x="5" y="173"/>
                  </a:lnTo>
                  <a:lnTo>
                    <a:pt x="5" y="173"/>
                  </a:lnTo>
                  <a:lnTo>
                    <a:pt x="5" y="127"/>
                  </a:lnTo>
                  <a:lnTo>
                    <a:pt x="5" y="155"/>
                  </a:lnTo>
                  <a:lnTo>
                    <a:pt x="5" y="162"/>
                  </a:lnTo>
                  <a:lnTo>
                    <a:pt x="5" y="159"/>
                  </a:lnTo>
                  <a:lnTo>
                    <a:pt x="5" y="166"/>
                  </a:lnTo>
                  <a:lnTo>
                    <a:pt x="5" y="143"/>
                  </a:lnTo>
                  <a:lnTo>
                    <a:pt x="5" y="132"/>
                  </a:lnTo>
                  <a:lnTo>
                    <a:pt x="5" y="176"/>
                  </a:lnTo>
                  <a:lnTo>
                    <a:pt x="5" y="125"/>
                  </a:lnTo>
                  <a:lnTo>
                    <a:pt x="5" y="128"/>
                  </a:lnTo>
                  <a:lnTo>
                    <a:pt x="5" y="169"/>
                  </a:lnTo>
                  <a:lnTo>
                    <a:pt x="5" y="168"/>
                  </a:lnTo>
                  <a:lnTo>
                    <a:pt x="5" y="148"/>
                  </a:lnTo>
                  <a:lnTo>
                    <a:pt x="5" y="171"/>
                  </a:lnTo>
                  <a:lnTo>
                    <a:pt x="5" y="43"/>
                  </a:lnTo>
                  <a:lnTo>
                    <a:pt x="5" y="121"/>
                  </a:lnTo>
                  <a:lnTo>
                    <a:pt x="5" y="176"/>
                  </a:lnTo>
                  <a:lnTo>
                    <a:pt x="5" y="176"/>
                  </a:lnTo>
                  <a:lnTo>
                    <a:pt x="5" y="157"/>
                  </a:lnTo>
                  <a:lnTo>
                    <a:pt x="5" y="152"/>
                  </a:lnTo>
                  <a:lnTo>
                    <a:pt x="5" y="178"/>
                  </a:lnTo>
                  <a:lnTo>
                    <a:pt x="5" y="157"/>
                  </a:lnTo>
                  <a:lnTo>
                    <a:pt x="5" y="78"/>
                  </a:lnTo>
                  <a:lnTo>
                    <a:pt x="5" y="155"/>
                  </a:lnTo>
                  <a:lnTo>
                    <a:pt x="5" y="135"/>
                  </a:lnTo>
                  <a:lnTo>
                    <a:pt x="5" y="173"/>
                  </a:lnTo>
                  <a:lnTo>
                    <a:pt x="5" y="91"/>
                  </a:lnTo>
                  <a:lnTo>
                    <a:pt x="5" y="166"/>
                  </a:lnTo>
                  <a:lnTo>
                    <a:pt x="5" y="148"/>
                  </a:lnTo>
                  <a:lnTo>
                    <a:pt x="5" y="171"/>
                  </a:lnTo>
                  <a:lnTo>
                    <a:pt x="5" y="173"/>
                  </a:lnTo>
                  <a:lnTo>
                    <a:pt x="5" y="175"/>
                  </a:lnTo>
                  <a:lnTo>
                    <a:pt x="5" y="123"/>
                  </a:lnTo>
                  <a:lnTo>
                    <a:pt x="5" y="100"/>
                  </a:lnTo>
                  <a:lnTo>
                    <a:pt x="5" y="160"/>
                  </a:lnTo>
                  <a:lnTo>
                    <a:pt x="5" y="173"/>
                  </a:lnTo>
                  <a:lnTo>
                    <a:pt x="5" y="164"/>
                  </a:lnTo>
                  <a:lnTo>
                    <a:pt x="5" y="139"/>
                  </a:lnTo>
                  <a:lnTo>
                    <a:pt x="5" y="171"/>
                  </a:lnTo>
                  <a:lnTo>
                    <a:pt x="5" y="134"/>
                  </a:lnTo>
                  <a:lnTo>
                    <a:pt x="5" y="118"/>
                  </a:lnTo>
                  <a:lnTo>
                    <a:pt x="5" y="54"/>
                  </a:lnTo>
                  <a:lnTo>
                    <a:pt x="5" y="135"/>
                  </a:lnTo>
                  <a:lnTo>
                    <a:pt x="5" y="166"/>
                  </a:lnTo>
                  <a:lnTo>
                    <a:pt x="5" y="160"/>
                  </a:lnTo>
                  <a:lnTo>
                    <a:pt x="5" y="169"/>
                  </a:lnTo>
                  <a:lnTo>
                    <a:pt x="5" y="166"/>
                  </a:lnTo>
                  <a:lnTo>
                    <a:pt x="5" y="70"/>
                  </a:lnTo>
                  <a:lnTo>
                    <a:pt x="5" y="130"/>
                  </a:lnTo>
                  <a:lnTo>
                    <a:pt x="5" y="162"/>
                  </a:lnTo>
                  <a:lnTo>
                    <a:pt x="5" y="175"/>
                  </a:lnTo>
                  <a:lnTo>
                    <a:pt x="5" y="175"/>
                  </a:lnTo>
                  <a:lnTo>
                    <a:pt x="5" y="134"/>
                  </a:lnTo>
                  <a:lnTo>
                    <a:pt x="5" y="148"/>
                  </a:lnTo>
                  <a:lnTo>
                    <a:pt x="5" y="178"/>
                  </a:lnTo>
                  <a:lnTo>
                    <a:pt x="5" y="132"/>
                  </a:lnTo>
                  <a:lnTo>
                    <a:pt x="5" y="78"/>
                  </a:lnTo>
                  <a:lnTo>
                    <a:pt x="5" y="164"/>
                  </a:lnTo>
                  <a:lnTo>
                    <a:pt x="5" y="152"/>
                  </a:lnTo>
                  <a:lnTo>
                    <a:pt x="5" y="162"/>
                  </a:lnTo>
                  <a:lnTo>
                    <a:pt x="5" y="168"/>
                  </a:lnTo>
                  <a:lnTo>
                    <a:pt x="5" y="134"/>
                  </a:lnTo>
                  <a:lnTo>
                    <a:pt x="5" y="175"/>
                  </a:lnTo>
                  <a:lnTo>
                    <a:pt x="5" y="168"/>
                  </a:lnTo>
                  <a:lnTo>
                    <a:pt x="5" y="169"/>
                  </a:lnTo>
                  <a:lnTo>
                    <a:pt x="5" y="157"/>
                  </a:lnTo>
                  <a:lnTo>
                    <a:pt x="5" y="148"/>
                  </a:lnTo>
                  <a:lnTo>
                    <a:pt x="5" y="111"/>
                  </a:lnTo>
                  <a:lnTo>
                    <a:pt x="5" y="155"/>
                  </a:lnTo>
                  <a:lnTo>
                    <a:pt x="5" y="159"/>
                  </a:lnTo>
                  <a:lnTo>
                    <a:pt x="7" y="155"/>
                  </a:lnTo>
                  <a:lnTo>
                    <a:pt x="7" y="171"/>
                  </a:lnTo>
                  <a:lnTo>
                    <a:pt x="7" y="157"/>
                  </a:lnTo>
                  <a:lnTo>
                    <a:pt x="7" y="157"/>
                  </a:lnTo>
                  <a:lnTo>
                    <a:pt x="7" y="114"/>
                  </a:lnTo>
                  <a:lnTo>
                    <a:pt x="7" y="162"/>
                  </a:lnTo>
                  <a:lnTo>
                    <a:pt x="7" y="146"/>
                  </a:lnTo>
                  <a:lnTo>
                    <a:pt x="7" y="171"/>
                  </a:lnTo>
                  <a:lnTo>
                    <a:pt x="7" y="175"/>
                  </a:lnTo>
                  <a:lnTo>
                    <a:pt x="7" y="137"/>
                  </a:lnTo>
                  <a:lnTo>
                    <a:pt x="7" y="87"/>
                  </a:lnTo>
                  <a:lnTo>
                    <a:pt x="7" y="109"/>
                  </a:lnTo>
                  <a:lnTo>
                    <a:pt x="7" y="171"/>
                  </a:lnTo>
                  <a:lnTo>
                    <a:pt x="7" y="169"/>
                  </a:lnTo>
                  <a:lnTo>
                    <a:pt x="7" y="155"/>
                  </a:lnTo>
                  <a:lnTo>
                    <a:pt x="7" y="178"/>
                  </a:lnTo>
                  <a:lnTo>
                    <a:pt x="7" y="135"/>
                  </a:lnTo>
                  <a:lnTo>
                    <a:pt x="7" y="164"/>
                  </a:lnTo>
                  <a:lnTo>
                    <a:pt x="7" y="132"/>
                  </a:lnTo>
                  <a:lnTo>
                    <a:pt x="7" y="135"/>
                  </a:lnTo>
                  <a:lnTo>
                    <a:pt x="7" y="162"/>
                  </a:lnTo>
                  <a:lnTo>
                    <a:pt x="7" y="96"/>
                  </a:lnTo>
                  <a:lnTo>
                    <a:pt x="7" y="164"/>
                  </a:lnTo>
                  <a:lnTo>
                    <a:pt x="7" y="130"/>
                  </a:lnTo>
                  <a:lnTo>
                    <a:pt x="7" y="164"/>
                  </a:lnTo>
                  <a:lnTo>
                    <a:pt x="7" y="175"/>
                  </a:lnTo>
                  <a:lnTo>
                    <a:pt x="7" y="139"/>
                  </a:lnTo>
                  <a:lnTo>
                    <a:pt x="7" y="168"/>
                  </a:lnTo>
                  <a:lnTo>
                    <a:pt x="7" y="176"/>
                  </a:lnTo>
                  <a:lnTo>
                    <a:pt x="7" y="160"/>
                  </a:lnTo>
                  <a:lnTo>
                    <a:pt x="7" y="169"/>
                  </a:lnTo>
                  <a:lnTo>
                    <a:pt x="7" y="171"/>
                  </a:lnTo>
                  <a:lnTo>
                    <a:pt x="7" y="127"/>
                  </a:lnTo>
                  <a:lnTo>
                    <a:pt x="7" y="116"/>
                  </a:lnTo>
                  <a:lnTo>
                    <a:pt x="7" y="176"/>
                  </a:lnTo>
                  <a:lnTo>
                    <a:pt x="7" y="171"/>
                  </a:lnTo>
                  <a:lnTo>
                    <a:pt x="7" y="173"/>
                  </a:lnTo>
                  <a:lnTo>
                    <a:pt x="7" y="166"/>
                  </a:lnTo>
                  <a:lnTo>
                    <a:pt x="7" y="159"/>
                  </a:lnTo>
                  <a:lnTo>
                    <a:pt x="7" y="128"/>
                  </a:lnTo>
                  <a:lnTo>
                    <a:pt x="7" y="155"/>
                  </a:lnTo>
                  <a:lnTo>
                    <a:pt x="7" y="77"/>
                  </a:lnTo>
                  <a:lnTo>
                    <a:pt x="7" y="96"/>
                  </a:lnTo>
                  <a:lnTo>
                    <a:pt x="7" y="152"/>
                  </a:lnTo>
                  <a:lnTo>
                    <a:pt x="7" y="178"/>
                  </a:lnTo>
                  <a:lnTo>
                    <a:pt x="7" y="173"/>
                  </a:lnTo>
                  <a:lnTo>
                    <a:pt x="7" y="152"/>
                  </a:lnTo>
                  <a:lnTo>
                    <a:pt x="7" y="134"/>
                  </a:lnTo>
                  <a:lnTo>
                    <a:pt x="7" y="160"/>
                  </a:lnTo>
                  <a:lnTo>
                    <a:pt x="7" y="176"/>
                  </a:lnTo>
                  <a:lnTo>
                    <a:pt x="7" y="164"/>
                  </a:lnTo>
                  <a:lnTo>
                    <a:pt x="7" y="139"/>
                  </a:lnTo>
                  <a:lnTo>
                    <a:pt x="7" y="159"/>
                  </a:lnTo>
                  <a:lnTo>
                    <a:pt x="7" y="169"/>
                  </a:lnTo>
                  <a:lnTo>
                    <a:pt x="7" y="102"/>
                  </a:lnTo>
                  <a:lnTo>
                    <a:pt x="7" y="127"/>
                  </a:lnTo>
                  <a:lnTo>
                    <a:pt x="7" y="157"/>
                  </a:lnTo>
                  <a:lnTo>
                    <a:pt x="7" y="137"/>
                  </a:lnTo>
                  <a:lnTo>
                    <a:pt x="7" y="141"/>
                  </a:lnTo>
                  <a:lnTo>
                    <a:pt x="7" y="176"/>
                  </a:lnTo>
                  <a:lnTo>
                    <a:pt x="7" y="75"/>
                  </a:lnTo>
                  <a:lnTo>
                    <a:pt x="7" y="164"/>
                  </a:lnTo>
                  <a:lnTo>
                    <a:pt x="7" y="168"/>
                  </a:lnTo>
                  <a:lnTo>
                    <a:pt x="7" y="102"/>
                  </a:lnTo>
                  <a:lnTo>
                    <a:pt x="7" y="169"/>
                  </a:lnTo>
                  <a:lnTo>
                    <a:pt x="7" y="155"/>
                  </a:lnTo>
                  <a:lnTo>
                    <a:pt x="7" y="164"/>
                  </a:lnTo>
                  <a:lnTo>
                    <a:pt x="7" y="159"/>
                  </a:lnTo>
                  <a:lnTo>
                    <a:pt x="7" y="153"/>
                  </a:lnTo>
                  <a:lnTo>
                    <a:pt x="7" y="173"/>
                  </a:lnTo>
                  <a:lnTo>
                    <a:pt x="7" y="175"/>
                  </a:lnTo>
                  <a:lnTo>
                    <a:pt x="7" y="171"/>
                  </a:lnTo>
                  <a:lnTo>
                    <a:pt x="7" y="168"/>
                  </a:lnTo>
                  <a:lnTo>
                    <a:pt x="7" y="166"/>
                  </a:lnTo>
                  <a:lnTo>
                    <a:pt x="7" y="141"/>
                  </a:lnTo>
                  <a:lnTo>
                    <a:pt x="7" y="171"/>
                  </a:lnTo>
                  <a:lnTo>
                    <a:pt x="9" y="148"/>
                  </a:lnTo>
                  <a:lnTo>
                    <a:pt x="9" y="176"/>
                  </a:lnTo>
                  <a:lnTo>
                    <a:pt x="9" y="159"/>
                  </a:lnTo>
                  <a:lnTo>
                    <a:pt x="9" y="175"/>
                  </a:lnTo>
                  <a:lnTo>
                    <a:pt x="9" y="134"/>
                  </a:lnTo>
                  <a:lnTo>
                    <a:pt x="9" y="171"/>
                  </a:lnTo>
                  <a:lnTo>
                    <a:pt x="9" y="173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12"/>
                  </a:lnTo>
                  <a:lnTo>
                    <a:pt x="9" y="169"/>
                  </a:lnTo>
                  <a:lnTo>
                    <a:pt x="9" y="168"/>
                  </a:lnTo>
                  <a:lnTo>
                    <a:pt x="9" y="150"/>
                  </a:lnTo>
                  <a:lnTo>
                    <a:pt x="9" y="159"/>
                  </a:lnTo>
                  <a:lnTo>
                    <a:pt x="9" y="137"/>
                  </a:lnTo>
                  <a:lnTo>
                    <a:pt x="9" y="160"/>
                  </a:lnTo>
                  <a:lnTo>
                    <a:pt x="9" y="168"/>
                  </a:lnTo>
                  <a:lnTo>
                    <a:pt x="9" y="164"/>
                  </a:lnTo>
                  <a:lnTo>
                    <a:pt x="9" y="173"/>
                  </a:lnTo>
                  <a:lnTo>
                    <a:pt x="9" y="171"/>
                  </a:lnTo>
                  <a:lnTo>
                    <a:pt x="9" y="176"/>
                  </a:lnTo>
                  <a:lnTo>
                    <a:pt x="9" y="173"/>
                  </a:lnTo>
                  <a:lnTo>
                    <a:pt x="9" y="155"/>
                  </a:lnTo>
                  <a:lnTo>
                    <a:pt x="9" y="178"/>
                  </a:lnTo>
                  <a:lnTo>
                    <a:pt x="9" y="155"/>
                  </a:lnTo>
                  <a:lnTo>
                    <a:pt x="9" y="168"/>
                  </a:lnTo>
                  <a:lnTo>
                    <a:pt x="9" y="114"/>
                  </a:lnTo>
                  <a:lnTo>
                    <a:pt x="9" y="160"/>
                  </a:lnTo>
                  <a:lnTo>
                    <a:pt x="9" y="153"/>
                  </a:lnTo>
                  <a:lnTo>
                    <a:pt x="9" y="155"/>
                  </a:lnTo>
                  <a:lnTo>
                    <a:pt x="9" y="159"/>
                  </a:lnTo>
                  <a:lnTo>
                    <a:pt x="9" y="169"/>
                  </a:lnTo>
                  <a:lnTo>
                    <a:pt x="9" y="146"/>
                  </a:lnTo>
                  <a:lnTo>
                    <a:pt x="9" y="173"/>
                  </a:lnTo>
                  <a:lnTo>
                    <a:pt x="9" y="164"/>
                  </a:lnTo>
                  <a:lnTo>
                    <a:pt x="9" y="175"/>
                  </a:lnTo>
                  <a:lnTo>
                    <a:pt x="9" y="144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35"/>
                  </a:lnTo>
                  <a:lnTo>
                    <a:pt x="9" y="171"/>
                  </a:lnTo>
                  <a:lnTo>
                    <a:pt x="9" y="173"/>
                  </a:lnTo>
                  <a:lnTo>
                    <a:pt x="9" y="168"/>
                  </a:lnTo>
                  <a:lnTo>
                    <a:pt x="9" y="150"/>
                  </a:lnTo>
                  <a:lnTo>
                    <a:pt x="9" y="178"/>
                  </a:lnTo>
                  <a:lnTo>
                    <a:pt x="9" y="173"/>
                  </a:lnTo>
                  <a:lnTo>
                    <a:pt x="9" y="168"/>
                  </a:lnTo>
                  <a:lnTo>
                    <a:pt x="9" y="160"/>
                  </a:lnTo>
                  <a:lnTo>
                    <a:pt x="9" y="173"/>
                  </a:lnTo>
                  <a:lnTo>
                    <a:pt x="9" y="178"/>
                  </a:lnTo>
                  <a:lnTo>
                    <a:pt x="9" y="160"/>
                  </a:lnTo>
                  <a:lnTo>
                    <a:pt x="9" y="176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5"/>
                  </a:lnTo>
                  <a:lnTo>
                    <a:pt x="9" y="173"/>
                  </a:lnTo>
                  <a:lnTo>
                    <a:pt x="9" y="166"/>
                  </a:lnTo>
                  <a:lnTo>
                    <a:pt x="9" y="168"/>
                  </a:lnTo>
                  <a:lnTo>
                    <a:pt x="9" y="148"/>
                  </a:lnTo>
                  <a:lnTo>
                    <a:pt x="9" y="123"/>
                  </a:lnTo>
                  <a:lnTo>
                    <a:pt x="9" y="175"/>
                  </a:lnTo>
                  <a:lnTo>
                    <a:pt x="9" y="128"/>
                  </a:lnTo>
                  <a:lnTo>
                    <a:pt x="9" y="166"/>
                  </a:lnTo>
                  <a:lnTo>
                    <a:pt x="9" y="173"/>
                  </a:lnTo>
                  <a:lnTo>
                    <a:pt x="9" y="176"/>
                  </a:lnTo>
                  <a:lnTo>
                    <a:pt x="9" y="157"/>
                  </a:lnTo>
                  <a:lnTo>
                    <a:pt x="9" y="162"/>
                  </a:lnTo>
                  <a:lnTo>
                    <a:pt x="9" y="176"/>
                  </a:lnTo>
                  <a:lnTo>
                    <a:pt x="9" y="173"/>
                  </a:lnTo>
                  <a:lnTo>
                    <a:pt x="9" y="175"/>
                  </a:lnTo>
                  <a:lnTo>
                    <a:pt x="9" y="164"/>
                  </a:lnTo>
                  <a:lnTo>
                    <a:pt x="9" y="132"/>
                  </a:lnTo>
                  <a:lnTo>
                    <a:pt x="9" y="169"/>
                  </a:lnTo>
                  <a:lnTo>
                    <a:pt x="9" y="176"/>
                  </a:lnTo>
                  <a:lnTo>
                    <a:pt x="9" y="159"/>
                  </a:lnTo>
                  <a:lnTo>
                    <a:pt x="9" y="176"/>
                  </a:lnTo>
                  <a:lnTo>
                    <a:pt x="9" y="162"/>
                  </a:lnTo>
                  <a:lnTo>
                    <a:pt x="9" y="171"/>
                  </a:lnTo>
                  <a:lnTo>
                    <a:pt x="9" y="82"/>
                  </a:lnTo>
                  <a:lnTo>
                    <a:pt x="9" y="171"/>
                  </a:lnTo>
                  <a:lnTo>
                    <a:pt x="9" y="168"/>
                  </a:lnTo>
                  <a:lnTo>
                    <a:pt x="9" y="112"/>
                  </a:lnTo>
                  <a:lnTo>
                    <a:pt x="9" y="155"/>
                  </a:lnTo>
                  <a:lnTo>
                    <a:pt x="9" y="160"/>
                  </a:lnTo>
                  <a:lnTo>
                    <a:pt x="10" y="160"/>
                  </a:lnTo>
                  <a:lnTo>
                    <a:pt x="10" y="175"/>
                  </a:lnTo>
                  <a:lnTo>
                    <a:pt x="10" y="150"/>
                  </a:lnTo>
                  <a:lnTo>
                    <a:pt x="10" y="173"/>
                  </a:lnTo>
                  <a:lnTo>
                    <a:pt x="10" y="157"/>
                  </a:lnTo>
                  <a:lnTo>
                    <a:pt x="10" y="173"/>
                  </a:lnTo>
                  <a:lnTo>
                    <a:pt x="10" y="178"/>
                  </a:lnTo>
                  <a:lnTo>
                    <a:pt x="10" y="171"/>
                  </a:lnTo>
                  <a:lnTo>
                    <a:pt x="10" y="162"/>
                  </a:lnTo>
                  <a:lnTo>
                    <a:pt x="10" y="160"/>
                  </a:lnTo>
                  <a:lnTo>
                    <a:pt x="10" y="173"/>
                  </a:lnTo>
                  <a:lnTo>
                    <a:pt x="10" y="0"/>
                  </a:lnTo>
                  <a:lnTo>
                    <a:pt x="10" y="12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" y="169"/>
                  </a:lnTo>
                  <a:lnTo>
                    <a:pt x="10" y="168"/>
                  </a:lnTo>
                  <a:lnTo>
                    <a:pt x="10" y="162"/>
                  </a:lnTo>
                  <a:lnTo>
                    <a:pt x="10" y="168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50"/>
                  </a:lnTo>
                  <a:lnTo>
                    <a:pt x="10" y="171"/>
                  </a:lnTo>
                  <a:lnTo>
                    <a:pt x="10" y="178"/>
                  </a:lnTo>
                  <a:lnTo>
                    <a:pt x="10" y="178"/>
                  </a:lnTo>
                  <a:lnTo>
                    <a:pt x="10" y="168"/>
                  </a:lnTo>
                  <a:lnTo>
                    <a:pt x="10" y="176"/>
                  </a:lnTo>
                  <a:lnTo>
                    <a:pt x="10" y="176"/>
                  </a:lnTo>
                  <a:lnTo>
                    <a:pt x="10" y="175"/>
                  </a:lnTo>
                  <a:lnTo>
                    <a:pt x="10" y="168"/>
                  </a:lnTo>
                  <a:lnTo>
                    <a:pt x="10" y="176"/>
                  </a:lnTo>
                  <a:lnTo>
                    <a:pt x="10" y="169"/>
                  </a:lnTo>
                  <a:lnTo>
                    <a:pt x="10" y="168"/>
                  </a:lnTo>
                  <a:lnTo>
                    <a:pt x="10" y="178"/>
                  </a:lnTo>
                  <a:lnTo>
                    <a:pt x="10" y="164"/>
                  </a:lnTo>
                  <a:lnTo>
                    <a:pt x="10" y="130"/>
                  </a:lnTo>
                  <a:lnTo>
                    <a:pt x="10" y="166"/>
                  </a:lnTo>
                  <a:lnTo>
                    <a:pt x="10" y="175"/>
                  </a:lnTo>
                  <a:lnTo>
                    <a:pt x="10" y="171"/>
                  </a:lnTo>
                  <a:lnTo>
                    <a:pt x="10" y="130"/>
                  </a:lnTo>
                  <a:lnTo>
                    <a:pt x="10" y="164"/>
                  </a:lnTo>
                  <a:lnTo>
                    <a:pt x="10" y="169"/>
                  </a:lnTo>
                  <a:lnTo>
                    <a:pt x="10" y="153"/>
                  </a:lnTo>
                  <a:lnTo>
                    <a:pt x="10" y="162"/>
                  </a:lnTo>
                  <a:lnTo>
                    <a:pt x="10" y="178"/>
                  </a:lnTo>
                  <a:lnTo>
                    <a:pt x="10" y="168"/>
                  </a:lnTo>
                  <a:lnTo>
                    <a:pt x="10" y="146"/>
                  </a:lnTo>
                  <a:lnTo>
                    <a:pt x="10" y="66"/>
                  </a:lnTo>
                  <a:lnTo>
                    <a:pt x="10" y="135"/>
                  </a:lnTo>
                  <a:lnTo>
                    <a:pt x="10" y="173"/>
                  </a:lnTo>
                  <a:lnTo>
                    <a:pt x="10" y="164"/>
                  </a:lnTo>
                  <a:lnTo>
                    <a:pt x="10" y="175"/>
                  </a:lnTo>
                  <a:lnTo>
                    <a:pt x="10" y="141"/>
                  </a:lnTo>
                  <a:lnTo>
                    <a:pt x="10" y="176"/>
                  </a:lnTo>
                  <a:lnTo>
                    <a:pt x="10" y="175"/>
                  </a:lnTo>
                  <a:lnTo>
                    <a:pt x="10" y="157"/>
                  </a:lnTo>
                  <a:lnTo>
                    <a:pt x="10" y="176"/>
                  </a:lnTo>
                  <a:lnTo>
                    <a:pt x="10" y="155"/>
                  </a:lnTo>
                  <a:lnTo>
                    <a:pt x="10" y="173"/>
                  </a:lnTo>
                  <a:lnTo>
                    <a:pt x="10" y="155"/>
                  </a:lnTo>
                  <a:lnTo>
                    <a:pt x="10" y="173"/>
                  </a:lnTo>
                  <a:lnTo>
                    <a:pt x="10" y="169"/>
                  </a:lnTo>
                  <a:lnTo>
                    <a:pt x="10" y="173"/>
                  </a:lnTo>
                  <a:lnTo>
                    <a:pt x="10" y="176"/>
                  </a:lnTo>
                  <a:lnTo>
                    <a:pt x="10" y="166"/>
                  </a:lnTo>
                  <a:lnTo>
                    <a:pt x="10" y="164"/>
                  </a:lnTo>
                  <a:lnTo>
                    <a:pt x="10" y="109"/>
                  </a:lnTo>
                  <a:lnTo>
                    <a:pt x="10" y="176"/>
                  </a:lnTo>
                  <a:lnTo>
                    <a:pt x="10" y="175"/>
                  </a:lnTo>
                  <a:lnTo>
                    <a:pt x="10" y="178"/>
                  </a:lnTo>
                  <a:lnTo>
                    <a:pt x="10" y="157"/>
                  </a:lnTo>
                  <a:lnTo>
                    <a:pt x="10" y="132"/>
                  </a:lnTo>
                  <a:lnTo>
                    <a:pt x="10" y="176"/>
                  </a:lnTo>
                  <a:lnTo>
                    <a:pt x="10" y="164"/>
                  </a:lnTo>
                  <a:lnTo>
                    <a:pt x="10" y="168"/>
                  </a:lnTo>
                  <a:lnTo>
                    <a:pt x="10" y="169"/>
                  </a:lnTo>
                  <a:lnTo>
                    <a:pt x="10" y="143"/>
                  </a:lnTo>
                  <a:lnTo>
                    <a:pt x="10" y="176"/>
                  </a:lnTo>
                  <a:lnTo>
                    <a:pt x="10" y="176"/>
                  </a:lnTo>
                  <a:lnTo>
                    <a:pt x="10" y="153"/>
                  </a:lnTo>
                  <a:lnTo>
                    <a:pt x="10" y="176"/>
                  </a:lnTo>
                  <a:lnTo>
                    <a:pt x="10" y="169"/>
                  </a:lnTo>
                  <a:lnTo>
                    <a:pt x="10" y="173"/>
                  </a:lnTo>
                  <a:lnTo>
                    <a:pt x="10" y="175"/>
                  </a:lnTo>
                  <a:lnTo>
                    <a:pt x="12" y="178"/>
                  </a:lnTo>
                  <a:lnTo>
                    <a:pt x="12" y="157"/>
                  </a:lnTo>
                  <a:lnTo>
                    <a:pt x="12" y="176"/>
                  </a:lnTo>
                  <a:lnTo>
                    <a:pt x="12" y="159"/>
                  </a:lnTo>
                  <a:lnTo>
                    <a:pt x="12" y="169"/>
                  </a:lnTo>
                  <a:lnTo>
                    <a:pt x="12" y="162"/>
                  </a:lnTo>
                  <a:lnTo>
                    <a:pt x="12" y="169"/>
                  </a:lnTo>
                  <a:lnTo>
                    <a:pt x="12" y="173"/>
                  </a:lnTo>
                  <a:lnTo>
                    <a:pt x="12" y="168"/>
                  </a:lnTo>
                  <a:lnTo>
                    <a:pt x="12" y="162"/>
                  </a:lnTo>
                  <a:lnTo>
                    <a:pt x="12" y="166"/>
                  </a:lnTo>
                  <a:lnTo>
                    <a:pt x="12" y="159"/>
                  </a:lnTo>
                  <a:lnTo>
                    <a:pt x="12" y="176"/>
                  </a:lnTo>
                  <a:lnTo>
                    <a:pt x="12" y="141"/>
                  </a:lnTo>
                  <a:lnTo>
                    <a:pt x="12" y="176"/>
                  </a:lnTo>
                  <a:lnTo>
                    <a:pt x="12" y="155"/>
                  </a:lnTo>
                  <a:lnTo>
                    <a:pt x="12" y="176"/>
                  </a:lnTo>
                  <a:lnTo>
                    <a:pt x="12" y="173"/>
                  </a:lnTo>
                  <a:lnTo>
                    <a:pt x="12" y="148"/>
                  </a:lnTo>
                  <a:lnTo>
                    <a:pt x="12" y="164"/>
                  </a:lnTo>
                  <a:lnTo>
                    <a:pt x="12" y="146"/>
                  </a:lnTo>
                  <a:lnTo>
                    <a:pt x="12" y="168"/>
                  </a:lnTo>
                  <a:lnTo>
                    <a:pt x="12" y="171"/>
                  </a:lnTo>
                  <a:lnTo>
                    <a:pt x="12" y="171"/>
                  </a:lnTo>
                  <a:lnTo>
                    <a:pt x="12" y="178"/>
                  </a:lnTo>
                  <a:lnTo>
                    <a:pt x="12" y="169"/>
                  </a:lnTo>
                  <a:lnTo>
                    <a:pt x="12" y="178"/>
                  </a:lnTo>
                  <a:lnTo>
                    <a:pt x="12" y="176"/>
                  </a:lnTo>
                  <a:lnTo>
                    <a:pt x="12" y="173"/>
                  </a:lnTo>
                  <a:lnTo>
                    <a:pt x="12" y="141"/>
                  </a:lnTo>
                  <a:lnTo>
                    <a:pt x="12" y="155"/>
                  </a:lnTo>
                  <a:lnTo>
                    <a:pt x="12" y="176"/>
                  </a:lnTo>
                  <a:lnTo>
                    <a:pt x="12" y="176"/>
                  </a:lnTo>
                  <a:lnTo>
                    <a:pt x="12" y="178"/>
                  </a:lnTo>
                  <a:lnTo>
                    <a:pt x="12" y="169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76"/>
                  </a:lnTo>
                  <a:lnTo>
                    <a:pt x="12" y="178"/>
                  </a:lnTo>
                  <a:lnTo>
                    <a:pt x="12" y="171"/>
                  </a:lnTo>
                  <a:lnTo>
                    <a:pt x="12" y="171"/>
                  </a:lnTo>
                  <a:lnTo>
                    <a:pt x="12" y="173"/>
                  </a:lnTo>
                  <a:lnTo>
                    <a:pt x="12" y="164"/>
                  </a:lnTo>
                  <a:lnTo>
                    <a:pt x="12" y="171"/>
                  </a:lnTo>
                  <a:lnTo>
                    <a:pt x="12" y="175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1"/>
                  </a:lnTo>
                  <a:lnTo>
                    <a:pt x="12" y="176"/>
                  </a:lnTo>
                  <a:lnTo>
                    <a:pt x="12" y="169"/>
                  </a:lnTo>
                  <a:lnTo>
                    <a:pt x="12" y="171"/>
                  </a:lnTo>
                  <a:lnTo>
                    <a:pt x="12" y="175"/>
                  </a:lnTo>
                  <a:lnTo>
                    <a:pt x="12" y="178"/>
                  </a:lnTo>
                  <a:lnTo>
                    <a:pt x="12" y="176"/>
                  </a:lnTo>
                  <a:lnTo>
                    <a:pt x="12" y="173"/>
                  </a:lnTo>
                  <a:lnTo>
                    <a:pt x="12" y="168"/>
                  </a:lnTo>
                  <a:lnTo>
                    <a:pt x="12" y="176"/>
                  </a:lnTo>
                  <a:lnTo>
                    <a:pt x="12" y="171"/>
                  </a:lnTo>
                  <a:lnTo>
                    <a:pt x="12" y="173"/>
                  </a:lnTo>
                  <a:lnTo>
                    <a:pt x="12" y="175"/>
                  </a:lnTo>
                  <a:lnTo>
                    <a:pt x="12" y="166"/>
                  </a:lnTo>
                  <a:lnTo>
                    <a:pt x="12" y="176"/>
                  </a:lnTo>
                  <a:lnTo>
                    <a:pt x="12" y="178"/>
                  </a:lnTo>
                  <a:lnTo>
                    <a:pt x="12" y="176"/>
                  </a:lnTo>
                  <a:lnTo>
                    <a:pt x="12" y="168"/>
                  </a:lnTo>
                  <a:lnTo>
                    <a:pt x="12" y="178"/>
                  </a:lnTo>
                  <a:lnTo>
                    <a:pt x="12" y="146"/>
                  </a:lnTo>
                  <a:lnTo>
                    <a:pt x="12" y="175"/>
                  </a:lnTo>
                  <a:lnTo>
                    <a:pt x="12" y="171"/>
                  </a:lnTo>
                  <a:lnTo>
                    <a:pt x="12" y="178"/>
                  </a:lnTo>
                  <a:lnTo>
                    <a:pt x="12" y="171"/>
                  </a:lnTo>
                  <a:lnTo>
                    <a:pt x="12" y="175"/>
                  </a:lnTo>
                  <a:lnTo>
                    <a:pt x="12" y="175"/>
                  </a:lnTo>
                  <a:lnTo>
                    <a:pt x="12" y="178"/>
                  </a:lnTo>
                  <a:lnTo>
                    <a:pt x="12" y="173"/>
                  </a:lnTo>
                  <a:lnTo>
                    <a:pt x="12" y="171"/>
                  </a:lnTo>
                  <a:lnTo>
                    <a:pt x="12" y="168"/>
                  </a:lnTo>
                  <a:lnTo>
                    <a:pt x="12" y="160"/>
                  </a:lnTo>
                  <a:lnTo>
                    <a:pt x="12" y="168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8"/>
                  </a:lnTo>
                  <a:lnTo>
                    <a:pt x="12" y="169"/>
                  </a:lnTo>
                  <a:lnTo>
                    <a:pt x="12" y="164"/>
                  </a:lnTo>
                  <a:lnTo>
                    <a:pt x="14" y="164"/>
                  </a:lnTo>
                  <a:lnTo>
                    <a:pt x="14" y="168"/>
                  </a:lnTo>
                  <a:lnTo>
                    <a:pt x="14" y="164"/>
                  </a:lnTo>
                  <a:lnTo>
                    <a:pt x="14" y="150"/>
                  </a:lnTo>
                  <a:lnTo>
                    <a:pt x="14" y="173"/>
                  </a:lnTo>
                  <a:lnTo>
                    <a:pt x="14" y="162"/>
                  </a:lnTo>
                  <a:lnTo>
                    <a:pt x="14" y="176"/>
                  </a:lnTo>
                  <a:lnTo>
                    <a:pt x="14" y="178"/>
                  </a:lnTo>
                  <a:lnTo>
                    <a:pt x="14" y="176"/>
                  </a:lnTo>
                  <a:lnTo>
                    <a:pt x="14" y="130"/>
                  </a:lnTo>
                  <a:lnTo>
                    <a:pt x="14" y="169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68"/>
                  </a:lnTo>
                  <a:lnTo>
                    <a:pt x="14" y="171"/>
                  </a:lnTo>
                  <a:lnTo>
                    <a:pt x="14" y="176"/>
                  </a:lnTo>
                  <a:lnTo>
                    <a:pt x="14" y="171"/>
                  </a:lnTo>
                  <a:lnTo>
                    <a:pt x="14" y="176"/>
                  </a:lnTo>
                  <a:lnTo>
                    <a:pt x="14" y="164"/>
                  </a:lnTo>
                  <a:lnTo>
                    <a:pt x="14" y="176"/>
                  </a:lnTo>
                  <a:lnTo>
                    <a:pt x="14" y="175"/>
                  </a:lnTo>
                  <a:lnTo>
                    <a:pt x="14" y="178"/>
                  </a:lnTo>
                  <a:lnTo>
                    <a:pt x="14" y="173"/>
                  </a:lnTo>
                  <a:lnTo>
                    <a:pt x="14" y="176"/>
                  </a:lnTo>
                  <a:lnTo>
                    <a:pt x="14" y="173"/>
                  </a:lnTo>
                  <a:lnTo>
                    <a:pt x="14" y="176"/>
                  </a:lnTo>
                  <a:lnTo>
                    <a:pt x="14" y="178"/>
                  </a:lnTo>
                  <a:lnTo>
                    <a:pt x="14" y="175"/>
                  </a:lnTo>
                  <a:lnTo>
                    <a:pt x="14" y="178"/>
                  </a:lnTo>
                  <a:lnTo>
                    <a:pt x="14" y="169"/>
                  </a:lnTo>
                  <a:lnTo>
                    <a:pt x="14" y="166"/>
                  </a:lnTo>
                  <a:lnTo>
                    <a:pt x="14" y="175"/>
                  </a:lnTo>
                  <a:lnTo>
                    <a:pt x="14" y="176"/>
                  </a:lnTo>
                  <a:lnTo>
                    <a:pt x="14" y="171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76"/>
                  </a:lnTo>
                  <a:lnTo>
                    <a:pt x="14" y="175"/>
                  </a:lnTo>
                  <a:lnTo>
                    <a:pt x="14" y="176"/>
                  </a:lnTo>
                  <a:lnTo>
                    <a:pt x="14" y="176"/>
                  </a:lnTo>
                  <a:lnTo>
                    <a:pt x="14" y="160"/>
                  </a:lnTo>
                  <a:lnTo>
                    <a:pt x="14" y="176"/>
                  </a:lnTo>
                  <a:lnTo>
                    <a:pt x="14" y="176"/>
                  </a:lnTo>
                  <a:lnTo>
                    <a:pt x="14" y="166"/>
                  </a:lnTo>
                  <a:lnTo>
                    <a:pt x="14" y="168"/>
                  </a:lnTo>
                  <a:lnTo>
                    <a:pt x="14" y="173"/>
                  </a:lnTo>
                  <a:lnTo>
                    <a:pt x="14" y="178"/>
                  </a:lnTo>
                  <a:lnTo>
                    <a:pt x="14" y="169"/>
                  </a:lnTo>
                  <a:lnTo>
                    <a:pt x="14" y="173"/>
                  </a:lnTo>
                  <a:lnTo>
                    <a:pt x="14" y="175"/>
                  </a:lnTo>
                  <a:lnTo>
                    <a:pt x="14" y="160"/>
                  </a:lnTo>
                  <a:lnTo>
                    <a:pt x="14" y="173"/>
                  </a:lnTo>
                  <a:lnTo>
                    <a:pt x="14" y="178"/>
                  </a:lnTo>
                  <a:lnTo>
                    <a:pt x="14" y="175"/>
                  </a:lnTo>
                  <a:lnTo>
                    <a:pt x="14" y="171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4" y="166"/>
                  </a:lnTo>
                  <a:lnTo>
                    <a:pt x="14" y="166"/>
                  </a:lnTo>
                  <a:lnTo>
                    <a:pt x="14" y="175"/>
                  </a:lnTo>
                  <a:lnTo>
                    <a:pt x="14" y="150"/>
                  </a:lnTo>
                  <a:lnTo>
                    <a:pt x="14" y="169"/>
                  </a:lnTo>
                  <a:lnTo>
                    <a:pt x="14" y="162"/>
                  </a:lnTo>
                  <a:lnTo>
                    <a:pt x="14" y="175"/>
                  </a:lnTo>
                  <a:lnTo>
                    <a:pt x="14" y="176"/>
                  </a:lnTo>
                  <a:lnTo>
                    <a:pt x="14" y="169"/>
                  </a:lnTo>
                  <a:lnTo>
                    <a:pt x="14" y="176"/>
                  </a:lnTo>
                  <a:lnTo>
                    <a:pt x="14" y="176"/>
                  </a:lnTo>
                  <a:lnTo>
                    <a:pt x="14" y="175"/>
                  </a:lnTo>
                  <a:lnTo>
                    <a:pt x="14" y="164"/>
                  </a:lnTo>
                  <a:lnTo>
                    <a:pt x="14" y="173"/>
                  </a:lnTo>
                  <a:lnTo>
                    <a:pt x="14" y="178"/>
                  </a:lnTo>
                  <a:lnTo>
                    <a:pt x="14" y="173"/>
                  </a:lnTo>
                  <a:lnTo>
                    <a:pt x="14" y="164"/>
                  </a:lnTo>
                  <a:lnTo>
                    <a:pt x="16" y="176"/>
                  </a:lnTo>
                  <a:lnTo>
                    <a:pt x="16" y="176"/>
                  </a:lnTo>
                  <a:lnTo>
                    <a:pt x="16" y="171"/>
                  </a:lnTo>
                  <a:lnTo>
                    <a:pt x="16" y="176"/>
                  </a:lnTo>
                  <a:lnTo>
                    <a:pt x="16" y="173"/>
                  </a:lnTo>
                  <a:lnTo>
                    <a:pt x="16" y="176"/>
                  </a:lnTo>
                  <a:lnTo>
                    <a:pt x="16" y="178"/>
                  </a:lnTo>
                  <a:lnTo>
                    <a:pt x="16" y="171"/>
                  </a:lnTo>
                  <a:lnTo>
                    <a:pt x="16" y="162"/>
                  </a:lnTo>
                  <a:lnTo>
                    <a:pt x="16" y="175"/>
                  </a:lnTo>
                  <a:lnTo>
                    <a:pt x="16" y="164"/>
                  </a:lnTo>
                  <a:lnTo>
                    <a:pt x="16" y="178"/>
                  </a:lnTo>
                  <a:lnTo>
                    <a:pt x="16" y="169"/>
                  </a:lnTo>
                  <a:lnTo>
                    <a:pt x="16" y="178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6" y="153"/>
                  </a:lnTo>
                  <a:lnTo>
                    <a:pt x="16" y="171"/>
                  </a:lnTo>
                  <a:lnTo>
                    <a:pt x="16" y="160"/>
                  </a:lnTo>
                  <a:lnTo>
                    <a:pt x="16" y="178"/>
                  </a:lnTo>
                  <a:lnTo>
                    <a:pt x="16" y="166"/>
                  </a:lnTo>
                  <a:lnTo>
                    <a:pt x="16" y="176"/>
                  </a:lnTo>
                  <a:lnTo>
                    <a:pt x="16" y="171"/>
                  </a:lnTo>
                  <a:lnTo>
                    <a:pt x="16" y="175"/>
                  </a:lnTo>
                  <a:lnTo>
                    <a:pt x="16" y="150"/>
                  </a:lnTo>
                  <a:lnTo>
                    <a:pt x="16" y="175"/>
                  </a:lnTo>
                  <a:lnTo>
                    <a:pt x="16" y="171"/>
                  </a:lnTo>
                  <a:lnTo>
                    <a:pt x="16" y="169"/>
                  </a:lnTo>
                  <a:lnTo>
                    <a:pt x="16" y="169"/>
                  </a:lnTo>
                  <a:lnTo>
                    <a:pt x="16" y="175"/>
                  </a:lnTo>
                  <a:lnTo>
                    <a:pt x="16" y="171"/>
                  </a:lnTo>
                  <a:lnTo>
                    <a:pt x="16" y="173"/>
                  </a:lnTo>
                  <a:lnTo>
                    <a:pt x="16" y="164"/>
                  </a:lnTo>
                  <a:lnTo>
                    <a:pt x="16" y="162"/>
                  </a:lnTo>
                  <a:lnTo>
                    <a:pt x="16" y="175"/>
                  </a:lnTo>
                  <a:lnTo>
                    <a:pt x="16" y="171"/>
                  </a:lnTo>
                  <a:lnTo>
                    <a:pt x="16" y="169"/>
                  </a:lnTo>
                  <a:lnTo>
                    <a:pt x="16" y="173"/>
                  </a:lnTo>
                  <a:lnTo>
                    <a:pt x="16" y="175"/>
                  </a:lnTo>
                  <a:lnTo>
                    <a:pt x="16" y="178"/>
                  </a:lnTo>
                  <a:lnTo>
                    <a:pt x="16" y="178"/>
                  </a:lnTo>
                  <a:lnTo>
                    <a:pt x="16" y="178"/>
                  </a:lnTo>
                  <a:lnTo>
                    <a:pt x="16" y="173"/>
                  </a:lnTo>
                  <a:lnTo>
                    <a:pt x="16" y="171"/>
                  </a:lnTo>
                  <a:lnTo>
                    <a:pt x="16" y="176"/>
                  </a:lnTo>
                  <a:lnTo>
                    <a:pt x="16" y="173"/>
                  </a:lnTo>
                  <a:lnTo>
                    <a:pt x="16" y="176"/>
                  </a:lnTo>
                  <a:lnTo>
                    <a:pt x="16" y="175"/>
                  </a:lnTo>
                  <a:lnTo>
                    <a:pt x="16" y="178"/>
                  </a:lnTo>
                  <a:lnTo>
                    <a:pt x="16" y="168"/>
                  </a:lnTo>
                  <a:lnTo>
                    <a:pt x="16" y="178"/>
                  </a:lnTo>
                  <a:lnTo>
                    <a:pt x="16" y="173"/>
                  </a:lnTo>
                  <a:lnTo>
                    <a:pt x="16" y="171"/>
                  </a:lnTo>
                  <a:lnTo>
                    <a:pt x="16" y="175"/>
                  </a:lnTo>
                  <a:lnTo>
                    <a:pt x="16" y="171"/>
                  </a:lnTo>
                  <a:lnTo>
                    <a:pt x="16" y="173"/>
                  </a:lnTo>
                  <a:lnTo>
                    <a:pt x="16" y="168"/>
                  </a:lnTo>
                  <a:lnTo>
                    <a:pt x="16" y="176"/>
                  </a:lnTo>
                  <a:lnTo>
                    <a:pt x="16" y="134"/>
                  </a:lnTo>
                  <a:lnTo>
                    <a:pt x="16" y="178"/>
                  </a:lnTo>
                  <a:lnTo>
                    <a:pt x="16" y="171"/>
                  </a:lnTo>
                  <a:lnTo>
                    <a:pt x="16" y="175"/>
                  </a:lnTo>
                  <a:lnTo>
                    <a:pt x="16" y="176"/>
                  </a:lnTo>
                  <a:lnTo>
                    <a:pt x="16" y="17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3" name="Freeform 499"/>
            <p:cNvSpPr>
              <a:spLocks/>
            </p:cNvSpPr>
            <p:nvPr/>
          </p:nvSpPr>
          <p:spPr bwMode="auto">
            <a:xfrm>
              <a:off x="4519" y="4002"/>
              <a:ext cx="18" cy="35"/>
            </a:xfrm>
            <a:custGeom>
              <a:avLst/>
              <a:gdLst>
                <a:gd name="T0" fmla="*/ 0 w 18"/>
                <a:gd name="T1" fmla="*/ 21 h 35"/>
                <a:gd name="T2" fmla="*/ 2 w 18"/>
                <a:gd name="T3" fmla="*/ 30 h 35"/>
                <a:gd name="T4" fmla="*/ 2 w 18"/>
                <a:gd name="T5" fmla="*/ 26 h 35"/>
                <a:gd name="T6" fmla="*/ 2 w 18"/>
                <a:gd name="T7" fmla="*/ 32 h 35"/>
                <a:gd name="T8" fmla="*/ 2 w 18"/>
                <a:gd name="T9" fmla="*/ 32 h 35"/>
                <a:gd name="T10" fmla="*/ 2 w 18"/>
                <a:gd name="T11" fmla="*/ 32 h 35"/>
                <a:gd name="T12" fmla="*/ 2 w 18"/>
                <a:gd name="T13" fmla="*/ 33 h 35"/>
                <a:gd name="T14" fmla="*/ 2 w 18"/>
                <a:gd name="T15" fmla="*/ 30 h 35"/>
                <a:gd name="T16" fmla="*/ 3 w 18"/>
                <a:gd name="T17" fmla="*/ 25 h 35"/>
                <a:gd name="T18" fmla="*/ 3 w 18"/>
                <a:gd name="T19" fmla="*/ 32 h 35"/>
                <a:gd name="T20" fmla="*/ 3 w 18"/>
                <a:gd name="T21" fmla="*/ 33 h 35"/>
                <a:gd name="T22" fmla="*/ 3 w 18"/>
                <a:gd name="T23" fmla="*/ 25 h 35"/>
                <a:gd name="T24" fmla="*/ 3 w 18"/>
                <a:gd name="T25" fmla="*/ 35 h 35"/>
                <a:gd name="T26" fmla="*/ 3 w 18"/>
                <a:gd name="T27" fmla="*/ 35 h 35"/>
                <a:gd name="T28" fmla="*/ 3 w 18"/>
                <a:gd name="T29" fmla="*/ 30 h 35"/>
                <a:gd name="T30" fmla="*/ 5 w 18"/>
                <a:gd name="T31" fmla="*/ 35 h 35"/>
                <a:gd name="T32" fmla="*/ 5 w 18"/>
                <a:gd name="T33" fmla="*/ 35 h 35"/>
                <a:gd name="T34" fmla="*/ 5 w 18"/>
                <a:gd name="T35" fmla="*/ 33 h 35"/>
                <a:gd name="T36" fmla="*/ 5 w 18"/>
                <a:gd name="T37" fmla="*/ 35 h 35"/>
                <a:gd name="T38" fmla="*/ 5 w 18"/>
                <a:gd name="T39" fmla="*/ 33 h 35"/>
                <a:gd name="T40" fmla="*/ 5 w 18"/>
                <a:gd name="T41" fmla="*/ 26 h 35"/>
                <a:gd name="T42" fmla="*/ 5 w 18"/>
                <a:gd name="T43" fmla="*/ 33 h 35"/>
                <a:gd name="T44" fmla="*/ 7 w 18"/>
                <a:gd name="T45" fmla="*/ 35 h 35"/>
                <a:gd name="T46" fmla="*/ 7 w 18"/>
                <a:gd name="T47" fmla="*/ 35 h 35"/>
                <a:gd name="T48" fmla="*/ 7 w 18"/>
                <a:gd name="T49" fmla="*/ 35 h 35"/>
                <a:gd name="T50" fmla="*/ 7 w 18"/>
                <a:gd name="T51" fmla="*/ 33 h 35"/>
                <a:gd name="T52" fmla="*/ 7 w 18"/>
                <a:gd name="T53" fmla="*/ 33 h 35"/>
                <a:gd name="T54" fmla="*/ 7 w 18"/>
                <a:gd name="T55" fmla="*/ 35 h 35"/>
                <a:gd name="T56" fmla="*/ 7 w 18"/>
                <a:gd name="T57" fmla="*/ 32 h 35"/>
                <a:gd name="T58" fmla="*/ 9 w 18"/>
                <a:gd name="T59" fmla="*/ 35 h 35"/>
                <a:gd name="T60" fmla="*/ 9 w 18"/>
                <a:gd name="T61" fmla="*/ 33 h 35"/>
                <a:gd name="T62" fmla="*/ 9 w 18"/>
                <a:gd name="T63" fmla="*/ 32 h 35"/>
                <a:gd name="T64" fmla="*/ 9 w 18"/>
                <a:gd name="T65" fmla="*/ 35 h 35"/>
                <a:gd name="T66" fmla="*/ 9 w 18"/>
                <a:gd name="T67" fmla="*/ 35 h 35"/>
                <a:gd name="T68" fmla="*/ 9 w 18"/>
                <a:gd name="T69" fmla="*/ 35 h 35"/>
                <a:gd name="T70" fmla="*/ 10 w 18"/>
                <a:gd name="T71" fmla="*/ 32 h 35"/>
                <a:gd name="T72" fmla="*/ 10 w 18"/>
                <a:gd name="T73" fmla="*/ 33 h 35"/>
                <a:gd name="T74" fmla="*/ 10 w 18"/>
                <a:gd name="T75" fmla="*/ 35 h 35"/>
                <a:gd name="T76" fmla="*/ 10 w 18"/>
                <a:gd name="T77" fmla="*/ 35 h 35"/>
                <a:gd name="T78" fmla="*/ 10 w 18"/>
                <a:gd name="T79" fmla="*/ 30 h 35"/>
                <a:gd name="T80" fmla="*/ 10 w 18"/>
                <a:gd name="T81" fmla="*/ 33 h 35"/>
                <a:gd name="T82" fmla="*/ 10 w 18"/>
                <a:gd name="T83" fmla="*/ 32 h 35"/>
                <a:gd name="T84" fmla="*/ 12 w 18"/>
                <a:gd name="T85" fmla="*/ 32 h 35"/>
                <a:gd name="T86" fmla="*/ 12 w 18"/>
                <a:gd name="T87" fmla="*/ 32 h 35"/>
                <a:gd name="T88" fmla="*/ 12 w 18"/>
                <a:gd name="T89" fmla="*/ 33 h 35"/>
                <a:gd name="T90" fmla="*/ 12 w 18"/>
                <a:gd name="T91" fmla="*/ 35 h 35"/>
                <a:gd name="T92" fmla="*/ 12 w 18"/>
                <a:gd name="T93" fmla="*/ 35 h 35"/>
                <a:gd name="T94" fmla="*/ 12 w 18"/>
                <a:gd name="T95" fmla="*/ 35 h 35"/>
                <a:gd name="T96" fmla="*/ 14 w 18"/>
                <a:gd name="T97" fmla="*/ 35 h 35"/>
                <a:gd name="T98" fmla="*/ 14 w 18"/>
                <a:gd name="T99" fmla="*/ 35 h 35"/>
                <a:gd name="T100" fmla="*/ 14 w 18"/>
                <a:gd name="T101" fmla="*/ 35 h 35"/>
                <a:gd name="T102" fmla="*/ 14 w 18"/>
                <a:gd name="T103" fmla="*/ 35 h 35"/>
                <a:gd name="T104" fmla="*/ 14 w 18"/>
                <a:gd name="T105" fmla="*/ 35 h 35"/>
                <a:gd name="T106" fmla="*/ 14 w 18"/>
                <a:gd name="T107" fmla="*/ 33 h 35"/>
                <a:gd name="T108" fmla="*/ 14 w 18"/>
                <a:gd name="T109" fmla="*/ 35 h 35"/>
                <a:gd name="T110" fmla="*/ 16 w 18"/>
                <a:gd name="T111" fmla="*/ 33 h 35"/>
                <a:gd name="T112" fmla="*/ 16 w 18"/>
                <a:gd name="T113" fmla="*/ 35 h 35"/>
                <a:gd name="T114" fmla="*/ 16 w 18"/>
                <a:gd name="T115" fmla="*/ 35 h 35"/>
                <a:gd name="T116" fmla="*/ 16 w 18"/>
                <a:gd name="T117" fmla="*/ 35 h 35"/>
                <a:gd name="T118" fmla="*/ 16 w 18"/>
                <a:gd name="T119" fmla="*/ 30 h 35"/>
                <a:gd name="T120" fmla="*/ 16 w 18"/>
                <a:gd name="T121" fmla="*/ 35 h 35"/>
                <a:gd name="T122" fmla="*/ 16 w 18"/>
                <a:gd name="T12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35">
                  <a:moveTo>
                    <a:pt x="0" y="33"/>
                  </a:moveTo>
                  <a:lnTo>
                    <a:pt x="0" y="30"/>
                  </a:lnTo>
                  <a:lnTo>
                    <a:pt x="0" y="35"/>
                  </a:lnTo>
                  <a:lnTo>
                    <a:pt x="0" y="0"/>
                  </a:lnTo>
                  <a:lnTo>
                    <a:pt x="0" y="33"/>
                  </a:lnTo>
                  <a:lnTo>
                    <a:pt x="0" y="28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35"/>
                  </a:lnTo>
                  <a:lnTo>
                    <a:pt x="0" y="21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5"/>
                  </a:lnTo>
                  <a:lnTo>
                    <a:pt x="2" y="35"/>
                  </a:lnTo>
                  <a:lnTo>
                    <a:pt x="2" y="16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0"/>
                  </a:lnTo>
                  <a:lnTo>
                    <a:pt x="2" y="35"/>
                  </a:lnTo>
                  <a:lnTo>
                    <a:pt x="2" y="30"/>
                  </a:lnTo>
                  <a:lnTo>
                    <a:pt x="2" y="26"/>
                  </a:lnTo>
                  <a:lnTo>
                    <a:pt x="2" y="14"/>
                  </a:lnTo>
                  <a:lnTo>
                    <a:pt x="2" y="3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33"/>
                  </a:lnTo>
                  <a:lnTo>
                    <a:pt x="2" y="14"/>
                  </a:lnTo>
                  <a:lnTo>
                    <a:pt x="2" y="32"/>
                  </a:lnTo>
                  <a:lnTo>
                    <a:pt x="2" y="26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26"/>
                  </a:lnTo>
                  <a:lnTo>
                    <a:pt x="2" y="33"/>
                  </a:lnTo>
                  <a:lnTo>
                    <a:pt x="2" y="25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25"/>
                  </a:lnTo>
                  <a:lnTo>
                    <a:pt x="2" y="32"/>
                  </a:lnTo>
                  <a:lnTo>
                    <a:pt x="2" y="2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3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28"/>
                  </a:lnTo>
                  <a:lnTo>
                    <a:pt x="2" y="25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26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14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0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26"/>
                  </a:lnTo>
                  <a:lnTo>
                    <a:pt x="2" y="33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3" y="35"/>
                  </a:lnTo>
                  <a:lnTo>
                    <a:pt x="3" y="2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2"/>
                  </a:lnTo>
                  <a:lnTo>
                    <a:pt x="3" y="35"/>
                  </a:lnTo>
                  <a:lnTo>
                    <a:pt x="3" y="21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25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0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28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2"/>
                  </a:lnTo>
                  <a:lnTo>
                    <a:pt x="3" y="35"/>
                  </a:lnTo>
                  <a:lnTo>
                    <a:pt x="3" y="21"/>
                  </a:lnTo>
                  <a:lnTo>
                    <a:pt x="3" y="33"/>
                  </a:lnTo>
                  <a:lnTo>
                    <a:pt x="3" y="28"/>
                  </a:lnTo>
                  <a:lnTo>
                    <a:pt x="3" y="2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23"/>
                  </a:lnTo>
                  <a:lnTo>
                    <a:pt x="3" y="32"/>
                  </a:lnTo>
                  <a:lnTo>
                    <a:pt x="3" y="28"/>
                  </a:lnTo>
                  <a:lnTo>
                    <a:pt x="3" y="30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0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23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3" y="35"/>
                  </a:lnTo>
                  <a:lnTo>
                    <a:pt x="3" y="32"/>
                  </a:lnTo>
                  <a:lnTo>
                    <a:pt x="3" y="35"/>
                  </a:lnTo>
                  <a:lnTo>
                    <a:pt x="3" y="25"/>
                  </a:lnTo>
                  <a:lnTo>
                    <a:pt x="3" y="35"/>
                  </a:lnTo>
                  <a:lnTo>
                    <a:pt x="3" y="26"/>
                  </a:lnTo>
                  <a:lnTo>
                    <a:pt x="3" y="33"/>
                  </a:lnTo>
                  <a:lnTo>
                    <a:pt x="3" y="30"/>
                  </a:lnTo>
                  <a:lnTo>
                    <a:pt x="3" y="32"/>
                  </a:lnTo>
                  <a:lnTo>
                    <a:pt x="3" y="33"/>
                  </a:lnTo>
                  <a:lnTo>
                    <a:pt x="5" y="35"/>
                  </a:lnTo>
                  <a:lnTo>
                    <a:pt x="5" y="26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25"/>
                  </a:lnTo>
                  <a:lnTo>
                    <a:pt x="5" y="28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0"/>
                  </a:lnTo>
                  <a:lnTo>
                    <a:pt x="5" y="33"/>
                  </a:lnTo>
                  <a:lnTo>
                    <a:pt x="5" y="30"/>
                  </a:lnTo>
                  <a:lnTo>
                    <a:pt x="5" y="32"/>
                  </a:lnTo>
                  <a:lnTo>
                    <a:pt x="5" y="33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26"/>
                  </a:lnTo>
                  <a:lnTo>
                    <a:pt x="5" y="26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5" y="35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26"/>
                  </a:lnTo>
                  <a:lnTo>
                    <a:pt x="5" y="33"/>
                  </a:lnTo>
                  <a:lnTo>
                    <a:pt x="5" y="35"/>
                  </a:lnTo>
                  <a:lnTo>
                    <a:pt x="5" y="26"/>
                  </a:lnTo>
                  <a:lnTo>
                    <a:pt x="5" y="25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5" y="35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26"/>
                  </a:lnTo>
                  <a:lnTo>
                    <a:pt x="5" y="32"/>
                  </a:lnTo>
                  <a:lnTo>
                    <a:pt x="5" y="25"/>
                  </a:lnTo>
                  <a:lnTo>
                    <a:pt x="5" y="33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5" y="28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5" y="35"/>
                  </a:lnTo>
                  <a:lnTo>
                    <a:pt x="5" y="33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26"/>
                  </a:lnTo>
                  <a:lnTo>
                    <a:pt x="7" y="35"/>
                  </a:lnTo>
                  <a:lnTo>
                    <a:pt x="7" y="28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2"/>
                  </a:lnTo>
                  <a:lnTo>
                    <a:pt x="7" y="33"/>
                  </a:lnTo>
                  <a:lnTo>
                    <a:pt x="7" y="30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28"/>
                  </a:lnTo>
                  <a:lnTo>
                    <a:pt x="7" y="35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0"/>
                  </a:lnTo>
                  <a:lnTo>
                    <a:pt x="7" y="33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19"/>
                  </a:lnTo>
                  <a:lnTo>
                    <a:pt x="7" y="30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26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28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32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0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21"/>
                  </a:lnTo>
                  <a:lnTo>
                    <a:pt x="9" y="30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2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28"/>
                  </a:lnTo>
                  <a:lnTo>
                    <a:pt x="9" y="33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3"/>
                  </a:lnTo>
                  <a:lnTo>
                    <a:pt x="9" y="30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10" y="35"/>
                  </a:lnTo>
                  <a:lnTo>
                    <a:pt x="10" y="26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28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28"/>
                  </a:lnTo>
                  <a:lnTo>
                    <a:pt x="10" y="33"/>
                  </a:lnTo>
                  <a:lnTo>
                    <a:pt x="10" y="32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28"/>
                  </a:lnTo>
                  <a:lnTo>
                    <a:pt x="10" y="30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0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0" y="32"/>
                  </a:lnTo>
                  <a:lnTo>
                    <a:pt x="10" y="35"/>
                  </a:lnTo>
                  <a:lnTo>
                    <a:pt x="10" y="33"/>
                  </a:lnTo>
                  <a:lnTo>
                    <a:pt x="10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0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33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0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0"/>
                  </a:lnTo>
                  <a:lnTo>
                    <a:pt x="12" y="32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33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25"/>
                  </a:lnTo>
                  <a:lnTo>
                    <a:pt x="14" y="30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2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2"/>
                  </a:lnTo>
                  <a:lnTo>
                    <a:pt x="14" y="28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0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0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2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2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0"/>
                  </a:lnTo>
                  <a:lnTo>
                    <a:pt x="14" y="33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0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0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0"/>
                  </a:lnTo>
                  <a:lnTo>
                    <a:pt x="16" y="32"/>
                  </a:lnTo>
                  <a:lnTo>
                    <a:pt x="16" y="28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2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6" y="35"/>
                  </a:lnTo>
                  <a:lnTo>
                    <a:pt x="18" y="35"/>
                  </a:lnTo>
                  <a:lnTo>
                    <a:pt x="18" y="3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4" name="Freeform 500"/>
            <p:cNvSpPr>
              <a:spLocks/>
            </p:cNvSpPr>
            <p:nvPr/>
          </p:nvSpPr>
          <p:spPr bwMode="auto">
            <a:xfrm>
              <a:off x="4537" y="4028"/>
              <a:ext cx="16" cy="9"/>
            </a:xfrm>
            <a:custGeom>
              <a:avLst/>
              <a:gdLst>
                <a:gd name="T0" fmla="*/ 0 w 16"/>
                <a:gd name="T1" fmla="*/ 9 h 9"/>
                <a:gd name="T2" fmla="*/ 0 w 16"/>
                <a:gd name="T3" fmla="*/ 9 h 9"/>
                <a:gd name="T4" fmla="*/ 0 w 16"/>
                <a:gd name="T5" fmla="*/ 9 h 9"/>
                <a:gd name="T6" fmla="*/ 0 w 16"/>
                <a:gd name="T7" fmla="*/ 9 h 9"/>
                <a:gd name="T8" fmla="*/ 0 w 16"/>
                <a:gd name="T9" fmla="*/ 9 h 9"/>
                <a:gd name="T10" fmla="*/ 0 w 16"/>
                <a:gd name="T11" fmla="*/ 9 h 9"/>
                <a:gd name="T12" fmla="*/ 1 w 16"/>
                <a:gd name="T13" fmla="*/ 9 h 9"/>
                <a:gd name="T14" fmla="*/ 1 w 16"/>
                <a:gd name="T15" fmla="*/ 9 h 9"/>
                <a:gd name="T16" fmla="*/ 1 w 16"/>
                <a:gd name="T17" fmla="*/ 7 h 9"/>
                <a:gd name="T18" fmla="*/ 1 w 16"/>
                <a:gd name="T19" fmla="*/ 6 h 9"/>
                <a:gd name="T20" fmla="*/ 1 w 16"/>
                <a:gd name="T21" fmla="*/ 4 h 9"/>
                <a:gd name="T22" fmla="*/ 1 w 16"/>
                <a:gd name="T23" fmla="*/ 7 h 9"/>
                <a:gd name="T24" fmla="*/ 3 w 16"/>
                <a:gd name="T25" fmla="*/ 9 h 9"/>
                <a:gd name="T26" fmla="*/ 3 w 16"/>
                <a:gd name="T27" fmla="*/ 9 h 9"/>
                <a:gd name="T28" fmla="*/ 3 w 16"/>
                <a:gd name="T29" fmla="*/ 9 h 9"/>
                <a:gd name="T30" fmla="*/ 3 w 16"/>
                <a:gd name="T31" fmla="*/ 9 h 9"/>
                <a:gd name="T32" fmla="*/ 3 w 16"/>
                <a:gd name="T33" fmla="*/ 9 h 9"/>
                <a:gd name="T34" fmla="*/ 3 w 16"/>
                <a:gd name="T35" fmla="*/ 9 h 9"/>
                <a:gd name="T36" fmla="*/ 5 w 16"/>
                <a:gd name="T37" fmla="*/ 9 h 9"/>
                <a:gd name="T38" fmla="*/ 5 w 16"/>
                <a:gd name="T39" fmla="*/ 7 h 9"/>
                <a:gd name="T40" fmla="*/ 5 w 16"/>
                <a:gd name="T41" fmla="*/ 7 h 9"/>
                <a:gd name="T42" fmla="*/ 5 w 16"/>
                <a:gd name="T43" fmla="*/ 9 h 9"/>
                <a:gd name="T44" fmla="*/ 5 w 16"/>
                <a:gd name="T45" fmla="*/ 9 h 9"/>
                <a:gd name="T46" fmla="*/ 5 w 16"/>
                <a:gd name="T47" fmla="*/ 9 h 9"/>
                <a:gd name="T48" fmla="*/ 7 w 16"/>
                <a:gd name="T49" fmla="*/ 9 h 9"/>
                <a:gd name="T50" fmla="*/ 7 w 16"/>
                <a:gd name="T51" fmla="*/ 9 h 9"/>
                <a:gd name="T52" fmla="*/ 7 w 16"/>
                <a:gd name="T53" fmla="*/ 9 h 9"/>
                <a:gd name="T54" fmla="*/ 7 w 16"/>
                <a:gd name="T55" fmla="*/ 7 h 9"/>
                <a:gd name="T56" fmla="*/ 7 w 16"/>
                <a:gd name="T57" fmla="*/ 7 h 9"/>
                <a:gd name="T58" fmla="*/ 7 w 16"/>
                <a:gd name="T59" fmla="*/ 9 h 9"/>
                <a:gd name="T60" fmla="*/ 7 w 16"/>
                <a:gd name="T61" fmla="*/ 9 h 9"/>
                <a:gd name="T62" fmla="*/ 8 w 16"/>
                <a:gd name="T63" fmla="*/ 9 h 9"/>
                <a:gd name="T64" fmla="*/ 8 w 16"/>
                <a:gd name="T65" fmla="*/ 6 h 9"/>
                <a:gd name="T66" fmla="*/ 8 w 16"/>
                <a:gd name="T67" fmla="*/ 7 h 9"/>
                <a:gd name="T68" fmla="*/ 8 w 16"/>
                <a:gd name="T69" fmla="*/ 7 h 9"/>
                <a:gd name="T70" fmla="*/ 8 w 16"/>
                <a:gd name="T71" fmla="*/ 9 h 9"/>
                <a:gd name="T72" fmla="*/ 8 w 16"/>
                <a:gd name="T73" fmla="*/ 9 h 9"/>
                <a:gd name="T74" fmla="*/ 10 w 16"/>
                <a:gd name="T75" fmla="*/ 7 h 9"/>
                <a:gd name="T76" fmla="*/ 10 w 16"/>
                <a:gd name="T77" fmla="*/ 9 h 9"/>
                <a:gd name="T78" fmla="*/ 10 w 16"/>
                <a:gd name="T79" fmla="*/ 9 h 9"/>
                <a:gd name="T80" fmla="*/ 10 w 16"/>
                <a:gd name="T81" fmla="*/ 9 h 9"/>
                <a:gd name="T82" fmla="*/ 10 w 16"/>
                <a:gd name="T83" fmla="*/ 9 h 9"/>
                <a:gd name="T84" fmla="*/ 10 w 16"/>
                <a:gd name="T85" fmla="*/ 9 h 9"/>
                <a:gd name="T86" fmla="*/ 10 w 16"/>
                <a:gd name="T87" fmla="*/ 7 h 9"/>
                <a:gd name="T88" fmla="*/ 12 w 16"/>
                <a:gd name="T89" fmla="*/ 7 h 9"/>
                <a:gd name="T90" fmla="*/ 12 w 16"/>
                <a:gd name="T91" fmla="*/ 9 h 9"/>
                <a:gd name="T92" fmla="*/ 12 w 16"/>
                <a:gd name="T93" fmla="*/ 9 h 9"/>
                <a:gd name="T94" fmla="*/ 12 w 16"/>
                <a:gd name="T95" fmla="*/ 9 h 9"/>
                <a:gd name="T96" fmla="*/ 12 w 16"/>
                <a:gd name="T97" fmla="*/ 9 h 9"/>
                <a:gd name="T98" fmla="*/ 12 w 16"/>
                <a:gd name="T99" fmla="*/ 7 h 9"/>
                <a:gd name="T100" fmla="*/ 14 w 16"/>
                <a:gd name="T101" fmla="*/ 9 h 9"/>
                <a:gd name="T102" fmla="*/ 14 w 16"/>
                <a:gd name="T103" fmla="*/ 9 h 9"/>
                <a:gd name="T104" fmla="*/ 14 w 16"/>
                <a:gd name="T105" fmla="*/ 9 h 9"/>
                <a:gd name="T106" fmla="*/ 14 w 16"/>
                <a:gd name="T107" fmla="*/ 9 h 9"/>
                <a:gd name="T108" fmla="*/ 14 w 16"/>
                <a:gd name="T109" fmla="*/ 9 h 9"/>
                <a:gd name="T110" fmla="*/ 14 w 16"/>
                <a:gd name="T111" fmla="*/ 9 h 9"/>
                <a:gd name="T112" fmla="*/ 14 w 16"/>
                <a:gd name="T113" fmla="*/ 9 h 9"/>
                <a:gd name="T114" fmla="*/ 16 w 16"/>
                <a:gd name="T115" fmla="*/ 9 h 9"/>
                <a:gd name="T116" fmla="*/ 16 w 16"/>
                <a:gd name="T117" fmla="*/ 9 h 9"/>
                <a:gd name="T118" fmla="*/ 16 w 16"/>
                <a:gd name="T119" fmla="*/ 9 h 9"/>
                <a:gd name="T120" fmla="*/ 16 w 16"/>
                <a:gd name="T121" fmla="*/ 9 h 9"/>
                <a:gd name="T122" fmla="*/ 16 w 16"/>
                <a:gd name="T12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4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4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0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0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4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4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5" name="Freeform 501"/>
            <p:cNvSpPr>
              <a:spLocks/>
            </p:cNvSpPr>
            <p:nvPr/>
          </p:nvSpPr>
          <p:spPr bwMode="auto">
            <a:xfrm>
              <a:off x="4553" y="4030"/>
              <a:ext cx="17" cy="7"/>
            </a:xfrm>
            <a:custGeom>
              <a:avLst/>
              <a:gdLst>
                <a:gd name="T0" fmla="*/ 0 w 17"/>
                <a:gd name="T1" fmla="*/ 5 h 7"/>
                <a:gd name="T2" fmla="*/ 1 w 17"/>
                <a:gd name="T3" fmla="*/ 7 h 7"/>
                <a:gd name="T4" fmla="*/ 1 w 17"/>
                <a:gd name="T5" fmla="*/ 7 h 7"/>
                <a:gd name="T6" fmla="*/ 1 w 17"/>
                <a:gd name="T7" fmla="*/ 7 h 7"/>
                <a:gd name="T8" fmla="*/ 1 w 17"/>
                <a:gd name="T9" fmla="*/ 7 h 7"/>
                <a:gd name="T10" fmla="*/ 1 w 17"/>
                <a:gd name="T11" fmla="*/ 7 h 7"/>
                <a:gd name="T12" fmla="*/ 1 w 17"/>
                <a:gd name="T13" fmla="*/ 0 h 7"/>
                <a:gd name="T14" fmla="*/ 3 w 17"/>
                <a:gd name="T15" fmla="*/ 2 h 7"/>
                <a:gd name="T16" fmla="*/ 3 w 17"/>
                <a:gd name="T17" fmla="*/ 7 h 7"/>
                <a:gd name="T18" fmla="*/ 3 w 17"/>
                <a:gd name="T19" fmla="*/ 7 h 7"/>
                <a:gd name="T20" fmla="*/ 3 w 17"/>
                <a:gd name="T21" fmla="*/ 7 h 7"/>
                <a:gd name="T22" fmla="*/ 3 w 17"/>
                <a:gd name="T23" fmla="*/ 5 h 7"/>
                <a:gd name="T24" fmla="*/ 3 w 17"/>
                <a:gd name="T25" fmla="*/ 7 h 7"/>
                <a:gd name="T26" fmla="*/ 3 w 17"/>
                <a:gd name="T27" fmla="*/ 5 h 7"/>
                <a:gd name="T28" fmla="*/ 5 w 17"/>
                <a:gd name="T29" fmla="*/ 7 h 7"/>
                <a:gd name="T30" fmla="*/ 5 w 17"/>
                <a:gd name="T31" fmla="*/ 5 h 7"/>
                <a:gd name="T32" fmla="*/ 5 w 17"/>
                <a:gd name="T33" fmla="*/ 7 h 7"/>
                <a:gd name="T34" fmla="*/ 5 w 17"/>
                <a:gd name="T35" fmla="*/ 5 h 7"/>
                <a:gd name="T36" fmla="*/ 5 w 17"/>
                <a:gd name="T37" fmla="*/ 7 h 7"/>
                <a:gd name="T38" fmla="*/ 5 w 17"/>
                <a:gd name="T39" fmla="*/ 7 h 7"/>
                <a:gd name="T40" fmla="*/ 7 w 17"/>
                <a:gd name="T41" fmla="*/ 7 h 7"/>
                <a:gd name="T42" fmla="*/ 7 w 17"/>
                <a:gd name="T43" fmla="*/ 7 h 7"/>
                <a:gd name="T44" fmla="*/ 7 w 17"/>
                <a:gd name="T45" fmla="*/ 4 h 7"/>
                <a:gd name="T46" fmla="*/ 7 w 17"/>
                <a:gd name="T47" fmla="*/ 7 h 7"/>
                <a:gd name="T48" fmla="*/ 7 w 17"/>
                <a:gd name="T49" fmla="*/ 7 h 7"/>
                <a:gd name="T50" fmla="*/ 7 w 17"/>
                <a:gd name="T51" fmla="*/ 7 h 7"/>
                <a:gd name="T52" fmla="*/ 9 w 17"/>
                <a:gd name="T53" fmla="*/ 7 h 7"/>
                <a:gd name="T54" fmla="*/ 9 w 17"/>
                <a:gd name="T55" fmla="*/ 7 h 7"/>
                <a:gd name="T56" fmla="*/ 9 w 17"/>
                <a:gd name="T57" fmla="*/ 7 h 7"/>
                <a:gd name="T58" fmla="*/ 9 w 17"/>
                <a:gd name="T59" fmla="*/ 7 h 7"/>
                <a:gd name="T60" fmla="*/ 9 w 17"/>
                <a:gd name="T61" fmla="*/ 7 h 7"/>
                <a:gd name="T62" fmla="*/ 9 w 17"/>
                <a:gd name="T63" fmla="*/ 7 h 7"/>
                <a:gd name="T64" fmla="*/ 9 w 17"/>
                <a:gd name="T65" fmla="*/ 7 h 7"/>
                <a:gd name="T66" fmla="*/ 10 w 17"/>
                <a:gd name="T67" fmla="*/ 5 h 7"/>
                <a:gd name="T68" fmla="*/ 10 w 17"/>
                <a:gd name="T69" fmla="*/ 7 h 7"/>
                <a:gd name="T70" fmla="*/ 10 w 17"/>
                <a:gd name="T71" fmla="*/ 7 h 7"/>
                <a:gd name="T72" fmla="*/ 10 w 17"/>
                <a:gd name="T73" fmla="*/ 7 h 7"/>
                <a:gd name="T74" fmla="*/ 10 w 17"/>
                <a:gd name="T75" fmla="*/ 4 h 7"/>
                <a:gd name="T76" fmla="*/ 10 w 17"/>
                <a:gd name="T77" fmla="*/ 7 h 7"/>
                <a:gd name="T78" fmla="*/ 10 w 17"/>
                <a:gd name="T79" fmla="*/ 4 h 7"/>
                <a:gd name="T80" fmla="*/ 12 w 17"/>
                <a:gd name="T81" fmla="*/ 5 h 7"/>
                <a:gd name="T82" fmla="*/ 12 w 17"/>
                <a:gd name="T83" fmla="*/ 7 h 7"/>
                <a:gd name="T84" fmla="*/ 12 w 17"/>
                <a:gd name="T85" fmla="*/ 7 h 7"/>
                <a:gd name="T86" fmla="*/ 12 w 17"/>
                <a:gd name="T87" fmla="*/ 7 h 7"/>
                <a:gd name="T88" fmla="*/ 12 w 17"/>
                <a:gd name="T89" fmla="*/ 4 h 7"/>
                <a:gd name="T90" fmla="*/ 12 w 17"/>
                <a:gd name="T91" fmla="*/ 7 h 7"/>
                <a:gd name="T92" fmla="*/ 14 w 17"/>
                <a:gd name="T93" fmla="*/ 7 h 7"/>
                <a:gd name="T94" fmla="*/ 14 w 17"/>
                <a:gd name="T95" fmla="*/ 7 h 7"/>
                <a:gd name="T96" fmla="*/ 14 w 17"/>
                <a:gd name="T97" fmla="*/ 7 h 7"/>
                <a:gd name="T98" fmla="*/ 14 w 17"/>
                <a:gd name="T99" fmla="*/ 7 h 7"/>
                <a:gd name="T100" fmla="*/ 14 w 17"/>
                <a:gd name="T101" fmla="*/ 7 h 7"/>
                <a:gd name="T102" fmla="*/ 14 w 17"/>
                <a:gd name="T103" fmla="*/ 7 h 7"/>
                <a:gd name="T104" fmla="*/ 16 w 17"/>
                <a:gd name="T105" fmla="*/ 7 h 7"/>
                <a:gd name="T106" fmla="*/ 16 w 17"/>
                <a:gd name="T107" fmla="*/ 7 h 7"/>
                <a:gd name="T108" fmla="*/ 16 w 17"/>
                <a:gd name="T109" fmla="*/ 0 h 7"/>
                <a:gd name="T110" fmla="*/ 16 w 17"/>
                <a:gd name="T111" fmla="*/ 4 h 7"/>
                <a:gd name="T112" fmla="*/ 16 w 17"/>
                <a:gd name="T113" fmla="*/ 7 h 7"/>
                <a:gd name="T114" fmla="*/ 16 w 17"/>
                <a:gd name="T115" fmla="*/ 7 h 7"/>
                <a:gd name="T116" fmla="*/ 16 w 17"/>
                <a:gd name="T117" fmla="*/ 7 h 7"/>
                <a:gd name="T118" fmla="*/ 17 w 17"/>
                <a:gd name="T119" fmla="*/ 7 h 7"/>
                <a:gd name="T120" fmla="*/ 17 w 17"/>
                <a:gd name="T121" fmla="*/ 7 h 7"/>
                <a:gd name="T122" fmla="*/ 17 w 17"/>
                <a:gd name="T12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7">
                  <a:moveTo>
                    <a:pt x="0" y="5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2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2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0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5"/>
                  </a:lnTo>
                  <a:lnTo>
                    <a:pt x="1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0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4"/>
                  </a:lnTo>
                  <a:lnTo>
                    <a:pt x="3" y="2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2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0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2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2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0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0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0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2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2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2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6" name="Freeform 502"/>
            <p:cNvSpPr>
              <a:spLocks/>
            </p:cNvSpPr>
            <p:nvPr/>
          </p:nvSpPr>
          <p:spPr bwMode="auto">
            <a:xfrm>
              <a:off x="4570" y="4018"/>
              <a:ext cx="16" cy="19"/>
            </a:xfrm>
            <a:custGeom>
              <a:avLst/>
              <a:gdLst>
                <a:gd name="T0" fmla="*/ 0 w 16"/>
                <a:gd name="T1" fmla="*/ 19 h 19"/>
                <a:gd name="T2" fmla="*/ 0 w 16"/>
                <a:gd name="T3" fmla="*/ 19 h 19"/>
                <a:gd name="T4" fmla="*/ 0 w 16"/>
                <a:gd name="T5" fmla="*/ 16 h 19"/>
                <a:gd name="T6" fmla="*/ 2 w 16"/>
                <a:gd name="T7" fmla="*/ 17 h 19"/>
                <a:gd name="T8" fmla="*/ 2 w 16"/>
                <a:gd name="T9" fmla="*/ 19 h 19"/>
                <a:gd name="T10" fmla="*/ 2 w 16"/>
                <a:gd name="T11" fmla="*/ 19 h 19"/>
                <a:gd name="T12" fmla="*/ 2 w 16"/>
                <a:gd name="T13" fmla="*/ 17 h 19"/>
                <a:gd name="T14" fmla="*/ 2 w 16"/>
                <a:gd name="T15" fmla="*/ 19 h 19"/>
                <a:gd name="T16" fmla="*/ 2 w 16"/>
                <a:gd name="T17" fmla="*/ 17 h 19"/>
                <a:gd name="T18" fmla="*/ 2 w 16"/>
                <a:gd name="T19" fmla="*/ 19 h 19"/>
                <a:gd name="T20" fmla="*/ 4 w 16"/>
                <a:gd name="T21" fmla="*/ 19 h 19"/>
                <a:gd name="T22" fmla="*/ 4 w 16"/>
                <a:gd name="T23" fmla="*/ 19 h 19"/>
                <a:gd name="T24" fmla="*/ 4 w 16"/>
                <a:gd name="T25" fmla="*/ 17 h 19"/>
                <a:gd name="T26" fmla="*/ 4 w 16"/>
                <a:gd name="T27" fmla="*/ 19 h 19"/>
                <a:gd name="T28" fmla="*/ 4 w 16"/>
                <a:gd name="T29" fmla="*/ 19 h 19"/>
                <a:gd name="T30" fmla="*/ 4 w 16"/>
                <a:gd name="T31" fmla="*/ 19 h 19"/>
                <a:gd name="T32" fmla="*/ 6 w 16"/>
                <a:gd name="T33" fmla="*/ 19 h 19"/>
                <a:gd name="T34" fmla="*/ 6 w 16"/>
                <a:gd name="T35" fmla="*/ 19 h 19"/>
                <a:gd name="T36" fmla="*/ 6 w 16"/>
                <a:gd name="T37" fmla="*/ 17 h 19"/>
                <a:gd name="T38" fmla="*/ 6 w 16"/>
                <a:gd name="T39" fmla="*/ 19 h 19"/>
                <a:gd name="T40" fmla="*/ 6 w 16"/>
                <a:gd name="T41" fmla="*/ 17 h 19"/>
                <a:gd name="T42" fmla="*/ 6 w 16"/>
                <a:gd name="T43" fmla="*/ 19 h 19"/>
                <a:gd name="T44" fmla="*/ 6 w 16"/>
                <a:gd name="T45" fmla="*/ 17 h 19"/>
                <a:gd name="T46" fmla="*/ 8 w 16"/>
                <a:gd name="T47" fmla="*/ 17 h 19"/>
                <a:gd name="T48" fmla="*/ 8 w 16"/>
                <a:gd name="T49" fmla="*/ 19 h 19"/>
                <a:gd name="T50" fmla="*/ 8 w 16"/>
                <a:gd name="T51" fmla="*/ 17 h 19"/>
                <a:gd name="T52" fmla="*/ 8 w 16"/>
                <a:gd name="T53" fmla="*/ 16 h 19"/>
                <a:gd name="T54" fmla="*/ 8 w 16"/>
                <a:gd name="T55" fmla="*/ 19 h 19"/>
                <a:gd name="T56" fmla="*/ 8 w 16"/>
                <a:gd name="T57" fmla="*/ 10 h 19"/>
                <a:gd name="T58" fmla="*/ 9 w 16"/>
                <a:gd name="T59" fmla="*/ 19 h 19"/>
                <a:gd name="T60" fmla="*/ 9 w 16"/>
                <a:gd name="T61" fmla="*/ 19 h 19"/>
                <a:gd name="T62" fmla="*/ 9 w 16"/>
                <a:gd name="T63" fmla="*/ 19 h 19"/>
                <a:gd name="T64" fmla="*/ 9 w 16"/>
                <a:gd name="T65" fmla="*/ 19 h 19"/>
                <a:gd name="T66" fmla="*/ 9 w 16"/>
                <a:gd name="T67" fmla="*/ 12 h 19"/>
                <a:gd name="T68" fmla="*/ 9 w 16"/>
                <a:gd name="T69" fmla="*/ 19 h 19"/>
                <a:gd name="T70" fmla="*/ 9 w 16"/>
                <a:gd name="T71" fmla="*/ 16 h 19"/>
                <a:gd name="T72" fmla="*/ 11 w 16"/>
                <a:gd name="T73" fmla="*/ 14 h 19"/>
                <a:gd name="T74" fmla="*/ 11 w 16"/>
                <a:gd name="T75" fmla="*/ 19 h 19"/>
                <a:gd name="T76" fmla="*/ 11 w 16"/>
                <a:gd name="T77" fmla="*/ 12 h 19"/>
                <a:gd name="T78" fmla="*/ 11 w 16"/>
                <a:gd name="T79" fmla="*/ 19 h 19"/>
                <a:gd name="T80" fmla="*/ 11 w 16"/>
                <a:gd name="T81" fmla="*/ 19 h 19"/>
                <a:gd name="T82" fmla="*/ 11 w 16"/>
                <a:gd name="T83" fmla="*/ 19 h 19"/>
                <a:gd name="T84" fmla="*/ 13 w 16"/>
                <a:gd name="T85" fmla="*/ 17 h 19"/>
                <a:gd name="T86" fmla="*/ 13 w 16"/>
                <a:gd name="T87" fmla="*/ 19 h 19"/>
                <a:gd name="T88" fmla="*/ 13 w 16"/>
                <a:gd name="T89" fmla="*/ 16 h 19"/>
                <a:gd name="T90" fmla="*/ 13 w 16"/>
                <a:gd name="T91" fmla="*/ 12 h 19"/>
                <a:gd name="T92" fmla="*/ 13 w 16"/>
                <a:gd name="T93" fmla="*/ 16 h 19"/>
                <a:gd name="T94" fmla="*/ 13 w 16"/>
                <a:gd name="T95" fmla="*/ 19 h 19"/>
                <a:gd name="T96" fmla="*/ 13 w 16"/>
                <a:gd name="T97" fmla="*/ 17 h 19"/>
                <a:gd name="T98" fmla="*/ 15 w 16"/>
                <a:gd name="T99" fmla="*/ 3 h 19"/>
                <a:gd name="T100" fmla="*/ 15 w 16"/>
                <a:gd name="T101" fmla="*/ 19 h 19"/>
                <a:gd name="T102" fmla="*/ 15 w 16"/>
                <a:gd name="T103" fmla="*/ 19 h 19"/>
                <a:gd name="T104" fmla="*/ 15 w 16"/>
                <a:gd name="T105" fmla="*/ 14 h 19"/>
                <a:gd name="T106" fmla="*/ 15 w 16"/>
                <a:gd name="T107" fmla="*/ 17 h 19"/>
                <a:gd name="T108" fmla="*/ 15 w 16"/>
                <a:gd name="T109" fmla="*/ 19 h 19"/>
                <a:gd name="T110" fmla="*/ 15 w 16"/>
                <a:gd name="T111" fmla="*/ 12 h 19"/>
                <a:gd name="T112" fmla="*/ 16 w 16"/>
                <a:gd name="T113" fmla="*/ 19 h 19"/>
                <a:gd name="T114" fmla="*/ 16 w 16"/>
                <a:gd name="T115" fmla="*/ 19 h 19"/>
                <a:gd name="T116" fmla="*/ 16 w 16"/>
                <a:gd name="T117" fmla="*/ 17 h 19"/>
                <a:gd name="T118" fmla="*/ 16 w 16"/>
                <a:gd name="T119" fmla="*/ 17 h 19"/>
                <a:gd name="T120" fmla="*/ 16 w 16"/>
                <a:gd name="T121" fmla="*/ 17 h 19"/>
                <a:gd name="T122" fmla="*/ 16 w 16"/>
                <a:gd name="T12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9">
                  <a:moveTo>
                    <a:pt x="0" y="17"/>
                  </a:moveTo>
                  <a:lnTo>
                    <a:pt x="0" y="1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2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4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2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4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6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0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2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6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6" y="19"/>
                  </a:lnTo>
                  <a:lnTo>
                    <a:pt x="6" y="17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4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2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4"/>
                  </a:lnTo>
                  <a:lnTo>
                    <a:pt x="8" y="19"/>
                  </a:lnTo>
                  <a:lnTo>
                    <a:pt x="8" y="17"/>
                  </a:lnTo>
                  <a:lnTo>
                    <a:pt x="8" y="19"/>
                  </a:lnTo>
                  <a:lnTo>
                    <a:pt x="8" y="14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6"/>
                  </a:lnTo>
                  <a:lnTo>
                    <a:pt x="8" y="10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8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2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0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4"/>
                  </a:lnTo>
                  <a:lnTo>
                    <a:pt x="11" y="17"/>
                  </a:lnTo>
                  <a:lnTo>
                    <a:pt x="11" y="12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0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4"/>
                  </a:lnTo>
                  <a:lnTo>
                    <a:pt x="11" y="17"/>
                  </a:lnTo>
                  <a:lnTo>
                    <a:pt x="11" y="12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4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4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4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13" y="12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4"/>
                  </a:lnTo>
                  <a:lnTo>
                    <a:pt x="13" y="19"/>
                  </a:lnTo>
                  <a:lnTo>
                    <a:pt x="13" y="12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9"/>
                  </a:lnTo>
                  <a:lnTo>
                    <a:pt x="13" y="14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13" y="17"/>
                  </a:lnTo>
                  <a:lnTo>
                    <a:pt x="13" y="14"/>
                  </a:lnTo>
                  <a:lnTo>
                    <a:pt x="13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3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0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2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7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4"/>
                  </a:lnTo>
                  <a:lnTo>
                    <a:pt x="15" y="17"/>
                  </a:lnTo>
                  <a:lnTo>
                    <a:pt x="15" y="12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9"/>
                  </a:lnTo>
                  <a:lnTo>
                    <a:pt x="15" y="16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4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6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2"/>
                  </a:lnTo>
                  <a:lnTo>
                    <a:pt x="15" y="7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9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5" y="12"/>
                  </a:lnTo>
                  <a:lnTo>
                    <a:pt x="15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0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5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5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2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4"/>
                  </a:lnTo>
                  <a:lnTo>
                    <a:pt x="16" y="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9"/>
                  </a:lnTo>
                  <a:lnTo>
                    <a:pt x="16" y="19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16" y="5"/>
                  </a:lnTo>
                  <a:lnTo>
                    <a:pt x="16" y="12"/>
                  </a:lnTo>
                  <a:lnTo>
                    <a:pt x="16" y="19"/>
                  </a:lnTo>
                  <a:lnTo>
                    <a:pt x="16" y="10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6" y="5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7" name="Freeform 503"/>
            <p:cNvSpPr>
              <a:spLocks/>
            </p:cNvSpPr>
            <p:nvPr/>
          </p:nvSpPr>
          <p:spPr bwMode="auto">
            <a:xfrm>
              <a:off x="4586" y="3973"/>
              <a:ext cx="18" cy="64"/>
            </a:xfrm>
            <a:custGeom>
              <a:avLst/>
              <a:gdLst>
                <a:gd name="T0" fmla="*/ 2 w 18"/>
                <a:gd name="T1" fmla="*/ 62 h 64"/>
                <a:gd name="T2" fmla="*/ 2 w 18"/>
                <a:gd name="T3" fmla="*/ 64 h 64"/>
                <a:gd name="T4" fmla="*/ 2 w 18"/>
                <a:gd name="T5" fmla="*/ 64 h 64"/>
                <a:gd name="T6" fmla="*/ 2 w 18"/>
                <a:gd name="T7" fmla="*/ 59 h 64"/>
                <a:gd name="T8" fmla="*/ 2 w 18"/>
                <a:gd name="T9" fmla="*/ 61 h 64"/>
                <a:gd name="T10" fmla="*/ 2 w 18"/>
                <a:gd name="T11" fmla="*/ 45 h 64"/>
                <a:gd name="T12" fmla="*/ 4 w 18"/>
                <a:gd name="T13" fmla="*/ 59 h 64"/>
                <a:gd name="T14" fmla="*/ 4 w 18"/>
                <a:gd name="T15" fmla="*/ 61 h 64"/>
                <a:gd name="T16" fmla="*/ 4 w 18"/>
                <a:gd name="T17" fmla="*/ 64 h 64"/>
                <a:gd name="T18" fmla="*/ 4 w 18"/>
                <a:gd name="T19" fmla="*/ 59 h 64"/>
                <a:gd name="T20" fmla="*/ 4 w 18"/>
                <a:gd name="T21" fmla="*/ 57 h 64"/>
                <a:gd name="T22" fmla="*/ 4 w 18"/>
                <a:gd name="T23" fmla="*/ 59 h 64"/>
                <a:gd name="T24" fmla="*/ 4 w 18"/>
                <a:gd name="T25" fmla="*/ 64 h 64"/>
                <a:gd name="T26" fmla="*/ 6 w 18"/>
                <a:gd name="T27" fmla="*/ 48 h 64"/>
                <a:gd name="T28" fmla="*/ 6 w 18"/>
                <a:gd name="T29" fmla="*/ 62 h 64"/>
                <a:gd name="T30" fmla="*/ 6 w 18"/>
                <a:gd name="T31" fmla="*/ 61 h 64"/>
                <a:gd name="T32" fmla="*/ 6 w 18"/>
                <a:gd name="T33" fmla="*/ 50 h 64"/>
                <a:gd name="T34" fmla="*/ 6 w 18"/>
                <a:gd name="T35" fmla="*/ 62 h 64"/>
                <a:gd name="T36" fmla="*/ 6 w 18"/>
                <a:gd name="T37" fmla="*/ 64 h 64"/>
                <a:gd name="T38" fmla="*/ 6 w 18"/>
                <a:gd name="T39" fmla="*/ 61 h 64"/>
                <a:gd name="T40" fmla="*/ 8 w 18"/>
                <a:gd name="T41" fmla="*/ 64 h 64"/>
                <a:gd name="T42" fmla="*/ 8 w 18"/>
                <a:gd name="T43" fmla="*/ 64 h 64"/>
                <a:gd name="T44" fmla="*/ 8 w 18"/>
                <a:gd name="T45" fmla="*/ 62 h 64"/>
                <a:gd name="T46" fmla="*/ 8 w 18"/>
                <a:gd name="T47" fmla="*/ 52 h 64"/>
                <a:gd name="T48" fmla="*/ 8 w 18"/>
                <a:gd name="T49" fmla="*/ 59 h 64"/>
                <a:gd name="T50" fmla="*/ 8 w 18"/>
                <a:gd name="T51" fmla="*/ 61 h 64"/>
                <a:gd name="T52" fmla="*/ 8 w 18"/>
                <a:gd name="T53" fmla="*/ 32 h 64"/>
                <a:gd name="T54" fmla="*/ 9 w 18"/>
                <a:gd name="T55" fmla="*/ 64 h 64"/>
                <a:gd name="T56" fmla="*/ 9 w 18"/>
                <a:gd name="T57" fmla="*/ 61 h 64"/>
                <a:gd name="T58" fmla="*/ 9 w 18"/>
                <a:gd name="T59" fmla="*/ 59 h 64"/>
                <a:gd name="T60" fmla="*/ 9 w 18"/>
                <a:gd name="T61" fmla="*/ 48 h 64"/>
                <a:gd name="T62" fmla="*/ 9 w 18"/>
                <a:gd name="T63" fmla="*/ 64 h 64"/>
                <a:gd name="T64" fmla="*/ 9 w 18"/>
                <a:gd name="T65" fmla="*/ 64 h 64"/>
                <a:gd name="T66" fmla="*/ 11 w 18"/>
                <a:gd name="T67" fmla="*/ 64 h 64"/>
                <a:gd name="T68" fmla="*/ 11 w 18"/>
                <a:gd name="T69" fmla="*/ 43 h 64"/>
                <a:gd name="T70" fmla="*/ 11 w 18"/>
                <a:gd name="T71" fmla="*/ 62 h 64"/>
                <a:gd name="T72" fmla="*/ 11 w 18"/>
                <a:gd name="T73" fmla="*/ 57 h 64"/>
                <a:gd name="T74" fmla="*/ 11 w 18"/>
                <a:gd name="T75" fmla="*/ 62 h 64"/>
                <a:gd name="T76" fmla="*/ 11 w 18"/>
                <a:gd name="T77" fmla="*/ 52 h 64"/>
                <a:gd name="T78" fmla="*/ 11 w 18"/>
                <a:gd name="T79" fmla="*/ 62 h 64"/>
                <a:gd name="T80" fmla="*/ 13 w 18"/>
                <a:gd name="T81" fmla="*/ 55 h 64"/>
                <a:gd name="T82" fmla="*/ 13 w 18"/>
                <a:gd name="T83" fmla="*/ 62 h 64"/>
                <a:gd name="T84" fmla="*/ 13 w 18"/>
                <a:gd name="T85" fmla="*/ 62 h 64"/>
                <a:gd name="T86" fmla="*/ 13 w 18"/>
                <a:gd name="T87" fmla="*/ 59 h 64"/>
                <a:gd name="T88" fmla="*/ 13 w 18"/>
                <a:gd name="T89" fmla="*/ 25 h 64"/>
                <a:gd name="T90" fmla="*/ 13 w 18"/>
                <a:gd name="T91" fmla="*/ 52 h 64"/>
                <a:gd name="T92" fmla="*/ 13 w 18"/>
                <a:gd name="T93" fmla="*/ 36 h 64"/>
                <a:gd name="T94" fmla="*/ 15 w 18"/>
                <a:gd name="T95" fmla="*/ 62 h 64"/>
                <a:gd name="T96" fmla="*/ 15 w 18"/>
                <a:gd name="T97" fmla="*/ 61 h 64"/>
                <a:gd name="T98" fmla="*/ 15 w 18"/>
                <a:gd name="T99" fmla="*/ 64 h 64"/>
                <a:gd name="T100" fmla="*/ 15 w 18"/>
                <a:gd name="T101" fmla="*/ 64 h 64"/>
                <a:gd name="T102" fmla="*/ 15 w 18"/>
                <a:gd name="T103" fmla="*/ 64 h 64"/>
                <a:gd name="T104" fmla="*/ 15 w 18"/>
                <a:gd name="T105" fmla="*/ 32 h 64"/>
                <a:gd name="T106" fmla="*/ 15 w 18"/>
                <a:gd name="T107" fmla="*/ 61 h 64"/>
                <a:gd name="T108" fmla="*/ 17 w 18"/>
                <a:gd name="T109" fmla="*/ 61 h 64"/>
                <a:gd name="T110" fmla="*/ 17 w 18"/>
                <a:gd name="T111" fmla="*/ 52 h 64"/>
                <a:gd name="T112" fmla="*/ 17 w 18"/>
                <a:gd name="T113" fmla="*/ 46 h 64"/>
                <a:gd name="T114" fmla="*/ 17 w 18"/>
                <a:gd name="T115" fmla="*/ 59 h 64"/>
                <a:gd name="T116" fmla="*/ 17 w 18"/>
                <a:gd name="T117" fmla="*/ 41 h 64"/>
                <a:gd name="T118" fmla="*/ 17 w 18"/>
                <a:gd name="T119" fmla="*/ 48 h 64"/>
                <a:gd name="T120" fmla="*/ 17 w 18"/>
                <a:gd name="T121" fmla="*/ 41 h 64"/>
                <a:gd name="T122" fmla="*/ 18 w 18"/>
                <a:gd name="T12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64">
                  <a:moveTo>
                    <a:pt x="0" y="64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57"/>
                  </a:lnTo>
                  <a:lnTo>
                    <a:pt x="2" y="64"/>
                  </a:lnTo>
                  <a:lnTo>
                    <a:pt x="2" y="61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2" y="62"/>
                  </a:lnTo>
                  <a:lnTo>
                    <a:pt x="2" y="57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61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57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61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2" y="62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2" y="59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2" y="59"/>
                  </a:lnTo>
                  <a:lnTo>
                    <a:pt x="2" y="57"/>
                  </a:lnTo>
                  <a:lnTo>
                    <a:pt x="2" y="61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2" y="59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2" y="64"/>
                  </a:lnTo>
                  <a:lnTo>
                    <a:pt x="2" y="59"/>
                  </a:lnTo>
                  <a:lnTo>
                    <a:pt x="2" y="45"/>
                  </a:lnTo>
                  <a:lnTo>
                    <a:pt x="2" y="61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61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59"/>
                  </a:lnTo>
                  <a:lnTo>
                    <a:pt x="4" y="52"/>
                  </a:lnTo>
                  <a:lnTo>
                    <a:pt x="4" y="64"/>
                  </a:lnTo>
                  <a:lnTo>
                    <a:pt x="4" y="54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59"/>
                  </a:lnTo>
                  <a:lnTo>
                    <a:pt x="4" y="54"/>
                  </a:lnTo>
                  <a:lnTo>
                    <a:pt x="4" y="59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59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59"/>
                  </a:lnTo>
                  <a:lnTo>
                    <a:pt x="4" y="43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54"/>
                  </a:lnTo>
                  <a:lnTo>
                    <a:pt x="4" y="59"/>
                  </a:lnTo>
                  <a:lnTo>
                    <a:pt x="4" y="64"/>
                  </a:lnTo>
                  <a:lnTo>
                    <a:pt x="4" y="59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4" y="57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38"/>
                  </a:lnTo>
                  <a:lnTo>
                    <a:pt x="4" y="62"/>
                  </a:lnTo>
                  <a:lnTo>
                    <a:pt x="4" y="59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4" y="57"/>
                  </a:lnTo>
                  <a:lnTo>
                    <a:pt x="4" y="61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2"/>
                  </a:lnTo>
                  <a:lnTo>
                    <a:pt x="4" y="59"/>
                  </a:lnTo>
                  <a:lnTo>
                    <a:pt x="4" y="59"/>
                  </a:lnTo>
                  <a:lnTo>
                    <a:pt x="4" y="64"/>
                  </a:lnTo>
                  <a:lnTo>
                    <a:pt x="4" y="62"/>
                  </a:lnTo>
                  <a:lnTo>
                    <a:pt x="4" y="59"/>
                  </a:lnTo>
                  <a:lnTo>
                    <a:pt x="4" y="64"/>
                  </a:lnTo>
                  <a:lnTo>
                    <a:pt x="4" y="59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57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4" y="61"/>
                  </a:lnTo>
                  <a:lnTo>
                    <a:pt x="6" y="64"/>
                  </a:lnTo>
                  <a:lnTo>
                    <a:pt x="6" y="57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1"/>
                  </a:lnTo>
                  <a:lnTo>
                    <a:pt x="6" y="62"/>
                  </a:lnTo>
                  <a:lnTo>
                    <a:pt x="6" y="62"/>
                  </a:lnTo>
                  <a:lnTo>
                    <a:pt x="6" y="52"/>
                  </a:lnTo>
                  <a:lnTo>
                    <a:pt x="6" y="59"/>
                  </a:lnTo>
                  <a:lnTo>
                    <a:pt x="6" y="48"/>
                  </a:lnTo>
                  <a:lnTo>
                    <a:pt x="6" y="61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61"/>
                  </a:lnTo>
                  <a:lnTo>
                    <a:pt x="6" y="62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1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59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59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4"/>
                  </a:lnTo>
                  <a:lnTo>
                    <a:pt x="6" y="61"/>
                  </a:lnTo>
                  <a:lnTo>
                    <a:pt x="6" y="62"/>
                  </a:lnTo>
                  <a:lnTo>
                    <a:pt x="6" y="57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64"/>
                  </a:lnTo>
                  <a:lnTo>
                    <a:pt x="6" y="55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50"/>
                  </a:lnTo>
                  <a:lnTo>
                    <a:pt x="6" y="64"/>
                  </a:lnTo>
                  <a:lnTo>
                    <a:pt x="6" y="54"/>
                  </a:lnTo>
                  <a:lnTo>
                    <a:pt x="6" y="59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50"/>
                  </a:lnTo>
                  <a:lnTo>
                    <a:pt x="6" y="62"/>
                  </a:lnTo>
                  <a:lnTo>
                    <a:pt x="6" y="48"/>
                  </a:lnTo>
                  <a:lnTo>
                    <a:pt x="6" y="59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61"/>
                  </a:lnTo>
                  <a:lnTo>
                    <a:pt x="6" y="55"/>
                  </a:lnTo>
                  <a:lnTo>
                    <a:pt x="6" y="46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62"/>
                  </a:lnTo>
                  <a:lnTo>
                    <a:pt x="6" y="46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57"/>
                  </a:lnTo>
                  <a:lnTo>
                    <a:pt x="6" y="59"/>
                  </a:lnTo>
                  <a:lnTo>
                    <a:pt x="6" y="48"/>
                  </a:lnTo>
                  <a:lnTo>
                    <a:pt x="6" y="59"/>
                  </a:lnTo>
                  <a:lnTo>
                    <a:pt x="6" y="62"/>
                  </a:lnTo>
                  <a:lnTo>
                    <a:pt x="6" y="64"/>
                  </a:lnTo>
                  <a:lnTo>
                    <a:pt x="6" y="59"/>
                  </a:lnTo>
                  <a:lnTo>
                    <a:pt x="6" y="64"/>
                  </a:lnTo>
                  <a:lnTo>
                    <a:pt x="6" y="54"/>
                  </a:lnTo>
                  <a:lnTo>
                    <a:pt x="6" y="61"/>
                  </a:lnTo>
                  <a:lnTo>
                    <a:pt x="6" y="62"/>
                  </a:lnTo>
                  <a:lnTo>
                    <a:pt x="8" y="62"/>
                  </a:lnTo>
                  <a:lnTo>
                    <a:pt x="8" y="52"/>
                  </a:lnTo>
                  <a:lnTo>
                    <a:pt x="8" y="61"/>
                  </a:lnTo>
                  <a:lnTo>
                    <a:pt x="8" y="59"/>
                  </a:lnTo>
                  <a:lnTo>
                    <a:pt x="8" y="61"/>
                  </a:lnTo>
                  <a:lnTo>
                    <a:pt x="8" y="48"/>
                  </a:lnTo>
                  <a:lnTo>
                    <a:pt x="8" y="64"/>
                  </a:lnTo>
                  <a:lnTo>
                    <a:pt x="8" y="59"/>
                  </a:lnTo>
                  <a:lnTo>
                    <a:pt x="8" y="5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57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41"/>
                  </a:lnTo>
                  <a:lnTo>
                    <a:pt x="8" y="62"/>
                  </a:lnTo>
                  <a:lnTo>
                    <a:pt x="8" y="57"/>
                  </a:lnTo>
                  <a:lnTo>
                    <a:pt x="8" y="59"/>
                  </a:lnTo>
                  <a:lnTo>
                    <a:pt x="8" y="57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1"/>
                  </a:lnTo>
                  <a:lnTo>
                    <a:pt x="8" y="62"/>
                  </a:lnTo>
                  <a:lnTo>
                    <a:pt x="8" y="55"/>
                  </a:lnTo>
                  <a:lnTo>
                    <a:pt x="8" y="50"/>
                  </a:lnTo>
                  <a:lnTo>
                    <a:pt x="8" y="54"/>
                  </a:lnTo>
                  <a:lnTo>
                    <a:pt x="8" y="64"/>
                  </a:lnTo>
                  <a:lnTo>
                    <a:pt x="8" y="61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1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8" y="46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8" y="50"/>
                  </a:lnTo>
                  <a:lnTo>
                    <a:pt x="8" y="64"/>
                  </a:lnTo>
                  <a:lnTo>
                    <a:pt x="8" y="52"/>
                  </a:lnTo>
                  <a:lnTo>
                    <a:pt x="8" y="64"/>
                  </a:lnTo>
                  <a:lnTo>
                    <a:pt x="8" y="61"/>
                  </a:lnTo>
                  <a:lnTo>
                    <a:pt x="8" y="55"/>
                  </a:lnTo>
                  <a:lnTo>
                    <a:pt x="8" y="61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8" y="61"/>
                  </a:lnTo>
                  <a:lnTo>
                    <a:pt x="8" y="62"/>
                  </a:lnTo>
                  <a:lnTo>
                    <a:pt x="8" y="64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8" y="59"/>
                  </a:lnTo>
                  <a:lnTo>
                    <a:pt x="8" y="62"/>
                  </a:lnTo>
                  <a:lnTo>
                    <a:pt x="8" y="61"/>
                  </a:lnTo>
                  <a:lnTo>
                    <a:pt x="8" y="62"/>
                  </a:lnTo>
                  <a:lnTo>
                    <a:pt x="8" y="61"/>
                  </a:lnTo>
                  <a:lnTo>
                    <a:pt x="8" y="59"/>
                  </a:lnTo>
                  <a:lnTo>
                    <a:pt x="8" y="55"/>
                  </a:lnTo>
                  <a:lnTo>
                    <a:pt x="8" y="59"/>
                  </a:lnTo>
                  <a:lnTo>
                    <a:pt x="8" y="61"/>
                  </a:lnTo>
                  <a:lnTo>
                    <a:pt x="8" y="57"/>
                  </a:lnTo>
                  <a:lnTo>
                    <a:pt x="8" y="64"/>
                  </a:lnTo>
                  <a:lnTo>
                    <a:pt x="8" y="20"/>
                  </a:lnTo>
                  <a:lnTo>
                    <a:pt x="8" y="61"/>
                  </a:lnTo>
                  <a:lnTo>
                    <a:pt x="8" y="64"/>
                  </a:lnTo>
                  <a:lnTo>
                    <a:pt x="8" y="57"/>
                  </a:lnTo>
                  <a:lnTo>
                    <a:pt x="8" y="64"/>
                  </a:lnTo>
                  <a:lnTo>
                    <a:pt x="8" y="55"/>
                  </a:lnTo>
                  <a:lnTo>
                    <a:pt x="8" y="62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8" y="64"/>
                  </a:lnTo>
                  <a:lnTo>
                    <a:pt x="8" y="50"/>
                  </a:lnTo>
                  <a:lnTo>
                    <a:pt x="8" y="32"/>
                  </a:lnTo>
                  <a:lnTo>
                    <a:pt x="9" y="54"/>
                  </a:lnTo>
                  <a:lnTo>
                    <a:pt x="9" y="61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1"/>
                  </a:lnTo>
                  <a:lnTo>
                    <a:pt x="9" y="55"/>
                  </a:lnTo>
                  <a:lnTo>
                    <a:pt x="9" y="52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9" y="59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9" y="64"/>
                  </a:lnTo>
                  <a:lnTo>
                    <a:pt x="9" y="61"/>
                  </a:lnTo>
                  <a:lnTo>
                    <a:pt x="9" y="55"/>
                  </a:lnTo>
                  <a:lnTo>
                    <a:pt x="9" y="64"/>
                  </a:lnTo>
                  <a:lnTo>
                    <a:pt x="9" y="55"/>
                  </a:lnTo>
                  <a:lnTo>
                    <a:pt x="9" y="54"/>
                  </a:lnTo>
                  <a:lnTo>
                    <a:pt x="9" y="64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4"/>
                  </a:lnTo>
                  <a:lnTo>
                    <a:pt x="9" y="50"/>
                  </a:lnTo>
                  <a:lnTo>
                    <a:pt x="9" y="52"/>
                  </a:lnTo>
                  <a:lnTo>
                    <a:pt x="9" y="57"/>
                  </a:lnTo>
                  <a:lnTo>
                    <a:pt x="9" y="39"/>
                  </a:lnTo>
                  <a:lnTo>
                    <a:pt x="9" y="54"/>
                  </a:lnTo>
                  <a:lnTo>
                    <a:pt x="9" y="64"/>
                  </a:lnTo>
                  <a:lnTo>
                    <a:pt x="9" y="59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43"/>
                  </a:lnTo>
                  <a:lnTo>
                    <a:pt x="9" y="61"/>
                  </a:lnTo>
                  <a:lnTo>
                    <a:pt x="9" y="59"/>
                  </a:lnTo>
                  <a:lnTo>
                    <a:pt x="9" y="32"/>
                  </a:lnTo>
                  <a:lnTo>
                    <a:pt x="9" y="61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9" y="64"/>
                  </a:lnTo>
                  <a:lnTo>
                    <a:pt x="9" y="57"/>
                  </a:lnTo>
                  <a:lnTo>
                    <a:pt x="9" y="62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9" y="54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34"/>
                  </a:lnTo>
                  <a:lnTo>
                    <a:pt x="9" y="61"/>
                  </a:lnTo>
                  <a:lnTo>
                    <a:pt x="9" y="64"/>
                  </a:lnTo>
                  <a:lnTo>
                    <a:pt x="9" y="50"/>
                  </a:lnTo>
                  <a:lnTo>
                    <a:pt x="9" y="5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64"/>
                  </a:lnTo>
                  <a:lnTo>
                    <a:pt x="9" y="55"/>
                  </a:lnTo>
                  <a:lnTo>
                    <a:pt x="9" y="54"/>
                  </a:lnTo>
                  <a:lnTo>
                    <a:pt x="9" y="52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55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1"/>
                  </a:lnTo>
                  <a:lnTo>
                    <a:pt x="11" y="55"/>
                  </a:lnTo>
                  <a:lnTo>
                    <a:pt x="11" y="61"/>
                  </a:lnTo>
                  <a:lnTo>
                    <a:pt x="11" y="64"/>
                  </a:lnTo>
                  <a:lnTo>
                    <a:pt x="11" y="61"/>
                  </a:lnTo>
                  <a:lnTo>
                    <a:pt x="11" y="48"/>
                  </a:lnTo>
                  <a:lnTo>
                    <a:pt x="11" y="54"/>
                  </a:lnTo>
                  <a:lnTo>
                    <a:pt x="11" y="64"/>
                  </a:lnTo>
                  <a:lnTo>
                    <a:pt x="11" y="5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48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1" y="61"/>
                  </a:lnTo>
                  <a:lnTo>
                    <a:pt x="11" y="43"/>
                  </a:lnTo>
                  <a:lnTo>
                    <a:pt x="11" y="62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48"/>
                  </a:lnTo>
                  <a:lnTo>
                    <a:pt x="11" y="64"/>
                  </a:lnTo>
                  <a:lnTo>
                    <a:pt x="11" y="45"/>
                  </a:lnTo>
                  <a:lnTo>
                    <a:pt x="11" y="61"/>
                  </a:lnTo>
                  <a:lnTo>
                    <a:pt x="11" y="55"/>
                  </a:lnTo>
                  <a:lnTo>
                    <a:pt x="11" y="59"/>
                  </a:lnTo>
                  <a:lnTo>
                    <a:pt x="11" y="64"/>
                  </a:lnTo>
                  <a:lnTo>
                    <a:pt x="11" y="59"/>
                  </a:lnTo>
                  <a:lnTo>
                    <a:pt x="11" y="62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1" y="59"/>
                  </a:lnTo>
                  <a:lnTo>
                    <a:pt x="11" y="64"/>
                  </a:lnTo>
                  <a:lnTo>
                    <a:pt x="11" y="61"/>
                  </a:lnTo>
                  <a:lnTo>
                    <a:pt x="11" y="54"/>
                  </a:lnTo>
                  <a:lnTo>
                    <a:pt x="11" y="59"/>
                  </a:lnTo>
                  <a:lnTo>
                    <a:pt x="11" y="57"/>
                  </a:lnTo>
                  <a:lnTo>
                    <a:pt x="11" y="64"/>
                  </a:lnTo>
                  <a:lnTo>
                    <a:pt x="11" y="52"/>
                  </a:lnTo>
                  <a:lnTo>
                    <a:pt x="11" y="59"/>
                  </a:lnTo>
                  <a:lnTo>
                    <a:pt x="11" y="57"/>
                  </a:lnTo>
                  <a:lnTo>
                    <a:pt x="11" y="48"/>
                  </a:lnTo>
                  <a:lnTo>
                    <a:pt x="11" y="55"/>
                  </a:lnTo>
                  <a:lnTo>
                    <a:pt x="11" y="59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62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52"/>
                  </a:lnTo>
                  <a:lnTo>
                    <a:pt x="11" y="23"/>
                  </a:lnTo>
                  <a:lnTo>
                    <a:pt x="11" y="62"/>
                  </a:lnTo>
                  <a:lnTo>
                    <a:pt x="11" y="57"/>
                  </a:lnTo>
                  <a:lnTo>
                    <a:pt x="11" y="62"/>
                  </a:lnTo>
                  <a:lnTo>
                    <a:pt x="11" y="52"/>
                  </a:lnTo>
                  <a:lnTo>
                    <a:pt x="11" y="45"/>
                  </a:lnTo>
                  <a:lnTo>
                    <a:pt x="11" y="57"/>
                  </a:lnTo>
                  <a:lnTo>
                    <a:pt x="11" y="45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59"/>
                  </a:lnTo>
                  <a:lnTo>
                    <a:pt x="11" y="55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43"/>
                  </a:lnTo>
                  <a:lnTo>
                    <a:pt x="11" y="64"/>
                  </a:lnTo>
                  <a:lnTo>
                    <a:pt x="11" y="62"/>
                  </a:lnTo>
                  <a:lnTo>
                    <a:pt x="11" y="45"/>
                  </a:lnTo>
                  <a:lnTo>
                    <a:pt x="11" y="62"/>
                  </a:lnTo>
                  <a:lnTo>
                    <a:pt x="11" y="64"/>
                  </a:lnTo>
                  <a:lnTo>
                    <a:pt x="13" y="54"/>
                  </a:lnTo>
                  <a:lnTo>
                    <a:pt x="13" y="50"/>
                  </a:lnTo>
                  <a:lnTo>
                    <a:pt x="13" y="59"/>
                  </a:lnTo>
                  <a:lnTo>
                    <a:pt x="13" y="48"/>
                  </a:lnTo>
                  <a:lnTo>
                    <a:pt x="13" y="52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55"/>
                  </a:lnTo>
                  <a:lnTo>
                    <a:pt x="13" y="39"/>
                  </a:lnTo>
                  <a:lnTo>
                    <a:pt x="13" y="20"/>
                  </a:lnTo>
                  <a:lnTo>
                    <a:pt x="13" y="52"/>
                  </a:lnTo>
                  <a:lnTo>
                    <a:pt x="13" y="54"/>
                  </a:lnTo>
                  <a:lnTo>
                    <a:pt x="13" y="62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54"/>
                  </a:lnTo>
                  <a:lnTo>
                    <a:pt x="13" y="62"/>
                  </a:lnTo>
                  <a:lnTo>
                    <a:pt x="13" y="55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57"/>
                  </a:lnTo>
                  <a:lnTo>
                    <a:pt x="13" y="59"/>
                  </a:lnTo>
                  <a:lnTo>
                    <a:pt x="13" y="48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52"/>
                  </a:lnTo>
                  <a:lnTo>
                    <a:pt x="13" y="14"/>
                  </a:lnTo>
                  <a:lnTo>
                    <a:pt x="13" y="62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57"/>
                  </a:lnTo>
                  <a:lnTo>
                    <a:pt x="13" y="62"/>
                  </a:lnTo>
                  <a:lnTo>
                    <a:pt x="13" y="61"/>
                  </a:lnTo>
                  <a:lnTo>
                    <a:pt x="13" y="52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3" y="43"/>
                  </a:lnTo>
                  <a:lnTo>
                    <a:pt x="13" y="11"/>
                  </a:lnTo>
                  <a:lnTo>
                    <a:pt x="13" y="62"/>
                  </a:lnTo>
                  <a:lnTo>
                    <a:pt x="13" y="52"/>
                  </a:lnTo>
                  <a:lnTo>
                    <a:pt x="13" y="57"/>
                  </a:lnTo>
                  <a:lnTo>
                    <a:pt x="13" y="38"/>
                  </a:lnTo>
                  <a:lnTo>
                    <a:pt x="13" y="59"/>
                  </a:lnTo>
                  <a:lnTo>
                    <a:pt x="13" y="59"/>
                  </a:lnTo>
                  <a:lnTo>
                    <a:pt x="13" y="62"/>
                  </a:lnTo>
                  <a:lnTo>
                    <a:pt x="13" y="64"/>
                  </a:lnTo>
                  <a:lnTo>
                    <a:pt x="13" y="38"/>
                  </a:lnTo>
                  <a:lnTo>
                    <a:pt x="13" y="57"/>
                  </a:lnTo>
                  <a:lnTo>
                    <a:pt x="13" y="39"/>
                  </a:lnTo>
                  <a:lnTo>
                    <a:pt x="13" y="61"/>
                  </a:lnTo>
                  <a:lnTo>
                    <a:pt x="13" y="59"/>
                  </a:lnTo>
                  <a:lnTo>
                    <a:pt x="13" y="61"/>
                  </a:lnTo>
                  <a:lnTo>
                    <a:pt x="13" y="54"/>
                  </a:lnTo>
                  <a:lnTo>
                    <a:pt x="13" y="50"/>
                  </a:lnTo>
                  <a:lnTo>
                    <a:pt x="13" y="61"/>
                  </a:lnTo>
                  <a:lnTo>
                    <a:pt x="13" y="25"/>
                  </a:lnTo>
                  <a:lnTo>
                    <a:pt x="13" y="0"/>
                  </a:lnTo>
                  <a:lnTo>
                    <a:pt x="13" y="21"/>
                  </a:lnTo>
                  <a:lnTo>
                    <a:pt x="13" y="62"/>
                  </a:lnTo>
                  <a:lnTo>
                    <a:pt x="13" y="61"/>
                  </a:lnTo>
                  <a:lnTo>
                    <a:pt x="13" y="38"/>
                  </a:lnTo>
                  <a:lnTo>
                    <a:pt x="13" y="50"/>
                  </a:lnTo>
                  <a:lnTo>
                    <a:pt x="13" y="38"/>
                  </a:lnTo>
                  <a:lnTo>
                    <a:pt x="13" y="55"/>
                  </a:lnTo>
                  <a:lnTo>
                    <a:pt x="13" y="20"/>
                  </a:lnTo>
                  <a:lnTo>
                    <a:pt x="13" y="43"/>
                  </a:lnTo>
                  <a:lnTo>
                    <a:pt x="13" y="64"/>
                  </a:lnTo>
                  <a:lnTo>
                    <a:pt x="13" y="52"/>
                  </a:lnTo>
                  <a:lnTo>
                    <a:pt x="13" y="62"/>
                  </a:lnTo>
                  <a:lnTo>
                    <a:pt x="13" y="61"/>
                  </a:lnTo>
                  <a:lnTo>
                    <a:pt x="13" y="55"/>
                  </a:lnTo>
                  <a:lnTo>
                    <a:pt x="13" y="48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3" y="59"/>
                  </a:lnTo>
                  <a:lnTo>
                    <a:pt x="13" y="21"/>
                  </a:lnTo>
                  <a:lnTo>
                    <a:pt x="13" y="59"/>
                  </a:lnTo>
                  <a:lnTo>
                    <a:pt x="13" y="36"/>
                  </a:lnTo>
                  <a:lnTo>
                    <a:pt x="13" y="61"/>
                  </a:lnTo>
                  <a:lnTo>
                    <a:pt x="13" y="36"/>
                  </a:lnTo>
                  <a:lnTo>
                    <a:pt x="13" y="57"/>
                  </a:lnTo>
                  <a:lnTo>
                    <a:pt x="13" y="41"/>
                  </a:lnTo>
                  <a:lnTo>
                    <a:pt x="15" y="57"/>
                  </a:lnTo>
                  <a:lnTo>
                    <a:pt x="15" y="61"/>
                  </a:lnTo>
                  <a:lnTo>
                    <a:pt x="15" y="64"/>
                  </a:lnTo>
                  <a:lnTo>
                    <a:pt x="15" y="61"/>
                  </a:lnTo>
                  <a:lnTo>
                    <a:pt x="15" y="55"/>
                  </a:lnTo>
                  <a:lnTo>
                    <a:pt x="15" y="59"/>
                  </a:lnTo>
                  <a:lnTo>
                    <a:pt x="15" y="64"/>
                  </a:lnTo>
                  <a:lnTo>
                    <a:pt x="15" y="43"/>
                  </a:lnTo>
                  <a:lnTo>
                    <a:pt x="15" y="45"/>
                  </a:lnTo>
                  <a:lnTo>
                    <a:pt x="15" y="62"/>
                  </a:lnTo>
                  <a:lnTo>
                    <a:pt x="15" y="62"/>
                  </a:lnTo>
                  <a:lnTo>
                    <a:pt x="15" y="45"/>
                  </a:lnTo>
                  <a:lnTo>
                    <a:pt x="15" y="52"/>
                  </a:lnTo>
                  <a:lnTo>
                    <a:pt x="15" y="57"/>
                  </a:lnTo>
                  <a:lnTo>
                    <a:pt x="15" y="43"/>
                  </a:lnTo>
                  <a:lnTo>
                    <a:pt x="15" y="59"/>
                  </a:lnTo>
                  <a:lnTo>
                    <a:pt x="15" y="61"/>
                  </a:lnTo>
                  <a:lnTo>
                    <a:pt x="15" y="55"/>
                  </a:lnTo>
                  <a:lnTo>
                    <a:pt x="15" y="61"/>
                  </a:lnTo>
                  <a:lnTo>
                    <a:pt x="15" y="57"/>
                  </a:lnTo>
                  <a:lnTo>
                    <a:pt x="15" y="50"/>
                  </a:lnTo>
                  <a:lnTo>
                    <a:pt x="15" y="61"/>
                  </a:lnTo>
                  <a:lnTo>
                    <a:pt x="15" y="11"/>
                  </a:lnTo>
                  <a:lnTo>
                    <a:pt x="15" y="46"/>
                  </a:lnTo>
                  <a:lnTo>
                    <a:pt x="15" y="62"/>
                  </a:lnTo>
                  <a:lnTo>
                    <a:pt x="15" y="62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62"/>
                  </a:lnTo>
                  <a:lnTo>
                    <a:pt x="15" y="59"/>
                  </a:lnTo>
                  <a:lnTo>
                    <a:pt x="15" y="55"/>
                  </a:lnTo>
                  <a:lnTo>
                    <a:pt x="15" y="64"/>
                  </a:lnTo>
                  <a:lnTo>
                    <a:pt x="15" y="54"/>
                  </a:lnTo>
                  <a:lnTo>
                    <a:pt x="15" y="57"/>
                  </a:lnTo>
                  <a:lnTo>
                    <a:pt x="15" y="64"/>
                  </a:lnTo>
                  <a:lnTo>
                    <a:pt x="15" y="50"/>
                  </a:lnTo>
                  <a:lnTo>
                    <a:pt x="15" y="59"/>
                  </a:lnTo>
                  <a:lnTo>
                    <a:pt x="15" y="54"/>
                  </a:lnTo>
                  <a:lnTo>
                    <a:pt x="15" y="50"/>
                  </a:lnTo>
                  <a:lnTo>
                    <a:pt x="15" y="62"/>
                  </a:lnTo>
                  <a:lnTo>
                    <a:pt x="15" y="64"/>
                  </a:lnTo>
                  <a:lnTo>
                    <a:pt x="15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2"/>
                  </a:lnTo>
                  <a:lnTo>
                    <a:pt x="15" y="64"/>
                  </a:lnTo>
                  <a:lnTo>
                    <a:pt x="15" y="62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59"/>
                  </a:lnTo>
                  <a:lnTo>
                    <a:pt x="15" y="62"/>
                  </a:lnTo>
                  <a:lnTo>
                    <a:pt x="15" y="54"/>
                  </a:lnTo>
                  <a:lnTo>
                    <a:pt x="15" y="34"/>
                  </a:lnTo>
                  <a:lnTo>
                    <a:pt x="15" y="13"/>
                  </a:lnTo>
                  <a:lnTo>
                    <a:pt x="15" y="54"/>
                  </a:lnTo>
                  <a:lnTo>
                    <a:pt x="15" y="64"/>
                  </a:lnTo>
                  <a:lnTo>
                    <a:pt x="15" y="57"/>
                  </a:lnTo>
                  <a:lnTo>
                    <a:pt x="15" y="61"/>
                  </a:lnTo>
                  <a:lnTo>
                    <a:pt x="15" y="50"/>
                  </a:lnTo>
                  <a:lnTo>
                    <a:pt x="15" y="62"/>
                  </a:lnTo>
                  <a:lnTo>
                    <a:pt x="15" y="64"/>
                  </a:lnTo>
                  <a:lnTo>
                    <a:pt x="15" y="46"/>
                  </a:lnTo>
                  <a:lnTo>
                    <a:pt x="15" y="38"/>
                  </a:lnTo>
                  <a:lnTo>
                    <a:pt x="15" y="29"/>
                  </a:lnTo>
                  <a:lnTo>
                    <a:pt x="15" y="21"/>
                  </a:lnTo>
                  <a:lnTo>
                    <a:pt x="15" y="29"/>
                  </a:lnTo>
                  <a:lnTo>
                    <a:pt x="15" y="57"/>
                  </a:lnTo>
                  <a:lnTo>
                    <a:pt x="15" y="32"/>
                  </a:lnTo>
                  <a:lnTo>
                    <a:pt x="15" y="57"/>
                  </a:lnTo>
                  <a:lnTo>
                    <a:pt x="15" y="64"/>
                  </a:lnTo>
                  <a:lnTo>
                    <a:pt x="15" y="50"/>
                  </a:lnTo>
                  <a:lnTo>
                    <a:pt x="15" y="25"/>
                  </a:lnTo>
                  <a:lnTo>
                    <a:pt x="15" y="52"/>
                  </a:lnTo>
                  <a:lnTo>
                    <a:pt x="15" y="50"/>
                  </a:lnTo>
                  <a:lnTo>
                    <a:pt x="15" y="50"/>
                  </a:lnTo>
                  <a:lnTo>
                    <a:pt x="15" y="61"/>
                  </a:lnTo>
                  <a:lnTo>
                    <a:pt x="15" y="61"/>
                  </a:lnTo>
                  <a:lnTo>
                    <a:pt x="15" y="43"/>
                  </a:lnTo>
                  <a:lnTo>
                    <a:pt x="15" y="46"/>
                  </a:lnTo>
                  <a:lnTo>
                    <a:pt x="15" y="61"/>
                  </a:lnTo>
                  <a:lnTo>
                    <a:pt x="15" y="54"/>
                  </a:lnTo>
                  <a:lnTo>
                    <a:pt x="17" y="62"/>
                  </a:lnTo>
                  <a:lnTo>
                    <a:pt x="17" y="52"/>
                  </a:lnTo>
                  <a:lnTo>
                    <a:pt x="17" y="23"/>
                  </a:lnTo>
                  <a:lnTo>
                    <a:pt x="17" y="61"/>
                  </a:lnTo>
                  <a:lnTo>
                    <a:pt x="17" y="52"/>
                  </a:lnTo>
                  <a:lnTo>
                    <a:pt x="17" y="61"/>
                  </a:lnTo>
                  <a:lnTo>
                    <a:pt x="17" y="46"/>
                  </a:lnTo>
                  <a:lnTo>
                    <a:pt x="17" y="61"/>
                  </a:lnTo>
                  <a:lnTo>
                    <a:pt x="17" y="23"/>
                  </a:lnTo>
                  <a:lnTo>
                    <a:pt x="17" y="16"/>
                  </a:lnTo>
                  <a:lnTo>
                    <a:pt x="17" y="61"/>
                  </a:lnTo>
                  <a:lnTo>
                    <a:pt x="17" y="64"/>
                  </a:lnTo>
                  <a:lnTo>
                    <a:pt x="17" y="59"/>
                  </a:lnTo>
                  <a:lnTo>
                    <a:pt x="17" y="30"/>
                  </a:lnTo>
                  <a:lnTo>
                    <a:pt x="17" y="50"/>
                  </a:lnTo>
                  <a:lnTo>
                    <a:pt x="17" y="54"/>
                  </a:lnTo>
                  <a:lnTo>
                    <a:pt x="17" y="54"/>
                  </a:lnTo>
                  <a:lnTo>
                    <a:pt x="17" y="34"/>
                  </a:lnTo>
                  <a:lnTo>
                    <a:pt x="17" y="46"/>
                  </a:lnTo>
                  <a:lnTo>
                    <a:pt x="17" y="45"/>
                  </a:lnTo>
                  <a:lnTo>
                    <a:pt x="17" y="54"/>
                  </a:lnTo>
                  <a:lnTo>
                    <a:pt x="17" y="2"/>
                  </a:lnTo>
                  <a:lnTo>
                    <a:pt x="17" y="5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45"/>
                  </a:lnTo>
                  <a:lnTo>
                    <a:pt x="17" y="29"/>
                  </a:lnTo>
                  <a:lnTo>
                    <a:pt x="17" y="52"/>
                  </a:lnTo>
                  <a:lnTo>
                    <a:pt x="17" y="34"/>
                  </a:lnTo>
                  <a:lnTo>
                    <a:pt x="17" y="57"/>
                  </a:lnTo>
                  <a:lnTo>
                    <a:pt x="17" y="50"/>
                  </a:lnTo>
                  <a:lnTo>
                    <a:pt x="17" y="48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7" y="46"/>
                  </a:lnTo>
                  <a:lnTo>
                    <a:pt x="17" y="29"/>
                  </a:lnTo>
                  <a:lnTo>
                    <a:pt x="17" y="59"/>
                  </a:lnTo>
                  <a:lnTo>
                    <a:pt x="17" y="54"/>
                  </a:lnTo>
                  <a:lnTo>
                    <a:pt x="17" y="46"/>
                  </a:lnTo>
                  <a:lnTo>
                    <a:pt x="17" y="50"/>
                  </a:lnTo>
                  <a:lnTo>
                    <a:pt x="17" y="61"/>
                  </a:lnTo>
                  <a:lnTo>
                    <a:pt x="17" y="41"/>
                  </a:lnTo>
                  <a:lnTo>
                    <a:pt x="17" y="36"/>
                  </a:lnTo>
                  <a:lnTo>
                    <a:pt x="17" y="64"/>
                  </a:lnTo>
                  <a:lnTo>
                    <a:pt x="17" y="54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36"/>
                  </a:lnTo>
                  <a:lnTo>
                    <a:pt x="17" y="54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32"/>
                  </a:lnTo>
                  <a:lnTo>
                    <a:pt x="17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17" y="59"/>
                  </a:lnTo>
                  <a:lnTo>
                    <a:pt x="17" y="61"/>
                  </a:lnTo>
                  <a:lnTo>
                    <a:pt x="17" y="64"/>
                  </a:lnTo>
                  <a:lnTo>
                    <a:pt x="17" y="41"/>
                  </a:lnTo>
                  <a:lnTo>
                    <a:pt x="17" y="54"/>
                  </a:lnTo>
                  <a:lnTo>
                    <a:pt x="17" y="62"/>
                  </a:lnTo>
                  <a:lnTo>
                    <a:pt x="17" y="57"/>
                  </a:lnTo>
                  <a:lnTo>
                    <a:pt x="17" y="54"/>
                  </a:lnTo>
                  <a:lnTo>
                    <a:pt x="17" y="11"/>
                  </a:lnTo>
                  <a:lnTo>
                    <a:pt x="17" y="54"/>
                  </a:lnTo>
                  <a:lnTo>
                    <a:pt x="17" y="57"/>
                  </a:lnTo>
                  <a:lnTo>
                    <a:pt x="17" y="30"/>
                  </a:lnTo>
                  <a:lnTo>
                    <a:pt x="17" y="32"/>
                  </a:lnTo>
                  <a:lnTo>
                    <a:pt x="17" y="57"/>
                  </a:lnTo>
                  <a:lnTo>
                    <a:pt x="17" y="46"/>
                  </a:lnTo>
                  <a:lnTo>
                    <a:pt x="17" y="48"/>
                  </a:lnTo>
                  <a:lnTo>
                    <a:pt x="17" y="2"/>
                  </a:lnTo>
                  <a:lnTo>
                    <a:pt x="17" y="59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7" y="48"/>
                  </a:lnTo>
                  <a:lnTo>
                    <a:pt x="17" y="59"/>
                  </a:lnTo>
                  <a:lnTo>
                    <a:pt x="17" y="64"/>
                  </a:lnTo>
                  <a:lnTo>
                    <a:pt x="17" y="59"/>
                  </a:lnTo>
                  <a:lnTo>
                    <a:pt x="17" y="62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7" y="41"/>
                  </a:lnTo>
                  <a:lnTo>
                    <a:pt x="17" y="57"/>
                  </a:lnTo>
                  <a:lnTo>
                    <a:pt x="17" y="61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18" y="57"/>
                  </a:lnTo>
                  <a:lnTo>
                    <a:pt x="18" y="39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18" y="61"/>
                  </a:lnTo>
                  <a:lnTo>
                    <a:pt x="18" y="61"/>
                  </a:lnTo>
                  <a:lnTo>
                    <a:pt x="18" y="57"/>
                  </a:lnTo>
                  <a:lnTo>
                    <a:pt x="18" y="64"/>
                  </a:lnTo>
                  <a:lnTo>
                    <a:pt x="18" y="48"/>
                  </a:lnTo>
                  <a:lnTo>
                    <a:pt x="18" y="52"/>
                  </a:lnTo>
                  <a:lnTo>
                    <a:pt x="18" y="61"/>
                  </a:lnTo>
                  <a:lnTo>
                    <a:pt x="18" y="57"/>
                  </a:lnTo>
                  <a:lnTo>
                    <a:pt x="18" y="62"/>
                  </a:lnTo>
                  <a:lnTo>
                    <a:pt x="18" y="50"/>
                  </a:lnTo>
                  <a:lnTo>
                    <a:pt x="18" y="5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8" name="Freeform 504"/>
            <p:cNvSpPr>
              <a:spLocks/>
            </p:cNvSpPr>
            <p:nvPr/>
          </p:nvSpPr>
          <p:spPr bwMode="auto">
            <a:xfrm>
              <a:off x="4604" y="3936"/>
              <a:ext cx="16" cy="101"/>
            </a:xfrm>
            <a:custGeom>
              <a:avLst/>
              <a:gdLst>
                <a:gd name="T0" fmla="*/ 0 w 16"/>
                <a:gd name="T1" fmla="*/ 91 h 101"/>
                <a:gd name="T2" fmla="*/ 0 w 16"/>
                <a:gd name="T3" fmla="*/ 85 h 101"/>
                <a:gd name="T4" fmla="*/ 0 w 16"/>
                <a:gd name="T5" fmla="*/ 101 h 101"/>
                <a:gd name="T6" fmla="*/ 0 w 16"/>
                <a:gd name="T7" fmla="*/ 89 h 101"/>
                <a:gd name="T8" fmla="*/ 2 w 16"/>
                <a:gd name="T9" fmla="*/ 87 h 101"/>
                <a:gd name="T10" fmla="*/ 2 w 16"/>
                <a:gd name="T11" fmla="*/ 91 h 101"/>
                <a:gd name="T12" fmla="*/ 2 w 16"/>
                <a:gd name="T13" fmla="*/ 96 h 101"/>
                <a:gd name="T14" fmla="*/ 2 w 16"/>
                <a:gd name="T15" fmla="*/ 96 h 101"/>
                <a:gd name="T16" fmla="*/ 2 w 16"/>
                <a:gd name="T17" fmla="*/ 82 h 101"/>
                <a:gd name="T18" fmla="*/ 2 w 16"/>
                <a:gd name="T19" fmla="*/ 64 h 101"/>
                <a:gd name="T20" fmla="*/ 2 w 16"/>
                <a:gd name="T21" fmla="*/ 98 h 101"/>
                <a:gd name="T22" fmla="*/ 2 w 16"/>
                <a:gd name="T23" fmla="*/ 51 h 101"/>
                <a:gd name="T24" fmla="*/ 4 w 16"/>
                <a:gd name="T25" fmla="*/ 96 h 101"/>
                <a:gd name="T26" fmla="*/ 4 w 16"/>
                <a:gd name="T27" fmla="*/ 98 h 101"/>
                <a:gd name="T28" fmla="*/ 4 w 16"/>
                <a:gd name="T29" fmla="*/ 83 h 101"/>
                <a:gd name="T30" fmla="*/ 4 w 16"/>
                <a:gd name="T31" fmla="*/ 89 h 101"/>
                <a:gd name="T32" fmla="*/ 4 w 16"/>
                <a:gd name="T33" fmla="*/ 101 h 101"/>
                <a:gd name="T34" fmla="*/ 4 w 16"/>
                <a:gd name="T35" fmla="*/ 101 h 101"/>
                <a:gd name="T36" fmla="*/ 4 w 16"/>
                <a:gd name="T37" fmla="*/ 48 h 101"/>
                <a:gd name="T38" fmla="*/ 6 w 16"/>
                <a:gd name="T39" fmla="*/ 85 h 101"/>
                <a:gd name="T40" fmla="*/ 6 w 16"/>
                <a:gd name="T41" fmla="*/ 99 h 101"/>
                <a:gd name="T42" fmla="*/ 6 w 16"/>
                <a:gd name="T43" fmla="*/ 80 h 101"/>
                <a:gd name="T44" fmla="*/ 6 w 16"/>
                <a:gd name="T45" fmla="*/ 69 h 101"/>
                <a:gd name="T46" fmla="*/ 6 w 16"/>
                <a:gd name="T47" fmla="*/ 64 h 101"/>
                <a:gd name="T48" fmla="*/ 6 w 16"/>
                <a:gd name="T49" fmla="*/ 60 h 101"/>
                <a:gd name="T50" fmla="*/ 7 w 16"/>
                <a:gd name="T51" fmla="*/ 96 h 101"/>
                <a:gd name="T52" fmla="*/ 7 w 16"/>
                <a:gd name="T53" fmla="*/ 96 h 101"/>
                <a:gd name="T54" fmla="*/ 7 w 16"/>
                <a:gd name="T55" fmla="*/ 99 h 101"/>
                <a:gd name="T56" fmla="*/ 7 w 16"/>
                <a:gd name="T57" fmla="*/ 92 h 101"/>
                <a:gd name="T58" fmla="*/ 7 w 16"/>
                <a:gd name="T59" fmla="*/ 60 h 101"/>
                <a:gd name="T60" fmla="*/ 7 w 16"/>
                <a:gd name="T61" fmla="*/ 73 h 101"/>
                <a:gd name="T62" fmla="*/ 7 w 16"/>
                <a:gd name="T63" fmla="*/ 80 h 101"/>
                <a:gd name="T64" fmla="*/ 9 w 16"/>
                <a:gd name="T65" fmla="*/ 96 h 101"/>
                <a:gd name="T66" fmla="*/ 9 w 16"/>
                <a:gd name="T67" fmla="*/ 75 h 101"/>
                <a:gd name="T68" fmla="*/ 9 w 16"/>
                <a:gd name="T69" fmla="*/ 94 h 101"/>
                <a:gd name="T70" fmla="*/ 9 w 16"/>
                <a:gd name="T71" fmla="*/ 69 h 101"/>
                <a:gd name="T72" fmla="*/ 9 w 16"/>
                <a:gd name="T73" fmla="*/ 98 h 101"/>
                <a:gd name="T74" fmla="*/ 9 w 16"/>
                <a:gd name="T75" fmla="*/ 64 h 101"/>
                <a:gd name="T76" fmla="*/ 9 w 16"/>
                <a:gd name="T77" fmla="*/ 96 h 101"/>
                <a:gd name="T78" fmla="*/ 11 w 16"/>
                <a:gd name="T79" fmla="*/ 94 h 101"/>
                <a:gd name="T80" fmla="*/ 11 w 16"/>
                <a:gd name="T81" fmla="*/ 96 h 101"/>
                <a:gd name="T82" fmla="*/ 11 w 16"/>
                <a:gd name="T83" fmla="*/ 91 h 101"/>
                <a:gd name="T84" fmla="*/ 11 w 16"/>
                <a:gd name="T85" fmla="*/ 91 h 101"/>
                <a:gd name="T86" fmla="*/ 11 w 16"/>
                <a:gd name="T87" fmla="*/ 101 h 101"/>
                <a:gd name="T88" fmla="*/ 11 w 16"/>
                <a:gd name="T89" fmla="*/ 92 h 101"/>
                <a:gd name="T90" fmla="*/ 11 w 16"/>
                <a:gd name="T91" fmla="*/ 85 h 101"/>
                <a:gd name="T92" fmla="*/ 13 w 16"/>
                <a:gd name="T93" fmla="*/ 75 h 101"/>
                <a:gd name="T94" fmla="*/ 13 w 16"/>
                <a:gd name="T95" fmla="*/ 89 h 101"/>
                <a:gd name="T96" fmla="*/ 13 w 16"/>
                <a:gd name="T97" fmla="*/ 99 h 101"/>
                <a:gd name="T98" fmla="*/ 13 w 16"/>
                <a:gd name="T99" fmla="*/ 98 h 101"/>
                <a:gd name="T100" fmla="*/ 13 w 16"/>
                <a:gd name="T101" fmla="*/ 99 h 101"/>
                <a:gd name="T102" fmla="*/ 13 w 16"/>
                <a:gd name="T103" fmla="*/ 87 h 101"/>
                <a:gd name="T104" fmla="*/ 13 w 16"/>
                <a:gd name="T105" fmla="*/ 76 h 101"/>
                <a:gd name="T106" fmla="*/ 15 w 16"/>
                <a:gd name="T107" fmla="*/ 83 h 101"/>
                <a:gd name="T108" fmla="*/ 15 w 16"/>
                <a:gd name="T109" fmla="*/ 91 h 101"/>
                <a:gd name="T110" fmla="*/ 15 w 16"/>
                <a:gd name="T111" fmla="*/ 91 h 101"/>
                <a:gd name="T112" fmla="*/ 15 w 16"/>
                <a:gd name="T113" fmla="*/ 83 h 101"/>
                <a:gd name="T114" fmla="*/ 15 w 16"/>
                <a:gd name="T115" fmla="*/ 96 h 101"/>
                <a:gd name="T116" fmla="*/ 15 w 16"/>
                <a:gd name="T117" fmla="*/ 101 h 101"/>
                <a:gd name="T118" fmla="*/ 16 w 16"/>
                <a:gd name="T119" fmla="*/ 87 h 101"/>
                <a:gd name="T120" fmla="*/ 16 w 16"/>
                <a:gd name="T121" fmla="*/ 99 h 101"/>
                <a:gd name="T122" fmla="*/ 16 w 16"/>
                <a:gd name="T123" fmla="*/ 9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01">
                  <a:moveTo>
                    <a:pt x="0" y="96"/>
                  </a:moveTo>
                  <a:lnTo>
                    <a:pt x="0" y="89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0" y="96"/>
                  </a:lnTo>
                  <a:lnTo>
                    <a:pt x="0" y="101"/>
                  </a:lnTo>
                  <a:lnTo>
                    <a:pt x="0" y="96"/>
                  </a:lnTo>
                  <a:lnTo>
                    <a:pt x="0" y="6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73"/>
                  </a:lnTo>
                  <a:lnTo>
                    <a:pt x="0" y="89"/>
                  </a:lnTo>
                  <a:lnTo>
                    <a:pt x="0" y="58"/>
                  </a:lnTo>
                  <a:lnTo>
                    <a:pt x="0" y="96"/>
                  </a:lnTo>
                  <a:lnTo>
                    <a:pt x="0" y="101"/>
                  </a:lnTo>
                  <a:lnTo>
                    <a:pt x="0" y="82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101"/>
                  </a:lnTo>
                  <a:lnTo>
                    <a:pt x="0" y="85"/>
                  </a:lnTo>
                  <a:lnTo>
                    <a:pt x="0" y="6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82"/>
                  </a:lnTo>
                  <a:lnTo>
                    <a:pt x="0" y="55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0" y="83"/>
                  </a:lnTo>
                  <a:lnTo>
                    <a:pt x="0" y="98"/>
                  </a:lnTo>
                  <a:lnTo>
                    <a:pt x="0" y="89"/>
                  </a:lnTo>
                  <a:lnTo>
                    <a:pt x="0" y="101"/>
                  </a:lnTo>
                  <a:lnTo>
                    <a:pt x="0" y="99"/>
                  </a:lnTo>
                  <a:lnTo>
                    <a:pt x="0" y="92"/>
                  </a:lnTo>
                  <a:lnTo>
                    <a:pt x="0" y="96"/>
                  </a:lnTo>
                  <a:lnTo>
                    <a:pt x="0" y="78"/>
                  </a:lnTo>
                  <a:lnTo>
                    <a:pt x="0" y="98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76"/>
                  </a:lnTo>
                  <a:lnTo>
                    <a:pt x="0" y="71"/>
                  </a:lnTo>
                  <a:lnTo>
                    <a:pt x="0" y="101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0" y="101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0" y="80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0" y="64"/>
                  </a:lnTo>
                  <a:lnTo>
                    <a:pt x="2" y="87"/>
                  </a:lnTo>
                  <a:lnTo>
                    <a:pt x="2" y="73"/>
                  </a:lnTo>
                  <a:lnTo>
                    <a:pt x="2" y="101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2" y="101"/>
                  </a:lnTo>
                  <a:lnTo>
                    <a:pt x="2" y="94"/>
                  </a:lnTo>
                  <a:lnTo>
                    <a:pt x="2" y="87"/>
                  </a:lnTo>
                  <a:lnTo>
                    <a:pt x="2" y="78"/>
                  </a:lnTo>
                  <a:lnTo>
                    <a:pt x="2" y="42"/>
                  </a:lnTo>
                  <a:lnTo>
                    <a:pt x="2" y="83"/>
                  </a:lnTo>
                  <a:lnTo>
                    <a:pt x="2" y="91"/>
                  </a:lnTo>
                  <a:lnTo>
                    <a:pt x="2" y="82"/>
                  </a:lnTo>
                  <a:lnTo>
                    <a:pt x="2" y="91"/>
                  </a:lnTo>
                  <a:lnTo>
                    <a:pt x="2" y="78"/>
                  </a:lnTo>
                  <a:lnTo>
                    <a:pt x="2" y="101"/>
                  </a:lnTo>
                  <a:lnTo>
                    <a:pt x="2" y="92"/>
                  </a:lnTo>
                  <a:lnTo>
                    <a:pt x="2" y="87"/>
                  </a:lnTo>
                  <a:lnTo>
                    <a:pt x="2" y="101"/>
                  </a:lnTo>
                  <a:lnTo>
                    <a:pt x="2" y="89"/>
                  </a:lnTo>
                  <a:lnTo>
                    <a:pt x="2" y="98"/>
                  </a:lnTo>
                  <a:lnTo>
                    <a:pt x="2" y="89"/>
                  </a:lnTo>
                  <a:lnTo>
                    <a:pt x="2" y="91"/>
                  </a:lnTo>
                  <a:lnTo>
                    <a:pt x="2" y="96"/>
                  </a:lnTo>
                  <a:lnTo>
                    <a:pt x="2" y="98"/>
                  </a:lnTo>
                  <a:lnTo>
                    <a:pt x="2" y="101"/>
                  </a:lnTo>
                  <a:lnTo>
                    <a:pt x="2" y="98"/>
                  </a:lnTo>
                  <a:lnTo>
                    <a:pt x="2" y="94"/>
                  </a:lnTo>
                  <a:lnTo>
                    <a:pt x="2" y="99"/>
                  </a:lnTo>
                  <a:lnTo>
                    <a:pt x="2" y="98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87"/>
                  </a:lnTo>
                  <a:lnTo>
                    <a:pt x="2" y="96"/>
                  </a:lnTo>
                  <a:lnTo>
                    <a:pt x="2" y="76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2" y="99"/>
                  </a:lnTo>
                  <a:lnTo>
                    <a:pt x="2" y="78"/>
                  </a:lnTo>
                  <a:lnTo>
                    <a:pt x="2" y="101"/>
                  </a:lnTo>
                  <a:lnTo>
                    <a:pt x="2" y="99"/>
                  </a:lnTo>
                  <a:lnTo>
                    <a:pt x="2" y="71"/>
                  </a:lnTo>
                  <a:lnTo>
                    <a:pt x="2" y="14"/>
                  </a:lnTo>
                  <a:lnTo>
                    <a:pt x="2" y="67"/>
                  </a:lnTo>
                  <a:lnTo>
                    <a:pt x="2" y="98"/>
                  </a:lnTo>
                  <a:lnTo>
                    <a:pt x="2" y="92"/>
                  </a:lnTo>
                  <a:lnTo>
                    <a:pt x="2" y="87"/>
                  </a:lnTo>
                  <a:lnTo>
                    <a:pt x="2" y="82"/>
                  </a:lnTo>
                  <a:lnTo>
                    <a:pt x="2" y="69"/>
                  </a:lnTo>
                  <a:lnTo>
                    <a:pt x="2" y="89"/>
                  </a:lnTo>
                  <a:lnTo>
                    <a:pt x="2" y="85"/>
                  </a:lnTo>
                  <a:lnTo>
                    <a:pt x="2" y="69"/>
                  </a:lnTo>
                  <a:lnTo>
                    <a:pt x="2" y="99"/>
                  </a:lnTo>
                  <a:lnTo>
                    <a:pt x="2" y="96"/>
                  </a:lnTo>
                  <a:lnTo>
                    <a:pt x="2" y="99"/>
                  </a:lnTo>
                  <a:lnTo>
                    <a:pt x="2" y="92"/>
                  </a:lnTo>
                  <a:lnTo>
                    <a:pt x="2" y="98"/>
                  </a:lnTo>
                  <a:lnTo>
                    <a:pt x="2" y="96"/>
                  </a:lnTo>
                  <a:lnTo>
                    <a:pt x="2" y="71"/>
                  </a:lnTo>
                  <a:lnTo>
                    <a:pt x="2" y="64"/>
                  </a:lnTo>
                  <a:lnTo>
                    <a:pt x="2" y="92"/>
                  </a:lnTo>
                  <a:lnTo>
                    <a:pt x="2" y="73"/>
                  </a:lnTo>
                  <a:lnTo>
                    <a:pt x="2" y="80"/>
                  </a:lnTo>
                  <a:lnTo>
                    <a:pt x="2" y="75"/>
                  </a:lnTo>
                  <a:lnTo>
                    <a:pt x="2" y="101"/>
                  </a:lnTo>
                  <a:lnTo>
                    <a:pt x="2" y="99"/>
                  </a:lnTo>
                  <a:lnTo>
                    <a:pt x="2" y="87"/>
                  </a:lnTo>
                  <a:lnTo>
                    <a:pt x="2" y="51"/>
                  </a:lnTo>
                  <a:lnTo>
                    <a:pt x="2" y="101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2" y="98"/>
                  </a:lnTo>
                  <a:lnTo>
                    <a:pt x="2" y="94"/>
                  </a:lnTo>
                  <a:lnTo>
                    <a:pt x="2" y="85"/>
                  </a:lnTo>
                  <a:lnTo>
                    <a:pt x="2" y="75"/>
                  </a:lnTo>
                  <a:lnTo>
                    <a:pt x="2" y="96"/>
                  </a:lnTo>
                  <a:lnTo>
                    <a:pt x="2" y="89"/>
                  </a:lnTo>
                  <a:lnTo>
                    <a:pt x="2" y="78"/>
                  </a:lnTo>
                  <a:lnTo>
                    <a:pt x="2" y="96"/>
                  </a:lnTo>
                  <a:lnTo>
                    <a:pt x="2" y="101"/>
                  </a:lnTo>
                  <a:lnTo>
                    <a:pt x="2" y="96"/>
                  </a:lnTo>
                  <a:lnTo>
                    <a:pt x="2" y="87"/>
                  </a:lnTo>
                  <a:lnTo>
                    <a:pt x="2" y="92"/>
                  </a:lnTo>
                  <a:lnTo>
                    <a:pt x="2" y="51"/>
                  </a:lnTo>
                  <a:lnTo>
                    <a:pt x="4" y="96"/>
                  </a:lnTo>
                  <a:lnTo>
                    <a:pt x="4" y="99"/>
                  </a:lnTo>
                  <a:lnTo>
                    <a:pt x="4" y="76"/>
                  </a:lnTo>
                  <a:lnTo>
                    <a:pt x="4" y="96"/>
                  </a:lnTo>
                  <a:lnTo>
                    <a:pt x="4" y="94"/>
                  </a:lnTo>
                  <a:lnTo>
                    <a:pt x="4" y="71"/>
                  </a:lnTo>
                  <a:lnTo>
                    <a:pt x="4" y="78"/>
                  </a:lnTo>
                  <a:lnTo>
                    <a:pt x="4" y="73"/>
                  </a:lnTo>
                  <a:lnTo>
                    <a:pt x="4" y="82"/>
                  </a:lnTo>
                  <a:lnTo>
                    <a:pt x="4" y="99"/>
                  </a:lnTo>
                  <a:lnTo>
                    <a:pt x="4" y="85"/>
                  </a:lnTo>
                  <a:lnTo>
                    <a:pt x="4" y="96"/>
                  </a:lnTo>
                  <a:lnTo>
                    <a:pt x="4" y="89"/>
                  </a:lnTo>
                  <a:lnTo>
                    <a:pt x="4" y="75"/>
                  </a:lnTo>
                  <a:lnTo>
                    <a:pt x="4" y="92"/>
                  </a:lnTo>
                  <a:lnTo>
                    <a:pt x="4" y="58"/>
                  </a:lnTo>
                  <a:lnTo>
                    <a:pt x="4" y="80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73"/>
                  </a:lnTo>
                  <a:lnTo>
                    <a:pt x="4" y="98"/>
                  </a:lnTo>
                  <a:lnTo>
                    <a:pt x="4" y="80"/>
                  </a:lnTo>
                  <a:lnTo>
                    <a:pt x="4" y="85"/>
                  </a:lnTo>
                  <a:lnTo>
                    <a:pt x="4" y="87"/>
                  </a:lnTo>
                  <a:lnTo>
                    <a:pt x="4" y="98"/>
                  </a:lnTo>
                  <a:lnTo>
                    <a:pt x="4" y="101"/>
                  </a:lnTo>
                  <a:lnTo>
                    <a:pt x="4" y="80"/>
                  </a:lnTo>
                  <a:lnTo>
                    <a:pt x="4" y="101"/>
                  </a:lnTo>
                  <a:lnTo>
                    <a:pt x="4" y="98"/>
                  </a:lnTo>
                  <a:lnTo>
                    <a:pt x="4" y="76"/>
                  </a:lnTo>
                  <a:lnTo>
                    <a:pt x="4" y="96"/>
                  </a:lnTo>
                  <a:lnTo>
                    <a:pt x="4" y="98"/>
                  </a:lnTo>
                  <a:lnTo>
                    <a:pt x="4" y="83"/>
                  </a:lnTo>
                  <a:lnTo>
                    <a:pt x="4" y="101"/>
                  </a:lnTo>
                  <a:lnTo>
                    <a:pt x="4" y="101"/>
                  </a:lnTo>
                  <a:lnTo>
                    <a:pt x="4" y="83"/>
                  </a:lnTo>
                  <a:lnTo>
                    <a:pt x="4" y="91"/>
                  </a:lnTo>
                  <a:lnTo>
                    <a:pt x="4" y="92"/>
                  </a:lnTo>
                  <a:lnTo>
                    <a:pt x="4" y="101"/>
                  </a:lnTo>
                  <a:lnTo>
                    <a:pt x="4" y="99"/>
                  </a:lnTo>
                  <a:lnTo>
                    <a:pt x="4" y="82"/>
                  </a:lnTo>
                  <a:lnTo>
                    <a:pt x="4" y="69"/>
                  </a:lnTo>
                  <a:lnTo>
                    <a:pt x="4" y="85"/>
                  </a:lnTo>
                  <a:lnTo>
                    <a:pt x="4" y="92"/>
                  </a:lnTo>
                  <a:lnTo>
                    <a:pt x="4" y="89"/>
                  </a:lnTo>
                  <a:lnTo>
                    <a:pt x="4" y="98"/>
                  </a:lnTo>
                  <a:lnTo>
                    <a:pt x="4" y="98"/>
                  </a:lnTo>
                  <a:lnTo>
                    <a:pt x="4" y="96"/>
                  </a:lnTo>
                  <a:lnTo>
                    <a:pt x="4" y="98"/>
                  </a:lnTo>
                  <a:lnTo>
                    <a:pt x="4" y="83"/>
                  </a:lnTo>
                  <a:lnTo>
                    <a:pt x="4" y="14"/>
                  </a:lnTo>
                  <a:lnTo>
                    <a:pt x="4" y="67"/>
                  </a:lnTo>
                  <a:lnTo>
                    <a:pt x="4" y="101"/>
                  </a:lnTo>
                  <a:lnTo>
                    <a:pt x="4" y="60"/>
                  </a:lnTo>
                  <a:lnTo>
                    <a:pt x="4" y="85"/>
                  </a:lnTo>
                  <a:lnTo>
                    <a:pt x="4" y="98"/>
                  </a:lnTo>
                  <a:lnTo>
                    <a:pt x="4" y="101"/>
                  </a:lnTo>
                  <a:lnTo>
                    <a:pt x="4" y="82"/>
                  </a:lnTo>
                  <a:lnTo>
                    <a:pt x="4" y="94"/>
                  </a:lnTo>
                  <a:lnTo>
                    <a:pt x="4" y="87"/>
                  </a:lnTo>
                  <a:lnTo>
                    <a:pt x="4" y="57"/>
                  </a:lnTo>
                  <a:lnTo>
                    <a:pt x="4" y="92"/>
                  </a:lnTo>
                  <a:lnTo>
                    <a:pt x="4" y="101"/>
                  </a:lnTo>
                  <a:lnTo>
                    <a:pt x="4" y="101"/>
                  </a:lnTo>
                  <a:lnTo>
                    <a:pt x="4" y="99"/>
                  </a:lnTo>
                  <a:lnTo>
                    <a:pt x="4" y="57"/>
                  </a:lnTo>
                  <a:lnTo>
                    <a:pt x="4" y="98"/>
                  </a:lnTo>
                  <a:lnTo>
                    <a:pt x="4" y="78"/>
                  </a:lnTo>
                  <a:lnTo>
                    <a:pt x="4" y="101"/>
                  </a:lnTo>
                  <a:lnTo>
                    <a:pt x="4" y="87"/>
                  </a:lnTo>
                  <a:lnTo>
                    <a:pt x="4" y="94"/>
                  </a:lnTo>
                  <a:lnTo>
                    <a:pt x="4" y="85"/>
                  </a:lnTo>
                  <a:lnTo>
                    <a:pt x="4" y="76"/>
                  </a:lnTo>
                  <a:lnTo>
                    <a:pt x="4" y="28"/>
                  </a:lnTo>
                  <a:lnTo>
                    <a:pt x="4" y="101"/>
                  </a:lnTo>
                  <a:lnTo>
                    <a:pt x="4" y="94"/>
                  </a:lnTo>
                  <a:lnTo>
                    <a:pt x="4" y="82"/>
                  </a:lnTo>
                  <a:lnTo>
                    <a:pt x="4" y="71"/>
                  </a:lnTo>
                  <a:lnTo>
                    <a:pt x="4" y="101"/>
                  </a:lnTo>
                  <a:lnTo>
                    <a:pt x="4" y="99"/>
                  </a:lnTo>
                  <a:lnTo>
                    <a:pt x="4" y="48"/>
                  </a:lnTo>
                  <a:lnTo>
                    <a:pt x="6" y="71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6" y="94"/>
                  </a:lnTo>
                  <a:lnTo>
                    <a:pt x="6" y="87"/>
                  </a:lnTo>
                  <a:lnTo>
                    <a:pt x="6" y="99"/>
                  </a:lnTo>
                  <a:lnTo>
                    <a:pt x="6" y="89"/>
                  </a:lnTo>
                  <a:lnTo>
                    <a:pt x="6" y="98"/>
                  </a:lnTo>
                  <a:lnTo>
                    <a:pt x="6" y="91"/>
                  </a:lnTo>
                  <a:lnTo>
                    <a:pt x="6" y="78"/>
                  </a:lnTo>
                  <a:lnTo>
                    <a:pt x="6" y="101"/>
                  </a:lnTo>
                  <a:lnTo>
                    <a:pt x="6" y="85"/>
                  </a:lnTo>
                  <a:lnTo>
                    <a:pt x="6" y="87"/>
                  </a:lnTo>
                  <a:lnTo>
                    <a:pt x="6" y="96"/>
                  </a:lnTo>
                  <a:lnTo>
                    <a:pt x="6" y="99"/>
                  </a:lnTo>
                  <a:lnTo>
                    <a:pt x="6" y="51"/>
                  </a:lnTo>
                  <a:lnTo>
                    <a:pt x="6" y="96"/>
                  </a:lnTo>
                  <a:lnTo>
                    <a:pt x="6" y="99"/>
                  </a:lnTo>
                  <a:lnTo>
                    <a:pt x="6" y="96"/>
                  </a:lnTo>
                  <a:lnTo>
                    <a:pt x="6" y="83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6" y="94"/>
                  </a:lnTo>
                  <a:lnTo>
                    <a:pt x="6" y="99"/>
                  </a:lnTo>
                  <a:lnTo>
                    <a:pt x="6" y="83"/>
                  </a:lnTo>
                  <a:lnTo>
                    <a:pt x="6" y="66"/>
                  </a:lnTo>
                  <a:lnTo>
                    <a:pt x="6" y="99"/>
                  </a:lnTo>
                  <a:lnTo>
                    <a:pt x="6" y="73"/>
                  </a:lnTo>
                  <a:lnTo>
                    <a:pt x="6" y="101"/>
                  </a:lnTo>
                  <a:lnTo>
                    <a:pt x="6" y="73"/>
                  </a:lnTo>
                  <a:lnTo>
                    <a:pt x="6" y="99"/>
                  </a:lnTo>
                  <a:lnTo>
                    <a:pt x="6" y="96"/>
                  </a:lnTo>
                  <a:lnTo>
                    <a:pt x="6" y="99"/>
                  </a:lnTo>
                  <a:lnTo>
                    <a:pt x="6" y="64"/>
                  </a:lnTo>
                  <a:lnTo>
                    <a:pt x="6" y="83"/>
                  </a:lnTo>
                  <a:lnTo>
                    <a:pt x="6" y="80"/>
                  </a:lnTo>
                  <a:lnTo>
                    <a:pt x="6" y="82"/>
                  </a:lnTo>
                  <a:lnTo>
                    <a:pt x="6" y="78"/>
                  </a:lnTo>
                  <a:lnTo>
                    <a:pt x="6" y="98"/>
                  </a:lnTo>
                  <a:lnTo>
                    <a:pt x="6" y="99"/>
                  </a:lnTo>
                  <a:lnTo>
                    <a:pt x="6" y="98"/>
                  </a:lnTo>
                  <a:lnTo>
                    <a:pt x="6" y="89"/>
                  </a:lnTo>
                  <a:lnTo>
                    <a:pt x="6" y="99"/>
                  </a:lnTo>
                  <a:lnTo>
                    <a:pt x="6" y="101"/>
                  </a:lnTo>
                  <a:lnTo>
                    <a:pt x="6" y="75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6" y="69"/>
                  </a:lnTo>
                  <a:lnTo>
                    <a:pt x="6" y="94"/>
                  </a:lnTo>
                  <a:lnTo>
                    <a:pt x="6" y="99"/>
                  </a:lnTo>
                  <a:lnTo>
                    <a:pt x="6" y="82"/>
                  </a:lnTo>
                  <a:lnTo>
                    <a:pt x="6" y="73"/>
                  </a:lnTo>
                  <a:lnTo>
                    <a:pt x="6" y="101"/>
                  </a:lnTo>
                  <a:lnTo>
                    <a:pt x="6" y="66"/>
                  </a:lnTo>
                  <a:lnTo>
                    <a:pt x="6" y="58"/>
                  </a:lnTo>
                  <a:lnTo>
                    <a:pt x="6" y="94"/>
                  </a:lnTo>
                  <a:lnTo>
                    <a:pt x="6" y="44"/>
                  </a:lnTo>
                  <a:lnTo>
                    <a:pt x="6" y="75"/>
                  </a:lnTo>
                  <a:lnTo>
                    <a:pt x="6" y="98"/>
                  </a:lnTo>
                  <a:lnTo>
                    <a:pt x="6" y="64"/>
                  </a:lnTo>
                  <a:lnTo>
                    <a:pt x="6" y="96"/>
                  </a:lnTo>
                  <a:lnTo>
                    <a:pt x="6" y="78"/>
                  </a:lnTo>
                  <a:lnTo>
                    <a:pt x="6" y="85"/>
                  </a:lnTo>
                  <a:lnTo>
                    <a:pt x="6" y="101"/>
                  </a:lnTo>
                  <a:lnTo>
                    <a:pt x="6" y="101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6" y="89"/>
                  </a:lnTo>
                  <a:lnTo>
                    <a:pt x="6" y="91"/>
                  </a:lnTo>
                  <a:lnTo>
                    <a:pt x="6" y="101"/>
                  </a:lnTo>
                  <a:lnTo>
                    <a:pt x="6" y="50"/>
                  </a:lnTo>
                  <a:lnTo>
                    <a:pt x="6" y="60"/>
                  </a:lnTo>
                  <a:lnTo>
                    <a:pt x="6" y="101"/>
                  </a:lnTo>
                  <a:lnTo>
                    <a:pt x="6" y="99"/>
                  </a:lnTo>
                  <a:lnTo>
                    <a:pt x="6" y="80"/>
                  </a:lnTo>
                  <a:lnTo>
                    <a:pt x="6" y="101"/>
                  </a:lnTo>
                  <a:lnTo>
                    <a:pt x="6" y="66"/>
                  </a:lnTo>
                  <a:lnTo>
                    <a:pt x="6" y="101"/>
                  </a:lnTo>
                  <a:lnTo>
                    <a:pt x="6" y="98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6" y="99"/>
                  </a:lnTo>
                  <a:lnTo>
                    <a:pt x="6" y="101"/>
                  </a:lnTo>
                  <a:lnTo>
                    <a:pt x="7" y="96"/>
                  </a:lnTo>
                  <a:lnTo>
                    <a:pt x="7" y="0"/>
                  </a:lnTo>
                  <a:lnTo>
                    <a:pt x="7" y="85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62"/>
                  </a:lnTo>
                  <a:lnTo>
                    <a:pt x="7" y="55"/>
                  </a:lnTo>
                  <a:lnTo>
                    <a:pt x="7" y="101"/>
                  </a:lnTo>
                  <a:lnTo>
                    <a:pt x="7" y="62"/>
                  </a:lnTo>
                  <a:lnTo>
                    <a:pt x="7" y="99"/>
                  </a:lnTo>
                  <a:lnTo>
                    <a:pt x="7" y="98"/>
                  </a:lnTo>
                  <a:lnTo>
                    <a:pt x="7" y="89"/>
                  </a:lnTo>
                  <a:lnTo>
                    <a:pt x="7" y="96"/>
                  </a:lnTo>
                  <a:lnTo>
                    <a:pt x="7" y="82"/>
                  </a:lnTo>
                  <a:lnTo>
                    <a:pt x="7" y="98"/>
                  </a:lnTo>
                  <a:lnTo>
                    <a:pt x="7" y="96"/>
                  </a:lnTo>
                  <a:lnTo>
                    <a:pt x="7" y="96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96"/>
                  </a:lnTo>
                  <a:lnTo>
                    <a:pt x="7" y="87"/>
                  </a:lnTo>
                  <a:lnTo>
                    <a:pt x="7" y="94"/>
                  </a:lnTo>
                  <a:lnTo>
                    <a:pt x="7" y="99"/>
                  </a:lnTo>
                  <a:lnTo>
                    <a:pt x="7" y="101"/>
                  </a:lnTo>
                  <a:lnTo>
                    <a:pt x="7" y="99"/>
                  </a:lnTo>
                  <a:lnTo>
                    <a:pt x="7" y="85"/>
                  </a:lnTo>
                  <a:lnTo>
                    <a:pt x="7" y="64"/>
                  </a:lnTo>
                  <a:lnTo>
                    <a:pt x="7" y="101"/>
                  </a:lnTo>
                  <a:lnTo>
                    <a:pt x="7" y="78"/>
                  </a:lnTo>
                  <a:lnTo>
                    <a:pt x="7" y="78"/>
                  </a:lnTo>
                  <a:lnTo>
                    <a:pt x="7" y="92"/>
                  </a:lnTo>
                  <a:lnTo>
                    <a:pt x="7" y="75"/>
                  </a:lnTo>
                  <a:lnTo>
                    <a:pt x="7" y="76"/>
                  </a:lnTo>
                  <a:lnTo>
                    <a:pt x="7" y="99"/>
                  </a:lnTo>
                  <a:lnTo>
                    <a:pt x="7" y="67"/>
                  </a:lnTo>
                  <a:lnTo>
                    <a:pt x="7" y="96"/>
                  </a:lnTo>
                  <a:lnTo>
                    <a:pt x="7" y="92"/>
                  </a:lnTo>
                  <a:lnTo>
                    <a:pt x="7" y="94"/>
                  </a:lnTo>
                  <a:lnTo>
                    <a:pt x="7" y="89"/>
                  </a:lnTo>
                  <a:lnTo>
                    <a:pt x="7" y="85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96"/>
                  </a:lnTo>
                  <a:lnTo>
                    <a:pt x="7" y="71"/>
                  </a:lnTo>
                  <a:lnTo>
                    <a:pt x="7" y="96"/>
                  </a:lnTo>
                  <a:lnTo>
                    <a:pt x="7" y="75"/>
                  </a:lnTo>
                  <a:lnTo>
                    <a:pt x="7" y="99"/>
                  </a:lnTo>
                  <a:lnTo>
                    <a:pt x="7" y="101"/>
                  </a:lnTo>
                  <a:lnTo>
                    <a:pt x="7" y="60"/>
                  </a:lnTo>
                  <a:lnTo>
                    <a:pt x="7" y="99"/>
                  </a:lnTo>
                  <a:lnTo>
                    <a:pt x="7" y="76"/>
                  </a:lnTo>
                  <a:lnTo>
                    <a:pt x="7" y="64"/>
                  </a:lnTo>
                  <a:lnTo>
                    <a:pt x="7" y="75"/>
                  </a:lnTo>
                  <a:lnTo>
                    <a:pt x="7" y="69"/>
                  </a:lnTo>
                  <a:lnTo>
                    <a:pt x="7" y="85"/>
                  </a:lnTo>
                  <a:lnTo>
                    <a:pt x="7" y="78"/>
                  </a:lnTo>
                  <a:lnTo>
                    <a:pt x="7" y="85"/>
                  </a:lnTo>
                  <a:lnTo>
                    <a:pt x="7" y="94"/>
                  </a:lnTo>
                  <a:lnTo>
                    <a:pt x="7" y="85"/>
                  </a:lnTo>
                  <a:lnTo>
                    <a:pt x="7" y="91"/>
                  </a:lnTo>
                  <a:lnTo>
                    <a:pt x="7" y="73"/>
                  </a:lnTo>
                  <a:lnTo>
                    <a:pt x="7" y="96"/>
                  </a:lnTo>
                  <a:lnTo>
                    <a:pt x="7" y="89"/>
                  </a:lnTo>
                  <a:lnTo>
                    <a:pt x="7" y="96"/>
                  </a:lnTo>
                  <a:lnTo>
                    <a:pt x="7" y="76"/>
                  </a:lnTo>
                  <a:lnTo>
                    <a:pt x="7" y="85"/>
                  </a:lnTo>
                  <a:lnTo>
                    <a:pt x="7" y="69"/>
                  </a:lnTo>
                  <a:lnTo>
                    <a:pt x="7" y="98"/>
                  </a:lnTo>
                  <a:lnTo>
                    <a:pt x="7" y="98"/>
                  </a:lnTo>
                  <a:lnTo>
                    <a:pt x="7" y="76"/>
                  </a:lnTo>
                  <a:lnTo>
                    <a:pt x="7" y="83"/>
                  </a:lnTo>
                  <a:lnTo>
                    <a:pt x="7" y="76"/>
                  </a:lnTo>
                  <a:lnTo>
                    <a:pt x="7" y="80"/>
                  </a:lnTo>
                  <a:lnTo>
                    <a:pt x="7" y="101"/>
                  </a:lnTo>
                  <a:lnTo>
                    <a:pt x="9" y="82"/>
                  </a:lnTo>
                  <a:lnTo>
                    <a:pt x="9" y="98"/>
                  </a:lnTo>
                  <a:lnTo>
                    <a:pt x="9" y="71"/>
                  </a:lnTo>
                  <a:lnTo>
                    <a:pt x="9" y="66"/>
                  </a:lnTo>
                  <a:lnTo>
                    <a:pt x="9" y="80"/>
                  </a:lnTo>
                  <a:lnTo>
                    <a:pt x="9" y="78"/>
                  </a:lnTo>
                  <a:lnTo>
                    <a:pt x="9" y="96"/>
                  </a:lnTo>
                  <a:lnTo>
                    <a:pt x="9" y="50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96"/>
                  </a:lnTo>
                  <a:lnTo>
                    <a:pt x="9" y="78"/>
                  </a:lnTo>
                  <a:lnTo>
                    <a:pt x="9" y="73"/>
                  </a:lnTo>
                  <a:lnTo>
                    <a:pt x="9" y="69"/>
                  </a:lnTo>
                  <a:lnTo>
                    <a:pt x="9" y="101"/>
                  </a:lnTo>
                  <a:lnTo>
                    <a:pt x="9" y="94"/>
                  </a:lnTo>
                  <a:lnTo>
                    <a:pt x="9" y="3"/>
                  </a:lnTo>
                  <a:lnTo>
                    <a:pt x="9" y="98"/>
                  </a:lnTo>
                  <a:lnTo>
                    <a:pt x="9" y="89"/>
                  </a:lnTo>
                  <a:lnTo>
                    <a:pt x="9" y="37"/>
                  </a:lnTo>
                  <a:lnTo>
                    <a:pt x="9" y="75"/>
                  </a:lnTo>
                  <a:lnTo>
                    <a:pt x="9" y="89"/>
                  </a:lnTo>
                  <a:lnTo>
                    <a:pt x="9" y="75"/>
                  </a:lnTo>
                  <a:lnTo>
                    <a:pt x="9" y="92"/>
                  </a:lnTo>
                  <a:lnTo>
                    <a:pt x="9" y="89"/>
                  </a:lnTo>
                  <a:lnTo>
                    <a:pt x="9" y="99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9" y="91"/>
                  </a:lnTo>
                  <a:lnTo>
                    <a:pt x="9" y="87"/>
                  </a:lnTo>
                  <a:lnTo>
                    <a:pt x="9" y="99"/>
                  </a:lnTo>
                  <a:lnTo>
                    <a:pt x="9" y="96"/>
                  </a:lnTo>
                  <a:lnTo>
                    <a:pt x="9" y="98"/>
                  </a:lnTo>
                  <a:lnTo>
                    <a:pt x="9" y="71"/>
                  </a:lnTo>
                  <a:lnTo>
                    <a:pt x="9" y="94"/>
                  </a:lnTo>
                  <a:lnTo>
                    <a:pt x="9" y="44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9" y="92"/>
                  </a:lnTo>
                  <a:lnTo>
                    <a:pt x="9" y="57"/>
                  </a:lnTo>
                  <a:lnTo>
                    <a:pt x="9" y="96"/>
                  </a:lnTo>
                  <a:lnTo>
                    <a:pt x="9" y="82"/>
                  </a:lnTo>
                  <a:lnTo>
                    <a:pt x="9" y="48"/>
                  </a:lnTo>
                  <a:lnTo>
                    <a:pt x="9" y="42"/>
                  </a:lnTo>
                  <a:lnTo>
                    <a:pt x="9" y="76"/>
                  </a:lnTo>
                  <a:lnTo>
                    <a:pt x="9" y="99"/>
                  </a:lnTo>
                  <a:lnTo>
                    <a:pt x="9" y="69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8"/>
                  </a:lnTo>
                  <a:lnTo>
                    <a:pt x="9" y="96"/>
                  </a:lnTo>
                  <a:lnTo>
                    <a:pt x="9" y="91"/>
                  </a:lnTo>
                  <a:lnTo>
                    <a:pt x="9" y="80"/>
                  </a:lnTo>
                  <a:lnTo>
                    <a:pt x="9" y="85"/>
                  </a:lnTo>
                  <a:lnTo>
                    <a:pt x="9" y="83"/>
                  </a:lnTo>
                  <a:lnTo>
                    <a:pt x="9" y="50"/>
                  </a:lnTo>
                  <a:lnTo>
                    <a:pt x="9" y="96"/>
                  </a:lnTo>
                  <a:lnTo>
                    <a:pt x="9" y="78"/>
                  </a:lnTo>
                  <a:lnTo>
                    <a:pt x="9" y="98"/>
                  </a:lnTo>
                  <a:lnTo>
                    <a:pt x="9" y="76"/>
                  </a:lnTo>
                  <a:lnTo>
                    <a:pt x="9" y="99"/>
                  </a:lnTo>
                  <a:lnTo>
                    <a:pt x="9" y="94"/>
                  </a:lnTo>
                  <a:lnTo>
                    <a:pt x="9" y="78"/>
                  </a:lnTo>
                  <a:lnTo>
                    <a:pt x="9" y="101"/>
                  </a:lnTo>
                  <a:lnTo>
                    <a:pt x="9" y="91"/>
                  </a:lnTo>
                  <a:lnTo>
                    <a:pt x="9" y="91"/>
                  </a:lnTo>
                  <a:lnTo>
                    <a:pt x="9" y="80"/>
                  </a:lnTo>
                  <a:lnTo>
                    <a:pt x="9" y="91"/>
                  </a:lnTo>
                  <a:lnTo>
                    <a:pt x="9" y="89"/>
                  </a:lnTo>
                  <a:lnTo>
                    <a:pt x="9" y="98"/>
                  </a:lnTo>
                  <a:lnTo>
                    <a:pt x="9" y="64"/>
                  </a:lnTo>
                  <a:lnTo>
                    <a:pt x="9" y="82"/>
                  </a:lnTo>
                  <a:lnTo>
                    <a:pt x="9" y="80"/>
                  </a:lnTo>
                  <a:lnTo>
                    <a:pt x="9" y="66"/>
                  </a:lnTo>
                  <a:lnTo>
                    <a:pt x="9" y="99"/>
                  </a:lnTo>
                  <a:lnTo>
                    <a:pt x="9" y="92"/>
                  </a:lnTo>
                  <a:lnTo>
                    <a:pt x="9" y="96"/>
                  </a:lnTo>
                  <a:lnTo>
                    <a:pt x="9" y="83"/>
                  </a:lnTo>
                  <a:lnTo>
                    <a:pt x="9" y="96"/>
                  </a:lnTo>
                  <a:lnTo>
                    <a:pt x="9" y="69"/>
                  </a:lnTo>
                  <a:lnTo>
                    <a:pt x="9" y="75"/>
                  </a:lnTo>
                  <a:lnTo>
                    <a:pt x="9" y="98"/>
                  </a:lnTo>
                  <a:lnTo>
                    <a:pt x="9" y="96"/>
                  </a:lnTo>
                  <a:lnTo>
                    <a:pt x="9" y="98"/>
                  </a:lnTo>
                  <a:lnTo>
                    <a:pt x="9" y="101"/>
                  </a:lnTo>
                  <a:lnTo>
                    <a:pt x="11" y="78"/>
                  </a:lnTo>
                  <a:lnTo>
                    <a:pt x="11" y="82"/>
                  </a:lnTo>
                  <a:lnTo>
                    <a:pt x="11" y="94"/>
                  </a:lnTo>
                  <a:lnTo>
                    <a:pt x="11" y="89"/>
                  </a:lnTo>
                  <a:lnTo>
                    <a:pt x="11" y="96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1" y="99"/>
                  </a:lnTo>
                  <a:lnTo>
                    <a:pt x="11" y="92"/>
                  </a:lnTo>
                  <a:lnTo>
                    <a:pt x="11" y="94"/>
                  </a:lnTo>
                  <a:lnTo>
                    <a:pt x="11" y="34"/>
                  </a:lnTo>
                  <a:lnTo>
                    <a:pt x="11" y="87"/>
                  </a:lnTo>
                  <a:lnTo>
                    <a:pt x="11" y="82"/>
                  </a:lnTo>
                  <a:lnTo>
                    <a:pt x="11" y="92"/>
                  </a:lnTo>
                  <a:lnTo>
                    <a:pt x="11" y="75"/>
                  </a:lnTo>
                  <a:lnTo>
                    <a:pt x="11" y="92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98"/>
                  </a:lnTo>
                  <a:lnTo>
                    <a:pt x="11" y="94"/>
                  </a:lnTo>
                  <a:lnTo>
                    <a:pt x="11" y="101"/>
                  </a:lnTo>
                  <a:lnTo>
                    <a:pt x="11" y="96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11" y="94"/>
                  </a:lnTo>
                  <a:lnTo>
                    <a:pt x="11" y="99"/>
                  </a:lnTo>
                  <a:lnTo>
                    <a:pt x="11" y="57"/>
                  </a:lnTo>
                  <a:lnTo>
                    <a:pt x="11" y="98"/>
                  </a:lnTo>
                  <a:lnTo>
                    <a:pt x="11" y="89"/>
                  </a:lnTo>
                  <a:lnTo>
                    <a:pt x="11" y="73"/>
                  </a:lnTo>
                  <a:lnTo>
                    <a:pt x="11" y="71"/>
                  </a:lnTo>
                  <a:lnTo>
                    <a:pt x="11" y="101"/>
                  </a:lnTo>
                  <a:lnTo>
                    <a:pt x="11" y="83"/>
                  </a:lnTo>
                  <a:lnTo>
                    <a:pt x="11" y="91"/>
                  </a:lnTo>
                  <a:lnTo>
                    <a:pt x="11" y="48"/>
                  </a:lnTo>
                  <a:lnTo>
                    <a:pt x="11" y="92"/>
                  </a:lnTo>
                  <a:lnTo>
                    <a:pt x="11" y="21"/>
                  </a:lnTo>
                  <a:lnTo>
                    <a:pt x="11" y="91"/>
                  </a:lnTo>
                  <a:lnTo>
                    <a:pt x="11" y="96"/>
                  </a:lnTo>
                  <a:lnTo>
                    <a:pt x="11" y="28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98"/>
                  </a:lnTo>
                  <a:lnTo>
                    <a:pt x="11" y="89"/>
                  </a:lnTo>
                  <a:lnTo>
                    <a:pt x="11" y="82"/>
                  </a:lnTo>
                  <a:lnTo>
                    <a:pt x="11" y="91"/>
                  </a:lnTo>
                  <a:lnTo>
                    <a:pt x="11" y="92"/>
                  </a:lnTo>
                  <a:lnTo>
                    <a:pt x="11" y="69"/>
                  </a:lnTo>
                  <a:lnTo>
                    <a:pt x="11" y="99"/>
                  </a:lnTo>
                  <a:lnTo>
                    <a:pt x="11" y="92"/>
                  </a:lnTo>
                  <a:lnTo>
                    <a:pt x="11" y="91"/>
                  </a:lnTo>
                  <a:lnTo>
                    <a:pt x="11" y="92"/>
                  </a:lnTo>
                  <a:lnTo>
                    <a:pt x="11" y="85"/>
                  </a:lnTo>
                  <a:lnTo>
                    <a:pt x="11" y="91"/>
                  </a:lnTo>
                  <a:lnTo>
                    <a:pt x="11" y="85"/>
                  </a:lnTo>
                  <a:lnTo>
                    <a:pt x="11" y="92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73"/>
                  </a:lnTo>
                  <a:lnTo>
                    <a:pt x="11" y="98"/>
                  </a:lnTo>
                  <a:lnTo>
                    <a:pt x="11" y="48"/>
                  </a:lnTo>
                  <a:lnTo>
                    <a:pt x="11" y="98"/>
                  </a:lnTo>
                  <a:lnTo>
                    <a:pt x="11" y="12"/>
                  </a:lnTo>
                  <a:lnTo>
                    <a:pt x="11" y="82"/>
                  </a:lnTo>
                  <a:lnTo>
                    <a:pt x="11" y="99"/>
                  </a:lnTo>
                  <a:lnTo>
                    <a:pt x="11" y="96"/>
                  </a:lnTo>
                  <a:lnTo>
                    <a:pt x="11" y="92"/>
                  </a:lnTo>
                  <a:lnTo>
                    <a:pt x="11" y="85"/>
                  </a:lnTo>
                  <a:lnTo>
                    <a:pt x="11" y="91"/>
                  </a:lnTo>
                  <a:lnTo>
                    <a:pt x="11" y="99"/>
                  </a:lnTo>
                  <a:lnTo>
                    <a:pt x="11" y="53"/>
                  </a:lnTo>
                  <a:lnTo>
                    <a:pt x="11" y="85"/>
                  </a:lnTo>
                  <a:lnTo>
                    <a:pt x="11" y="99"/>
                  </a:lnTo>
                  <a:lnTo>
                    <a:pt x="11" y="101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83"/>
                  </a:lnTo>
                  <a:lnTo>
                    <a:pt x="11" y="101"/>
                  </a:lnTo>
                  <a:lnTo>
                    <a:pt x="11" y="85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6"/>
                  </a:lnTo>
                  <a:lnTo>
                    <a:pt x="13" y="92"/>
                  </a:lnTo>
                  <a:lnTo>
                    <a:pt x="13" y="89"/>
                  </a:lnTo>
                  <a:lnTo>
                    <a:pt x="13" y="101"/>
                  </a:lnTo>
                  <a:lnTo>
                    <a:pt x="13" y="98"/>
                  </a:lnTo>
                  <a:lnTo>
                    <a:pt x="13" y="101"/>
                  </a:lnTo>
                  <a:lnTo>
                    <a:pt x="13" y="75"/>
                  </a:lnTo>
                  <a:lnTo>
                    <a:pt x="13" y="96"/>
                  </a:lnTo>
                  <a:lnTo>
                    <a:pt x="13" y="82"/>
                  </a:lnTo>
                  <a:lnTo>
                    <a:pt x="13" y="91"/>
                  </a:lnTo>
                  <a:lnTo>
                    <a:pt x="13" y="92"/>
                  </a:lnTo>
                  <a:lnTo>
                    <a:pt x="13" y="99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73"/>
                  </a:lnTo>
                  <a:lnTo>
                    <a:pt x="13" y="85"/>
                  </a:lnTo>
                  <a:lnTo>
                    <a:pt x="13" y="94"/>
                  </a:lnTo>
                  <a:lnTo>
                    <a:pt x="13" y="92"/>
                  </a:lnTo>
                  <a:lnTo>
                    <a:pt x="13" y="89"/>
                  </a:lnTo>
                  <a:lnTo>
                    <a:pt x="13" y="101"/>
                  </a:lnTo>
                  <a:lnTo>
                    <a:pt x="13" y="73"/>
                  </a:lnTo>
                  <a:lnTo>
                    <a:pt x="13" y="89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85"/>
                  </a:lnTo>
                  <a:lnTo>
                    <a:pt x="13" y="99"/>
                  </a:lnTo>
                  <a:lnTo>
                    <a:pt x="13" y="96"/>
                  </a:lnTo>
                  <a:lnTo>
                    <a:pt x="13" y="57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101"/>
                  </a:lnTo>
                  <a:lnTo>
                    <a:pt x="13" y="94"/>
                  </a:lnTo>
                  <a:lnTo>
                    <a:pt x="13" y="96"/>
                  </a:lnTo>
                  <a:lnTo>
                    <a:pt x="13" y="92"/>
                  </a:lnTo>
                  <a:lnTo>
                    <a:pt x="13" y="98"/>
                  </a:lnTo>
                  <a:lnTo>
                    <a:pt x="13" y="87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85"/>
                  </a:lnTo>
                  <a:lnTo>
                    <a:pt x="13" y="94"/>
                  </a:lnTo>
                  <a:lnTo>
                    <a:pt x="13" y="82"/>
                  </a:lnTo>
                  <a:lnTo>
                    <a:pt x="13" y="98"/>
                  </a:lnTo>
                  <a:lnTo>
                    <a:pt x="13" y="73"/>
                  </a:lnTo>
                  <a:lnTo>
                    <a:pt x="13" y="92"/>
                  </a:lnTo>
                  <a:lnTo>
                    <a:pt x="13" y="98"/>
                  </a:lnTo>
                  <a:lnTo>
                    <a:pt x="13" y="91"/>
                  </a:lnTo>
                  <a:lnTo>
                    <a:pt x="13" y="96"/>
                  </a:lnTo>
                  <a:lnTo>
                    <a:pt x="13" y="92"/>
                  </a:lnTo>
                  <a:lnTo>
                    <a:pt x="13" y="99"/>
                  </a:lnTo>
                  <a:lnTo>
                    <a:pt x="13" y="60"/>
                  </a:lnTo>
                  <a:lnTo>
                    <a:pt x="13" y="67"/>
                  </a:lnTo>
                  <a:lnTo>
                    <a:pt x="13" y="75"/>
                  </a:lnTo>
                  <a:lnTo>
                    <a:pt x="13" y="60"/>
                  </a:lnTo>
                  <a:lnTo>
                    <a:pt x="13" y="99"/>
                  </a:lnTo>
                  <a:lnTo>
                    <a:pt x="13" y="89"/>
                  </a:lnTo>
                  <a:lnTo>
                    <a:pt x="13" y="101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91"/>
                  </a:lnTo>
                  <a:lnTo>
                    <a:pt x="13" y="98"/>
                  </a:lnTo>
                  <a:lnTo>
                    <a:pt x="13" y="96"/>
                  </a:lnTo>
                  <a:lnTo>
                    <a:pt x="13" y="80"/>
                  </a:lnTo>
                  <a:lnTo>
                    <a:pt x="13" y="96"/>
                  </a:lnTo>
                  <a:lnTo>
                    <a:pt x="13" y="76"/>
                  </a:lnTo>
                  <a:lnTo>
                    <a:pt x="13" y="87"/>
                  </a:lnTo>
                  <a:lnTo>
                    <a:pt x="13" y="10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101"/>
                  </a:lnTo>
                  <a:lnTo>
                    <a:pt x="13" y="91"/>
                  </a:lnTo>
                  <a:lnTo>
                    <a:pt x="13" y="101"/>
                  </a:lnTo>
                  <a:lnTo>
                    <a:pt x="13" y="67"/>
                  </a:lnTo>
                  <a:lnTo>
                    <a:pt x="13" y="101"/>
                  </a:lnTo>
                  <a:lnTo>
                    <a:pt x="13" y="87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76"/>
                  </a:lnTo>
                  <a:lnTo>
                    <a:pt x="13" y="87"/>
                  </a:lnTo>
                  <a:lnTo>
                    <a:pt x="13" y="96"/>
                  </a:lnTo>
                  <a:lnTo>
                    <a:pt x="13" y="92"/>
                  </a:lnTo>
                  <a:lnTo>
                    <a:pt x="15" y="73"/>
                  </a:lnTo>
                  <a:lnTo>
                    <a:pt x="15" y="92"/>
                  </a:lnTo>
                  <a:lnTo>
                    <a:pt x="15" y="75"/>
                  </a:lnTo>
                  <a:lnTo>
                    <a:pt x="15" y="101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6"/>
                  </a:lnTo>
                  <a:lnTo>
                    <a:pt x="15" y="82"/>
                  </a:lnTo>
                  <a:lnTo>
                    <a:pt x="15" y="83"/>
                  </a:lnTo>
                  <a:lnTo>
                    <a:pt x="15" y="83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101"/>
                  </a:lnTo>
                  <a:lnTo>
                    <a:pt x="15" y="78"/>
                  </a:lnTo>
                  <a:lnTo>
                    <a:pt x="15" y="101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1"/>
                  </a:lnTo>
                  <a:lnTo>
                    <a:pt x="15" y="85"/>
                  </a:lnTo>
                  <a:lnTo>
                    <a:pt x="15" y="101"/>
                  </a:lnTo>
                  <a:lnTo>
                    <a:pt x="15" y="91"/>
                  </a:lnTo>
                  <a:lnTo>
                    <a:pt x="15" y="99"/>
                  </a:lnTo>
                  <a:lnTo>
                    <a:pt x="15" y="101"/>
                  </a:lnTo>
                  <a:lnTo>
                    <a:pt x="15" y="75"/>
                  </a:lnTo>
                  <a:lnTo>
                    <a:pt x="15" y="92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5"/>
                  </a:lnTo>
                  <a:lnTo>
                    <a:pt x="15" y="85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101"/>
                  </a:lnTo>
                  <a:lnTo>
                    <a:pt x="15" y="91"/>
                  </a:lnTo>
                  <a:lnTo>
                    <a:pt x="15" y="71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57"/>
                  </a:lnTo>
                  <a:lnTo>
                    <a:pt x="15" y="91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3"/>
                  </a:lnTo>
                  <a:lnTo>
                    <a:pt x="15" y="99"/>
                  </a:lnTo>
                  <a:lnTo>
                    <a:pt x="15" y="99"/>
                  </a:lnTo>
                  <a:lnTo>
                    <a:pt x="15" y="87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83"/>
                  </a:lnTo>
                  <a:lnTo>
                    <a:pt x="15" y="96"/>
                  </a:lnTo>
                  <a:lnTo>
                    <a:pt x="15" y="98"/>
                  </a:lnTo>
                  <a:lnTo>
                    <a:pt x="15" y="62"/>
                  </a:lnTo>
                  <a:lnTo>
                    <a:pt x="15" y="96"/>
                  </a:lnTo>
                  <a:lnTo>
                    <a:pt x="15" y="82"/>
                  </a:lnTo>
                  <a:lnTo>
                    <a:pt x="15" y="101"/>
                  </a:lnTo>
                  <a:lnTo>
                    <a:pt x="15" y="94"/>
                  </a:lnTo>
                  <a:lnTo>
                    <a:pt x="15" y="89"/>
                  </a:lnTo>
                  <a:lnTo>
                    <a:pt x="15" y="101"/>
                  </a:lnTo>
                  <a:lnTo>
                    <a:pt x="15" y="94"/>
                  </a:lnTo>
                  <a:lnTo>
                    <a:pt x="15" y="66"/>
                  </a:lnTo>
                  <a:lnTo>
                    <a:pt x="15" y="101"/>
                  </a:lnTo>
                  <a:lnTo>
                    <a:pt x="15" y="99"/>
                  </a:lnTo>
                  <a:lnTo>
                    <a:pt x="15" y="89"/>
                  </a:lnTo>
                  <a:lnTo>
                    <a:pt x="15" y="73"/>
                  </a:lnTo>
                  <a:lnTo>
                    <a:pt x="15" y="101"/>
                  </a:lnTo>
                  <a:lnTo>
                    <a:pt x="15" y="91"/>
                  </a:lnTo>
                  <a:lnTo>
                    <a:pt x="15" y="94"/>
                  </a:lnTo>
                  <a:lnTo>
                    <a:pt x="15" y="101"/>
                  </a:lnTo>
                  <a:lnTo>
                    <a:pt x="15" y="96"/>
                  </a:lnTo>
                  <a:lnTo>
                    <a:pt x="15" y="92"/>
                  </a:lnTo>
                  <a:lnTo>
                    <a:pt x="15" y="94"/>
                  </a:lnTo>
                  <a:lnTo>
                    <a:pt x="16" y="92"/>
                  </a:lnTo>
                  <a:lnTo>
                    <a:pt x="16" y="87"/>
                  </a:lnTo>
                  <a:lnTo>
                    <a:pt x="16" y="83"/>
                  </a:lnTo>
                  <a:lnTo>
                    <a:pt x="16" y="101"/>
                  </a:lnTo>
                  <a:lnTo>
                    <a:pt x="16" y="99"/>
                  </a:lnTo>
                  <a:lnTo>
                    <a:pt x="16" y="87"/>
                  </a:lnTo>
                  <a:lnTo>
                    <a:pt x="16" y="99"/>
                  </a:lnTo>
                  <a:lnTo>
                    <a:pt x="16" y="101"/>
                  </a:lnTo>
                  <a:lnTo>
                    <a:pt x="16" y="99"/>
                  </a:lnTo>
                  <a:lnTo>
                    <a:pt x="16" y="76"/>
                  </a:lnTo>
                  <a:lnTo>
                    <a:pt x="16" y="92"/>
                  </a:lnTo>
                  <a:lnTo>
                    <a:pt x="16" y="101"/>
                  </a:lnTo>
                  <a:lnTo>
                    <a:pt x="16" y="99"/>
                  </a:lnTo>
                  <a:lnTo>
                    <a:pt x="16" y="44"/>
                  </a:lnTo>
                  <a:lnTo>
                    <a:pt x="16" y="99"/>
                  </a:lnTo>
                  <a:lnTo>
                    <a:pt x="16" y="94"/>
                  </a:lnTo>
                  <a:lnTo>
                    <a:pt x="16" y="96"/>
                  </a:lnTo>
                  <a:lnTo>
                    <a:pt x="16" y="99"/>
                  </a:lnTo>
                  <a:lnTo>
                    <a:pt x="16" y="96"/>
                  </a:lnTo>
                  <a:lnTo>
                    <a:pt x="16" y="92"/>
                  </a:lnTo>
                  <a:lnTo>
                    <a:pt x="16" y="82"/>
                  </a:lnTo>
                  <a:lnTo>
                    <a:pt x="16" y="80"/>
                  </a:lnTo>
                  <a:lnTo>
                    <a:pt x="16" y="98"/>
                  </a:lnTo>
                  <a:lnTo>
                    <a:pt x="16" y="98"/>
                  </a:lnTo>
                  <a:lnTo>
                    <a:pt x="16" y="98"/>
                  </a:lnTo>
                  <a:lnTo>
                    <a:pt x="16" y="87"/>
                  </a:lnTo>
                  <a:lnTo>
                    <a:pt x="16" y="101"/>
                  </a:lnTo>
                  <a:lnTo>
                    <a:pt x="16" y="89"/>
                  </a:lnTo>
                  <a:lnTo>
                    <a:pt x="16" y="87"/>
                  </a:lnTo>
                  <a:lnTo>
                    <a:pt x="16" y="99"/>
                  </a:lnTo>
                  <a:lnTo>
                    <a:pt x="16" y="83"/>
                  </a:lnTo>
                  <a:lnTo>
                    <a:pt x="16" y="94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1"/>
                  </a:lnTo>
                  <a:lnTo>
                    <a:pt x="16" y="87"/>
                  </a:lnTo>
                  <a:lnTo>
                    <a:pt x="16" y="9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89" name="Freeform 505"/>
            <p:cNvSpPr>
              <a:spLocks/>
            </p:cNvSpPr>
            <p:nvPr/>
          </p:nvSpPr>
          <p:spPr bwMode="auto">
            <a:xfrm>
              <a:off x="4620" y="3994"/>
              <a:ext cx="16" cy="43"/>
            </a:xfrm>
            <a:custGeom>
              <a:avLst/>
              <a:gdLst>
                <a:gd name="T0" fmla="*/ 0 w 16"/>
                <a:gd name="T1" fmla="*/ 34 h 43"/>
                <a:gd name="T2" fmla="*/ 0 w 16"/>
                <a:gd name="T3" fmla="*/ 34 h 43"/>
                <a:gd name="T4" fmla="*/ 0 w 16"/>
                <a:gd name="T5" fmla="*/ 43 h 43"/>
                <a:gd name="T6" fmla="*/ 0 w 16"/>
                <a:gd name="T7" fmla="*/ 31 h 43"/>
                <a:gd name="T8" fmla="*/ 2 w 16"/>
                <a:gd name="T9" fmla="*/ 43 h 43"/>
                <a:gd name="T10" fmla="*/ 2 w 16"/>
                <a:gd name="T11" fmla="*/ 40 h 43"/>
                <a:gd name="T12" fmla="*/ 2 w 16"/>
                <a:gd name="T13" fmla="*/ 43 h 43"/>
                <a:gd name="T14" fmla="*/ 2 w 16"/>
                <a:gd name="T15" fmla="*/ 40 h 43"/>
                <a:gd name="T16" fmla="*/ 2 w 16"/>
                <a:gd name="T17" fmla="*/ 24 h 43"/>
                <a:gd name="T18" fmla="*/ 2 w 16"/>
                <a:gd name="T19" fmla="*/ 36 h 43"/>
                <a:gd name="T20" fmla="*/ 2 w 16"/>
                <a:gd name="T21" fmla="*/ 43 h 43"/>
                <a:gd name="T22" fmla="*/ 4 w 16"/>
                <a:gd name="T23" fmla="*/ 33 h 43"/>
                <a:gd name="T24" fmla="*/ 4 w 16"/>
                <a:gd name="T25" fmla="*/ 29 h 43"/>
                <a:gd name="T26" fmla="*/ 4 w 16"/>
                <a:gd name="T27" fmla="*/ 25 h 43"/>
                <a:gd name="T28" fmla="*/ 4 w 16"/>
                <a:gd name="T29" fmla="*/ 43 h 43"/>
                <a:gd name="T30" fmla="*/ 4 w 16"/>
                <a:gd name="T31" fmla="*/ 43 h 43"/>
                <a:gd name="T32" fmla="*/ 4 w 16"/>
                <a:gd name="T33" fmla="*/ 41 h 43"/>
                <a:gd name="T34" fmla="*/ 6 w 16"/>
                <a:gd name="T35" fmla="*/ 41 h 43"/>
                <a:gd name="T36" fmla="*/ 6 w 16"/>
                <a:gd name="T37" fmla="*/ 41 h 43"/>
                <a:gd name="T38" fmla="*/ 6 w 16"/>
                <a:gd name="T39" fmla="*/ 43 h 43"/>
                <a:gd name="T40" fmla="*/ 6 w 16"/>
                <a:gd name="T41" fmla="*/ 31 h 43"/>
                <a:gd name="T42" fmla="*/ 6 w 16"/>
                <a:gd name="T43" fmla="*/ 43 h 43"/>
                <a:gd name="T44" fmla="*/ 6 w 16"/>
                <a:gd name="T45" fmla="*/ 41 h 43"/>
                <a:gd name="T46" fmla="*/ 7 w 16"/>
                <a:gd name="T47" fmla="*/ 43 h 43"/>
                <a:gd name="T48" fmla="*/ 7 w 16"/>
                <a:gd name="T49" fmla="*/ 41 h 43"/>
                <a:gd name="T50" fmla="*/ 7 w 16"/>
                <a:gd name="T51" fmla="*/ 43 h 43"/>
                <a:gd name="T52" fmla="*/ 7 w 16"/>
                <a:gd name="T53" fmla="*/ 43 h 43"/>
                <a:gd name="T54" fmla="*/ 7 w 16"/>
                <a:gd name="T55" fmla="*/ 40 h 43"/>
                <a:gd name="T56" fmla="*/ 7 w 16"/>
                <a:gd name="T57" fmla="*/ 40 h 43"/>
                <a:gd name="T58" fmla="*/ 7 w 16"/>
                <a:gd name="T59" fmla="*/ 41 h 43"/>
                <a:gd name="T60" fmla="*/ 9 w 16"/>
                <a:gd name="T61" fmla="*/ 43 h 43"/>
                <a:gd name="T62" fmla="*/ 9 w 16"/>
                <a:gd name="T63" fmla="*/ 43 h 43"/>
                <a:gd name="T64" fmla="*/ 9 w 16"/>
                <a:gd name="T65" fmla="*/ 41 h 43"/>
                <a:gd name="T66" fmla="*/ 9 w 16"/>
                <a:gd name="T67" fmla="*/ 40 h 43"/>
                <a:gd name="T68" fmla="*/ 9 w 16"/>
                <a:gd name="T69" fmla="*/ 43 h 43"/>
                <a:gd name="T70" fmla="*/ 9 w 16"/>
                <a:gd name="T71" fmla="*/ 43 h 43"/>
                <a:gd name="T72" fmla="*/ 9 w 16"/>
                <a:gd name="T73" fmla="*/ 41 h 43"/>
                <a:gd name="T74" fmla="*/ 11 w 16"/>
                <a:gd name="T75" fmla="*/ 43 h 43"/>
                <a:gd name="T76" fmla="*/ 11 w 16"/>
                <a:gd name="T77" fmla="*/ 43 h 43"/>
                <a:gd name="T78" fmla="*/ 11 w 16"/>
                <a:gd name="T79" fmla="*/ 43 h 43"/>
                <a:gd name="T80" fmla="*/ 11 w 16"/>
                <a:gd name="T81" fmla="*/ 43 h 43"/>
                <a:gd name="T82" fmla="*/ 11 w 16"/>
                <a:gd name="T83" fmla="*/ 40 h 43"/>
                <a:gd name="T84" fmla="*/ 11 w 16"/>
                <a:gd name="T85" fmla="*/ 43 h 43"/>
                <a:gd name="T86" fmla="*/ 11 w 16"/>
                <a:gd name="T87" fmla="*/ 43 h 43"/>
                <a:gd name="T88" fmla="*/ 13 w 16"/>
                <a:gd name="T89" fmla="*/ 40 h 43"/>
                <a:gd name="T90" fmla="*/ 13 w 16"/>
                <a:gd name="T91" fmla="*/ 43 h 43"/>
                <a:gd name="T92" fmla="*/ 13 w 16"/>
                <a:gd name="T93" fmla="*/ 43 h 43"/>
                <a:gd name="T94" fmla="*/ 13 w 16"/>
                <a:gd name="T95" fmla="*/ 43 h 43"/>
                <a:gd name="T96" fmla="*/ 13 w 16"/>
                <a:gd name="T97" fmla="*/ 43 h 43"/>
                <a:gd name="T98" fmla="*/ 13 w 16"/>
                <a:gd name="T99" fmla="*/ 43 h 43"/>
                <a:gd name="T100" fmla="*/ 15 w 16"/>
                <a:gd name="T101" fmla="*/ 41 h 43"/>
                <a:gd name="T102" fmla="*/ 15 w 16"/>
                <a:gd name="T103" fmla="*/ 43 h 43"/>
                <a:gd name="T104" fmla="*/ 15 w 16"/>
                <a:gd name="T105" fmla="*/ 40 h 43"/>
                <a:gd name="T106" fmla="*/ 15 w 16"/>
                <a:gd name="T107" fmla="*/ 41 h 43"/>
                <a:gd name="T108" fmla="*/ 15 w 16"/>
                <a:gd name="T109" fmla="*/ 43 h 43"/>
                <a:gd name="T110" fmla="*/ 15 w 16"/>
                <a:gd name="T111" fmla="*/ 36 h 43"/>
                <a:gd name="T112" fmla="*/ 15 w 16"/>
                <a:gd name="T113" fmla="*/ 43 h 43"/>
                <a:gd name="T114" fmla="*/ 16 w 16"/>
                <a:gd name="T115" fmla="*/ 43 h 43"/>
                <a:gd name="T116" fmla="*/ 16 w 16"/>
                <a:gd name="T117" fmla="*/ 40 h 43"/>
                <a:gd name="T118" fmla="*/ 16 w 16"/>
                <a:gd name="T119" fmla="*/ 43 h 43"/>
                <a:gd name="T120" fmla="*/ 16 w 16"/>
                <a:gd name="T121" fmla="*/ 43 h 43"/>
                <a:gd name="T122" fmla="*/ 16 w 16"/>
                <a:gd name="T12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43">
                  <a:moveTo>
                    <a:pt x="0" y="38"/>
                  </a:moveTo>
                  <a:lnTo>
                    <a:pt x="0" y="34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0" y="13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13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9"/>
                  </a:lnTo>
                  <a:lnTo>
                    <a:pt x="0" y="33"/>
                  </a:lnTo>
                  <a:lnTo>
                    <a:pt x="0" y="43"/>
                  </a:lnTo>
                  <a:lnTo>
                    <a:pt x="0" y="18"/>
                  </a:lnTo>
                  <a:lnTo>
                    <a:pt x="0" y="40"/>
                  </a:lnTo>
                  <a:lnTo>
                    <a:pt x="0" y="4"/>
                  </a:lnTo>
                  <a:lnTo>
                    <a:pt x="0" y="31"/>
                  </a:lnTo>
                  <a:lnTo>
                    <a:pt x="0" y="43"/>
                  </a:lnTo>
                  <a:lnTo>
                    <a:pt x="0" y="20"/>
                  </a:lnTo>
                  <a:lnTo>
                    <a:pt x="0" y="43"/>
                  </a:lnTo>
                  <a:lnTo>
                    <a:pt x="0" y="34"/>
                  </a:lnTo>
                  <a:lnTo>
                    <a:pt x="0" y="20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0" y="22"/>
                  </a:lnTo>
                  <a:lnTo>
                    <a:pt x="0" y="41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2" y="41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25"/>
                  </a:lnTo>
                  <a:lnTo>
                    <a:pt x="2" y="41"/>
                  </a:lnTo>
                  <a:lnTo>
                    <a:pt x="2" y="33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40"/>
                  </a:lnTo>
                  <a:lnTo>
                    <a:pt x="2" y="36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38"/>
                  </a:lnTo>
                  <a:lnTo>
                    <a:pt x="2" y="9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9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40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6"/>
                  </a:lnTo>
                  <a:lnTo>
                    <a:pt x="2" y="18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2" y="43"/>
                  </a:lnTo>
                  <a:lnTo>
                    <a:pt x="2" y="33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2" y="31"/>
                  </a:lnTo>
                  <a:lnTo>
                    <a:pt x="2" y="33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40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40"/>
                  </a:lnTo>
                  <a:lnTo>
                    <a:pt x="2" y="31"/>
                  </a:lnTo>
                  <a:lnTo>
                    <a:pt x="2" y="33"/>
                  </a:lnTo>
                  <a:lnTo>
                    <a:pt x="2" y="43"/>
                  </a:lnTo>
                  <a:lnTo>
                    <a:pt x="2" y="40"/>
                  </a:lnTo>
                  <a:lnTo>
                    <a:pt x="2" y="29"/>
                  </a:lnTo>
                  <a:lnTo>
                    <a:pt x="2" y="36"/>
                  </a:lnTo>
                  <a:lnTo>
                    <a:pt x="2" y="43"/>
                  </a:lnTo>
                  <a:lnTo>
                    <a:pt x="2" y="34"/>
                  </a:lnTo>
                  <a:lnTo>
                    <a:pt x="2" y="40"/>
                  </a:lnTo>
                  <a:lnTo>
                    <a:pt x="2" y="43"/>
                  </a:lnTo>
                  <a:lnTo>
                    <a:pt x="2" y="38"/>
                  </a:lnTo>
                  <a:lnTo>
                    <a:pt x="2" y="24"/>
                  </a:lnTo>
                  <a:lnTo>
                    <a:pt x="2" y="40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40"/>
                  </a:lnTo>
                  <a:lnTo>
                    <a:pt x="2" y="43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24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2" y="41"/>
                  </a:lnTo>
                  <a:lnTo>
                    <a:pt x="2" y="40"/>
                  </a:lnTo>
                  <a:lnTo>
                    <a:pt x="2" y="43"/>
                  </a:lnTo>
                  <a:lnTo>
                    <a:pt x="2" y="20"/>
                  </a:lnTo>
                  <a:lnTo>
                    <a:pt x="2" y="40"/>
                  </a:lnTo>
                  <a:lnTo>
                    <a:pt x="2" y="43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34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4" y="43"/>
                  </a:lnTo>
                  <a:lnTo>
                    <a:pt x="4" y="27"/>
                  </a:lnTo>
                  <a:lnTo>
                    <a:pt x="4" y="43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4" y="43"/>
                  </a:lnTo>
                  <a:lnTo>
                    <a:pt x="4" y="34"/>
                  </a:lnTo>
                  <a:lnTo>
                    <a:pt x="4" y="29"/>
                  </a:lnTo>
                  <a:lnTo>
                    <a:pt x="4" y="36"/>
                  </a:lnTo>
                  <a:lnTo>
                    <a:pt x="4" y="4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1"/>
                  </a:lnTo>
                  <a:lnTo>
                    <a:pt x="4" y="36"/>
                  </a:lnTo>
                  <a:lnTo>
                    <a:pt x="4" y="43"/>
                  </a:lnTo>
                  <a:lnTo>
                    <a:pt x="4" y="31"/>
                  </a:lnTo>
                  <a:lnTo>
                    <a:pt x="4" y="43"/>
                  </a:lnTo>
                  <a:lnTo>
                    <a:pt x="4" y="33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29"/>
                  </a:lnTo>
                  <a:lnTo>
                    <a:pt x="4" y="34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4" y="15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4" y="40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4" y="25"/>
                  </a:lnTo>
                  <a:lnTo>
                    <a:pt x="4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4" y="31"/>
                  </a:lnTo>
                  <a:lnTo>
                    <a:pt x="4" y="43"/>
                  </a:lnTo>
                  <a:lnTo>
                    <a:pt x="4" y="41"/>
                  </a:lnTo>
                  <a:lnTo>
                    <a:pt x="4" y="38"/>
                  </a:lnTo>
                  <a:lnTo>
                    <a:pt x="4" y="13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1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3"/>
                  </a:lnTo>
                  <a:lnTo>
                    <a:pt x="4" y="36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29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4" y="33"/>
                  </a:lnTo>
                  <a:lnTo>
                    <a:pt x="4" y="38"/>
                  </a:lnTo>
                  <a:lnTo>
                    <a:pt x="6" y="43"/>
                  </a:lnTo>
                  <a:lnTo>
                    <a:pt x="6" y="38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36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6" y="36"/>
                  </a:lnTo>
                  <a:lnTo>
                    <a:pt x="6" y="40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36"/>
                  </a:lnTo>
                  <a:lnTo>
                    <a:pt x="6" y="41"/>
                  </a:lnTo>
                  <a:lnTo>
                    <a:pt x="6" y="36"/>
                  </a:lnTo>
                  <a:lnTo>
                    <a:pt x="6" y="43"/>
                  </a:lnTo>
                  <a:lnTo>
                    <a:pt x="6" y="38"/>
                  </a:lnTo>
                  <a:lnTo>
                    <a:pt x="6" y="31"/>
                  </a:lnTo>
                  <a:lnTo>
                    <a:pt x="6" y="38"/>
                  </a:lnTo>
                  <a:lnTo>
                    <a:pt x="6" y="41"/>
                  </a:lnTo>
                  <a:lnTo>
                    <a:pt x="6" y="40"/>
                  </a:lnTo>
                  <a:lnTo>
                    <a:pt x="6" y="33"/>
                  </a:lnTo>
                  <a:lnTo>
                    <a:pt x="6" y="41"/>
                  </a:lnTo>
                  <a:lnTo>
                    <a:pt x="6" y="33"/>
                  </a:lnTo>
                  <a:lnTo>
                    <a:pt x="6" y="27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6" y="31"/>
                  </a:lnTo>
                  <a:lnTo>
                    <a:pt x="6" y="41"/>
                  </a:lnTo>
                  <a:lnTo>
                    <a:pt x="6" y="34"/>
                  </a:lnTo>
                  <a:lnTo>
                    <a:pt x="6" y="40"/>
                  </a:lnTo>
                  <a:lnTo>
                    <a:pt x="6" y="43"/>
                  </a:lnTo>
                  <a:lnTo>
                    <a:pt x="6" y="38"/>
                  </a:lnTo>
                  <a:lnTo>
                    <a:pt x="6" y="29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43"/>
                  </a:lnTo>
                  <a:lnTo>
                    <a:pt x="6" y="29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43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43"/>
                  </a:lnTo>
                  <a:lnTo>
                    <a:pt x="6" y="34"/>
                  </a:lnTo>
                  <a:lnTo>
                    <a:pt x="6" y="43"/>
                  </a:lnTo>
                  <a:lnTo>
                    <a:pt x="6" y="27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38"/>
                  </a:lnTo>
                  <a:lnTo>
                    <a:pt x="6" y="34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6" y="31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6" y="41"/>
                  </a:lnTo>
                  <a:lnTo>
                    <a:pt x="6" y="34"/>
                  </a:lnTo>
                  <a:lnTo>
                    <a:pt x="6" y="4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20"/>
                  </a:lnTo>
                  <a:lnTo>
                    <a:pt x="7" y="40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3"/>
                  </a:lnTo>
                  <a:lnTo>
                    <a:pt x="7" y="34"/>
                  </a:lnTo>
                  <a:lnTo>
                    <a:pt x="7" y="40"/>
                  </a:lnTo>
                  <a:lnTo>
                    <a:pt x="7" y="34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6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3"/>
                  </a:lnTo>
                  <a:lnTo>
                    <a:pt x="7" y="41"/>
                  </a:lnTo>
                  <a:lnTo>
                    <a:pt x="7" y="33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7" y="36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33"/>
                  </a:lnTo>
                  <a:lnTo>
                    <a:pt x="7" y="31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41"/>
                  </a:lnTo>
                  <a:lnTo>
                    <a:pt x="7" y="36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40"/>
                  </a:lnTo>
                  <a:lnTo>
                    <a:pt x="7" y="43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7" y="33"/>
                  </a:lnTo>
                  <a:lnTo>
                    <a:pt x="7" y="41"/>
                  </a:lnTo>
                  <a:lnTo>
                    <a:pt x="7" y="40"/>
                  </a:lnTo>
                  <a:lnTo>
                    <a:pt x="7" y="29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38"/>
                  </a:lnTo>
                  <a:lnTo>
                    <a:pt x="9" y="38"/>
                  </a:lnTo>
                  <a:lnTo>
                    <a:pt x="9" y="43"/>
                  </a:lnTo>
                  <a:lnTo>
                    <a:pt x="9" y="40"/>
                  </a:lnTo>
                  <a:lnTo>
                    <a:pt x="9" y="34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36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0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9" y="34"/>
                  </a:lnTo>
                  <a:lnTo>
                    <a:pt x="9" y="40"/>
                  </a:lnTo>
                  <a:lnTo>
                    <a:pt x="9" y="43"/>
                  </a:lnTo>
                  <a:lnTo>
                    <a:pt x="9" y="38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9" y="29"/>
                  </a:lnTo>
                  <a:lnTo>
                    <a:pt x="9" y="38"/>
                  </a:lnTo>
                  <a:lnTo>
                    <a:pt x="9" y="31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0"/>
                  </a:lnTo>
                  <a:lnTo>
                    <a:pt x="9" y="43"/>
                  </a:lnTo>
                  <a:lnTo>
                    <a:pt x="9" y="31"/>
                  </a:lnTo>
                  <a:lnTo>
                    <a:pt x="9" y="41"/>
                  </a:lnTo>
                  <a:lnTo>
                    <a:pt x="9" y="36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9" y="34"/>
                  </a:lnTo>
                  <a:lnTo>
                    <a:pt x="9" y="40"/>
                  </a:lnTo>
                  <a:lnTo>
                    <a:pt x="9" y="38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0"/>
                  </a:lnTo>
                  <a:lnTo>
                    <a:pt x="9" y="43"/>
                  </a:lnTo>
                  <a:lnTo>
                    <a:pt x="9" y="40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34"/>
                  </a:lnTo>
                  <a:lnTo>
                    <a:pt x="9" y="38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38"/>
                  </a:lnTo>
                  <a:lnTo>
                    <a:pt x="9" y="40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9" y="34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36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0"/>
                  </a:lnTo>
                  <a:lnTo>
                    <a:pt x="11" y="43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34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43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34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6"/>
                  </a:lnTo>
                  <a:lnTo>
                    <a:pt x="11" y="43"/>
                  </a:lnTo>
                  <a:lnTo>
                    <a:pt x="11" y="40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0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0"/>
                  </a:lnTo>
                  <a:lnTo>
                    <a:pt x="13" y="43"/>
                  </a:lnTo>
                  <a:lnTo>
                    <a:pt x="13" y="40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36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0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0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34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38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0"/>
                  </a:lnTo>
                  <a:lnTo>
                    <a:pt x="13" y="43"/>
                  </a:lnTo>
                  <a:lnTo>
                    <a:pt x="13" y="34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38"/>
                  </a:lnTo>
                  <a:lnTo>
                    <a:pt x="13" y="40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38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5" y="43"/>
                  </a:lnTo>
                  <a:lnTo>
                    <a:pt x="15" y="38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36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38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38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38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15" y="36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36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0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5" y="41"/>
                  </a:lnTo>
                  <a:lnTo>
                    <a:pt x="15" y="43"/>
                  </a:lnTo>
                  <a:lnTo>
                    <a:pt x="16" y="41"/>
                  </a:lnTo>
                  <a:lnTo>
                    <a:pt x="16" y="38"/>
                  </a:lnTo>
                  <a:lnTo>
                    <a:pt x="16" y="40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38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3"/>
                  </a:lnTo>
                  <a:lnTo>
                    <a:pt x="16" y="38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0"/>
                  </a:lnTo>
                  <a:lnTo>
                    <a:pt x="16" y="43"/>
                  </a:lnTo>
                  <a:lnTo>
                    <a:pt x="16" y="40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36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36"/>
                  </a:lnTo>
                  <a:lnTo>
                    <a:pt x="16" y="43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0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0" name="Freeform 506"/>
            <p:cNvSpPr>
              <a:spLocks/>
            </p:cNvSpPr>
            <p:nvPr/>
          </p:nvSpPr>
          <p:spPr bwMode="auto">
            <a:xfrm>
              <a:off x="4636" y="4027"/>
              <a:ext cx="18" cy="10"/>
            </a:xfrm>
            <a:custGeom>
              <a:avLst/>
              <a:gdLst>
                <a:gd name="T0" fmla="*/ 0 w 18"/>
                <a:gd name="T1" fmla="*/ 10 h 10"/>
                <a:gd name="T2" fmla="*/ 2 w 18"/>
                <a:gd name="T3" fmla="*/ 10 h 10"/>
                <a:gd name="T4" fmla="*/ 2 w 18"/>
                <a:gd name="T5" fmla="*/ 10 h 10"/>
                <a:gd name="T6" fmla="*/ 2 w 18"/>
                <a:gd name="T7" fmla="*/ 8 h 10"/>
                <a:gd name="T8" fmla="*/ 2 w 18"/>
                <a:gd name="T9" fmla="*/ 10 h 10"/>
                <a:gd name="T10" fmla="*/ 2 w 18"/>
                <a:gd name="T11" fmla="*/ 5 h 10"/>
                <a:gd name="T12" fmla="*/ 2 w 18"/>
                <a:gd name="T13" fmla="*/ 10 h 10"/>
                <a:gd name="T14" fmla="*/ 2 w 18"/>
                <a:gd name="T15" fmla="*/ 10 h 10"/>
                <a:gd name="T16" fmla="*/ 4 w 18"/>
                <a:gd name="T17" fmla="*/ 10 h 10"/>
                <a:gd name="T18" fmla="*/ 4 w 18"/>
                <a:gd name="T19" fmla="*/ 10 h 10"/>
                <a:gd name="T20" fmla="*/ 4 w 18"/>
                <a:gd name="T21" fmla="*/ 10 h 10"/>
                <a:gd name="T22" fmla="*/ 4 w 18"/>
                <a:gd name="T23" fmla="*/ 10 h 10"/>
                <a:gd name="T24" fmla="*/ 4 w 18"/>
                <a:gd name="T25" fmla="*/ 10 h 10"/>
                <a:gd name="T26" fmla="*/ 4 w 18"/>
                <a:gd name="T27" fmla="*/ 5 h 10"/>
                <a:gd name="T28" fmla="*/ 6 w 18"/>
                <a:gd name="T29" fmla="*/ 10 h 10"/>
                <a:gd name="T30" fmla="*/ 6 w 18"/>
                <a:gd name="T31" fmla="*/ 0 h 10"/>
                <a:gd name="T32" fmla="*/ 6 w 18"/>
                <a:gd name="T33" fmla="*/ 10 h 10"/>
                <a:gd name="T34" fmla="*/ 6 w 18"/>
                <a:gd name="T35" fmla="*/ 1 h 10"/>
                <a:gd name="T36" fmla="*/ 6 w 18"/>
                <a:gd name="T37" fmla="*/ 10 h 10"/>
                <a:gd name="T38" fmla="*/ 6 w 18"/>
                <a:gd name="T39" fmla="*/ 10 h 10"/>
                <a:gd name="T40" fmla="*/ 6 w 18"/>
                <a:gd name="T41" fmla="*/ 10 h 10"/>
                <a:gd name="T42" fmla="*/ 7 w 18"/>
                <a:gd name="T43" fmla="*/ 8 h 10"/>
                <a:gd name="T44" fmla="*/ 7 w 18"/>
                <a:gd name="T45" fmla="*/ 10 h 10"/>
                <a:gd name="T46" fmla="*/ 7 w 18"/>
                <a:gd name="T47" fmla="*/ 10 h 10"/>
                <a:gd name="T48" fmla="*/ 7 w 18"/>
                <a:gd name="T49" fmla="*/ 10 h 10"/>
                <a:gd name="T50" fmla="*/ 7 w 18"/>
                <a:gd name="T51" fmla="*/ 10 h 10"/>
                <a:gd name="T52" fmla="*/ 7 w 18"/>
                <a:gd name="T53" fmla="*/ 10 h 10"/>
                <a:gd name="T54" fmla="*/ 9 w 18"/>
                <a:gd name="T55" fmla="*/ 8 h 10"/>
                <a:gd name="T56" fmla="*/ 9 w 18"/>
                <a:gd name="T57" fmla="*/ 10 h 10"/>
                <a:gd name="T58" fmla="*/ 9 w 18"/>
                <a:gd name="T59" fmla="*/ 7 h 10"/>
                <a:gd name="T60" fmla="*/ 9 w 18"/>
                <a:gd name="T61" fmla="*/ 8 h 10"/>
                <a:gd name="T62" fmla="*/ 9 w 18"/>
                <a:gd name="T63" fmla="*/ 10 h 10"/>
                <a:gd name="T64" fmla="*/ 9 w 18"/>
                <a:gd name="T65" fmla="*/ 8 h 10"/>
                <a:gd name="T66" fmla="*/ 9 w 18"/>
                <a:gd name="T67" fmla="*/ 8 h 10"/>
                <a:gd name="T68" fmla="*/ 11 w 18"/>
                <a:gd name="T69" fmla="*/ 10 h 10"/>
                <a:gd name="T70" fmla="*/ 11 w 18"/>
                <a:gd name="T71" fmla="*/ 10 h 10"/>
                <a:gd name="T72" fmla="*/ 11 w 18"/>
                <a:gd name="T73" fmla="*/ 8 h 10"/>
                <a:gd name="T74" fmla="*/ 11 w 18"/>
                <a:gd name="T75" fmla="*/ 7 h 10"/>
                <a:gd name="T76" fmla="*/ 11 w 18"/>
                <a:gd name="T77" fmla="*/ 10 h 10"/>
                <a:gd name="T78" fmla="*/ 11 w 18"/>
                <a:gd name="T79" fmla="*/ 5 h 10"/>
                <a:gd name="T80" fmla="*/ 13 w 18"/>
                <a:gd name="T81" fmla="*/ 10 h 10"/>
                <a:gd name="T82" fmla="*/ 13 w 18"/>
                <a:gd name="T83" fmla="*/ 10 h 10"/>
                <a:gd name="T84" fmla="*/ 13 w 18"/>
                <a:gd name="T85" fmla="*/ 10 h 10"/>
                <a:gd name="T86" fmla="*/ 13 w 18"/>
                <a:gd name="T87" fmla="*/ 10 h 10"/>
                <a:gd name="T88" fmla="*/ 13 w 18"/>
                <a:gd name="T89" fmla="*/ 7 h 10"/>
                <a:gd name="T90" fmla="*/ 13 w 18"/>
                <a:gd name="T91" fmla="*/ 10 h 10"/>
                <a:gd name="T92" fmla="*/ 13 w 18"/>
                <a:gd name="T93" fmla="*/ 8 h 10"/>
                <a:gd name="T94" fmla="*/ 15 w 18"/>
                <a:gd name="T95" fmla="*/ 8 h 10"/>
                <a:gd name="T96" fmla="*/ 15 w 18"/>
                <a:gd name="T97" fmla="*/ 10 h 10"/>
                <a:gd name="T98" fmla="*/ 15 w 18"/>
                <a:gd name="T99" fmla="*/ 10 h 10"/>
                <a:gd name="T100" fmla="*/ 15 w 18"/>
                <a:gd name="T101" fmla="*/ 10 h 10"/>
                <a:gd name="T102" fmla="*/ 15 w 18"/>
                <a:gd name="T103" fmla="*/ 10 h 10"/>
                <a:gd name="T104" fmla="*/ 15 w 18"/>
                <a:gd name="T105" fmla="*/ 8 h 10"/>
                <a:gd name="T106" fmla="*/ 16 w 18"/>
                <a:gd name="T107" fmla="*/ 10 h 10"/>
                <a:gd name="T108" fmla="*/ 16 w 18"/>
                <a:gd name="T109" fmla="*/ 10 h 10"/>
                <a:gd name="T110" fmla="*/ 16 w 18"/>
                <a:gd name="T111" fmla="*/ 8 h 10"/>
                <a:gd name="T112" fmla="*/ 16 w 18"/>
                <a:gd name="T113" fmla="*/ 10 h 10"/>
                <a:gd name="T114" fmla="*/ 16 w 18"/>
                <a:gd name="T115" fmla="*/ 10 h 10"/>
                <a:gd name="T116" fmla="*/ 16 w 18"/>
                <a:gd name="T117" fmla="*/ 10 h 10"/>
                <a:gd name="T118" fmla="*/ 16 w 18"/>
                <a:gd name="T119" fmla="*/ 8 h 10"/>
                <a:gd name="T120" fmla="*/ 18 w 18"/>
                <a:gd name="T121" fmla="*/ 10 h 10"/>
                <a:gd name="T122" fmla="*/ 18 w 18"/>
                <a:gd name="T12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5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5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10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0"/>
                  </a:lnTo>
                  <a:lnTo>
                    <a:pt x="6" y="8"/>
                  </a:lnTo>
                  <a:lnTo>
                    <a:pt x="6" y="7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5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5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5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1" name="Freeform 507"/>
            <p:cNvSpPr>
              <a:spLocks/>
            </p:cNvSpPr>
            <p:nvPr/>
          </p:nvSpPr>
          <p:spPr bwMode="auto">
            <a:xfrm>
              <a:off x="4654" y="4030"/>
              <a:ext cx="18" cy="7"/>
            </a:xfrm>
            <a:custGeom>
              <a:avLst/>
              <a:gdLst>
                <a:gd name="T0" fmla="*/ 0 w 18"/>
                <a:gd name="T1" fmla="*/ 5 h 7"/>
                <a:gd name="T2" fmla="*/ 0 w 18"/>
                <a:gd name="T3" fmla="*/ 7 h 7"/>
                <a:gd name="T4" fmla="*/ 0 w 18"/>
                <a:gd name="T5" fmla="*/ 5 h 7"/>
                <a:gd name="T6" fmla="*/ 2 w 18"/>
                <a:gd name="T7" fmla="*/ 7 h 7"/>
                <a:gd name="T8" fmla="*/ 2 w 18"/>
                <a:gd name="T9" fmla="*/ 7 h 7"/>
                <a:gd name="T10" fmla="*/ 2 w 18"/>
                <a:gd name="T11" fmla="*/ 7 h 7"/>
                <a:gd name="T12" fmla="*/ 2 w 18"/>
                <a:gd name="T13" fmla="*/ 5 h 7"/>
                <a:gd name="T14" fmla="*/ 2 w 18"/>
                <a:gd name="T15" fmla="*/ 5 h 7"/>
                <a:gd name="T16" fmla="*/ 2 w 18"/>
                <a:gd name="T17" fmla="*/ 7 h 7"/>
                <a:gd name="T18" fmla="*/ 2 w 18"/>
                <a:gd name="T19" fmla="*/ 5 h 7"/>
                <a:gd name="T20" fmla="*/ 4 w 18"/>
                <a:gd name="T21" fmla="*/ 7 h 7"/>
                <a:gd name="T22" fmla="*/ 4 w 18"/>
                <a:gd name="T23" fmla="*/ 5 h 7"/>
                <a:gd name="T24" fmla="*/ 4 w 18"/>
                <a:gd name="T25" fmla="*/ 7 h 7"/>
                <a:gd name="T26" fmla="*/ 4 w 18"/>
                <a:gd name="T27" fmla="*/ 5 h 7"/>
                <a:gd name="T28" fmla="*/ 4 w 18"/>
                <a:gd name="T29" fmla="*/ 7 h 7"/>
                <a:gd name="T30" fmla="*/ 4 w 18"/>
                <a:gd name="T31" fmla="*/ 5 h 7"/>
                <a:gd name="T32" fmla="*/ 6 w 18"/>
                <a:gd name="T33" fmla="*/ 4 h 7"/>
                <a:gd name="T34" fmla="*/ 6 w 18"/>
                <a:gd name="T35" fmla="*/ 5 h 7"/>
                <a:gd name="T36" fmla="*/ 6 w 18"/>
                <a:gd name="T37" fmla="*/ 7 h 7"/>
                <a:gd name="T38" fmla="*/ 6 w 18"/>
                <a:gd name="T39" fmla="*/ 7 h 7"/>
                <a:gd name="T40" fmla="*/ 6 w 18"/>
                <a:gd name="T41" fmla="*/ 7 h 7"/>
                <a:gd name="T42" fmla="*/ 6 w 18"/>
                <a:gd name="T43" fmla="*/ 5 h 7"/>
                <a:gd name="T44" fmla="*/ 6 w 18"/>
                <a:gd name="T45" fmla="*/ 7 h 7"/>
                <a:gd name="T46" fmla="*/ 7 w 18"/>
                <a:gd name="T47" fmla="*/ 4 h 7"/>
                <a:gd name="T48" fmla="*/ 7 w 18"/>
                <a:gd name="T49" fmla="*/ 7 h 7"/>
                <a:gd name="T50" fmla="*/ 7 w 18"/>
                <a:gd name="T51" fmla="*/ 7 h 7"/>
                <a:gd name="T52" fmla="*/ 7 w 18"/>
                <a:gd name="T53" fmla="*/ 7 h 7"/>
                <a:gd name="T54" fmla="*/ 7 w 18"/>
                <a:gd name="T55" fmla="*/ 7 h 7"/>
                <a:gd name="T56" fmla="*/ 7 w 18"/>
                <a:gd name="T57" fmla="*/ 7 h 7"/>
                <a:gd name="T58" fmla="*/ 9 w 18"/>
                <a:gd name="T59" fmla="*/ 7 h 7"/>
                <a:gd name="T60" fmla="*/ 9 w 18"/>
                <a:gd name="T61" fmla="*/ 7 h 7"/>
                <a:gd name="T62" fmla="*/ 9 w 18"/>
                <a:gd name="T63" fmla="*/ 5 h 7"/>
                <a:gd name="T64" fmla="*/ 9 w 18"/>
                <a:gd name="T65" fmla="*/ 7 h 7"/>
                <a:gd name="T66" fmla="*/ 9 w 18"/>
                <a:gd name="T67" fmla="*/ 7 h 7"/>
                <a:gd name="T68" fmla="*/ 9 w 18"/>
                <a:gd name="T69" fmla="*/ 7 h 7"/>
                <a:gd name="T70" fmla="*/ 9 w 18"/>
                <a:gd name="T71" fmla="*/ 7 h 7"/>
                <a:gd name="T72" fmla="*/ 11 w 18"/>
                <a:gd name="T73" fmla="*/ 7 h 7"/>
                <a:gd name="T74" fmla="*/ 11 w 18"/>
                <a:gd name="T75" fmla="*/ 5 h 7"/>
                <a:gd name="T76" fmla="*/ 11 w 18"/>
                <a:gd name="T77" fmla="*/ 7 h 7"/>
                <a:gd name="T78" fmla="*/ 11 w 18"/>
                <a:gd name="T79" fmla="*/ 7 h 7"/>
                <a:gd name="T80" fmla="*/ 11 w 18"/>
                <a:gd name="T81" fmla="*/ 7 h 7"/>
                <a:gd name="T82" fmla="*/ 11 w 18"/>
                <a:gd name="T83" fmla="*/ 5 h 7"/>
                <a:gd name="T84" fmla="*/ 13 w 18"/>
                <a:gd name="T85" fmla="*/ 7 h 7"/>
                <a:gd name="T86" fmla="*/ 13 w 18"/>
                <a:gd name="T87" fmla="*/ 7 h 7"/>
                <a:gd name="T88" fmla="*/ 13 w 18"/>
                <a:gd name="T89" fmla="*/ 2 h 7"/>
                <a:gd name="T90" fmla="*/ 13 w 18"/>
                <a:gd name="T91" fmla="*/ 7 h 7"/>
                <a:gd name="T92" fmla="*/ 13 w 18"/>
                <a:gd name="T93" fmla="*/ 5 h 7"/>
                <a:gd name="T94" fmla="*/ 13 w 18"/>
                <a:gd name="T95" fmla="*/ 7 h 7"/>
                <a:gd name="T96" fmla="*/ 13 w 18"/>
                <a:gd name="T97" fmla="*/ 7 h 7"/>
                <a:gd name="T98" fmla="*/ 14 w 18"/>
                <a:gd name="T99" fmla="*/ 7 h 7"/>
                <a:gd name="T100" fmla="*/ 14 w 18"/>
                <a:gd name="T101" fmla="*/ 7 h 7"/>
                <a:gd name="T102" fmla="*/ 14 w 18"/>
                <a:gd name="T103" fmla="*/ 7 h 7"/>
                <a:gd name="T104" fmla="*/ 14 w 18"/>
                <a:gd name="T105" fmla="*/ 4 h 7"/>
                <a:gd name="T106" fmla="*/ 14 w 18"/>
                <a:gd name="T107" fmla="*/ 7 h 7"/>
                <a:gd name="T108" fmla="*/ 14 w 18"/>
                <a:gd name="T109" fmla="*/ 7 h 7"/>
                <a:gd name="T110" fmla="*/ 16 w 18"/>
                <a:gd name="T111" fmla="*/ 7 h 7"/>
                <a:gd name="T112" fmla="*/ 16 w 18"/>
                <a:gd name="T113" fmla="*/ 7 h 7"/>
                <a:gd name="T114" fmla="*/ 16 w 18"/>
                <a:gd name="T115" fmla="*/ 7 h 7"/>
                <a:gd name="T116" fmla="*/ 16 w 18"/>
                <a:gd name="T117" fmla="*/ 5 h 7"/>
                <a:gd name="T118" fmla="*/ 16 w 18"/>
                <a:gd name="T119" fmla="*/ 2 h 7"/>
                <a:gd name="T120" fmla="*/ 16 w 18"/>
                <a:gd name="T121" fmla="*/ 7 h 7"/>
                <a:gd name="T122" fmla="*/ 18 w 18"/>
                <a:gd name="T12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4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0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4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5"/>
                  </a:lnTo>
                  <a:lnTo>
                    <a:pt x="6" y="7"/>
                  </a:lnTo>
                  <a:lnTo>
                    <a:pt x="6" y="2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0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2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2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5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0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2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2" name="Freeform 508"/>
            <p:cNvSpPr>
              <a:spLocks/>
            </p:cNvSpPr>
            <p:nvPr/>
          </p:nvSpPr>
          <p:spPr bwMode="auto">
            <a:xfrm>
              <a:off x="4672" y="4018"/>
              <a:ext cx="16" cy="19"/>
            </a:xfrm>
            <a:custGeom>
              <a:avLst/>
              <a:gdLst>
                <a:gd name="T0" fmla="*/ 0 w 16"/>
                <a:gd name="T1" fmla="*/ 19 h 19"/>
                <a:gd name="T2" fmla="*/ 0 w 16"/>
                <a:gd name="T3" fmla="*/ 17 h 19"/>
                <a:gd name="T4" fmla="*/ 0 w 16"/>
                <a:gd name="T5" fmla="*/ 17 h 19"/>
                <a:gd name="T6" fmla="*/ 0 w 16"/>
                <a:gd name="T7" fmla="*/ 19 h 19"/>
                <a:gd name="T8" fmla="*/ 0 w 16"/>
                <a:gd name="T9" fmla="*/ 17 h 19"/>
                <a:gd name="T10" fmla="*/ 0 w 16"/>
                <a:gd name="T11" fmla="*/ 19 h 19"/>
                <a:gd name="T12" fmla="*/ 2 w 16"/>
                <a:gd name="T13" fmla="*/ 19 h 19"/>
                <a:gd name="T14" fmla="*/ 2 w 16"/>
                <a:gd name="T15" fmla="*/ 19 h 19"/>
                <a:gd name="T16" fmla="*/ 2 w 16"/>
                <a:gd name="T17" fmla="*/ 19 h 19"/>
                <a:gd name="T18" fmla="*/ 2 w 16"/>
                <a:gd name="T19" fmla="*/ 17 h 19"/>
                <a:gd name="T20" fmla="*/ 2 w 16"/>
                <a:gd name="T21" fmla="*/ 19 h 19"/>
                <a:gd name="T22" fmla="*/ 2 w 16"/>
                <a:gd name="T23" fmla="*/ 17 h 19"/>
                <a:gd name="T24" fmla="*/ 4 w 16"/>
                <a:gd name="T25" fmla="*/ 14 h 19"/>
                <a:gd name="T26" fmla="*/ 4 w 16"/>
                <a:gd name="T27" fmla="*/ 19 h 19"/>
                <a:gd name="T28" fmla="*/ 4 w 16"/>
                <a:gd name="T29" fmla="*/ 16 h 19"/>
                <a:gd name="T30" fmla="*/ 4 w 16"/>
                <a:gd name="T31" fmla="*/ 16 h 19"/>
                <a:gd name="T32" fmla="*/ 4 w 16"/>
                <a:gd name="T33" fmla="*/ 19 h 19"/>
                <a:gd name="T34" fmla="*/ 4 w 16"/>
                <a:gd name="T35" fmla="*/ 19 h 19"/>
                <a:gd name="T36" fmla="*/ 5 w 16"/>
                <a:gd name="T37" fmla="*/ 19 h 19"/>
                <a:gd name="T38" fmla="*/ 5 w 16"/>
                <a:gd name="T39" fmla="*/ 19 h 19"/>
                <a:gd name="T40" fmla="*/ 5 w 16"/>
                <a:gd name="T41" fmla="*/ 7 h 19"/>
                <a:gd name="T42" fmla="*/ 5 w 16"/>
                <a:gd name="T43" fmla="*/ 19 h 19"/>
                <a:gd name="T44" fmla="*/ 5 w 16"/>
                <a:gd name="T45" fmla="*/ 19 h 19"/>
                <a:gd name="T46" fmla="*/ 5 w 16"/>
                <a:gd name="T47" fmla="*/ 19 h 19"/>
                <a:gd name="T48" fmla="*/ 5 w 16"/>
                <a:gd name="T49" fmla="*/ 19 h 19"/>
                <a:gd name="T50" fmla="*/ 7 w 16"/>
                <a:gd name="T51" fmla="*/ 19 h 19"/>
                <a:gd name="T52" fmla="*/ 7 w 16"/>
                <a:gd name="T53" fmla="*/ 19 h 19"/>
                <a:gd name="T54" fmla="*/ 7 w 16"/>
                <a:gd name="T55" fmla="*/ 19 h 19"/>
                <a:gd name="T56" fmla="*/ 7 w 16"/>
                <a:gd name="T57" fmla="*/ 12 h 19"/>
                <a:gd name="T58" fmla="*/ 7 w 16"/>
                <a:gd name="T59" fmla="*/ 17 h 19"/>
                <a:gd name="T60" fmla="*/ 7 w 16"/>
                <a:gd name="T61" fmla="*/ 19 h 19"/>
                <a:gd name="T62" fmla="*/ 7 w 16"/>
                <a:gd name="T63" fmla="*/ 17 h 19"/>
                <a:gd name="T64" fmla="*/ 9 w 16"/>
                <a:gd name="T65" fmla="*/ 14 h 19"/>
                <a:gd name="T66" fmla="*/ 9 w 16"/>
                <a:gd name="T67" fmla="*/ 16 h 19"/>
                <a:gd name="T68" fmla="*/ 9 w 16"/>
                <a:gd name="T69" fmla="*/ 12 h 19"/>
                <a:gd name="T70" fmla="*/ 9 w 16"/>
                <a:gd name="T71" fmla="*/ 19 h 19"/>
                <a:gd name="T72" fmla="*/ 9 w 16"/>
                <a:gd name="T73" fmla="*/ 17 h 19"/>
                <a:gd name="T74" fmla="*/ 9 w 16"/>
                <a:gd name="T75" fmla="*/ 14 h 19"/>
                <a:gd name="T76" fmla="*/ 11 w 16"/>
                <a:gd name="T77" fmla="*/ 14 h 19"/>
                <a:gd name="T78" fmla="*/ 11 w 16"/>
                <a:gd name="T79" fmla="*/ 16 h 19"/>
                <a:gd name="T80" fmla="*/ 11 w 16"/>
                <a:gd name="T81" fmla="*/ 19 h 19"/>
                <a:gd name="T82" fmla="*/ 11 w 16"/>
                <a:gd name="T83" fmla="*/ 17 h 19"/>
                <a:gd name="T84" fmla="*/ 11 w 16"/>
                <a:gd name="T85" fmla="*/ 17 h 19"/>
                <a:gd name="T86" fmla="*/ 11 w 16"/>
                <a:gd name="T87" fmla="*/ 16 h 19"/>
                <a:gd name="T88" fmla="*/ 11 w 16"/>
                <a:gd name="T89" fmla="*/ 19 h 19"/>
                <a:gd name="T90" fmla="*/ 12 w 16"/>
                <a:gd name="T91" fmla="*/ 19 h 19"/>
                <a:gd name="T92" fmla="*/ 12 w 16"/>
                <a:gd name="T93" fmla="*/ 17 h 19"/>
                <a:gd name="T94" fmla="*/ 12 w 16"/>
                <a:gd name="T95" fmla="*/ 19 h 19"/>
                <a:gd name="T96" fmla="*/ 12 w 16"/>
                <a:gd name="T97" fmla="*/ 17 h 19"/>
                <a:gd name="T98" fmla="*/ 12 w 16"/>
                <a:gd name="T99" fmla="*/ 19 h 19"/>
                <a:gd name="T100" fmla="*/ 12 w 16"/>
                <a:gd name="T101" fmla="*/ 19 h 19"/>
                <a:gd name="T102" fmla="*/ 14 w 16"/>
                <a:gd name="T103" fmla="*/ 17 h 19"/>
                <a:gd name="T104" fmla="*/ 14 w 16"/>
                <a:gd name="T105" fmla="*/ 17 h 19"/>
                <a:gd name="T106" fmla="*/ 14 w 16"/>
                <a:gd name="T107" fmla="*/ 12 h 19"/>
                <a:gd name="T108" fmla="*/ 14 w 16"/>
                <a:gd name="T109" fmla="*/ 19 h 19"/>
                <a:gd name="T110" fmla="*/ 14 w 16"/>
                <a:gd name="T111" fmla="*/ 17 h 19"/>
                <a:gd name="T112" fmla="*/ 14 w 16"/>
                <a:gd name="T113" fmla="*/ 12 h 19"/>
                <a:gd name="T114" fmla="*/ 14 w 16"/>
                <a:gd name="T115" fmla="*/ 19 h 19"/>
                <a:gd name="T116" fmla="*/ 16 w 16"/>
                <a:gd name="T117" fmla="*/ 19 h 19"/>
                <a:gd name="T118" fmla="*/ 16 w 16"/>
                <a:gd name="T119" fmla="*/ 19 h 19"/>
                <a:gd name="T120" fmla="*/ 16 w 16"/>
                <a:gd name="T121" fmla="*/ 19 h 19"/>
                <a:gd name="T122" fmla="*/ 16 w 16"/>
                <a:gd name="T123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lnTo>
                    <a:pt x="0" y="19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0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4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4"/>
                  </a:lnTo>
                  <a:lnTo>
                    <a:pt x="4" y="10"/>
                  </a:lnTo>
                  <a:lnTo>
                    <a:pt x="4" y="19"/>
                  </a:lnTo>
                  <a:lnTo>
                    <a:pt x="4" y="3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4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0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2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2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4"/>
                  </a:lnTo>
                  <a:lnTo>
                    <a:pt x="7" y="19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2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2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4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2"/>
                  </a:lnTo>
                  <a:lnTo>
                    <a:pt x="11" y="19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2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2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9"/>
                  </a:lnTo>
                  <a:lnTo>
                    <a:pt x="11" y="17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9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4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0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0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5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2"/>
                  </a:lnTo>
                  <a:lnTo>
                    <a:pt x="14" y="16"/>
                  </a:lnTo>
                  <a:lnTo>
                    <a:pt x="14" y="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0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0"/>
                  </a:lnTo>
                  <a:lnTo>
                    <a:pt x="14" y="19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2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5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2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6" y="10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16" y="19"/>
                  </a:lnTo>
                  <a:lnTo>
                    <a:pt x="16" y="0"/>
                  </a:lnTo>
                  <a:lnTo>
                    <a:pt x="16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3" name="Freeform 509"/>
            <p:cNvSpPr>
              <a:spLocks/>
            </p:cNvSpPr>
            <p:nvPr/>
          </p:nvSpPr>
          <p:spPr bwMode="auto">
            <a:xfrm>
              <a:off x="4688" y="3996"/>
              <a:ext cx="16" cy="41"/>
            </a:xfrm>
            <a:custGeom>
              <a:avLst/>
              <a:gdLst>
                <a:gd name="T0" fmla="*/ 0 w 16"/>
                <a:gd name="T1" fmla="*/ 41 h 41"/>
                <a:gd name="T2" fmla="*/ 0 w 16"/>
                <a:gd name="T3" fmla="*/ 41 h 41"/>
                <a:gd name="T4" fmla="*/ 0 w 16"/>
                <a:gd name="T5" fmla="*/ 41 h 41"/>
                <a:gd name="T6" fmla="*/ 2 w 16"/>
                <a:gd name="T7" fmla="*/ 41 h 41"/>
                <a:gd name="T8" fmla="*/ 2 w 16"/>
                <a:gd name="T9" fmla="*/ 38 h 41"/>
                <a:gd name="T10" fmla="*/ 2 w 16"/>
                <a:gd name="T11" fmla="*/ 41 h 41"/>
                <a:gd name="T12" fmla="*/ 2 w 16"/>
                <a:gd name="T13" fmla="*/ 39 h 41"/>
                <a:gd name="T14" fmla="*/ 2 w 16"/>
                <a:gd name="T15" fmla="*/ 41 h 41"/>
                <a:gd name="T16" fmla="*/ 2 w 16"/>
                <a:gd name="T17" fmla="*/ 38 h 41"/>
                <a:gd name="T18" fmla="*/ 4 w 16"/>
                <a:gd name="T19" fmla="*/ 41 h 41"/>
                <a:gd name="T20" fmla="*/ 4 w 16"/>
                <a:gd name="T21" fmla="*/ 41 h 41"/>
                <a:gd name="T22" fmla="*/ 4 w 16"/>
                <a:gd name="T23" fmla="*/ 38 h 41"/>
                <a:gd name="T24" fmla="*/ 4 w 16"/>
                <a:gd name="T25" fmla="*/ 34 h 41"/>
                <a:gd name="T26" fmla="*/ 4 w 16"/>
                <a:gd name="T27" fmla="*/ 39 h 41"/>
                <a:gd name="T28" fmla="*/ 4 w 16"/>
                <a:gd name="T29" fmla="*/ 41 h 41"/>
                <a:gd name="T30" fmla="*/ 4 w 16"/>
                <a:gd name="T31" fmla="*/ 41 h 41"/>
                <a:gd name="T32" fmla="*/ 5 w 16"/>
                <a:gd name="T33" fmla="*/ 29 h 41"/>
                <a:gd name="T34" fmla="*/ 5 w 16"/>
                <a:gd name="T35" fmla="*/ 41 h 41"/>
                <a:gd name="T36" fmla="*/ 5 w 16"/>
                <a:gd name="T37" fmla="*/ 39 h 41"/>
                <a:gd name="T38" fmla="*/ 5 w 16"/>
                <a:gd name="T39" fmla="*/ 34 h 41"/>
                <a:gd name="T40" fmla="*/ 5 w 16"/>
                <a:gd name="T41" fmla="*/ 32 h 41"/>
                <a:gd name="T42" fmla="*/ 5 w 16"/>
                <a:gd name="T43" fmla="*/ 39 h 41"/>
                <a:gd name="T44" fmla="*/ 5 w 16"/>
                <a:gd name="T45" fmla="*/ 29 h 41"/>
                <a:gd name="T46" fmla="*/ 7 w 16"/>
                <a:gd name="T47" fmla="*/ 39 h 41"/>
                <a:gd name="T48" fmla="*/ 7 w 16"/>
                <a:gd name="T49" fmla="*/ 39 h 41"/>
                <a:gd name="T50" fmla="*/ 7 w 16"/>
                <a:gd name="T51" fmla="*/ 41 h 41"/>
                <a:gd name="T52" fmla="*/ 7 w 16"/>
                <a:gd name="T53" fmla="*/ 39 h 41"/>
                <a:gd name="T54" fmla="*/ 7 w 16"/>
                <a:gd name="T55" fmla="*/ 41 h 41"/>
                <a:gd name="T56" fmla="*/ 7 w 16"/>
                <a:gd name="T57" fmla="*/ 39 h 41"/>
                <a:gd name="T58" fmla="*/ 7 w 16"/>
                <a:gd name="T59" fmla="*/ 38 h 41"/>
                <a:gd name="T60" fmla="*/ 9 w 16"/>
                <a:gd name="T61" fmla="*/ 38 h 41"/>
                <a:gd name="T62" fmla="*/ 9 w 16"/>
                <a:gd name="T63" fmla="*/ 31 h 41"/>
                <a:gd name="T64" fmla="*/ 9 w 16"/>
                <a:gd name="T65" fmla="*/ 39 h 41"/>
                <a:gd name="T66" fmla="*/ 9 w 16"/>
                <a:gd name="T67" fmla="*/ 25 h 41"/>
                <a:gd name="T68" fmla="*/ 9 w 16"/>
                <a:gd name="T69" fmla="*/ 38 h 41"/>
                <a:gd name="T70" fmla="*/ 9 w 16"/>
                <a:gd name="T71" fmla="*/ 39 h 41"/>
                <a:gd name="T72" fmla="*/ 11 w 16"/>
                <a:gd name="T73" fmla="*/ 36 h 41"/>
                <a:gd name="T74" fmla="*/ 11 w 16"/>
                <a:gd name="T75" fmla="*/ 41 h 41"/>
                <a:gd name="T76" fmla="*/ 11 w 16"/>
                <a:gd name="T77" fmla="*/ 36 h 41"/>
                <a:gd name="T78" fmla="*/ 11 w 16"/>
                <a:gd name="T79" fmla="*/ 41 h 41"/>
                <a:gd name="T80" fmla="*/ 11 w 16"/>
                <a:gd name="T81" fmla="*/ 41 h 41"/>
                <a:gd name="T82" fmla="*/ 11 w 16"/>
                <a:gd name="T83" fmla="*/ 39 h 41"/>
                <a:gd name="T84" fmla="*/ 11 w 16"/>
                <a:gd name="T85" fmla="*/ 32 h 41"/>
                <a:gd name="T86" fmla="*/ 13 w 16"/>
                <a:gd name="T87" fmla="*/ 36 h 41"/>
                <a:gd name="T88" fmla="*/ 13 w 16"/>
                <a:gd name="T89" fmla="*/ 38 h 41"/>
                <a:gd name="T90" fmla="*/ 13 w 16"/>
                <a:gd name="T91" fmla="*/ 29 h 41"/>
                <a:gd name="T92" fmla="*/ 13 w 16"/>
                <a:gd name="T93" fmla="*/ 34 h 41"/>
                <a:gd name="T94" fmla="*/ 13 w 16"/>
                <a:gd name="T95" fmla="*/ 34 h 41"/>
                <a:gd name="T96" fmla="*/ 13 w 16"/>
                <a:gd name="T97" fmla="*/ 41 h 41"/>
                <a:gd name="T98" fmla="*/ 13 w 16"/>
                <a:gd name="T99" fmla="*/ 32 h 41"/>
                <a:gd name="T100" fmla="*/ 14 w 16"/>
                <a:gd name="T101" fmla="*/ 0 h 41"/>
                <a:gd name="T102" fmla="*/ 14 w 16"/>
                <a:gd name="T103" fmla="*/ 34 h 41"/>
                <a:gd name="T104" fmla="*/ 14 w 16"/>
                <a:gd name="T105" fmla="*/ 29 h 41"/>
                <a:gd name="T106" fmla="*/ 14 w 16"/>
                <a:gd name="T107" fmla="*/ 29 h 41"/>
                <a:gd name="T108" fmla="*/ 14 w 16"/>
                <a:gd name="T109" fmla="*/ 39 h 41"/>
                <a:gd name="T110" fmla="*/ 14 w 16"/>
                <a:gd name="T111" fmla="*/ 41 h 41"/>
                <a:gd name="T112" fmla="*/ 14 w 16"/>
                <a:gd name="T113" fmla="*/ 39 h 41"/>
                <a:gd name="T114" fmla="*/ 16 w 16"/>
                <a:gd name="T115" fmla="*/ 23 h 41"/>
                <a:gd name="T116" fmla="*/ 16 w 16"/>
                <a:gd name="T117" fmla="*/ 22 h 41"/>
                <a:gd name="T118" fmla="*/ 16 w 16"/>
                <a:gd name="T119" fmla="*/ 41 h 41"/>
                <a:gd name="T120" fmla="*/ 16 w 16"/>
                <a:gd name="T121" fmla="*/ 41 h 41"/>
                <a:gd name="T122" fmla="*/ 16 w 16"/>
                <a:gd name="T12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41">
                  <a:moveTo>
                    <a:pt x="0" y="32"/>
                  </a:moveTo>
                  <a:lnTo>
                    <a:pt x="0" y="39"/>
                  </a:lnTo>
                  <a:lnTo>
                    <a:pt x="0" y="36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0" y="36"/>
                  </a:lnTo>
                  <a:lnTo>
                    <a:pt x="0" y="41"/>
                  </a:lnTo>
                  <a:lnTo>
                    <a:pt x="0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36"/>
                  </a:lnTo>
                  <a:lnTo>
                    <a:pt x="0" y="41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29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2" y="20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34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16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29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2" y="34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29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2" y="34"/>
                  </a:lnTo>
                  <a:lnTo>
                    <a:pt x="2" y="39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22"/>
                  </a:lnTo>
                  <a:lnTo>
                    <a:pt x="4" y="38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32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25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23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34"/>
                  </a:lnTo>
                  <a:lnTo>
                    <a:pt x="4" y="25"/>
                  </a:lnTo>
                  <a:lnTo>
                    <a:pt x="4" y="41"/>
                  </a:lnTo>
                  <a:lnTo>
                    <a:pt x="4" y="27"/>
                  </a:lnTo>
                  <a:lnTo>
                    <a:pt x="4" y="36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38"/>
                  </a:lnTo>
                  <a:lnTo>
                    <a:pt x="4" y="41"/>
                  </a:lnTo>
                  <a:lnTo>
                    <a:pt x="4" y="38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20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36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38"/>
                  </a:lnTo>
                  <a:lnTo>
                    <a:pt x="4" y="34"/>
                  </a:lnTo>
                  <a:lnTo>
                    <a:pt x="4" y="38"/>
                  </a:lnTo>
                  <a:lnTo>
                    <a:pt x="4" y="29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4" y="38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4" y="41"/>
                  </a:lnTo>
                  <a:lnTo>
                    <a:pt x="4" y="36"/>
                  </a:lnTo>
                  <a:lnTo>
                    <a:pt x="4" y="39"/>
                  </a:lnTo>
                  <a:lnTo>
                    <a:pt x="4" y="32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41"/>
                  </a:lnTo>
                  <a:lnTo>
                    <a:pt x="4" y="32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4" y="41"/>
                  </a:lnTo>
                  <a:lnTo>
                    <a:pt x="4" y="34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39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32"/>
                  </a:lnTo>
                  <a:lnTo>
                    <a:pt x="5" y="38"/>
                  </a:lnTo>
                  <a:lnTo>
                    <a:pt x="5" y="41"/>
                  </a:lnTo>
                  <a:lnTo>
                    <a:pt x="5" y="31"/>
                  </a:lnTo>
                  <a:lnTo>
                    <a:pt x="5" y="41"/>
                  </a:lnTo>
                  <a:lnTo>
                    <a:pt x="5" y="29"/>
                  </a:lnTo>
                  <a:lnTo>
                    <a:pt x="5" y="38"/>
                  </a:lnTo>
                  <a:lnTo>
                    <a:pt x="5" y="23"/>
                  </a:lnTo>
                  <a:lnTo>
                    <a:pt x="5" y="36"/>
                  </a:lnTo>
                  <a:lnTo>
                    <a:pt x="5" y="38"/>
                  </a:lnTo>
                  <a:lnTo>
                    <a:pt x="5" y="20"/>
                  </a:lnTo>
                  <a:lnTo>
                    <a:pt x="5" y="41"/>
                  </a:lnTo>
                  <a:lnTo>
                    <a:pt x="5" y="38"/>
                  </a:lnTo>
                  <a:lnTo>
                    <a:pt x="5" y="41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36"/>
                  </a:lnTo>
                  <a:lnTo>
                    <a:pt x="5" y="38"/>
                  </a:lnTo>
                  <a:lnTo>
                    <a:pt x="5" y="34"/>
                  </a:lnTo>
                  <a:lnTo>
                    <a:pt x="5" y="41"/>
                  </a:lnTo>
                  <a:lnTo>
                    <a:pt x="5" y="38"/>
                  </a:lnTo>
                  <a:lnTo>
                    <a:pt x="5" y="27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41"/>
                  </a:lnTo>
                  <a:lnTo>
                    <a:pt x="5" y="39"/>
                  </a:lnTo>
                  <a:lnTo>
                    <a:pt x="5" y="41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4"/>
                  </a:lnTo>
                  <a:lnTo>
                    <a:pt x="5" y="20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27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5" y="41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5" y="39"/>
                  </a:lnTo>
                  <a:lnTo>
                    <a:pt x="5" y="32"/>
                  </a:lnTo>
                  <a:lnTo>
                    <a:pt x="5" y="41"/>
                  </a:lnTo>
                  <a:lnTo>
                    <a:pt x="5" y="36"/>
                  </a:lnTo>
                  <a:lnTo>
                    <a:pt x="5" y="34"/>
                  </a:lnTo>
                  <a:lnTo>
                    <a:pt x="5" y="38"/>
                  </a:lnTo>
                  <a:lnTo>
                    <a:pt x="5" y="41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5" y="41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8"/>
                  </a:lnTo>
                  <a:lnTo>
                    <a:pt x="5" y="27"/>
                  </a:lnTo>
                  <a:lnTo>
                    <a:pt x="5" y="41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38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5" y="34"/>
                  </a:lnTo>
                  <a:lnTo>
                    <a:pt x="5" y="29"/>
                  </a:lnTo>
                  <a:lnTo>
                    <a:pt x="5" y="32"/>
                  </a:lnTo>
                  <a:lnTo>
                    <a:pt x="5" y="39"/>
                  </a:lnTo>
                  <a:lnTo>
                    <a:pt x="5" y="41"/>
                  </a:lnTo>
                  <a:lnTo>
                    <a:pt x="5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2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2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8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6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7" y="41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25"/>
                  </a:lnTo>
                  <a:lnTo>
                    <a:pt x="7" y="41"/>
                  </a:lnTo>
                  <a:lnTo>
                    <a:pt x="7" y="38"/>
                  </a:lnTo>
                  <a:lnTo>
                    <a:pt x="7" y="18"/>
                  </a:lnTo>
                  <a:lnTo>
                    <a:pt x="7" y="34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4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25"/>
                  </a:lnTo>
                  <a:lnTo>
                    <a:pt x="7" y="34"/>
                  </a:lnTo>
                  <a:lnTo>
                    <a:pt x="7" y="41"/>
                  </a:lnTo>
                  <a:lnTo>
                    <a:pt x="7" y="41"/>
                  </a:lnTo>
                  <a:lnTo>
                    <a:pt x="7" y="38"/>
                  </a:lnTo>
                  <a:lnTo>
                    <a:pt x="7" y="41"/>
                  </a:lnTo>
                  <a:lnTo>
                    <a:pt x="7" y="9"/>
                  </a:lnTo>
                  <a:lnTo>
                    <a:pt x="7" y="38"/>
                  </a:lnTo>
                  <a:lnTo>
                    <a:pt x="7" y="39"/>
                  </a:lnTo>
                  <a:lnTo>
                    <a:pt x="7" y="36"/>
                  </a:lnTo>
                  <a:lnTo>
                    <a:pt x="7" y="41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2"/>
                  </a:lnTo>
                  <a:lnTo>
                    <a:pt x="7" y="29"/>
                  </a:lnTo>
                  <a:lnTo>
                    <a:pt x="7" y="15"/>
                  </a:lnTo>
                  <a:lnTo>
                    <a:pt x="7" y="41"/>
                  </a:lnTo>
                  <a:lnTo>
                    <a:pt x="7" y="39"/>
                  </a:lnTo>
                  <a:lnTo>
                    <a:pt x="7" y="41"/>
                  </a:lnTo>
                  <a:lnTo>
                    <a:pt x="7" y="38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1"/>
                  </a:lnTo>
                  <a:lnTo>
                    <a:pt x="7" y="41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9" y="32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9"/>
                  </a:lnTo>
                  <a:lnTo>
                    <a:pt x="9" y="34"/>
                  </a:lnTo>
                  <a:lnTo>
                    <a:pt x="9" y="38"/>
                  </a:lnTo>
                  <a:lnTo>
                    <a:pt x="9" y="39"/>
                  </a:lnTo>
                  <a:lnTo>
                    <a:pt x="9" y="41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8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9" y="27"/>
                  </a:lnTo>
                  <a:lnTo>
                    <a:pt x="9" y="38"/>
                  </a:lnTo>
                  <a:lnTo>
                    <a:pt x="9" y="31"/>
                  </a:lnTo>
                  <a:lnTo>
                    <a:pt x="9" y="38"/>
                  </a:lnTo>
                  <a:lnTo>
                    <a:pt x="9" y="31"/>
                  </a:lnTo>
                  <a:lnTo>
                    <a:pt x="9" y="41"/>
                  </a:lnTo>
                  <a:lnTo>
                    <a:pt x="9" y="25"/>
                  </a:lnTo>
                  <a:lnTo>
                    <a:pt x="9" y="36"/>
                  </a:lnTo>
                  <a:lnTo>
                    <a:pt x="9" y="22"/>
                  </a:lnTo>
                  <a:lnTo>
                    <a:pt x="9" y="36"/>
                  </a:lnTo>
                  <a:lnTo>
                    <a:pt x="9" y="41"/>
                  </a:lnTo>
                  <a:lnTo>
                    <a:pt x="9" y="38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9" y="41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41"/>
                  </a:lnTo>
                  <a:lnTo>
                    <a:pt x="9" y="29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9" y="25"/>
                  </a:lnTo>
                  <a:lnTo>
                    <a:pt x="9" y="31"/>
                  </a:lnTo>
                  <a:lnTo>
                    <a:pt x="9" y="39"/>
                  </a:lnTo>
                  <a:lnTo>
                    <a:pt x="9" y="38"/>
                  </a:lnTo>
                  <a:lnTo>
                    <a:pt x="9" y="39"/>
                  </a:lnTo>
                  <a:lnTo>
                    <a:pt x="9" y="31"/>
                  </a:lnTo>
                  <a:lnTo>
                    <a:pt x="9" y="39"/>
                  </a:lnTo>
                  <a:lnTo>
                    <a:pt x="9" y="7"/>
                  </a:lnTo>
                  <a:lnTo>
                    <a:pt x="9" y="18"/>
                  </a:lnTo>
                  <a:lnTo>
                    <a:pt x="9" y="29"/>
                  </a:lnTo>
                  <a:lnTo>
                    <a:pt x="9" y="36"/>
                  </a:lnTo>
                  <a:lnTo>
                    <a:pt x="9" y="16"/>
                  </a:lnTo>
                  <a:lnTo>
                    <a:pt x="9" y="38"/>
                  </a:lnTo>
                  <a:lnTo>
                    <a:pt x="9" y="34"/>
                  </a:lnTo>
                  <a:lnTo>
                    <a:pt x="9" y="38"/>
                  </a:lnTo>
                  <a:lnTo>
                    <a:pt x="9" y="13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9" y="39"/>
                  </a:lnTo>
                  <a:lnTo>
                    <a:pt x="9" y="23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23"/>
                  </a:lnTo>
                  <a:lnTo>
                    <a:pt x="9" y="41"/>
                  </a:lnTo>
                  <a:lnTo>
                    <a:pt x="9" y="22"/>
                  </a:lnTo>
                  <a:lnTo>
                    <a:pt x="9" y="34"/>
                  </a:lnTo>
                  <a:lnTo>
                    <a:pt x="9" y="39"/>
                  </a:lnTo>
                  <a:lnTo>
                    <a:pt x="9" y="31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6"/>
                  </a:lnTo>
                  <a:lnTo>
                    <a:pt x="11" y="32"/>
                  </a:lnTo>
                  <a:lnTo>
                    <a:pt x="11" y="34"/>
                  </a:lnTo>
                  <a:lnTo>
                    <a:pt x="11" y="31"/>
                  </a:lnTo>
                  <a:lnTo>
                    <a:pt x="11" y="38"/>
                  </a:lnTo>
                  <a:lnTo>
                    <a:pt x="11" y="41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1" y="34"/>
                  </a:lnTo>
                  <a:lnTo>
                    <a:pt x="11" y="2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31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1"/>
                  </a:lnTo>
                  <a:lnTo>
                    <a:pt x="11" y="36"/>
                  </a:lnTo>
                  <a:lnTo>
                    <a:pt x="11" y="38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20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4"/>
                  </a:lnTo>
                  <a:lnTo>
                    <a:pt x="11" y="36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4"/>
                  </a:lnTo>
                  <a:lnTo>
                    <a:pt x="11" y="38"/>
                  </a:lnTo>
                  <a:lnTo>
                    <a:pt x="11" y="20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1"/>
                  </a:lnTo>
                  <a:lnTo>
                    <a:pt x="11" y="34"/>
                  </a:lnTo>
                  <a:lnTo>
                    <a:pt x="11" y="41"/>
                  </a:lnTo>
                  <a:lnTo>
                    <a:pt x="11" y="36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2"/>
                  </a:lnTo>
                  <a:lnTo>
                    <a:pt x="11" y="31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1" y="39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34"/>
                  </a:lnTo>
                  <a:lnTo>
                    <a:pt x="11" y="38"/>
                  </a:lnTo>
                  <a:lnTo>
                    <a:pt x="11" y="32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6"/>
                  </a:lnTo>
                  <a:lnTo>
                    <a:pt x="11" y="39"/>
                  </a:lnTo>
                  <a:lnTo>
                    <a:pt x="11" y="38"/>
                  </a:lnTo>
                  <a:lnTo>
                    <a:pt x="11" y="31"/>
                  </a:lnTo>
                  <a:lnTo>
                    <a:pt x="11" y="38"/>
                  </a:lnTo>
                  <a:lnTo>
                    <a:pt x="11" y="32"/>
                  </a:lnTo>
                  <a:lnTo>
                    <a:pt x="11" y="38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36"/>
                  </a:lnTo>
                  <a:lnTo>
                    <a:pt x="11" y="34"/>
                  </a:lnTo>
                  <a:lnTo>
                    <a:pt x="11" y="41"/>
                  </a:lnTo>
                  <a:lnTo>
                    <a:pt x="11" y="38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3" y="29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39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3" y="34"/>
                  </a:lnTo>
                  <a:lnTo>
                    <a:pt x="13" y="39"/>
                  </a:lnTo>
                  <a:lnTo>
                    <a:pt x="13" y="41"/>
                  </a:lnTo>
                  <a:lnTo>
                    <a:pt x="13" y="34"/>
                  </a:lnTo>
                  <a:lnTo>
                    <a:pt x="13" y="39"/>
                  </a:lnTo>
                  <a:lnTo>
                    <a:pt x="13" y="41"/>
                  </a:lnTo>
                  <a:lnTo>
                    <a:pt x="13" y="41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29"/>
                  </a:lnTo>
                  <a:lnTo>
                    <a:pt x="13" y="32"/>
                  </a:lnTo>
                  <a:lnTo>
                    <a:pt x="13" y="41"/>
                  </a:lnTo>
                  <a:lnTo>
                    <a:pt x="13" y="16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41"/>
                  </a:lnTo>
                  <a:lnTo>
                    <a:pt x="13" y="32"/>
                  </a:lnTo>
                  <a:lnTo>
                    <a:pt x="13" y="22"/>
                  </a:lnTo>
                  <a:lnTo>
                    <a:pt x="13" y="41"/>
                  </a:lnTo>
                  <a:lnTo>
                    <a:pt x="13" y="15"/>
                  </a:lnTo>
                  <a:lnTo>
                    <a:pt x="13" y="39"/>
                  </a:lnTo>
                  <a:lnTo>
                    <a:pt x="13" y="34"/>
                  </a:lnTo>
                  <a:lnTo>
                    <a:pt x="13" y="41"/>
                  </a:lnTo>
                  <a:lnTo>
                    <a:pt x="13" y="36"/>
                  </a:lnTo>
                  <a:lnTo>
                    <a:pt x="13" y="41"/>
                  </a:lnTo>
                  <a:lnTo>
                    <a:pt x="13" y="29"/>
                  </a:lnTo>
                  <a:lnTo>
                    <a:pt x="13" y="41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34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13" y="11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41"/>
                  </a:lnTo>
                  <a:lnTo>
                    <a:pt x="13" y="39"/>
                  </a:lnTo>
                  <a:lnTo>
                    <a:pt x="13" y="38"/>
                  </a:lnTo>
                  <a:lnTo>
                    <a:pt x="13" y="32"/>
                  </a:lnTo>
                  <a:lnTo>
                    <a:pt x="13" y="38"/>
                  </a:lnTo>
                  <a:lnTo>
                    <a:pt x="13" y="39"/>
                  </a:lnTo>
                  <a:lnTo>
                    <a:pt x="13" y="38"/>
                  </a:lnTo>
                  <a:lnTo>
                    <a:pt x="13" y="41"/>
                  </a:lnTo>
                  <a:lnTo>
                    <a:pt x="13" y="36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13"/>
                  </a:lnTo>
                  <a:lnTo>
                    <a:pt x="13" y="31"/>
                  </a:lnTo>
                  <a:lnTo>
                    <a:pt x="13" y="29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3" y="34"/>
                  </a:lnTo>
                  <a:lnTo>
                    <a:pt x="13" y="27"/>
                  </a:lnTo>
                  <a:lnTo>
                    <a:pt x="13" y="41"/>
                  </a:lnTo>
                  <a:lnTo>
                    <a:pt x="13" y="32"/>
                  </a:lnTo>
                  <a:lnTo>
                    <a:pt x="13" y="41"/>
                  </a:lnTo>
                  <a:lnTo>
                    <a:pt x="13" y="29"/>
                  </a:lnTo>
                  <a:lnTo>
                    <a:pt x="13" y="38"/>
                  </a:lnTo>
                  <a:lnTo>
                    <a:pt x="13" y="39"/>
                  </a:lnTo>
                  <a:lnTo>
                    <a:pt x="13" y="34"/>
                  </a:lnTo>
                  <a:lnTo>
                    <a:pt x="13" y="29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4" y="32"/>
                  </a:lnTo>
                  <a:lnTo>
                    <a:pt x="14" y="41"/>
                  </a:lnTo>
                  <a:lnTo>
                    <a:pt x="14" y="32"/>
                  </a:lnTo>
                  <a:lnTo>
                    <a:pt x="14" y="0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4" y="32"/>
                  </a:lnTo>
                  <a:lnTo>
                    <a:pt x="14" y="41"/>
                  </a:lnTo>
                  <a:lnTo>
                    <a:pt x="14" y="18"/>
                  </a:lnTo>
                  <a:lnTo>
                    <a:pt x="14" y="39"/>
                  </a:lnTo>
                  <a:lnTo>
                    <a:pt x="14" y="32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4" y="18"/>
                  </a:lnTo>
                  <a:lnTo>
                    <a:pt x="14" y="34"/>
                  </a:lnTo>
                  <a:lnTo>
                    <a:pt x="14" y="27"/>
                  </a:lnTo>
                  <a:lnTo>
                    <a:pt x="14" y="39"/>
                  </a:lnTo>
                  <a:lnTo>
                    <a:pt x="14" y="41"/>
                  </a:lnTo>
                  <a:lnTo>
                    <a:pt x="14" y="29"/>
                  </a:lnTo>
                  <a:lnTo>
                    <a:pt x="14" y="39"/>
                  </a:lnTo>
                  <a:lnTo>
                    <a:pt x="14" y="41"/>
                  </a:lnTo>
                  <a:lnTo>
                    <a:pt x="14" y="15"/>
                  </a:lnTo>
                  <a:lnTo>
                    <a:pt x="14" y="39"/>
                  </a:lnTo>
                  <a:lnTo>
                    <a:pt x="14" y="32"/>
                  </a:lnTo>
                  <a:lnTo>
                    <a:pt x="14" y="38"/>
                  </a:lnTo>
                  <a:lnTo>
                    <a:pt x="14" y="39"/>
                  </a:lnTo>
                  <a:lnTo>
                    <a:pt x="14" y="29"/>
                  </a:lnTo>
                  <a:lnTo>
                    <a:pt x="14" y="41"/>
                  </a:lnTo>
                  <a:lnTo>
                    <a:pt x="14" y="39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39"/>
                  </a:lnTo>
                  <a:lnTo>
                    <a:pt x="14" y="25"/>
                  </a:lnTo>
                  <a:lnTo>
                    <a:pt x="14" y="36"/>
                  </a:lnTo>
                  <a:lnTo>
                    <a:pt x="14" y="41"/>
                  </a:lnTo>
                  <a:lnTo>
                    <a:pt x="14" y="34"/>
                  </a:lnTo>
                  <a:lnTo>
                    <a:pt x="14" y="39"/>
                  </a:lnTo>
                  <a:lnTo>
                    <a:pt x="14" y="41"/>
                  </a:lnTo>
                  <a:lnTo>
                    <a:pt x="14" y="29"/>
                  </a:lnTo>
                  <a:lnTo>
                    <a:pt x="14" y="32"/>
                  </a:lnTo>
                  <a:lnTo>
                    <a:pt x="14" y="41"/>
                  </a:lnTo>
                  <a:lnTo>
                    <a:pt x="14" y="39"/>
                  </a:lnTo>
                  <a:lnTo>
                    <a:pt x="14" y="32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4" y="38"/>
                  </a:lnTo>
                  <a:lnTo>
                    <a:pt x="14" y="39"/>
                  </a:lnTo>
                  <a:lnTo>
                    <a:pt x="14" y="16"/>
                  </a:lnTo>
                  <a:lnTo>
                    <a:pt x="14" y="38"/>
                  </a:lnTo>
                  <a:lnTo>
                    <a:pt x="14" y="39"/>
                  </a:lnTo>
                  <a:lnTo>
                    <a:pt x="14" y="41"/>
                  </a:lnTo>
                  <a:lnTo>
                    <a:pt x="14" y="13"/>
                  </a:lnTo>
                  <a:lnTo>
                    <a:pt x="14" y="29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2"/>
                  </a:lnTo>
                  <a:lnTo>
                    <a:pt x="14" y="41"/>
                  </a:lnTo>
                  <a:lnTo>
                    <a:pt x="14" y="36"/>
                  </a:lnTo>
                  <a:lnTo>
                    <a:pt x="14" y="38"/>
                  </a:lnTo>
                  <a:lnTo>
                    <a:pt x="14" y="31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39"/>
                  </a:lnTo>
                  <a:lnTo>
                    <a:pt x="14" y="13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4" y="32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4" y="34"/>
                  </a:lnTo>
                  <a:lnTo>
                    <a:pt x="14" y="39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4" y="31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2"/>
                  </a:lnTo>
                  <a:lnTo>
                    <a:pt x="16" y="23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4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38"/>
                  </a:lnTo>
                  <a:lnTo>
                    <a:pt x="16" y="39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6" y="36"/>
                  </a:lnTo>
                  <a:lnTo>
                    <a:pt x="16" y="22"/>
                  </a:lnTo>
                  <a:lnTo>
                    <a:pt x="16" y="41"/>
                  </a:lnTo>
                  <a:lnTo>
                    <a:pt x="16" y="25"/>
                  </a:lnTo>
                  <a:lnTo>
                    <a:pt x="16" y="7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25"/>
                  </a:lnTo>
                  <a:lnTo>
                    <a:pt x="16" y="36"/>
                  </a:lnTo>
                  <a:lnTo>
                    <a:pt x="16" y="41"/>
                  </a:lnTo>
                  <a:lnTo>
                    <a:pt x="16" y="25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41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41"/>
                  </a:lnTo>
                  <a:lnTo>
                    <a:pt x="16" y="4"/>
                  </a:lnTo>
                  <a:lnTo>
                    <a:pt x="16" y="41"/>
                  </a:lnTo>
                  <a:lnTo>
                    <a:pt x="16" y="18"/>
                  </a:lnTo>
                  <a:lnTo>
                    <a:pt x="16" y="38"/>
                  </a:lnTo>
                  <a:lnTo>
                    <a:pt x="16" y="25"/>
                  </a:lnTo>
                  <a:lnTo>
                    <a:pt x="16" y="38"/>
                  </a:lnTo>
                  <a:lnTo>
                    <a:pt x="16" y="36"/>
                  </a:lnTo>
                  <a:lnTo>
                    <a:pt x="16" y="25"/>
                  </a:lnTo>
                  <a:lnTo>
                    <a:pt x="16" y="41"/>
                  </a:lnTo>
                  <a:lnTo>
                    <a:pt x="16" y="34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8"/>
                  </a:lnTo>
                  <a:lnTo>
                    <a:pt x="16" y="36"/>
                  </a:lnTo>
                  <a:lnTo>
                    <a:pt x="16" y="38"/>
                  </a:lnTo>
                  <a:lnTo>
                    <a:pt x="16" y="23"/>
                  </a:lnTo>
                  <a:lnTo>
                    <a:pt x="16" y="31"/>
                  </a:lnTo>
                  <a:lnTo>
                    <a:pt x="16" y="39"/>
                  </a:lnTo>
                  <a:lnTo>
                    <a:pt x="16" y="23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9"/>
                  </a:lnTo>
                  <a:lnTo>
                    <a:pt x="16" y="22"/>
                  </a:lnTo>
                  <a:lnTo>
                    <a:pt x="16" y="13"/>
                  </a:lnTo>
                  <a:lnTo>
                    <a:pt x="16" y="6"/>
                  </a:lnTo>
                  <a:lnTo>
                    <a:pt x="16" y="36"/>
                  </a:lnTo>
                  <a:lnTo>
                    <a:pt x="16" y="1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4" name="Freeform 510"/>
            <p:cNvSpPr>
              <a:spLocks/>
            </p:cNvSpPr>
            <p:nvPr/>
          </p:nvSpPr>
          <p:spPr bwMode="auto">
            <a:xfrm>
              <a:off x="4704" y="3937"/>
              <a:ext cx="16" cy="100"/>
            </a:xfrm>
            <a:custGeom>
              <a:avLst/>
              <a:gdLst>
                <a:gd name="T0" fmla="*/ 0 w 16"/>
                <a:gd name="T1" fmla="*/ 100 h 100"/>
                <a:gd name="T2" fmla="*/ 2 w 16"/>
                <a:gd name="T3" fmla="*/ 90 h 100"/>
                <a:gd name="T4" fmla="*/ 2 w 16"/>
                <a:gd name="T5" fmla="*/ 98 h 100"/>
                <a:gd name="T6" fmla="*/ 2 w 16"/>
                <a:gd name="T7" fmla="*/ 97 h 100"/>
                <a:gd name="T8" fmla="*/ 2 w 16"/>
                <a:gd name="T9" fmla="*/ 97 h 100"/>
                <a:gd name="T10" fmla="*/ 2 w 16"/>
                <a:gd name="T11" fmla="*/ 59 h 100"/>
                <a:gd name="T12" fmla="*/ 2 w 16"/>
                <a:gd name="T13" fmla="*/ 84 h 100"/>
                <a:gd name="T14" fmla="*/ 2 w 16"/>
                <a:gd name="T15" fmla="*/ 84 h 100"/>
                <a:gd name="T16" fmla="*/ 4 w 16"/>
                <a:gd name="T17" fmla="*/ 95 h 100"/>
                <a:gd name="T18" fmla="*/ 4 w 16"/>
                <a:gd name="T19" fmla="*/ 82 h 100"/>
                <a:gd name="T20" fmla="*/ 4 w 16"/>
                <a:gd name="T21" fmla="*/ 84 h 100"/>
                <a:gd name="T22" fmla="*/ 4 w 16"/>
                <a:gd name="T23" fmla="*/ 100 h 100"/>
                <a:gd name="T24" fmla="*/ 4 w 16"/>
                <a:gd name="T25" fmla="*/ 63 h 100"/>
                <a:gd name="T26" fmla="*/ 4 w 16"/>
                <a:gd name="T27" fmla="*/ 100 h 100"/>
                <a:gd name="T28" fmla="*/ 4 w 16"/>
                <a:gd name="T29" fmla="*/ 84 h 100"/>
                <a:gd name="T30" fmla="*/ 5 w 16"/>
                <a:gd name="T31" fmla="*/ 74 h 100"/>
                <a:gd name="T32" fmla="*/ 5 w 16"/>
                <a:gd name="T33" fmla="*/ 81 h 100"/>
                <a:gd name="T34" fmla="*/ 5 w 16"/>
                <a:gd name="T35" fmla="*/ 86 h 100"/>
                <a:gd name="T36" fmla="*/ 5 w 16"/>
                <a:gd name="T37" fmla="*/ 97 h 100"/>
                <a:gd name="T38" fmla="*/ 5 w 16"/>
                <a:gd name="T39" fmla="*/ 72 h 100"/>
                <a:gd name="T40" fmla="*/ 5 w 16"/>
                <a:gd name="T41" fmla="*/ 95 h 100"/>
                <a:gd name="T42" fmla="*/ 5 w 16"/>
                <a:gd name="T43" fmla="*/ 95 h 100"/>
                <a:gd name="T44" fmla="*/ 7 w 16"/>
                <a:gd name="T45" fmla="*/ 47 h 100"/>
                <a:gd name="T46" fmla="*/ 7 w 16"/>
                <a:gd name="T47" fmla="*/ 77 h 100"/>
                <a:gd name="T48" fmla="*/ 7 w 16"/>
                <a:gd name="T49" fmla="*/ 98 h 100"/>
                <a:gd name="T50" fmla="*/ 7 w 16"/>
                <a:gd name="T51" fmla="*/ 81 h 100"/>
                <a:gd name="T52" fmla="*/ 7 w 16"/>
                <a:gd name="T53" fmla="*/ 100 h 100"/>
                <a:gd name="T54" fmla="*/ 7 w 16"/>
                <a:gd name="T55" fmla="*/ 97 h 100"/>
                <a:gd name="T56" fmla="*/ 7 w 16"/>
                <a:gd name="T57" fmla="*/ 86 h 100"/>
                <a:gd name="T58" fmla="*/ 9 w 16"/>
                <a:gd name="T59" fmla="*/ 2 h 100"/>
                <a:gd name="T60" fmla="*/ 9 w 16"/>
                <a:gd name="T61" fmla="*/ 100 h 100"/>
                <a:gd name="T62" fmla="*/ 9 w 16"/>
                <a:gd name="T63" fmla="*/ 97 h 100"/>
                <a:gd name="T64" fmla="*/ 9 w 16"/>
                <a:gd name="T65" fmla="*/ 91 h 100"/>
                <a:gd name="T66" fmla="*/ 9 w 16"/>
                <a:gd name="T67" fmla="*/ 66 h 100"/>
                <a:gd name="T68" fmla="*/ 9 w 16"/>
                <a:gd name="T69" fmla="*/ 93 h 100"/>
                <a:gd name="T70" fmla="*/ 11 w 16"/>
                <a:gd name="T71" fmla="*/ 100 h 100"/>
                <a:gd name="T72" fmla="*/ 11 w 16"/>
                <a:gd name="T73" fmla="*/ 82 h 100"/>
                <a:gd name="T74" fmla="*/ 11 w 16"/>
                <a:gd name="T75" fmla="*/ 36 h 100"/>
                <a:gd name="T76" fmla="*/ 11 w 16"/>
                <a:gd name="T77" fmla="*/ 70 h 100"/>
                <a:gd name="T78" fmla="*/ 11 w 16"/>
                <a:gd name="T79" fmla="*/ 68 h 100"/>
                <a:gd name="T80" fmla="*/ 11 w 16"/>
                <a:gd name="T81" fmla="*/ 97 h 100"/>
                <a:gd name="T82" fmla="*/ 11 w 16"/>
                <a:gd name="T83" fmla="*/ 74 h 100"/>
                <a:gd name="T84" fmla="*/ 13 w 16"/>
                <a:gd name="T85" fmla="*/ 72 h 100"/>
                <a:gd name="T86" fmla="*/ 13 w 16"/>
                <a:gd name="T87" fmla="*/ 98 h 100"/>
                <a:gd name="T88" fmla="*/ 13 w 16"/>
                <a:gd name="T89" fmla="*/ 100 h 100"/>
                <a:gd name="T90" fmla="*/ 13 w 16"/>
                <a:gd name="T91" fmla="*/ 97 h 100"/>
                <a:gd name="T92" fmla="*/ 13 w 16"/>
                <a:gd name="T93" fmla="*/ 95 h 100"/>
                <a:gd name="T94" fmla="*/ 13 w 16"/>
                <a:gd name="T95" fmla="*/ 65 h 100"/>
                <a:gd name="T96" fmla="*/ 13 w 16"/>
                <a:gd name="T97" fmla="*/ 100 h 100"/>
                <a:gd name="T98" fmla="*/ 14 w 16"/>
                <a:gd name="T99" fmla="*/ 75 h 100"/>
                <a:gd name="T100" fmla="*/ 14 w 16"/>
                <a:gd name="T101" fmla="*/ 93 h 100"/>
                <a:gd name="T102" fmla="*/ 14 w 16"/>
                <a:gd name="T103" fmla="*/ 84 h 100"/>
                <a:gd name="T104" fmla="*/ 14 w 16"/>
                <a:gd name="T105" fmla="*/ 97 h 100"/>
                <a:gd name="T106" fmla="*/ 14 w 16"/>
                <a:gd name="T107" fmla="*/ 95 h 100"/>
                <a:gd name="T108" fmla="*/ 14 w 16"/>
                <a:gd name="T109" fmla="*/ 66 h 100"/>
                <a:gd name="T110" fmla="*/ 14 w 16"/>
                <a:gd name="T111" fmla="*/ 81 h 100"/>
                <a:gd name="T112" fmla="*/ 16 w 16"/>
                <a:gd name="T113" fmla="*/ 84 h 100"/>
                <a:gd name="T114" fmla="*/ 16 w 16"/>
                <a:gd name="T115" fmla="*/ 79 h 100"/>
                <a:gd name="T116" fmla="*/ 16 w 16"/>
                <a:gd name="T117" fmla="*/ 97 h 100"/>
                <a:gd name="T118" fmla="*/ 16 w 16"/>
                <a:gd name="T119" fmla="*/ 81 h 100"/>
                <a:gd name="T120" fmla="*/ 16 w 16"/>
                <a:gd name="T121" fmla="*/ 98 h 100"/>
                <a:gd name="T122" fmla="*/ 16 w 16"/>
                <a:gd name="T123" fmla="*/ 8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00">
                  <a:moveTo>
                    <a:pt x="0" y="70"/>
                  </a:moveTo>
                  <a:lnTo>
                    <a:pt x="0" y="81"/>
                  </a:lnTo>
                  <a:lnTo>
                    <a:pt x="0" y="82"/>
                  </a:lnTo>
                  <a:lnTo>
                    <a:pt x="0" y="9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66"/>
                  </a:lnTo>
                  <a:lnTo>
                    <a:pt x="0" y="100"/>
                  </a:lnTo>
                  <a:lnTo>
                    <a:pt x="0" y="93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75"/>
                  </a:lnTo>
                  <a:lnTo>
                    <a:pt x="2" y="72"/>
                  </a:lnTo>
                  <a:lnTo>
                    <a:pt x="2" y="100"/>
                  </a:lnTo>
                  <a:lnTo>
                    <a:pt x="2" y="98"/>
                  </a:lnTo>
                  <a:lnTo>
                    <a:pt x="2" y="82"/>
                  </a:lnTo>
                  <a:lnTo>
                    <a:pt x="2" y="93"/>
                  </a:lnTo>
                  <a:lnTo>
                    <a:pt x="2" y="90"/>
                  </a:lnTo>
                  <a:lnTo>
                    <a:pt x="2" y="98"/>
                  </a:lnTo>
                  <a:lnTo>
                    <a:pt x="2" y="77"/>
                  </a:lnTo>
                  <a:lnTo>
                    <a:pt x="2" y="100"/>
                  </a:lnTo>
                  <a:lnTo>
                    <a:pt x="2" y="90"/>
                  </a:lnTo>
                  <a:lnTo>
                    <a:pt x="2" y="54"/>
                  </a:lnTo>
                  <a:lnTo>
                    <a:pt x="2" y="74"/>
                  </a:lnTo>
                  <a:lnTo>
                    <a:pt x="2" y="82"/>
                  </a:lnTo>
                  <a:lnTo>
                    <a:pt x="2" y="100"/>
                  </a:lnTo>
                  <a:lnTo>
                    <a:pt x="2" y="81"/>
                  </a:lnTo>
                  <a:lnTo>
                    <a:pt x="2" y="93"/>
                  </a:lnTo>
                  <a:lnTo>
                    <a:pt x="2" y="95"/>
                  </a:lnTo>
                  <a:lnTo>
                    <a:pt x="2" y="100"/>
                  </a:lnTo>
                  <a:lnTo>
                    <a:pt x="2" y="77"/>
                  </a:lnTo>
                  <a:lnTo>
                    <a:pt x="2" y="98"/>
                  </a:lnTo>
                  <a:lnTo>
                    <a:pt x="2" y="93"/>
                  </a:lnTo>
                  <a:lnTo>
                    <a:pt x="2" y="98"/>
                  </a:lnTo>
                  <a:lnTo>
                    <a:pt x="2" y="88"/>
                  </a:lnTo>
                  <a:lnTo>
                    <a:pt x="2" y="100"/>
                  </a:lnTo>
                  <a:lnTo>
                    <a:pt x="2" y="98"/>
                  </a:lnTo>
                  <a:lnTo>
                    <a:pt x="2" y="100"/>
                  </a:lnTo>
                  <a:lnTo>
                    <a:pt x="2" y="88"/>
                  </a:lnTo>
                  <a:lnTo>
                    <a:pt x="2" y="97"/>
                  </a:lnTo>
                  <a:lnTo>
                    <a:pt x="2" y="68"/>
                  </a:lnTo>
                  <a:lnTo>
                    <a:pt x="2" y="100"/>
                  </a:lnTo>
                  <a:lnTo>
                    <a:pt x="2" y="97"/>
                  </a:lnTo>
                  <a:lnTo>
                    <a:pt x="2" y="95"/>
                  </a:lnTo>
                  <a:lnTo>
                    <a:pt x="2" y="91"/>
                  </a:lnTo>
                  <a:lnTo>
                    <a:pt x="2" y="97"/>
                  </a:lnTo>
                  <a:lnTo>
                    <a:pt x="2" y="93"/>
                  </a:lnTo>
                  <a:lnTo>
                    <a:pt x="2" y="98"/>
                  </a:lnTo>
                  <a:lnTo>
                    <a:pt x="2" y="91"/>
                  </a:lnTo>
                  <a:lnTo>
                    <a:pt x="2" y="90"/>
                  </a:lnTo>
                  <a:lnTo>
                    <a:pt x="2" y="100"/>
                  </a:lnTo>
                  <a:lnTo>
                    <a:pt x="2" y="88"/>
                  </a:lnTo>
                  <a:lnTo>
                    <a:pt x="2" y="86"/>
                  </a:lnTo>
                  <a:lnTo>
                    <a:pt x="2" y="93"/>
                  </a:lnTo>
                  <a:lnTo>
                    <a:pt x="2" y="91"/>
                  </a:lnTo>
                  <a:lnTo>
                    <a:pt x="2" y="77"/>
                  </a:lnTo>
                  <a:lnTo>
                    <a:pt x="2" y="97"/>
                  </a:lnTo>
                  <a:lnTo>
                    <a:pt x="2" y="97"/>
                  </a:lnTo>
                  <a:lnTo>
                    <a:pt x="2" y="95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2" y="81"/>
                  </a:lnTo>
                  <a:lnTo>
                    <a:pt x="2" y="40"/>
                  </a:lnTo>
                  <a:lnTo>
                    <a:pt x="2" y="84"/>
                  </a:lnTo>
                  <a:lnTo>
                    <a:pt x="2" y="100"/>
                  </a:lnTo>
                  <a:lnTo>
                    <a:pt x="2" y="72"/>
                  </a:lnTo>
                  <a:lnTo>
                    <a:pt x="2" y="100"/>
                  </a:lnTo>
                  <a:lnTo>
                    <a:pt x="2" y="75"/>
                  </a:lnTo>
                  <a:lnTo>
                    <a:pt x="2" y="82"/>
                  </a:lnTo>
                  <a:lnTo>
                    <a:pt x="2" y="59"/>
                  </a:lnTo>
                  <a:lnTo>
                    <a:pt x="2" y="91"/>
                  </a:lnTo>
                  <a:lnTo>
                    <a:pt x="2" y="88"/>
                  </a:lnTo>
                  <a:lnTo>
                    <a:pt x="2" y="100"/>
                  </a:lnTo>
                  <a:lnTo>
                    <a:pt x="2" y="84"/>
                  </a:lnTo>
                  <a:lnTo>
                    <a:pt x="2" y="59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2" y="65"/>
                  </a:lnTo>
                  <a:lnTo>
                    <a:pt x="2" y="86"/>
                  </a:lnTo>
                  <a:lnTo>
                    <a:pt x="2" y="84"/>
                  </a:lnTo>
                  <a:lnTo>
                    <a:pt x="2" y="98"/>
                  </a:lnTo>
                  <a:lnTo>
                    <a:pt x="2" y="84"/>
                  </a:lnTo>
                  <a:lnTo>
                    <a:pt x="2" y="54"/>
                  </a:lnTo>
                  <a:lnTo>
                    <a:pt x="2" y="93"/>
                  </a:lnTo>
                  <a:lnTo>
                    <a:pt x="2" y="70"/>
                  </a:lnTo>
                  <a:lnTo>
                    <a:pt x="2" y="91"/>
                  </a:lnTo>
                  <a:lnTo>
                    <a:pt x="2" y="98"/>
                  </a:lnTo>
                  <a:lnTo>
                    <a:pt x="2" y="91"/>
                  </a:lnTo>
                  <a:lnTo>
                    <a:pt x="2" y="88"/>
                  </a:lnTo>
                  <a:lnTo>
                    <a:pt x="2" y="70"/>
                  </a:lnTo>
                  <a:lnTo>
                    <a:pt x="2" y="93"/>
                  </a:lnTo>
                  <a:lnTo>
                    <a:pt x="2" y="95"/>
                  </a:lnTo>
                  <a:lnTo>
                    <a:pt x="2" y="97"/>
                  </a:lnTo>
                  <a:lnTo>
                    <a:pt x="2" y="84"/>
                  </a:lnTo>
                  <a:lnTo>
                    <a:pt x="2" y="95"/>
                  </a:lnTo>
                  <a:lnTo>
                    <a:pt x="2" y="100"/>
                  </a:lnTo>
                  <a:lnTo>
                    <a:pt x="2" y="98"/>
                  </a:lnTo>
                  <a:lnTo>
                    <a:pt x="4" y="98"/>
                  </a:lnTo>
                  <a:lnTo>
                    <a:pt x="4" y="90"/>
                  </a:lnTo>
                  <a:lnTo>
                    <a:pt x="4" y="79"/>
                  </a:lnTo>
                  <a:lnTo>
                    <a:pt x="4" y="84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4" y="97"/>
                  </a:lnTo>
                  <a:lnTo>
                    <a:pt x="4" y="100"/>
                  </a:lnTo>
                  <a:lnTo>
                    <a:pt x="4" y="95"/>
                  </a:lnTo>
                  <a:lnTo>
                    <a:pt x="4" y="72"/>
                  </a:lnTo>
                  <a:lnTo>
                    <a:pt x="4" y="77"/>
                  </a:lnTo>
                  <a:lnTo>
                    <a:pt x="4" y="75"/>
                  </a:lnTo>
                  <a:lnTo>
                    <a:pt x="4" y="91"/>
                  </a:lnTo>
                  <a:lnTo>
                    <a:pt x="4" y="82"/>
                  </a:lnTo>
                  <a:lnTo>
                    <a:pt x="4" y="97"/>
                  </a:lnTo>
                  <a:lnTo>
                    <a:pt x="4" y="50"/>
                  </a:lnTo>
                  <a:lnTo>
                    <a:pt x="4" y="84"/>
                  </a:lnTo>
                  <a:lnTo>
                    <a:pt x="4" y="74"/>
                  </a:lnTo>
                  <a:lnTo>
                    <a:pt x="4" y="95"/>
                  </a:lnTo>
                  <a:lnTo>
                    <a:pt x="4" y="88"/>
                  </a:lnTo>
                  <a:lnTo>
                    <a:pt x="4" y="82"/>
                  </a:lnTo>
                  <a:lnTo>
                    <a:pt x="4" y="95"/>
                  </a:lnTo>
                  <a:lnTo>
                    <a:pt x="4" y="81"/>
                  </a:lnTo>
                  <a:lnTo>
                    <a:pt x="4" y="72"/>
                  </a:lnTo>
                  <a:lnTo>
                    <a:pt x="4" y="93"/>
                  </a:lnTo>
                  <a:lnTo>
                    <a:pt x="4" y="100"/>
                  </a:lnTo>
                  <a:lnTo>
                    <a:pt x="4" y="77"/>
                  </a:lnTo>
                  <a:lnTo>
                    <a:pt x="4" y="95"/>
                  </a:lnTo>
                  <a:lnTo>
                    <a:pt x="4" y="93"/>
                  </a:lnTo>
                  <a:lnTo>
                    <a:pt x="4" y="66"/>
                  </a:lnTo>
                  <a:lnTo>
                    <a:pt x="4" y="33"/>
                  </a:lnTo>
                  <a:lnTo>
                    <a:pt x="4" y="97"/>
                  </a:lnTo>
                  <a:lnTo>
                    <a:pt x="4" y="84"/>
                  </a:lnTo>
                  <a:lnTo>
                    <a:pt x="4" y="95"/>
                  </a:lnTo>
                  <a:lnTo>
                    <a:pt x="4" y="98"/>
                  </a:lnTo>
                  <a:lnTo>
                    <a:pt x="4" y="93"/>
                  </a:lnTo>
                  <a:lnTo>
                    <a:pt x="4" y="98"/>
                  </a:lnTo>
                  <a:lnTo>
                    <a:pt x="4" y="95"/>
                  </a:lnTo>
                  <a:lnTo>
                    <a:pt x="4" y="98"/>
                  </a:lnTo>
                  <a:lnTo>
                    <a:pt x="4" y="79"/>
                  </a:lnTo>
                  <a:lnTo>
                    <a:pt x="4" y="97"/>
                  </a:lnTo>
                  <a:lnTo>
                    <a:pt x="4" y="82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4" y="100"/>
                  </a:lnTo>
                  <a:lnTo>
                    <a:pt x="4" y="91"/>
                  </a:lnTo>
                  <a:lnTo>
                    <a:pt x="4" y="90"/>
                  </a:lnTo>
                  <a:lnTo>
                    <a:pt x="4" y="86"/>
                  </a:lnTo>
                  <a:lnTo>
                    <a:pt x="4" y="90"/>
                  </a:lnTo>
                  <a:lnTo>
                    <a:pt x="4" y="100"/>
                  </a:lnTo>
                  <a:lnTo>
                    <a:pt x="4" y="90"/>
                  </a:lnTo>
                  <a:lnTo>
                    <a:pt x="4" y="97"/>
                  </a:lnTo>
                  <a:lnTo>
                    <a:pt x="4" y="81"/>
                  </a:lnTo>
                  <a:lnTo>
                    <a:pt x="4" y="9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63"/>
                  </a:lnTo>
                  <a:lnTo>
                    <a:pt x="4" y="97"/>
                  </a:lnTo>
                  <a:lnTo>
                    <a:pt x="4" y="59"/>
                  </a:lnTo>
                  <a:lnTo>
                    <a:pt x="4" y="88"/>
                  </a:lnTo>
                  <a:lnTo>
                    <a:pt x="4" y="90"/>
                  </a:lnTo>
                  <a:lnTo>
                    <a:pt x="4" y="59"/>
                  </a:lnTo>
                  <a:lnTo>
                    <a:pt x="4" y="82"/>
                  </a:lnTo>
                  <a:lnTo>
                    <a:pt x="4" y="100"/>
                  </a:lnTo>
                  <a:lnTo>
                    <a:pt x="4" y="79"/>
                  </a:lnTo>
                  <a:lnTo>
                    <a:pt x="4" y="93"/>
                  </a:lnTo>
                  <a:lnTo>
                    <a:pt x="4" y="88"/>
                  </a:lnTo>
                  <a:lnTo>
                    <a:pt x="4" y="97"/>
                  </a:lnTo>
                  <a:lnTo>
                    <a:pt x="4" y="100"/>
                  </a:lnTo>
                  <a:lnTo>
                    <a:pt x="4" y="100"/>
                  </a:lnTo>
                  <a:lnTo>
                    <a:pt x="4" y="84"/>
                  </a:lnTo>
                  <a:lnTo>
                    <a:pt x="4" y="63"/>
                  </a:lnTo>
                  <a:lnTo>
                    <a:pt x="4" y="91"/>
                  </a:lnTo>
                  <a:lnTo>
                    <a:pt x="4" y="100"/>
                  </a:lnTo>
                  <a:lnTo>
                    <a:pt x="4" y="77"/>
                  </a:lnTo>
                  <a:lnTo>
                    <a:pt x="4" y="82"/>
                  </a:lnTo>
                  <a:lnTo>
                    <a:pt x="4" y="72"/>
                  </a:lnTo>
                  <a:lnTo>
                    <a:pt x="4" y="57"/>
                  </a:lnTo>
                  <a:lnTo>
                    <a:pt x="4" y="29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9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68"/>
                  </a:lnTo>
                  <a:lnTo>
                    <a:pt x="5" y="75"/>
                  </a:lnTo>
                  <a:lnTo>
                    <a:pt x="5" y="81"/>
                  </a:lnTo>
                  <a:lnTo>
                    <a:pt x="5" y="72"/>
                  </a:lnTo>
                  <a:lnTo>
                    <a:pt x="5" y="75"/>
                  </a:lnTo>
                  <a:lnTo>
                    <a:pt x="5" y="97"/>
                  </a:lnTo>
                  <a:lnTo>
                    <a:pt x="5" y="98"/>
                  </a:lnTo>
                  <a:lnTo>
                    <a:pt x="5" y="84"/>
                  </a:lnTo>
                  <a:lnTo>
                    <a:pt x="5" y="74"/>
                  </a:lnTo>
                  <a:lnTo>
                    <a:pt x="5" y="33"/>
                  </a:lnTo>
                  <a:lnTo>
                    <a:pt x="5" y="98"/>
                  </a:lnTo>
                  <a:lnTo>
                    <a:pt x="5" y="43"/>
                  </a:lnTo>
                  <a:lnTo>
                    <a:pt x="5" y="86"/>
                  </a:lnTo>
                  <a:lnTo>
                    <a:pt x="5" y="88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5" y="90"/>
                  </a:lnTo>
                  <a:lnTo>
                    <a:pt x="5" y="63"/>
                  </a:lnTo>
                  <a:lnTo>
                    <a:pt x="5" y="82"/>
                  </a:lnTo>
                  <a:lnTo>
                    <a:pt x="5" y="95"/>
                  </a:lnTo>
                  <a:lnTo>
                    <a:pt x="5" y="81"/>
                  </a:lnTo>
                  <a:lnTo>
                    <a:pt x="5" y="93"/>
                  </a:lnTo>
                  <a:lnTo>
                    <a:pt x="5" y="88"/>
                  </a:lnTo>
                  <a:lnTo>
                    <a:pt x="5" y="75"/>
                  </a:lnTo>
                  <a:lnTo>
                    <a:pt x="5" y="79"/>
                  </a:lnTo>
                  <a:lnTo>
                    <a:pt x="5" y="88"/>
                  </a:lnTo>
                  <a:lnTo>
                    <a:pt x="5" y="100"/>
                  </a:lnTo>
                  <a:lnTo>
                    <a:pt x="5" y="82"/>
                  </a:lnTo>
                  <a:lnTo>
                    <a:pt x="5" y="5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5" y="77"/>
                  </a:lnTo>
                  <a:lnTo>
                    <a:pt x="5" y="86"/>
                  </a:lnTo>
                  <a:lnTo>
                    <a:pt x="5" y="100"/>
                  </a:lnTo>
                  <a:lnTo>
                    <a:pt x="5" y="100"/>
                  </a:lnTo>
                  <a:lnTo>
                    <a:pt x="5" y="47"/>
                  </a:lnTo>
                  <a:lnTo>
                    <a:pt x="5" y="88"/>
                  </a:lnTo>
                  <a:lnTo>
                    <a:pt x="5" y="84"/>
                  </a:lnTo>
                  <a:lnTo>
                    <a:pt x="5" y="97"/>
                  </a:lnTo>
                  <a:lnTo>
                    <a:pt x="5" y="98"/>
                  </a:lnTo>
                  <a:lnTo>
                    <a:pt x="5" y="68"/>
                  </a:lnTo>
                  <a:lnTo>
                    <a:pt x="5" y="100"/>
                  </a:lnTo>
                  <a:lnTo>
                    <a:pt x="5" y="90"/>
                  </a:lnTo>
                  <a:lnTo>
                    <a:pt x="5" y="84"/>
                  </a:lnTo>
                  <a:lnTo>
                    <a:pt x="5" y="97"/>
                  </a:lnTo>
                  <a:lnTo>
                    <a:pt x="5" y="84"/>
                  </a:lnTo>
                  <a:lnTo>
                    <a:pt x="5" y="97"/>
                  </a:lnTo>
                  <a:lnTo>
                    <a:pt x="5" y="91"/>
                  </a:lnTo>
                  <a:lnTo>
                    <a:pt x="5" y="86"/>
                  </a:lnTo>
                  <a:lnTo>
                    <a:pt x="5" y="90"/>
                  </a:lnTo>
                  <a:lnTo>
                    <a:pt x="5" y="81"/>
                  </a:lnTo>
                  <a:lnTo>
                    <a:pt x="5" y="95"/>
                  </a:lnTo>
                  <a:lnTo>
                    <a:pt x="5" y="66"/>
                  </a:lnTo>
                  <a:lnTo>
                    <a:pt x="5" y="93"/>
                  </a:lnTo>
                  <a:lnTo>
                    <a:pt x="5" y="66"/>
                  </a:lnTo>
                  <a:lnTo>
                    <a:pt x="5" y="91"/>
                  </a:lnTo>
                  <a:lnTo>
                    <a:pt x="5" y="72"/>
                  </a:lnTo>
                  <a:lnTo>
                    <a:pt x="5" y="86"/>
                  </a:lnTo>
                  <a:lnTo>
                    <a:pt x="5" y="72"/>
                  </a:lnTo>
                  <a:lnTo>
                    <a:pt x="5" y="93"/>
                  </a:lnTo>
                  <a:lnTo>
                    <a:pt x="5" y="90"/>
                  </a:lnTo>
                  <a:lnTo>
                    <a:pt x="5" y="97"/>
                  </a:lnTo>
                  <a:lnTo>
                    <a:pt x="5" y="100"/>
                  </a:lnTo>
                  <a:lnTo>
                    <a:pt x="5" y="84"/>
                  </a:lnTo>
                  <a:lnTo>
                    <a:pt x="5" y="97"/>
                  </a:lnTo>
                  <a:lnTo>
                    <a:pt x="5" y="91"/>
                  </a:lnTo>
                  <a:lnTo>
                    <a:pt x="5" y="93"/>
                  </a:lnTo>
                  <a:lnTo>
                    <a:pt x="5" y="97"/>
                  </a:lnTo>
                  <a:lnTo>
                    <a:pt x="5" y="95"/>
                  </a:lnTo>
                  <a:lnTo>
                    <a:pt x="5" y="81"/>
                  </a:lnTo>
                  <a:lnTo>
                    <a:pt x="5" y="100"/>
                  </a:lnTo>
                  <a:lnTo>
                    <a:pt x="5" y="82"/>
                  </a:lnTo>
                  <a:lnTo>
                    <a:pt x="5" y="90"/>
                  </a:lnTo>
                  <a:lnTo>
                    <a:pt x="5" y="82"/>
                  </a:lnTo>
                  <a:lnTo>
                    <a:pt x="5" y="98"/>
                  </a:lnTo>
                  <a:lnTo>
                    <a:pt x="5" y="81"/>
                  </a:lnTo>
                  <a:lnTo>
                    <a:pt x="5" y="52"/>
                  </a:lnTo>
                  <a:lnTo>
                    <a:pt x="5" y="97"/>
                  </a:lnTo>
                  <a:lnTo>
                    <a:pt x="5" y="98"/>
                  </a:lnTo>
                  <a:lnTo>
                    <a:pt x="5" y="18"/>
                  </a:lnTo>
                  <a:lnTo>
                    <a:pt x="5" y="95"/>
                  </a:lnTo>
                  <a:lnTo>
                    <a:pt x="5" y="95"/>
                  </a:lnTo>
                  <a:lnTo>
                    <a:pt x="5" y="31"/>
                  </a:lnTo>
                  <a:lnTo>
                    <a:pt x="5" y="88"/>
                  </a:lnTo>
                  <a:lnTo>
                    <a:pt x="5" y="56"/>
                  </a:lnTo>
                  <a:lnTo>
                    <a:pt x="7" y="97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100"/>
                  </a:lnTo>
                  <a:lnTo>
                    <a:pt x="7" y="88"/>
                  </a:lnTo>
                  <a:lnTo>
                    <a:pt x="7" y="91"/>
                  </a:lnTo>
                  <a:lnTo>
                    <a:pt x="7" y="97"/>
                  </a:lnTo>
                  <a:lnTo>
                    <a:pt x="7" y="47"/>
                  </a:lnTo>
                  <a:lnTo>
                    <a:pt x="7" y="91"/>
                  </a:lnTo>
                  <a:lnTo>
                    <a:pt x="7" y="100"/>
                  </a:lnTo>
                  <a:lnTo>
                    <a:pt x="7" y="77"/>
                  </a:lnTo>
                  <a:lnTo>
                    <a:pt x="7" y="97"/>
                  </a:lnTo>
                  <a:lnTo>
                    <a:pt x="7" y="75"/>
                  </a:lnTo>
                  <a:lnTo>
                    <a:pt x="7" y="98"/>
                  </a:lnTo>
                  <a:lnTo>
                    <a:pt x="7" y="81"/>
                  </a:lnTo>
                  <a:lnTo>
                    <a:pt x="7" y="100"/>
                  </a:lnTo>
                  <a:lnTo>
                    <a:pt x="7" y="74"/>
                  </a:lnTo>
                  <a:lnTo>
                    <a:pt x="7" y="95"/>
                  </a:lnTo>
                  <a:lnTo>
                    <a:pt x="7" y="98"/>
                  </a:lnTo>
                  <a:lnTo>
                    <a:pt x="7" y="77"/>
                  </a:lnTo>
                  <a:lnTo>
                    <a:pt x="7" y="95"/>
                  </a:lnTo>
                  <a:lnTo>
                    <a:pt x="7" y="88"/>
                  </a:lnTo>
                  <a:lnTo>
                    <a:pt x="7" y="97"/>
                  </a:lnTo>
                  <a:lnTo>
                    <a:pt x="7" y="100"/>
                  </a:lnTo>
                  <a:lnTo>
                    <a:pt x="7" y="91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7" y="98"/>
                  </a:lnTo>
                  <a:lnTo>
                    <a:pt x="7" y="75"/>
                  </a:lnTo>
                  <a:lnTo>
                    <a:pt x="7" y="86"/>
                  </a:lnTo>
                  <a:lnTo>
                    <a:pt x="7" y="90"/>
                  </a:lnTo>
                  <a:lnTo>
                    <a:pt x="7" y="98"/>
                  </a:lnTo>
                  <a:lnTo>
                    <a:pt x="7" y="79"/>
                  </a:lnTo>
                  <a:lnTo>
                    <a:pt x="7" y="95"/>
                  </a:lnTo>
                  <a:lnTo>
                    <a:pt x="7" y="61"/>
                  </a:lnTo>
                  <a:lnTo>
                    <a:pt x="7" y="88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7" y="82"/>
                  </a:lnTo>
                  <a:lnTo>
                    <a:pt x="7" y="93"/>
                  </a:lnTo>
                  <a:lnTo>
                    <a:pt x="7" y="65"/>
                  </a:lnTo>
                  <a:lnTo>
                    <a:pt x="7" y="93"/>
                  </a:lnTo>
                  <a:lnTo>
                    <a:pt x="7" y="97"/>
                  </a:lnTo>
                  <a:lnTo>
                    <a:pt x="7" y="81"/>
                  </a:lnTo>
                  <a:lnTo>
                    <a:pt x="7" y="65"/>
                  </a:lnTo>
                  <a:lnTo>
                    <a:pt x="7" y="90"/>
                  </a:lnTo>
                  <a:lnTo>
                    <a:pt x="7" y="29"/>
                  </a:lnTo>
                  <a:lnTo>
                    <a:pt x="7" y="86"/>
                  </a:lnTo>
                  <a:lnTo>
                    <a:pt x="7" y="61"/>
                  </a:lnTo>
                  <a:lnTo>
                    <a:pt x="7" y="88"/>
                  </a:lnTo>
                  <a:lnTo>
                    <a:pt x="7" y="90"/>
                  </a:lnTo>
                  <a:lnTo>
                    <a:pt x="7" y="98"/>
                  </a:lnTo>
                  <a:lnTo>
                    <a:pt x="7" y="91"/>
                  </a:lnTo>
                  <a:lnTo>
                    <a:pt x="7" y="91"/>
                  </a:lnTo>
                  <a:lnTo>
                    <a:pt x="7" y="13"/>
                  </a:lnTo>
                  <a:lnTo>
                    <a:pt x="7" y="100"/>
                  </a:lnTo>
                  <a:lnTo>
                    <a:pt x="7" y="100"/>
                  </a:lnTo>
                  <a:lnTo>
                    <a:pt x="7" y="49"/>
                  </a:lnTo>
                  <a:lnTo>
                    <a:pt x="7" y="81"/>
                  </a:lnTo>
                  <a:lnTo>
                    <a:pt x="7" y="90"/>
                  </a:lnTo>
                  <a:lnTo>
                    <a:pt x="7" y="66"/>
                  </a:lnTo>
                  <a:lnTo>
                    <a:pt x="7" y="77"/>
                  </a:lnTo>
                  <a:lnTo>
                    <a:pt x="7" y="50"/>
                  </a:lnTo>
                  <a:lnTo>
                    <a:pt x="7" y="86"/>
                  </a:lnTo>
                  <a:lnTo>
                    <a:pt x="7" y="97"/>
                  </a:lnTo>
                  <a:lnTo>
                    <a:pt x="7" y="88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5"/>
                  </a:lnTo>
                  <a:lnTo>
                    <a:pt x="7" y="91"/>
                  </a:lnTo>
                  <a:lnTo>
                    <a:pt x="7" y="86"/>
                  </a:lnTo>
                  <a:lnTo>
                    <a:pt x="7" y="98"/>
                  </a:lnTo>
                  <a:lnTo>
                    <a:pt x="7" y="34"/>
                  </a:lnTo>
                  <a:lnTo>
                    <a:pt x="7" y="61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7" y="77"/>
                  </a:lnTo>
                  <a:lnTo>
                    <a:pt x="7" y="86"/>
                  </a:lnTo>
                  <a:lnTo>
                    <a:pt x="7" y="81"/>
                  </a:lnTo>
                  <a:lnTo>
                    <a:pt x="7" y="38"/>
                  </a:lnTo>
                  <a:lnTo>
                    <a:pt x="7" y="77"/>
                  </a:lnTo>
                  <a:lnTo>
                    <a:pt x="7" y="49"/>
                  </a:lnTo>
                  <a:lnTo>
                    <a:pt x="7" y="90"/>
                  </a:lnTo>
                  <a:lnTo>
                    <a:pt x="9" y="100"/>
                  </a:lnTo>
                  <a:lnTo>
                    <a:pt x="9" y="81"/>
                  </a:lnTo>
                  <a:lnTo>
                    <a:pt x="9" y="74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9" y="91"/>
                  </a:lnTo>
                  <a:lnTo>
                    <a:pt x="9" y="2"/>
                  </a:lnTo>
                  <a:lnTo>
                    <a:pt x="9" y="88"/>
                  </a:lnTo>
                  <a:lnTo>
                    <a:pt x="9" y="81"/>
                  </a:lnTo>
                  <a:lnTo>
                    <a:pt x="9" y="66"/>
                  </a:lnTo>
                  <a:lnTo>
                    <a:pt x="9" y="97"/>
                  </a:lnTo>
                  <a:lnTo>
                    <a:pt x="9" y="72"/>
                  </a:lnTo>
                  <a:lnTo>
                    <a:pt x="9" y="84"/>
                  </a:lnTo>
                  <a:lnTo>
                    <a:pt x="9" y="100"/>
                  </a:lnTo>
                  <a:lnTo>
                    <a:pt x="9" y="81"/>
                  </a:lnTo>
                  <a:lnTo>
                    <a:pt x="9" y="63"/>
                  </a:lnTo>
                  <a:lnTo>
                    <a:pt x="9" y="95"/>
                  </a:lnTo>
                  <a:lnTo>
                    <a:pt x="9" y="68"/>
                  </a:lnTo>
                  <a:lnTo>
                    <a:pt x="9" y="100"/>
                  </a:lnTo>
                  <a:lnTo>
                    <a:pt x="9" y="81"/>
                  </a:lnTo>
                  <a:lnTo>
                    <a:pt x="9" y="95"/>
                  </a:lnTo>
                  <a:lnTo>
                    <a:pt x="9" y="100"/>
                  </a:lnTo>
                  <a:lnTo>
                    <a:pt x="9" y="95"/>
                  </a:lnTo>
                  <a:lnTo>
                    <a:pt x="9" y="98"/>
                  </a:lnTo>
                  <a:lnTo>
                    <a:pt x="9" y="86"/>
                  </a:lnTo>
                  <a:lnTo>
                    <a:pt x="9" y="63"/>
                  </a:lnTo>
                  <a:lnTo>
                    <a:pt x="9" y="86"/>
                  </a:lnTo>
                  <a:lnTo>
                    <a:pt x="9" y="97"/>
                  </a:lnTo>
                  <a:lnTo>
                    <a:pt x="9" y="77"/>
                  </a:lnTo>
                  <a:lnTo>
                    <a:pt x="9" y="98"/>
                  </a:lnTo>
                  <a:lnTo>
                    <a:pt x="9" y="97"/>
                  </a:lnTo>
                  <a:lnTo>
                    <a:pt x="9" y="84"/>
                  </a:lnTo>
                  <a:lnTo>
                    <a:pt x="9" y="100"/>
                  </a:lnTo>
                  <a:lnTo>
                    <a:pt x="9" y="95"/>
                  </a:lnTo>
                  <a:lnTo>
                    <a:pt x="9" y="49"/>
                  </a:lnTo>
                  <a:lnTo>
                    <a:pt x="9" y="90"/>
                  </a:lnTo>
                  <a:lnTo>
                    <a:pt x="9" y="93"/>
                  </a:lnTo>
                  <a:lnTo>
                    <a:pt x="9" y="91"/>
                  </a:lnTo>
                  <a:lnTo>
                    <a:pt x="9" y="77"/>
                  </a:lnTo>
                  <a:lnTo>
                    <a:pt x="9" y="90"/>
                  </a:lnTo>
                  <a:lnTo>
                    <a:pt x="9" y="84"/>
                  </a:lnTo>
                  <a:lnTo>
                    <a:pt x="9" y="98"/>
                  </a:lnTo>
                  <a:lnTo>
                    <a:pt x="9" y="91"/>
                  </a:lnTo>
                  <a:lnTo>
                    <a:pt x="9" y="86"/>
                  </a:lnTo>
                  <a:lnTo>
                    <a:pt x="9" y="93"/>
                  </a:lnTo>
                  <a:lnTo>
                    <a:pt x="9" y="81"/>
                  </a:lnTo>
                  <a:lnTo>
                    <a:pt x="9" y="91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9" y="70"/>
                  </a:lnTo>
                  <a:lnTo>
                    <a:pt x="9" y="95"/>
                  </a:lnTo>
                  <a:lnTo>
                    <a:pt x="9" y="47"/>
                  </a:lnTo>
                  <a:lnTo>
                    <a:pt x="9" y="93"/>
                  </a:lnTo>
                  <a:lnTo>
                    <a:pt x="9" y="90"/>
                  </a:lnTo>
                  <a:lnTo>
                    <a:pt x="9" y="66"/>
                  </a:lnTo>
                  <a:lnTo>
                    <a:pt x="9" y="91"/>
                  </a:lnTo>
                  <a:lnTo>
                    <a:pt x="9" y="86"/>
                  </a:lnTo>
                  <a:lnTo>
                    <a:pt x="9" y="77"/>
                  </a:lnTo>
                  <a:lnTo>
                    <a:pt x="9" y="86"/>
                  </a:lnTo>
                  <a:lnTo>
                    <a:pt x="9" y="98"/>
                  </a:lnTo>
                  <a:lnTo>
                    <a:pt x="9" y="54"/>
                  </a:lnTo>
                  <a:lnTo>
                    <a:pt x="9" y="82"/>
                  </a:lnTo>
                  <a:lnTo>
                    <a:pt x="9" y="0"/>
                  </a:lnTo>
                  <a:lnTo>
                    <a:pt x="9" y="100"/>
                  </a:lnTo>
                  <a:lnTo>
                    <a:pt x="9" y="79"/>
                  </a:lnTo>
                  <a:lnTo>
                    <a:pt x="9" y="61"/>
                  </a:lnTo>
                  <a:lnTo>
                    <a:pt x="9" y="93"/>
                  </a:lnTo>
                  <a:lnTo>
                    <a:pt x="9" y="56"/>
                  </a:lnTo>
                  <a:lnTo>
                    <a:pt x="9" y="75"/>
                  </a:lnTo>
                  <a:lnTo>
                    <a:pt x="9" y="90"/>
                  </a:lnTo>
                  <a:lnTo>
                    <a:pt x="9" y="57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9" y="84"/>
                  </a:lnTo>
                  <a:lnTo>
                    <a:pt x="11" y="98"/>
                  </a:lnTo>
                  <a:lnTo>
                    <a:pt x="11" y="91"/>
                  </a:lnTo>
                  <a:lnTo>
                    <a:pt x="11" y="95"/>
                  </a:lnTo>
                  <a:lnTo>
                    <a:pt x="11" y="100"/>
                  </a:lnTo>
                  <a:lnTo>
                    <a:pt x="11" y="93"/>
                  </a:lnTo>
                  <a:lnTo>
                    <a:pt x="11" y="100"/>
                  </a:lnTo>
                  <a:lnTo>
                    <a:pt x="11" y="72"/>
                  </a:lnTo>
                  <a:lnTo>
                    <a:pt x="11" y="93"/>
                  </a:lnTo>
                  <a:lnTo>
                    <a:pt x="11" y="95"/>
                  </a:lnTo>
                  <a:lnTo>
                    <a:pt x="11" y="90"/>
                  </a:lnTo>
                  <a:lnTo>
                    <a:pt x="11" y="74"/>
                  </a:lnTo>
                  <a:lnTo>
                    <a:pt x="11" y="91"/>
                  </a:lnTo>
                  <a:lnTo>
                    <a:pt x="11" y="100"/>
                  </a:lnTo>
                  <a:lnTo>
                    <a:pt x="11" y="11"/>
                  </a:lnTo>
                  <a:lnTo>
                    <a:pt x="11" y="61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1" y="100"/>
                  </a:lnTo>
                  <a:lnTo>
                    <a:pt x="11" y="86"/>
                  </a:lnTo>
                  <a:lnTo>
                    <a:pt x="11" y="93"/>
                  </a:lnTo>
                  <a:lnTo>
                    <a:pt x="11" y="84"/>
                  </a:lnTo>
                  <a:lnTo>
                    <a:pt x="11" y="75"/>
                  </a:lnTo>
                  <a:lnTo>
                    <a:pt x="11" y="98"/>
                  </a:lnTo>
                  <a:lnTo>
                    <a:pt x="11" y="91"/>
                  </a:lnTo>
                  <a:lnTo>
                    <a:pt x="11" y="93"/>
                  </a:lnTo>
                  <a:lnTo>
                    <a:pt x="11" y="77"/>
                  </a:lnTo>
                  <a:lnTo>
                    <a:pt x="11" y="36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86"/>
                  </a:lnTo>
                  <a:lnTo>
                    <a:pt x="11" y="79"/>
                  </a:lnTo>
                  <a:lnTo>
                    <a:pt x="11" y="100"/>
                  </a:lnTo>
                  <a:lnTo>
                    <a:pt x="11" y="50"/>
                  </a:lnTo>
                  <a:lnTo>
                    <a:pt x="11" y="82"/>
                  </a:lnTo>
                  <a:lnTo>
                    <a:pt x="11" y="74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1" y="93"/>
                  </a:lnTo>
                  <a:lnTo>
                    <a:pt x="11" y="70"/>
                  </a:lnTo>
                  <a:lnTo>
                    <a:pt x="11" y="38"/>
                  </a:lnTo>
                  <a:lnTo>
                    <a:pt x="11" y="65"/>
                  </a:lnTo>
                  <a:lnTo>
                    <a:pt x="11" y="82"/>
                  </a:lnTo>
                  <a:lnTo>
                    <a:pt x="11" y="20"/>
                  </a:lnTo>
                  <a:lnTo>
                    <a:pt x="11" y="88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1" y="86"/>
                  </a:lnTo>
                  <a:lnTo>
                    <a:pt x="11" y="100"/>
                  </a:lnTo>
                  <a:lnTo>
                    <a:pt x="11" y="82"/>
                  </a:lnTo>
                  <a:lnTo>
                    <a:pt x="11" y="100"/>
                  </a:lnTo>
                  <a:lnTo>
                    <a:pt x="11" y="68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82"/>
                  </a:lnTo>
                  <a:lnTo>
                    <a:pt x="11" y="91"/>
                  </a:lnTo>
                  <a:lnTo>
                    <a:pt x="11" y="88"/>
                  </a:lnTo>
                  <a:lnTo>
                    <a:pt x="11" y="90"/>
                  </a:lnTo>
                  <a:lnTo>
                    <a:pt x="11" y="93"/>
                  </a:lnTo>
                  <a:lnTo>
                    <a:pt x="11" y="93"/>
                  </a:lnTo>
                  <a:lnTo>
                    <a:pt x="11" y="54"/>
                  </a:lnTo>
                  <a:lnTo>
                    <a:pt x="11" y="75"/>
                  </a:lnTo>
                  <a:lnTo>
                    <a:pt x="11" y="79"/>
                  </a:lnTo>
                  <a:lnTo>
                    <a:pt x="11" y="97"/>
                  </a:lnTo>
                  <a:lnTo>
                    <a:pt x="11" y="95"/>
                  </a:lnTo>
                  <a:lnTo>
                    <a:pt x="11" y="97"/>
                  </a:lnTo>
                  <a:lnTo>
                    <a:pt x="11" y="98"/>
                  </a:lnTo>
                  <a:lnTo>
                    <a:pt x="11" y="95"/>
                  </a:lnTo>
                  <a:lnTo>
                    <a:pt x="11" y="81"/>
                  </a:lnTo>
                  <a:lnTo>
                    <a:pt x="11" y="97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8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11" y="86"/>
                  </a:lnTo>
                  <a:lnTo>
                    <a:pt x="11" y="93"/>
                  </a:lnTo>
                  <a:lnTo>
                    <a:pt x="11" y="88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100"/>
                  </a:lnTo>
                  <a:lnTo>
                    <a:pt x="11" y="56"/>
                  </a:lnTo>
                  <a:lnTo>
                    <a:pt x="13" y="90"/>
                  </a:lnTo>
                  <a:lnTo>
                    <a:pt x="13" y="95"/>
                  </a:lnTo>
                  <a:lnTo>
                    <a:pt x="13" y="77"/>
                  </a:lnTo>
                  <a:lnTo>
                    <a:pt x="13" y="72"/>
                  </a:lnTo>
                  <a:lnTo>
                    <a:pt x="13" y="97"/>
                  </a:lnTo>
                  <a:lnTo>
                    <a:pt x="13" y="25"/>
                  </a:lnTo>
                  <a:lnTo>
                    <a:pt x="13" y="91"/>
                  </a:lnTo>
                  <a:lnTo>
                    <a:pt x="13" y="100"/>
                  </a:lnTo>
                  <a:lnTo>
                    <a:pt x="13" y="97"/>
                  </a:lnTo>
                  <a:lnTo>
                    <a:pt x="13" y="88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84"/>
                  </a:lnTo>
                  <a:lnTo>
                    <a:pt x="13" y="98"/>
                  </a:lnTo>
                  <a:lnTo>
                    <a:pt x="13" y="79"/>
                  </a:lnTo>
                  <a:lnTo>
                    <a:pt x="13" y="98"/>
                  </a:lnTo>
                  <a:lnTo>
                    <a:pt x="13" y="70"/>
                  </a:lnTo>
                  <a:lnTo>
                    <a:pt x="13" y="50"/>
                  </a:lnTo>
                  <a:lnTo>
                    <a:pt x="13" y="70"/>
                  </a:lnTo>
                  <a:lnTo>
                    <a:pt x="13" y="100"/>
                  </a:lnTo>
                  <a:lnTo>
                    <a:pt x="13" y="82"/>
                  </a:lnTo>
                  <a:lnTo>
                    <a:pt x="13" y="88"/>
                  </a:lnTo>
                  <a:lnTo>
                    <a:pt x="13" y="95"/>
                  </a:lnTo>
                  <a:lnTo>
                    <a:pt x="13" y="74"/>
                  </a:lnTo>
                  <a:lnTo>
                    <a:pt x="13" y="100"/>
                  </a:lnTo>
                  <a:lnTo>
                    <a:pt x="13" y="95"/>
                  </a:lnTo>
                  <a:lnTo>
                    <a:pt x="13" y="41"/>
                  </a:lnTo>
                  <a:lnTo>
                    <a:pt x="13" y="100"/>
                  </a:lnTo>
                  <a:lnTo>
                    <a:pt x="13" y="90"/>
                  </a:lnTo>
                  <a:lnTo>
                    <a:pt x="13" y="100"/>
                  </a:lnTo>
                  <a:lnTo>
                    <a:pt x="13" y="75"/>
                  </a:lnTo>
                  <a:lnTo>
                    <a:pt x="13" y="97"/>
                  </a:lnTo>
                  <a:lnTo>
                    <a:pt x="13" y="95"/>
                  </a:lnTo>
                  <a:lnTo>
                    <a:pt x="13" y="82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13" y="70"/>
                  </a:lnTo>
                  <a:lnTo>
                    <a:pt x="13" y="72"/>
                  </a:lnTo>
                  <a:lnTo>
                    <a:pt x="13" y="100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13" y="65"/>
                  </a:lnTo>
                  <a:lnTo>
                    <a:pt x="13" y="97"/>
                  </a:lnTo>
                  <a:lnTo>
                    <a:pt x="13" y="98"/>
                  </a:lnTo>
                  <a:lnTo>
                    <a:pt x="13" y="97"/>
                  </a:lnTo>
                  <a:lnTo>
                    <a:pt x="13" y="100"/>
                  </a:lnTo>
                  <a:lnTo>
                    <a:pt x="13" y="88"/>
                  </a:lnTo>
                  <a:lnTo>
                    <a:pt x="13" y="100"/>
                  </a:lnTo>
                  <a:lnTo>
                    <a:pt x="13" y="81"/>
                  </a:lnTo>
                  <a:lnTo>
                    <a:pt x="13" y="93"/>
                  </a:lnTo>
                  <a:lnTo>
                    <a:pt x="13" y="95"/>
                  </a:lnTo>
                  <a:lnTo>
                    <a:pt x="13" y="90"/>
                  </a:lnTo>
                  <a:lnTo>
                    <a:pt x="13" y="84"/>
                  </a:lnTo>
                  <a:lnTo>
                    <a:pt x="13" y="91"/>
                  </a:lnTo>
                  <a:lnTo>
                    <a:pt x="13" y="84"/>
                  </a:lnTo>
                  <a:lnTo>
                    <a:pt x="13" y="90"/>
                  </a:lnTo>
                  <a:lnTo>
                    <a:pt x="13" y="38"/>
                  </a:lnTo>
                  <a:lnTo>
                    <a:pt x="13" y="91"/>
                  </a:lnTo>
                  <a:lnTo>
                    <a:pt x="13" y="95"/>
                  </a:lnTo>
                  <a:lnTo>
                    <a:pt x="13" y="75"/>
                  </a:lnTo>
                  <a:lnTo>
                    <a:pt x="13" y="82"/>
                  </a:lnTo>
                  <a:lnTo>
                    <a:pt x="13" y="98"/>
                  </a:lnTo>
                  <a:lnTo>
                    <a:pt x="13" y="65"/>
                  </a:lnTo>
                  <a:lnTo>
                    <a:pt x="13" y="97"/>
                  </a:lnTo>
                  <a:lnTo>
                    <a:pt x="13" y="68"/>
                  </a:lnTo>
                  <a:lnTo>
                    <a:pt x="13" y="95"/>
                  </a:lnTo>
                  <a:lnTo>
                    <a:pt x="13" y="77"/>
                  </a:lnTo>
                  <a:lnTo>
                    <a:pt x="13" y="81"/>
                  </a:lnTo>
                  <a:lnTo>
                    <a:pt x="13" y="98"/>
                  </a:lnTo>
                  <a:lnTo>
                    <a:pt x="13" y="95"/>
                  </a:lnTo>
                  <a:lnTo>
                    <a:pt x="13" y="91"/>
                  </a:lnTo>
                  <a:lnTo>
                    <a:pt x="13" y="88"/>
                  </a:lnTo>
                  <a:lnTo>
                    <a:pt x="13" y="95"/>
                  </a:lnTo>
                  <a:lnTo>
                    <a:pt x="13" y="90"/>
                  </a:lnTo>
                  <a:lnTo>
                    <a:pt x="13" y="100"/>
                  </a:lnTo>
                  <a:lnTo>
                    <a:pt x="13" y="84"/>
                  </a:lnTo>
                  <a:lnTo>
                    <a:pt x="13" y="90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13" y="82"/>
                  </a:lnTo>
                  <a:lnTo>
                    <a:pt x="13" y="93"/>
                  </a:lnTo>
                  <a:lnTo>
                    <a:pt x="13" y="98"/>
                  </a:lnTo>
                  <a:lnTo>
                    <a:pt x="13" y="79"/>
                  </a:lnTo>
                  <a:lnTo>
                    <a:pt x="13" y="100"/>
                  </a:lnTo>
                  <a:lnTo>
                    <a:pt x="14" y="97"/>
                  </a:lnTo>
                  <a:lnTo>
                    <a:pt x="14" y="100"/>
                  </a:lnTo>
                  <a:lnTo>
                    <a:pt x="14" y="75"/>
                  </a:lnTo>
                  <a:lnTo>
                    <a:pt x="14" y="82"/>
                  </a:lnTo>
                  <a:lnTo>
                    <a:pt x="14" y="91"/>
                  </a:lnTo>
                  <a:lnTo>
                    <a:pt x="14" y="93"/>
                  </a:lnTo>
                  <a:lnTo>
                    <a:pt x="14" y="100"/>
                  </a:lnTo>
                  <a:lnTo>
                    <a:pt x="14" y="95"/>
                  </a:lnTo>
                  <a:lnTo>
                    <a:pt x="14" y="95"/>
                  </a:lnTo>
                  <a:lnTo>
                    <a:pt x="14" y="77"/>
                  </a:lnTo>
                  <a:lnTo>
                    <a:pt x="14" y="75"/>
                  </a:lnTo>
                  <a:lnTo>
                    <a:pt x="14" y="97"/>
                  </a:lnTo>
                  <a:lnTo>
                    <a:pt x="14" y="98"/>
                  </a:lnTo>
                  <a:lnTo>
                    <a:pt x="14" y="97"/>
                  </a:lnTo>
                  <a:lnTo>
                    <a:pt x="14" y="93"/>
                  </a:lnTo>
                  <a:lnTo>
                    <a:pt x="14" y="98"/>
                  </a:lnTo>
                  <a:lnTo>
                    <a:pt x="14" y="88"/>
                  </a:lnTo>
                  <a:lnTo>
                    <a:pt x="14" y="68"/>
                  </a:lnTo>
                  <a:lnTo>
                    <a:pt x="14" y="84"/>
                  </a:lnTo>
                  <a:lnTo>
                    <a:pt x="14" y="91"/>
                  </a:lnTo>
                  <a:lnTo>
                    <a:pt x="14" y="95"/>
                  </a:lnTo>
                  <a:lnTo>
                    <a:pt x="14" y="100"/>
                  </a:lnTo>
                  <a:lnTo>
                    <a:pt x="14" y="98"/>
                  </a:lnTo>
                  <a:lnTo>
                    <a:pt x="14" y="9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4"/>
                  </a:lnTo>
                  <a:lnTo>
                    <a:pt x="14" y="98"/>
                  </a:lnTo>
                  <a:lnTo>
                    <a:pt x="14" y="93"/>
                  </a:lnTo>
                  <a:lnTo>
                    <a:pt x="14" y="72"/>
                  </a:lnTo>
                  <a:lnTo>
                    <a:pt x="14" y="66"/>
                  </a:lnTo>
                  <a:lnTo>
                    <a:pt x="14" y="93"/>
                  </a:lnTo>
                  <a:lnTo>
                    <a:pt x="14" y="100"/>
                  </a:lnTo>
                  <a:lnTo>
                    <a:pt x="14" y="97"/>
                  </a:lnTo>
                  <a:lnTo>
                    <a:pt x="14" y="100"/>
                  </a:lnTo>
                  <a:lnTo>
                    <a:pt x="14" y="91"/>
                  </a:lnTo>
                  <a:lnTo>
                    <a:pt x="14" y="75"/>
                  </a:lnTo>
                  <a:lnTo>
                    <a:pt x="14" y="95"/>
                  </a:lnTo>
                  <a:lnTo>
                    <a:pt x="14" y="97"/>
                  </a:lnTo>
                  <a:lnTo>
                    <a:pt x="14" y="100"/>
                  </a:lnTo>
                  <a:lnTo>
                    <a:pt x="14" y="84"/>
                  </a:lnTo>
                  <a:lnTo>
                    <a:pt x="14" y="90"/>
                  </a:lnTo>
                  <a:lnTo>
                    <a:pt x="14" y="97"/>
                  </a:lnTo>
                  <a:lnTo>
                    <a:pt x="14" y="79"/>
                  </a:lnTo>
                  <a:lnTo>
                    <a:pt x="14" y="93"/>
                  </a:lnTo>
                  <a:lnTo>
                    <a:pt x="14" y="100"/>
                  </a:lnTo>
                  <a:lnTo>
                    <a:pt x="14" y="97"/>
                  </a:lnTo>
                  <a:lnTo>
                    <a:pt x="14" y="95"/>
                  </a:lnTo>
                  <a:lnTo>
                    <a:pt x="14" y="77"/>
                  </a:lnTo>
                  <a:lnTo>
                    <a:pt x="14" y="100"/>
                  </a:lnTo>
                  <a:lnTo>
                    <a:pt x="14" y="95"/>
                  </a:lnTo>
                  <a:lnTo>
                    <a:pt x="14" y="88"/>
                  </a:lnTo>
                  <a:lnTo>
                    <a:pt x="14" y="77"/>
                  </a:lnTo>
                  <a:lnTo>
                    <a:pt x="14" y="100"/>
                  </a:lnTo>
                  <a:lnTo>
                    <a:pt x="14" y="93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4" y="90"/>
                  </a:lnTo>
                  <a:lnTo>
                    <a:pt x="14" y="84"/>
                  </a:lnTo>
                  <a:lnTo>
                    <a:pt x="14" y="84"/>
                  </a:lnTo>
                  <a:lnTo>
                    <a:pt x="14" y="72"/>
                  </a:lnTo>
                  <a:lnTo>
                    <a:pt x="14" y="95"/>
                  </a:lnTo>
                  <a:lnTo>
                    <a:pt x="14" y="66"/>
                  </a:lnTo>
                  <a:lnTo>
                    <a:pt x="14" y="98"/>
                  </a:lnTo>
                  <a:lnTo>
                    <a:pt x="14" y="100"/>
                  </a:lnTo>
                  <a:lnTo>
                    <a:pt x="14" y="82"/>
                  </a:lnTo>
                  <a:lnTo>
                    <a:pt x="14" y="65"/>
                  </a:lnTo>
                  <a:lnTo>
                    <a:pt x="14" y="63"/>
                  </a:lnTo>
                  <a:lnTo>
                    <a:pt x="14" y="65"/>
                  </a:lnTo>
                  <a:lnTo>
                    <a:pt x="14" y="100"/>
                  </a:lnTo>
                  <a:lnTo>
                    <a:pt x="14" y="97"/>
                  </a:lnTo>
                  <a:lnTo>
                    <a:pt x="14" y="100"/>
                  </a:lnTo>
                  <a:lnTo>
                    <a:pt x="14" y="91"/>
                  </a:lnTo>
                  <a:lnTo>
                    <a:pt x="14" y="98"/>
                  </a:lnTo>
                  <a:lnTo>
                    <a:pt x="14" y="81"/>
                  </a:lnTo>
                  <a:lnTo>
                    <a:pt x="14" y="90"/>
                  </a:lnTo>
                  <a:lnTo>
                    <a:pt x="14" y="91"/>
                  </a:lnTo>
                  <a:lnTo>
                    <a:pt x="14" y="88"/>
                  </a:lnTo>
                  <a:lnTo>
                    <a:pt x="14" y="100"/>
                  </a:lnTo>
                  <a:lnTo>
                    <a:pt x="14" y="95"/>
                  </a:lnTo>
                  <a:lnTo>
                    <a:pt x="14" y="84"/>
                  </a:lnTo>
                  <a:lnTo>
                    <a:pt x="14" y="97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14" y="97"/>
                  </a:lnTo>
                  <a:lnTo>
                    <a:pt x="16" y="93"/>
                  </a:lnTo>
                  <a:lnTo>
                    <a:pt x="16" y="84"/>
                  </a:lnTo>
                  <a:lnTo>
                    <a:pt x="16" y="100"/>
                  </a:lnTo>
                  <a:lnTo>
                    <a:pt x="16" y="50"/>
                  </a:lnTo>
                  <a:lnTo>
                    <a:pt x="16" y="95"/>
                  </a:lnTo>
                  <a:lnTo>
                    <a:pt x="16" y="82"/>
                  </a:lnTo>
                  <a:lnTo>
                    <a:pt x="16" y="100"/>
                  </a:lnTo>
                  <a:lnTo>
                    <a:pt x="16" y="98"/>
                  </a:lnTo>
                  <a:lnTo>
                    <a:pt x="16" y="70"/>
                  </a:lnTo>
                  <a:lnTo>
                    <a:pt x="16" y="86"/>
                  </a:lnTo>
                  <a:lnTo>
                    <a:pt x="16" y="93"/>
                  </a:lnTo>
                  <a:lnTo>
                    <a:pt x="16" y="93"/>
                  </a:lnTo>
                  <a:lnTo>
                    <a:pt x="16" y="97"/>
                  </a:lnTo>
                  <a:lnTo>
                    <a:pt x="16" y="79"/>
                  </a:lnTo>
                  <a:lnTo>
                    <a:pt x="16" y="91"/>
                  </a:lnTo>
                  <a:lnTo>
                    <a:pt x="16" y="93"/>
                  </a:lnTo>
                  <a:lnTo>
                    <a:pt x="16" y="90"/>
                  </a:lnTo>
                  <a:lnTo>
                    <a:pt x="16" y="98"/>
                  </a:lnTo>
                  <a:lnTo>
                    <a:pt x="16" y="79"/>
                  </a:lnTo>
                  <a:lnTo>
                    <a:pt x="16" y="84"/>
                  </a:lnTo>
                  <a:lnTo>
                    <a:pt x="16" y="81"/>
                  </a:lnTo>
                  <a:lnTo>
                    <a:pt x="16" y="93"/>
                  </a:lnTo>
                  <a:lnTo>
                    <a:pt x="16" y="100"/>
                  </a:lnTo>
                  <a:lnTo>
                    <a:pt x="16" y="97"/>
                  </a:lnTo>
                  <a:lnTo>
                    <a:pt x="16" y="91"/>
                  </a:lnTo>
                  <a:lnTo>
                    <a:pt x="16" y="97"/>
                  </a:lnTo>
                  <a:lnTo>
                    <a:pt x="16" y="100"/>
                  </a:lnTo>
                  <a:lnTo>
                    <a:pt x="16" y="93"/>
                  </a:lnTo>
                  <a:lnTo>
                    <a:pt x="16" y="93"/>
                  </a:lnTo>
                  <a:lnTo>
                    <a:pt x="16" y="95"/>
                  </a:lnTo>
                  <a:lnTo>
                    <a:pt x="16" y="66"/>
                  </a:lnTo>
                  <a:lnTo>
                    <a:pt x="16" y="81"/>
                  </a:lnTo>
                  <a:lnTo>
                    <a:pt x="16" y="100"/>
                  </a:lnTo>
                  <a:lnTo>
                    <a:pt x="16" y="95"/>
                  </a:lnTo>
                  <a:lnTo>
                    <a:pt x="16" y="100"/>
                  </a:lnTo>
                  <a:lnTo>
                    <a:pt x="16" y="90"/>
                  </a:lnTo>
                  <a:lnTo>
                    <a:pt x="16" y="95"/>
                  </a:lnTo>
                  <a:lnTo>
                    <a:pt x="16" y="81"/>
                  </a:lnTo>
                  <a:lnTo>
                    <a:pt x="16" y="95"/>
                  </a:lnTo>
                  <a:lnTo>
                    <a:pt x="16" y="97"/>
                  </a:lnTo>
                  <a:lnTo>
                    <a:pt x="16" y="93"/>
                  </a:lnTo>
                  <a:lnTo>
                    <a:pt x="16" y="86"/>
                  </a:lnTo>
                  <a:lnTo>
                    <a:pt x="16" y="98"/>
                  </a:lnTo>
                  <a:lnTo>
                    <a:pt x="16" y="95"/>
                  </a:lnTo>
                  <a:lnTo>
                    <a:pt x="16" y="88"/>
                  </a:lnTo>
                  <a:lnTo>
                    <a:pt x="16" y="100"/>
                  </a:lnTo>
                  <a:lnTo>
                    <a:pt x="16" y="90"/>
                  </a:lnTo>
                  <a:lnTo>
                    <a:pt x="16" y="100"/>
                  </a:lnTo>
                  <a:lnTo>
                    <a:pt x="16" y="82"/>
                  </a:lnTo>
                  <a:lnTo>
                    <a:pt x="16" y="98"/>
                  </a:lnTo>
                  <a:lnTo>
                    <a:pt x="16" y="95"/>
                  </a:lnTo>
                  <a:lnTo>
                    <a:pt x="16" y="100"/>
                  </a:lnTo>
                  <a:lnTo>
                    <a:pt x="16" y="77"/>
                  </a:lnTo>
                  <a:lnTo>
                    <a:pt x="16" y="93"/>
                  </a:lnTo>
                  <a:lnTo>
                    <a:pt x="16" y="81"/>
                  </a:lnTo>
                  <a:lnTo>
                    <a:pt x="16" y="68"/>
                  </a:lnTo>
                  <a:lnTo>
                    <a:pt x="16" y="98"/>
                  </a:lnTo>
                  <a:lnTo>
                    <a:pt x="16" y="100"/>
                  </a:lnTo>
                  <a:lnTo>
                    <a:pt x="16" y="79"/>
                  </a:lnTo>
                  <a:lnTo>
                    <a:pt x="16" y="93"/>
                  </a:lnTo>
                  <a:lnTo>
                    <a:pt x="16" y="98"/>
                  </a:lnTo>
                  <a:lnTo>
                    <a:pt x="16" y="88"/>
                  </a:lnTo>
                  <a:lnTo>
                    <a:pt x="16" y="97"/>
                  </a:lnTo>
                  <a:lnTo>
                    <a:pt x="16" y="95"/>
                  </a:lnTo>
                  <a:lnTo>
                    <a:pt x="16" y="93"/>
                  </a:lnTo>
                  <a:lnTo>
                    <a:pt x="16" y="98"/>
                  </a:lnTo>
                  <a:lnTo>
                    <a:pt x="16" y="84"/>
                  </a:lnTo>
                  <a:lnTo>
                    <a:pt x="16" y="75"/>
                  </a:lnTo>
                  <a:lnTo>
                    <a:pt x="16" y="9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5" name="Freeform 511"/>
            <p:cNvSpPr>
              <a:spLocks/>
            </p:cNvSpPr>
            <p:nvPr/>
          </p:nvSpPr>
          <p:spPr bwMode="auto">
            <a:xfrm>
              <a:off x="4720" y="4007"/>
              <a:ext cx="18" cy="30"/>
            </a:xfrm>
            <a:custGeom>
              <a:avLst/>
              <a:gdLst>
                <a:gd name="T0" fmla="*/ 2 w 18"/>
                <a:gd name="T1" fmla="*/ 27 h 30"/>
                <a:gd name="T2" fmla="*/ 2 w 18"/>
                <a:gd name="T3" fmla="*/ 23 h 30"/>
                <a:gd name="T4" fmla="*/ 2 w 18"/>
                <a:gd name="T5" fmla="*/ 30 h 30"/>
                <a:gd name="T6" fmla="*/ 2 w 18"/>
                <a:gd name="T7" fmla="*/ 25 h 30"/>
                <a:gd name="T8" fmla="*/ 2 w 18"/>
                <a:gd name="T9" fmla="*/ 25 h 30"/>
                <a:gd name="T10" fmla="*/ 2 w 18"/>
                <a:gd name="T11" fmla="*/ 30 h 30"/>
                <a:gd name="T12" fmla="*/ 2 w 18"/>
                <a:gd name="T13" fmla="*/ 23 h 30"/>
                <a:gd name="T14" fmla="*/ 4 w 18"/>
                <a:gd name="T15" fmla="*/ 30 h 30"/>
                <a:gd name="T16" fmla="*/ 4 w 18"/>
                <a:gd name="T17" fmla="*/ 27 h 30"/>
                <a:gd name="T18" fmla="*/ 4 w 18"/>
                <a:gd name="T19" fmla="*/ 27 h 30"/>
                <a:gd name="T20" fmla="*/ 4 w 18"/>
                <a:gd name="T21" fmla="*/ 27 h 30"/>
                <a:gd name="T22" fmla="*/ 4 w 18"/>
                <a:gd name="T23" fmla="*/ 27 h 30"/>
                <a:gd name="T24" fmla="*/ 4 w 18"/>
                <a:gd name="T25" fmla="*/ 28 h 30"/>
                <a:gd name="T26" fmla="*/ 4 w 18"/>
                <a:gd name="T27" fmla="*/ 28 h 30"/>
                <a:gd name="T28" fmla="*/ 5 w 18"/>
                <a:gd name="T29" fmla="*/ 28 h 30"/>
                <a:gd name="T30" fmla="*/ 5 w 18"/>
                <a:gd name="T31" fmla="*/ 18 h 30"/>
                <a:gd name="T32" fmla="*/ 5 w 18"/>
                <a:gd name="T33" fmla="*/ 30 h 30"/>
                <a:gd name="T34" fmla="*/ 5 w 18"/>
                <a:gd name="T35" fmla="*/ 27 h 30"/>
                <a:gd name="T36" fmla="*/ 5 w 18"/>
                <a:gd name="T37" fmla="*/ 30 h 30"/>
                <a:gd name="T38" fmla="*/ 5 w 18"/>
                <a:gd name="T39" fmla="*/ 28 h 30"/>
                <a:gd name="T40" fmla="*/ 5 w 18"/>
                <a:gd name="T41" fmla="*/ 28 h 30"/>
                <a:gd name="T42" fmla="*/ 7 w 18"/>
                <a:gd name="T43" fmla="*/ 30 h 30"/>
                <a:gd name="T44" fmla="*/ 7 w 18"/>
                <a:gd name="T45" fmla="*/ 30 h 30"/>
                <a:gd name="T46" fmla="*/ 7 w 18"/>
                <a:gd name="T47" fmla="*/ 27 h 30"/>
                <a:gd name="T48" fmla="*/ 7 w 18"/>
                <a:gd name="T49" fmla="*/ 30 h 30"/>
                <a:gd name="T50" fmla="*/ 7 w 18"/>
                <a:gd name="T51" fmla="*/ 30 h 30"/>
                <a:gd name="T52" fmla="*/ 7 w 18"/>
                <a:gd name="T53" fmla="*/ 25 h 30"/>
                <a:gd name="T54" fmla="*/ 7 w 18"/>
                <a:gd name="T55" fmla="*/ 21 h 30"/>
                <a:gd name="T56" fmla="*/ 9 w 18"/>
                <a:gd name="T57" fmla="*/ 30 h 30"/>
                <a:gd name="T58" fmla="*/ 9 w 18"/>
                <a:gd name="T59" fmla="*/ 30 h 30"/>
                <a:gd name="T60" fmla="*/ 9 w 18"/>
                <a:gd name="T61" fmla="*/ 30 h 30"/>
                <a:gd name="T62" fmla="*/ 9 w 18"/>
                <a:gd name="T63" fmla="*/ 30 h 30"/>
                <a:gd name="T64" fmla="*/ 9 w 18"/>
                <a:gd name="T65" fmla="*/ 27 h 30"/>
                <a:gd name="T66" fmla="*/ 9 w 18"/>
                <a:gd name="T67" fmla="*/ 30 h 30"/>
                <a:gd name="T68" fmla="*/ 9 w 18"/>
                <a:gd name="T69" fmla="*/ 30 h 30"/>
                <a:gd name="T70" fmla="*/ 11 w 18"/>
                <a:gd name="T71" fmla="*/ 28 h 30"/>
                <a:gd name="T72" fmla="*/ 11 w 18"/>
                <a:gd name="T73" fmla="*/ 30 h 30"/>
                <a:gd name="T74" fmla="*/ 11 w 18"/>
                <a:gd name="T75" fmla="*/ 16 h 30"/>
                <a:gd name="T76" fmla="*/ 11 w 18"/>
                <a:gd name="T77" fmla="*/ 23 h 30"/>
                <a:gd name="T78" fmla="*/ 11 w 18"/>
                <a:gd name="T79" fmla="*/ 25 h 30"/>
                <a:gd name="T80" fmla="*/ 11 w 18"/>
                <a:gd name="T81" fmla="*/ 27 h 30"/>
                <a:gd name="T82" fmla="*/ 13 w 18"/>
                <a:gd name="T83" fmla="*/ 30 h 30"/>
                <a:gd name="T84" fmla="*/ 13 w 18"/>
                <a:gd name="T85" fmla="*/ 30 h 30"/>
                <a:gd name="T86" fmla="*/ 13 w 18"/>
                <a:gd name="T87" fmla="*/ 23 h 30"/>
                <a:gd name="T88" fmla="*/ 13 w 18"/>
                <a:gd name="T89" fmla="*/ 30 h 30"/>
                <a:gd name="T90" fmla="*/ 13 w 18"/>
                <a:gd name="T91" fmla="*/ 28 h 30"/>
                <a:gd name="T92" fmla="*/ 13 w 18"/>
                <a:gd name="T93" fmla="*/ 30 h 30"/>
                <a:gd name="T94" fmla="*/ 13 w 18"/>
                <a:gd name="T95" fmla="*/ 28 h 30"/>
                <a:gd name="T96" fmla="*/ 14 w 18"/>
                <a:gd name="T97" fmla="*/ 23 h 30"/>
                <a:gd name="T98" fmla="*/ 14 w 18"/>
                <a:gd name="T99" fmla="*/ 30 h 30"/>
                <a:gd name="T100" fmla="*/ 14 w 18"/>
                <a:gd name="T101" fmla="*/ 30 h 30"/>
                <a:gd name="T102" fmla="*/ 14 w 18"/>
                <a:gd name="T103" fmla="*/ 27 h 30"/>
                <a:gd name="T104" fmla="*/ 14 w 18"/>
                <a:gd name="T105" fmla="*/ 28 h 30"/>
                <a:gd name="T106" fmla="*/ 14 w 18"/>
                <a:gd name="T107" fmla="*/ 27 h 30"/>
                <a:gd name="T108" fmla="*/ 16 w 18"/>
                <a:gd name="T109" fmla="*/ 30 h 30"/>
                <a:gd name="T110" fmla="*/ 16 w 18"/>
                <a:gd name="T111" fmla="*/ 28 h 30"/>
                <a:gd name="T112" fmla="*/ 16 w 18"/>
                <a:gd name="T113" fmla="*/ 30 h 30"/>
                <a:gd name="T114" fmla="*/ 16 w 18"/>
                <a:gd name="T115" fmla="*/ 21 h 30"/>
                <a:gd name="T116" fmla="*/ 16 w 18"/>
                <a:gd name="T117" fmla="*/ 30 h 30"/>
                <a:gd name="T118" fmla="*/ 16 w 18"/>
                <a:gd name="T119" fmla="*/ 27 h 30"/>
                <a:gd name="T120" fmla="*/ 16 w 18"/>
                <a:gd name="T121" fmla="*/ 30 h 30"/>
                <a:gd name="T122" fmla="*/ 16 w 18"/>
                <a:gd name="T12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30">
                  <a:moveTo>
                    <a:pt x="0" y="23"/>
                  </a:moveTo>
                  <a:lnTo>
                    <a:pt x="0" y="12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30"/>
                  </a:lnTo>
                  <a:lnTo>
                    <a:pt x="2" y="3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7"/>
                  </a:lnTo>
                  <a:lnTo>
                    <a:pt x="2" y="9"/>
                  </a:lnTo>
                  <a:lnTo>
                    <a:pt x="2" y="28"/>
                  </a:lnTo>
                  <a:lnTo>
                    <a:pt x="2" y="12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16"/>
                  </a:lnTo>
                  <a:lnTo>
                    <a:pt x="2" y="30"/>
                  </a:lnTo>
                  <a:lnTo>
                    <a:pt x="2" y="21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23"/>
                  </a:lnTo>
                  <a:lnTo>
                    <a:pt x="2" y="27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30"/>
                  </a:lnTo>
                  <a:lnTo>
                    <a:pt x="2" y="16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16"/>
                  </a:lnTo>
                  <a:lnTo>
                    <a:pt x="2" y="28"/>
                  </a:lnTo>
                  <a:lnTo>
                    <a:pt x="2" y="25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16"/>
                  </a:lnTo>
                  <a:lnTo>
                    <a:pt x="2" y="30"/>
                  </a:lnTo>
                  <a:lnTo>
                    <a:pt x="2" y="23"/>
                  </a:lnTo>
                  <a:lnTo>
                    <a:pt x="2" y="27"/>
                  </a:lnTo>
                  <a:lnTo>
                    <a:pt x="2" y="0"/>
                  </a:lnTo>
                  <a:lnTo>
                    <a:pt x="2" y="25"/>
                  </a:lnTo>
                  <a:lnTo>
                    <a:pt x="2" y="5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25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23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18"/>
                  </a:lnTo>
                  <a:lnTo>
                    <a:pt x="2" y="23"/>
                  </a:lnTo>
                  <a:lnTo>
                    <a:pt x="2" y="7"/>
                  </a:lnTo>
                  <a:lnTo>
                    <a:pt x="2" y="12"/>
                  </a:lnTo>
                  <a:lnTo>
                    <a:pt x="2" y="28"/>
                  </a:lnTo>
                  <a:lnTo>
                    <a:pt x="2" y="11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11"/>
                  </a:lnTo>
                  <a:lnTo>
                    <a:pt x="2" y="23"/>
                  </a:lnTo>
                  <a:lnTo>
                    <a:pt x="2" y="30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4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2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3"/>
                  </a:lnTo>
                  <a:lnTo>
                    <a:pt x="2" y="5"/>
                  </a:lnTo>
                  <a:lnTo>
                    <a:pt x="2" y="21"/>
                  </a:lnTo>
                  <a:lnTo>
                    <a:pt x="2" y="7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"/>
                  </a:lnTo>
                  <a:lnTo>
                    <a:pt x="4" y="28"/>
                  </a:lnTo>
                  <a:lnTo>
                    <a:pt x="4" y="11"/>
                  </a:lnTo>
                  <a:lnTo>
                    <a:pt x="4" y="23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4" y="16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23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25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4" y="30"/>
                  </a:lnTo>
                  <a:lnTo>
                    <a:pt x="4" y="11"/>
                  </a:lnTo>
                  <a:lnTo>
                    <a:pt x="4" y="23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16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7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12"/>
                  </a:lnTo>
                  <a:lnTo>
                    <a:pt x="4" y="27"/>
                  </a:lnTo>
                  <a:lnTo>
                    <a:pt x="4" y="14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4" y="18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4" y="2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5"/>
                  </a:lnTo>
                  <a:lnTo>
                    <a:pt x="4" y="18"/>
                  </a:lnTo>
                  <a:lnTo>
                    <a:pt x="4" y="28"/>
                  </a:lnTo>
                  <a:lnTo>
                    <a:pt x="5" y="28"/>
                  </a:lnTo>
                  <a:lnTo>
                    <a:pt x="5" y="21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25"/>
                  </a:lnTo>
                  <a:lnTo>
                    <a:pt x="5" y="27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25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20"/>
                  </a:lnTo>
                  <a:lnTo>
                    <a:pt x="5" y="25"/>
                  </a:lnTo>
                  <a:lnTo>
                    <a:pt x="5" y="18"/>
                  </a:lnTo>
                  <a:lnTo>
                    <a:pt x="5" y="28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5" y="20"/>
                  </a:lnTo>
                  <a:lnTo>
                    <a:pt x="5" y="25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25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27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27"/>
                  </a:lnTo>
                  <a:lnTo>
                    <a:pt x="5" y="20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8"/>
                  </a:lnTo>
                  <a:lnTo>
                    <a:pt x="5" y="25"/>
                  </a:lnTo>
                  <a:lnTo>
                    <a:pt x="5" y="27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16"/>
                  </a:lnTo>
                  <a:lnTo>
                    <a:pt x="5" y="28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8"/>
                  </a:lnTo>
                  <a:lnTo>
                    <a:pt x="5" y="20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8"/>
                  </a:lnTo>
                  <a:lnTo>
                    <a:pt x="5" y="23"/>
                  </a:lnTo>
                  <a:lnTo>
                    <a:pt x="5" y="28"/>
                  </a:lnTo>
                  <a:lnTo>
                    <a:pt x="5" y="25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7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25"/>
                  </a:lnTo>
                  <a:lnTo>
                    <a:pt x="5" y="21"/>
                  </a:lnTo>
                  <a:lnTo>
                    <a:pt x="5" y="30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27"/>
                  </a:lnTo>
                  <a:lnTo>
                    <a:pt x="5" y="20"/>
                  </a:lnTo>
                  <a:lnTo>
                    <a:pt x="5" y="27"/>
                  </a:lnTo>
                  <a:lnTo>
                    <a:pt x="5" y="28"/>
                  </a:lnTo>
                  <a:lnTo>
                    <a:pt x="5" y="25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5"/>
                  </a:lnTo>
                  <a:lnTo>
                    <a:pt x="7" y="5"/>
                  </a:lnTo>
                  <a:lnTo>
                    <a:pt x="7" y="27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25"/>
                  </a:lnTo>
                  <a:lnTo>
                    <a:pt x="7" y="30"/>
                  </a:lnTo>
                  <a:lnTo>
                    <a:pt x="7" y="23"/>
                  </a:lnTo>
                  <a:lnTo>
                    <a:pt x="7" y="27"/>
                  </a:lnTo>
                  <a:lnTo>
                    <a:pt x="7" y="25"/>
                  </a:lnTo>
                  <a:lnTo>
                    <a:pt x="7" y="16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"/>
                  </a:lnTo>
                  <a:lnTo>
                    <a:pt x="7" y="28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16"/>
                  </a:lnTo>
                  <a:lnTo>
                    <a:pt x="7" y="18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16"/>
                  </a:lnTo>
                  <a:lnTo>
                    <a:pt x="7" y="23"/>
                  </a:lnTo>
                  <a:lnTo>
                    <a:pt x="7" y="28"/>
                  </a:lnTo>
                  <a:lnTo>
                    <a:pt x="7" y="23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0"/>
                  </a:lnTo>
                  <a:lnTo>
                    <a:pt x="7" y="30"/>
                  </a:lnTo>
                  <a:lnTo>
                    <a:pt x="7" y="23"/>
                  </a:lnTo>
                  <a:lnTo>
                    <a:pt x="7" y="30"/>
                  </a:lnTo>
                  <a:lnTo>
                    <a:pt x="7" y="23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5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0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7"/>
                  </a:lnTo>
                  <a:lnTo>
                    <a:pt x="7" y="21"/>
                  </a:lnTo>
                  <a:lnTo>
                    <a:pt x="9" y="30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23"/>
                  </a:lnTo>
                  <a:lnTo>
                    <a:pt x="9" y="30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21"/>
                  </a:lnTo>
                  <a:lnTo>
                    <a:pt x="9" y="30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9" y="20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1"/>
                  </a:lnTo>
                  <a:lnTo>
                    <a:pt x="9" y="28"/>
                  </a:lnTo>
                  <a:lnTo>
                    <a:pt x="9" y="18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5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23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0"/>
                  </a:lnTo>
                  <a:lnTo>
                    <a:pt x="11" y="28"/>
                  </a:lnTo>
                  <a:lnTo>
                    <a:pt x="11" y="23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23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16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23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3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1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3" y="16"/>
                  </a:lnTo>
                  <a:lnTo>
                    <a:pt x="13" y="30"/>
                  </a:lnTo>
                  <a:lnTo>
                    <a:pt x="13" y="25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1"/>
                  </a:lnTo>
                  <a:lnTo>
                    <a:pt x="13" y="18"/>
                  </a:lnTo>
                  <a:lnTo>
                    <a:pt x="13" y="16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5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5"/>
                  </a:lnTo>
                  <a:lnTo>
                    <a:pt x="13" y="28"/>
                  </a:lnTo>
                  <a:lnTo>
                    <a:pt x="13" y="25"/>
                  </a:lnTo>
                  <a:lnTo>
                    <a:pt x="13" y="30"/>
                  </a:lnTo>
                  <a:lnTo>
                    <a:pt x="13" y="21"/>
                  </a:lnTo>
                  <a:lnTo>
                    <a:pt x="13" y="30"/>
                  </a:lnTo>
                  <a:lnTo>
                    <a:pt x="13" y="25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4" y="30"/>
                  </a:lnTo>
                  <a:lnTo>
                    <a:pt x="14" y="23"/>
                  </a:lnTo>
                  <a:lnTo>
                    <a:pt x="14" y="25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7"/>
                  </a:lnTo>
                  <a:lnTo>
                    <a:pt x="14" y="28"/>
                  </a:lnTo>
                  <a:lnTo>
                    <a:pt x="14" y="21"/>
                  </a:lnTo>
                  <a:lnTo>
                    <a:pt x="14" y="27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1"/>
                  </a:lnTo>
                  <a:lnTo>
                    <a:pt x="14" y="28"/>
                  </a:lnTo>
                  <a:lnTo>
                    <a:pt x="14" y="23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7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21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1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25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23"/>
                  </a:lnTo>
                  <a:lnTo>
                    <a:pt x="14" y="27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25"/>
                  </a:lnTo>
                  <a:lnTo>
                    <a:pt x="14" y="30"/>
                  </a:lnTo>
                  <a:lnTo>
                    <a:pt x="14" y="25"/>
                  </a:lnTo>
                  <a:lnTo>
                    <a:pt x="14" y="27"/>
                  </a:lnTo>
                  <a:lnTo>
                    <a:pt x="14" y="28"/>
                  </a:lnTo>
                  <a:lnTo>
                    <a:pt x="14" y="27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25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5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1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3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1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1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3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5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18" y="28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2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6" name="Freeform 512"/>
            <p:cNvSpPr>
              <a:spLocks/>
            </p:cNvSpPr>
            <p:nvPr/>
          </p:nvSpPr>
          <p:spPr bwMode="auto">
            <a:xfrm>
              <a:off x="4738" y="4025"/>
              <a:ext cx="16" cy="12"/>
            </a:xfrm>
            <a:custGeom>
              <a:avLst/>
              <a:gdLst>
                <a:gd name="T0" fmla="*/ 0 w 16"/>
                <a:gd name="T1" fmla="*/ 9 h 12"/>
                <a:gd name="T2" fmla="*/ 0 w 16"/>
                <a:gd name="T3" fmla="*/ 12 h 12"/>
                <a:gd name="T4" fmla="*/ 0 w 16"/>
                <a:gd name="T5" fmla="*/ 10 h 12"/>
                <a:gd name="T6" fmla="*/ 0 w 16"/>
                <a:gd name="T7" fmla="*/ 12 h 12"/>
                <a:gd name="T8" fmla="*/ 0 w 16"/>
                <a:gd name="T9" fmla="*/ 10 h 12"/>
                <a:gd name="T10" fmla="*/ 0 w 16"/>
                <a:gd name="T11" fmla="*/ 12 h 12"/>
                <a:gd name="T12" fmla="*/ 2 w 16"/>
                <a:gd name="T13" fmla="*/ 12 h 12"/>
                <a:gd name="T14" fmla="*/ 2 w 16"/>
                <a:gd name="T15" fmla="*/ 9 h 12"/>
                <a:gd name="T16" fmla="*/ 2 w 16"/>
                <a:gd name="T17" fmla="*/ 12 h 12"/>
                <a:gd name="T18" fmla="*/ 2 w 16"/>
                <a:gd name="T19" fmla="*/ 12 h 12"/>
                <a:gd name="T20" fmla="*/ 2 w 16"/>
                <a:gd name="T21" fmla="*/ 12 h 12"/>
                <a:gd name="T22" fmla="*/ 2 w 16"/>
                <a:gd name="T23" fmla="*/ 12 h 12"/>
                <a:gd name="T24" fmla="*/ 2 w 16"/>
                <a:gd name="T25" fmla="*/ 12 h 12"/>
                <a:gd name="T26" fmla="*/ 3 w 16"/>
                <a:gd name="T27" fmla="*/ 12 h 12"/>
                <a:gd name="T28" fmla="*/ 3 w 16"/>
                <a:gd name="T29" fmla="*/ 12 h 12"/>
                <a:gd name="T30" fmla="*/ 3 w 16"/>
                <a:gd name="T31" fmla="*/ 12 h 12"/>
                <a:gd name="T32" fmla="*/ 3 w 16"/>
                <a:gd name="T33" fmla="*/ 7 h 12"/>
                <a:gd name="T34" fmla="*/ 3 w 16"/>
                <a:gd name="T35" fmla="*/ 12 h 12"/>
                <a:gd name="T36" fmla="*/ 3 w 16"/>
                <a:gd name="T37" fmla="*/ 12 h 12"/>
                <a:gd name="T38" fmla="*/ 5 w 16"/>
                <a:gd name="T39" fmla="*/ 7 h 12"/>
                <a:gd name="T40" fmla="*/ 5 w 16"/>
                <a:gd name="T41" fmla="*/ 9 h 12"/>
                <a:gd name="T42" fmla="*/ 5 w 16"/>
                <a:gd name="T43" fmla="*/ 12 h 12"/>
                <a:gd name="T44" fmla="*/ 5 w 16"/>
                <a:gd name="T45" fmla="*/ 12 h 12"/>
                <a:gd name="T46" fmla="*/ 5 w 16"/>
                <a:gd name="T47" fmla="*/ 12 h 12"/>
                <a:gd name="T48" fmla="*/ 5 w 16"/>
                <a:gd name="T49" fmla="*/ 12 h 12"/>
                <a:gd name="T50" fmla="*/ 7 w 16"/>
                <a:gd name="T51" fmla="*/ 12 h 12"/>
                <a:gd name="T52" fmla="*/ 7 w 16"/>
                <a:gd name="T53" fmla="*/ 12 h 12"/>
                <a:gd name="T54" fmla="*/ 7 w 16"/>
                <a:gd name="T55" fmla="*/ 12 h 12"/>
                <a:gd name="T56" fmla="*/ 7 w 16"/>
                <a:gd name="T57" fmla="*/ 10 h 12"/>
                <a:gd name="T58" fmla="*/ 7 w 16"/>
                <a:gd name="T59" fmla="*/ 12 h 12"/>
                <a:gd name="T60" fmla="*/ 7 w 16"/>
                <a:gd name="T61" fmla="*/ 12 h 12"/>
                <a:gd name="T62" fmla="*/ 7 w 16"/>
                <a:gd name="T63" fmla="*/ 12 h 12"/>
                <a:gd name="T64" fmla="*/ 9 w 16"/>
                <a:gd name="T65" fmla="*/ 12 h 12"/>
                <a:gd name="T66" fmla="*/ 9 w 16"/>
                <a:gd name="T67" fmla="*/ 10 h 12"/>
                <a:gd name="T68" fmla="*/ 9 w 16"/>
                <a:gd name="T69" fmla="*/ 10 h 12"/>
                <a:gd name="T70" fmla="*/ 9 w 16"/>
                <a:gd name="T71" fmla="*/ 12 h 12"/>
                <a:gd name="T72" fmla="*/ 9 w 16"/>
                <a:gd name="T73" fmla="*/ 10 h 12"/>
                <a:gd name="T74" fmla="*/ 9 w 16"/>
                <a:gd name="T75" fmla="*/ 12 h 12"/>
                <a:gd name="T76" fmla="*/ 9 w 16"/>
                <a:gd name="T77" fmla="*/ 10 h 12"/>
                <a:gd name="T78" fmla="*/ 11 w 16"/>
                <a:gd name="T79" fmla="*/ 12 h 12"/>
                <a:gd name="T80" fmla="*/ 11 w 16"/>
                <a:gd name="T81" fmla="*/ 12 h 12"/>
                <a:gd name="T82" fmla="*/ 11 w 16"/>
                <a:gd name="T83" fmla="*/ 12 h 12"/>
                <a:gd name="T84" fmla="*/ 11 w 16"/>
                <a:gd name="T85" fmla="*/ 12 h 12"/>
                <a:gd name="T86" fmla="*/ 11 w 16"/>
                <a:gd name="T87" fmla="*/ 12 h 12"/>
                <a:gd name="T88" fmla="*/ 11 w 16"/>
                <a:gd name="T89" fmla="*/ 12 h 12"/>
                <a:gd name="T90" fmla="*/ 12 w 16"/>
                <a:gd name="T91" fmla="*/ 12 h 12"/>
                <a:gd name="T92" fmla="*/ 12 w 16"/>
                <a:gd name="T93" fmla="*/ 12 h 12"/>
                <a:gd name="T94" fmla="*/ 12 w 16"/>
                <a:gd name="T95" fmla="*/ 12 h 12"/>
                <a:gd name="T96" fmla="*/ 12 w 16"/>
                <a:gd name="T97" fmla="*/ 10 h 12"/>
                <a:gd name="T98" fmla="*/ 12 w 16"/>
                <a:gd name="T99" fmla="*/ 12 h 12"/>
                <a:gd name="T100" fmla="*/ 12 w 16"/>
                <a:gd name="T101" fmla="*/ 12 h 12"/>
                <a:gd name="T102" fmla="*/ 14 w 16"/>
                <a:gd name="T103" fmla="*/ 10 h 12"/>
                <a:gd name="T104" fmla="*/ 14 w 16"/>
                <a:gd name="T105" fmla="*/ 12 h 12"/>
                <a:gd name="T106" fmla="*/ 14 w 16"/>
                <a:gd name="T107" fmla="*/ 12 h 12"/>
                <a:gd name="T108" fmla="*/ 14 w 16"/>
                <a:gd name="T109" fmla="*/ 10 h 12"/>
                <a:gd name="T110" fmla="*/ 14 w 16"/>
                <a:gd name="T111" fmla="*/ 10 h 12"/>
                <a:gd name="T112" fmla="*/ 14 w 16"/>
                <a:gd name="T113" fmla="*/ 12 h 12"/>
                <a:gd name="T114" fmla="*/ 14 w 16"/>
                <a:gd name="T115" fmla="*/ 12 h 12"/>
                <a:gd name="T116" fmla="*/ 16 w 16"/>
                <a:gd name="T117" fmla="*/ 12 h 12"/>
                <a:gd name="T118" fmla="*/ 16 w 16"/>
                <a:gd name="T119" fmla="*/ 12 h 12"/>
                <a:gd name="T120" fmla="*/ 16 w 16"/>
                <a:gd name="T121" fmla="*/ 12 h 12"/>
                <a:gd name="T122" fmla="*/ 16 w 16"/>
                <a:gd name="T12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2">
                  <a:moveTo>
                    <a:pt x="0" y="10"/>
                  </a:move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7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7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0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7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7" name="Freeform 513"/>
            <p:cNvSpPr>
              <a:spLocks/>
            </p:cNvSpPr>
            <p:nvPr/>
          </p:nvSpPr>
          <p:spPr bwMode="auto">
            <a:xfrm>
              <a:off x="4754" y="4025"/>
              <a:ext cx="18" cy="12"/>
            </a:xfrm>
            <a:custGeom>
              <a:avLst/>
              <a:gdLst>
                <a:gd name="T0" fmla="*/ 0 w 18"/>
                <a:gd name="T1" fmla="*/ 12 h 12"/>
                <a:gd name="T2" fmla="*/ 0 w 18"/>
                <a:gd name="T3" fmla="*/ 9 h 12"/>
                <a:gd name="T4" fmla="*/ 0 w 18"/>
                <a:gd name="T5" fmla="*/ 10 h 12"/>
                <a:gd name="T6" fmla="*/ 2 w 18"/>
                <a:gd name="T7" fmla="*/ 12 h 12"/>
                <a:gd name="T8" fmla="*/ 2 w 18"/>
                <a:gd name="T9" fmla="*/ 10 h 12"/>
                <a:gd name="T10" fmla="*/ 2 w 18"/>
                <a:gd name="T11" fmla="*/ 12 h 12"/>
                <a:gd name="T12" fmla="*/ 2 w 18"/>
                <a:gd name="T13" fmla="*/ 12 h 12"/>
                <a:gd name="T14" fmla="*/ 2 w 18"/>
                <a:gd name="T15" fmla="*/ 12 h 12"/>
                <a:gd name="T16" fmla="*/ 2 w 18"/>
                <a:gd name="T17" fmla="*/ 10 h 12"/>
                <a:gd name="T18" fmla="*/ 4 w 18"/>
                <a:gd name="T19" fmla="*/ 9 h 12"/>
                <a:gd name="T20" fmla="*/ 4 w 18"/>
                <a:gd name="T21" fmla="*/ 12 h 12"/>
                <a:gd name="T22" fmla="*/ 4 w 18"/>
                <a:gd name="T23" fmla="*/ 12 h 12"/>
                <a:gd name="T24" fmla="*/ 4 w 18"/>
                <a:gd name="T25" fmla="*/ 12 h 12"/>
                <a:gd name="T26" fmla="*/ 4 w 18"/>
                <a:gd name="T27" fmla="*/ 12 h 12"/>
                <a:gd name="T28" fmla="*/ 4 w 18"/>
                <a:gd name="T29" fmla="*/ 12 h 12"/>
                <a:gd name="T30" fmla="*/ 5 w 18"/>
                <a:gd name="T31" fmla="*/ 12 h 12"/>
                <a:gd name="T32" fmla="*/ 5 w 18"/>
                <a:gd name="T33" fmla="*/ 10 h 12"/>
                <a:gd name="T34" fmla="*/ 5 w 18"/>
                <a:gd name="T35" fmla="*/ 12 h 12"/>
                <a:gd name="T36" fmla="*/ 5 w 18"/>
                <a:gd name="T37" fmla="*/ 12 h 12"/>
                <a:gd name="T38" fmla="*/ 5 w 18"/>
                <a:gd name="T39" fmla="*/ 9 h 12"/>
                <a:gd name="T40" fmla="*/ 5 w 18"/>
                <a:gd name="T41" fmla="*/ 10 h 12"/>
                <a:gd name="T42" fmla="*/ 5 w 18"/>
                <a:gd name="T43" fmla="*/ 12 h 12"/>
                <a:gd name="T44" fmla="*/ 7 w 18"/>
                <a:gd name="T45" fmla="*/ 12 h 12"/>
                <a:gd name="T46" fmla="*/ 7 w 18"/>
                <a:gd name="T47" fmla="*/ 12 h 12"/>
                <a:gd name="T48" fmla="*/ 7 w 18"/>
                <a:gd name="T49" fmla="*/ 12 h 12"/>
                <a:gd name="T50" fmla="*/ 7 w 18"/>
                <a:gd name="T51" fmla="*/ 12 h 12"/>
                <a:gd name="T52" fmla="*/ 7 w 18"/>
                <a:gd name="T53" fmla="*/ 12 h 12"/>
                <a:gd name="T54" fmla="*/ 7 w 18"/>
                <a:gd name="T55" fmla="*/ 12 h 12"/>
                <a:gd name="T56" fmla="*/ 7 w 18"/>
                <a:gd name="T57" fmla="*/ 12 h 12"/>
                <a:gd name="T58" fmla="*/ 9 w 18"/>
                <a:gd name="T59" fmla="*/ 12 h 12"/>
                <a:gd name="T60" fmla="*/ 9 w 18"/>
                <a:gd name="T61" fmla="*/ 12 h 12"/>
                <a:gd name="T62" fmla="*/ 9 w 18"/>
                <a:gd name="T63" fmla="*/ 12 h 12"/>
                <a:gd name="T64" fmla="*/ 9 w 18"/>
                <a:gd name="T65" fmla="*/ 12 h 12"/>
                <a:gd name="T66" fmla="*/ 9 w 18"/>
                <a:gd name="T67" fmla="*/ 10 h 12"/>
                <a:gd name="T68" fmla="*/ 9 w 18"/>
                <a:gd name="T69" fmla="*/ 12 h 12"/>
                <a:gd name="T70" fmla="*/ 11 w 18"/>
                <a:gd name="T71" fmla="*/ 12 h 12"/>
                <a:gd name="T72" fmla="*/ 11 w 18"/>
                <a:gd name="T73" fmla="*/ 10 h 12"/>
                <a:gd name="T74" fmla="*/ 11 w 18"/>
                <a:gd name="T75" fmla="*/ 12 h 12"/>
                <a:gd name="T76" fmla="*/ 11 w 18"/>
                <a:gd name="T77" fmla="*/ 12 h 12"/>
                <a:gd name="T78" fmla="*/ 11 w 18"/>
                <a:gd name="T79" fmla="*/ 12 h 12"/>
                <a:gd name="T80" fmla="*/ 11 w 18"/>
                <a:gd name="T81" fmla="*/ 12 h 12"/>
                <a:gd name="T82" fmla="*/ 12 w 18"/>
                <a:gd name="T83" fmla="*/ 12 h 12"/>
                <a:gd name="T84" fmla="*/ 12 w 18"/>
                <a:gd name="T85" fmla="*/ 10 h 12"/>
                <a:gd name="T86" fmla="*/ 12 w 18"/>
                <a:gd name="T87" fmla="*/ 12 h 12"/>
                <a:gd name="T88" fmla="*/ 12 w 18"/>
                <a:gd name="T89" fmla="*/ 12 h 12"/>
                <a:gd name="T90" fmla="*/ 12 w 18"/>
                <a:gd name="T91" fmla="*/ 9 h 12"/>
                <a:gd name="T92" fmla="*/ 12 w 18"/>
                <a:gd name="T93" fmla="*/ 12 h 12"/>
                <a:gd name="T94" fmla="*/ 12 w 18"/>
                <a:gd name="T95" fmla="*/ 12 h 12"/>
                <a:gd name="T96" fmla="*/ 14 w 18"/>
                <a:gd name="T97" fmla="*/ 12 h 12"/>
                <a:gd name="T98" fmla="*/ 14 w 18"/>
                <a:gd name="T99" fmla="*/ 12 h 12"/>
                <a:gd name="T100" fmla="*/ 14 w 18"/>
                <a:gd name="T101" fmla="*/ 12 h 12"/>
                <a:gd name="T102" fmla="*/ 14 w 18"/>
                <a:gd name="T103" fmla="*/ 12 h 12"/>
                <a:gd name="T104" fmla="*/ 14 w 18"/>
                <a:gd name="T105" fmla="*/ 12 h 12"/>
                <a:gd name="T106" fmla="*/ 14 w 18"/>
                <a:gd name="T107" fmla="*/ 12 h 12"/>
                <a:gd name="T108" fmla="*/ 16 w 18"/>
                <a:gd name="T109" fmla="*/ 12 h 12"/>
                <a:gd name="T110" fmla="*/ 16 w 18"/>
                <a:gd name="T111" fmla="*/ 12 h 12"/>
                <a:gd name="T112" fmla="*/ 16 w 18"/>
                <a:gd name="T113" fmla="*/ 12 h 12"/>
                <a:gd name="T114" fmla="*/ 16 w 18"/>
                <a:gd name="T115" fmla="*/ 10 h 12"/>
                <a:gd name="T116" fmla="*/ 16 w 18"/>
                <a:gd name="T117" fmla="*/ 12 h 12"/>
                <a:gd name="T118" fmla="*/ 16 w 18"/>
                <a:gd name="T119" fmla="*/ 12 h 12"/>
                <a:gd name="T120" fmla="*/ 18 w 18"/>
                <a:gd name="T121" fmla="*/ 12 h 12"/>
                <a:gd name="T122" fmla="*/ 18 w 18"/>
                <a:gd name="T1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2"/>
                  </a:lnTo>
                  <a:lnTo>
                    <a:pt x="4" y="7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7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7"/>
                  </a:lnTo>
                  <a:lnTo>
                    <a:pt x="5" y="12"/>
                  </a:lnTo>
                  <a:lnTo>
                    <a:pt x="5" y="5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0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2" y="7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8" name="Freeform 514"/>
            <p:cNvSpPr>
              <a:spLocks/>
            </p:cNvSpPr>
            <p:nvPr/>
          </p:nvSpPr>
          <p:spPr bwMode="auto">
            <a:xfrm>
              <a:off x="4772" y="4018"/>
              <a:ext cx="16" cy="19"/>
            </a:xfrm>
            <a:custGeom>
              <a:avLst/>
              <a:gdLst>
                <a:gd name="T0" fmla="*/ 0 w 16"/>
                <a:gd name="T1" fmla="*/ 19 h 19"/>
                <a:gd name="T2" fmla="*/ 0 w 16"/>
                <a:gd name="T3" fmla="*/ 19 h 19"/>
                <a:gd name="T4" fmla="*/ 0 w 16"/>
                <a:gd name="T5" fmla="*/ 19 h 19"/>
                <a:gd name="T6" fmla="*/ 0 w 16"/>
                <a:gd name="T7" fmla="*/ 17 h 19"/>
                <a:gd name="T8" fmla="*/ 2 w 16"/>
                <a:gd name="T9" fmla="*/ 19 h 19"/>
                <a:gd name="T10" fmla="*/ 2 w 16"/>
                <a:gd name="T11" fmla="*/ 9 h 19"/>
                <a:gd name="T12" fmla="*/ 2 w 16"/>
                <a:gd name="T13" fmla="*/ 19 h 19"/>
                <a:gd name="T14" fmla="*/ 2 w 16"/>
                <a:gd name="T15" fmla="*/ 14 h 19"/>
                <a:gd name="T16" fmla="*/ 2 w 16"/>
                <a:gd name="T17" fmla="*/ 19 h 19"/>
                <a:gd name="T18" fmla="*/ 2 w 16"/>
                <a:gd name="T19" fmla="*/ 19 h 19"/>
                <a:gd name="T20" fmla="*/ 2 w 16"/>
                <a:gd name="T21" fmla="*/ 17 h 19"/>
                <a:gd name="T22" fmla="*/ 3 w 16"/>
                <a:gd name="T23" fmla="*/ 19 h 19"/>
                <a:gd name="T24" fmla="*/ 3 w 16"/>
                <a:gd name="T25" fmla="*/ 19 h 19"/>
                <a:gd name="T26" fmla="*/ 3 w 16"/>
                <a:gd name="T27" fmla="*/ 17 h 19"/>
                <a:gd name="T28" fmla="*/ 3 w 16"/>
                <a:gd name="T29" fmla="*/ 19 h 19"/>
                <a:gd name="T30" fmla="*/ 3 w 16"/>
                <a:gd name="T31" fmla="*/ 19 h 19"/>
                <a:gd name="T32" fmla="*/ 3 w 16"/>
                <a:gd name="T33" fmla="*/ 19 h 19"/>
                <a:gd name="T34" fmla="*/ 5 w 16"/>
                <a:gd name="T35" fmla="*/ 17 h 19"/>
                <a:gd name="T36" fmla="*/ 5 w 16"/>
                <a:gd name="T37" fmla="*/ 19 h 19"/>
                <a:gd name="T38" fmla="*/ 5 w 16"/>
                <a:gd name="T39" fmla="*/ 17 h 19"/>
                <a:gd name="T40" fmla="*/ 5 w 16"/>
                <a:gd name="T41" fmla="*/ 17 h 19"/>
                <a:gd name="T42" fmla="*/ 5 w 16"/>
                <a:gd name="T43" fmla="*/ 19 h 19"/>
                <a:gd name="T44" fmla="*/ 5 w 16"/>
                <a:gd name="T45" fmla="*/ 19 h 19"/>
                <a:gd name="T46" fmla="*/ 7 w 16"/>
                <a:gd name="T47" fmla="*/ 10 h 19"/>
                <a:gd name="T48" fmla="*/ 7 w 16"/>
                <a:gd name="T49" fmla="*/ 16 h 19"/>
                <a:gd name="T50" fmla="*/ 7 w 16"/>
                <a:gd name="T51" fmla="*/ 19 h 19"/>
                <a:gd name="T52" fmla="*/ 7 w 16"/>
                <a:gd name="T53" fmla="*/ 17 h 19"/>
                <a:gd name="T54" fmla="*/ 7 w 16"/>
                <a:gd name="T55" fmla="*/ 16 h 19"/>
                <a:gd name="T56" fmla="*/ 7 w 16"/>
                <a:gd name="T57" fmla="*/ 19 h 19"/>
                <a:gd name="T58" fmla="*/ 7 w 16"/>
                <a:gd name="T59" fmla="*/ 19 h 19"/>
                <a:gd name="T60" fmla="*/ 9 w 16"/>
                <a:gd name="T61" fmla="*/ 17 h 19"/>
                <a:gd name="T62" fmla="*/ 9 w 16"/>
                <a:gd name="T63" fmla="*/ 19 h 19"/>
                <a:gd name="T64" fmla="*/ 9 w 16"/>
                <a:gd name="T65" fmla="*/ 19 h 19"/>
                <a:gd name="T66" fmla="*/ 9 w 16"/>
                <a:gd name="T67" fmla="*/ 19 h 19"/>
                <a:gd name="T68" fmla="*/ 9 w 16"/>
                <a:gd name="T69" fmla="*/ 14 h 19"/>
                <a:gd name="T70" fmla="*/ 9 w 16"/>
                <a:gd name="T71" fmla="*/ 19 h 19"/>
                <a:gd name="T72" fmla="*/ 9 w 16"/>
                <a:gd name="T73" fmla="*/ 12 h 19"/>
                <a:gd name="T74" fmla="*/ 10 w 16"/>
                <a:gd name="T75" fmla="*/ 19 h 19"/>
                <a:gd name="T76" fmla="*/ 10 w 16"/>
                <a:gd name="T77" fmla="*/ 19 h 19"/>
                <a:gd name="T78" fmla="*/ 10 w 16"/>
                <a:gd name="T79" fmla="*/ 19 h 19"/>
                <a:gd name="T80" fmla="*/ 10 w 16"/>
                <a:gd name="T81" fmla="*/ 9 h 19"/>
                <a:gd name="T82" fmla="*/ 10 w 16"/>
                <a:gd name="T83" fmla="*/ 17 h 19"/>
                <a:gd name="T84" fmla="*/ 10 w 16"/>
                <a:gd name="T85" fmla="*/ 19 h 19"/>
                <a:gd name="T86" fmla="*/ 10 w 16"/>
                <a:gd name="T87" fmla="*/ 19 h 19"/>
                <a:gd name="T88" fmla="*/ 12 w 16"/>
                <a:gd name="T89" fmla="*/ 19 h 19"/>
                <a:gd name="T90" fmla="*/ 12 w 16"/>
                <a:gd name="T91" fmla="*/ 17 h 19"/>
                <a:gd name="T92" fmla="*/ 12 w 16"/>
                <a:gd name="T93" fmla="*/ 16 h 19"/>
                <a:gd name="T94" fmla="*/ 12 w 16"/>
                <a:gd name="T95" fmla="*/ 16 h 19"/>
                <a:gd name="T96" fmla="*/ 12 w 16"/>
                <a:gd name="T97" fmla="*/ 19 h 19"/>
                <a:gd name="T98" fmla="*/ 12 w 16"/>
                <a:gd name="T99" fmla="*/ 19 h 19"/>
                <a:gd name="T100" fmla="*/ 14 w 16"/>
                <a:gd name="T101" fmla="*/ 19 h 19"/>
                <a:gd name="T102" fmla="*/ 14 w 16"/>
                <a:gd name="T103" fmla="*/ 12 h 19"/>
                <a:gd name="T104" fmla="*/ 14 w 16"/>
                <a:gd name="T105" fmla="*/ 17 h 19"/>
                <a:gd name="T106" fmla="*/ 14 w 16"/>
                <a:gd name="T107" fmla="*/ 16 h 19"/>
                <a:gd name="T108" fmla="*/ 14 w 16"/>
                <a:gd name="T109" fmla="*/ 19 h 19"/>
                <a:gd name="T110" fmla="*/ 14 w 16"/>
                <a:gd name="T111" fmla="*/ 17 h 19"/>
                <a:gd name="T112" fmla="*/ 14 w 16"/>
                <a:gd name="T113" fmla="*/ 19 h 19"/>
                <a:gd name="T114" fmla="*/ 16 w 16"/>
                <a:gd name="T115" fmla="*/ 17 h 19"/>
                <a:gd name="T116" fmla="*/ 16 w 16"/>
                <a:gd name="T117" fmla="*/ 17 h 19"/>
                <a:gd name="T118" fmla="*/ 16 w 16"/>
                <a:gd name="T119" fmla="*/ 17 h 19"/>
                <a:gd name="T120" fmla="*/ 16 w 16"/>
                <a:gd name="T121" fmla="*/ 19 h 19"/>
                <a:gd name="T122" fmla="*/ 16 w 16"/>
                <a:gd name="T12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9">
                  <a:moveTo>
                    <a:pt x="0" y="19"/>
                  </a:move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4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2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4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7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0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9"/>
                  </a:lnTo>
                  <a:lnTo>
                    <a:pt x="7" y="19"/>
                  </a:lnTo>
                  <a:lnTo>
                    <a:pt x="7" y="10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2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0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0"/>
                  </a:lnTo>
                  <a:lnTo>
                    <a:pt x="9" y="19"/>
                  </a:lnTo>
                  <a:lnTo>
                    <a:pt x="9" y="12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2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4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2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9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5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3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7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7"/>
                  </a:lnTo>
                  <a:lnTo>
                    <a:pt x="12" y="14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6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2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7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4"/>
                  </a:lnTo>
                  <a:lnTo>
                    <a:pt x="14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0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9"/>
                  </a:lnTo>
                  <a:lnTo>
                    <a:pt x="16" y="14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0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9"/>
                  </a:lnTo>
                  <a:lnTo>
                    <a:pt x="16" y="17"/>
                  </a:lnTo>
                  <a:lnTo>
                    <a:pt x="16" y="1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7"/>
                  </a:lnTo>
                  <a:lnTo>
                    <a:pt x="16" y="1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499" name="Freeform 515"/>
            <p:cNvSpPr>
              <a:spLocks/>
            </p:cNvSpPr>
            <p:nvPr/>
          </p:nvSpPr>
          <p:spPr bwMode="auto">
            <a:xfrm>
              <a:off x="4788" y="3998"/>
              <a:ext cx="18" cy="39"/>
            </a:xfrm>
            <a:custGeom>
              <a:avLst/>
              <a:gdLst>
                <a:gd name="T0" fmla="*/ 0 w 18"/>
                <a:gd name="T1" fmla="*/ 37 h 39"/>
                <a:gd name="T2" fmla="*/ 2 w 18"/>
                <a:gd name="T3" fmla="*/ 36 h 39"/>
                <a:gd name="T4" fmla="*/ 2 w 18"/>
                <a:gd name="T5" fmla="*/ 23 h 39"/>
                <a:gd name="T6" fmla="*/ 2 w 18"/>
                <a:gd name="T7" fmla="*/ 39 h 39"/>
                <a:gd name="T8" fmla="*/ 2 w 18"/>
                <a:gd name="T9" fmla="*/ 37 h 39"/>
                <a:gd name="T10" fmla="*/ 2 w 18"/>
                <a:gd name="T11" fmla="*/ 36 h 39"/>
                <a:gd name="T12" fmla="*/ 2 w 18"/>
                <a:gd name="T13" fmla="*/ 39 h 39"/>
                <a:gd name="T14" fmla="*/ 2 w 18"/>
                <a:gd name="T15" fmla="*/ 37 h 39"/>
                <a:gd name="T16" fmla="*/ 3 w 18"/>
                <a:gd name="T17" fmla="*/ 39 h 39"/>
                <a:gd name="T18" fmla="*/ 3 w 18"/>
                <a:gd name="T19" fmla="*/ 32 h 39"/>
                <a:gd name="T20" fmla="*/ 3 w 18"/>
                <a:gd name="T21" fmla="*/ 37 h 39"/>
                <a:gd name="T22" fmla="*/ 3 w 18"/>
                <a:gd name="T23" fmla="*/ 39 h 39"/>
                <a:gd name="T24" fmla="*/ 3 w 18"/>
                <a:gd name="T25" fmla="*/ 36 h 39"/>
                <a:gd name="T26" fmla="*/ 3 w 18"/>
                <a:gd name="T27" fmla="*/ 37 h 39"/>
                <a:gd name="T28" fmla="*/ 5 w 18"/>
                <a:gd name="T29" fmla="*/ 37 h 39"/>
                <a:gd name="T30" fmla="*/ 5 w 18"/>
                <a:gd name="T31" fmla="*/ 39 h 39"/>
                <a:gd name="T32" fmla="*/ 5 w 18"/>
                <a:gd name="T33" fmla="*/ 37 h 39"/>
                <a:gd name="T34" fmla="*/ 5 w 18"/>
                <a:gd name="T35" fmla="*/ 34 h 39"/>
                <a:gd name="T36" fmla="*/ 5 w 18"/>
                <a:gd name="T37" fmla="*/ 29 h 39"/>
                <a:gd name="T38" fmla="*/ 5 w 18"/>
                <a:gd name="T39" fmla="*/ 34 h 39"/>
                <a:gd name="T40" fmla="*/ 5 w 18"/>
                <a:gd name="T41" fmla="*/ 36 h 39"/>
                <a:gd name="T42" fmla="*/ 7 w 18"/>
                <a:gd name="T43" fmla="*/ 39 h 39"/>
                <a:gd name="T44" fmla="*/ 7 w 18"/>
                <a:gd name="T45" fmla="*/ 37 h 39"/>
                <a:gd name="T46" fmla="*/ 7 w 18"/>
                <a:gd name="T47" fmla="*/ 37 h 39"/>
                <a:gd name="T48" fmla="*/ 7 w 18"/>
                <a:gd name="T49" fmla="*/ 39 h 39"/>
                <a:gd name="T50" fmla="*/ 7 w 18"/>
                <a:gd name="T51" fmla="*/ 29 h 39"/>
                <a:gd name="T52" fmla="*/ 7 w 18"/>
                <a:gd name="T53" fmla="*/ 30 h 39"/>
                <a:gd name="T54" fmla="*/ 7 w 18"/>
                <a:gd name="T55" fmla="*/ 39 h 39"/>
                <a:gd name="T56" fmla="*/ 9 w 18"/>
                <a:gd name="T57" fmla="*/ 39 h 39"/>
                <a:gd name="T58" fmla="*/ 9 w 18"/>
                <a:gd name="T59" fmla="*/ 21 h 39"/>
                <a:gd name="T60" fmla="*/ 9 w 18"/>
                <a:gd name="T61" fmla="*/ 29 h 39"/>
                <a:gd name="T62" fmla="*/ 9 w 18"/>
                <a:gd name="T63" fmla="*/ 36 h 39"/>
                <a:gd name="T64" fmla="*/ 9 w 18"/>
                <a:gd name="T65" fmla="*/ 39 h 39"/>
                <a:gd name="T66" fmla="*/ 9 w 18"/>
                <a:gd name="T67" fmla="*/ 39 h 39"/>
                <a:gd name="T68" fmla="*/ 9 w 18"/>
                <a:gd name="T69" fmla="*/ 36 h 39"/>
                <a:gd name="T70" fmla="*/ 11 w 18"/>
                <a:gd name="T71" fmla="*/ 32 h 39"/>
                <a:gd name="T72" fmla="*/ 11 w 18"/>
                <a:gd name="T73" fmla="*/ 37 h 39"/>
                <a:gd name="T74" fmla="*/ 11 w 18"/>
                <a:gd name="T75" fmla="*/ 34 h 39"/>
                <a:gd name="T76" fmla="*/ 11 w 18"/>
                <a:gd name="T77" fmla="*/ 36 h 39"/>
                <a:gd name="T78" fmla="*/ 11 w 18"/>
                <a:gd name="T79" fmla="*/ 36 h 39"/>
                <a:gd name="T80" fmla="*/ 11 w 18"/>
                <a:gd name="T81" fmla="*/ 37 h 39"/>
                <a:gd name="T82" fmla="*/ 12 w 18"/>
                <a:gd name="T83" fmla="*/ 20 h 39"/>
                <a:gd name="T84" fmla="*/ 12 w 18"/>
                <a:gd name="T85" fmla="*/ 32 h 39"/>
                <a:gd name="T86" fmla="*/ 12 w 18"/>
                <a:gd name="T87" fmla="*/ 39 h 39"/>
                <a:gd name="T88" fmla="*/ 12 w 18"/>
                <a:gd name="T89" fmla="*/ 37 h 39"/>
                <a:gd name="T90" fmla="*/ 12 w 18"/>
                <a:gd name="T91" fmla="*/ 39 h 39"/>
                <a:gd name="T92" fmla="*/ 12 w 18"/>
                <a:gd name="T93" fmla="*/ 32 h 39"/>
                <a:gd name="T94" fmla="*/ 12 w 18"/>
                <a:gd name="T95" fmla="*/ 39 h 39"/>
                <a:gd name="T96" fmla="*/ 14 w 18"/>
                <a:gd name="T97" fmla="*/ 37 h 39"/>
                <a:gd name="T98" fmla="*/ 14 w 18"/>
                <a:gd name="T99" fmla="*/ 37 h 39"/>
                <a:gd name="T100" fmla="*/ 14 w 18"/>
                <a:gd name="T101" fmla="*/ 20 h 39"/>
                <a:gd name="T102" fmla="*/ 14 w 18"/>
                <a:gd name="T103" fmla="*/ 30 h 39"/>
                <a:gd name="T104" fmla="*/ 14 w 18"/>
                <a:gd name="T105" fmla="*/ 32 h 39"/>
                <a:gd name="T106" fmla="*/ 14 w 18"/>
                <a:gd name="T107" fmla="*/ 29 h 39"/>
                <a:gd name="T108" fmla="*/ 14 w 18"/>
                <a:gd name="T109" fmla="*/ 34 h 39"/>
                <a:gd name="T110" fmla="*/ 16 w 18"/>
                <a:gd name="T111" fmla="*/ 37 h 39"/>
                <a:gd name="T112" fmla="*/ 16 w 18"/>
                <a:gd name="T113" fmla="*/ 37 h 39"/>
                <a:gd name="T114" fmla="*/ 16 w 18"/>
                <a:gd name="T115" fmla="*/ 37 h 39"/>
                <a:gd name="T116" fmla="*/ 16 w 18"/>
                <a:gd name="T117" fmla="*/ 34 h 39"/>
                <a:gd name="T118" fmla="*/ 16 w 18"/>
                <a:gd name="T119" fmla="*/ 36 h 39"/>
                <a:gd name="T120" fmla="*/ 16 w 18"/>
                <a:gd name="T121" fmla="*/ 37 h 39"/>
                <a:gd name="T122" fmla="*/ 16 w 18"/>
                <a:gd name="T123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39">
                  <a:moveTo>
                    <a:pt x="0" y="39"/>
                  </a:moveTo>
                  <a:lnTo>
                    <a:pt x="0" y="37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0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2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2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0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36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4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4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2"/>
                  </a:lnTo>
                  <a:lnTo>
                    <a:pt x="3" y="36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2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2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3" y="37"/>
                  </a:lnTo>
                  <a:lnTo>
                    <a:pt x="3" y="25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25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23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29"/>
                  </a:lnTo>
                  <a:lnTo>
                    <a:pt x="3" y="39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0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4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2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0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2"/>
                  </a:lnTo>
                  <a:lnTo>
                    <a:pt x="5" y="39"/>
                  </a:lnTo>
                  <a:lnTo>
                    <a:pt x="5" y="30"/>
                  </a:lnTo>
                  <a:lnTo>
                    <a:pt x="5" y="39"/>
                  </a:lnTo>
                  <a:lnTo>
                    <a:pt x="5" y="32"/>
                  </a:lnTo>
                  <a:lnTo>
                    <a:pt x="5" y="29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4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0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5" y="30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5" y="25"/>
                  </a:lnTo>
                  <a:lnTo>
                    <a:pt x="5" y="30"/>
                  </a:lnTo>
                  <a:lnTo>
                    <a:pt x="5" y="36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7" y="3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2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9"/>
                  </a:lnTo>
                  <a:lnTo>
                    <a:pt x="7" y="23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27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6"/>
                  </a:lnTo>
                  <a:lnTo>
                    <a:pt x="7" y="13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29"/>
                  </a:lnTo>
                  <a:lnTo>
                    <a:pt x="7" y="39"/>
                  </a:lnTo>
                  <a:lnTo>
                    <a:pt x="7" y="32"/>
                  </a:lnTo>
                  <a:lnTo>
                    <a:pt x="7" y="25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0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2"/>
                  </a:lnTo>
                  <a:lnTo>
                    <a:pt x="7" y="39"/>
                  </a:lnTo>
                  <a:lnTo>
                    <a:pt x="7" y="36"/>
                  </a:lnTo>
                  <a:lnTo>
                    <a:pt x="7" y="34"/>
                  </a:lnTo>
                  <a:lnTo>
                    <a:pt x="7" y="37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2"/>
                  </a:lnTo>
                  <a:lnTo>
                    <a:pt x="7" y="36"/>
                  </a:lnTo>
                  <a:lnTo>
                    <a:pt x="9" y="36"/>
                  </a:lnTo>
                  <a:lnTo>
                    <a:pt x="9" y="37"/>
                  </a:lnTo>
                  <a:lnTo>
                    <a:pt x="9" y="30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9" y="29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25"/>
                  </a:lnTo>
                  <a:lnTo>
                    <a:pt x="9" y="39"/>
                  </a:lnTo>
                  <a:lnTo>
                    <a:pt x="9" y="21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2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2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9" y="30"/>
                  </a:lnTo>
                  <a:lnTo>
                    <a:pt x="9" y="36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7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29"/>
                  </a:lnTo>
                  <a:lnTo>
                    <a:pt x="9" y="36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6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29"/>
                  </a:lnTo>
                  <a:lnTo>
                    <a:pt x="9" y="34"/>
                  </a:lnTo>
                  <a:lnTo>
                    <a:pt x="9" y="39"/>
                  </a:lnTo>
                  <a:lnTo>
                    <a:pt x="9" y="36"/>
                  </a:lnTo>
                  <a:lnTo>
                    <a:pt x="9" y="39"/>
                  </a:lnTo>
                  <a:lnTo>
                    <a:pt x="9" y="32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9" y="27"/>
                  </a:lnTo>
                  <a:lnTo>
                    <a:pt x="9" y="39"/>
                  </a:lnTo>
                  <a:lnTo>
                    <a:pt x="9" y="37"/>
                  </a:lnTo>
                  <a:lnTo>
                    <a:pt x="9" y="29"/>
                  </a:lnTo>
                  <a:lnTo>
                    <a:pt x="9" y="39"/>
                  </a:lnTo>
                  <a:lnTo>
                    <a:pt x="9" y="39"/>
                  </a:lnTo>
                  <a:lnTo>
                    <a:pt x="9" y="29"/>
                  </a:lnTo>
                  <a:lnTo>
                    <a:pt x="9" y="37"/>
                  </a:lnTo>
                  <a:lnTo>
                    <a:pt x="9" y="36"/>
                  </a:lnTo>
                  <a:lnTo>
                    <a:pt x="9" y="32"/>
                  </a:lnTo>
                  <a:lnTo>
                    <a:pt x="11" y="29"/>
                  </a:lnTo>
                  <a:lnTo>
                    <a:pt x="11" y="39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0"/>
                  </a:lnTo>
                  <a:lnTo>
                    <a:pt x="11" y="36"/>
                  </a:lnTo>
                  <a:lnTo>
                    <a:pt x="11" y="37"/>
                  </a:lnTo>
                  <a:lnTo>
                    <a:pt x="11" y="32"/>
                  </a:lnTo>
                  <a:lnTo>
                    <a:pt x="11" y="37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1" y="37"/>
                  </a:lnTo>
                  <a:lnTo>
                    <a:pt x="11" y="27"/>
                  </a:lnTo>
                  <a:lnTo>
                    <a:pt x="11" y="39"/>
                  </a:lnTo>
                  <a:lnTo>
                    <a:pt x="11" y="23"/>
                  </a:lnTo>
                  <a:lnTo>
                    <a:pt x="11" y="39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39"/>
                  </a:lnTo>
                  <a:lnTo>
                    <a:pt x="11" y="37"/>
                  </a:lnTo>
                  <a:lnTo>
                    <a:pt x="11" y="39"/>
                  </a:lnTo>
                  <a:lnTo>
                    <a:pt x="11" y="37"/>
                  </a:lnTo>
                  <a:lnTo>
                    <a:pt x="11" y="39"/>
                  </a:lnTo>
                  <a:lnTo>
                    <a:pt x="11" y="37"/>
                  </a:lnTo>
                  <a:lnTo>
                    <a:pt x="11" y="27"/>
                  </a:lnTo>
                  <a:lnTo>
                    <a:pt x="11" y="39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6"/>
                  </a:lnTo>
                  <a:lnTo>
                    <a:pt x="11" y="30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1" y="36"/>
                  </a:lnTo>
                  <a:lnTo>
                    <a:pt x="11" y="37"/>
                  </a:lnTo>
                  <a:lnTo>
                    <a:pt x="11" y="29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1" y="36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32"/>
                  </a:lnTo>
                  <a:lnTo>
                    <a:pt x="11" y="21"/>
                  </a:lnTo>
                  <a:lnTo>
                    <a:pt x="11" y="36"/>
                  </a:lnTo>
                  <a:lnTo>
                    <a:pt x="11" y="29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1" y="21"/>
                  </a:lnTo>
                  <a:lnTo>
                    <a:pt x="11" y="32"/>
                  </a:lnTo>
                  <a:lnTo>
                    <a:pt x="11" y="39"/>
                  </a:lnTo>
                  <a:lnTo>
                    <a:pt x="11" y="16"/>
                  </a:lnTo>
                  <a:lnTo>
                    <a:pt x="11" y="39"/>
                  </a:lnTo>
                  <a:lnTo>
                    <a:pt x="11" y="32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6"/>
                  </a:lnTo>
                  <a:lnTo>
                    <a:pt x="11" y="39"/>
                  </a:lnTo>
                  <a:lnTo>
                    <a:pt x="11" y="36"/>
                  </a:lnTo>
                  <a:lnTo>
                    <a:pt x="11" y="37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34"/>
                  </a:lnTo>
                  <a:lnTo>
                    <a:pt x="11" y="39"/>
                  </a:lnTo>
                  <a:lnTo>
                    <a:pt x="11" y="2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9"/>
                  </a:lnTo>
                  <a:lnTo>
                    <a:pt x="11" y="30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20"/>
                  </a:lnTo>
                  <a:lnTo>
                    <a:pt x="12" y="39"/>
                  </a:lnTo>
                  <a:lnTo>
                    <a:pt x="12" y="29"/>
                  </a:lnTo>
                  <a:lnTo>
                    <a:pt x="12" y="32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25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7"/>
                  </a:lnTo>
                  <a:lnTo>
                    <a:pt x="12" y="32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4"/>
                  </a:lnTo>
                  <a:lnTo>
                    <a:pt x="12" y="37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2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20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23"/>
                  </a:lnTo>
                  <a:lnTo>
                    <a:pt x="12" y="32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0"/>
                  </a:lnTo>
                  <a:lnTo>
                    <a:pt x="12" y="27"/>
                  </a:lnTo>
                  <a:lnTo>
                    <a:pt x="12" y="34"/>
                  </a:lnTo>
                  <a:lnTo>
                    <a:pt x="12" y="23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4"/>
                  </a:lnTo>
                  <a:lnTo>
                    <a:pt x="12" y="27"/>
                  </a:lnTo>
                  <a:lnTo>
                    <a:pt x="12" y="37"/>
                  </a:lnTo>
                  <a:lnTo>
                    <a:pt x="12" y="32"/>
                  </a:lnTo>
                  <a:lnTo>
                    <a:pt x="12" y="25"/>
                  </a:lnTo>
                  <a:lnTo>
                    <a:pt x="12" y="34"/>
                  </a:lnTo>
                  <a:lnTo>
                    <a:pt x="12" y="21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29"/>
                  </a:lnTo>
                  <a:lnTo>
                    <a:pt x="12" y="32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27"/>
                  </a:lnTo>
                  <a:lnTo>
                    <a:pt x="12" y="39"/>
                  </a:lnTo>
                  <a:lnTo>
                    <a:pt x="12" y="23"/>
                  </a:lnTo>
                  <a:lnTo>
                    <a:pt x="12" y="39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4"/>
                  </a:lnTo>
                  <a:lnTo>
                    <a:pt x="12" y="29"/>
                  </a:lnTo>
                  <a:lnTo>
                    <a:pt x="14" y="36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2"/>
                  </a:lnTo>
                  <a:lnTo>
                    <a:pt x="14" y="20"/>
                  </a:lnTo>
                  <a:lnTo>
                    <a:pt x="14" y="39"/>
                  </a:lnTo>
                  <a:lnTo>
                    <a:pt x="14" y="36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9"/>
                  </a:lnTo>
                  <a:lnTo>
                    <a:pt x="14" y="29"/>
                  </a:lnTo>
                  <a:lnTo>
                    <a:pt x="14" y="25"/>
                  </a:lnTo>
                  <a:lnTo>
                    <a:pt x="14" y="39"/>
                  </a:lnTo>
                  <a:lnTo>
                    <a:pt x="14" y="36"/>
                  </a:lnTo>
                  <a:lnTo>
                    <a:pt x="14" y="29"/>
                  </a:lnTo>
                  <a:lnTo>
                    <a:pt x="14" y="34"/>
                  </a:lnTo>
                  <a:lnTo>
                    <a:pt x="14" y="32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4" y="39"/>
                  </a:lnTo>
                  <a:lnTo>
                    <a:pt x="14" y="32"/>
                  </a:lnTo>
                  <a:lnTo>
                    <a:pt x="14" y="14"/>
                  </a:lnTo>
                  <a:lnTo>
                    <a:pt x="14" y="39"/>
                  </a:lnTo>
                  <a:lnTo>
                    <a:pt x="14" y="34"/>
                  </a:lnTo>
                  <a:lnTo>
                    <a:pt x="14" y="39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20"/>
                  </a:lnTo>
                  <a:lnTo>
                    <a:pt x="14" y="25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7"/>
                  </a:lnTo>
                  <a:lnTo>
                    <a:pt x="14" y="16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4" y="18"/>
                  </a:lnTo>
                  <a:lnTo>
                    <a:pt x="14" y="25"/>
                  </a:lnTo>
                  <a:lnTo>
                    <a:pt x="14" y="32"/>
                  </a:lnTo>
                  <a:lnTo>
                    <a:pt x="14" y="39"/>
                  </a:lnTo>
                  <a:lnTo>
                    <a:pt x="14" y="34"/>
                  </a:lnTo>
                  <a:lnTo>
                    <a:pt x="14" y="36"/>
                  </a:lnTo>
                  <a:lnTo>
                    <a:pt x="14" y="37"/>
                  </a:lnTo>
                  <a:lnTo>
                    <a:pt x="14" y="32"/>
                  </a:lnTo>
                  <a:lnTo>
                    <a:pt x="14" y="23"/>
                  </a:lnTo>
                  <a:lnTo>
                    <a:pt x="14" y="39"/>
                  </a:lnTo>
                  <a:lnTo>
                    <a:pt x="14" y="34"/>
                  </a:lnTo>
                  <a:lnTo>
                    <a:pt x="14" y="36"/>
                  </a:lnTo>
                  <a:lnTo>
                    <a:pt x="14" y="27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4" y="25"/>
                  </a:lnTo>
                  <a:lnTo>
                    <a:pt x="14" y="39"/>
                  </a:lnTo>
                  <a:lnTo>
                    <a:pt x="14" y="32"/>
                  </a:lnTo>
                  <a:lnTo>
                    <a:pt x="14" y="34"/>
                  </a:lnTo>
                  <a:lnTo>
                    <a:pt x="14" y="29"/>
                  </a:lnTo>
                  <a:lnTo>
                    <a:pt x="14" y="30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21"/>
                  </a:lnTo>
                  <a:lnTo>
                    <a:pt x="14" y="30"/>
                  </a:lnTo>
                  <a:lnTo>
                    <a:pt x="14" y="29"/>
                  </a:lnTo>
                  <a:lnTo>
                    <a:pt x="14" y="14"/>
                  </a:lnTo>
                  <a:lnTo>
                    <a:pt x="14" y="25"/>
                  </a:lnTo>
                  <a:lnTo>
                    <a:pt x="14" y="32"/>
                  </a:lnTo>
                  <a:lnTo>
                    <a:pt x="14" y="34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7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30"/>
                  </a:lnTo>
                  <a:lnTo>
                    <a:pt x="16" y="39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25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9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25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2"/>
                  </a:lnTo>
                  <a:lnTo>
                    <a:pt x="16" y="29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6" y="23"/>
                  </a:lnTo>
                  <a:lnTo>
                    <a:pt x="16" y="27"/>
                  </a:lnTo>
                  <a:lnTo>
                    <a:pt x="16" y="14"/>
                  </a:lnTo>
                  <a:lnTo>
                    <a:pt x="16" y="23"/>
                  </a:lnTo>
                  <a:lnTo>
                    <a:pt x="16" y="18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36"/>
                  </a:lnTo>
                  <a:lnTo>
                    <a:pt x="16" y="20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6" y="18"/>
                  </a:lnTo>
                  <a:lnTo>
                    <a:pt x="16" y="14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34"/>
                  </a:lnTo>
                  <a:lnTo>
                    <a:pt x="16" y="39"/>
                  </a:lnTo>
                  <a:lnTo>
                    <a:pt x="16" y="32"/>
                  </a:lnTo>
                  <a:lnTo>
                    <a:pt x="16" y="37"/>
                  </a:lnTo>
                  <a:lnTo>
                    <a:pt x="16" y="30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20"/>
                  </a:lnTo>
                  <a:lnTo>
                    <a:pt x="16" y="39"/>
                  </a:lnTo>
                  <a:lnTo>
                    <a:pt x="16" y="7"/>
                  </a:lnTo>
                  <a:lnTo>
                    <a:pt x="16" y="30"/>
                  </a:lnTo>
                  <a:lnTo>
                    <a:pt x="16" y="37"/>
                  </a:lnTo>
                  <a:lnTo>
                    <a:pt x="16" y="32"/>
                  </a:lnTo>
                  <a:lnTo>
                    <a:pt x="16" y="39"/>
                  </a:lnTo>
                  <a:lnTo>
                    <a:pt x="16" y="36"/>
                  </a:lnTo>
                  <a:lnTo>
                    <a:pt x="16" y="23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29"/>
                  </a:lnTo>
                  <a:lnTo>
                    <a:pt x="16" y="20"/>
                  </a:lnTo>
                  <a:lnTo>
                    <a:pt x="16" y="32"/>
                  </a:lnTo>
                  <a:lnTo>
                    <a:pt x="16" y="27"/>
                  </a:lnTo>
                  <a:lnTo>
                    <a:pt x="16" y="34"/>
                  </a:lnTo>
                  <a:lnTo>
                    <a:pt x="16" y="30"/>
                  </a:lnTo>
                  <a:lnTo>
                    <a:pt x="16" y="27"/>
                  </a:lnTo>
                  <a:lnTo>
                    <a:pt x="16" y="37"/>
                  </a:lnTo>
                  <a:lnTo>
                    <a:pt x="16" y="21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0"/>
                  </a:lnTo>
                  <a:lnTo>
                    <a:pt x="16" y="2"/>
                  </a:lnTo>
                  <a:lnTo>
                    <a:pt x="16" y="25"/>
                  </a:lnTo>
                  <a:lnTo>
                    <a:pt x="16" y="13"/>
                  </a:lnTo>
                  <a:lnTo>
                    <a:pt x="16" y="39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6" y="21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20"/>
                  </a:lnTo>
                  <a:lnTo>
                    <a:pt x="16" y="37"/>
                  </a:lnTo>
                  <a:lnTo>
                    <a:pt x="16" y="39"/>
                  </a:lnTo>
                  <a:lnTo>
                    <a:pt x="16" y="23"/>
                  </a:lnTo>
                  <a:lnTo>
                    <a:pt x="16" y="39"/>
                  </a:lnTo>
                  <a:lnTo>
                    <a:pt x="16" y="36"/>
                  </a:lnTo>
                  <a:lnTo>
                    <a:pt x="16" y="23"/>
                  </a:lnTo>
                  <a:lnTo>
                    <a:pt x="18" y="30"/>
                  </a:lnTo>
                  <a:lnTo>
                    <a:pt x="18" y="3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0" name="Freeform 516"/>
            <p:cNvSpPr>
              <a:spLocks/>
            </p:cNvSpPr>
            <p:nvPr/>
          </p:nvSpPr>
          <p:spPr bwMode="auto">
            <a:xfrm>
              <a:off x="4806" y="3959"/>
              <a:ext cx="16" cy="78"/>
            </a:xfrm>
            <a:custGeom>
              <a:avLst/>
              <a:gdLst>
                <a:gd name="T0" fmla="*/ 0 w 16"/>
                <a:gd name="T1" fmla="*/ 76 h 78"/>
                <a:gd name="T2" fmla="*/ 0 w 16"/>
                <a:gd name="T3" fmla="*/ 73 h 78"/>
                <a:gd name="T4" fmla="*/ 0 w 16"/>
                <a:gd name="T5" fmla="*/ 75 h 78"/>
                <a:gd name="T6" fmla="*/ 0 w 16"/>
                <a:gd name="T7" fmla="*/ 59 h 78"/>
                <a:gd name="T8" fmla="*/ 0 w 16"/>
                <a:gd name="T9" fmla="*/ 78 h 78"/>
                <a:gd name="T10" fmla="*/ 0 w 16"/>
                <a:gd name="T11" fmla="*/ 59 h 78"/>
                <a:gd name="T12" fmla="*/ 1 w 16"/>
                <a:gd name="T13" fmla="*/ 75 h 78"/>
                <a:gd name="T14" fmla="*/ 1 w 16"/>
                <a:gd name="T15" fmla="*/ 78 h 78"/>
                <a:gd name="T16" fmla="*/ 1 w 16"/>
                <a:gd name="T17" fmla="*/ 71 h 78"/>
                <a:gd name="T18" fmla="*/ 1 w 16"/>
                <a:gd name="T19" fmla="*/ 71 h 78"/>
                <a:gd name="T20" fmla="*/ 1 w 16"/>
                <a:gd name="T21" fmla="*/ 71 h 78"/>
                <a:gd name="T22" fmla="*/ 1 w 16"/>
                <a:gd name="T23" fmla="*/ 76 h 78"/>
                <a:gd name="T24" fmla="*/ 1 w 16"/>
                <a:gd name="T25" fmla="*/ 78 h 78"/>
                <a:gd name="T26" fmla="*/ 3 w 16"/>
                <a:gd name="T27" fmla="*/ 62 h 78"/>
                <a:gd name="T28" fmla="*/ 3 w 16"/>
                <a:gd name="T29" fmla="*/ 35 h 78"/>
                <a:gd name="T30" fmla="*/ 3 w 16"/>
                <a:gd name="T31" fmla="*/ 71 h 78"/>
                <a:gd name="T32" fmla="*/ 3 w 16"/>
                <a:gd name="T33" fmla="*/ 76 h 78"/>
                <a:gd name="T34" fmla="*/ 3 w 16"/>
                <a:gd name="T35" fmla="*/ 75 h 78"/>
                <a:gd name="T36" fmla="*/ 3 w 16"/>
                <a:gd name="T37" fmla="*/ 62 h 78"/>
                <a:gd name="T38" fmla="*/ 3 w 16"/>
                <a:gd name="T39" fmla="*/ 66 h 78"/>
                <a:gd name="T40" fmla="*/ 5 w 16"/>
                <a:gd name="T41" fmla="*/ 55 h 78"/>
                <a:gd name="T42" fmla="*/ 5 w 16"/>
                <a:gd name="T43" fmla="*/ 73 h 78"/>
                <a:gd name="T44" fmla="*/ 5 w 16"/>
                <a:gd name="T45" fmla="*/ 57 h 78"/>
                <a:gd name="T46" fmla="*/ 5 w 16"/>
                <a:gd name="T47" fmla="*/ 62 h 78"/>
                <a:gd name="T48" fmla="*/ 5 w 16"/>
                <a:gd name="T49" fmla="*/ 76 h 78"/>
                <a:gd name="T50" fmla="*/ 5 w 16"/>
                <a:gd name="T51" fmla="*/ 78 h 78"/>
                <a:gd name="T52" fmla="*/ 5 w 16"/>
                <a:gd name="T53" fmla="*/ 52 h 78"/>
                <a:gd name="T54" fmla="*/ 7 w 16"/>
                <a:gd name="T55" fmla="*/ 76 h 78"/>
                <a:gd name="T56" fmla="*/ 7 w 16"/>
                <a:gd name="T57" fmla="*/ 69 h 78"/>
                <a:gd name="T58" fmla="*/ 7 w 16"/>
                <a:gd name="T59" fmla="*/ 75 h 78"/>
                <a:gd name="T60" fmla="*/ 7 w 16"/>
                <a:gd name="T61" fmla="*/ 50 h 78"/>
                <a:gd name="T62" fmla="*/ 7 w 16"/>
                <a:gd name="T63" fmla="*/ 57 h 78"/>
                <a:gd name="T64" fmla="*/ 7 w 16"/>
                <a:gd name="T65" fmla="*/ 71 h 78"/>
                <a:gd name="T66" fmla="*/ 7 w 16"/>
                <a:gd name="T67" fmla="*/ 68 h 78"/>
                <a:gd name="T68" fmla="*/ 9 w 16"/>
                <a:gd name="T69" fmla="*/ 76 h 78"/>
                <a:gd name="T70" fmla="*/ 9 w 16"/>
                <a:gd name="T71" fmla="*/ 71 h 78"/>
                <a:gd name="T72" fmla="*/ 9 w 16"/>
                <a:gd name="T73" fmla="*/ 75 h 78"/>
                <a:gd name="T74" fmla="*/ 9 w 16"/>
                <a:gd name="T75" fmla="*/ 57 h 78"/>
                <a:gd name="T76" fmla="*/ 9 w 16"/>
                <a:gd name="T77" fmla="*/ 66 h 78"/>
                <a:gd name="T78" fmla="*/ 9 w 16"/>
                <a:gd name="T79" fmla="*/ 73 h 78"/>
                <a:gd name="T80" fmla="*/ 10 w 16"/>
                <a:gd name="T81" fmla="*/ 48 h 78"/>
                <a:gd name="T82" fmla="*/ 10 w 16"/>
                <a:gd name="T83" fmla="*/ 78 h 78"/>
                <a:gd name="T84" fmla="*/ 10 w 16"/>
                <a:gd name="T85" fmla="*/ 76 h 78"/>
                <a:gd name="T86" fmla="*/ 10 w 16"/>
                <a:gd name="T87" fmla="*/ 76 h 78"/>
                <a:gd name="T88" fmla="*/ 10 w 16"/>
                <a:gd name="T89" fmla="*/ 78 h 78"/>
                <a:gd name="T90" fmla="*/ 10 w 16"/>
                <a:gd name="T91" fmla="*/ 76 h 78"/>
                <a:gd name="T92" fmla="*/ 10 w 16"/>
                <a:gd name="T93" fmla="*/ 52 h 78"/>
                <a:gd name="T94" fmla="*/ 12 w 16"/>
                <a:gd name="T95" fmla="*/ 71 h 78"/>
                <a:gd name="T96" fmla="*/ 12 w 16"/>
                <a:gd name="T97" fmla="*/ 64 h 78"/>
                <a:gd name="T98" fmla="*/ 12 w 16"/>
                <a:gd name="T99" fmla="*/ 78 h 78"/>
                <a:gd name="T100" fmla="*/ 12 w 16"/>
                <a:gd name="T101" fmla="*/ 64 h 78"/>
                <a:gd name="T102" fmla="*/ 12 w 16"/>
                <a:gd name="T103" fmla="*/ 69 h 78"/>
                <a:gd name="T104" fmla="*/ 12 w 16"/>
                <a:gd name="T105" fmla="*/ 71 h 78"/>
                <a:gd name="T106" fmla="*/ 12 w 16"/>
                <a:gd name="T107" fmla="*/ 32 h 78"/>
                <a:gd name="T108" fmla="*/ 14 w 16"/>
                <a:gd name="T109" fmla="*/ 78 h 78"/>
                <a:gd name="T110" fmla="*/ 14 w 16"/>
                <a:gd name="T111" fmla="*/ 64 h 78"/>
                <a:gd name="T112" fmla="*/ 14 w 16"/>
                <a:gd name="T113" fmla="*/ 60 h 78"/>
                <a:gd name="T114" fmla="*/ 14 w 16"/>
                <a:gd name="T115" fmla="*/ 76 h 78"/>
                <a:gd name="T116" fmla="*/ 14 w 16"/>
                <a:gd name="T117" fmla="*/ 69 h 78"/>
                <a:gd name="T118" fmla="*/ 14 w 16"/>
                <a:gd name="T119" fmla="*/ 78 h 78"/>
                <a:gd name="T120" fmla="*/ 14 w 16"/>
                <a:gd name="T121" fmla="*/ 55 h 78"/>
                <a:gd name="T122" fmla="*/ 16 w 16"/>
                <a:gd name="T123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78">
                  <a:moveTo>
                    <a:pt x="0" y="71"/>
                  </a:move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1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0" y="57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50"/>
                  </a:lnTo>
                  <a:lnTo>
                    <a:pt x="0" y="64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3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1"/>
                  </a:lnTo>
                  <a:lnTo>
                    <a:pt x="0" y="7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55"/>
                  </a:lnTo>
                  <a:lnTo>
                    <a:pt x="0" y="66"/>
                  </a:lnTo>
                  <a:lnTo>
                    <a:pt x="0" y="75"/>
                  </a:lnTo>
                  <a:lnTo>
                    <a:pt x="0" y="69"/>
                  </a:lnTo>
                  <a:lnTo>
                    <a:pt x="0" y="62"/>
                  </a:lnTo>
                  <a:lnTo>
                    <a:pt x="0" y="78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1"/>
                  </a:lnTo>
                  <a:lnTo>
                    <a:pt x="0" y="53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64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78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46"/>
                  </a:lnTo>
                  <a:lnTo>
                    <a:pt x="0" y="75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57"/>
                  </a:lnTo>
                  <a:lnTo>
                    <a:pt x="0" y="73"/>
                  </a:lnTo>
                  <a:lnTo>
                    <a:pt x="0" y="30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53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5"/>
                  </a:lnTo>
                  <a:lnTo>
                    <a:pt x="0" y="59"/>
                  </a:lnTo>
                  <a:lnTo>
                    <a:pt x="0" y="78"/>
                  </a:lnTo>
                  <a:lnTo>
                    <a:pt x="1" y="60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1" y="59"/>
                  </a:lnTo>
                  <a:lnTo>
                    <a:pt x="1" y="5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1" y="75"/>
                  </a:lnTo>
                  <a:lnTo>
                    <a:pt x="1" y="7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1" y="78"/>
                  </a:lnTo>
                  <a:lnTo>
                    <a:pt x="1" y="39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1" y="37"/>
                  </a:lnTo>
                  <a:lnTo>
                    <a:pt x="1" y="78"/>
                  </a:lnTo>
                  <a:lnTo>
                    <a:pt x="1" y="68"/>
                  </a:lnTo>
                  <a:lnTo>
                    <a:pt x="1" y="62"/>
                  </a:lnTo>
                  <a:lnTo>
                    <a:pt x="1" y="75"/>
                  </a:lnTo>
                  <a:lnTo>
                    <a:pt x="1" y="27"/>
                  </a:lnTo>
                  <a:lnTo>
                    <a:pt x="1" y="75"/>
                  </a:lnTo>
                  <a:lnTo>
                    <a:pt x="1" y="78"/>
                  </a:lnTo>
                  <a:lnTo>
                    <a:pt x="1" y="68"/>
                  </a:lnTo>
                  <a:lnTo>
                    <a:pt x="1" y="73"/>
                  </a:lnTo>
                  <a:lnTo>
                    <a:pt x="1" y="57"/>
                  </a:lnTo>
                  <a:lnTo>
                    <a:pt x="1" y="73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1" y="78"/>
                  </a:lnTo>
                  <a:lnTo>
                    <a:pt x="1" y="55"/>
                  </a:lnTo>
                  <a:lnTo>
                    <a:pt x="1" y="60"/>
                  </a:lnTo>
                  <a:lnTo>
                    <a:pt x="1" y="76"/>
                  </a:lnTo>
                  <a:lnTo>
                    <a:pt x="1" y="55"/>
                  </a:lnTo>
                  <a:lnTo>
                    <a:pt x="1" y="66"/>
                  </a:lnTo>
                  <a:lnTo>
                    <a:pt x="1" y="78"/>
                  </a:lnTo>
                  <a:lnTo>
                    <a:pt x="1" y="76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1" y="76"/>
                  </a:lnTo>
                  <a:lnTo>
                    <a:pt x="1" y="68"/>
                  </a:lnTo>
                  <a:lnTo>
                    <a:pt x="1" y="75"/>
                  </a:lnTo>
                  <a:lnTo>
                    <a:pt x="1" y="76"/>
                  </a:lnTo>
                  <a:lnTo>
                    <a:pt x="1" y="71"/>
                  </a:lnTo>
                  <a:lnTo>
                    <a:pt x="1" y="68"/>
                  </a:lnTo>
                  <a:lnTo>
                    <a:pt x="1" y="50"/>
                  </a:lnTo>
                  <a:lnTo>
                    <a:pt x="1" y="78"/>
                  </a:lnTo>
                  <a:lnTo>
                    <a:pt x="1" y="76"/>
                  </a:lnTo>
                  <a:lnTo>
                    <a:pt x="1" y="68"/>
                  </a:lnTo>
                  <a:lnTo>
                    <a:pt x="1" y="78"/>
                  </a:lnTo>
                  <a:lnTo>
                    <a:pt x="1" y="71"/>
                  </a:lnTo>
                  <a:lnTo>
                    <a:pt x="1" y="76"/>
                  </a:lnTo>
                  <a:lnTo>
                    <a:pt x="1" y="78"/>
                  </a:lnTo>
                  <a:lnTo>
                    <a:pt x="1" y="71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66"/>
                  </a:lnTo>
                  <a:lnTo>
                    <a:pt x="1" y="76"/>
                  </a:lnTo>
                  <a:lnTo>
                    <a:pt x="1" y="73"/>
                  </a:lnTo>
                  <a:lnTo>
                    <a:pt x="1" y="57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1" y="76"/>
                  </a:lnTo>
                  <a:lnTo>
                    <a:pt x="1" y="78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1" y="75"/>
                  </a:lnTo>
                  <a:lnTo>
                    <a:pt x="1" y="68"/>
                  </a:lnTo>
                  <a:lnTo>
                    <a:pt x="1" y="64"/>
                  </a:lnTo>
                  <a:lnTo>
                    <a:pt x="1" y="37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1" y="64"/>
                  </a:lnTo>
                  <a:lnTo>
                    <a:pt x="1" y="75"/>
                  </a:lnTo>
                  <a:lnTo>
                    <a:pt x="1" y="78"/>
                  </a:lnTo>
                  <a:lnTo>
                    <a:pt x="1" y="59"/>
                  </a:lnTo>
                  <a:lnTo>
                    <a:pt x="1" y="78"/>
                  </a:lnTo>
                  <a:lnTo>
                    <a:pt x="3" y="71"/>
                  </a:lnTo>
                  <a:lnTo>
                    <a:pt x="3" y="75"/>
                  </a:lnTo>
                  <a:lnTo>
                    <a:pt x="3" y="32"/>
                  </a:lnTo>
                  <a:lnTo>
                    <a:pt x="3" y="78"/>
                  </a:lnTo>
                  <a:lnTo>
                    <a:pt x="3" y="75"/>
                  </a:lnTo>
                  <a:lnTo>
                    <a:pt x="3" y="78"/>
                  </a:lnTo>
                  <a:lnTo>
                    <a:pt x="3" y="62"/>
                  </a:lnTo>
                  <a:lnTo>
                    <a:pt x="3" y="71"/>
                  </a:lnTo>
                  <a:lnTo>
                    <a:pt x="3" y="62"/>
                  </a:lnTo>
                  <a:lnTo>
                    <a:pt x="3" y="62"/>
                  </a:lnTo>
                  <a:lnTo>
                    <a:pt x="3" y="69"/>
                  </a:lnTo>
                  <a:lnTo>
                    <a:pt x="3" y="71"/>
                  </a:lnTo>
                  <a:lnTo>
                    <a:pt x="3" y="75"/>
                  </a:lnTo>
                  <a:lnTo>
                    <a:pt x="3" y="78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75"/>
                  </a:lnTo>
                  <a:lnTo>
                    <a:pt x="3" y="68"/>
                  </a:lnTo>
                  <a:lnTo>
                    <a:pt x="3" y="73"/>
                  </a:lnTo>
                  <a:lnTo>
                    <a:pt x="3" y="62"/>
                  </a:lnTo>
                  <a:lnTo>
                    <a:pt x="3" y="73"/>
                  </a:lnTo>
                  <a:lnTo>
                    <a:pt x="3" y="35"/>
                  </a:lnTo>
                  <a:lnTo>
                    <a:pt x="3" y="71"/>
                  </a:lnTo>
                  <a:lnTo>
                    <a:pt x="3" y="75"/>
                  </a:lnTo>
                  <a:lnTo>
                    <a:pt x="3" y="73"/>
                  </a:lnTo>
                  <a:lnTo>
                    <a:pt x="3" y="75"/>
                  </a:lnTo>
                  <a:lnTo>
                    <a:pt x="3" y="55"/>
                  </a:lnTo>
                  <a:lnTo>
                    <a:pt x="3" y="69"/>
                  </a:lnTo>
                  <a:lnTo>
                    <a:pt x="3" y="44"/>
                  </a:lnTo>
                  <a:lnTo>
                    <a:pt x="3" y="66"/>
                  </a:lnTo>
                  <a:lnTo>
                    <a:pt x="3" y="73"/>
                  </a:lnTo>
                  <a:lnTo>
                    <a:pt x="3" y="53"/>
                  </a:lnTo>
                  <a:lnTo>
                    <a:pt x="3" y="76"/>
                  </a:lnTo>
                  <a:lnTo>
                    <a:pt x="3" y="71"/>
                  </a:lnTo>
                  <a:lnTo>
                    <a:pt x="3" y="35"/>
                  </a:lnTo>
                  <a:lnTo>
                    <a:pt x="3" y="64"/>
                  </a:lnTo>
                  <a:lnTo>
                    <a:pt x="3" y="75"/>
                  </a:lnTo>
                  <a:lnTo>
                    <a:pt x="3" y="59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3" y="68"/>
                  </a:lnTo>
                  <a:lnTo>
                    <a:pt x="3" y="73"/>
                  </a:lnTo>
                  <a:lnTo>
                    <a:pt x="3" y="64"/>
                  </a:lnTo>
                  <a:lnTo>
                    <a:pt x="3" y="75"/>
                  </a:lnTo>
                  <a:lnTo>
                    <a:pt x="3" y="68"/>
                  </a:lnTo>
                  <a:lnTo>
                    <a:pt x="3" y="76"/>
                  </a:lnTo>
                  <a:lnTo>
                    <a:pt x="3" y="68"/>
                  </a:lnTo>
                  <a:lnTo>
                    <a:pt x="3" y="76"/>
                  </a:lnTo>
                  <a:lnTo>
                    <a:pt x="3" y="68"/>
                  </a:lnTo>
                  <a:lnTo>
                    <a:pt x="3" y="75"/>
                  </a:lnTo>
                  <a:lnTo>
                    <a:pt x="3" y="71"/>
                  </a:lnTo>
                  <a:lnTo>
                    <a:pt x="3" y="75"/>
                  </a:lnTo>
                  <a:lnTo>
                    <a:pt x="3" y="71"/>
                  </a:lnTo>
                  <a:lnTo>
                    <a:pt x="3" y="73"/>
                  </a:lnTo>
                  <a:lnTo>
                    <a:pt x="3" y="64"/>
                  </a:lnTo>
                  <a:lnTo>
                    <a:pt x="3" y="68"/>
                  </a:lnTo>
                  <a:lnTo>
                    <a:pt x="3" y="68"/>
                  </a:lnTo>
                  <a:lnTo>
                    <a:pt x="3" y="75"/>
                  </a:lnTo>
                  <a:lnTo>
                    <a:pt x="3" y="41"/>
                  </a:lnTo>
                  <a:lnTo>
                    <a:pt x="3" y="73"/>
                  </a:lnTo>
                  <a:lnTo>
                    <a:pt x="3" y="48"/>
                  </a:lnTo>
                  <a:lnTo>
                    <a:pt x="3" y="75"/>
                  </a:lnTo>
                  <a:lnTo>
                    <a:pt x="3" y="66"/>
                  </a:lnTo>
                  <a:lnTo>
                    <a:pt x="3" y="76"/>
                  </a:lnTo>
                  <a:lnTo>
                    <a:pt x="3" y="68"/>
                  </a:lnTo>
                  <a:lnTo>
                    <a:pt x="3" y="78"/>
                  </a:lnTo>
                  <a:lnTo>
                    <a:pt x="3" y="28"/>
                  </a:lnTo>
                  <a:lnTo>
                    <a:pt x="3" y="28"/>
                  </a:lnTo>
                  <a:lnTo>
                    <a:pt x="3" y="71"/>
                  </a:lnTo>
                  <a:lnTo>
                    <a:pt x="3" y="62"/>
                  </a:lnTo>
                  <a:lnTo>
                    <a:pt x="3" y="59"/>
                  </a:lnTo>
                  <a:lnTo>
                    <a:pt x="3" y="76"/>
                  </a:lnTo>
                  <a:lnTo>
                    <a:pt x="3" y="71"/>
                  </a:lnTo>
                  <a:lnTo>
                    <a:pt x="3" y="75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8"/>
                  </a:lnTo>
                  <a:lnTo>
                    <a:pt x="3" y="55"/>
                  </a:lnTo>
                  <a:lnTo>
                    <a:pt x="3" y="60"/>
                  </a:lnTo>
                  <a:lnTo>
                    <a:pt x="3" y="64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3" y="64"/>
                  </a:lnTo>
                  <a:lnTo>
                    <a:pt x="5" y="69"/>
                  </a:lnTo>
                  <a:lnTo>
                    <a:pt x="5" y="71"/>
                  </a:lnTo>
                  <a:lnTo>
                    <a:pt x="5" y="62"/>
                  </a:lnTo>
                  <a:lnTo>
                    <a:pt x="5" y="64"/>
                  </a:lnTo>
                  <a:lnTo>
                    <a:pt x="5" y="68"/>
                  </a:lnTo>
                  <a:lnTo>
                    <a:pt x="5" y="48"/>
                  </a:lnTo>
                  <a:lnTo>
                    <a:pt x="5" y="75"/>
                  </a:lnTo>
                  <a:lnTo>
                    <a:pt x="5" y="78"/>
                  </a:lnTo>
                  <a:lnTo>
                    <a:pt x="5" y="75"/>
                  </a:lnTo>
                  <a:lnTo>
                    <a:pt x="5" y="55"/>
                  </a:lnTo>
                  <a:lnTo>
                    <a:pt x="5" y="78"/>
                  </a:lnTo>
                  <a:lnTo>
                    <a:pt x="5" y="23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68"/>
                  </a:lnTo>
                  <a:lnTo>
                    <a:pt x="5" y="73"/>
                  </a:lnTo>
                  <a:lnTo>
                    <a:pt x="5" y="62"/>
                  </a:lnTo>
                  <a:lnTo>
                    <a:pt x="5" y="48"/>
                  </a:lnTo>
                  <a:lnTo>
                    <a:pt x="5" y="68"/>
                  </a:lnTo>
                  <a:lnTo>
                    <a:pt x="5" y="76"/>
                  </a:lnTo>
                  <a:lnTo>
                    <a:pt x="5" y="75"/>
                  </a:lnTo>
                  <a:lnTo>
                    <a:pt x="5" y="73"/>
                  </a:lnTo>
                  <a:lnTo>
                    <a:pt x="5" y="62"/>
                  </a:lnTo>
                  <a:lnTo>
                    <a:pt x="5" y="73"/>
                  </a:lnTo>
                  <a:lnTo>
                    <a:pt x="5" y="50"/>
                  </a:lnTo>
                  <a:lnTo>
                    <a:pt x="5" y="71"/>
                  </a:lnTo>
                  <a:lnTo>
                    <a:pt x="5" y="73"/>
                  </a:lnTo>
                  <a:lnTo>
                    <a:pt x="5" y="76"/>
                  </a:lnTo>
                  <a:lnTo>
                    <a:pt x="5" y="76"/>
                  </a:lnTo>
                  <a:lnTo>
                    <a:pt x="5" y="78"/>
                  </a:lnTo>
                  <a:lnTo>
                    <a:pt x="5" y="78"/>
                  </a:lnTo>
                  <a:lnTo>
                    <a:pt x="5" y="35"/>
                  </a:lnTo>
                  <a:lnTo>
                    <a:pt x="5" y="66"/>
                  </a:lnTo>
                  <a:lnTo>
                    <a:pt x="5" y="57"/>
                  </a:lnTo>
                  <a:lnTo>
                    <a:pt x="5" y="69"/>
                  </a:lnTo>
                  <a:lnTo>
                    <a:pt x="5" y="78"/>
                  </a:lnTo>
                  <a:lnTo>
                    <a:pt x="5" y="76"/>
                  </a:lnTo>
                  <a:lnTo>
                    <a:pt x="5" y="66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5" y="55"/>
                  </a:lnTo>
                  <a:lnTo>
                    <a:pt x="5" y="39"/>
                  </a:lnTo>
                  <a:lnTo>
                    <a:pt x="5" y="78"/>
                  </a:lnTo>
                  <a:lnTo>
                    <a:pt x="5" y="66"/>
                  </a:lnTo>
                  <a:lnTo>
                    <a:pt x="5" y="75"/>
                  </a:lnTo>
                  <a:lnTo>
                    <a:pt x="5" y="62"/>
                  </a:lnTo>
                  <a:lnTo>
                    <a:pt x="5" y="76"/>
                  </a:lnTo>
                  <a:lnTo>
                    <a:pt x="5" y="76"/>
                  </a:lnTo>
                  <a:lnTo>
                    <a:pt x="5" y="64"/>
                  </a:lnTo>
                  <a:lnTo>
                    <a:pt x="5" y="48"/>
                  </a:lnTo>
                  <a:lnTo>
                    <a:pt x="5" y="78"/>
                  </a:lnTo>
                  <a:lnTo>
                    <a:pt x="5" y="78"/>
                  </a:lnTo>
                  <a:lnTo>
                    <a:pt x="5" y="44"/>
                  </a:lnTo>
                  <a:lnTo>
                    <a:pt x="5" y="69"/>
                  </a:lnTo>
                  <a:lnTo>
                    <a:pt x="5" y="34"/>
                  </a:lnTo>
                  <a:lnTo>
                    <a:pt x="5" y="78"/>
                  </a:lnTo>
                  <a:lnTo>
                    <a:pt x="5" y="35"/>
                  </a:lnTo>
                  <a:lnTo>
                    <a:pt x="5" y="76"/>
                  </a:lnTo>
                  <a:lnTo>
                    <a:pt x="5" y="71"/>
                  </a:lnTo>
                  <a:lnTo>
                    <a:pt x="5" y="78"/>
                  </a:lnTo>
                  <a:lnTo>
                    <a:pt x="5" y="69"/>
                  </a:lnTo>
                  <a:lnTo>
                    <a:pt x="5" y="76"/>
                  </a:lnTo>
                  <a:lnTo>
                    <a:pt x="5" y="69"/>
                  </a:lnTo>
                  <a:lnTo>
                    <a:pt x="5" y="69"/>
                  </a:lnTo>
                  <a:lnTo>
                    <a:pt x="5" y="78"/>
                  </a:lnTo>
                  <a:lnTo>
                    <a:pt x="5" y="75"/>
                  </a:lnTo>
                  <a:lnTo>
                    <a:pt x="5" y="76"/>
                  </a:lnTo>
                  <a:lnTo>
                    <a:pt x="5" y="76"/>
                  </a:lnTo>
                  <a:lnTo>
                    <a:pt x="5" y="71"/>
                  </a:lnTo>
                  <a:lnTo>
                    <a:pt x="5" y="78"/>
                  </a:lnTo>
                  <a:lnTo>
                    <a:pt x="5" y="69"/>
                  </a:lnTo>
                  <a:lnTo>
                    <a:pt x="5" y="60"/>
                  </a:lnTo>
                  <a:lnTo>
                    <a:pt x="5" y="69"/>
                  </a:lnTo>
                  <a:lnTo>
                    <a:pt x="5" y="76"/>
                  </a:lnTo>
                  <a:lnTo>
                    <a:pt x="5" y="78"/>
                  </a:lnTo>
                  <a:lnTo>
                    <a:pt x="5" y="66"/>
                  </a:lnTo>
                  <a:lnTo>
                    <a:pt x="5" y="76"/>
                  </a:lnTo>
                  <a:lnTo>
                    <a:pt x="5" y="59"/>
                  </a:lnTo>
                  <a:lnTo>
                    <a:pt x="5" y="75"/>
                  </a:lnTo>
                  <a:lnTo>
                    <a:pt x="5" y="68"/>
                  </a:lnTo>
                  <a:lnTo>
                    <a:pt x="5" y="68"/>
                  </a:lnTo>
                  <a:lnTo>
                    <a:pt x="5" y="52"/>
                  </a:lnTo>
                  <a:lnTo>
                    <a:pt x="5" y="71"/>
                  </a:lnTo>
                  <a:lnTo>
                    <a:pt x="5" y="66"/>
                  </a:lnTo>
                  <a:lnTo>
                    <a:pt x="5" y="69"/>
                  </a:lnTo>
                  <a:lnTo>
                    <a:pt x="7" y="64"/>
                  </a:lnTo>
                  <a:lnTo>
                    <a:pt x="7" y="75"/>
                  </a:lnTo>
                  <a:lnTo>
                    <a:pt x="7" y="66"/>
                  </a:lnTo>
                  <a:lnTo>
                    <a:pt x="7" y="62"/>
                  </a:lnTo>
                  <a:lnTo>
                    <a:pt x="7" y="44"/>
                  </a:lnTo>
                  <a:lnTo>
                    <a:pt x="7" y="66"/>
                  </a:lnTo>
                  <a:lnTo>
                    <a:pt x="7" y="43"/>
                  </a:lnTo>
                  <a:lnTo>
                    <a:pt x="7" y="19"/>
                  </a:lnTo>
                  <a:lnTo>
                    <a:pt x="7" y="76"/>
                  </a:lnTo>
                  <a:lnTo>
                    <a:pt x="7" y="23"/>
                  </a:lnTo>
                  <a:lnTo>
                    <a:pt x="7" y="78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7" y="66"/>
                  </a:lnTo>
                  <a:lnTo>
                    <a:pt x="7" y="78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7" y="78"/>
                  </a:lnTo>
                  <a:lnTo>
                    <a:pt x="7" y="30"/>
                  </a:lnTo>
                  <a:lnTo>
                    <a:pt x="7" y="73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76"/>
                  </a:lnTo>
                  <a:lnTo>
                    <a:pt x="7" y="76"/>
                  </a:lnTo>
                  <a:lnTo>
                    <a:pt x="7" y="76"/>
                  </a:lnTo>
                  <a:lnTo>
                    <a:pt x="7" y="57"/>
                  </a:lnTo>
                  <a:lnTo>
                    <a:pt x="7" y="69"/>
                  </a:lnTo>
                  <a:lnTo>
                    <a:pt x="7" y="68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7" y="52"/>
                  </a:lnTo>
                  <a:lnTo>
                    <a:pt x="7" y="69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7" y="73"/>
                  </a:lnTo>
                  <a:lnTo>
                    <a:pt x="7" y="75"/>
                  </a:lnTo>
                  <a:lnTo>
                    <a:pt x="7" y="69"/>
                  </a:lnTo>
                  <a:lnTo>
                    <a:pt x="7" y="73"/>
                  </a:lnTo>
                  <a:lnTo>
                    <a:pt x="7" y="76"/>
                  </a:lnTo>
                  <a:lnTo>
                    <a:pt x="7" y="73"/>
                  </a:lnTo>
                  <a:lnTo>
                    <a:pt x="7" y="75"/>
                  </a:lnTo>
                  <a:lnTo>
                    <a:pt x="7" y="66"/>
                  </a:lnTo>
                  <a:lnTo>
                    <a:pt x="7" y="78"/>
                  </a:lnTo>
                  <a:lnTo>
                    <a:pt x="7" y="71"/>
                  </a:lnTo>
                  <a:lnTo>
                    <a:pt x="7" y="50"/>
                  </a:lnTo>
                  <a:lnTo>
                    <a:pt x="7" y="75"/>
                  </a:lnTo>
                  <a:lnTo>
                    <a:pt x="7" y="76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7" y="66"/>
                  </a:lnTo>
                  <a:lnTo>
                    <a:pt x="7" y="69"/>
                  </a:lnTo>
                  <a:lnTo>
                    <a:pt x="7" y="66"/>
                  </a:lnTo>
                  <a:lnTo>
                    <a:pt x="7" y="71"/>
                  </a:lnTo>
                  <a:lnTo>
                    <a:pt x="7" y="73"/>
                  </a:lnTo>
                  <a:lnTo>
                    <a:pt x="7" y="78"/>
                  </a:lnTo>
                  <a:lnTo>
                    <a:pt x="7" y="52"/>
                  </a:lnTo>
                  <a:lnTo>
                    <a:pt x="7" y="57"/>
                  </a:lnTo>
                  <a:lnTo>
                    <a:pt x="7" y="78"/>
                  </a:lnTo>
                  <a:lnTo>
                    <a:pt x="7" y="68"/>
                  </a:lnTo>
                  <a:lnTo>
                    <a:pt x="7" y="78"/>
                  </a:lnTo>
                  <a:lnTo>
                    <a:pt x="7" y="60"/>
                  </a:lnTo>
                  <a:lnTo>
                    <a:pt x="7" y="64"/>
                  </a:lnTo>
                  <a:lnTo>
                    <a:pt x="7" y="39"/>
                  </a:lnTo>
                  <a:lnTo>
                    <a:pt x="7" y="62"/>
                  </a:lnTo>
                  <a:lnTo>
                    <a:pt x="7" y="35"/>
                  </a:lnTo>
                  <a:lnTo>
                    <a:pt x="7" y="60"/>
                  </a:lnTo>
                  <a:lnTo>
                    <a:pt x="7" y="78"/>
                  </a:lnTo>
                  <a:lnTo>
                    <a:pt x="7" y="76"/>
                  </a:lnTo>
                  <a:lnTo>
                    <a:pt x="7" y="71"/>
                  </a:lnTo>
                  <a:lnTo>
                    <a:pt x="7" y="66"/>
                  </a:lnTo>
                  <a:lnTo>
                    <a:pt x="7" y="76"/>
                  </a:lnTo>
                  <a:lnTo>
                    <a:pt x="7" y="78"/>
                  </a:lnTo>
                  <a:lnTo>
                    <a:pt x="7" y="76"/>
                  </a:lnTo>
                  <a:lnTo>
                    <a:pt x="7" y="62"/>
                  </a:lnTo>
                  <a:lnTo>
                    <a:pt x="7" y="78"/>
                  </a:lnTo>
                  <a:lnTo>
                    <a:pt x="7" y="69"/>
                  </a:lnTo>
                  <a:lnTo>
                    <a:pt x="7" y="75"/>
                  </a:lnTo>
                  <a:lnTo>
                    <a:pt x="7" y="57"/>
                  </a:lnTo>
                  <a:lnTo>
                    <a:pt x="7" y="46"/>
                  </a:lnTo>
                  <a:lnTo>
                    <a:pt x="7" y="78"/>
                  </a:lnTo>
                  <a:lnTo>
                    <a:pt x="7" y="68"/>
                  </a:lnTo>
                  <a:lnTo>
                    <a:pt x="7" y="62"/>
                  </a:lnTo>
                  <a:lnTo>
                    <a:pt x="7" y="76"/>
                  </a:lnTo>
                  <a:lnTo>
                    <a:pt x="7" y="57"/>
                  </a:lnTo>
                  <a:lnTo>
                    <a:pt x="7" y="69"/>
                  </a:lnTo>
                  <a:lnTo>
                    <a:pt x="9" y="59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68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9"/>
                  </a:lnTo>
                  <a:lnTo>
                    <a:pt x="9" y="73"/>
                  </a:lnTo>
                  <a:lnTo>
                    <a:pt x="9" y="78"/>
                  </a:lnTo>
                  <a:lnTo>
                    <a:pt x="9" y="75"/>
                  </a:lnTo>
                  <a:lnTo>
                    <a:pt x="9" y="64"/>
                  </a:lnTo>
                  <a:lnTo>
                    <a:pt x="9" y="71"/>
                  </a:lnTo>
                  <a:lnTo>
                    <a:pt x="9" y="69"/>
                  </a:lnTo>
                  <a:lnTo>
                    <a:pt x="9" y="60"/>
                  </a:lnTo>
                  <a:lnTo>
                    <a:pt x="9" y="21"/>
                  </a:lnTo>
                  <a:lnTo>
                    <a:pt x="9" y="76"/>
                  </a:lnTo>
                  <a:lnTo>
                    <a:pt x="9" y="71"/>
                  </a:lnTo>
                  <a:lnTo>
                    <a:pt x="9" y="60"/>
                  </a:lnTo>
                  <a:lnTo>
                    <a:pt x="9" y="71"/>
                  </a:lnTo>
                  <a:lnTo>
                    <a:pt x="9" y="75"/>
                  </a:lnTo>
                  <a:lnTo>
                    <a:pt x="9" y="66"/>
                  </a:lnTo>
                  <a:lnTo>
                    <a:pt x="9" y="59"/>
                  </a:lnTo>
                  <a:lnTo>
                    <a:pt x="9" y="46"/>
                  </a:lnTo>
                  <a:lnTo>
                    <a:pt x="9" y="75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9" y="59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9" y="71"/>
                  </a:lnTo>
                  <a:lnTo>
                    <a:pt x="9" y="52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73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9" y="52"/>
                  </a:lnTo>
                  <a:lnTo>
                    <a:pt x="9" y="46"/>
                  </a:lnTo>
                  <a:lnTo>
                    <a:pt x="9" y="76"/>
                  </a:lnTo>
                  <a:lnTo>
                    <a:pt x="9" y="71"/>
                  </a:lnTo>
                  <a:lnTo>
                    <a:pt x="9" y="52"/>
                  </a:lnTo>
                  <a:lnTo>
                    <a:pt x="9" y="78"/>
                  </a:lnTo>
                  <a:lnTo>
                    <a:pt x="9" y="75"/>
                  </a:lnTo>
                  <a:lnTo>
                    <a:pt x="9" y="64"/>
                  </a:lnTo>
                  <a:lnTo>
                    <a:pt x="9" y="60"/>
                  </a:lnTo>
                  <a:lnTo>
                    <a:pt x="9" y="69"/>
                  </a:lnTo>
                  <a:lnTo>
                    <a:pt x="9" y="73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9" y="68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9" y="78"/>
                  </a:lnTo>
                  <a:lnTo>
                    <a:pt x="9" y="64"/>
                  </a:lnTo>
                  <a:lnTo>
                    <a:pt x="9" y="68"/>
                  </a:lnTo>
                  <a:lnTo>
                    <a:pt x="9" y="76"/>
                  </a:lnTo>
                  <a:lnTo>
                    <a:pt x="9" y="75"/>
                  </a:lnTo>
                  <a:lnTo>
                    <a:pt x="9" y="73"/>
                  </a:lnTo>
                  <a:lnTo>
                    <a:pt x="9" y="78"/>
                  </a:lnTo>
                  <a:lnTo>
                    <a:pt x="9" y="69"/>
                  </a:lnTo>
                  <a:lnTo>
                    <a:pt x="9" y="78"/>
                  </a:lnTo>
                  <a:lnTo>
                    <a:pt x="9" y="55"/>
                  </a:lnTo>
                  <a:lnTo>
                    <a:pt x="9" y="73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0" y="21"/>
                  </a:lnTo>
                  <a:lnTo>
                    <a:pt x="10" y="78"/>
                  </a:lnTo>
                  <a:lnTo>
                    <a:pt x="10" y="48"/>
                  </a:lnTo>
                  <a:lnTo>
                    <a:pt x="10" y="27"/>
                  </a:lnTo>
                  <a:lnTo>
                    <a:pt x="10" y="59"/>
                  </a:lnTo>
                  <a:lnTo>
                    <a:pt x="10" y="75"/>
                  </a:lnTo>
                  <a:lnTo>
                    <a:pt x="10" y="57"/>
                  </a:lnTo>
                  <a:lnTo>
                    <a:pt x="10" y="41"/>
                  </a:lnTo>
                  <a:lnTo>
                    <a:pt x="10" y="68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0" y="60"/>
                  </a:lnTo>
                  <a:lnTo>
                    <a:pt x="10" y="52"/>
                  </a:lnTo>
                  <a:lnTo>
                    <a:pt x="10" y="59"/>
                  </a:lnTo>
                  <a:lnTo>
                    <a:pt x="10" y="78"/>
                  </a:lnTo>
                  <a:lnTo>
                    <a:pt x="10" y="73"/>
                  </a:lnTo>
                  <a:lnTo>
                    <a:pt x="10" y="75"/>
                  </a:lnTo>
                  <a:lnTo>
                    <a:pt x="10" y="69"/>
                  </a:lnTo>
                  <a:lnTo>
                    <a:pt x="10" y="48"/>
                  </a:lnTo>
                  <a:lnTo>
                    <a:pt x="10" y="76"/>
                  </a:lnTo>
                  <a:lnTo>
                    <a:pt x="10" y="66"/>
                  </a:lnTo>
                  <a:lnTo>
                    <a:pt x="10" y="68"/>
                  </a:lnTo>
                  <a:lnTo>
                    <a:pt x="10" y="53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0" y="69"/>
                  </a:lnTo>
                  <a:lnTo>
                    <a:pt x="10" y="76"/>
                  </a:lnTo>
                  <a:lnTo>
                    <a:pt x="10" y="62"/>
                  </a:lnTo>
                  <a:lnTo>
                    <a:pt x="10" y="75"/>
                  </a:lnTo>
                  <a:lnTo>
                    <a:pt x="10" y="66"/>
                  </a:lnTo>
                  <a:lnTo>
                    <a:pt x="10" y="75"/>
                  </a:lnTo>
                  <a:lnTo>
                    <a:pt x="10" y="68"/>
                  </a:lnTo>
                  <a:lnTo>
                    <a:pt x="10" y="75"/>
                  </a:lnTo>
                  <a:lnTo>
                    <a:pt x="10" y="78"/>
                  </a:lnTo>
                  <a:lnTo>
                    <a:pt x="10" y="50"/>
                  </a:lnTo>
                  <a:lnTo>
                    <a:pt x="10" y="68"/>
                  </a:lnTo>
                  <a:lnTo>
                    <a:pt x="10" y="75"/>
                  </a:lnTo>
                  <a:lnTo>
                    <a:pt x="10" y="64"/>
                  </a:lnTo>
                  <a:lnTo>
                    <a:pt x="10" y="76"/>
                  </a:lnTo>
                  <a:lnTo>
                    <a:pt x="10" y="69"/>
                  </a:lnTo>
                  <a:lnTo>
                    <a:pt x="10" y="75"/>
                  </a:lnTo>
                  <a:lnTo>
                    <a:pt x="10" y="78"/>
                  </a:lnTo>
                  <a:lnTo>
                    <a:pt x="10" y="75"/>
                  </a:lnTo>
                  <a:lnTo>
                    <a:pt x="10" y="68"/>
                  </a:lnTo>
                  <a:lnTo>
                    <a:pt x="10" y="64"/>
                  </a:lnTo>
                  <a:lnTo>
                    <a:pt x="10" y="78"/>
                  </a:lnTo>
                  <a:lnTo>
                    <a:pt x="10" y="53"/>
                  </a:lnTo>
                  <a:lnTo>
                    <a:pt x="10" y="71"/>
                  </a:lnTo>
                  <a:lnTo>
                    <a:pt x="10" y="75"/>
                  </a:lnTo>
                  <a:lnTo>
                    <a:pt x="10" y="71"/>
                  </a:lnTo>
                  <a:lnTo>
                    <a:pt x="10" y="78"/>
                  </a:lnTo>
                  <a:lnTo>
                    <a:pt x="10" y="69"/>
                  </a:lnTo>
                  <a:lnTo>
                    <a:pt x="10" y="64"/>
                  </a:lnTo>
                  <a:lnTo>
                    <a:pt x="10" y="55"/>
                  </a:lnTo>
                  <a:lnTo>
                    <a:pt x="10" y="75"/>
                  </a:lnTo>
                  <a:lnTo>
                    <a:pt x="10" y="66"/>
                  </a:lnTo>
                  <a:lnTo>
                    <a:pt x="10" y="27"/>
                  </a:lnTo>
                  <a:lnTo>
                    <a:pt x="10" y="75"/>
                  </a:lnTo>
                  <a:lnTo>
                    <a:pt x="10" y="64"/>
                  </a:lnTo>
                  <a:lnTo>
                    <a:pt x="10" y="46"/>
                  </a:lnTo>
                  <a:lnTo>
                    <a:pt x="10" y="66"/>
                  </a:lnTo>
                  <a:lnTo>
                    <a:pt x="10" y="44"/>
                  </a:lnTo>
                  <a:lnTo>
                    <a:pt x="10" y="76"/>
                  </a:lnTo>
                  <a:lnTo>
                    <a:pt x="10" y="71"/>
                  </a:lnTo>
                  <a:lnTo>
                    <a:pt x="10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8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0" y="62"/>
                  </a:lnTo>
                  <a:lnTo>
                    <a:pt x="10" y="73"/>
                  </a:lnTo>
                  <a:lnTo>
                    <a:pt x="10" y="69"/>
                  </a:lnTo>
                  <a:lnTo>
                    <a:pt x="10" y="52"/>
                  </a:lnTo>
                  <a:lnTo>
                    <a:pt x="10" y="78"/>
                  </a:lnTo>
                  <a:lnTo>
                    <a:pt x="10" y="62"/>
                  </a:lnTo>
                  <a:lnTo>
                    <a:pt x="10" y="76"/>
                  </a:lnTo>
                  <a:lnTo>
                    <a:pt x="10" y="55"/>
                  </a:lnTo>
                  <a:lnTo>
                    <a:pt x="10" y="76"/>
                  </a:lnTo>
                  <a:lnTo>
                    <a:pt x="10" y="75"/>
                  </a:lnTo>
                  <a:lnTo>
                    <a:pt x="10" y="69"/>
                  </a:lnTo>
                  <a:lnTo>
                    <a:pt x="10" y="60"/>
                  </a:lnTo>
                  <a:lnTo>
                    <a:pt x="10" y="76"/>
                  </a:lnTo>
                  <a:lnTo>
                    <a:pt x="12" y="78"/>
                  </a:lnTo>
                  <a:lnTo>
                    <a:pt x="12" y="60"/>
                  </a:lnTo>
                  <a:lnTo>
                    <a:pt x="12" y="71"/>
                  </a:lnTo>
                  <a:lnTo>
                    <a:pt x="12" y="52"/>
                  </a:lnTo>
                  <a:lnTo>
                    <a:pt x="12" y="66"/>
                  </a:lnTo>
                  <a:lnTo>
                    <a:pt x="12" y="78"/>
                  </a:lnTo>
                  <a:lnTo>
                    <a:pt x="12" y="78"/>
                  </a:lnTo>
                  <a:lnTo>
                    <a:pt x="12" y="75"/>
                  </a:lnTo>
                  <a:lnTo>
                    <a:pt x="12" y="53"/>
                  </a:lnTo>
                  <a:lnTo>
                    <a:pt x="12" y="75"/>
                  </a:lnTo>
                  <a:lnTo>
                    <a:pt x="12" y="69"/>
                  </a:lnTo>
                  <a:lnTo>
                    <a:pt x="12" y="52"/>
                  </a:lnTo>
                  <a:lnTo>
                    <a:pt x="12" y="76"/>
                  </a:lnTo>
                  <a:lnTo>
                    <a:pt x="12" y="60"/>
                  </a:lnTo>
                  <a:lnTo>
                    <a:pt x="12" y="64"/>
                  </a:lnTo>
                  <a:lnTo>
                    <a:pt x="12" y="78"/>
                  </a:lnTo>
                  <a:lnTo>
                    <a:pt x="12" y="71"/>
                  </a:lnTo>
                  <a:lnTo>
                    <a:pt x="12" y="60"/>
                  </a:lnTo>
                  <a:lnTo>
                    <a:pt x="12" y="76"/>
                  </a:lnTo>
                  <a:lnTo>
                    <a:pt x="12" y="69"/>
                  </a:lnTo>
                  <a:lnTo>
                    <a:pt x="12" y="7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8"/>
                  </a:lnTo>
                  <a:lnTo>
                    <a:pt x="12" y="76"/>
                  </a:lnTo>
                  <a:lnTo>
                    <a:pt x="12" y="66"/>
                  </a:lnTo>
                  <a:lnTo>
                    <a:pt x="12" y="78"/>
                  </a:lnTo>
                  <a:lnTo>
                    <a:pt x="12" y="76"/>
                  </a:lnTo>
                  <a:lnTo>
                    <a:pt x="12" y="62"/>
                  </a:lnTo>
                  <a:lnTo>
                    <a:pt x="12" y="46"/>
                  </a:lnTo>
                  <a:lnTo>
                    <a:pt x="12" y="57"/>
                  </a:lnTo>
                  <a:lnTo>
                    <a:pt x="12" y="78"/>
                  </a:lnTo>
                  <a:lnTo>
                    <a:pt x="12" y="75"/>
                  </a:lnTo>
                  <a:lnTo>
                    <a:pt x="12" y="64"/>
                  </a:lnTo>
                  <a:lnTo>
                    <a:pt x="12" y="69"/>
                  </a:lnTo>
                  <a:lnTo>
                    <a:pt x="12" y="37"/>
                  </a:lnTo>
                  <a:lnTo>
                    <a:pt x="12" y="34"/>
                  </a:lnTo>
                  <a:lnTo>
                    <a:pt x="12" y="68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2" y="78"/>
                  </a:lnTo>
                  <a:lnTo>
                    <a:pt x="12" y="69"/>
                  </a:lnTo>
                  <a:lnTo>
                    <a:pt x="12" y="78"/>
                  </a:lnTo>
                  <a:lnTo>
                    <a:pt x="12" y="68"/>
                  </a:lnTo>
                  <a:lnTo>
                    <a:pt x="12" y="76"/>
                  </a:lnTo>
                  <a:lnTo>
                    <a:pt x="12" y="71"/>
                  </a:lnTo>
                  <a:lnTo>
                    <a:pt x="12" y="69"/>
                  </a:lnTo>
                  <a:lnTo>
                    <a:pt x="12" y="71"/>
                  </a:lnTo>
                  <a:lnTo>
                    <a:pt x="12" y="78"/>
                  </a:lnTo>
                  <a:lnTo>
                    <a:pt x="12" y="76"/>
                  </a:lnTo>
                  <a:lnTo>
                    <a:pt x="12" y="69"/>
                  </a:lnTo>
                  <a:lnTo>
                    <a:pt x="12" y="78"/>
                  </a:lnTo>
                  <a:lnTo>
                    <a:pt x="12" y="32"/>
                  </a:lnTo>
                  <a:lnTo>
                    <a:pt x="12" y="69"/>
                  </a:lnTo>
                  <a:lnTo>
                    <a:pt x="12" y="34"/>
                  </a:lnTo>
                  <a:lnTo>
                    <a:pt x="12" y="50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2" y="73"/>
                  </a:lnTo>
                  <a:lnTo>
                    <a:pt x="12" y="69"/>
                  </a:lnTo>
                  <a:lnTo>
                    <a:pt x="12" y="73"/>
                  </a:lnTo>
                  <a:lnTo>
                    <a:pt x="12" y="76"/>
                  </a:lnTo>
                  <a:lnTo>
                    <a:pt x="12" y="71"/>
                  </a:lnTo>
                  <a:lnTo>
                    <a:pt x="12" y="78"/>
                  </a:lnTo>
                  <a:lnTo>
                    <a:pt x="12" y="76"/>
                  </a:lnTo>
                  <a:lnTo>
                    <a:pt x="12" y="78"/>
                  </a:lnTo>
                  <a:lnTo>
                    <a:pt x="12" y="78"/>
                  </a:lnTo>
                  <a:lnTo>
                    <a:pt x="12" y="75"/>
                  </a:lnTo>
                  <a:lnTo>
                    <a:pt x="12" y="69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2" y="75"/>
                  </a:lnTo>
                  <a:lnTo>
                    <a:pt x="12" y="52"/>
                  </a:lnTo>
                  <a:lnTo>
                    <a:pt x="12" y="32"/>
                  </a:lnTo>
                  <a:lnTo>
                    <a:pt x="12" y="76"/>
                  </a:lnTo>
                  <a:lnTo>
                    <a:pt x="12" y="60"/>
                  </a:lnTo>
                  <a:lnTo>
                    <a:pt x="12" y="78"/>
                  </a:lnTo>
                  <a:lnTo>
                    <a:pt x="12" y="43"/>
                  </a:lnTo>
                  <a:lnTo>
                    <a:pt x="12" y="71"/>
                  </a:lnTo>
                  <a:lnTo>
                    <a:pt x="12" y="76"/>
                  </a:lnTo>
                  <a:lnTo>
                    <a:pt x="12" y="75"/>
                  </a:lnTo>
                  <a:lnTo>
                    <a:pt x="12" y="76"/>
                  </a:lnTo>
                  <a:lnTo>
                    <a:pt x="12" y="69"/>
                  </a:lnTo>
                  <a:lnTo>
                    <a:pt x="14" y="55"/>
                  </a:lnTo>
                  <a:lnTo>
                    <a:pt x="14" y="59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4" y="55"/>
                  </a:lnTo>
                  <a:lnTo>
                    <a:pt x="14" y="60"/>
                  </a:lnTo>
                  <a:lnTo>
                    <a:pt x="14" y="71"/>
                  </a:lnTo>
                  <a:lnTo>
                    <a:pt x="14" y="60"/>
                  </a:lnTo>
                  <a:lnTo>
                    <a:pt x="14" y="73"/>
                  </a:lnTo>
                  <a:lnTo>
                    <a:pt x="14" y="69"/>
                  </a:lnTo>
                  <a:lnTo>
                    <a:pt x="14" y="76"/>
                  </a:lnTo>
                  <a:lnTo>
                    <a:pt x="14" y="71"/>
                  </a:lnTo>
                  <a:lnTo>
                    <a:pt x="14" y="78"/>
                  </a:lnTo>
                  <a:lnTo>
                    <a:pt x="14" y="62"/>
                  </a:lnTo>
                  <a:lnTo>
                    <a:pt x="14" y="64"/>
                  </a:lnTo>
                  <a:lnTo>
                    <a:pt x="14" y="53"/>
                  </a:lnTo>
                  <a:lnTo>
                    <a:pt x="14" y="78"/>
                  </a:lnTo>
                  <a:lnTo>
                    <a:pt x="14" y="71"/>
                  </a:lnTo>
                  <a:lnTo>
                    <a:pt x="14" y="59"/>
                  </a:lnTo>
                  <a:lnTo>
                    <a:pt x="14" y="75"/>
                  </a:lnTo>
                  <a:lnTo>
                    <a:pt x="14" y="68"/>
                  </a:lnTo>
                  <a:lnTo>
                    <a:pt x="14" y="76"/>
                  </a:lnTo>
                  <a:lnTo>
                    <a:pt x="14" y="71"/>
                  </a:lnTo>
                  <a:lnTo>
                    <a:pt x="14" y="57"/>
                  </a:lnTo>
                  <a:lnTo>
                    <a:pt x="14" y="34"/>
                  </a:lnTo>
                  <a:lnTo>
                    <a:pt x="14" y="75"/>
                  </a:lnTo>
                  <a:lnTo>
                    <a:pt x="14" y="60"/>
                  </a:lnTo>
                  <a:lnTo>
                    <a:pt x="14" y="69"/>
                  </a:lnTo>
                  <a:lnTo>
                    <a:pt x="14" y="73"/>
                  </a:lnTo>
                  <a:lnTo>
                    <a:pt x="14" y="64"/>
                  </a:lnTo>
                  <a:lnTo>
                    <a:pt x="14" y="66"/>
                  </a:lnTo>
                  <a:lnTo>
                    <a:pt x="14" y="35"/>
                  </a:lnTo>
                  <a:lnTo>
                    <a:pt x="14" y="78"/>
                  </a:lnTo>
                  <a:lnTo>
                    <a:pt x="14" y="53"/>
                  </a:lnTo>
                  <a:lnTo>
                    <a:pt x="14" y="59"/>
                  </a:lnTo>
                  <a:lnTo>
                    <a:pt x="14" y="75"/>
                  </a:lnTo>
                  <a:lnTo>
                    <a:pt x="14" y="66"/>
                  </a:lnTo>
                  <a:lnTo>
                    <a:pt x="14" y="69"/>
                  </a:lnTo>
                  <a:lnTo>
                    <a:pt x="14" y="76"/>
                  </a:lnTo>
                  <a:lnTo>
                    <a:pt x="14" y="78"/>
                  </a:lnTo>
                  <a:lnTo>
                    <a:pt x="14" y="62"/>
                  </a:lnTo>
                  <a:lnTo>
                    <a:pt x="14" y="73"/>
                  </a:lnTo>
                  <a:lnTo>
                    <a:pt x="14" y="66"/>
                  </a:lnTo>
                  <a:lnTo>
                    <a:pt x="14" y="0"/>
                  </a:lnTo>
                  <a:lnTo>
                    <a:pt x="14" y="78"/>
                  </a:lnTo>
                  <a:lnTo>
                    <a:pt x="14" y="75"/>
                  </a:lnTo>
                  <a:lnTo>
                    <a:pt x="14" y="69"/>
                  </a:lnTo>
                  <a:lnTo>
                    <a:pt x="14" y="44"/>
                  </a:lnTo>
                  <a:lnTo>
                    <a:pt x="14" y="64"/>
                  </a:lnTo>
                  <a:lnTo>
                    <a:pt x="14" y="73"/>
                  </a:lnTo>
                  <a:lnTo>
                    <a:pt x="14" y="69"/>
                  </a:lnTo>
                  <a:lnTo>
                    <a:pt x="14" y="71"/>
                  </a:lnTo>
                  <a:lnTo>
                    <a:pt x="14" y="73"/>
                  </a:lnTo>
                  <a:lnTo>
                    <a:pt x="14" y="76"/>
                  </a:lnTo>
                  <a:lnTo>
                    <a:pt x="14" y="41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48"/>
                  </a:lnTo>
                  <a:lnTo>
                    <a:pt x="14" y="60"/>
                  </a:lnTo>
                  <a:lnTo>
                    <a:pt x="14" y="52"/>
                  </a:lnTo>
                  <a:lnTo>
                    <a:pt x="14" y="62"/>
                  </a:lnTo>
                  <a:lnTo>
                    <a:pt x="14" y="73"/>
                  </a:lnTo>
                  <a:lnTo>
                    <a:pt x="14" y="78"/>
                  </a:lnTo>
                  <a:lnTo>
                    <a:pt x="14" y="73"/>
                  </a:lnTo>
                  <a:lnTo>
                    <a:pt x="14" y="76"/>
                  </a:lnTo>
                  <a:lnTo>
                    <a:pt x="14" y="73"/>
                  </a:lnTo>
                  <a:lnTo>
                    <a:pt x="14" y="57"/>
                  </a:lnTo>
                  <a:lnTo>
                    <a:pt x="14" y="68"/>
                  </a:lnTo>
                  <a:lnTo>
                    <a:pt x="14" y="25"/>
                  </a:lnTo>
                  <a:lnTo>
                    <a:pt x="14" y="69"/>
                  </a:lnTo>
                  <a:lnTo>
                    <a:pt x="14" y="75"/>
                  </a:lnTo>
                  <a:lnTo>
                    <a:pt x="14" y="66"/>
                  </a:lnTo>
                  <a:lnTo>
                    <a:pt x="14" y="78"/>
                  </a:lnTo>
                  <a:lnTo>
                    <a:pt x="14" y="69"/>
                  </a:lnTo>
                  <a:lnTo>
                    <a:pt x="14" y="55"/>
                  </a:lnTo>
                  <a:lnTo>
                    <a:pt x="14" y="75"/>
                  </a:lnTo>
                  <a:lnTo>
                    <a:pt x="14" y="55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4" y="73"/>
                  </a:lnTo>
                  <a:lnTo>
                    <a:pt x="14" y="76"/>
                  </a:lnTo>
                  <a:lnTo>
                    <a:pt x="14" y="76"/>
                  </a:lnTo>
                  <a:lnTo>
                    <a:pt x="14" y="59"/>
                  </a:lnTo>
                  <a:lnTo>
                    <a:pt x="14" y="78"/>
                  </a:lnTo>
                  <a:lnTo>
                    <a:pt x="14" y="66"/>
                  </a:lnTo>
                  <a:lnTo>
                    <a:pt x="16" y="78"/>
                  </a:lnTo>
                  <a:lnTo>
                    <a:pt x="16" y="69"/>
                  </a:lnTo>
                  <a:lnTo>
                    <a:pt x="16" y="78"/>
                  </a:lnTo>
                  <a:lnTo>
                    <a:pt x="16" y="68"/>
                  </a:lnTo>
                  <a:lnTo>
                    <a:pt x="16" y="75"/>
                  </a:lnTo>
                  <a:lnTo>
                    <a:pt x="16" y="71"/>
                  </a:lnTo>
                  <a:lnTo>
                    <a:pt x="16" y="69"/>
                  </a:lnTo>
                  <a:lnTo>
                    <a:pt x="16" y="57"/>
                  </a:lnTo>
                  <a:lnTo>
                    <a:pt x="16" y="7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1" name="Freeform 517"/>
            <p:cNvSpPr>
              <a:spLocks/>
            </p:cNvSpPr>
            <p:nvPr/>
          </p:nvSpPr>
          <p:spPr bwMode="auto">
            <a:xfrm>
              <a:off x="4822" y="3984"/>
              <a:ext cx="16" cy="53"/>
            </a:xfrm>
            <a:custGeom>
              <a:avLst/>
              <a:gdLst>
                <a:gd name="T0" fmla="*/ 0 w 16"/>
                <a:gd name="T1" fmla="*/ 25 h 53"/>
                <a:gd name="T2" fmla="*/ 0 w 16"/>
                <a:gd name="T3" fmla="*/ 19 h 53"/>
                <a:gd name="T4" fmla="*/ 0 w 16"/>
                <a:gd name="T5" fmla="*/ 44 h 53"/>
                <a:gd name="T6" fmla="*/ 0 w 16"/>
                <a:gd name="T7" fmla="*/ 53 h 53"/>
                <a:gd name="T8" fmla="*/ 0 w 16"/>
                <a:gd name="T9" fmla="*/ 37 h 53"/>
                <a:gd name="T10" fmla="*/ 1 w 16"/>
                <a:gd name="T11" fmla="*/ 51 h 53"/>
                <a:gd name="T12" fmla="*/ 1 w 16"/>
                <a:gd name="T13" fmla="*/ 50 h 53"/>
                <a:gd name="T14" fmla="*/ 1 w 16"/>
                <a:gd name="T15" fmla="*/ 46 h 53"/>
                <a:gd name="T16" fmla="*/ 1 w 16"/>
                <a:gd name="T17" fmla="*/ 50 h 53"/>
                <a:gd name="T18" fmla="*/ 1 w 16"/>
                <a:gd name="T19" fmla="*/ 48 h 53"/>
                <a:gd name="T20" fmla="*/ 1 w 16"/>
                <a:gd name="T21" fmla="*/ 51 h 53"/>
                <a:gd name="T22" fmla="*/ 1 w 16"/>
                <a:gd name="T23" fmla="*/ 48 h 53"/>
                <a:gd name="T24" fmla="*/ 3 w 16"/>
                <a:gd name="T25" fmla="*/ 39 h 53"/>
                <a:gd name="T26" fmla="*/ 3 w 16"/>
                <a:gd name="T27" fmla="*/ 35 h 53"/>
                <a:gd name="T28" fmla="*/ 3 w 16"/>
                <a:gd name="T29" fmla="*/ 35 h 53"/>
                <a:gd name="T30" fmla="*/ 3 w 16"/>
                <a:gd name="T31" fmla="*/ 41 h 53"/>
                <a:gd name="T32" fmla="*/ 3 w 16"/>
                <a:gd name="T33" fmla="*/ 51 h 53"/>
                <a:gd name="T34" fmla="*/ 3 w 16"/>
                <a:gd name="T35" fmla="*/ 43 h 53"/>
                <a:gd name="T36" fmla="*/ 3 w 16"/>
                <a:gd name="T37" fmla="*/ 41 h 53"/>
                <a:gd name="T38" fmla="*/ 5 w 16"/>
                <a:gd name="T39" fmla="*/ 51 h 53"/>
                <a:gd name="T40" fmla="*/ 5 w 16"/>
                <a:gd name="T41" fmla="*/ 48 h 53"/>
                <a:gd name="T42" fmla="*/ 5 w 16"/>
                <a:gd name="T43" fmla="*/ 21 h 53"/>
                <a:gd name="T44" fmla="*/ 5 w 16"/>
                <a:gd name="T45" fmla="*/ 34 h 53"/>
                <a:gd name="T46" fmla="*/ 5 w 16"/>
                <a:gd name="T47" fmla="*/ 39 h 53"/>
                <a:gd name="T48" fmla="*/ 5 w 16"/>
                <a:gd name="T49" fmla="*/ 53 h 53"/>
                <a:gd name="T50" fmla="*/ 5 w 16"/>
                <a:gd name="T51" fmla="*/ 41 h 53"/>
                <a:gd name="T52" fmla="*/ 7 w 16"/>
                <a:gd name="T53" fmla="*/ 51 h 53"/>
                <a:gd name="T54" fmla="*/ 7 w 16"/>
                <a:gd name="T55" fmla="*/ 53 h 53"/>
                <a:gd name="T56" fmla="*/ 7 w 16"/>
                <a:gd name="T57" fmla="*/ 48 h 53"/>
                <a:gd name="T58" fmla="*/ 7 w 16"/>
                <a:gd name="T59" fmla="*/ 53 h 53"/>
                <a:gd name="T60" fmla="*/ 7 w 16"/>
                <a:gd name="T61" fmla="*/ 48 h 53"/>
                <a:gd name="T62" fmla="*/ 7 w 16"/>
                <a:gd name="T63" fmla="*/ 46 h 53"/>
                <a:gd name="T64" fmla="*/ 7 w 16"/>
                <a:gd name="T65" fmla="*/ 53 h 53"/>
                <a:gd name="T66" fmla="*/ 9 w 16"/>
                <a:gd name="T67" fmla="*/ 53 h 53"/>
                <a:gd name="T68" fmla="*/ 9 w 16"/>
                <a:gd name="T69" fmla="*/ 34 h 53"/>
                <a:gd name="T70" fmla="*/ 9 w 16"/>
                <a:gd name="T71" fmla="*/ 51 h 53"/>
                <a:gd name="T72" fmla="*/ 9 w 16"/>
                <a:gd name="T73" fmla="*/ 53 h 53"/>
                <a:gd name="T74" fmla="*/ 9 w 16"/>
                <a:gd name="T75" fmla="*/ 48 h 53"/>
                <a:gd name="T76" fmla="*/ 9 w 16"/>
                <a:gd name="T77" fmla="*/ 41 h 53"/>
                <a:gd name="T78" fmla="*/ 9 w 16"/>
                <a:gd name="T79" fmla="*/ 51 h 53"/>
                <a:gd name="T80" fmla="*/ 10 w 16"/>
                <a:gd name="T81" fmla="*/ 48 h 53"/>
                <a:gd name="T82" fmla="*/ 10 w 16"/>
                <a:gd name="T83" fmla="*/ 50 h 53"/>
                <a:gd name="T84" fmla="*/ 10 w 16"/>
                <a:gd name="T85" fmla="*/ 51 h 53"/>
                <a:gd name="T86" fmla="*/ 10 w 16"/>
                <a:gd name="T87" fmla="*/ 50 h 53"/>
                <a:gd name="T88" fmla="*/ 10 w 16"/>
                <a:gd name="T89" fmla="*/ 44 h 53"/>
                <a:gd name="T90" fmla="*/ 10 w 16"/>
                <a:gd name="T91" fmla="*/ 51 h 53"/>
                <a:gd name="T92" fmla="*/ 10 w 16"/>
                <a:gd name="T93" fmla="*/ 53 h 53"/>
                <a:gd name="T94" fmla="*/ 12 w 16"/>
                <a:gd name="T95" fmla="*/ 37 h 53"/>
                <a:gd name="T96" fmla="*/ 12 w 16"/>
                <a:gd name="T97" fmla="*/ 51 h 53"/>
                <a:gd name="T98" fmla="*/ 12 w 16"/>
                <a:gd name="T99" fmla="*/ 51 h 53"/>
                <a:gd name="T100" fmla="*/ 12 w 16"/>
                <a:gd name="T101" fmla="*/ 50 h 53"/>
                <a:gd name="T102" fmla="*/ 12 w 16"/>
                <a:gd name="T103" fmla="*/ 46 h 53"/>
                <a:gd name="T104" fmla="*/ 12 w 16"/>
                <a:gd name="T105" fmla="*/ 51 h 53"/>
                <a:gd name="T106" fmla="*/ 12 w 16"/>
                <a:gd name="T107" fmla="*/ 53 h 53"/>
                <a:gd name="T108" fmla="*/ 14 w 16"/>
                <a:gd name="T109" fmla="*/ 53 h 53"/>
                <a:gd name="T110" fmla="*/ 14 w 16"/>
                <a:gd name="T111" fmla="*/ 53 h 53"/>
                <a:gd name="T112" fmla="*/ 14 w 16"/>
                <a:gd name="T113" fmla="*/ 53 h 53"/>
                <a:gd name="T114" fmla="*/ 14 w 16"/>
                <a:gd name="T115" fmla="*/ 53 h 53"/>
                <a:gd name="T116" fmla="*/ 14 w 16"/>
                <a:gd name="T117" fmla="*/ 51 h 53"/>
                <a:gd name="T118" fmla="*/ 14 w 16"/>
                <a:gd name="T119" fmla="*/ 51 h 53"/>
                <a:gd name="T120" fmla="*/ 16 w 16"/>
                <a:gd name="T121" fmla="*/ 53 h 53"/>
                <a:gd name="T122" fmla="*/ 16 w 16"/>
                <a:gd name="T123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53">
                  <a:moveTo>
                    <a:pt x="0" y="50"/>
                  </a:moveTo>
                  <a:lnTo>
                    <a:pt x="0" y="51"/>
                  </a:lnTo>
                  <a:lnTo>
                    <a:pt x="0" y="28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48"/>
                  </a:lnTo>
                  <a:lnTo>
                    <a:pt x="0" y="53"/>
                  </a:lnTo>
                  <a:lnTo>
                    <a:pt x="0" y="25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32"/>
                  </a:lnTo>
                  <a:lnTo>
                    <a:pt x="0" y="53"/>
                  </a:lnTo>
                  <a:lnTo>
                    <a:pt x="0" y="48"/>
                  </a:lnTo>
                  <a:lnTo>
                    <a:pt x="0" y="10"/>
                  </a:lnTo>
                  <a:lnTo>
                    <a:pt x="0" y="51"/>
                  </a:lnTo>
                  <a:lnTo>
                    <a:pt x="0" y="48"/>
                  </a:lnTo>
                  <a:lnTo>
                    <a:pt x="0" y="19"/>
                  </a:lnTo>
                  <a:lnTo>
                    <a:pt x="0" y="53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41"/>
                  </a:lnTo>
                  <a:lnTo>
                    <a:pt x="0" y="53"/>
                  </a:lnTo>
                  <a:lnTo>
                    <a:pt x="0" y="39"/>
                  </a:lnTo>
                  <a:lnTo>
                    <a:pt x="0" y="53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39"/>
                  </a:lnTo>
                  <a:lnTo>
                    <a:pt x="0" y="44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37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4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3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0" y="50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1" y="51"/>
                  </a:lnTo>
                  <a:lnTo>
                    <a:pt x="1" y="37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43"/>
                  </a:lnTo>
                  <a:lnTo>
                    <a:pt x="1" y="44"/>
                  </a:lnTo>
                  <a:lnTo>
                    <a:pt x="1" y="50"/>
                  </a:lnTo>
                  <a:lnTo>
                    <a:pt x="1" y="43"/>
                  </a:lnTo>
                  <a:lnTo>
                    <a:pt x="1" y="51"/>
                  </a:lnTo>
                  <a:lnTo>
                    <a:pt x="1" y="50"/>
                  </a:lnTo>
                  <a:lnTo>
                    <a:pt x="1" y="53"/>
                  </a:lnTo>
                  <a:lnTo>
                    <a:pt x="1" y="37"/>
                  </a:lnTo>
                  <a:lnTo>
                    <a:pt x="1" y="46"/>
                  </a:lnTo>
                  <a:lnTo>
                    <a:pt x="1" y="41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1"/>
                  </a:lnTo>
                  <a:lnTo>
                    <a:pt x="1" y="50"/>
                  </a:lnTo>
                  <a:lnTo>
                    <a:pt x="1" y="46"/>
                  </a:lnTo>
                  <a:lnTo>
                    <a:pt x="1" y="50"/>
                  </a:lnTo>
                  <a:lnTo>
                    <a:pt x="1" y="41"/>
                  </a:lnTo>
                  <a:lnTo>
                    <a:pt x="1" y="44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1" y="43"/>
                  </a:lnTo>
                  <a:lnTo>
                    <a:pt x="1" y="39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1" y="51"/>
                  </a:lnTo>
                  <a:lnTo>
                    <a:pt x="1" y="39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32"/>
                  </a:lnTo>
                  <a:lnTo>
                    <a:pt x="1" y="41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1" y="44"/>
                  </a:lnTo>
                  <a:lnTo>
                    <a:pt x="1" y="35"/>
                  </a:lnTo>
                  <a:lnTo>
                    <a:pt x="1" y="50"/>
                  </a:lnTo>
                  <a:lnTo>
                    <a:pt x="1" y="34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6"/>
                  </a:lnTo>
                  <a:lnTo>
                    <a:pt x="1" y="48"/>
                  </a:lnTo>
                  <a:lnTo>
                    <a:pt x="1" y="0"/>
                  </a:lnTo>
                  <a:lnTo>
                    <a:pt x="1" y="39"/>
                  </a:lnTo>
                  <a:lnTo>
                    <a:pt x="1" y="53"/>
                  </a:lnTo>
                  <a:lnTo>
                    <a:pt x="1" y="48"/>
                  </a:lnTo>
                  <a:lnTo>
                    <a:pt x="1" y="25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1" y="30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0"/>
                  </a:lnTo>
                  <a:lnTo>
                    <a:pt x="1" y="28"/>
                  </a:lnTo>
                  <a:lnTo>
                    <a:pt x="1" y="50"/>
                  </a:lnTo>
                  <a:lnTo>
                    <a:pt x="1" y="51"/>
                  </a:lnTo>
                  <a:lnTo>
                    <a:pt x="1" y="50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21"/>
                  </a:lnTo>
                  <a:lnTo>
                    <a:pt x="1" y="4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32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3" y="53"/>
                  </a:lnTo>
                  <a:lnTo>
                    <a:pt x="3" y="50"/>
                  </a:lnTo>
                  <a:lnTo>
                    <a:pt x="3" y="39"/>
                  </a:lnTo>
                  <a:lnTo>
                    <a:pt x="3" y="53"/>
                  </a:lnTo>
                  <a:lnTo>
                    <a:pt x="3" y="48"/>
                  </a:lnTo>
                  <a:lnTo>
                    <a:pt x="3" y="43"/>
                  </a:lnTo>
                  <a:lnTo>
                    <a:pt x="3" y="53"/>
                  </a:lnTo>
                  <a:lnTo>
                    <a:pt x="3" y="48"/>
                  </a:lnTo>
                  <a:lnTo>
                    <a:pt x="3" y="53"/>
                  </a:lnTo>
                  <a:lnTo>
                    <a:pt x="3" y="21"/>
                  </a:lnTo>
                  <a:lnTo>
                    <a:pt x="3" y="50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3" y="35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3" y="44"/>
                  </a:lnTo>
                  <a:lnTo>
                    <a:pt x="3" y="46"/>
                  </a:lnTo>
                  <a:lnTo>
                    <a:pt x="3" y="39"/>
                  </a:lnTo>
                  <a:lnTo>
                    <a:pt x="3" y="43"/>
                  </a:lnTo>
                  <a:lnTo>
                    <a:pt x="3" y="50"/>
                  </a:lnTo>
                  <a:lnTo>
                    <a:pt x="3" y="39"/>
                  </a:lnTo>
                  <a:lnTo>
                    <a:pt x="3" y="51"/>
                  </a:lnTo>
                  <a:lnTo>
                    <a:pt x="3" y="28"/>
                  </a:lnTo>
                  <a:lnTo>
                    <a:pt x="3" y="48"/>
                  </a:lnTo>
                  <a:lnTo>
                    <a:pt x="3" y="35"/>
                  </a:lnTo>
                  <a:lnTo>
                    <a:pt x="3" y="51"/>
                  </a:lnTo>
                  <a:lnTo>
                    <a:pt x="3" y="35"/>
                  </a:lnTo>
                  <a:lnTo>
                    <a:pt x="3" y="41"/>
                  </a:lnTo>
                  <a:lnTo>
                    <a:pt x="3" y="44"/>
                  </a:lnTo>
                  <a:lnTo>
                    <a:pt x="3" y="53"/>
                  </a:lnTo>
                  <a:lnTo>
                    <a:pt x="3" y="32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46"/>
                  </a:lnTo>
                  <a:lnTo>
                    <a:pt x="3" y="53"/>
                  </a:lnTo>
                  <a:lnTo>
                    <a:pt x="3" y="44"/>
                  </a:lnTo>
                  <a:lnTo>
                    <a:pt x="3" y="41"/>
                  </a:lnTo>
                  <a:lnTo>
                    <a:pt x="3" y="46"/>
                  </a:lnTo>
                  <a:lnTo>
                    <a:pt x="3" y="48"/>
                  </a:lnTo>
                  <a:lnTo>
                    <a:pt x="3" y="41"/>
                  </a:lnTo>
                  <a:lnTo>
                    <a:pt x="3" y="35"/>
                  </a:lnTo>
                  <a:lnTo>
                    <a:pt x="3" y="44"/>
                  </a:lnTo>
                  <a:lnTo>
                    <a:pt x="3" y="39"/>
                  </a:lnTo>
                  <a:lnTo>
                    <a:pt x="3" y="32"/>
                  </a:lnTo>
                  <a:lnTo>
                    <a:pt x="3" y="50"/>
                  </a:lnTo>
                  <a:lnTo>
                    <a:pt x="3" y="35"/>
                  </a:lnTo>
                  <a:lnTo>
                    <a:pt x="3" y="46"/>
                  </a:lnTo>
                  <a:lnTo>
                    <a:pt x="3" y="48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44"/>
                  </a:lnTo>
                  <a:lnTo>
                    <a:pt x="3" y="53"/>
                  </a:lnTo>
                  <a:lnTo>
                    <a:pt x="3" y="30"/>
                  </a:lnTo>
                  <a:lnTo>
                    <a:pt x="3" y="48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3" y="41"/>
                  </a:lnTo>
                  <a:lnTo>
                    <a:pt x="3" y="46"/>
                  </a:lnTo>
                  <a:lnTo>
                    <a:pt x="3" y="43"/>
                  </a:lnTo>
                  <a:lnTo>
                    <a:pt x="3" y="51"/>
                  </a:lnTo>
                  <a:lnTo>
                    <a:pt x="3" y="35"/>
                  </a:lnTo>
                  <a:lnTo>
                    <a:pt x="3" y="48"/>
                  </a:lnTo>
                  <a:lnTo>
                    <a:pt x="3" y="30"/>
                  </a:lnTo>
                  <a:lnTo>
                    <a:pt x="3" y="46"/>
                  </a:lnTo>
                  <a:lnTo>
                    <a:pt x="3" y="39"/>
                  </a:lnTo>
                  <a:lnTo>
                    <a:pt x="3" y="50"/>
                  </a:lnTo>
                  <a:lnTo>
                    <a:pt x="3" y="53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41"/>
                  </a:lnTo>
                  <a:lnTo>
                    <a:pt x="3" y="41"/>
                  </a:lnTo>
                  <a:lnTo>
                    <a:pt x="3" y="43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53"/>
                  </a:lnTo>
                  <a:lnTo>
                    <a:pt x="3" y="51"/>
                  </a:lnTo>
                  <a:lnTo>
                    <a:pt x="3" y="30"/>
                  </a:lnTo>
                  <a:lnTo>
                    <a:pt x="3" y="44"/>
                  </a:lnTo>
                  <a:lnTo>
                    <a:pt x="3" y="53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5" y="53"/>
                  </a:lnTo>
                  <a:lnTo>
                    <a:pt x="5" y="50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18"/>
                  </a:lnTo>
                  <a:lnTo>
                    <a:pt x="5" y="50"/>
                  </a:lnTo>
                  <a:lnTo>
                    <a:pt x="5" y="23"/>
                  </a:lnTo>
                  <a:lnTo>
                    <a:pt x="5" y="43"/>
                  </a:lnTo>
                  <a:lnTo>
                    <a:pt x="5" y="43"/>
                  </a:lnTo>
                  <a:lnTo>
                    <a:pt x="5" y="53"/>
                  </a:lnTo>
                  <a:lnTo>
                    <a:pt x="5" y="48"/>
                  </a:lnTo>
                  <a:lnTo>
                    <a:pt x="5" y="51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43"/>
                  </a:lnTo>
                  <a:lnTo>
                    <a:pt x="5" y="53"/>
                  </a:lnTo>
                  <a:lnTo>
                    <a:pt x="5" y="50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46"/>
                  </a:lnTo>
                  <a:lnTo>
                    <a:pt x="5" y="53"/>
                  </a:lnTo>
                  <a:lnTo>
                    <a:pt x="5" y="21"/>
                  </a:lnTo>
                  <a:lnTo>
                    <a:pt x="5" y="51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43"/>
                  </a:lnTo>
                  <a:lnTo>
                    <a:pt x="5" y="48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5" y="50"/>
                  </a:lnTo>
                  <a:lnTo>
                    <a:pt x="5" y="43"/>
                  </a:lnTo>
                  <a:lnTo>
                    <a:pt x="5" y="34"/>
                  </a:lnTo>
                  <a:lnTo>
                    <a:pt x="5" y="48"/>
                  </a:lnTo>
                  <a:lnTo>
                    <a:pt x="5" y="46"/>
                  </a:lnTo>
                  <a:lnTo>
                    <a:pt x="5" y="35"/>
                  </a:lnTo>
                  <a:lnTo>
                    <a:pt x="5" y="50"/>
                  </a:lnTo>
                  <a:lnTo>
                    <a:pt x="5" y="51"/>
                  </a:lnTo>
                  <a:lnTo>
                    <a:pt x="5" y="48"/>
                  </a:lnTo>
                  <a:lnTo>
                    <a:pt x="5" y="37"/>
                  </a:lnTo>
                  <a:lnTo>
                    <a:pt x="5" y="46"/>
                  </a:lnTo>
                  <a:lnTo>
                    <a:pt x="5" y="46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39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51"/>
                  </a:lnTo>
                  <a:lnTo>
                    <a:pt x="5" y="46"/>
                  </a:lnTo>
                  <a:lnTo>
                    <a:pt x="5" y="50"/>
                  </a:lnTo>
                  <a:lnTo>
                    <a:pt x="5" y="46"/>
                  </a:lnTo>
                  <a:lnTo>
                    <a:pt x="5" y="53"/>
                  </a:lnTo>
                  <a:lnTo>
                    <a:pt x="5" y="43"/>
                  </a:lnTo>
                  <a:lnTo>
                    <a:pt x="5" y="53"/>
                  </a:lnTo>
                  <a:lnTo>
                    <a:pt x="5" y="51"/>
                  </a:lnTo>
                  <a:lnTo>
                    <a:pt x="5" y="48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44"/>
                  </a:lnTo>
                  <a:lnTo>
                    <a:pt x="5" y="50"/>
                  </a:lnTo>
                  <a:lnTo>
                    <a:pt x="5" y="51"/>
                  </a:lnTo>
                  <a:lnTo>
                    <a:pt x="5" y="44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48"/>
                  </a:lnTo>
                  <a:lnTo>
                    <a:pt x="5" y="51"/>
                  </a:lnTo>
                  <a:lnTo>
                    <a:pt x="5" y="53"/>
                  </a:lnTo>
                  <a:lnTo>
                    <a:pt x="5" y="35"/>
                  </a:lnTo>
                  <a:lnTo>
                    <a:pt x="5" y="41"/>
                  </a:lnTo>
                  <a:lnTo>
                    <a:pt x="5" y="50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3"/>
                  </a:lnTo>
                  <a:lnTo>
                    <a:pt x="5" y="48"/>
                  </a:lnTo>
                  <a:lnTo>
                    <a:pt x="5" y="51"/>
                  </a:lnTo>
                  <a:lnTo>
                    <a:pt x="5" y="53"/>
                  </a:lnTo>
                  <a:lnTo>
                    <a:pt x="5" y="53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8"/>
                  </a:lnTo>
                  <a:lnTo>
                    <a:pt x="7" y="51"/>
                  </a:lnTo>
                  <a:lnTo>
                    <a:pt x="7" y="34"/>
                  </a:lnTo>
                  <a:lnTo>
                    <a:pt x="7" y="50"/>
                  </a:lnTo>
                  <a:lnTo>
                    <a:pt x="7" y="53"/>
                  </a:lnTo>
                  <a:lnTo>
                    <a:pt x="7" y="51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1"/>
                  </a:lnTo>
                  <a:lnTo>
                    <a:pt x="7" y="48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3"/>
                  </a:lnTo>
                  <a:lnTo>
                    <a:pt x="7" y="46"/>
                  </a:lnTo>
                  <a:lnTo>
                    <a:pt x="7" y="53"/>
                  </a:lnTo>
                  <a:lnTo>
                    <a:pt x="7" y="51"/>
                  </a:lnTo>
                  <a:lnTo>
                    <a:pt x="7" y="50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51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53"/>
                  </a:lnTo>
                  <a:lnTo>
                    <a:pt x="7" y="43"/>
                  </a:lnTo>
                  <a:lnTo>
                    <a:pt x="7" y="53"/>
                  </a:lnTo>
                  <a:lnTo>
                    <a:pt x="7" y="51"/>
                  </a:lnTo>
                  <a:lnTo>
                    <a:pt x="7" y="53"/>
                  </a:lnTo>
                  <a:lnTo>
                    <a:pt x="7" y="50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0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39"/>
                  </a:lnTo>
                  <a:lnTo>
                    <a:pt x="7" y="41"/>
                  </a:lnTo>
                  <a:lnTo>
                    <a:pt x="7" y="48"/>
                  </a:lnTo>
                  <a:lnTo>
                    <a:pt x="7" y="44"/>
                  </a:lnTo>
                  <a:lnTo>
                    <a:pt x="7" y="37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1"/>
                  </a:lnTo>
                  <a:lnTo>
                    <a:pt x="7" y="48"/>
                  </a:lnTo>
                  <a:lnTo>
                    <a:pt x="7" y="53"/>
                  </a:lnTo>
                  <a:lnTo>
                    <a:pt x="7" y="41"/>
                  </a:lnTo>
                  <a:lnTo>
                    <a:pt x="7" y="51"/>
                  </a:lnTo>
                  <a:lnTo>
                    <a:pt x="7" y="35"/>
                  </a:lnTo>
                  <a:lnTo>
                    <a:pt x="7" y="50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3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53"/>
                  </a:lnTo>
                  <a:lnTo>
                    <a:pt x="7" y="46"/>
                  </a:lnTo>
                  <a:lnTo>
                    <a:pt x="7" y="53"/>
                  </a:lnTo>
                  <a:lnTo>
                    <a:pt x="7" y="51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51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0"/>
                  </a:lnTo>
                  <a:lnTo>
                    <a:pt x="7" y="5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3"/>
                  </a:lnTo>
                  <a:lnTo>
                    <a:pt x="7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41"/>
                  </a:lnTo>
                  <a:lnTo>
                    <a:pt x="9" y="53"/>
                  </a:lnTo>
                  <a:lnTo>
                    <a:pt x="9" y="46"/>
                  </a:lnTo>
                  <a:lnTo>
                    <a:pt x="9" y="51"/>
                  </a:lnTo>
                  <a:lnTo>
                    <a:pt x="9" y="43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3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1"/>
                  </a:lnTo>
                  <a:lnTo>
                    <a:pt x="9" y="46"/>
                  </a:lnTo>
                  <a:lnTo>
                    <a:pt x="9" y="53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50"/>
                  </a:lnTo>
                  <a:lnTo>
                    <a:pt x="9" y="53"/>
                  </a:lnTo>
                  <a:lnTo>
                    <a:pt x="9" y="34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48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39"/>
                  </a:lnTo>
                  <a:lnTo>
                    <a:pt x="9" y="44"/>
                  </a:lnTo>
                  <a:lnTo>
                    <a:pt x="9" y="48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1"/>
                  </a:lnTo>
                  <a:lnTo>
                    <a:pt x="9" y="44"/>
                  </a:lnTo>
                  <a:lnTo>
                    <a:pt x="9" y="48"/>
                  </a:lnTo>
                  <a:lnTo>
                    <a:pt x="9" y="53"/>
                  </a:lnTo>
                  <a:lnTo>
                    <a:pt x="9" y="44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51"/>
                  </a:lnTo>
                  <a:lnTo>
                    <a:pt x="9" y="46"/>
                  </a:lnTo>
                  <a:lnTo>
                    <a:pt x="9" y="44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9" y="37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53"/>
                  </a:lnTo>
                  <a:lnTo>
                    <a:pt x="9" y="48"/>
                  </a:lnTo>
                  <a:lnTo>
                    <a:pt x="9" y="53"/>
                  </a:lnTo>
                  <a:lnTo>
                    <a:pt x="9" y="48"/>
                  </a:lnTo>
                  <a:lnTo>
                    <a:pt x="9" y="46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48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41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46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51"/>
                  </a:lnTo>
                  <a:lnTo>
                    <a:pt x="9" y="53"/>
                  </a:lnTo>
                  <a:lnTo>
                    <a:pt x="9" y="50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8"/>
                  </a:lnTo>
                  <a:lnTo>
                    <a:pt x="9" y="51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44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48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50"/>
                  </a:lnTo>
                  <a:lnTo>
                    <a:pt x="10" y="53"/>
                  </a:lnTo>
                  <a:lnTo>
                    <a:pt x="10" y="32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41"/>
                  </a:lnTo>
                  <a:lnTo>
                    <a:pt x="10" y="50"/>
                  </a:lnTo>
                  <a:lnTo>
                    <a:pt x="10" y="53"/>
                  </a:lnTo>
                  <a:lnTo>
                    <a:pt x="10" y="48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46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53"/>
                  </a:lnTo>
                  <a:lnTo>
                    <a:pt x="10" y="48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3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44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43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50"/>
                  </a:lnTo>
                  <a:lnTo>
                    <a:pt x="10" y="51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48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4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51"/>
                  </a:lnTo>
                  <a:lnTo>
                    <a:pt x="12" y="48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0"/>
                  </a:lnTo>
                  <a:lnTo>
                    <a:pt x="12" y="44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50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48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48"/>
                  </a:lnTo>
                  <a:lnTo>
                    <a:pt x="12" y="50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48"/>
                  </a:lnTo>
                  <a:lnTo>
                    <a:pt x="12" y="44"/>
                  </a:lnTo>
                  <a:lnTo>
                    <a:pt x="12" y="53"/>
                  </a:lnTo>
                  <a:lnTo>
                    <a:pt x="12" y="46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44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0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3"/>
                  </a:lnTo>
                  <a:lnTo>
                    <a:pt x="12" y="41"/>
                  </a:lnTo>
                  <a:lnTo>
                    <a:pt x="12" y="53"/>
                  </a:lnTo>
                  <a:lnTo>
                    <a:pt x="12" y="50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48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4" y="4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0"/>
                  </a:lnTo>
                  <a:lnTo>
                    <a:pt x="14" y="53"/>
                  </a:lnTo>
                  <a:lnTo>
                    <a:pt x="14" y="48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4" y="51"/>
                  </a:lnTo>
                  <a:lnTo>
                    <a:pt x="14" y="48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44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0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1"/>
                  </a:lnTo>
                  <a:lnTo>
                    <a:pt x="14" y="53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53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48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1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48"/>
                  </a:lnTo>
                  <a:lnTo>
                    <a:pt x="16" y="5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2" name="Freeform 518"/>
            <p:cNvSpPr>
              <a:spLocks/>
            </p:cNvSpPr>
            <p:nvPr/>
          </p:nvSpPr>
          <p:spPr bwMode="auto">
            <a:xfrm>
              <a:off x="4838" y="4025"/>
              <a:ext cx="16" cy="12"/>
            </a:xfrm>
            <a:custGeom>
              <a:avLst/>
              <a:gdLst>
                <a:gd name="T0" fmla="*/ 0 w 16"/>
                <a:gd name="T1" fmla="*/ 12 h 12"/>
                <a:gd name="T2" fmla="*/ 0 w 16"/>
                <a:gd name="T3" fmla="*/ 3 h 12"/>
                <a:gd name="T4" fmla="*/ 0 w 16"/>
                <a:gd name="T5" fmla="*/ 10 h 12"/>
                <a:gd name="T6" fmla="*/ 0 w 16"/>
                <a:gd name="T7" fmla="*/ 12 h 12"/>
                <a:gd name="T8" fmla="*/ 1 w 16"/>
                <a:gd name="T9" fmla="*/ 10 h 12"/>
                <a:gd name="T10" fmla="*/ 1 w 16"/>
                <a:gd name="T11" fmla="*/ 10 h 12"/>
                <a:gd name="T12" fmla="*/ 1 w 16"/>
                <a:gd name="T13" fmla="*/ 12 h 12"/>
                <a:gd name="T14" fmla="*/ 1 w 16"/>
                <a:gd name="T15" fmla="*/ 12 h 12"/>
                <a:gd name="T16" fmla="*/ 1 w 16"/>
                <a:gd name="T17" fmla="*/ 10 h 12"/>
                <a:gd name="T18" fmla="*/ 1 w 16"/>
                <a:gd name="T19" fmla="*/ 10 h 12"/>
                <a:gd name="T20" fmla="*/ 1 w 16"/>
                <a:gd name="T21" fmla="*/ 12 h 12"/>
                <a:gd name="T22" fmla="*/ 3 w 16"/>
                <a:gd name="T23" fmla="*/ 12 h 12"/>
                <a:gd name="T24" fmla="*/ 3 w 16"/>
                <a:gd name="T25" fmla="*/ 10 h 12"/>
                <a:gd name="T26" fmla="*/ 3 w 16"/>
                <a:gd name="T27" fmla="*/ 12 h 12"/>
                <a:gd name="T28" fmla="*/ 3 w 16"/>
                <a:gd name="T29" fmla="*/ 12 h 12"/>
                <a:gd name="T30" fmla="*/ 3 w 16"/>
                <a:gd name="T31" fmla="*/ 12 h 12"/>
                <a:gd name="T32" fmla="*/ 3 w 16"/>
                <a:gd name="T33" fmla="*/ 10 h 12"/>
                <a:gd name="T34" fmla="*/ 3 w 16"/>
                <a:gd name="T35" fmla="*/ 12 h 12"/>
                <a:gd name="T36" fmla="*/ 5 w 16"/>
                <a:gd name="T37" fmla="*/ 12 h 12"/>
                <a:gd name="T38" fmla="*/ 5 w 16"/>
                <a:gd name="T39" fmla="*/ 9 h 12"/>
                <a:gd name="T40" fmla="*/ 5 w 16"/>
                <a:gd name="T41" fmla="*/ 9 h 12"/>
                <a:gd name="T42" fmla="*/ 5 w 16"/>
                <a:gd name="T43" fmla="*/ 12 h 12"/>
                <a:gd name="T44" fmla="*/ 5 w 16"/>
                <a:gd name="T45" fmla="*/ 12 h 12"/>
                <a:gd name="T46" fmla="*/ 5 w 16"/>
                <a:gd name="T47" fmla="*/ 10 h 12"/>
                <a:gd name="T48" fmla="*/ 7 w 16"/>
                <a:gd name="T49" fmla="*/ 12 h 12"/>
                <a:gd name="T50" fmla="*/ 7 w 16"/>
                <a:gd name="T51" fmla="*/ 10 h 12"/>
                <a:gd name="T52" fmla="*/ 7 w 16"/>
                <a:gd name="T53" fmla="*/ 12 h 12"/>
                <a:gd name="T54" fmla="*/ 7 w 16"/>
                <a:gd name="T55" fmla="*/ 12 h 12"/>
                <a:gd name="T56" fmla="*/ 7 w 16"/>
                <a:gd name="T57" fmla="*/ 12 h 12"/>
                <a:gd name="T58" fmla="*/ 7 w 16"/>
                <a:gd name="T59" fmla="*/ 12 h 12"/>
                <a:gd name="T60" fmla="*/ 7 w 16"/>
                <a:gd name="T61" fmla="*/ 12 h 12"/>
                <a:gd name="T62" fmla="*/ 9 w 16"/>
                <a:gd name="T63" fmla="*/ 12 h 12"/>
                <a:gd name="T64" fmla="*/ 9 w 16"/>
                <a:gd name="T65" fmla="*/ 9 h 12"/>
                <a:gd name="T66" fmla="*/ 9 w 16"/>
                <a:gd name="T67" fmla="*/ 12 h 12"/>
                <a:gd name="T68" fmla="*/ 9 w 16"/>
                <a:gd name="T69" fmla="*/ 12 h 12"/>
                <a:gd name="T70" fmla="*/ 9 w 16"/>
                <a:gd name="T71" fmla="*/ 10 h 12"/>
                <a:gd name="T72" fmla="*/ 9 w 16"/>
                <a:gd name="T73" fmla="*/ 9 h 12"/>
                <a:gd name="T74" fmla="*/ 10 w 16"/>
                <a:gd name="T75" fmla="*/ 12 h 12"/>
                <a:gd name="T76" fmla="*/ 10 w 16"/>
                <a:gd name="T77" fmla="*/ 12 h 12"/>
                <a:gd name="T78" fmla="*/ 10 w 16"/>
                <a:gd name="T79" fmla="*/ 12 h 12"/>
                <a:gd name="T80" fmla="*/ 10 w 16"/>
                <a:gd name="T81" fmla="*/ 12 h 12"/>
                <a:gd name="T82" fmla="*/ 10 w 16"/>
                <a:gd name="T83" fmla="*/ 12 h 12"/>
                <a:gd name="T84" fmla="*/ 10 w 16"/>
                <a:gd name="T85" fmla="*/ 12 h 12"/>
                <a:gd name="T86" fmla="*/ 10 w 16"/>
                <a:gd name="T87" fmla="*/ 12 h 12"/>
                <a:gd name="T88" fmla="*/ 12 w 16"/>
                <a:gd name="T89" fmla="*/ 5 h 12"/>
                <a:gd name="T90" fmla="*/ 12 w 16"/>
                <a:gd name="T91" fmla="*/ 10 h 12"/>
                <a:gd name="T92" fmla="*/ 12 w 16"/>
                <a:gd name="T93" fmla="*/ 12 h 12"/>
                <a:gd name="T94" fmla="*/ 12 w 16"/>
                <a:gd name="T95" fmla="*/ 9 h 12"/>
                <a:gd name="T96" fmla="*/ 12 w 16"/>
                <a:gd name="T97" fmla="*/ 12 h 12"/>
                <a:gd name="T98" fmla="*/ 12 w 16"/>
                <a:gd name="T99" fmla="*/ 12 h 12"/>
                <a:gd name="T100" fmla="*/ 12 w 16"/>
                <a:gd name="T101" fmla="*/ 10 h 12"/>
                <a:gd name="T102" fmla="*/ 14 w 16"/>
                <a:gd name="T103" fmla="*/ 12 h 12"/>
                <a:gd name="T104" fmla="*/ 14 w 16"/>
                <a:gd name="T105" fmla="*/ 12 h 12"/>
                <a:gd name="T106" fmla="*/ 14 w 16"/>
                <a:gd name="T107" fmla="*/ 12 h 12"/>
                <a:gd name="T108" fmla="*/ 14 w 16"/>
                <a:gd name="T109" fmla="*/ 12 h 12"/>
                <a:gd name="T110" fmla="*/ 14 w 16"/>
                <a:gd name="T111" fmla="*/ 12 h 12"/>
                <a:gd name="T112" fmla="*/ 14 w 16"/>
                <a:gd name="T113" fmla="*/ 10 h 12"/>
                <a:gd name="T114" fmla="*/ 16 w 16"/>
                <a:gd name="T115" fmla="*/ 9 h 12"/>
                <a:gd name="T116" fmla="*/ 16 w 16"/>
                <a:gd name="T117" fmla="*/ 12 h 12"/>
                <a:gd name="T118" fmla="*/ 16 w 16"/>
                <a:gd name="T119" fmla="*/ 12 h 12"/>
                <a:gd name="T120" fmla="*/ 16 w 16"/>
                <a:gd name="T121" fmla="*/ 9 h 12"/>
                <a:gd name="T122" fmla="*/ 16 w 16"/>
                <a:gd name="T1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7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5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3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5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9"/>
                  </a:lnTo>
                  <a:lnTo>
                    <a:pt x="1" y="10"/>
                  </a:lnTo>
                  <a:lnTo>
                    <a:pt x="1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9"/>
                  </a:lnTo>
                  <a:lnTo>
                    <a:pt x="3" y="5"/>
                  </a:lnTo>
                  <a:lnTo>
                    <a:pt x="3" y="10"/>
                  </a:lnTo>
                  <a:lnTo>
                    <a:pt x="3" y="5"/>
                  </a:lnTo>
                  <a:lnTo>
                    <a:pt x="3" y="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3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3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7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3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7"/>
                  </a:lnTo>
                  <a:lnTo>
                    <a:pt x="5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7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5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7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3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7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3" name="Freeform 519"/>
            <p:cNvSpPr>
              <a:spLocks/>
            </p:cNvSpPr>
            <p:nvPr/>
          </p:nvSpPr>
          <p:spPr bwMode="auto">
            <a:xfrm>
              <a:off x="4854" y="4030"/>
              <a:ext cx="18" cy="7"/>
            </a:xfrm>
            <a:custGeom>
              <a:avLst/>
              <a:gdLst>
                <a:gd name="T0" fmla="*/ 0 w 18"/>
                <a:gd name="T1" fmla="*/ 7 h 7"/>
                <a:gd name="T2" fmla="*/ 0 w 18"/>
                <a:gd name="T3" fmla="*/ 7 h 7"/>
                <a:gd name="T4" fmla="*/ 2 w 18"/>
                <a:gd name="T5" fmla="*/ 5 h 7"/>
                <a:gd name="T6" fmla="*/ 2 w 18"/>
                <a:gd name="T7" fmla="*/ 7 h 7"/>
                <a:gd name="T8" fmla="*/ 2 w 18"/>
                <a:gd name="T9" fmla="*/ 7 h 7"/>
                <a:gd name="T10" fmla="*/ 2 w 18"/>
                <a:gd name="T11" fmla="*/ 7 h 7"/>
                <a:gd name="T12" fmla="*/ 2 w 18"/>
                <a:gd name="T13" fmla="*/ 7 h 7"/>
                <a:gd name="T14" fmla="*/ 2 w 18"/>
                <a:gd name="T15" fmla="*/ 7 h 7"/>
                <a:gd name="T16" fmla="*/ 3 w 18"/>
                <a:gd name="T17" fmla="*/ 7 h 7"/>
                <a:gd name="T18" fmla="*/ 3 w 18"/>
                <a:gd name="T19" fmla="*/ 7 h 7"/>
                <a:gd name="T20" fmla="*/ 3 w 18"/>
                <a:gd name="T21" fmla="*/ 7 h 7"/>
                <a:gd name="T22" fmla="*/ 3 w 18"/>
                <a:gd name="T23" fmla="*/ 5 h 7"/>
                <a:gd name="T24" fmla="*/ 3 w 18"/>
                <a:gd name="T25" fmla="*/ 7 h 7"/>
                <a:gd name="T26" fmla="*/ 3 w 18"/>
                <a:gd name="T27" fmla="*/ 5 h 7"/>
                <a:gd name="T28" fmla="*/ 5 w 18"/>
                <a:gd name="T29" fmla="*/ 7 h 7"/>
                <a:gd name="T30" fmla="*/ 5 w 18"/>
                <a:gd name="T31" fmla="*/ 7 h 7"/>
                <a:gd name="T32" fmla="*/ 5 w 18"/>
                <a:gd name="T33" fmla="*/ 7 h 7"/>
                <a:gd name="T34" fmla="*/ 5 w 18"/>
                <a:gd name="T35" fmla="*/ 7 h 7"/>
                <a:gd name="T36" fmla="*/ 5 w 18"/>
                <a:gd name="T37" fmla="*/ 5 h 7"/>
                <a:gd name="T38" fmla="*/ 5 w 18"/>
                <a:gd name="T39" fmla="*/ 7 h 7"/>
                <a:gd name="T40" fmla="*/ 7 w 18"/>
                <a:gd name="T41" fmla="*/ 5 h 7"/>
                <a:gd name="T42" fmla="*/ 7 w 18"/>
                <a:gd name="T43" fmla="*/ 7 h 7"/>
                <a:gd name="T44" fmla="*/ 7 w 18"/>
                <a:gd name="T45" fmla="*/ 4 h 7"/>
                <a:gd name="T46" fmla="*/ 7 w 18"/>
                <a:gd name="T47" fmla="*/ 7 h 7"/>
                <a:gd name="T48" fmla="*/ 7 w 18"/>
                <a:gd name="T49" fmla="*/ 5 h 7"/>
                <a:gd name="T50" fmla="*/ 7 w 18"/>
                <a:gd name="T51" fmla="*/ 7 h 7"/>
                <a:gd name="T52" fmla="*/ 7 w 18"/>
                <a:gd name="T53" fmla="*/ 5 h 7"/>
                <a:gd name="T54" fmla="*/ 9 w 18"/>
                <a:gd name="T55" fmla="*/ 7 h 7"/>
                <a:gd name="T56" fmla="*/ 9 w 18"/>
                <a:gd name="T57" fmla="*/ 7 h 7"/>
                <a:gd name="T58" fmla="*/ 9 w 18"/>
                <a:gd name="T59" fmla="*/ 7 h 7"/>
                <a:gd name="T60" fmla="*/ 9 w 18"/>
                <a:gd name="T61" fmla="*/ 7 h 7"/>
                <a:gd name="T62" fmla="*/ 9 w 18"/>
                <a:gd name="T63" fmla="*/ 5 h 7"/>
                <a:gd name="T64" fmla="*/ 9 w 18"/>
                <a:gd name="T65" fmla="*/ 7 h 7"/>
                <a:gd name="T66" fmla="*/ 10 w 18"/>
                <a:gd name="T67" fmla="*/ 7 h 7"/>
                <a:gd name="T68" fmla="*/ 10 w 18"/>
                <a:gd name="T69" fmla="*/ 7 h 7"/>
                <a:gd name="T70" fmla="*/ 10 w 18"/>
                <a:gd name="T71" fmla="*/ 7 h 7"/>
                <a:gd name="T72" fmla="*/ 10 w 18"/>
                <a:gd name="T73" fmla="*/ 7 h 7"/>
                <a:gd name="T74" fmla="*/ 10 w 18"/>
                <a:gd name="T75" fmla="*/ 7 h 7"/>
                <a:gd name="T76" fmla="*/ 10 w 18"/>
                <a:gd name="T77" fmla="*/ 7 h 7"/>
                <a:gd name="T78" fmla="*/ 10 w 18"/>
                <a:gd name="T79" fmla="*/ 7 h 7"/>
                <a:gd name="T80" fmla="*/ 12 w 18"/>
                <a:gd name="T81" fmla="*/ 7 h 7"/>
                <a:gd name="T82" fmla="*/ 12 w 18"/>
                <a:gd name="T83" fmla="*/ 7 h 7"/>
                <a:gd name="T84" fmla="*/ 12 w 18"/>
                <a:gd name="T85" fmla="*/ 7 h 7"/>
                <a:gd name="T86" fmla="*/ 12 w 18"/>
                <a:gd name="T87" fmla="*/ 7 h 7"/>
                <a:gd name="T88" fmla="*/ 12 w 18"/>
                <a:gd name="T89" fmla="*/ 5 h 7"/>
                <a:gd name="T90" fmla="*/ 12 w 18"/>
                <a:gd name="T91" fmla="*/ 7 h 7"/>
                <a:gd name="T92" fmla="*/ 12 w 18"/>
                <a:gd name="T93" fmla="*/ 7 h 7"/>
                <a:gd name="T94" fmla="*/ 14 w 18"/>
                <a:gd name="T95" fmla="*/ 7 h 7"/>
                <a:gd name="T96" fmla="*/ 14 w 18"/>
                <a:gd name="T97" fmla="*/ 7 h 7"/>
                <a:gd name="T98" fmla="*/ 14 w 18"/>
                <a:gd name="T99" fmla="*/ 7 h 7"/>
                <a:gd name="T100" fmla="*/ 14 w 18"/>
                <a:gd name="T101" fmla="*/ 5 h 7"/>
                <a:gd name="T102" fmla="*/ 14 w 18"/>
                <a:gd name="T103" fmla="*/ 7 h 7"/>
                <a:gd name="T104" fmla="*/ 14 w 18"/>
                <a:gd name="T105" fmla="*/ 5 h 7"/>
                <a:gd name="T106" fmla="*/ 16 w 18"/>
                <a:gd name="T107" fmla="*/ 5 h 7"/>
                <a:gd name="T108" fmla="*/ 16 w 18"/>
                <a:gd name="T109" fmla="*/ 7 h 7"/>
                <a:gd name="T110" fmla="*/ 16 w 18"/>
                <a:gd name="T111" fmla="*/ 7 h 7"/>
                <a:gd name="T112" fmla="*/ 16 w 18"/>
                <a:gd name="T113" fmla="*/ 7 h 7"/>
                <a:gd name="T114" fmla="*/ 16 w 18"/>
                <a:gd name="T115" fmla="*/ 7 h 7"/>
                <a:gd name="T116" fmla="*/ 16 w 18"/>
                <a:gd name="T117" fmla="*/ 7 h 7"/>
                <a:gd name="T118" fmla="*/ 16 w 18"/>
                <a:gd name="T119" fmla="*/ 7 h 7"/>
                <a:gd name="T120" fmla="*/ 18 w 18"/>
                <a:gd name="T121" fmla="*/ 7 h 7"/>
                <a:gd name="T122" fmla="*/ 18 w 18"/>
                <a:gd name="T12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2"/>
                  </a:lnTo>
                  <a:lnTo>
                    <a:pt x="2" y="5"/>
                  </a:lnTo>
                  <a:lnTo>
                    <a:pt x="2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0"/>
                  </a:lnTo>
                  <a:lnTo>
                    <a:pt x="3" y="4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2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0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2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5"/>
                  </a:lnTo>
                  <a:lnTo>
                    <a:pt x="5" y="4"/>
                  </a:lnTo>
                  <a:lnTo>
                    <a:pt x="5" y="7"/>
                  </a:lnTo>
                  <a:lnTo>
                    <a:pt x="5" y="5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5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5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7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4"/>
                  </a:lnTo>
                  <a:lnTo>
                    <a:pt x="10" y="5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2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5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2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2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4" name="Freeform 520"/>
            <p:cNvSpPr>
              <a:spLocks/>
            </p:cNvSpPr>
            <p:nvPr/>
          </p:nvSpPr>
          <p:spPr bwMode="auto">
            <a:xfrm>
              <a:off x="4872" y="4028"/>
              <a:ext cx="16" cy="9"/>
            </a:xfrm>
            <a:custGeom>
              <a:avLst/>
              <a:gdLst>
                <a:gd name="T0" fmla="*/ 0 w 16"/>
                <a:gd name="T1" fmla="*/ 9 h 9"/>
                <a:gd name="T2" fmla="*/ 0 w 16"/>
                <a:gd name="T3" fmla="*/ 9 h 9"/>
                <a:gd name="T4" fmla="*/ 0 w 16"/>
                <a:gd name="T5" fmla="*/ 9 h 9"/>
                <a:gd name="T6" fmla="*/ 1 w 16"/>
                <a:gd name="T7" fmla="*/ 9 h 9"/>
                <a:gd name="T8" fmla="*/ 1 w 16"/>
                <a:gd name="T9" fmla="*/ 7 h 9"/>
                <a:gd name="T10" fmla="*/ 1 w 16"/>
                <a:gd name="T11" fmla="*/ 9 h 9"/>
                <a:gd name="T12" fmla="*/ 1 w 16"/>
                <a:gd name="T13" fmla="*/ 9 h 9"/>
                <a:gd name="T14" fmla="*/ 1 w 16"/>
                <a:gd name="T15" fmla="*/ 9 h 9"/>
                <a:gd name="T16" fmla="*/ 1 w 16"/>
                <a:gd name="T17" fmla="*/ 6 h 9"/>
                <a:gd name="T18" fmla="*/ 1 w 16"/>
                <a:gd name="T19" fmla="*/ 9 h 9"/>
                <a:gd name="T20" fmla="*/ 3 w 16"/>
                <a:gd name="T21" fmla="*/ 9 h 9"/>
                <a:gd name="T22" fmla="*/ 3 w 16"/>
                <a:gd name="T23" fmla="*/ 9 h 9"/>
                <a:gd name="T24" fmla="*/ 3 w 16"/>
                <a:gd name="T25" fmla="*/ 9 h 9"/>
                <a:gd name="T26" fmla="*/ 3 w 16"/>
                <a:gd name="T27" fmla="*/ 9 h 9"/>
                <a:gd name="T28" fmla="*/ 3 w 16"/>
                <a:gd name="T29" fmla="*/ 9 h 9"/>
                <a:gd name="T30" fmla="*/ 3 w 16"/>
                <a:gd name="T31" fmla="*/ 9 h 9"/>
                <a:gd name="T32" fmla="*/ 3 w 16"/>
                <a:gd name="T33" fmla="*/ 6 h 9"/>
                <a:gd name="T34" fmla="*/ 5 w 16"/>
                <a:gd name="T35" fmla="*/ 7 h 9"/>
                <a:gd name="T36" fmla="*/ 5 w 16"/>
                <a:gd name="T37" fmla="*/ 9 h 9"/>
                <a:gd name="T38" fmla="*/ 5 w 16"/>
                <a:gd name="T39" fmla="*/ 9 h 9"/>
                <a:gd name="T40" fmla="*/ 5 w 16"/>
                <a:gd name="T41" fmla="*/ 7 h 9"/>
                <a:gd name="T42" fmla="*/ 5 w 16"/>
                <a:gd name="T43" fmla="*/ 9 h 9"/>
                <a:gd name="T44" fmla="*/ 5 w 16"/>
                <a:gd name="T45" fmla="*/ 9 h 9"/>
                <a:gd name="T46" fmla="*/ 7 w 16"/>
                <a:gd name="T47" fmla="*/ 9 h 9"/>
                <a:gd name="T48" fmla="*/ 7 w 16"/>
                <a:gd name="T49" fmla="*/ 9 h 9"/>
                <a:gd name="T50" fmla="*/ 7 w 16"/>
                <a:gd name="T51" fmla="*/ 9 h 9"/>
                <a:gd name="T52" fmla="*/ 7 w 16"/>
                <a:gd name="T53" fmla="*/ 7 h 9"/>
                <a:gd name="T54" fmla="*/ 7 w 16"/>
                <a:gd name="T55" fmla="*/ 7 h 9"/>
                <a:gd name="T56" fmla="*/ 7 w 16"/>
                <a:gd name="T57" fmla="*/ 6 h 9"/>
                <a:gd name="T58" fmla="*/ 8 w 16"/>
                <a:gd name="T59" fmla="*/ 9 h 9"/>
                <a:gd name="T60" fmla="*/ 8 w 16"/>
                <a:gd name="T61" fmla="*/ 7 h 9"/>
                <a:gd name="T62" fmla="*/ 8 w 16"/>
                <a:gd name="T63" fmla="*/ 9 h 9"/>
                <a:gd name="T64" fmla="*/ 8 w 16"/>
                <a:gd name="T65" fmla="*/ 9 h 9"/>
                <a:gd name="T66" fmla="*/ 8 w 16"/>
                <a:gd name="T67" fmla="*/ 9 h 9"/>
                <a:gd name="T68" fmla="*/ 8 w 16"/>
                <a:gd name="T69" fmla="*/ 9 h 9"/>
                <a:gd name="T70" fmla="*/ 8 w 16"/>
                <a:gd name="T71" fmla="*/ 9 h 9"/>
                <a:gd name="T72" fmla="*/ 10 w 16"/>
                <a:gd name="T73" fmla="*/ 7 h 9"/>
                <a:gd name="T74" fmla="*/ 10 w 16"/>
                <a:gd name="T75" fmla="*/ 9 h 9"/>
                <a:gd name="T76" fmla="*/ 10 w 16"/>
                <a:gd name="T77" fmla="*/ 9 h 9"/>
                <a:gd name="T78" fmla="*/ 10 w 16"/>
                <a:gd name="T79" fmla="*/ 9 h 9"/>
                <a:gd name="T80" fmla="*/ 10 w 16"/>
                <a:gd name="T81" fmla="*/ 7 h 9"/>
                <a:gd name="T82" fmla="*/ 10 w 16"/>
                <a:gd name="T83" fmla="*/ 9 h 9"/>
                <a:gd name="T84" fmla="*/ 10 w 16"/>
                <a:gd name="T85" fmla="*/ 9 h 9"/>
                <a:gd name="T86" fmla="*/ 12 w 16"/>
                <a:gd name="T87" fmla="*/ 7 h 9"/>
                <a:gd name="T88" fmla="*/ 12 w 16"/>
                <a:gd name="T89" fmla="*/ 9 h 9"/>
                <a:gd name="T90" fmla="*/ 12 w 16"/>
                <a:gd name="T91" fmla="*/ 9 h 9"/>
                <a:gd name="T92" fmla="*/ 12 w 16"/>
                <a:gd name="T93" fmla="*/ 7 h 9"/>
                <a:gd name="T94" fmla="*/ 12 w 16"/>
                <a:gd name="T95" fmla="*/ 9 h 9"/>
                <a:gd name="T96" fmla="*/ 12 w 16"/>
                <a:gd name="T97" fmla="*/ 9 h 9"/>
                <a:gd name="T98" fmla="*/ 12 w 16"/>
                <a:gd name="T99" fmla="*/ 9 h 9"/>
                <a:gd name="T100" fmla="*/ 14 w 16"/>
                <a:gd name="T101" fmla="*/ 9 h 9"/>
                <a:gd name="T102" fmla="*/ 14 w 16"/>
                <a:gd name="T103" fmla="*/ 6 h 9"/>
                <a:gd name="T104" fmla="*/ 14 w 16"/>
                <a:gd name="T105" fmla="*/ 9 h 9"/>
                <a:gd name="T106" fmla="*/ 14 w 16"/>
                <a:gd name="T107" fmla="*/ 9 h 9"/>
                <a:gd name="T108" fmla="*/ 14 w 16"/>
                <a:gd name="T109" fmla="*/ 9 h 9"/>
                <a:gd name="T110" fmla="*/ 14 w 16"/>
                <a:gd name="T111" fmla="*/ 9 h 9"/>
                <a:gd name="T112" fmla="*/ 16 w 16"/>
                <a:gd name="T113" fmla="*/ 7 h 9"/>
                <a:gd name="T114" fmla="*/ 16 w 16"/>
                <a:gd name="T115" fmla="*/ 7 h 9"/>
                <a:gd name="T116" fmla="*/ 16 w 16"/>
                <a:gd name="T117" fmla="*/ 7 h 9"/>
                <a:gd name="T118" fmla="*/ 16 w 16"/>
                <a:gd name="T119" fmla="*/ 7 h 9"/>
                <a:gd name="T120" fmla="*/ 16 w 16"/>
                <a:gd name="T121" fmla="*/ 9 h 9"/>
                <a:gd name="T122" fmla="*/ 16 w 16"/>
                <a:gd name="T12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2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2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2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4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2" y="9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2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4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2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2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6" y="9"/>
                  </a:lnTo>
                  <a:lnTo>
                    <a:pt x="16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5" name="Freeform 521"/>
            <p:cNvSpPr>
              <a:spLocks/>
            </p:cNvSpPr>
            <p:nvPr/>
          </p:nvSpPr>
          <p:spPr bwMode="auto">
            <a:xfrm>
              <a:off x="4888" y="3987"/>
              <a:ext cx="17" cy="50"/>
            </a:xfrm>
            <a:custGeom>
              <a:avLst/>
              <a:gdLst>
                <a:gd name="T0" fmla="*/ 1 w 17"/>
                <a:gd name="T1" fmla="*/ 45 h 50"/>
                <a:gd name="T2" fmla="*/ 1 w 17"/>
                <a:gd name="T3" fmla="*/ 50 h 50"/>
                <a:gd name="T4" fmla="*/ 1 w 17"/>
                <a:gd name="T5" fmla="*/ 50 h 50"/>
                <a:gd name="T6" fmla="*/ 1 w 17"/>
                <a:gd name="T7" fmla="*/ 47 h 50"/>
                <a:gd name="T8" fmla="*/ 1 w 17"/>
                <a:gd name="T9" fmla="*/ 47 h 50"/>
                <a:gd name="T10" fmla="*/ 1 w 17"/>
                <a:gd name="T11" fmla="*/ 50 h 50"/>
                <a:gd name="T12" fmla="*/ 1 w 17"/>
                <a:gd name="T13" fmla="*/ 45 h 50"/>
                <a:gd name="T14" fmla="*/ 3 w 17"/>
                <a:gd name="T15" fmla="*/ 50 h 50"/>
                <a:gd name="T16" fmla="*/ 3 w 17"/>
                <a:gd name="T17" fmla="*/ 47 h 50"/>
                <a:gd name="T18" fmla="*/ 3 w 17"/>
                <a:gd name="T19" fmla="*/ 48 h 50"/>
                <a:gd name="T20" fmla="*/ 3 w 17"/>
                <a:gd name="T21" fmla="*/ 47 h 50"/>
                <a:gd name="T22" fmla="*/ 3 w 17"/>
                <a:gd name="T23" fmla="*/ 47 h 50"/>
                <a:gd name="T24" fmla="*/ 3 w 17"/>
                <a:gd name="T25" fmla="*/ 50 h 50"/>
                <a:gd name="T26" fmla="*/ 3 w 17"/>
                <a:gd name="T27" fmla="*/ 50 h 50"/>
                <a:gd name="T28" fmla="*/ 5 w 17"/>
                <a:gd name="T29" fmla="*/ 48 h 50"/>
                <a:gd name="T30" fmla="*/ 5 w 17"/>
                <a:gd name="T31" fmla="*/ 47 h 50"/>
                <a:gd name="T32" fmla="*/ 5 w 17"/>
                <a:gd name="T33" fmla="*/ 48 h 50"/>
                <a:gd name="T34" fmla="*/ 5 w 17"/>
                <a:gd name="T35" fmla="*/ 45 h 50"/>
                <a:gd name="T36" fmla="*/ 5 w 17"/>
                <a:gd name="T37" fmla="*/ 48 h 50"/>
                <a:gd name="T38" fmla="*/ 5 w 17"/>
                <a:gd name="T39" fmla="*/ 48 h 50"/>
                <a:gd name="T40" fmla="*/ 7 w 17"/>
                <a:gd name="T41" fmla="*/ 36 h 50"/>
                <a:gd name="T42" fmla="*/ 7 w 17"/>
                <a:gd name="T43" fmla="*/ 50 h 50"/>
                <a:gd name="T44" fmla="*/ 7 w 17"/>
                <a:gd name="T45" fmla="*/ 50 h 50"/>
                <a:gd name="T46" fmla="*/ 7 w 17"/>
                <a:gd name="T47" fmla="*/ 48 h 50"/>
                <a:gd name="T48" fmla="*/ 7 w 17"/>
                <a:gd name="T49" fmla="*/ 50 h 50"/>
                <a:gd name="T50" fmla="*/ 7 w 17"/>
                <a:gd name="T51" fmla="*/ 47 h 50"/>
                <a:gd name="T52" fmla="*/ 7 w 17"/>
                <a:gd name="T53" fmla="*/ 47 h 50"/>
                <a:gd name="T54" fmla="*/ 8 w 17"/>
                <a:gd name="T55" fmla="*/ 48 h 50"/>
                <a:gd name="T56" fmla="*/ 8 w 17"/>
                <a:gd name="T57" fmla="*/ 47 h 50"/>
                <a:gd name="T58" fmla="*/ 8 w 17"/>
                <a:gd name="T59" fmla="*/ 45 h 50"/>
                <a:gd name="T60" fmla="*/ 8 w 17"/>
                <a:gd name="T61" fmla="*/ 34 h 50"/>
                <a:gd name="T62" fmla="*/ 8 w 17"/>
                <a:gd name="T63" fmla="*/ 48 h 50"/>
                <a:gd name="T64" fmla="*/ 8 w 17"/>
                <a:gd name="T65" fmla="*/ 48 h 50"/>
                <a:gd name="T66" fmla="*/ 8 w 17"/>
                <a:gd name="T67" fmla="*/ 40 h 50"/>
                <a:gd name="T68" fmla="*/ 10 w 17"/>
                <a:gd name="T69" fmla="*/ 32 h 50"/>
                <a:gd name="T70" fmla="*/ 10 w 17"/>
                <a:gd name="T71" fmla="*/ 40 h 50"/>
                <a:gd name="T72" fmla="*/ 10 w 17"/>
                <a:gd name="T73" fmla="*/ 50 h 50"/>
                <a:gd name="T74" fmla="*/ 10 w 17"/>
                <a:gd name="T75" fmla="*/ 41 h 50"/>
                <a:gd name="T76" fmla="*/ 10 w 17"/>
                <a:gd name="T77" fmla="*/ 43 h 50"/>
                <a:gd name="T78" fmla="*/ 10 w 17"/>
                <a:gd name="T79" fmla="*/ 47 h 50"/>
                <a:gd name="T80" fmla="*/ 12 w 17"/>
                <a:gd name="T81" fmla="*/ 48 h 50"/>
                <a:gd name="T82" fmla="*/ 12 w 17"/>
                <a:gd name="T83" fmla="*/ 43 h 50"/>
                <a:gd name="T84" fmla="*/ 12 w 17"/>
                <a:gd name="T85" fmla="*/ 50 h 50"/>
                <a:gd name="T86" fmla="*/ 12 w 17"/>
                <a:gd name="T87" fmla="*/ 45 h 50"/>
                <a:gd name="T88" fmla="*/ 12 w 17"/>
                <a:gd name="T89" fmla="*/ 50 h 50"/>
                <a:gd name="T90" fmla="*/ 12 w 17"/>
                <a:gd name="T91" fmla="*/ 50 h 50"/>
                <a:gd name="T92" fmla="*/ 12 w 17"/>
                <a:gd name="T93" fmla="*/ 48 h 50"/>
                <a:gd name="T94" fmla="*/ 14 w 17"/>
                <a:gd name="T95" fmla="*/ 50 h 50"/>
                <a:gd name="T96" fmla="*/ 14 w 17"/>
                <a:gd name="T97" fmla="*/ 48 h 50"/>
                <a:gd name="T98" fmla="*/ 14 w 17"/>
                <a:gd name="T99" fmla="*/ 50 h 50"/>
                <a:gd name="T100" fmla="*/ 14 w 17"/>
                <a:gd name="T101" fmla="*/ 47 h 50"/>
                <a:gd name="T102" fmla="*/ 14 w 17"/>
                <a:gd name="T103" fmla="*/ 50 h 50"/>
                <a:gd name="T104" fmla="*/ 14 w 17"/>
                <a:gd name="T105" fmla="*/ 50 h 50"/>
                <a:gd name="T106" fmla="*/ 14 w 17"/>
                <a:gd name="T107" fmla="*/ 50 h 50"/>
                <a:gd name="T108" fmla="*/ 16 w 17"/>
                <a:gd name="T109" fmla="*/ 50 h 50"/>
                <a:gd name="T110" fmla="*/ 16 w 17"/>
                <a:gd name="T111" fmla="*/ 48 h 50"/>
                <a:gd name="T112" fmla="*/ 16 w 17"/>
                <a:gd name="T113" fmla="*/ 50 h 50"/>
                <a:gd name="T114" fmla="*/ 16 w 17"/>
                <a:gd name="T115" fmla="*/ 41 h 50"/>
                <a:gd name="T116" fmla="*/ 16 w 17"/>
                <a:gd name="T117" fmla="*/ 45 h 50"/>
                <a:gd name="T118" fmla="*/ 16 w 17"/>
                <a:gd name="T119" fmla="*/ 45 h 50"/>
                <a:gd name="T120" fmla="*/ 16 w 17"/>
                <a:gd name="T121" fmla="*/ 48 h 50"/>
                <a:gd name="T122" fmla="*/ 17 w 17"/>
                <a:gd name="T12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50">
                  <a:moveTo>
                    <a:pt x="0" y="48"/>
                  </a:moveTo>
                  <a:lnTo>
                    <a:pt x="0" y="50"/>
                  </a:lnTo>
                  <a:lnTo>
                    <a:pt x="0" y="47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5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7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0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3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48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50"/>
                  </a:lnTo>
                  <a:lnTo>
                    <a:pt x="1" y="43"/>
                  </a:lnTo>
                  <a:lnTo>
                    <a:pt x="1" y="50"/>
                  </a:lnTo>
                  <a:lnTo>
                    <a:pt x="1" y="45"/>
                  </a:lnTo>
                  <a:lnTo>
                    <a:pt x="1" y="50"/>
                  </a:lnTo>
                  <a:lnTo>
                    <a:pt x="1" y="43"/>
                  </a:lnTo>
                  <a:lnTo>
                    <a:pt x="1" y="48"/>
                  </a:lnTo>
                  <a:lnTo>
                    <a:pt x="1" y="45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45"/>
                  </a:lnTo>
                  <a:lnTo>
                    <a:pt x="3" y="47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3" y="41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5"/>
                  </a:lnTo>
                  <a:lnTo>
                    <a:pt x="3" y="48"/>
                  </a:lnTo>
                  <a:lnTo>
                    <a:pt x="3" y="45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3" y="50"/>
                  </a:lnTo>
                  <a:lnTo>
                    <a:pt x="3" y="40"/>
                  </a:lnTo>
                  <a:lnTo>
                    <a:pt x="3" y="43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3" y="48"/>
                  </a:lnTo>
                  <a:lnTo>
                    <a:pt x="3" y="47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3" y="45"/>
                  </a:lnTo>
                  <a:lnTo>
                    <a:pt x="3" y="47"/>
                  </a:lnTo>
                  <a:lnTo>
                    <a:pt x="3" y="48"/>
                  </a:lnTo>
                  <a:lnTo>
                    <a:pt x="3" y="45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41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7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1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3" y="32"/>
                  </a:lnTo>
                  <a:lnTo>
                    <a:pt x="3" y="48"/>
                  </a:lnTo>
                  <a:lnTo>
                    <a:pt x="3" y="43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31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5" y="47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5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5" y="47"/>
                  </a:lnTo>
                  <a:lnTo>
                    <a:pt x="5" y="41"/>
                  </a:lnTo>
                  <a:lnTo>
                    <a:pt x="5" y="47"/>
                  </a:lnTo>
                  <a:lnTo>
                    <a:pt x="5" y="43"/>
                  </a:lnTo>
                  <a:lnTo>
                    <a:pt x="5" y="47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5" y="40"/>
                  </a:lnTo>
                  <a:lnTo>
                    <a:pt x="5" y="45"/>
                  </a:lnTo>
                  <a:lnTo>
                    <a:pt x="5" y="48"/>
                  </a:lnTo>
                  <a:lnTo>
                    <a:pt x="5" y="45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5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7"/>
                  </a:lnTo>
                  <a:lnTo>
                    <a:pt x="5" y="43"/>
                  </a:lnTo>
                  <a:lnTo>
                    <a:pt x="5" y="47"/>
                  </a:lnTo>
                  <a:lnTo>
                    <a:pt x="5" y="50"/>
                  </a:lnTo>
                  <a:lnTo>
                    <a:pt x="5" y="45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5" y="43"/>
                  </a:lnTo>
                  <a:lnTo>
                    <a:pt x="5" y="45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34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8"/>
                  </a:lnTo>
                  <a:lnTo>
                    <a:pt x="5" y="50"/>
                  </a:lnTo>
                  <a:lnTo>
                    <a:pt x="5" y="50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36"/>
                  </a:lnTo>
                  <a:lnTo>
                    <a:pt x="7" y="4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7" y="4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50"/>
                  </a:lnTo>
                  <a:lnTo>
                    <a:pt x="7" y="43"/>
                  </a:lnTo>
                  <a:lnTo>
                    <a:pt x="7" y="38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1"/>
                  </a:lnTo>
                  <a:lnTo>
                    <a:pt x="7" y="50"/>
                  </a:lnTo>
                  <a:lnTo>
                    <a:pt x="7" y="41"/>
                  </a:lnTo>
                  <a:lnTo>
                    <a:pt x="7" y="50"/>
                  </a:lnTo>
                  <a:lnTo>
                    <a:pt x="7" y="45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43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3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5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5"/>
                  </a:lnTo>
                  <a:lnTo>
                    <a:pt x="7" y="47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48"/>
                  </a:lnTo>
                  <a:lnTo>
                    <a:pt x="7" y="41"/>
                  </a:lnTo>
                  <a:lnTo>
                    <a:pt x="7" y="50"/>
                  </a:lnTo>
                  <a:lnTo>
                    <a:pt x="7" y="38"/>
                  </a:lnTo>
                  <a:lnTo>
                    <a:pt x="7" y="43"/>
                  </a:lnTo>
                  <a:lnTo>
                    <a:pt x="7" y="36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50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8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8" y="41"/>
                  </a:lnTo>
                  <a:lnTo>
                    <a:pt x="8" y="48"/>
                  </a:lnTo>
                  <a:lnTo>
                    <a:pt x="8" y="47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8"/>
                  </a:lnTo>
                  <a:lnTo>
                    <a:pt x="8" y="45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8" y="50"/>
                  </a:lnTo>
                  <a:lnTo>
                    <a:pt x="8" y="45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3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1"/>
                  </a:lnTo>
                  <a:lnTo>
                    <a:pt x="8" y="40"/>
                  </a:lnTo>
                  <a:lnTo>
                    <a:pt x="8" y="45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8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50"/>
                  </a:lnTo>
                  <a:lnTo>
                    <a:pt x="8" y="43"/>
                  </a:lnTo>
                  <a:lnTo>
                    <a:pt x="8" y="50"/>
                  </a:lnTo>
                  <a:lnTo>
                    <a:pt x="8" y="34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5"/>
                  </a:lnTo>
                  <a:lnTo>
                    <a:pt x="8" y="50"/>
                  </a:lnTo>
                  <a:lnTo>
                    <a:pt x="8" y="45"/>
                  </a:lnTo>
                  <a:lnTo>
                    <a:pt x="8" y="47"/>
                  </a:lnTo>
                  <a:lnTo>
                    <a:pt x="8" y="43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8" y="45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36"/>
                  </a:lnTo>
                  <a:lnTo>
                    <a:pt x="8" y="45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5"/>
                  </a:lnTo>
                  <a:lnTo>
                    <a:pt x="8" y="48"/>
                  </a:lnTo>
                  <a:lnTo>
                    <a:pt x="8" y="45"/>
                  </a:lnTo>
                  <a:lnTo>
                    <a:pt x="8" y="48"/>
                  </a:lnTo>
                  <a:lnTo>
                    <a:pt x="8" y="34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8" y="47"/>
                  </a:lnTo>
                  <a:lnTo>
                    <a:pt x="8" y="45"/>
                  </a:lnTo>
                  <a:lnTo>
                    <a:pt x="8" y="50"/>
                  </a:lnTo>
                  <a:lnTo>
                    <a:pt x="8" y="40"/>
                  </a:lnTo>
                  <a:lnTo>
                    <a:pt x="10" y="45"/>
                  </a:lnTo>
                  <a:lnTo>
                    <a:pt x="10" y="50"/>
                  </a:lnTo>
                  <a:lnTo>
                    <a:pt x="10" y="47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45"/>
                  </a:lnTo>
                  <a:lnTo>
                    <a:pt x="10" y="38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32"/>
                  </a:lnTo>
                  <a:lnTo>
                    <a:pt x="10" y="38"/>
                  </a:lnTo>
                  <a:lnTo>
                    <a:pt x="10" y="45"/>
                  </a:lnTo>
                  <a:lnTo>
                    <a:pt x="10" y="43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25"/>
                  </a:lnTo>
                  <a:lnTo>
                    <a:pt x="10" y="47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10" y="48"/>
                  </a:lnTo>
                  <a:lnTo>
                    <a:pt x="10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5"/>
                  </a:lnTo>
                  <a:lnTo>
                    <a:pt x="10" y="47"/>
                  </a:lnTo>
                  <a:lnTo>
                    <a:pt x="10" y="48"/>
                  </a:lnTo>
                  <a:lnTo>
                    <a:pt x="10" y="34"/>
                  </a:lnTo>
                  <a:lnTo>
                    <a:pt x="10" y="47"/>
                  </a:lnTo>
                  <a:lnTo>
                    <a:pt x="10" y="50"/>
                  </a:lnTo>
                  <a:lnTo>
                    <a:pt x="10" y="47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10" y="41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36"/>
                  </a:lnTo>
                  <a:lnTo>
                    <a:pt x="10" y="50"/>
                  </a:lnTo>
                  <a:lnTo>
                    <a:pt x="10" y="41"/>
                  </a:lnTo>
                  <a:lnTo>
                    <a:pt x="10" y="41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45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10" y="43"/>
                  </a:lnTo>
                  <a:lnTo>
                    <a:pt x="10" y="50"/>
                  </a:lnTo>
                  <a:lnTo>
                    <a:pt x="10" y="43"/>
                  </a:lnTo>
                  <a:lnTo>
                    <a:pt x="10" y="50"/>
                  </a:lnTo>
                  <a:lnTo>
                    <a:pt x="10" y="47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47"/>
                  </a:lnTo>
                  <a:lnTo>
                    <a:pt x="10" y="47"/>
                  </a:lnTo>
                  <a:lnTo>
                    <a:pt x="10" y="41"/>
                  </a:lnTo>
                  <a:lnTo>
                    <a:pt x="10" y="50"/>
                  </a:lnTo>
                  <a:lnTo>
                    <a:pt x="10" y="41"/>
                  </a:lnTo>
                  <a:lnTo>
                    <a:pt x="10" y="45"/>
                  </a:lnTo>
                  <a:lnTo>
                    <a:pt x="10" y="47"/>
                  </a:lnTo>
                  <a:lnTo>
                    <a:pt x="10" y="50"/>
                  </a:lnTo>
                  <a:lnTo>
                    <a:pt x="10" y="45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1"/>
                  </a:lnTo>
                  <a:lnTo>
                    <a:pt x="10" y="43"/>
                  </a:lnTo>
                  <a:lnTo>
                    <a:pt x="10" y="50"/>
                  </a:lnTo>
                  <a:lnTo>
                    <a:pt x="12" y="40"/>
                  </a:lnTo>
                  <a:lnTo>
                    <a:pt x="12" y="48"/>
                  </a:lnTo>
                  <a:lnTo>
                    <a:pt x="12" y="36"/>
                  </a:lnTo>
                  <a:lnTo>
                    <a:pt x="12" y="50"/>
                  </a:lnTo>
                  <a:lnTo>
                    <a:pt x="12" y="47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2" y="50"/>
                  </a:lnTo>
                  <a:lnTo>
                    <a:pt x="12" y="43"/>
                  </a:lnTo>
                  <a:lnTo>
                    <a:pt x="12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3"/>
                  </a:lnTo>
                  <a:lnTo>
                    <a:pt x="12" y="45"/>
                  </a:lnTo>
                  <a:lnTo>
                    <a:pt x="12" y="48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1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2" y="48"/>
                  </a:lnTo>
                  <a:lnTo>
                    <a:pt x="12" y="50"/>
                  </a:lnTo>
                  <a:lnTo>
                    <a:pt x="12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2" y="45"/>
                  </a:lnTo>
                  <a:lnTo>
                    <a:pt x="12" y="50"/>
                  </a:lnTo>
                  <a:lnTo>
                    <a:pt x="12" y="41"/>
                  </a:lnTo>
                  <a:lnTo>
                    <a:pt x="12" y="45"/>
                  </a:lnTo>
                  <a:lnTo>
                    <a:pt x="12" y="41"/>
                  </a:lnTo>
                  <a:lnTo>
                    <a:pt x="12" y="50"/>
                  </a:lnTo>
                  <a:lnTo>
                    <a:pt x="12" y="41"/>
                  </a:lnTo>
                  <a:lnTo>
                    <a:pt x="12" y="48"/>
                  </a:lnTo>
                  <a:lnTo>
                    <a:pt x="12" y="45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7"/>
                  </a:lnTo>
                  <a:lnTo>
                    <a:pt x="12" y="48"/>
                  </a:lnTo>
                  <a:lnTo>
                    <a:pt x="12" y="50"/>
                  </a:lnTo>
                  <a:lnTo>
                    <a:pt x="12" y="45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2" y="43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1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2" y="50"/>
                  </a:lnTo>
                  <a:lnTo>
                    <a:pt x="12" y="47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2" y="48"/>
                  </a:lnTo>
                  <a:lnTo>
                    <a:pt x="12" y="43"/>
                  </a:lnTo>
                  <a:lnTo>
                    <a:pt x="12" y="50"/>
                  </a:lnTo>
                  <a:lnTo>
                    <a:pt x="12" y="48"/>
                  </a:lnTo>
                  <a:lnTo>
                    <a:pt x="12" y="47"/>
                  </a:lnTo>
                  <a:lnTo>
                    <a:pt x="12" y="43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5"/>
                  </a:lnTo>
                  <a:lnTo>
                    <a:pt x="14" y="43"/>
                  </a:lnTo>
                  <a:lnTo>
                    <a:pt x="14" y="50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7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3"/>
                  </a:lnTo>
                  <a:lnTo>
                    <a:pt x="14" y="45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0"/>
                  </a:lnTo>
                  <a:lnTo>
                    <a:pt x="14" y="50"/>
                  </a:lnTo>
                  <a:lnTo>
                    <a:pt x="14" y="41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1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3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32"/>
                  </a:lnTo>
                  <a:lnTo>
                    <a:pt x="14" y="43"/>
                  </a:lnTo>
                  <a:lnTo>
                    <a:pt x="14" y="45"/>
                  </a:lnTo>
                  <a:lnTo>
                    <a:pt x="14" y="4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50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3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4" y="45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3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38"/>
                  </a:lnTo>
                  <a:lnTo>
                    <a:pt x="14" y="41"/>
                  </a:lnTo>
                  <a:lnTo>
                    <a:pt x="14" y="32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5"/>
                  </a:lnTo>
                  <a:lnTo>
                    <a:pt x="14" y="47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6" y="36"/>
                  </a:lnTo>
                  <a:lnTo>
                    <a:pt x="16" y="47"/>
                  </a:lnTo>
                  <a:lnTo>
                    <a:pt x="16" y="32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1"/>
                  </a:lnTo>
                  <a:lnTo>
                    <a:pt x="16" y="43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1"/>
                  </a:lnTo>
                  <a:lnTo>
                    <a:pt x="16" y="47"/>
                  </a:lnTo>
                  <a:lnTo>
                    <a:pt x="16" y="43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6" y="48"/>
                  </a:lnTo>
                  <a:lnTo>
                    <a:pt x="16" y="43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38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5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43"/>
                  </a:lnTo>
                  <a:lnTo>
                    <a:pt x="16" y="40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1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3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45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18"/>
                  </a:lnTo>
                  <a:lnTo>
                    <a:pt x="16" y="48"/>
                  </a:lnTo>
                  <a:lnTo>
                    <a:pt x="16" y="36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3"/>
                  </a:lnTo>
                  <a:lnTo>
                    <a:pt x="16" y="45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7" y="47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17" y="48"/>
                  </a:lnTo>
                  <a:lnTo>
                    <a:pt x="17" y="50"/>
                  </a:lnTo>
                  <a:lnTo>
                    <a:pt x="17" y="47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3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1"/>
                  </a:lnTo>
                  <a:lnTo>
                    <a:pt x="17" y="4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6" name="Freeform 522"/>
            <p:cNvSpPr>
              <a:spLocks/>
            </p:cNvSpPr>
            <p:nvPr/>
          </p:nvSpPr>
          <p:spPr bwMode="auto">
            <a:xfrm>
              <a:off x="4905" y="3946"/>
              <a:ext cx="16" cy="91"/>
            </a:xfrm>
            <a:custGeom>
              <a:avLst/>
              <a:gdLst>
                <a:gd name="T0" fmla="*/ 0 w 16"/>
                <a:gd name="T1" fmla="*/ 79 h 91"/>
                <a:gd name="T2" fmla="*/ 0 w 16"/>
                <a:gd name="T3" fmla="*/ 91 h 91"/>
                <a:gd name="T4" fmla="*/ 0 w 16"/>
                <a:gd name="T5" fmla="*/ 79 h 91"/>
                <a:gd name="T6" fmla="*/ 0 w 16"/>
                <a:gd name="T7" fmla="*/ 79 h 91"/>
                <a:gd name="T8" fmla="*/ 0 w 16"/>
                <a:gd name="T9" fmla="*/ 84 h 91"/>
                <a:gd name="T10" fmla="*/ 2 w 16"/>
                <a:gd name="T11" fmla="*/ 91 h 91"/>
                <a:gd name="T12" fmla="*/ 2 w 16"/>
                <a:gd name="T13" fmla="*/ 89 h 91"/>
                <a:gd name="T14" fmla="*/ 2 w 16"/>
                <a:gd name="T15" fmla="*/ 75 h 91"/>
                <a:gd name="T16" fmla="*/ 2 w 16"/>
                <a:gd name="T17" fmla="*/ 75 h 91"/>
                <a:gd name="T18" fmla="*/ 2 w 16"/>
                <a:gd name="T19" fmla="*/ 77 h 91"/>
                <a:gd name="T20" fmla="*/ 2 w 16"/>
                <a:gd name="T21" fmla="*/ 91 h 91"/>
                <a:gd name="T22" fmla="*/ 4 w 16"/>
                <a:gd name="T23" fmla="*/ 79 h 91"/>
                <a:gd name="T24" fmla="*/ 4 w 16"/>
                <a:gd name="T25" fmla="*/ 88 h 91"/>
                <a:gd name="T26" fmla="*/ 4 w 16"/>
                <a:gd name="T27" fmla="*/ 63 h 91"/>
                <a:gd name="T28" fmla="*/ 4 w 16"/>
                <a:gd name="T29" fmla="*/ 91 h 91"/>
                <a:gd name="T30" fmla="*/ 4 w 16"/>
                <a:gd name="T31" fmla="*/ 86 h 91"/>
                <a:gd name="T32" fmla="*/ 4 w 16"/>
                <a:gd name="T33" fmla="*/ 72 h 91"/>
                <a:gd name="T34" fmla="*/ 4 w 16"/>
                <a:gd name="T35" fmla="*/ 75 h 91"/>
                <a:gd name="T36" fmla="*/ 6 w 16"/>
                <a:gd name="T37" fmla="*/ 84 h 91"/>
                <a:gd name="T38" fmla="*/ 6 w 16"/>
                <a:gd name="T39" fmla="*/ 57 h 91"/>
                <a:gd name="T40" fmla="*/ 6 w 16"/>
                <a:gd name="T41" fmla="*/ 91 h 91"/>
                <a:gd name="T42" fmla="*/ 6 w 16"/>
                <a:gd name="T43" fmla="*/ 89 h 91"/>
                <a:gd name="T44" fmla="*/ 6 w 16"/>
                <a:gd name="T45" fmla="*/ 73 h 91"/>
                <a:gd name="T46" fmla="*/ 6 w 16"/>
                <a:gd name="T47" fmla="*/ 75 h 91"/>
                <a:gd name="T48" fmla="*/ 6 w 16"/>
                <a:gd name="T49" fmla="*/ 84 h 91"/>
                <a:gd name="T50" fmla="*/ 8 w 16"/>
                <a:gd name="T51" fmla="*/ 89 h 91"/>
                <a:gd name="T52" fmla="*/ 8 w 16"/>
                <a:gd name="T53" fmla="*/ 89 h 91"/>
                <a:gd name="T54" fmla="*/ 8 w 16"/>
                <a:gd name="T55" fmla="*/ 86 h 91"/>
                <a:gd name="T56" fmla="*/ 8 w 16"/>
                <a:gd name="T57" fmla="*/ 86 h 91"/>
                <a:gd name="T58" fmla="*/ 8 w 16"/>
                <a:gd name="T59" fmla="*/ 72 h 91"/>
                <a:gd name="T60" fmla="*/ 8 w 16"/>
                <a:gd name="T61" fmla="*/ 82 h 91"/>
                <a:gd name="T62" fmla="*/ 8 w 16"/>
                <a:gd name="T63" fmla="*/ 70 h 91"/>
                <a:gd name="T64" fmla="*/ 9 w 16"/>
                <a:gd name="T65" fmla="*/ 82 h 91"/>
                <a:gd name="T66" fmla="*/ 9 w 16"/>
                <a:gd name="T67" fmla="*/ 88 h 91"/>
                <a:gd name="T68" fmla="*/ 9 w 16"/>
                <a:gd name="T69" fmla="*/ 75 h 91"/>
                <a:gd name="T70" fmla="*/ 9 w 16"/>
                <a:gd name="T71" fmla="*/ 86 h 91"/>
                <a:gd name="T72" fmla="*/ 9 w 16"/>
                <a:gd name="T73" fmla="*/ 79 h 91"/>
                <a:gd name="T74" fmla="*/ 9 w 16"/>
                <a:gd name="T75" fmla="*/ 79 h 91"/>
                <a:gd name="T76" fmla="*/ 9 w 16"/>
                <a:gd name="T77" fmla="*/ 65 h 91"/>
                <a:gd name="T78" fmla="*/ 11 w 16"/>
                <a:gd name="T79" fmla="*/ 88 h 91"/>
                <a:gd name="T80" fmla="*/ 11 w 16"/>
                <a:gd name="T81" fmla="*/ 91 h 91"/>
                <a:gd name="T82" fmla="*/ 11 w 16"/>
                <a:gd name="T83" fmla="*/ 77 h 91"/>
                <a:gd name="T84" fmla="*/ 11 w 16"/>
                <a:gd name="T85" fmla="*/ 88 h 91"/>
                <a:gd name="T86" fmla="*/ 11 w 16"/>
                <a:gd name="T87" fmla="*/ 65 h 91"/>
                <a:gd name="T88" fmla="*/ 11 w 16"/>
                <a:gd name="T89" fmla="*/ 88 h 91"/>
                <a:gd name="T90" fmla="*/ 11 w 16"/>
                <a:gd name="T91" fmla="*/ 89 h 91"/>
                <a:gd name="T92" fmla="*/ 13 w 16"/>
                <a:gd name="T93" fmla="*/ 89 h 91"/>
                <a:gd name="T94" fmla="*/ 13 w 16"/>
                <a:gd name="T95" fmla="*/ 77 h 91"/>
                <a:gd name="T96" fmla="*/ 13 w 16"/>
                <a:gd name="T97" fmla="*/ 84 h 91"/>
                <a:gd name="T98" fmla="*/ 13 w 16"/>
                <a:gd name="T99" fmla="*/ 61 h 91"/>
                <a:gd name="T100" fmla="*/ 13 w 16"/>
                <a:gd name="T101" fmla="*/ 89 h 91"/>
                <a:gd name="T102" fmla="*/ 13 w 16"/>
                <a:gd name="T103" fmla="*/ 61 h 91"/>
                <a:gd name="T104" fmla="*/ 13 w 16"/>
                <a:gd name="T105" fmla="*/ 32 h 91"/>
                <a:gd name="T106" fmla="*/ 15 w 16"/>
                <a:gd name="T107" fmla="*/ 73 h 91"/>
                <a:gd name="T108" fmla="*/ 15 w 16"/>
                <a:gd name="T109" fmla="*/ 81 h 91"/>
                <a:gd name="T110" fmla="*/ 15 w 16"/>
                <a:gd name="T111" fmla="*/ 91 h 91"/>
                <a:gd name="T112" fmla="*/ 15 w 16"/>
                <a:gd name="T113" fmla="*/ 91 h 91"/>
                <a:gd name="T114" fmla="*/ 15 w 16"/>
                <a:gd name="T115" fmla="*/ 63 h 91"/>
                <a:gd name="T116" fmla="*/ 15 w 16"/>
                <a:gd name="T117" fmla="*/ 88 h 91"/>
                <a:gd name="T118" fmla="*/ 15 w 16"/>
                <a:gd name="T119" fmla="*/ 77 h 91"/>
                <a:gd name="T120" fmla="*/ 16 w 16"/>
                <a:gd name="T121" fmla="*/ 91 h 91"/>
                <a:gd name="T122" fmla="*/ 16 w 16"/>
                <a:gd name="T123" fmla="*/ 7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91">
                  <a:moveTo>
                    <a:pt x="0" y="81"/>
                  </a:moveTo>
                  <a:lnTo>
                    <a:pt x="0" y="84"/>
                  </a:lnTo>
                  <a:lnTo>
                    <a:pt x="0" y="89"/>
                  </a:lnTo>
                  <a:lnTo>
                    <a:pt x="0" y="88"/>
                  </a:lnTo>
                  <a:lnTo>
                    <a:pt x="0" y="79"/>
                  </a:lnTo>
                  <a:lnTo>
                    <a:pt x="0" y="89"/>
                  </a:lnTo>
                  <a:lnTo>
                    <a:pt x="0" y="84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0" y="79"/>
                  </a:lnTo>
                  <a:lnTo>
                    <a:pt x="0" y="84"/>
                  </a:lnTo>
                  <a:lnTo>
                    <a:pt x="0" y="73"/>
                  </a:lnTo>
                  <a:lnTo>
                    <a:pt x="0" y="91"/>
                  </a:lnTo>
                  <a:lnTo>
                    <a:pt x="0" y="79"/>
                  </a:lnTo>
                  <a:lnTo>
                    <a:pt x="0" y="84"/>
                  </a:lnTo>
                  <a:lnTo>
                    <a:pt x="0" y="91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72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91"/>
                  </a:lnTo>
                  <a:lnTo>
                    <a:pt x="0" y="65"/>
                  </a:lnTo>
                  <a:lnTo>
                    <a:pt x="0" y="84"/>
                  </a:lnTo>
                  <a:lnTo>
                    <a:pt x="0" y="89"/>
                  </a:lnTo>
                  <a:lnTo>
                    <a:pt x="0" y="88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0" y="88"/>
                  </a:lnTo>
                  <a:lnTo>
                    <a:pt x="0" y="79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88"/>
                  </a:lnTo>
                  <a:lnTo>
                    <a:pt x="0" y="82"/>
                  </a:lnTo>
                  <a:lnTo>
                    <a:pt x="0" y="81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9"/>
                  </a:lnTo>
                  <a:lnTo>
                    <a:pt x="0" y="79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88"/>
                  </a:lnTo>
                  <a:lnTo>
                    <a:pt x="0" y="86"/>
                  </a:lnTo>
                  <a:lnTo>
                    <a:pt x="0" y="72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91"/>
                  </a:lnTo>
                  <a:lnTo>
                    <a:pt x="0" y="86"/>
                  </a:lnTo>
                  <a:lnTo>
                    <a:pt x="0" y="82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2" y="91"/>
                  </a:lnTo>
                  <a:lnTo>
                    <a:pt x="2" y="70"/>
                  </a:lnTo>
                  <a:lnTo>
                    <a:pt x="2" y="73"/>
                  </a:lnTo>
                  <a:lnTo>
                    <a:pt x="2" y="84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2" y="91"/>
                  </a:lnTo>
                  <a:lnTo>
                    <a:pt x="2" y="91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2" y="89"/>
                  </a:lnTo>
                  <a:lnTo>
                    <a:pt x="2" y="91"/>
                  </a:lnTo>
                  <a:lnTo>
                    <a:pt x="2" y="91"/>
                  </a:lnTo>
                  <a:lnTo>
                    <a:pt x="2" y="89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91"/>
                  </a:lnTo>
                  <a:lnTo>
                    <a:pt x="2" y="77"/>
                  </a:lnTo>
                  <a:lnTo>
                    <a:pt x="2" y="89"/>
                  </a:lnTo>
                  <a:lnTo>
                    <a:pt x="2" y="88"/>
                  </a:lnTo>
                  <a:lnTo>
                    <a:pt x="2" y="84"/>
                  </a:lnTo>
                  <a:lnTo>
                    <a:pt x="2" y="82"/>
                  </a:lnTo>
                  <a:lnTo>
                    <a:pt x="2" y="84"/>
                  </a:lnTo>
                  <a:lnTo>
                    <a:pt x="2" y="89"/>
                  </a:lnTo>
                  <a:lnTo>
                    <a:pt x="2" y="86"/>
                  </a:lnTo>
                  <a:lnTo>
                    <a:pt x="2" y="59"/>
                  </a:lnTo>
                  <a:lnTo>
                    <a:pt x="2" y="91"/>
                  </a:lnTo>
                  <a:lnTo>
                    <a:pt x="2" y="91"/>
                  </a:lnTo>
                  <a:lnTo>
                    <a:pt x="2" y="91"/>
                  </a:lnTo>
                  <a:lnTo>
                    <a:pt x="2" y="88"/>
                  </a:lnTo>
                  <a:lnTo>
                    <a:pt x="2" y="75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4"/>
                  </a:lnTo>
                  <a:lnTo>
                    <a:pt x="2" y="89"/>
                  </a:lnTo>
                  <a:lnTo>
                    <a:pt x="2" y="84"/>
                  </a:lnTo>
                  <a:lnTo>
                    <a:pt x="2" y="79"/>
                  </a:lnTo>
                  <a:lnTo>
                    <a:pt x="2" y="91"/>
                  </a:lnTo>
                  <a:lnTo>
                    <a:pt x="2" y="89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2" y="91"/>
                  </a:lnTo>
                  <a:lnTo>
                    <a:pt x="2" y="75"/>
                  </a:lnTo>
                  <a:lnTo>
                    <a:pt x="2" y="89"/>
                  </a:lnTo>
                  <a:lnTo>
                    <a:pt x="2" y="70"/>
                  </a:lnTo>
                  <a:lnTo>
                    <a:pt x="2" y="91"/>
                  </a:lnTo>
                  <a:lnTo>
                    <a:pt x="2" y="89"/>
                  </a:lnTo>
                  <a:lnTo>
                    <a:pt x="2" y="79"/>
                  </a:lnTo>
                  <a:lnTo>
                    <a:pt x="2" y="91"/>
                  </a:lnTo>
                  <a:lnTo>
                    <a:pt x="2" y="82"/>
                  </a:lnTo>
                  <a:lnTo>
                    <a:pt x="2" y="79"/>
                  </a:lnTo>
                  <a:lnTo>
                    <a:pt x="2" y="86"/>
                  </a:lnTo>
                  <a:lnTo>
                    <a:pt x="2" y="84"/>
                  </a:lnTo>
                  <a:lnTo>
                    <a:pt x="2" y="89"/>
                  </a:lnTo>
                  <a:lnTo>
                    <a:pt x="2" y="77"/>
                  </a:lnTo>
                  <a:lnTo>
                    <a:pt x="2" y="89"/>
                  </a:lnTo>
                  <a:lnTo>
                    <a:pt x="2" y="75"/>
                  </a:lnTo>
                  <a:lnTo>
                    <a:pt x="2" y="70"/>
                  </a:lnTo>
                  <a:lnTo>
                    <a:pt x="2" y="89"/>
                  </a:lnTo>
                  <a:lnTo>
                    <a:pt x="2" y="81"/>
                  </a:lnTo>
                  <a:lnTo>
                    <a:pt x="2" y="88"/>
                  </a:lnTo>
                  <a:lnTo>
                    <a:pt x="2" y="82"/>
                  </a:lnTo>
                  <a:lnTo>
                    <a:pt x="2" y="86"/>
                  </a:lnTo>
                  <a:lnTo>
                    <a:pt x="2" y="91"/>
                  </a:lnTo>
                  <a:lnTo>
                    <a:pt x="2" y="84"/>
                  </a:lnTo>
                  <a:lnTo>
                    <a:pt x="2" y="88"/>
                  </a:lnTo>
                  <a:lnTo>
                    <a:pt x="2" y="91"/>
                  </a:lnTo>
                  <a:lnTo>
                    <a:pt x="2" y="75"/>
                  </a:lnTo>
                  <a:lnTo>
                    <a:pt x="2" y="81"/>
                  </a:lnTo>
                  <a:lnTo>
                    <a:pt x="2" y="88"/>
                  </a:lnTo>
                  <a:lnTo>
                    <a:pt x="2" y="82"/>
                  </a:lnTo>
                  <a:lnTo>
                    <a:pt x="2" y="86"/>
                  </a:lnTo>
                  <a:lnTo>
                    <a:pt x="2" y="89"/>
                  </a:lnTo>
                  <a:lnTo>
                    <a:pt x="2" y="81"/>
                  </a:lnTo>
                  <a:lnTo>
                    <a:pt x="4" y="89"/>
                  </a:lnTo>
                  <a:lnTo>
                    <a:pt x="4" y="75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4" y="79"/>
                  </a:lnTo>
                  <a:lnTo>
                    <a:pt x="4" y="88"/>
                  </a:lnTo>
                  <a:lnTo>
                    <a:pt x="4" y="86"/>
                  </a:lnTo>
                  <a:lnTo>
                    <a:pt x="4" y="89"/>
                  </a:lnTo>
                  <a:lnTo>
                    <a:pt x="4" y="81"/>
                  </a:lnTo>
                  <a:lnTo>
                    <a:pt x="4" y="91"/>
                  </a:lnTo>
                  <a:lnTo>
                    <a:pt x="4" y="77"/>
                  </a:lnTo>
                  <a:lnTo>
                    <a:pt x="4" y="91"/>
                  </a:lnTo>
                  <a:lnTo>
                    <a:pt x="4" y="82"/>
                  </a:lnTo>
                  <a:lnTo>
                    <a:pt x="4" y="91"/>
                  </a:lnTo>
                  <a:lnTo>
                    <a:pt x="4" y="63"/>
                  </a:lnTo>
                  <a:lnTo>
                    <a:pt x="4" y="89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4" y="89"/>
                  </a:lnTo>
                  <a:lnTo>
                    <a:pt x="4" y="84"/>
                  </a:lnTo>
                  <a:lnTo>
                    <a:pt x="4" y="89"/>
                  </a:lnTo>
                  <a:lnTo>
                    <a:pt x="4" y="77"/>
                  </a:lnTo>
                  <a:lnTo>
                    <a:pt x="4" y="91"/>
                  </a:lnTo>
                  <a:lnTo>
                    <a:pt x="4" y="81"/>
                  </a:lnTo>
                  <a:lnTo>
                    <a:pt x="4" y="77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91"/>
                  </a:lnTo>
                  <a:lnTo>
                    <a:pt x="4" y="63"/>
                  </a:lnTo>
                  <a:lnTo>
                    <a:pt x="4" y="7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4" y="88"/>
                  </a:lnTo>
                  <a:lnTo>
                    <a:pt x="4" y="86"/>
                  </a:lnTo>
                  <a:lnTo>
                    <a:pt x="4" y="81"/>
                  </a:lnTo>
                  <a:lnTo>
                    <a:pt x="4" y="91"/>
                  </a:lnTo>
                  <a:lnTo>
                    <a:pt x="4" y="82"/>
                  </a:lnTo>
                  <a:lnTo>
                    <a:pt x="4" y="84"/>
                  </a:lnTo>
                  <a:lnTo>
                    <a:pt x="4" y="70"/>
                  </a:lnTo>
                  <a:lnTo>
                    <a:pt x="4" y="91"/>
                  </a:lnTo>
                  <a:lnTo>
                    <a:pt x="4" y="91"/>
                  </a:lnTo>
                  <a:lnTo>
                    <a:pt x="4" y="89"/>
                  </a:lnTo>
                  <a:lnTo>
                    <a:pt x="4" y="84"/>
                  </a:lnTo>
                  <a:lnTo>
                    <a:pt x="4" y="79"/>
                  </a:lnTo>
                  <a:lnTo>
                    <a:pt x="4" y="84"/>
                  </a:lnTo>
                  <a:lnTo>
                    <a:pt x="4" y="91"/>
                  </a:lnTo>
                  <a:lnTo>
                    <a:pt x="4" y="81"/>
                  </a:lnTo>
                  <a:lnTo>
                    <a:pt x="4" y="91"/>
                  </a:lnTo>
                  <a:lnTo>
                    <a:pt x="4" y="84"/>
                  </a:lnTo>
                  <a:lnTo>
                    <a:pt x="4" y="89"/>
                  </a:lnTo>
                  <a:lnTo>
                    <a:pt x="4" y="79"/>
                  </a:lnTo>
                  <a:lnTo>
                    <a:pt x="4" y="89"/>
                  </a:lnTo>
                  <a:lnTo>
                    <a:pt x="4" y="86"/>
                  </a:lnTo>
                  <a:lnTo>
                    <a:pt x="4" y="89"/>
                  </a:lnTo>
                  <a:lnTo>
                    <a:pt x="4" y="84"/>
                  </a:lnTo>
                  <a:lnTo>
                    <a:pt x="4" y="91"/>
                  </a:lnTo>
                  <a:lnTo>
                    <a:pt x="4" y="75"/>
                  </a:lnTo>
                  <a:lnTo>
                    <a:pt x="4" y="91"/>
                  </a:lnTo>
                  <a:lnTo>
                    <a:pt x="4" y="79"/>
                  </a:lnTo>
                  <a:lnTo>
                    <a:pt x="4" y="82"/>
                  </a:lnTo>
                  <a:lnTo>
                    <a:pt x="4" y="86"/>
                  </a:lnTo>
                  <a:lnTo>
                    <a:pt x="4" y="89"/>
                  </a:lnTo>
                  <a:lnTo>
                    <a:pt x="4" y="89"/>
                  </a:lnTo>
                  <a:lnTo>
                    <a:pt x="4" y="70"/>
                  </a:lnTo>
                  <a:lnTo>
                    <a:pt x="4" y="72"/>
                  </a:lnTo>
                  <a:lnTo>
                    <a:pt x="4" y="91"/>
                  </a:lnTo>
                  <a:lnTo>
                    <a:pt x="4" y="86"/>
                  </a:lnTo>
                  <a:lnTo>
                    <a:pt x="4" y="89"/>
                  </a:lnTo>
                  <a:lnTo>
                    <a:pt x="4" y="73"/>
                  </a:lnTo>
                  <a:lnTo>
                    <a:pt x="4" y="88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4" y="82"/>
                  </a:lnTo>
                  <a:lnTo>
                    <a:pt x="4" y="75"/>
                  </a:lnTo>
                  <a:lnTo>
                    <a:pt x="4" y="86"/>
                  </a:lnTo>
                  <a:lnTo>
                    <a:pt x="4" y="81"/>
                  </a:lnTo>
                  <a:lnTo>
                    <a:pt x="4" y="75"/>
                  </a:lnTo>
                  <a:lnTo>
                    <a:pt x="4" y="84"/>
                  </a:lnTo>
                  <a:lnTo>
                    <a:pt x="4" y="75"/>
                  </a:lnTo>
                  <a:lnTo>
                    <a:pt x="4" y="77"/>
                  </a:lnTo>
                  <a:lnTo>
                    <a:pt x="4" y="88"/>
                  </a:lnTo>
                  <a:lnTo>
                    <a:pt x="4" y="86"/>
                  </a:lnTo>
                  <a:lnTo>
                    <a:pt x="4" y="89"/>
                  </a:lnTo>
                  <a:lnTo>
                    <a:pt x="4" y="91"/>
                  </a:lnTo>
                  <a:lnTo>
                    <a:pt x="4" y="79"/>
                  </a:lnTo>
                  <a:lnTo>
                    <a:pt x="6" y="81"/>
                  </a:lnTo>
                  <a:lnTo>
                    <a:pt x="6" y="86"/>
                  </a:lnTo>
                  <a:lnTo>
                    <a:pt x="6" y="91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2"/>
                  </a:lnTo>
                  <a:lnTo>
                    <a:pt x="6" y="86"/>
                  </a:lnTo>
                  <a:lnTo>
                    <a:pt x="6" y="77"/>
                  </a:lnTo>
                  <a:lnTo>
                    <a:pt x="6" y="84"/>
                  </a:lnTo>
                  <a:lnTo>
                    <a:pt x="6" y="73"/>
                  </a:lnTo>
                  <a:lnTo>
                    <a:pt x="6" y="89"/>
                  </a:lnTo>
                  <a:lnTo>
                    <a:pt x="6" y="72"/>
                  </a:lnTo>
                  <a:lnTo>
                    <a:pt x="6" y="84"/>
                  </a:lnTo>
                  <a:lnTo>
                    <a:pt x="6" y="86"/>
                  </a:lnTo>
                  <a:lnTo>
                    <a:pt x="6" y="84"/>
                  </a:lnTo>
                  <a:lnTo>
                    <a:pt x="6" y="57"/>
                  </a:lnTo>
                  <a:lnTo>
                    <a:pt x="6" y="88"/>
                  </a:lnTo>
                  <a:lnTo>
                    <a:pt x="6" y="82"/>
                  </a:lnTo>
                  <a:lnTo>
                    <a:pt x="6" y="66"/>
                  </a:lnTo>
                  <a:lnTo>
                    <a:pt x="6" y="79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6" y="66"/>
                  </a:lnTo>
                  <a:lnTo>
                    <a:pt x="6" y="91"/>
                  </a:lnTo>
                  <a:lnTo>
                    <a:pt x="6" y="81"/>
                  </a:lnTo>
                  <a:lnTo>
                    <a:pt x="6" y="73"/>
                  </a:lnTo>
                  <a:lnTo>
                    <a:pt x="6" y="89"/>
                  </a:lnTo>
                  <a:lnTo>
                    <a:pt x="6" y="91"/>
                  </a:lnTo>
                  <a:lnTo>
                    <a:pt x="6" y="77"/>
                  </a:lnTo>
                  <a:lnTo>
                    <a:pt x="6" y="79"/>
                  </a:lnTo>
                  <a:lnTo>
                    <a:pt x="6" y="66"/>
                  </a:lnTo>
                  <a:lnTo>
                    <a:pt x="6" y="86"/>
                  </a:lnTo>
                  <a:lnTo>
                    <a:pt x="6" y="89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6" y="88"/>
                  </a:lnTo>
                  <a:lnTo>
                    <a:pt x="6" y="84"/>
                  </a:lnTo>
                  <a:lnTo>
                    <a:pt x="6" y="82"/>
                  </a:lnTo>
                  <a:lnTo>
                    <a:pt x="6" y="89"/>
                  </a:lnTo>
                  <a:lnTo>
                    <a:pt x="6" y="89"/>
                  </a:lnTo>
                  <a:lnTo>
                    <a:pt x="6" y="82"/>
                  </a:lnTo>
                  <a:lnTo>
                    <a:pt x="6" y="89"/>
                  </a:lnTo>
                  <a:lnTo>
                    <a:pt x="6" y="86"/>
                  </a:lnTo>
                  <a:lnTo>
                    <a:pt x="6" y="89"/>
                  </a:lnTo>
                  <a:lnTo>
                    <a:pt x="6" y="91"/>
                  </a:lnTo>
                  <a:lnTo>
                    <a:pt x="6" y="65"/>
                  </a:lnTo>
                  <a:lnTo>
                    <a:pt x="6" y="86"/>
                  </a:lnTo>
                  <a:lnTo>
                    <a:pt x="6" y="84"/>
                  </a:lnTo>
                  <a:lnTo>
                    <a:pt x="6" y="91"/>
                  </a:lnTo>
                  <a:lnTo>
                    <a:pt x="6" y="89"/>
                  </a:lnTo>
                  <a:lnTo>
                    <a:pt x="6" y="81"/>
                  </a:lnTo>
                  <a:lnTo>
                    <a:pt x="6" y="73"/>
                  </a:lnTo>
                  <a:lnTo>
                    <a:pt x="6" y="56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6" y="89"/>
                  </a:lnTo>
                  <a:lnTo>
                    <a:pt x="6" y="88"/>
                  </a:lnTo>
                  <a:lnTo>
                    <a:pt x="6" y="91"/>
                  </a:lnTo>
                  <a:lnTo>
                    <a:pt x="6" y="70"/>
                  </a:lnTo>
                  <a:lnTo>
                    <a:pt x="6" y="81"/>
                  </a:lnTo>
                  <a:lnTo>
                    <a:pt x="6" y="65"/>
                  </a:lnTo>
                  <a:lnTo>
                    <a:pt x="6" y="89"/>
                  </a:lnTo>
                  <a:lnTo>
                    <a:pt x="6" y="89"/>
                  </a:lnTo>
                  <a:lnTo>
                    <a:pt x="6" y="75"/>
                  </a:lnTo>
                  <a:lnTo>
                    <a:pt x="6" y="88"/>
                  </a:lnTo>
                  <a:lnTo>
                    <a:pt x="6" y="57"/>
                  </a:lnTo>
                  <a:lnTo>
                    <a:pt x="6" y="89"/>
                  </a:lnTo>
                  <a:lnTo>
                    <a:pt x="6" y="75"/>
                  </a:lnTo>
                  <a:lnTo>
                    <a:pt x="6" y="61"/>
                  </a:lnTo>
                  <a:lnTo>
                    <a:pt x="6" y="77"/>
                  </a:lnTo>
                  <a:lnTo>
                    <a:pt x="6" y="91"/>
                  </a:lnTo>
                  <a:lnTo>
                    <a:pt x="6" y="56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6" y="84"/>
                  </a:lnTo>
                  <a:lnTo>
                    <a:pt x="6" y="84"/>
                  </a:lnTo>
                  <a:lnTo>
                    <a:pt x="6" y="91"/>
                  </a:lnTo>
                  <a:lnTo>
                    <a:pt x="6" y="89"/>
                  </a:lnTo>
                  <a:lnTo>
                    <a:pt x="6" y="59"/>
                  </a:lnTo>
                  <a:lnTo>
                    <a:pt x="6" y="86"/>
                  </a:lnTo>
                  <a:lnTo>
                    <a:pt x="6" y="75"/>
                  </a:lnTo>
                  <a:lnTo>
                    <a:pt x="6" y="82"/>
                  </a:lnTo>
                  <a:lnTo>
                    <a:pt x="6" y="86"/>
                  </a:lnTo>
                  <a:lnTo>
                    <a:pt x="8" y="86"/>
                  </a:lnTo>
                  <a:lnTo>
                    <a:pt x="8" y="75"/>
                  </a:lnTo>
                  <a:lnTo>
                    <a:pt x="8" y="86"/>
                  </a:lnTo>
                  <a:lnTo>
                    <a:pt x="8" y="91"/>
                  </a:lnTo>
                  <a:lnTo>
                    <a:pt x="8" y="89"/>
                  </a:lnTo>
                  <a:lnTo>
                    <a:pt x="8" y="91"/>
                  </a:lnTo>
                  <a:lnTo>
                    <a:pt x="8" y="81"/>
                  </a:lnTo>
                  <a:lnTo>
                    <a:pt x="8" y="73"/>
                  </a:lnTo>
                  <a:lnTo>
                    <a:pt x="8" y="81"/>
                  </a:lnTo>
                  <a:lnTo>
                    <a:pt x="8" y="48"/>
                  </a:lnTo>
                  <a:lnTo>
                    <a:pt x="8" y="84"/>
                  </a:lnTo>
                  <a:lnTo>
                    <a:pt x="8" y="70"/>
                  </a:lnTo>
                  <a:lnTo>
                    <a:pt x="8" y="86"/>
                  </a:lnTo>
                  <a:lnTo>
                    <a:pt x="8" y="91"/>
                  </a:lnTo>
                  <a:lnTo>
                    <a:pt x="8" y="82"/>
                  </a:lnTo>
                  <a:lnTo>
                    <a:pt x="8" y="88"/>
                  </a:lnTo>
                  <a:lnTo>
                    <a:pt x="8" y="89"/>
                  </a:lnTo>
                  <a:lnTo>
                    <a:pt x="8" y="91"/>
                  </a:lnTo>
                  <a:lnTo>
                    <a:pt x="8" y="86"/>
                  </a:lnTo>
                  <a:lnTo>
                    <a:pt x="8" y="84"/>
                  </a:lnTo>
                  <a:lnTo>
                    <a:pt x="8" y="91"/>
                  </a:lnTo>
                  <a:lnTo>
                    <a:pt x="8" y="61"/>
                  </a:lnTo>
                  <a:lnTo>
                    <a:pt x="8" y="89"/>
                  </a:lnTo>
                  <a:lnTo>
                    <a:pt x="8" y="86"/>
                  </a:lnTo>
                  <a:lnTo>
                    <a:pt x="8" y="61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77"/>
                  </a:lnTo>
                  <a:lnTo>
                    <a:pt x="8" y="89"/>
                  </a:lnTo>
                  <a:lnTo>
                    <a:pt x="8" y="88"/>
                  </a:lnTo>
                  <a:lnTo>
                    <a:pt x="8" y="73"/>
                  </a:lnTo>
                  <a:lnTo>
                    <a:pt x="8" y="84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8" y="77"/>
                  </a:lnTo>
                  <a:lnTo>
                    <a:pt x="8" y="89"/>
                  </a:lnTo>
                  <a:lnTo>
                    <a:pt x="8" y="86"/>
                  </a:lnTo>
                  <a:lnTo>
                    <a:pt x="8" y="91"/>
                  </a:lnTo>
                  <a:lnTo>
                    <a:pt x="8" y="86"/>
                  </a:lnTo>
                  <a:lnTo>
                    <a:pt x="8" y="88"/>
                  </a:lnTo>
                  <a:lnTo>
                    <a:pt x="8" y="73"/>
                  </a:lnTo>
                  <a:lnTo>
                    <a:pt x="8" y="84"/>
                  </a:lnTo>
                  <a:lnTo>
                    <a:pt x="8" y="89"/>
                  </a:lnTo>
                  <a:lnTo>
                    <a:pt x="8" y="81"/>
                  </a:lnTo>
                  <a:lnTo>
                    <a:pt x="8" y="91"/>
                  </a:lnTo>
                  <a:lnTo>
                    <a:pt x="8" y="47"/>
                  </a:lnTo>
                  <a:lnTo>
                    <a:pt x="8" y="89"/>
                  </a:lnTo>
                  <a:lnTo>
                    <a:pt x="8" y="82"/>
                  </a:lnTo>
                  <a:lnTo>
                    <a:pt x="8" y="41"/>
                  </a:lnTo>
                  <a:lnTo>
                    <a:pt x="8" y="91"/>
                  </a:lnTo>
                  <a:lnTo>
                    <a:pt x="8" y="72"/>
                  </a:lnTo>
                  <a:lnTo>
                    <a:pt x="8" y="79"/>
                  </a:lnTo>
                  <a:lnTo>
                    <a:pt x="8" y="82"/>
                  </a:lnTo>
                  <a:lnTo>
                    <a:pt x="8" y="81"/>
                  </a:lnTo>
                  <a:lnTo>
                    <a:pt x="8" y="16"/>
                  </a:lnTo>
                  <a:lnTo>
                    <a:pt x="8" y="89"/>
                  </a:lnTo>
                  <a:lnTo>
                    <a:pt x="8" y="81"/>
                  </a:lnTo>
                  <a:lnTo>
                    <a:pt x="8" y="86"/>
                  </a:lnTo>
                  <a:lnTo>
                    <a:pt x="8" y="88"/>
                  </a:lnTo>
                  <a:lnTo>
                    <a:pt x="8" y="89"/>
                  </a:lnTo>
                  <a:lnTo>
                    <a:pt x="8" y="84"/>
                  </a:lnTo>
                  <a:lnTo>
                    <a:pt x="8" y="91"/>
                  </a:lnTo>
                  <a:lnTo>
                    <a:pt x="8" y="82"/>
                  </a:lnTo>
                  <a:lnTo>
                    <a:pt x="8" y="84"/>
                  </a:lnTo>
                  <a:lnTo>
                    <a:pt x="8" y="86"/>
                  </a:lnTo>
                  <a:lnTo>
                    <a:pt x="8" y="66"/>
                  </a:lnTo>
                  <a:lnTo>
                    <a:pt x="8" y="91"/>
                  </a:lnTo>
                  <a:lnTo>
                    <a:pt x="8" y="82"/>
                  </a:lnTo>
                  <a:lnTo>
                    <a:pt x="8" y="91"/>
                  </a:lnTo>
                  <a:lnTo>
                    <a:pt x="8" y="48"/>
                  </a:lnTo>
                  <a:lnTo>
                    <a:pt x="8" y="84"/>
                  </a:lnTo>
                  <a:lnTo>
                    <a:pt x="8" y="66"/>
                  </a:lnTo>
                  <a:lnTo>
                    <a:pt x="8" y="91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91"/>
                  </a:lnTo>
                  <a:lnTo>
                    <a:pt x="8" y="84"/>
                  </a:lnTo>
                  <a:lnTo>
                    <a:pt x="8" y="84"/>
                  </a:lnTo>
                  <a:lnTo>
                    <a:pt x="8" y="91"/>
                  </a:lnTo>
                  <a:lnTo>
                    <a:pt x="8" y="73"/>
                  </a:lnTo>
                  <a:lnTo>
                    <a:pt x="8" y="77"/>
                  </a:lnTo>
                  <a:lnTo>
                    <a:pt x="8" y="65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9" y="75"/>
                  </a:lnTo>
                  <a:lnTo>
                    <a:pt x="9" y="91"/>
                  </a:lnTo>
                  <a:lnTo>
                    <a:pt x="9" y="82"/>
                  </a:lnTo>
                  <a:lnTo>
                    <a:pt x="9" y="73"/>
                  </a:lnTo>
                  <a:lnTo>
                    <a:pt x="9" y="89"/>
                  </a:lnTo>
                  <a:lnTo>
                    <a:pt x="9" y="82"/>
                  </a:lnTo>
                  <a:lnTo>
                    <a:pt x="9" y="84"/>
                  </a:lnTo>
                  <a:lnTo>
                    <a:pt x="9" y="77"/>
                  </a:lnTo>
                  <a:lnTo>
                    <a:pt x="9" y="81"/>
                  </a:lnTo>
                  <a:lnTo>
                    <a:pt x="9" y="79"/>
                  </a:lnTo>
                  <a:lnTo>
                    <a:pt x="9" y="75"/>
                  </a:lnTo>
                  <a:lnTo>
                    <a:pt x="9" y="91"/>
                  </a:lnTo>
                  <a:lnTo>
                    <a:pt x="9" y="89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9" y="68"/>
                  </a:lnTo>
                  <a:lnTo>
                    <a:pt x="9" y="77"/>
                  </a:lnTo>
                  <a:lnTo>
                    <a:pt x="9" y="91"/>
                  </a:lnTo>
                  <a:lnTo>
                    <a:pt x="9" y="91"/>
                  </a:lnTo>
                  <a:lnTo>
                    <a:pt x="9" y="91"/>
                  </a:lnTo>
                  <a:lnTo>
                    <a:pt x="9" y="79"/>
                  </a:lnTo>
                  <a:lnTo>
                    <a:pt x="9" y="65"/>
                  </a:lnTo>
                  <a:lnTo>
                    <a:pt x="9" y="88"/>
                  </a:lnTo>
                  <a:lnTo>
                    <a:pt x="9" y="91"/>
                  </a:lnTo>
                  <a:lnTo>
                    <a:pt x="9" y="72"/>
                  </a:lnTo>
                  <a:lnTo>
                    <a:pt x="9" y="88"/>
                  </a:lnTo>
                  <a:lnTo>
                    <a:pt x="9" y="75"/>
                  </a:lnTo>
                  <a:lnTo>
                    <a:pt x="9" y="89"/>
                  </a:lnTo>
                  <a:lnTo>
                    <a:pt x="9" y="77"/>
                  </a:lnTo>
                  <a:lnTo>
                    <a:pt x="9" y="0"/>
                  </a:lnTo>
                  <a:lnTo>
                    <a:pt x="9" y="82"/>
                  </a:lnTo>
                  <a:lnTo>
                    <a:pt x="9" y="88"/>
                  </a:lnTo>
                  <a:lnTo>
                    <a:pt x="9" y="77"/>
                  </a:lnTo>
                  <a:lnTo>
                    <a:pt x="9" y="91"/>
                  </a:lnTo>
                  <a:lnTo>
                    <a:pt x="9" y="65"/>
                  </a:lnTo>
                  <a:lnTo>
                    <a:pt x="9" y="86"/>
                  </a:lnTo>
                  <a:lnTo>
                    <a:pt x="9" y="91"/>
                  </a:lnTo>
                  <a:lnTo>
                    <a:pt x="9" y="88"/>
                  </a:lnTo>
                  <a:lnTo>
                    <a:pt x="9" y="86"/>
                  </a:lnTo>
                  <a:lnTo>
                    <a:pt x="9" y="91"/>
                  </a:lnTo>
                  <a:lnTo>
                    <a:pt x="9" y="91"/>
                  </a:lnTo>
                  <a:lnTo>
                    <a:pt x="9" y="77"/>
                  </a:lnTo>
                  <a:lnTo>
                    <a:pt x="9" y="82"/>
                  </a:lnTo>
                  <a:lnTo>
                    <a:pt x="9" y="89"/>
                  </a:lnTo>
                  <a:lnTo>
                    <a:pt x="9" y="72"/>
                  </a:lnTo>
                  <a:lnTo>
                    <a:pt x="9" y="73"/>
                  </a:lnTo>
                  <a:lnTo>
                    <a:pt x="9" y="91"/>
                  </a:lnTo>
                  <a:lnTo>
                    <a:pt x="9" y="89"/>
                  </a:lnTo>
                  <a:lnTo>
                    <a:pt x="9" y="43"/>
                  </a:lnTo>
                  <a:lnTo>
                    <a:pt x="9" y="91"/>
                  </a:lnTo>
                  <a:lnTo>
                    <a:pt x="9" y="79"/>
                  </a:lnTo>
                  <a:lnTo>
                    <a:pt x="9" y="48"/>
                  </a:lnTo>
                  <a:lnTo>
                    <a:pt x="9" y="84"/>
                  </a:lnTo>
                  <a:lnTo>
                    <a:pt x="9" y="56"/>
                  </a:lnTo>
                  <a:lnTo>
                    <a:pt x="9" y="36"/>
                  </a:lnTo>
                  <a:lnTo>
                    <a:pt x="9" y="91"/>
                  </a:lnTo>
                  <a:lnTo>
                    <a:pt x="9" y="77"/>
                  </a:lnTo>
                  <a:lnTo>
                    <a:pt x="9" y="86"/>
                  </a:lnTo>
                  <a:lnTo>
                    <a:pt x="9" y="54"/>
                  </a:lnTo>
                  <a:lnTo>
                    <a:pt x="9" y="79"/>
                  </a:lnTo>
                  <a:lnTo>
                    <a:pt x="9" y="77"/>
                  </a:lnTo>
                  <a:lnTo>
                    <a:pt x="9" y="88"/>
                  </a:lnTo>
                  <a:lnTo>
                    <a:pt x="9" y="79"/>
                  </a:lnTo>
                  <a:lnTo>
                    <a:pt x="9" y="91"/>
                  </a:lnTo>
                  <a:lnTo>
                    <a:pt x="9" y="91"/>
                  </a:lnTo>
                  <a:lnTo>
                    <a:pt x="9" y="89"/>
                  </a:lnTo>
                  <a:lnTo>
                    <a:pt x="9" y="31"/>
                  </a:lnTo>
                  <a:lnTo>
                    <a:pt x="9" y="89"/>
                  </a:lnTo>
                  <a:lnTo>
                    <a:pt x="9" y="72"/>
                  </a:lnTo>
                  <a:lnTo>
                    <a:pt x="9" y="70"/>
                  </a:lnTo>
                  <a:lnTo>
                    <a:pt x="9" y="86"/>
                  </a:lnTo>
                  <a:lnTo>
                    <a:pt x="9" y="89"/>
                  </a:lnTo>
                  <a:lnTo>
                    <a:pt x="9" y="66"/>
                  </a:lnTo>
                  <a:lnTo>
                    <a:pt x="9" y="31"/>
                  </a:lnTo>
                  <a:lnTo>
                    <a:pt x="9" y="65"/>
                  </a:lnTo>
                  <a:lnTo>
                    <a:pt x="9" y="91"/>
                  </a:lnTo>
                  <a:lnTo>
                    <a:pt x="9" y="81"/>
                  </a:lnTo>
                  <a:lnTo>
                    <a:pt x="9" y="77"/>
                  </a:lnTo>
                  <a:lnTo>
                    <a:pt x="9" y="81"/>
                  </a:lnTo>
                  <a:lnTo>
                    <a:pt x="9" y="86"/>
                  </a:lnTo>
                  <a:lnTo>
                    <a:pt x="9" y="84"/>
                  </a:lnTo>
                  <a:lnTo>
                    <a:pt x="9" y="91"/>
                  </a:lnTo>
                  <a:lnTo>
                    <a:pt x="9" y="81"/>
                  </a:lnTo>
                  <a:lnTo>
                    <a:pt x="11" y="59"/>
                  </a:lnTo>
                  <a:lnTo>
                    <a:pt x="11" y="88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11" y="91"/>
                  </a:lnTo>
                  <a:lnTo>
                    <a:pt x="11" y="84"/>
                  </a:lnTo>
                  <a:lnTo>
                    <a:pt x="11" y="82"/>
                  </a:lnTo>
                  <a:lnTo>
                    <a:pt x="11" y="50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6"/>
                  </a:lnTo>
                  <a:lnTo>
                    <a:pt x="11" y="72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72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11" y="47"/>
                  </a:lnTo>
                  <a:lnTo>
                    <a:pt x="11" y="84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84"/>
                  </a:lnTo>
                  <a:lnTo>
                    <a:pt x="11" y="77"/>
                  </a:lnTo>
                  <a:lnTo>
                    <a:pt x="11" y="73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11" y="84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1" y="57"/>
                  </a:lnTo>
                  <a:lnTo>
                    <a:pt x="11" y="72"/>
                  </a:lnTo>
                  <a:lnTo>
                    <a:pt x="11" y="63"/>
                  </a:lnTo>
                  <a:lnTo>
                    <a:pt x="11" y="88"/>
                  </a:lnTo>
                  <a:lnTo>
                    <a:pt x="11" y="91"/>
                  </a:lnTo>
                  <a:lnTo>
                    <a:pt x="11" y="86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1" y="89"/>
                  </a:lnTo>
                  <a:lnTo>
                    <a:pt x="11" y="86"/>
                  </a:lnTo>
                  <a:lnTo>
                    <a:pt x="11" y="75"/>
                  </a:lnTo>
                  <a:lnTo>
                    <a:pt x="11" y="86"/>
                  </a:lnTo>
                  <a:lnTo>
                    <a:pt x="11" y="88"/>
                  </a:lnTo>
                  <a:lnTo>
                    <a:pt x="11" y="84"/>
                  </a:lnTo>
                  <a:lnTo>
                    <a:pt x="11" y="59"/>
                  </a:lnTo>
                  <a:lnTo>
                    <a:pt x="11" y="65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1" y="77"/>
                  </a:lnTo>
                  <a:lnTo>
                    <a:pt x="11" y="89"/>
                  </a:lnTo>
                  <a:lnTo>
                    <a:pt x="11" y="66"/>
                  </a:lnTo>
                  <a:lnTo>
                    <a:pt x="11" y="79"/>
                  </a:lnTo>
                  <a:lnTo>
                    <a:pt x="11" y="91"/>
                  </a:lnTo>
                  <a:lnTo>
                    <a:pt x="11" y="72"/>
                  </a:lnTo>
                  <a:lnTo>
                    <a:pt x="11" y="88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11" y="73"/>
                  </a:lnTo>
                  <a:lnTo>
                    <a:pt x="11" y="89"/>
                  </a:lnTo>
                  <a:lnTo>
                    <a:pt x="11" y="86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11" y="86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11" y="91"/>
                  </a:lnTo>
                  <a:lnTo>
                    <a:pt x="11" y="89"/>
                  </a:lnTo>
                  <a:lnTo>
                    <a:pt x="13" y="73"/>
                  </a:lnTo>
                  <a:lnTo>
                    <a:pt x="13" y="89"/>
                  </a:lnTo>
                  <a:lnTo>
                    <a:pt x="13" y="82"/>
                  </a:lnTo>
                  <a:lnTo>
                    <a:pt x="13" y="66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91"/>
                  </a:lnTo>
                  <a:lnTo>
                    <a:pt x="13" y="81"/>
                  </a:lnTo>
                  <a:lnTo>
                    <a:pt x="13" y="88"/>
                  </a:lnTo>
                  <a:lnTo>
                    <a:pt x="13" y="61"/>
                  </a:lnTo>
                  <a:lnTo>
                    <a:pt x="13" y="68"/>
                  </a:lnTo>
                  <a:lnTo>
                    <a:pt x="13" y="89"/>
                  </a:lnTo>
                  <a:lnTo>
                    <a:pt x="13" y="86"/>
                  </a:lnTo>
                  <a:lnTo>
                    <a:pt x="13" y="89"/>
                  </a:lnTo>
                  <a:lnTo>
                    <a:pt x="13" y="79"/>
                  </a:lnTo>
                  <a:lnTo>
                    <a:pt x="13" y="89"/>
                  </a:lnTo>
                  <a:lnTo>
                    <a:pt x="13" y="68"/>
                  </a:lnTo>
                  <a:lnTo>
                    <a:pt x="13" y="88"/>
                  </a:lnTo>
                  <a:lnTo>
                    <a:pt x="13" y="73"/>
                  </a:lnTo>
                  <a:lnTo>
                    <a:pt x="13" y="89"/>
                  </a:lnTo>
                  <a:lnTo>
                    <a:pt x="13" y="75"/>
                  </a:lnTo>
                  <a:lnTo>
                    <a:pt x="13" y="75"/>
                  </a:lnTo>
                  <a:lnTo>
                    <a:pt x="13" y="91"/>
                  </a:lnTo>
                  <a:lnTo>
                    <a:pt x="13" y="77"/>
                  </a:lnTo>
                  <a:lnTo>
                    <a:pt x="13" y="73"/>
                  </a:lnTo>
                  <a:lnTo>
                    <a:pt x="13" y="91"/>
                  </a:lnTo>
                  <a:lnTo>
                    <a:pt x="13" y="48"/>
                  </a:lnTo>
                  <a:lnTo>
                    <a:pt x="13" y="82"/>
                  </a:lnTo>
                  <a:lnTo>
                    <a:pt x="13" y="70"/>
                  </a:lnTo>
                  <a:lnTo>
                    <a:pt x="13" y="91"/>
                  </a:lnTo>
                  <a:lnTo>
                    <a:pt x="13" y="81"/>
                  </a:lnTo>
                  <a:lnTo>
                    <a:pt x="13" y="86"/>
                  </a:lnTo>
                  <a:lnTo>
                    <a:pt x="13" y="79"/>
                  </a:lnTo>
                  <a:lnTo>
                    <a:pt x="13" y="89"/>
                  </a:lnTo>
                  <a:lnTo>
                    <a:pt x="13" y="61"/>
                  </a:lnTo>
                  <a:lnTo>
                    <a:pt x="13" y="84"/>
                  </a:lnTo>
                  <a:lnTo>
                    <a:pt x="13" y="86"/>
                  </a:lnTo>
                  <a:lnTo>
                    <a:pt x="13" y="89"/>
                  </a:lnTo>
                  <a:lnTo>
                    <a:pt x="13" y="75"/>
                  </a:lnTo>
                  <a:lnTo>
                    <a:pt x="13" y="56"/>
                  </a:lnTo>
                  <a:lnTo>
                    <a:pt x="13" y="88"/>
                  </a:lnTo>
                  <a:lnTo>
                    <a:pt x="13" y="75"/>
                  </a:lnTo>
                  <a:lnTo>
                    <a:pt x="13" y="91"/>
                  </a:lnTo>
                  <a:lnTo>
                    <a:pt x="13" y="86"/>
                  </a:lnTo>
                  <a:lnTo>
                    <a:pt x="13" y="89"/>
                  </a:lnTo>
                  <a:lnTo>
                    <a:pt x="13" y="63"/>
                  </a:lnTo>
                  <a:lnTo>
                    <a:pt x="13" y="82"/>
                  </a:lnTo>
                  <a:lnTo>
                    <a:pt x="13" y="61"/>
                  </a:lnTo>
                  <a:lnTo>
                    <a:pt x="13" y="89"/>
                  </a:lnTo>
                  <a:lnTo>
                    <a:pt x="13" y="86"/>
                  </a:lnTo>
                  <a:lnTo>
                    <a:pt x="13" y="89"/>
                  </a:lnTo>
                  <a:lnTo>
                    <a:pt x="13" y="68"/>
                  </a:lnTo>
                  <a:lnTo>
                    <a:pt x="13" y="79"/>
                  </a:lnTo>
                  <a:lnTo>
                    <a:pt x="13" y="88"/>
                  </a:lnTo>
                  <a:lnTo>
                    <a:pt x="13" y="84"/>
                  </a:lnTo>
                  <a:lnTo>
                    <a:pt x="13" y="89"/>
                  </a:lnTo>
                  <a:lnTo>
                    <a:pt x="13" y="86"/>
                  </a:lnTo>
                  <a:lnTo>
                    <a:pt x="13" y="82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54"/>
                  </a:lnTo>
                  <a:lnTo>
                    <a:pt x="13" y="82"/>
                  </a:lnTo>
                  <a:lnTo>
                    <a:pt x="13" y="81"/>
                  </a:lnTo>
                  <a:lnTo>
                    <a:pt x="13" y="84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70"/>
                  </a:lnTo>
                  <a:lnTo>
                    <a:pt x="13" y="82"/>
                  </a:lnTo>
                  <a:lnTo>
                    <a:pt x="13" y="86"/>
                  </a:lnTo>
                  <a:lnTo>
                    <a:pt x="13" y="20"/>
                  </a:lnTo>
                  <a:lnTo>
                    <a:pt x="13" y="66"/>
                  </a:lnTo>
                  <a:lnTo>
                    <a:pt x="13" y="61"/>
                  </a:lnTo>
                  <a:lnTo>
                    <a:pt x="13" y="86"/>
                  </a:lnTo>
                  <a:lnTo>
                    <a:pt x="13" y="65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68"/>
                  </a:lnTo>
                  <a:lnTo>
                    <a:pt x="13" y="84"/>
                  </a:lnTo>
                  <a:lnTo>
                    <a:pt x="13" y="70"/>
                  </a:lnTo>
                  <a:lnTo>
                    <a:pt x="13" y="45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3" y="32"/>
                  </a:lnTo>
                  <a:lnTo>
                    <a:pt x="13" y="65"/>
                  </a:lnTo>
                  <a:lnTo>
                    <a:pt x="15" y="88"/>
                  </a:lnTo>
                  <a:lnTo>
                    <a:pt x="15" y="75"/>
                  </a:lnTo>
                  <a:lnTo>
                    <a:pt x="15" y="86"/>
                  </a:lnTo>
                  <a:lnTo>
                    <a:pt x="15" y="72"/>
                  </a:lnTo>
                  <a:lnTo>
                    <a:pt x="15" y="61"/>
                  </a:lnTo>
                  <a:lnTo>
                    <a:pt x="15" y="75"/>
                  </a:lnTo>
                  <a:lnTo>
                    <a:pt x="15" y="61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15" y="89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5" y="75"/>
                  </a:lnTo>
                  <a:lnTo>
                    <a:pt x="15" y="88"/>
                  </a:lnTo>
                  <a:lnTo>
                    <a:pt x="15" y="84"/>
                  </a:lnTo>
                  <a:lnTo>
                    <a:pt x="15" y="91"/>
                  </a:lnTo>
                  <a:lnTo>
                    <a:pt x="15" y="91"/>
                  </a:lnTo>
                  <a:lnTo>
                    <a:pt x="15" y="65"/>
                  </a:lnTo>
                  <a:lnTo>
                    <a:pt x="15" y="91"/>
                  </a:lnTo>
                  <a:lnTo>
                    <a:pt x="15" y="82"/>
                  </a:lnTo>
                  <a:lnTo>
                    <a:pt x="15" y="91"/>
                  </a:lnTo>
                  <a:lnTo>
                    <a:pt x="15" y="91"/>
                  </a:lnTo>
                  <a:lnTo>
                    <a:pt x="15" y="81"/>
                  </a:lnTo>
                  <a:lnTo>
                    <a:pt x="15" y="72"/>
                  </a:lnTo>
                  <a:lnTo>
                    <a:pt x="15" y="91"/>
                  </a:lnTo>
                  <a:lnTo>
                    <a:pt x="15" y="68"/>
                  </a:lnTo>
                  <a:lnTo>
                    <a:pt x="15" y="91"/>
                  </a:lnTo>
                  <a:lnTo>
                    <a:pt x="15" y="89"/>
                  </a:lnTo>
                  <a:lnTo>
                    <a:pt x="15" y="70"/>
                  </a:lnTo>
                  <a:lnTo>
                    <a:pt x="15" y="73"/>
                  </a:lnTo>
                  <a:lnTo>
                    <a:pt x="15" y="27"/>
                  </a:lnTo>
                  <a:lnTo>
                    <a:pt x="15" y="77"/>
                  </a:lnTo>
                  <a:lnTo>
                    <a:pt x="15" y="86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15" y="77"/>
                  </a:lnTo>
                  <a:lnTo>
                    <a:pt x="15" y="91"/>
                  </a:lnTo>
                  <a:lnTo>
                    <a:pt x="15" y="68"/>
                  </a:lnTo>
                  <a:lnTo>
                    <a:pt x="15" y="82"/>
                  </a:lnTo>
                  <a:lnTo>
                    <a:pt x="15" y="79"/>
                  </a:lnTo>
                  <a:lnTo>
                    <a:pt x="15" y="66"/>
                  </a:lnTo>
                  <a:lnTo>
                    <a:pt x="15" y="79"/>
                  </a:lnTo>
                  <a:lnTo>
                    <a:pt x="15" y="70"/>
                  </a:lnTo>
                  <a:lnTo>
                    <a:pt x="15" y="82"/>
                  </a:lnTo>
                  <a:lnTo>
                    <a:pt x="15" y="91"/>
                  </a:lnTo>
                  <a:lnTo>
                    <a:pt x="15" y="82"/>
                  </a:lnTo>
                  <a:lnTo>
                    <a:pt x="15" y="86"/>
                  </a:lnTo>
                  <a:lnTo>
                    <a:pt x="15" y="73"/>
                  </a:lnTo>
                  <a:lnTo>
                    <a:pt x="15" y="57"/>
                  </a:lnTo>
                  <a:lnTo>
                    <a:pt x="15" y="81"/>
                  </a:lnTo>
                  <a:lnTo>
                    <a:pt x="15" y="65"/>
                  </a:lnTo>
                  <a:lnTo>
                    <a:pt x="15" y="91"/>
                  </a:lnTo>
                  <a:lnTo>
                    <a:pt x="15" y="65"/>
                  </a:lnTo>
                  <a:lnTo>
                    <a:pt x="15" y="70"/>
                  </a:lnTo>
                  <a:lnTo>
                    <a:pt x="15" y="52"/>
                  </a:lnTo>
                  <a:lnTo>
                    <a:pt x="15" y="86"/>
                  </a:lnTo>
                  <a:lnTo>
                    <a:pt x="15" y="63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15" y="91"/>
                  </a:lnTo>
                  <a:lnTo>
                    <a:pt x="15" y="70"/>
                  </a:lnTo>
                  <a:lnTo>
                    <a:pt x="15" y="91"/>
                  </a:lnTo>
                  <a:lnTo>
                    <a:pt x="15" y="88"/>
                  </a:lnTo>
                  <a:lnTo>
                    <a:pt x="15" y="82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15" y="88"/>
                  </a:lnTo>
                  <a:lnTo>
                    <a:pt x="15" y="86"/>
                  </a:lnTo>
                  <a:lnTo>
                    <a:pt x="15" y="79"/>
                  </a:lnTo>
                  <a:lnTo>
                    <a:pt x="15" y="73"/>
                  </a:lnTo>
                  <a:lnTo>
                    <a:pt x="15" y="66"/>
                  </a:lnTo>
                  <a:lnTo>
                    <a:pt x="15" y="82"/>
                  </a:lnTo>
                  <a:lnTo>
                    <a:pt x="15" y="68"/>
                  </a:lnTo>
                  <a:lnTo>
                    <a:pt x="15" y="86"/>
                  </a:lnTo>
                  <a:lnTo>
                    <a:pt x="15" y="84"/>
                  </a:lnTo>
                  <a:lnTo>
                    <a:pt x="15" y="81"/>
                  </a:lnTo>
                  <a:lnTo>
                    <a:pt x="15" y="8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5" y="31"/>
                  </a:lnTo>
                  <a:lnTo>
                    <a:pt x="16" y="52"/>
                  </a:lnTo>
                  <a:lnTo>
                    <a:pt x="16" y="84"/>
                  </a:lnTo>
                  <a:lnTo>
                    <a:pt x="16" y="89"/>
                  </a:lnTo>
                  <a:lnTo>
                    <a:pt x="16" y="72"/>
                  </a:lnTo>
                  <a:lnTo>
                    <a:pt x="16" y="57"/>
                  </a:lnTo>
                  <a:lnTo>
                    <a:pt x="16" y="88"/>
                  </a:lnTo>
                  <a:lnTo>
                    <a:pt x="16" y="89"/>
                  </a:lnTo>
                  <a:lnTo>
                    <a:pt x="16" y="70"/>
                  </a:lnTo>
                  <a:lnTo>
                    <a:pt x="16" y="91"/>
                  </a:lnTo>
                  <a:lnTo>
                    <a:pt x="16" y="82"/>
                  </a:lnTo>
                  <a:lnTo>
                    <a:pt x="16" y="91"/>
                  </a:lnTo>
                  <a:lnTo>
                    <a:pt x="16" y="91"/>
                  </a:lnTo>
                  <a:lnTo>
                    <a:pt x="16" y="91"/>
                  </a:lnTo>
                  <a:lnTo>
                    <a:pt x="16" y="86"/>
                  </a:lnTo>
                  <a:lnTo>
                    <a:pt x="16" y="89"/>
                  </a:lnTo>
                  <a:lnTo>
                    <a:pt x="16" y="61"/>
                  </a:lnTo>
                  <a:lnTo>
                    <a:pt x="16" y="84"/>
                  </a:lnTo>
                  <a:lnTo>
                    <a:pt x="16" y="89"/>
                  </a:lnTo>
                  <a:lnTo>
                    <a:pt x="16" y="84"/>
                  </a:lnTo>
                  <a:lnTo>
                    <a:pt x="16" y="75"/>
                  </a:lnTo>
                  <a:lnTo>
                    <a:pt x="16" y="91"/>
                  </a:lnTo>
                  <a:lnTo>
                    <a:pt x="16" y="88"/>
                  </a:lnTo>
                  <a:lnTo>
                    <a:pt x="16" y="79"/>
                  </a:lnTo>
                  <a:lnTo>
                    <a:pt x="16" y="84"/>
                  </a:lnTo>
                  <a:lnTo>
                    <a:pt x="16" y="89"/>
                  </a:lnTo>
                  <a:lnTo>
                    <a:pt x="16" y="84"/>
                  </a:lnTo>
                  <a:lnTo>
                    <a:pt x="16" y="68"/>
                  </a:lnTo>
                  <a:lnTo>
                    <a:pt x="16" y="82"/>
                  </a:lnTo>
                  <a:lnTo>
                    <a:pt x="16" y="88"/>
                  </a:lnTo>
                  <a:lnTo>
                    <a:pt x="16" y="8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7" name="Freeform 523"/>
            <p:cNvSpPr>
              <a:spLocks/>
            </p:cNvSpPr>
            <p:nvPr/>
          </p:nvSpPr>
          <p:spPr bwMode="auto">
            <a:xfrm>
              <a:off x="4921" y="3970"/>
              <a:ext cx="16" cy="67"/>
            </a:xfrm>
            <a:custGeom>
              <a:avLst/>
              <a:gdLst>
                <a:gd name="T0" fmla="*/ 0 w 16"/>
                <a:gd name="T1" fmla="*/ 62 h 67"/>
                <a:gd name="T2" fmla="*/ 0 w 16"/>
                <a:gd name="T3" fmla="*/ 58 h 67"/>
                <a:gd name="T4" fmla="*/ 0 w 16"/>
                <a:gd name="T5" fmla="*/ 65 h 67"/>
                <a:gd name="T6" fmla="*/ 0 w 16"/>
                <a:gd name="T7" fmla="*/ 57 h 67"/>
                <a:gd name="T8" fmla="*/ 2 w 16"/>
                <a:gd name="T9" fmla="*/ 48 h 67"/>
                <a:gd name="T10" fmla="*/ 2 w 16"/>
                <a:gd name="T11" fmla="*/ 55 h 67"/>
                <a:gd name="T12" fmla="*/ 2 w 16"/>
                <a:gd name="T13" fmla="*/ 44 h 67"/>
                <a:gd name="T14" fmla="*/ 2 w 16"/>
                <a:gd name="T15" fmla="*/ 12 h 67"/>
                <a:gd name="T16" fmla="*/ 2 w 16"/>
                <a:gd name="T17" fmla="*/ 64 h 67"/>
                <a:gd name="T18" fmla="*/ 2 w 16"/>
                <a:gd name="T19" fmla="*/ 49 h 67"/>
                <a:gd name="T20" fmla="*/ 4 w 16"/>
                <a:gd name="T21" fmla="*/ 49 h 67"/>
                <a:gd name="T22" fmla="*/ 4 w 16"/>
                <a:gd name="T23" fmla="*/ 65 h 67"/>
                <a:gd name="T24" fmla="*/ 4 w 16"/>
                <a:gd name="T25" fmla="*/ 41 h 67"/>
                <a:gd name="T26" fmla="*/ 4 w 16"/>
                <a:gd name="T27" fmla="*/ 44 h 67"/>
                <a:gd name="T28" fmla="*/ 4 w 16"/>
                <a:gd name="T29" fmla="*/ 65 h 67"/>
                <a:gd name="T30" fmla="*/ 4 w 16"/>
                <a:gd name="T31" fmla="*/ 67 h 67"/>
                <a:gd name="T32" fmla="*/ 4 w 16"/>
                <a:gd name="T33" fmla="*/ 55 h 67"/>
                <a:gd name="T34" fmla="*/ 6 w 16"/>
                <a:gd name="T35" fmla="*/ 65 h 67"/>
                <a:gd name="T36" fmla="*/ 6 w 16"/>
                <a:gd name="T37" fmla="*/ 57 h 67"/>
                <a:gd name="T38" fmla="*/ 6 w 16"/>
                <a:gd name="T39" fmla="*/ 64 h 67"/>
                <a:gd name="T40" fmla="*/ 6 w 16"/>
                <a:gd name="T41" fmla="*/ 58 h 67"/>
                <a:gd name="T42" fmla="*/ 6 w 16"/>
                <a:gd name="T43" fmla="*/ 67 h 67"/>
                <a:gd name="T44" fmla="*/ 6 w 16"/>
                <a:gd name="T45" fmla="*/ 55 h 67"/>
                <a:gd name="T46" fmla="*/ 6 w 16"/>
                <a:gd name="T47" fmla="*/ 67 h 67"/>
                <a:gd name="T48" fmla="*/ 6 w 16"/>
                <a:gd name="T49" fmla="*/ 64 h 67"/>
                <a:gd name="T50" fmla="*/ 8 w 16"/>
                <a:gd name="T51" fmla="*/ 64 h 67"/>
                <a:gd name="T52" fmla="*/ 8 w 16"/>
                <a:gd name="T53" fmla="*/ 64 h 67"/>
                <a:gd name="T54" fmla="*/ 8 w 16"/>
                <a:gd name="T55" fmla="*/ 62 h 67"/>
                <a:gd name="T56" fmla="*/ 8 w 16"/>
                <a:gd name="T57" fmla="*/ 67 h 67"/>
                <a:gd name="T58" fmla="*/ 8 w 16"/>
                <a:gd name="T59" fmla="*/ 62 h 67"/>
                <a:gd name="T60" fmla="*/ 8 w 16"/>
                <a:gd name="T61" fmla="*/ 67 h 67"/>
                <a:gd name="T62" fmla="*/ 8 w 16"/>
                <a:gd name="T63" fmla="*/ 51 h 67"/>
                <a:gd name="T64" fmla="*/ 9 w 16"/>
                <a:gd name="T65" fmla="*/ 62 h 67"/>
                <a:gd name="T66" fmla="*/ 9 w 16"/>
                <a:gd name="T67" fmla="*/ 55 h 67"/>
                <a:gd name="T68" fmla="*/ 9 w 16"/>
                <a:gd name="T69" fmla="*/ 62 h 67"/>
                <a:gd name="T70" fmla="*/ 9 w 16"/>
                <a:gd name="T71" fmla="*/ 67 h 67"/>
                <a:gd name="T72" fmla="*/ 9 w 16"/>
                <a:gd name="T73" fmla="*/ 64 h 67"/>
                <a:gd name="T74" fmla="*/ 9 w 16"/>
                <a:gd name="T75" fmla="*/ 64 h 67"/>
                <a:gd name="T76" fmla="*/ 11 w 16"/>
                <a:gd name="T77" fmla="*/ 67 h 67"/>
                <a:gd name="T78" fmla="*/ 11 w 16"/>
                <a:gd name="T79" fmla="*/ 67 h 67"/>
                <a:gd name="T80" fmla="*/ 11 w 16"/>
                <a:gd name="T81" fmla="*/ 67 h 67"/>
                <a:gd name="T82" fmla="*/ 11 w 16"/>
                <a:gd name="T83" fmla="*/ 60 h 67"/>
                <a:gd name="T84" fmla="*/ 11 w 16"/>
                <a:gd name="T85" fmla="*/ 62 h 67"/>
                <a:gd name="T86" fmla="*/ 11 w 16"/>
                <a:gd name="T87" fmla="*/ 65 h 67"/>
                <a:gd name="T88" fmla="*/ 11 w 16"/>
                <a:gd name="T89" fmla="*/ 62 h 67"/>
                <a:gd name="T90" fmla="*/ 13 w 16"/>
                <a:gd name="T91" fmla="*/ 67 h 67"/>
                <a:gd name="T92" fmla="*/ 13 w 16"/>
                <a:gd name="T93" fmla="*/ 58 h 67"/>
                <a:gd name="T94" fmla="*/ 13 w 16"/>
                <a:gd name="T95" fmla="*/ 65 h 67"/>
                <a:gd name="T96" fmla="*/ 13 w 16"/>
                <a:gd name="T97" fmla="*/ 64 h 67"/>
                <a:gd name="T98" fmla="*/ 13 w 16"/>
                <a:gd name="T99" fmla="*/ 64 h 67"/>
                <a:gd name="T100" fmla="*/ 13 w 16"/>
                <a:gd name="T101" fmla="*/ 67 h 67"/>
                <a:gd name="T102" fmla="*/ 13 w 16"/>
                <a:gd name="T103" fmla="*/ 64 h 67"/>
                <a:gd name="T104" fmla="*/ 15 w 16"/>
                <a:gd name="T105" fmla="*/ 67 h 67"/>
                <a:gd name="T106" fmla="*/ 15 w 16"/>
                <a:gd name="T107" fmla="*/ 64 h 67"/>
                <a:gd name="T108" fmla="*/ 15 w 16"/>
                <a:gd name="T109" fmla="*/ 64 h 67"/>
                <a:gd name="T110" fmla="*/ 15 w 16"/>
                <a:gd name="T111" fmla="*/ 67 h 67"/>
                <a:gd name="T112" fmla="*/ 15 w 16"/>
                <a:gd name="T113" fmla="*/ 67 h 67"/>
                <a:gd name="T114" fmla="*/ 15 w 16"/>
                <a:gd name="T115" fmla="*/ 65 h 67"/>
                <a:gd name="T116" fmla="*/ 15 w 16"/>
                <a:gd name="T117" fmla="*/ 67 h 67"/>
                <a:gd name="T118" fmla="*/ 16 w 16"/>
                <a:gd name="T119" fmla="*/ 64 h 67"/>
                <a:gd name="T120" fmla="*/ 16 w 16"/>
                <a:gd name="T121" fmla="*/ 65 h 67"/>
                <a:gd name="T122" fmla="*/ 16 w 16"/>
                <a:gd name="T123" fmla="*/ 5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67">
                  <a:moveTo>
                    <a:pt x="0" y="65"/>
                  </a:moveTo>
                  <a:lnTo>
                    <a:pt x="0" y="64"/>
                  </a:lnTo>
                  <a:lnTo>
                    <a:pt x="0" y="48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0" y="64"/>
                  </a:lnTo>
                  <a:lnTo>
                    <a:pt x="0" y="41"/>
                  </a:lnTo>
                  <a:lnTo>
                    <a:pt x="0" y="58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42"/>
                  </a:lnTo>
                  <a:lnTo>
                    <a:pt x="0" y="65"/>
                  </a:lnTo>
                  <a:lnTo>
                    <a:pt x="0" y="35"/>
                  </a:lnTo>
                  <a:lnTo>
                    <a:pt x="0" y="53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42"/>
                  </a:lnTo>
                  <a:lnTo>
                    <a:pt x="0" y="64"/>
                  </a:lnTo>
                  <a:lnTo>
                    <a:pt x="0" y="49"/>
                  </a:lnTo>
                  <a:lnTo>
                    <a:pt x="0" y="53"/>
                  </a:lnTo>
                  <a:lnTo>
                    <a:pt x="0" y="58"/>
                  </a:lnTo>
                  <a:lnTo>
                    <a:pt x="0" y="46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0" y="62"/>
                  </a:lnTo>
                  <a:lnTo>
                    <a:pt x="0" y="28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0" y="67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7"/>
                  </a:lnTo>
                  <a:lnTo>
                    <a:pt x="0" y="65"/>
                  </a:lnTo>
                  <a:lnTo>
                    <a:pt x="0" y="44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0" y="57"/>
                  </a:lnTo>
                  <a:lnTo>
                    <a:pt x="0" y="65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0" y="53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51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2" y="64"/>
                  </a:lnTo>
                  <a:lnTo>
                    <a:pt x="2" y="48"/>
                  </a:lnTo>
                  <a:lnTo>
                    <a:pt x="2" y="57"/>
                  </a:lnTo>
                  <a:lnTo>
                    <a:pt x="2" y="60"/>
                  </a:lnTo>
                  <a:lnTo>
                    <a:pt x="2" y="51"/>
                  </a:lnTo>
                  <a:lnTo>
                    <a:pt x="2" y="17"/>
                  </a:lnTo>
                  <a:lnTo>
                    <a:pt x="2" y="67"/>
                  </a:lnTo>
                  <a:lnTo>
                    <a:pt x="2" y="64"/>
                  </a:lnTo>
                  <a:lnTo>
                    <a:pt x="2" y="58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7"/>
                  </a:lnTo>
                  <a:lnTo>
                    <a:pt x="2" y="55"/>
                  </a:lnTo>
                  <a:lnTo>
                    <a:pt x="2" y="65"/>
                  </a:lnTo>
                  <a:lnTo>
                    <a:pt x="2" y="55"/>
                  </a:lnTo>
                  <a:lnTo>
                    <a:pt x="2" y="65"/>
                  </a:lnTo>
                  <a:lnTo>
                    <a:pt x="2" y="64"/>
                  </a:lnTo>
                  <a:lnTo>
                    <a:pt x="2" y="67"/>
                  </a:lnTo>
                  <a:lnTo>
                    <a:pt x="2" y="58"/>
                  </a:lnTo>
                  <a:lnTo>
                    <a:pt x="2" y="57"/>
                  </a:lnTo>
                  <a:lnTo>
                    <a:pt x="2" y="46"/>
                  </a:lnTo>
                  <a:lnTo>
                    <a:pt x="2" y="53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2" y="44"/>
                  </a:lnTo>
                  <a:lnTo>
                    <a:pt x="2" y="67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58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67"/>
                  </a:lnTo>
                  <a:lnTo>
                    <a:pt x="2" y="62"/>
                  </a:lnTo>
                  <a:lnTo>
                    <a:pt x="2" y="53"/>
                  </a:lnTo>
                  <a:lnTo>
                    <a:pt x="2" y="65"/>
                  </a:lnTo>
                  <a:lnTo>
                    <a:pt x="2" y="12"/>
                  </a:lnTo>
                  <a:lnTo>
                    <a:pt x="2" y="7"/>
                  </a:lnTo>
                  <a:lnTo>
                    <a:pt x="2" y="44"/>
                  </a:lnTo>
                  <a:lnTo>
                    <a:pt x="2" y="53"/>
                  </a:lnTo>
                  <a:lnTo>
                    <a:pt x="2" y="67"/>
                  </a:lnTo>
                  <a:lnTo>
                    <a:pt x="2" y="67"/>
                  </a:lnTo>
                  <a:lnTo>
                    <a:pt x="2" y="53"/>
                  </a:lnTo>
                  <a:lnTo>
                    <a:pt x="2" y="67"/>
                  </a:lnTo>
                  <a:lnTo>
                    <a:pt x="2" y="55"/>
                  </a:lnTo>
                  <a:lnTo>
                    <a:pt x="2" y="67"/>
                  </a:lnTo>
                  <a:lnTo>
                    <a:pt x="2" y="0"/>
                  </a:lnTo>
                  <a:lnTo>
                    <a:pt x="2" y="44"/>
                  </a:lnTo>
                  <a:lnTo>
                    <a:pt x="2" y="64"/>
                  </a:lnTo>
                  <a:lnTo>
                    <a:pt x="2" y="67"/>
                  </a:lnTo>
                  <a:lnTo>
                    <a:pt x="2" y="19"/>
                  </a:lnTo>
                  <a:lnTo>
                    <a:pt x="2" y="55"/>
                  </a:lnTo>
                  <a:lnTo>
                    <a:pt x="2" y="62"/>
                  </a:lnTo>
                  <a:lnTo>
                    <a:pt x="2" y="67"/>
                  </a:lnTo>
                  <a:lnTo>
                    <a:pt x="2" y="67"/>
                  </a:lnTo>
                  <a:lnTo>
                    <a:pt x="2" y="60"/>
                  </a:lnTo>
                  <a:lnTo>
                    <a:pt x="2" y="64"/>
                  </a:lnTo>
                  <a:lnTo>
                    <a:pt x="2" y="33"/>
                  </a:lnTo>
                  <a:lnTo>
                    <a:pt x="2" y="57"/>
                  </a:lnTo>
                  <a:lnTo>
                    <a:pt x="2" y="67"/>
                  </a:lnTo>
                  <a:lnTo>
                    <a:pt x="2" y="49"/>
                  </a:lnTo>
                  <a:lnTo>
                    <a:pt x="2" y="67"/>
                  </a:lnTo>
                  <a:lnTo>
                    <a:pt x="2" y="64"/>
                  </a:lnTo>
                  <a:lnTo>
                    <a:pt x="2" y="62"/>
                  </a:lnTo>
                  <a:lnTo>
                    <a:pt x="2" y="67"/>
                  </a:lnTo>
                  <a:lnTo>
                    <a:pt x="2" y="67"/>
                  </a:lnTo>
                  <a:lnTo>
                    <a:pt x="2" y="67"/>
                  </a:lnTo>
                  <a:lnTo>
                    <a:pt x="2" y="64"/>
                  </a:lnTo>
                  <a:lnTo>
                    <a:pt x="2" y="57"/>
                  </a:lnTo>
                  <a:lnTo>
                    <a:pt x="2" y="49"/>
                  </a:lnTo>
                  <a:lnTo>
                    <a:pt x="2" y="58"/>
                  </a:lnTo>
                  <a:lnTo>
                    <a:pt x="2" y="49"/>
                  </a:lnTo>
                  <a:lnTo>
                    <a:pt x="4" y="49"/>
                  </a:lnTo>
                  <a:lnTo>
                    <a:pt x="4" y="60"/>
                  </a:lnTo>
                  <a:lnTo>
                    <a:pt x="4" y="46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64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62"/>
                  </a:lnTo>
                  <a:lnTo>
                    <a:pt x="4" y="51"/>
                  </a:lnTo>
                  <a:lnTo>
                    <a:pt x="4" y="57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4" y="39"/>
                  </a:lnTo>
                  <a:lnTo>
                    <a:pt x="4" y="67"/>
                  </a:lnTo>
                  <a:lnTo>
                    <a:pt x="4" y="64"/>
                  </a:lnTo>
                  <a:lnTo>
                    <a:pt x="4" y="62"/>
                  </a:lnTo>
                  <a:lnTo>
                    <a:pt x="4" y="67"/>
                  </a:lnTo>
                  <a:lnTo>
                    <a:pt x="4" y="60"/>
                  </a:lnTo>
                  <a:lnTo>
                    <a:pt x="4" y="46"/>
                  </a:lnTo>
                  <a:lnTo>
                    <a:pt x="4" y="62"/>
                  </a:lnTo>
                  <a:lnTo>
                    <a:pt x="4" y="58"/>
                  </a:lnTo>
                  <a:lnTo>
                    <a:pt x="4" y="67"/>
                  </a:lnTo>
                  <a:lnTo>
                    <a:pt x="4" y="41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5"/>
                  </a:lnTo>
                  <a:lnTo>
                    <a:pt x="4" y="55"/>
                  </a:lnTo>
                  <a:lnTo>
                    <a:pt x="4" y="65"/>
                  </a:lnTo>
                  <a:lnTo>
                    <a:pt x="4" y="60"/>
                  </a:lnTo>
                  <a:lnTo>
                    <a:pt x="4" y="51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0"/>
                  </a:lnTo>
                  <a:lnTo>
                    <a:pt x="4" y="58"/>
                  </a:lnTo>
                  <a:lnTo>
                    <a:pt x="4" y="44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4" y="64"/>
                  </a:lnTo>
                  <a:lnTo>
                    <a:pt x="4" y="67"/>
                  </a:lnTo>
                  <a:lnTo>
                    <a:pt x="4" y="64"/>
                  </a:lnTo>
                  <a:lnTo>
                    <a:pt x="4" y="48"/>
                  </a:lnTo>
                  <a:lnTo>
                    <a:pt x="4" y="53"/>
                  </a:lnTo>
                  <a:lnTo>
                    <a:pt x="4" y="67"/>
                  </a:lnTo>
                  <a:lnTo>
                    <a:pt x="4" y="53"/>
                  </a:lnTo>
                  <a:lnTo>
                    <a:pt x="4" y="62"/>
                  </a:lnTo>
                  <a:lnTo>
                    <a:pt x="4" y="60"/>
                  </a:lnTo>
                  <a:lnTo>
                    <a:pt x="4" y="65"/>
                  </a:lnTo>
                  <a:lnTo>
                    <a:pt x="4" y="53"/>
                  </a:lnTo>
                  <a:lnTo>
                    <a:pt x="4" y="67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4" y="6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62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2"/>
                  </a:lnTo>
                  <a:lnTo>
                    <a:pt x="4" y="64"/>
                  </a:lnTo>
                  <a:lnTo>
                    <a:pt x="4" y="53"/>
                  </a:lnTo>
                  <a:lnTo>
                    <a:pt x="4" y="62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4"/>
                  </a:lnTo>
                  <a:lnTo>
                    <a:pt x="4" y="67"/>
                  </a:lnTo>
                  <a:lnTo>
                    <a:pt x="4" y="41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8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65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49"/>
                  </a:lnTo>
                  <a:lnTo>
                    <a:pt x="4" y="67"/>
                  </a:lnTo>
                  <a:lnTo>
                    <a:pt x="6" y="65"/>
                  </a:lnTo>
                  <a:lnTo>
                    <a:pt x="6" y="58"/>
                  </a:lnTo>
                  <a:lnTo>
                    <a:pt x="6" y="67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6" y="55"/>
                  </a:lnTo>
                  <a:lnTo>
                    <a:pt x="6" y="67"/>
                  </a:lnTo>
                  <a:lnTo>
                    <a:pt x="6" y="60"/>
                  </a:lnTo>
                  <a:lnTo>
                    <a:pt x="6" y="48"/>
                  </a:lnTo>
                  <a:lnTo>
                    <a:pt x="6" y="64"/>
                  </a:lnTo>
                  <a:lnTo>
                    <a:pt x="6" y="60"/>
                  </a:lnTo>
                  <a:lnTo>
                    <a:pt x="6" y="62"/>
                  </a:lnTo>
                  <a:lnTo>
                    <a:pt x="6" y="57"/>
                  </a:lnTo>
                  <a:lnTo>
                    <a:pt x="6" y="67"/>
                  </a:lnTo>
                  <a:lnTo>
                    <a:pt x="6" y="65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6" y="62"/>
                  </a:lnTo>
                  <a:lnTo>
                    <a:pt x="6" y="64"/>
                  </a:lnTo>
                  <a:lnTo>
                    <a:pt x="6" y="49"/>
                  </a:lnTo>
                  <a:lnTo>
                    <a:pt x="6" y="64"/>
                  </a:lnTo>
                  <a:lnTo>
                    <a:pt x="6" y="21"/>
                  </a:lnTo>
                  <a:lnTo>
                    <a:pt x="6" y="62"/>
                  </a:lnTo>
                  <a:lnTo>
                    <a:pt x="6" y="55"/>
                  </a:lnTo>
                  <a:lnTo>
                    <a:pt x="6" y="64"/>
                  </a:lnTo>
                  <a:lnTo>
                    <a:pt x="6" y="58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60"/>
                  </a:lnTo>
                  <a:lnTo>
                    <a:pt x="6" y="67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60"/>
                  </a:lnTo>
                  <a:lnTo>
                    <a:pt x="6" y="67"/>
                  </a:lnTo>
                  <a:lnTo>
                    <a:pt x="6" y="58"/>
                  </a:lnTo>
                  <a:lnTo>
                    <a:pt x="6" y="64"/>
                  </a:lnTo>
                  <a:lnTo>
                    <a:pt x="6" y="44"/>
                  </a:lnTo>
                  <a:lnTo>
                    <a:pt x="6" y="64"/>
                  </a:lnTo>
                  <a:lnTo>
                    <a:pt x="6" y="60"/>
                  </a:lnTo>
                  <a:lnTo>
                    <a:pt x="6" y="64"/>
                  </a:lnTo>
                  <a:lnTo>
                    <a:pt x="6" y="65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57"/>
                  </a:lnTo>
                  <a:lnTo>
                    <a:pt x="6" y="51"/>
                  </a:lnTo>
                  <a:lnTo>
                    <a:pt x="6" y="67"/>
                  </a:lnTo>
                  <a:lnTo>
                    <a:pt x="6" y="65"/>
                  </a:lnTo>
                  <a:lnTo>
                    <a:pt x="6" y="58"/>
                  </a:lnTo>
                  <a:lnTo>
                    <a:pt x="6" y="67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64"/>
                  </a:lnTo>
                  <a:lnTo>
                    <a:pt x="6" y="57"/>
                  </a:lnTo>
                  <a:lnTo>
                    <a:pt x="6" y="55"/>
                  </a:lnTo>
                  <a:lnTo>
                    <a:pt x="6" y="65"/>
                  </a:lnTo>
                  <a:lnTo>
                    <a:pt x="6" y="64"/>
                  </a:lnTo>
                  <a:lnTo>
                    <a:pt x="6" y="65"/>
                  </a:lnTo>
                  <a:lnTo>
                    <a:pt x="6" y="55"/>
                  </a:lnTo>
                  <a:lnTo>
                    <a:pt x="6" y="65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6" y="62"/>
                  </a:lnTo>
                  <a:lnTo>
                    <a:pt x="6" y="57"/>
                  </a:lnTo>
                  <a:lnTo>
                    <a:pt x="6" y="58"/>
                  </a:lnTo>
                  <a:lnTo>
                    <a:pt x="6" y="65"/>
                  </a:lnTo>
                  <a:lnTo>
                    <a:pt x="6" y="67"/>
                  </a:lnTo>
                  <a:lnTo>
                    <a:pt x="6" y="62"/>
                  </a:lnTo>
                  <a:lnTo>
                    <a:pt x="6" y="67"/>
                  </a:lnTo>
                  <a:lnTo>
                    <a:pt x="6" y="55"/>
                  </a:lnTo>
                  <a:lnTo>
                    <a:pt x="6" y="67"/>
                  </a:lnTo>
                  <a:lnTo>
                    <a:pt x="6" y="62"/>
                  </a:lnTo>
                  <a:lnTo>
                    <a:pt x="6" y="57"/>
                  </a:lnTo>
                  <a:lnTo>
                    <a:pt x="6" y="62"/>
                  </a:lnTo>
                  <a:lnTo>
                    <a:pt x="6" y="53"/>
                  </a:lnTo>
                  <a:lnTo>
                    <a:pt x="6" y="67"/>
                  </a:lnTo>
                  <a:lnTo>
                    <a:pt x="6" y="60"/>
                  </a:lnTo>
                  <a:lnTo>
                    <a:pt x="6" y="67"/>
                  </a:lnTo>
                  <a:lnTo>
                    <a:pt x="6" y="57"/>
                  </a:lnTo>
                  <a:lnTo>
                    <a:pt x="6" y="64"/>
                  </a:lnTo>
                  <a:lnTo>
                    <a:pt x="6" y="46"/>
                  </a:lnTo>
                  <a:lnTo>
                    <a:pt x="6" y="64"/>
                  </a:lnTo>
                  <a:lnTo>
                    <a:pt x="6" y="64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67"/>
                  </a:lnTo>
                  <a:lnTo>
                    <a:pt x="8" y="65"/>
                  </a:lnTo>
                  <a:lnTo>
                    <a:pt x="8" y="67"/>
                  </a:lnTo>
                  <a:lnTo>
                    <a:pt x="8" y="64"/>
                  </a:lnTo>
                  <a:lnTo>
                    <a:pt x="8" y="49"/>
                  </a:lnTo>
                  <a:lnTo>
                    <a:pt x="8" y="64"/>
                  </a:lnTo>
                  <a:lnTo>
                    <a:pt x="8" y="58"/>
                  </a:lnTo>
                  <a:lnTo>
                    <a:pt x="8" y="67"/>
                  </a:lnTo>
                  <a:lnTo>
                    <a:pt x="8" y="67"/>
                  </a:lnTo>
                  <a:lnTo>
                    <a:pt x="8" y="64"/>
                  </a:lnTo>
                  <a:lnTo>
                    <a:pt x="8" y="65"/>
                  </a:lnTo>
                  <a:lnTo>
                    <a:pt x="8" y="53"/>
                  </a:lnTo>
                  <a:lnTo>
                    <a:pt x="8" y="51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7"/>
                  </a:lnTo>
                  <a:lnTo>
                    <a:pt x="8" y="55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8" y="67"/>
                  </a:lnTo>
                  <a:lnTo>
                    <a:pt x="8" y="64"/>
                  </a:lnTo>
                  <a:lnTo>
                    <a:pt x="8" y="48"/>
                  </a:lnTo>
                  <a:lnTo>
                    <a:pt x="8" y="64"/>
                  </a:lnTo>
                  <a:lnTo>
                    <a:pt x="8" y="65"/>
                  </a:lnTo>
                  <a:lnTo>
                    <a:pt x="8" y="51"/>
                  </a:lnTo>
                  <a:lnTo>
                    <a:pt x="8" y="67"/>
                  </a:lnTo>
                  <a:lnTo>
                    <a:pt x="8" y="60"/>
                  </a:lnTo>
                  <a:lnTo>
                    <a:pt x="8" y="48"/>
                  </a:lnTo>
                  <a:lnTo>
                    <a:pt x="8" y="64"/>
                  </a:lnTo>
                  <a:lnTo>
                    <a:pt x="8" y="44"/>
                  </a:lnTo>
                  <a:lnTo>
                    <a:pt x="8" y="67"/>
                  </a:lnTo>
                  <a:lnTo>
                    <a:pt x="8" y="67"/>
                  </a:lnTo>
                  <a:lnTo>
                    <a:pt x="8" y="62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8" y="60"/>
                  </a:lnTo>
                  <a:lnTo>
                    <a:pt x="8" y="62"/>
                  </a:lnTo>
                  <a:lnTo>
                    <a:pt x="8" y="60"/>
                  </a:lnTo>
                  <a:lnTo>
                    <a:pt x="8" y="64"/>
                  </a:lnTo>
                  <a:lnTo>
                    <a:pt x="8" y="58"/>
                  </a:lnTo>
                  <a:lnTo>
                    <a:pt x="8" y="64"/>
                  </a:lnTo>
                  <a:lnTo>
                    <a:pt x="8" y="67"/>
                  </a:lnTo>
                  <a:lnTo>
                    <a:pt x="8" y="60"/>
                  </a:lnTo>
                  <a:lnTo>
                    <a:pt x="8" y="65"/>
                  </a:lnTo>
                  <a:lnTo>
                    <a:pt x="8" y="67"/>
                  </a:lnTo>
                  <a:lnTo>
                    <a:pt x="8" y="65"/>
                  </a:lnTo>
                  <a:lnTo>
                    <a:pt x="8" y="67"/>
                  </a:lnTo>
                  <a:lnTo>
                    <a:pt x="8" y="65"/>
                  </a:lnTo>
                  <a:lnTo>
                    <a:pt x="8" y="62"/>
                  </a:lnTo>
                  <a:lnTo>
                    <a:pt x="8" y="58"/>
                  </a:lnTo>
                  <a:lnTo>
                    <a:pt x="8" y="67"/>
                  </a:lnTo>
                  <a:lnTo>
                    <a:pt x="8" y="64"/>
                  </a:lnTo>
                  <a:lnTo>
                    <a:pt x="8" y="60"/>
                  </a:lnTo>
                  <a:lnTo>
                    <a:pt x="8" y="67"/>
                  </a:lnTo>
                  <a:lnTo>
                    <a:pt x="8" y="64"/>
                  </a:lnTo>
                  <a:lnTo>
                    <a:pt x="8" y="58"/>
                  </a:lnTo>
                  <a:lnTo>
                    <a:pt x="8" y="62"/>
                  </a:lnTo>
                  <a:lnTo>
                    <a:pt x="8" y="65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64"/>
                  </a:lnTo>
                  <a:lnTo>
                    <a:pt x="8" y="60"/>
                  </a:lnTo>
                  <a:lnTo>
                    <a:pt x="8" y="67"/>
                  </a:lnTo>
                  <a:lnTo>
                    <a:pt x="8" y="60"/>
                  </a:lnTo>
                  <a:lnTo>
                    <a:pt x="8" y="67"/>
                  </a:lnTo>
                  <a:lnTo>
                    <a:pt x="8" y="65"/>
                  </a:lnTo>
                  <a:lnTo>
                    <a:pt x="8" y="55"/>
                  </a:lnTo>
                  <a:lnTo>
                    <a:pt x="8" y="65"/>
                  </a:lnTo>
                  <a:lnTo>
                    <a:pt x="8" y="67"/>
                  </a:lnTo>
                  <a:lnTo>
                    <a:pt x="8" y="64"/>
                  </a:lnTo>
                  <a:lnTo>
                    <a:pt x="8" y="67"/>
                  </a:lnTo>
                  <a:lnTo>
                    <a:pt x="8" y="67"/>
                  </a:lnTo>
                  <a:lnTo>
                    <a:pt x="8" y="65"/>
                  </a:lnTo>
                  <a:lnTo>
                    <a:pt x="8" y="58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8" y="58"/>
                  </a:lnTo>
                  <a:lnTo>
                    <a:pt x="8" y="67"/>
                  </a:lnTo>
                  <a:lnTo>
                    <a:pt x="8" y="62"/>
                  </a:lnTo>
                  <a:lnTo>
                    <a:pt x="8" y="51"/>
                  </a:lnTo>
                  <a:lnTo>
                    <a:pt x="9" y="64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9" y="62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2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67"/>
                  </a:lnTo>
                  <a:lnTo>
                    <a:pt x="9" y="65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67"/>
                  </a:lnTo>
                  <a:lnTo>
                    <a:pt x="9" y="42"/>
                  </a:lnTo>
                  <a:lnTo>
                    <a:pt x="9" y="67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64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9" y="58"/>
                  </a:lnTo>
                  <a:lnTo>
                    <a:pt x="9" y="62"/>
                  </a:lnTo>
                  <a:lnTo>
                    <a:pt x="9" y="67"/>
                  </a:lnTo>
                  <a:lnTo>
                    <a:pt x="9" y="62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9" y="60"/>
                  </a:lnTo>
                  <a:lnTo>
                    <a:pt x="9" y="65"/>
                  </a:lnTo>
                  <a:lnTo>
                    <a:pt x="9" y="62"/>
                  </a:lnTo>
                  <a:lnTo>
                    <a:pt x="9" y="65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9" y="58"/>
                  </a:lnTo>
                  <a:lnTo>
                    <a:pt x="9" y="67"/>
                  </a:lnTo>
                  <a:lnTo>
                    <a:pt x="9" y="53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5"/>
                  </a:lnTo>
                  <a:lnTo>
                    <a:pt x="9" y="62"/>
                  </a:lnTo>
                  <a:lnTo>
                    <a:pt x="9" y="65"/>
                  </a:lnTo>
                  <a:lnTo>
                    <a:pt x="9" y="67"/>
                  </a:lnTo>
                  <a:lnTo>
                    <a:pt x="9" y="44"/>
                  </a:lnTo>
                  <a:lnTo>
                    <a:pt x="9" y="58"/>
                  </a:lnTo>
                  <a:lnTo>
                    <a:pt x="9" y="64"/>
                  </a:lnTo>
                  <a:lnTo>
                    <a:pt x="9" y="65"/>
                  </a:lnTo>
                  <a:lnTo>
                    <a:pt x="9" y="57"/>
                  </a:lnTo>
                  <a:lnTo>
                    <a:pt x="9" y="62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4"/>
                  </a:lnTo>
                  <a:lnTo>
                    <a:pt x="9" y="58"/>
                  </a:lnTo>
                  <a:lnTo>
                    <a:pt x="9" y="67"/>
                  </a:lnTo>
                  <a:lnTo>
                    <a:pt x="9" y="60"/>
                  </a:lnTo>
                  <a:lnTo>
                    <a:pt x="9" y="64"/>
                  </a:lnTo>
                  <a:lnTo>
                    <a:pt x="9" y="67"/>
                  </a:lnTo>
                  <a:lnTo>
                    <a:pt x="11" y="53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57"/>
                  </a:lnTo>
                  <a:lnTo>
                    <a:pt x="11" y="65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4"/>
                  </a:lnTo>
                  <a:lnTo>
                    <a:pt x="11" y="67"/>
                  </a:lnTo>
                  <a:lnTo>
                    <a:pt x="11" y="64"/>
                  </a:lnTo>
                  <a:lnTo>
                    <a:pt x="11" y="67"/>
                  </a:lnTo>
                  <a:lnTo>
                    <a:pt x="11" y="60"/>
                  </a:lnTo>
                  <a:lnTo>
                    <a:pt x="11" y="67"/>
                  </a:lnTo>
                  <a:lnTo>
                    <a:pt x="11" y="53"/>
                  </a:lnTo>
                  <a:lnTo>
                    <a:pt x="11" y="65"/>
                  </a:lnTo>
                  <a:lnTo>
                    <a:pt x="11" y="60"/>
                  </a:lnTo>
                  <a:lnTo>
                    <a:pt x="11" y="58"/>
                  </a:lnTo>
                  <a:lnTo>
                    <a:pt x="11" y="46"/>
                  </a:lnTo>
                  <a:lnTo>
                    <a:pt x="11" y="62"/>
                  </a:lnTo>
                  <a:lnTo>
                    <a:pt x="11" y="51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0"/>
                  </a:lnTo>
                  <a:lnTo>
                    <a:pt x="11" y="46"/>
                  </a:lnTo>
                  <a:lnTo>
                    <a:pt x="11" y="60"/>
                  </a:lnTo>
                  <a:lnTo>
                    <a:pt x="11" y="64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0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1" y="67"/>
                  </a:lnTo>
                  <a:lnTo>
                    <a:pt x="11" y="58"/>
                  </a:lnTo>
                  <a:lnTo>
                    <a:pt x="11" y="67"/>
                  </a:lnTo>
                  <a:lnTo>
                    <a:pt x="11" y="60"/>
                  </a:lnTo>
                  <a:lnTo>
                    <a:pt x="11" y="62"/>
                  </a:lnTo>
                  <a:lnTo>
                    <a:pt x="11" y="41"/>
                  </a:lnTo>
                  <a:lnTo>
                    <a:pt x="11" y="65"/>
                  </a:lnTo>
                  <a:lnTo>
                    <a:pt x="11" y="51"/>
                  </a:lnTo>
                  <a:lnTo>
                    <a:pt x="11" y="55"/>
                  </a:lnTo>
                  <a:lnTo>
                    <a:pt x="11" y="67"/>
                  </a:lnTo>
                  <a:lnTo>
                    <a:pt x="11" y="64"/>
                  </a:lnTo>
                  <a:lnTo>
                    <a:pt x="11" y="65"/>
                  </a:lnTo>
                  <a:lnTo>
                    <a:pt x="11" y="42"/>
                  </a:lnTo>
                  <a:lnTo>
                    <a:pt x="11" y="64"/>
                  </a:lnTo>
                  <a:lnTo>
                    <a:pt x="11" y="65"/>
                  </a:lnTo>
                  <a:lnTo>
                    <a:pt x="11" y="62"/>
                  </a:lnTo>
                  <a:lnTo>
                    <a:pt x="11" y="65"/>
                  </a:lnTo>
                  <a:lnTo>
                    <a:pt x="11" y="60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2"/>
                  </a:lnTo>
                  <a:lnTo>
                    <a:pt x="11" y="60"/>
                  </a:lnTo>
                  <a:lnTo>
                    <a:pt x="11" y="67"/>
                  </a:lnTo>
                  <a:lnTo>
                    <a:pt x="11" y="62"/>
                  </a:lnTo>
                  <a:lnTo>
                    <a:pt x="11" y="58"/>
                  </a:lnTo>
                  <a:lnTo>
                    <a:pt x="11" y="65"/>
                  </a:lnTo>
                  <a:lnTo>
                    <a:pt x="11" y="57"/>
                  </a:lnTo>
                  <a:lnTo>
                    <a:pt x="11" y="65"/>
                  </a:lnTo>
                  <a:lnTo>
                    <a:pt x="11" y="67"/>
                  </a:lnTo>
                  <a:lnTo>
                    <a:pt x="11" y="5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2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2"/>
                  </a:lnTo>
                  <a:lnTo>
                    <a:pt x="11" y="64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65"/>
                  </a:lnTo>
                  <a:lnTo>
                    <a:pt x="13" y="62"/>
                  </a:lnTo>
                  <a:lnTo>
                    <a:pt x="13" y="65"/>
                  </a:lnTo>
                  <a:lnTo>
                    <a:pt x="13" y="58"/>
                  </a:lnTo>
                  <a:lnTo>
                    <a:pt x="13" y="67"/>
                  </a:lnTo>
                  <a:lnTo>
                    <a:pt x="13" y="60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5"/>
                  </a:lnTo>
                  <a:lnTo>
                    <a:pt x="13" y="60"/>
                  </a:lnTo>
                  <a:lnTo>
                    <a:pt x="13" y="67"/>
                  </a:lnTo>
                  <a:lnTo>
                    <a:pt x="13" y="53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3" y="58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3" y="58"/>
                  </a:lnTo>
                  <a:lnTo>
                    <a:pt x="13" y="65"/>
                  </a:lnTo>
                  <a:lnTo>
                    <a:pt x="13" y="57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0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3" y="62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3" y="65"/>
                  </a:lnTo>
                  <a:lnTo>
                    <a:pt x="13" y="57"/>
                  </a:lnTo>
                  <a:lnTo>
                    <a:pt x="13" y="64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0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3" y="67"/>
                  </a:lnTo>
                  <a:lnTo>
                    <a:pt x="13" y="60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5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3" y="62"/>
                  </a:lnTo>
                  <a:lnTo>
                    <a:pt x="13" y="65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53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7"/>
                  </a:lnTo>
                  <a:lnTo>
                    <a:pt x="13" y="57"/>
                  </a:lnTo>
                  <a:lnTo>
                    <a:pt x="13" y="60"/>
                  </a:lnTo>
                  <a:lnTo>
                    <a:pt x="13" y="64"/>
                  </a:lnTo>
                  <a:lnTo>
                    <a:pt x="13" y="67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4"/>
                  </a:lnTo>
                  <a:lnTo>
                    <a:pt x="15" y="65"/>
                  </a:lnTo>
                  <a:lnTo>
                    <a:pt x="15" y="62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0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57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15" y="60"/>
                  </a:lnTo>
                  <a:lnTo>
                    <a:pt x="15" y="67"/>
                  </a:lnTo>
                  <a:lnTo>
                    <a:pt x="15" y="62"/>
                  </a:lnTo>
                  <a:lnTo>
                    <a:pt x="15" y="55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55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64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7"/>
                  </a:lnTo>
                  <a:lnTo>
                    <a:pt x="15" y="64"/>
                  </a:lnTo>
                  <a:lnTo>
                    <a:pt x="15" y="67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7"/>
                  </a:lnTo>
                  <a:lnTo>
                    <a:pt x="15" y="64"/>
                  </a:lnTo>
                  <a:lnTo>
                    <a:pt x="15" y="62"/>
                  </a:lnTo>
                  <a:lnTo>
                    <a:pt x="15" y="57"/>
                  </a:lnTo>
                  <a:lnTo>
                    <a:pt x="15" y="67"/>
                  </a:lnTo>
                  <a:lnTo>
                    <a:pt x="15" y="58"/>
                  </a:lnTo>
                  <a:lnTo>
                    <a:pt x="15" y="67"/>
                  </a:lnTo>
                  <a:lnTo>
                    <a:pt x="15" y="55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2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5" y="67"/>
                  </a:lnTo>
                  <a:lnTo>
                    <a:pt x="15" y="62"/>
                  </a:lnTo>
                  <a:lnTo>
                    <a:pt x="15" y="65"/>
                  </a:lnTo>
                  <a:lnTo>
                    <a:pt x="15" y="64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2"/>
                  </a:lnTo>
                  <a:lnTo>
                    <a:pt x="16" y="64"/>
                  </a:lnTo>
                  <a:lnTo>
                    <a:pt x="16" y="65"/>
                  </a:lnTo>
                  <a:lnTo>
                    <a:pt x="16" y="67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6" y="62"/>
                  </a:lnTo>
                  <a:lnTo>
                    <a:pt x="16" y="67"/>
                  </a:lnTo>
                  <a:lnTo>
                    <a:pt x="16" y="65"/>
                  </a:lnTo>
                  <a:lnTo>
                    <a:pt x="16" y="64"/>
                  </a:lnTo>
                  <a:lnTo>
                    <a:pt x="16" y="60"/>
                  </a:lnTo>
                  <a:lnTo>
                    <a:pt x="16" y="64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4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6" y="62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6" y="55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5"/>
                  </a:lnTo>
                  <a:lnTo>
                    <a:pt x="16" y="55"/>
                  </a:lnTo>
                  <a:lnTo>
                    <a:pt x="16" y="65"/>
                  </a:lnTo>
                  <a:lnTo>
                    <a:pt x="16" y="67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7"/>
                  </a:lnTo>
                  <a:lnTo>
                    <a:pt x="16" y="65"/>
                  </a:lnTo>
                  <a:lnTo>
                    <a:pt x="16" y="6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8" name="Freeform 524"/>
            <p:cNvSpPr>
              <a:spLocks/>
            </p:cNvSpPr>
            <p:nvPr/>
          </p:nvSpPr>
          <p:spPr bwMode="auto">
            <a:xfrm>
              <a:off x="4937" y="4021"/>
              <a:ext cx="17" cy="16"/>
            </a:xfrm>
            <a:custGeom>
              <a:avLst/>
              <a:gdLst>
                <a:gd name="T0" fmla="*/ 0 w 17"/>
                <a:gd name="T1" fmla="*/ 16 h 16"/>
                <a:gd name="T2" fmla="*/ 0 w 17"/>
                <a:gd name="T3" fmla="*/ 14 h 16"/>
                <a:gd name="T4" fmla="*/ 2 w 17"/>
                <a:gd name="T5" fmla="*/ 9 h 16"/>
                <a:gd name="T6" fmla="*/ 2 w 17"/>
                <a:gd name="T7" fmla="*/ 14 h 16"/>
                <a:gd name="T8" fmla="*/ 2 w 17"/>
                <a:gd name="T9" fmla="*/ 13 h 16"/>
                <a:gd name="T10" fmla="*/ 2 w 17"/>
                <a:gd name="T11" fmla="*/ 7 h 16"/>
                <a:gd name="T12" fmla="*/ 2 w 17"/>
                <a:gd name="T13" fmla="*/ 16 h 16"/>
                <a:gd name="T14" fmla="*/ 2 w 17"/>
                <a:gd name="T15" fmla="*/ 16 h 16"/>
                <a:gd name="T16" fmla="*/ 2 w 17"/>
                <a:gd name="T17" fmla="*/ 11 h 16"/>
                <a:gd name="T18" fmla="*/ 4 w 17"/>
                <a:gd name="T19" fmla="*/ 16 h 16"/>
                <a:gd name="T20" fmla="*/ 4 w 17"/>
                <a:gd name="T21" fmla="*/ 16 h 16"/>
                <a:gd name="T22" fmla="*/ 4 w 17"/>
                <a:gd name="T23" fmla="*/ 13 h 16"/>
                <a:gd name="T24" fmla="*/ 4 w 17"/>
                <a:gd name="T25" fmla="*/ 16 h 16"/>
                <a:gd name="T26" fmla="*/ 4 w 17"/>
                <a:gd name="T27" fmla="*/ 14 h 16"/>
                <a:gd name="T28" fmla="*/ 4 w 17"/>
                <a:gd name="T29" fmla="*/ 13 h 16"/>
                <a:gd name="T30" fmla="*/ 4 w 17"/>
                <a:gd name="T31" fmla="*/ 16 h 16"/>
                <a:gd name="T32" fmla="*/ 6 w 17"/>
                <a:gd name="T33" fmla="*/ 16 h 16"/>
                <a:gd name="T34" fmla="*/ 6 w 17"/>
                <a:gd name="T35" fmla="*/ 11 h 16"/>
                <a:gd name="T36" fmla="*/ 6 w 17"/>
                <a:gd name="T37" fmla="*/ 16 h 16"/>
                <a:gd name="T38" fmla="*/ 6 w 17"/>
                <a:gd name="T39" fmla="*/ 14 h 16"/>
                <a:gd name="T40" fmla="*/ 6 w 17"/>
                <a:gd name="T41" fmla="*/ 14 h 16"/>
                <a:gd name="T42" fmla="*/ 6 w 17"/>
                <a:gd name="T43" fmla="*/ 14 h 16"/>
                <a:gd name="T44" fmla="*/ 6 w 17"/>
                <a:gd name="T45" fmla="*/ 16 h 16"/>
                <a:gd name="T46" fmla="*/ 8 w 17"/>
                <a:gd name="T47" fmla="*/ 16 h 16"/>
                <a:gd name="T48" fmla="*/ 8 w 17"/>
                <a:gd name="T49" fmla="*/ 16 h 16"/>
                <a:gd name="T50" fmla="*/ 8 w 17"/>
                <a:gd name="T51" fmla="*/ 16 h 16"/>
                <a:gd name="T52" fmla="*/ 8 w 17"/>
                <a:gd name="T53" fmla="*/ 16 h 16"/>
                <a:gd name="T54" fmla="*/ 8 w 17"/>
                <a:gd name="T55" fmla="*/ 16 h 16"/>
                <a:gd name="T56" fmla="*/ 8 w 17"/>
                <a:gd name="T57" fmla="*/ 16 h 16"/>
                <a:gd name="T58" fmla="*/ 9 w 17"/>
                <a:gd name="T59" fmla="*/ 16 h 16"/>
                <a:gd name="T60" fmla="*/ 9 w 17"/>
                <a:gd name="T61" fmla="*/ 16 h 16"/>
                <a:gd name="T62" fmla="*/ 9 w 17"/>
                <a:gd name="T63" fmla="*/ 16 h 16"/>
                <a:gd name="T64" fmla="*/ 9 w 17"/>
                <a:gd name="T65" fmla="*/ 14 h 16"/>
                <a:gd name="T66" fmla="*/ 9 w 17"/>
                <a:gd name="T67" fmla="*/ 14 h 16"/>
                <a:gd name="T68" fmla="*/ 9 w 17"/>
                <a:gd name="T69" fmla="*/ 13 h 16"/>
                <a:gd name="T70" fmla="*/ 9 w 17"/>
                <a:gd name="T71" fmla="*/ 16 h 16"/>
                <a:gd name="T72" fmla="*/ 11 w 17"/>
                <a:gd name="T73" fmla="*/ 16 h 16"/>
                <a:gd name="T74" fmla="*/ 11 w 17"/>
                <a:gd name="T75" fmla="*/ 16 h 16"/>
                <a:gd name="T76" fmla="*/ 11 w 17"/>
                <a:gd name="T77" fmla="*/ 16 h 16"/>
                <a:gd name="T78" fmla="*/ 11 w 17"/>
                <a:gd name="T79" fmla="*/ 14 h 16"/>
                <a:gd name="T80" fmla="*/ 11 w 17"/>
                <a:gd name="T81" fmla="*/ 14 h 16"/>
                <a:gd name="T82" fmla="*/ 11 w 17"/>
                <a:gd name="T83" fmla="*/ 13 h 16"/>
                <a:gd name="T84" fmla="*/ 11 w 17"/>
                <a:gd name="T85" fmla="*/ 14 h 16"/>
                <a:gd name="T86" fmla="*/ 13 w 17"/>
                <a:gd name="T87" fmla="*/ 16 h 16"/>
                <a:gd name="T88" fmla="*/ 13 w 17"/>
                <a:gd name="T89" fmla="*/ 16 h 16"/>
                <a:gd name="T90" fmla="*/ 13 w 17"/>
                <a:gd name="T91" fmla="*/ 16 h 16"/>
                <a:gd name="T92" fmla="*/ 13 w 17"/>
                <a:gd name="T93" fmla="*/ 14 h 16"/>
                <a:gd name="T94" fmla="*/ 13 w 17"/>
                <a:gd name="T95" fmla="*/ 16 h 16"/>
                <a:gd name="T96" fmla="*/ 13 w 17"/>
                <a:gd name="T97" fmla="*/ 16 h 16"/>
                <a:gd name="T98" fmla="*/ 13 w 17"/>
                <a:gd name="T99" fmla="*/ 16 h 16"/>
                <a:gd name="T100" fmla="*/ 15 w 17"/>
                <a:gd name="T101" fmla="*/ 14 h 16"/>
                <a:gd name="T102" fmla="*/ 15 w 17"/>
                <a:gd name="T103" fmla="*/ 16 h 16"/>
                <a:gd name="T104" fmla="*/ 15 w 17"/>
                <a:gd name="T105" fmla="*/ 16 h 16"/>
                <a:gd name="T106" fmla="*/ 15 w 17"/>
                <a:gd name="T107" fmla="*/ 16 h 16"/>
                <a:gd name="T108" fmla="*/ 15 w 17"/>
                <a:gd name="T109" fmla="*/ 13 h 16"/>
                <a:gd name="T110" fmla="*/ 15 w 17"/>
                <a:gd name="T111" fmla="*/ 16 h 16"/>
                <a:gd name="T112" fmla="*/ 17 w 17"/>
                <a:gd name="T113" fmla="*/ 14 h 16"/>
                <a:gd name="T114" fmla="*/ 17 w 17"/>
                <a:gd name="T115" fmla="*/ 16 h 16"/>
                <a:gd name="T116" fmla="*/ 17 w 17"/>
                <a:gd name="T117" fmla="*/ 16 h 16"/>
                <a:gd name="T118" fmla="*/ 17 w 17"/>
                <a:gd name="T119" fmla="*/ 16 h 16"/>
                <a:gd name="T120" fmla="*/ 17 w 17"/>
                <a:gd name="T121" fmla="*/ 14 h 16"/>
                <a:gd name="T122" fmla="*/ 17 w 17"/>
                <a:gd name="T1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16">
                  <a:moveTo>
                    <a:pt x="0" y="14"/>
                  </a:moveTo>
                  <a:lnTo>
                    <a:pt x="0" y="11"/>
                  </a:lnTo>
                  <a:lnTo>
                    <a:pt x="0" y="16"/>
                  </a:lnTo>
                  <a:lnTo>
                    <a:pt x="0" y="7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0" y="13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9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9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9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1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7"/>
                  </a:lnTo>
                  <a:lnTo>
                    <a:pt x="4" y="14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9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1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9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6"/>
                  </a:lnTo>
                  <a:lnTo>
                    <a:pt x="4" y="9"/>
                  </a:lnTo>
                  <a:lnTo>
                    <a:pt x="4" y="16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1"/>
                  </a:lnTo>
                  <a:lnTo>
                    <a:pt x="6" y="0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1"/>
                  </a:lnTo>
                  <a:lnTo>
                    <a:pt x="6" y="16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6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3"/>
                  </a:lnTo>
                  <a:lnTo>
                    <a:pt x="6" y="16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3"/>
                  </a:lnTo>
                  <a:lnTo>
                    <a:pt x="6" y="11"/>
                  </a:lnTo>
                  <a:lnTo>
                    <a:pt x="6" y="13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3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3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3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7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1"/>
                  </a:lnTo>
                  <a:lnTo>
                    <a:pt x="8" y="16"/>
                  </a:lnTo>
                  <a:lnTo>
                    <a:pt x="8" y="11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8" y="14"/>
                  </a:lnTo>
                  <a:lnTo>
                    <a:pt x="8" y="13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3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3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1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1" y="16"/>
                  </a:lnTo>
                  <a:lnTo>
                    <a:pt x="11" y="13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4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7"/>
                  </a:lnTo>
                  <a:lnTo>
                    <a:pt x="13" y="13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7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3"/>
                  </a:lnTo>
                  <a:lnTo>
                    <a:pt x="13" y="11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1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3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3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3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9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3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4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7" y="9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9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3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9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3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3"/>
                  </a:lnTo>
                  <a:lnTo>
                    <a:pt x="17" y="16"/>
                  </a:lnTo>
                  <a:lnTo>
                    <a:pt x="17" y="11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3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4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3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09" name="Freeform 525"/>
            <p:cNvSpPr>
              <a:spLocks/>
            </p:cNvSpPr>
            <p:nvPr/>
          </p:nvSpPr>
          <p:spPr bwMode="auto">
            <a:xfrm>
              <a:off x="4954" y="4028"/>
              <a:ext cx="17" cy="9"/>
            </a:xfrm>
            <a:custGeom>
              <a:avLst/>
              <a:gdLst>
                <a:gd name="T0" fmla="*/ 1 w 17"/>
                <a:gd name="T1" fmla="*/ 9 h 9"/>
                <a:gd name="T2" fmla="*/ 1 w 17"/>
                <a:gd name="T3" fmla="*/ 9 h 9"/>
                <a:gd name="T4" fmla="*/ 1 w 17"/>
                <a:gd name="T5" fmla="*/ 9 h 9"/>
                <a:gd name="T6" fmla="*/ 1 w 17"/>
                <a:gd name="T7" fmla="*/ 9 h 9"/>
                <a:gd name="T8" fmla="*/ 1 w 17"/>
                <a:gd name="T9" fmla="*/ 9 h 9"/>
                <a:gd name="T10" fmla="*/ 1 w 17"/>
                <a:gd name="T11" fmla="*/ 9 h 9"/>
                <a:gd name="T12" fmla="*/ 1 w 17"/>
                <a:gd name="T13" fmla="*/ 7 h 9"/>
                <a:gd name="T14" fmla="*/ 3 w 17"/>
                <a:gd name="T15" fmla="*/ 9 h 9"/>
                <a:gd name="T16" fmla="*/ 3 w 17"/>
                <a:gd name="T17" fmla="*/ 9 h 9"/>
                <a:gd name="T18" fmla="*/ 3 w 17"/>
                <a:gd name="T19" fmla="*/ 7 h 9"/>
                <a:gd name="T20" fmla="*/ 3 w 17"/>
                <a:gd name="T21" fmla="*/ 9 h 9"/>
                <a:gd name="T22" fmla="*/ 3 w 17"/>
                <a:gd name="T23" fmla="*/ 9 h 9"/>
                <a:gd name="T24" fmla="*/ 3 w 17"/>
                <a:gd name="T25" fmla="*/ 9 h 9"/>
                <a:gd name="T26" fmla="*/ 5 w 17"/>
                <a:gd name="T27" fmla="*/ 9 h 9"/>
                <a:gd name="T28" fmla="*/ 5 w 17"/>
                <a:gd name="T29" fmla="*/ 7 h 9"/>
                <a:gd name="T30" fmla="*/ 5 w 17"/>
                <a:gd name="T31" fmla="*/ 9 h 9"/>
                <a:gd name="T32" fmla="*/ 5 w 17"/>
                <a:gd name="T33" fmla="*/ 9 h 9"/>
                <a:gd name="T34" fmla="*/ 5 w 17"/>
                <a:gd name="T35" fmla="*/ 9 h 9"/>
                <a:gd name="T36" fmla="*/ 5 w 17"/>
                <a:gd name="T37" fmla="*/ 9 h 9"/>
                <a:gd name="T38" fmla="*/ 7 w 17"/>
                <a:gd name="T39" fmla="*/ 9 h 9"/>
                <a:gd name="T40" fmla="*/ 7 w 17"/>
                <a:gd name="T41" fmla="*/ 9 h 9"/>
                <a:gd name="T42" fmla="*/ 7 w 17"/>
                <a:gd name="T43" fmla="*/ 7 h 9"/>
                <a:gd name="T44" fmla="*/ 7 w 17"/>
                <a:gd name="T45" fmla="*/ 9 h 9"/>
                <a:gd name="T46" fmla="*/ 7 w 17"/>
                <a:gd name="T47" fmla="*/ 9 h 9"/>
                <a:gd name="T48" fmla="*/ 7 w 17"/>
                <a:gd name="T49" fmla="*/ 7 h 9"/>
                <a:gd name="T50" fmla="*/ 7 w 17"/>
                <a:gd name="T51" fmla="*/ 9 h 9"/>
                <a:gd name="T52" fmla="*/ 8 w 17"/>
                <a:gd name="T53" fmla="*/ 7 h 9"/>
                <a:gd name="T54" fmla="*/ 8 w 17"/>
                <a:gd name="T55" fmla="*/ 9 h 9"/>
                <a:gd name="T56" fmla="*/ 8 w 17"/>
                <a:gd name="T57" fmla="*/ 9 h 9"/>
                <a:gd name="T58" fmla="*/ 8 w 17"/>
                <a:gd name="T59" fmla="*/ 4 h 9"/>
                <a:gd name="T60" fmla="*/ 8 w 17"/>
                <a:gd name="T61" fmla="*/ 9 h 9"/>
                <a:gd name="T62" fmla="*/ 8 w 17"/>
                <a:gd name="T63" fmla="*/ 9 h 9"/>
                <a:gd name="T64" fmla="*/ 10 w 17"/>
                <a:gd name="T65" fmla="*/ 7 h 9"/>
                <a:gd name="T66" fmla="*/ 10 w 17"/>
                <a:gd name="T67" fmla="*/ 9 h 9"/>
                <a:gd name="T68" fmla="*/ 10 w 17"/>
                <a:gd name="T69" fmla="*/ 9 h 9"/>
                <a:gd name="T70" fmla="*/ 10 w 17"/>
                <a:gd name="T71" fmla="*/ 9 h 9"/>
                <a:gd name="T72" fmla="*/ 10 w 17"/>
                <a:gd name="T73" fmla="*/ 9 h 9"/>
                <a:gd name="T74" fmla="*/ 10 w 17"/>
                <a:gd name="T75" fmla="*/ 9 h 9"/>
                <a:gd name="T76" fmla="*/ 10 w 17"/>
                <a:gd name="T77" fmla="*/ 9 h 9"/>
                <a:gd name="T78" fmla="*/ 12 w 17"/>
                <a:gd name="T79" fmla="*/ 9 h 9"/>
                <a:gd name="T80" fmla="*/ 12 w 17"/>
                <a:gd name="T81" fmla="*/ 9 h 9"/>
                <a:gd name="T82" fmla="*/ 12 w 17"/>
                <a:gd name="T83" fmla="*/ 6 h 9"/>
                <a:gd name="T84" fmla="*/ 12 w 17"/>
                <a:gd name="T85" fmla="*/ 7 h 9"/>
                <a:gd name="T86" fmla="*/ 12 w 17"/>
                <a:gd name="T87" fmla="*/ 7 h 9"/>
                <a:gd name="T88" fmla="*/ 12 w 17"/>
                <a:gd name="T89" fmla="*/ 9 h 9"/>
                <a:gd name="T90" fmla="*/ 14 w 17"/>
                <a:gd name="T91" fmla="*/ 9 h 9"/>
                <a:gd name="T92" fmla="*/ 14 w 17"/>
                <a:gd name="T93" fmla="*/ 7 h 9"/>
                <a:gd name="T94" fmla="*/ 14 w 17"/>
                <a:gd name="T95" fmla="*/ 9 h 9"/>
                <a:gd name="T96" fmla="*/ 14 w 17"/>
                <a:gd name="T97" fmla="*/ 9 h 9"/>
                <a:gd name="T98" fmla="*/ 14 w 17"/>
                <a:gd name="T99" fmla="*/ 9 h 9"/>
                <a:gd name="T100" fmla="*/ 14 w 17"/>
                <a:gd name="T101" fmla="*/ 9 h 9"/>
                <a:gd name="T102" fmla="*/ 14 w 17"/>
                <a:gd name="T103" fmla="*/ 7 h 9"/>
                <a:gd name="T104" fmla="*/ 16 w 17"/>
                <a:gd name="T105" fmla="*/ 7 h 9"/>
                <a:gd name="T106" fmla="*/ 16 w 17"/>
                <a:gd name="T107" fmla="*/ 9 h 9"/>
                <a:gd name="T108" fmla="*/ 16 w 17"/>
                <a:gd name="T109" fmla="*/ 7 h 9"/>
                <a:gd name="T110" fmla="*/ 16 w 17"/>
                <a:gd name="T111" fmla="*/ 9 h 9"/>
                <a:gd name="T112" fmla="*/ 16 w 17"/>
                <a:gd name="T113" fmla="*/ 9 h 9"/>
                <a:gd name="T114" fmla="*/ 16 w 17"/>
                <a:gd name="T115" fmla="*/ 6 h 9"/>
                <a:gd name="T116" fmla="*/ 17 w 17"/>
                <a:gd name="T117" fmla="*/ 9 h 9"/>
                <a:gd name="T118" fmla="*/ 17 w 17"/>
                <a:gd name="T119" fmla="*/ 9 h 9"/>
                <a:gd name="T120" fmla="*/ 17 w 17"/>
                <a:gd name="T121" fmla="*/ 9 h 9"/>
                <a:gd name="T122" fmla="*/ 17 w 17"/>
                <a:gd name="T12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9">
                  <a:moveTo>
                    <a:pt x="0" y="9"/>
                  </a:moveTo>
                  <a:lnTo>
                    <a:pt x="0" y="7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0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9"/>
                  </a:lnTo>
                  <a:lnTo>
                    <a:pt x="1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0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4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4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4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2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2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4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8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7"/>
                  </a:lnTo>
                  <a:lnTo>
                    <a:pt x="17" y="9"/>
                  </a:lnTo>
                  <a:lnTo>
                    <a:pt x="17" y="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0" name="Freeform 526"/>
            <p:cNvSpPr>
              <a:spLocks/>
            </p:cNvSpPr>
            <p:nvPr/>
          </p:nvSpPr>
          <p:spPr bwMode="auto">
            <a:xfrm>
              <a:off x="4971" y="4028"/>
              <a:ext cx="18" cy="9"/>
            </a:xfrm>
            <a:custGeom>
              <a:avLst/>
              <a:gdLst>
                <a:gd name="T0" fmla="*/ 0 w 18"/>
                <a:gd name="T1" fmla="*/ 9 h 9"/>
                <a:gd name="T2" fmla="*/ 0 w 18"/>
                <a:gd name="T3" fmla="*/ 6 h 9"/>
                <a:gd name="T4" fmla="*/ 2 w 18"/>
                <a:gd name="T5" fmla="*/ 9 h 9"/>
                <a:gd name="T6" fmla="*/ 2 w 18"/>
                <a:gd name="T7" fmla="*/ 9 h 9"/>
                <a:gd name="T8" fmla="*/ 2 w 18"/>
                <a:gd name="T9" fmla="*/ 9 h 9"/>
                <a:gd name="T10" fmla="*/ 2 w 18"/>
                <a:gd name="T11" fmla="*/ 7 h 9"/>
                <a:gd name="T12" fmla="*/ 2 w 18"/>
                <a:gd name="T13" fmla="*/ 9 h 9"/>
                <a:gd name="T14" fmla="*/ 2 w 18"/>
                <a:gd name="T15" fmla="*/ 9 h 9"/>
                <a:gd name="T16" fmla="*/ 4 w 18"/>
                <a:gd name="T17" fmla="*/ 9 h 9"/>
                <a:gd name="T18" fmla="*/ 4 w 18"/>
                <a:gd name="T19" fmla="*/ 9 h 9"/>
                <a:gd name="T20" fmla="*/ 4 w 18"/>
                <a:gd name="T21" fmla="*/ 9 h 9"/>
                <a:gd name="T22" fmla="*/ 4 w 18"/>
                <a:gd name="T23" fmla="*/ 7 h 9"/>
                <a:gd name="T24" fmla="*/ 4 w 18"/>
                <a:gd name="T25" fmla="*/ 7 h 9"/>
                <a:gd name="T26" fmla="*/ 4 w 18"/>
                <a:gd name="T27" fmla="*/ 9 h 9"/>
                <a:gd name="T28" fmla="*/ 4 w 18"/>
                <a:gd name="T29" fmla="*/ 9 h 9"/>
                <a:gd name="T30" fmla="*/ 6 w 18"/>
                <a:gd name="T31" fmla="*/ 7 h 9"/>
                <a:gd name="T32" fmla="*/ 6 w 18"/>
                <a:gd name="T33" fmla="*/ 9 h 9"/>
                <a:gd name="T34" fmla="*/ 6 w 18"/>
                <a:gd name="T35" fmla="*/ 9 h 9"/>
                <a:gd name="T36" fmla="*/ 6 w 18"/>
                <a:gd name="T37" fmla="*/ 9 h 9"/>
                <a:gd name="T38" fmla="*/ 6 w 18"/>
                <a:gd name="T39" fmla="*/ 9 h 9"/>
                <a:gd name="T40" fmla="*/ 6 w 18"/>
                <a:gd name="T41" fmla="*/ 9 h 9"/>
                <a:gd name="T42" fmla="*/ 7 w 18"/>
                <a:gd name="T43" fmla="*/ 9 h 9"/>
                <a:gd name="T44" fmla="*/ 7 w 18"/>
                <a:gd name="T45" fmla="*/ 9 h 9"/>
                <a:gd name="T46" fmla="*/ 7 w 18"/>
                <a:gd name="T47" fmla="*/ 9 h 9"/>
                <a:gd name="T48" fmla="*/ 7 w 18"/>
                <a:gd name="T49" fmla="*/ 9 h 9"/>
                <a:gd name="T50" fmla="*/ 7 w 18"/>
                <a:gd name="T51" fmla="*/ 6 h 9"/>
                <a:gd name="T52" fmla="*/ 7 w 18"/>
                <a:gd name="T53" fmla="*/ 9 h 9"/>
                <a:gd name="T54" fmla="*/ 7 w 18"/>
                <a:gd name="T55" fmla="*/ 9 h 9"/>
                <a:gd name="T56" fmla="*/ 9 w 18"/>
                <a:gd name="T57" fmla="*/ 4 h 9"/>
                <a:gd name="T58" fmla="*/ 9 w 18"/>
                <a:gd name="T59" fmla="*/ 9 h 9"/>
                <a:gd name="T60" fmla="*/ 9 w 18"/>
                <a:gd name="T61" fmla="*/ 7 h 9"/>
                <a:gd name="T62" fmla="*/ 9 w 18"/>
                <a:gd name="T63" fmla="*/ 9 h 9"/>
                <a:gd name="T64" fmla="*/ 9 w 18"/>
                <a:gd name="T65" fmla="*/ 4 h 9"/>
                <a:gd name="T66" fmla="*/ 9 w 18"/>
                <a:gd name="T67" fmla="*/ 9 h 9"/>
                <a:gd name="T68" fmla="*/ 11 w 18"/>
                <a:gd name="T69" fmla="*/ 9 h 9"/>
                <a:gd name="T70" fmla="*/ 11 w 18"/>
                <a:gd name="T71" fmla="*/ 9 h 9"/>
                <a:gd name="T72" fmla="*/ 11 w 18"/>
                <a:gd name="T73" fmla="*/ 9 h 9"/>
                <a:gd name="T74" fmla="*/ 11 w 18"/>
                <a:gd name="T75" fmla="*/ 9 h 9"/>
                <a:gd name="T76" fmla="*/ 11 w 18"/>
                <a:gd name="T77" fmla="*/ 9 h 9"/>
                <a:gd name="T78" fmla="*/ 11 w 18"/>
                <a:gd name="T79" fmla="*/ 7 h 9"/>
                <a:gd name="T80" fmla="*/ 11 w 18"/>
                <a:gd name="T81" fmla="*/ 2 h 9"/>
                <a:gd name="T82" fmla="*/ 13 w 18"/>
                <a:gd name="T83" fmla="*/ 6 h 9"/>
                <a:gd name="T84" fmla="*/ 13 w 18"/>
                <a:gd name="T85" fmla="*/ 7 h 9"/>
                <a:gd name="T86" fmla="*/ 13 w 18"/>
                <a:gd name="T87" fmla="*/ 9 h 9"/>
                <a:gd name="T88" fmla="*/ 13 w 18"/>
                <a:gd name="T89" fmla="*/ 9 h 9"/>
                <a:gd name="T90" fmla="*/ 13 w 18"/>
                <a:gd name="T91" fmla="*/ 9 h 9"/>
                <a:gd name="T92" fmla="*/ 13 w 18"/>
                <a:gd name="T93" fmla="*/ 9 h 9"/>
                <a:gd name="T94" fmla="*/ 13 w 18"/>
                <a:gd name="T95" fmla="*/ 9 h 9"/>
                <a:gd name="T96" fmla="*/ 15 w 18"/>
                <a:gd name="T97" fmla="*/ 9 h 9"/>
                <a:gd name="T98" fmla="*/ 15 w 18"/>
                <a:gd name="T99" fmla="*/ 9 h 9"/>
                <a:gd name="T100" fmla="*/ 15 w 18"/>
                <a:gd name="T101" fmla="*/ 9 h 9"/>
                <a:gd name="T102" fmla="*/ 15 w 18"/>
                <a:gd name="T103" fmla="*/ 9 h 9"/>
                <a:gd name="T104" fmla="*/ 15 w 18"/>
                <a:gd name="T105" fmla="*/ 9 h 9"/>
                <a:gd name="T106" fmla="*/ 15 w 18"/>
                <a:gd name="T107" fmla="*/ 6 h 9"/>
                <a:gd name="T108" fmla="*/ 16 w 18"/>
                <a:gd name="T109" fmla="*/ 7 h 9"/>
                <a:gd name="T110" fmla="*/ 16 w 18"/>
                <a:gd name="T111" fmla="*/ 4 h 9"/>
                <a:gd name="T112" fmla="*/ 16 w 18"/>
                <a:gd name="T113" fmla="*/ 4 h 9"/>
                <a:gd name="T114" fmla="*/ 16 w 18"/>
                <a:gd name="T115" fmla="*/ 9 h 9"/>
                <a:gd name="T116" fmla="*/ 16 w 18"/>
                <a:gd name="T117" fmla="*/ 9 h 9"/>
                <a:gd name="T118" fmla="*/ 16 w 18"/>
                <a:gd name="T119" fmla="*/ 7 h 9"/>
                <a:gd name="T120" fmla="*/ 18 w 18"/>
                <a:gd name="T121" fmla="*/ 4 h 9"/>
                <a:gd name="T122" fmla="*/ 18 w 18"/>
                <a:gd name="T12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2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7"/>
                  </a:lnTo>
                  <a:lnTo>
                    <a:pt x="4" y="9"/>
                  </a:lnTo>
                  <a:lnTo>
                    <a:pt x="4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0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11" y="2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2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2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2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4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2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2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7"/>
                  </a:lnTo>
                  <a:lnTo>
                    <a:pt x="13" y="9"/>
                  </a:lnTo>
                  <a:lnTo>
                    <a:pt x="13" y="6"/>
                  </a:lnTo>
                  <a:lnTo>
                    <a:pt x="13" y="9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0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4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2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7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4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4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9"/>
                  </a:lnTo>
                  <a:lnTo>
                    <a:pt x="18" y="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1" name="Freeform 527"/>
            <p:cNvSpPr>
              <a:spLocks/>
            </p:cNvSpPr>
            <p:nvPr/>
          </p:nvSpPr>
          <p:spPr bwMode="auto">
            <a:xfrm>
              <a:off x="4989" y="4012"/>
              <a:ext cx="16" cy="25"/>
            </a:xfrm>
            <a:custGeom>
              <a:avLst/>
              <a:gdLst>
                <a:gd name="T0" fmla="*/ 0 w 16"/>
                <a:gd name="T1" fmla="*/ 25 h 25"/>
                <a:gd name="T2" fmla="*/ 0 w 16"/>
                <a:gd name="T3" fmla="*/ 23 h 25"/>
                <a:gd name="T4" fmla="*/ 0 w 16"/>
                <a:gd name="T5" fmla="*/ 22 h 25"/>
                <a:gd name="T6" fmla="*/ 0 w 16"/>
                <a:gd name="T7" fmla="*/ 22 h 25"/>
                <a:gd name="T8" fmla="*/ 0 w 16"/>
                <a:gd name="T9" fmla="*/ 23 h 25"/>
                <a:gd name="T10" fmla="*/ 2 w 16"/>
                <a:gd name="T11" fmla="*/ 25 h 25"/>
                <a:gd name="T12" fmla="*/ 2 w 16"/>
                <a:gd name="T13" fmla="*/ 23 h 25"/>
                <a:gd name="T14" fmla="*/ 2 w 16"/>
                <a:gd name="T15" fmla="*/ 23 h 25"/>
                <a:gd name="T16" fmla="*/ 2 w 16"/>
                <a:gd name="T17" fmla="*/ 25 h 25"/>
                <a:gd name="T18" fmla="*/ 2 w 16"/>
                <a:gd name="T19" fmla="*/ 25 h 25"/>
                <a:gd name="T20" fmla="*/ 2 w 16"/>
                <a:gd name="T21" fmla="*/ 16 h 25"/>
                <a:gd name="T22" fmla="*/ 4 w 16"/>
                <a:gd name="T23" fmla="*/ 23 h 25"/>
                <a:gd name="T24" fmla="*/ 4 w 16"/>
                <a:gd name="T25" fmla="*/ 22 h 25"/>
                <a:gd name="T26" fmla="*/ 4 w 16"/>
                <a:gd name="T27" fmla="*/ 25 h 25"/>
                <a:gd name="T28" fmla="*/ 4 w 16"/>
                <a:gd name="T29" fmla="*/ 23 h 25"/>
                <a:gd name="T30" fmla="*/ 4 w 16"/>
                <a:gd name="T31" fmla="*/ 25 h 25"/>
                <a:gd name="T32" fmla="*/ 4 w 16"/>
                <a:gd name="T33" fmla="*/ 23 h 25"/>
                <a:gd name="T34" fmla="*/ 4 w 16"/>
                <a:gd name="T35" fmla="*/ 13 h 25"/>
                <a:gd name="T36" fmla="*/ 5 w 16"/>
                <a:gd name="T37" fmla="*/ 22 h 25"/>
                <a:gd name="T38" fmla="*/ 5 w 16"/>
                <a:gd name="T39" fmla="*/ 25 h 25"/>
                <a:gd name="T40" fmla="*/ 5 w 16"/>
                <a:gd name="T41" fmla="*/ 23 h 25"/>
                <a:gd name="T42" fmla="*/ 5 w 16"/>
                <a:gd name="T43" fmla="*/ 25 h 25"/>
                <a:gd name="T44" fmla="*/ 5 w 16"/>
                <a:gd name="T45" fmla="*/ 18 h 25"/>
                <a:gd name="T46" fmla="*/ 5 w 16"/>
                <a:gd name="T47" fmla="*/ 22 h 25"/>
                <a:gd name="T48" fmla="*/ 7 w 16"/>
                <a:gd name="T49" fmla="*/ 23 h 25"/>
                <a:gd name="T50" fmla="*/ 7 w 16"/>
                <a:gd name="T51" fmla="*/ 22 h 25"/>
                <a:gd name="T52" fmla="*/ 7 w 16"/>
                <a:gd name="T53" fmla="*/ 25 h 25"/>
                <a:gd name="T54" fmla="*/ 7 w 16"/>
                <a:gd name="T55" fmla="*/ 25 h 25"/>
                <a:gd name="T56" fmla="*/ 7 w 16"/>
                <a:gd name="T57" fmla="*/ 25 h 25"/>
                <a:gd name="T58" fmla="*/ 7 w 16"/>
                <a:gd name="T59" fmla="*/ 25 h 25"/>
                <a:gd name="T60" fmla="*/ 7 w 16"/>
                <a:gd name="T61" fmla="*/ 25 h 25"/>
                <a:gd name="T62" fmla="*/ 9 w 16"/>
                <a:gd name="T63" fmla="*/ 25 h 25"/>
                <a:gd name="T64" fmla="*/ 9 w 16"/>
                <a:gd name="T65" fmla="*/ 25 h 25"/>
                <a:gd name="T66" fmla="*/ 9 w 16"/>
                <a:gd name="T67" fmla="*/ 25 h 25"/>
                <a:gd name="T68" fmla="*/ 9 w 16"/>
                <a:gd name="T69" fmla="*/ 25 h 25"/>
                <a:gd name="T70" fmla="*/ 9 w 16"/>
                <a:gd name="T71" fmla="*/ 25 h 25"/>
                <a:gd name="T72" fmla="*/ 9 w 16"/>
                <a:gd name="T73" fmla="*/ 25 h 25"/>
                <a:gd name="T74" fmla="*/ 11 w 16"/>
                <a:gd name="T75" fmla="*/ 16 h 25"/>
                <a:gd name="T76" fmla="*/ 11 w 16"/>
                <a:gd name="T77" fmla="*/ 22 h 25"/>
                <a:gd name="T78" fmla="*/ 11 w 16"/>
                <a:gd name="T79" fmla="*/ 22 h 25"/>
                <a:gd name="T80" fmla="*/ 11 w 16"/>
                <a:gd name="T81" fmla="*/ 25 h 25"/>
                <a:gd name="T82" fmla="*/ 11 w 16"/>
                <a:gd name="T83" fmla="*/ 25 h 25"/>
                <a:gd name="T84" fmla="*/ 11 w 16"/>
                <a:gd name="T85" fmla="*/ 20 h 25"/>
                <a:gd name="T86" fmla="*/ 11 w 16"/>
                <a:gd name="T87" fmla="*/ 23 h 25"/>
                <a:gd name="T88" fmla="*/ 13 w 16"/>
                <a:gd name="T89" fmla="*/ 23 h 25"/>
                <a:gd name="T90" fmla="*/ 13 w 16"/>
                <a:gd name="T91" fmla="*/ 22 h 25"/>
                <a:gd name="T92" fmla="*/ 13 w 16"/>
                <a:gd name="T93" fmla="*/ 25 h 25"/>
                <a:gd name="T94" fmla="*/ 13 w 16"/>
                <a:gd name="T95" fmla="*/ 23 h 25"/>
                <a:gd name="T96" fmla="*/ 13 w 16"/>
                <a:gd name="T97" fmla="*/ 20 h 25"/>
                <a:gd name="T98" fmla="*/ 13 w 16"/>
                <a:gd name="T99" fmla="*/ 25 h 25"/>
                <a:gd name="T100" fmla="*/ 14 w 16"/>
                <a:gd name="T101" fmla="*/ 23 h 25"/>
                <a:gd name="T102" fmla="*/ 14 w 16"/>
                <a:gd name="T103" fmla="*/ 20 h 25"/>
                <a:gd name="T104" fmla="*/ 14 w 16"/>
                <a:gd name="T105" fmla="*/ 13 h 25"/>
                <a:gd name="T106" fmla="*/ 14 w 16"/>
                <a:gd name="T107" fmla="*/ 20 h 25"/>
                <a:gd name="T108" fmla="*/ 14 w 16"/>
                <a:gd name="T109" fmla="*/ 18 h 25"/>
                <a:gd name="T110" fmla="*/ 14 w 16"/>
                <a:gd name="T111" fmla="*/ 20 h 25"/>
                <a:gd name="T112" fmla="*/ 14 w 16"/>
                <a:gd name="T113" fmla="*/ 25 h 25"/>
                <a:gd name="T114" fmla="*/ 16 w 16"/>
                <a:gd name="T115" fmla="*/ 16 h 25"/>
                <a:gd name="T116" fmla="*/ 16 w 16"/>
                <a:gd name="T117" fmla="*/ 23 h 25"/>
                <a:gd name="T118" fmla="*/ 16 w 16"/>
                <a:gd name="T119" fmla="*/ 18 h 25"/>
                <a:gd name="T120" fmla="*/ 16 w 16"/>
                <a:gd name="T121" fmla="*/ 15 h 25"/>
                <a:gd name="T122" fmla="*/ 16 w 16"/>
                <a:gd name="T12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5">
                  <a:moveTo>
                    <a:pt x="0" y="22"/>
                  </a:moveTo>
                  <a:lnTo>
                    <a:pt x="0" y="20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18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16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16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16"/>
                  </a:lnTo>
                  <a:lnTo>
                    <a:pt x="4" y="25"/>
                  </a:lnTo>
                  <a:lnTo>
                    <a:pt x="4" y="16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16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2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2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4" y="25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25"/>
                  </a:lnTo>
                  <a:lnTo>
                    <a:pt x="4" y="16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5"/>
                  </a:lnTo>
                  <a:lnTo>
                    <a:pt x="4" y="22"/>
                  </a:lnTo>
                  <a:lnTo>
                    <a:pt x="4" y="25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4" y="13"/>
                  </a:lnTo>
                  <a:lnTo>
                    <a:pt x="4" y="22"/>
                  </a:lnTo>
                  <a:lnTo>
                    <a:pt x="4" y="23"/>
                  </a:lnTo>
                  <a:lnTo>
                    <a:pt x="4" y="22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5" y="18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0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0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2"/>
                  </a:lnTo>
                  <a:lnTo>
                    <a:pt x="5" y="18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5" y="25"/>
                  </a:lnTo>
                  <a:lnTo>
                    <a:pt x="5" y="23"/>
                  </a:lnTo>
                  <a:lnTo>
                    <a:pt x="5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2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1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7" y="20"/>
                  </a:lnTo>
                  <a:lnTo>
                    <a:pt x="7" y="15"/>
                  </a:lnTo>
                  <a:lnTo>
                    <a:pt x="7" y="25"/>
                  </a:lnTo>
                  <a:lnTo>
                    <a:pt x="7" y="11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0"/>
                  </a:lnTo>
                  <a:lnTo>
                    <a:pt x="7" y="1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3"/>
                  </a:lnTo>
                  <a:lnTo>
                    <a:pt x="9" y="13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18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13"/>
                  </a:lnTo>
                  <a:lnTo>
                    <a:pt x="9" y="25"/>
                  </a:lnTo>
                  <a:lnTo>
                    <a:pt x="9" y="18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0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0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18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9" y="22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11" y="25"/>
                  </a:lnTo>
                  <a:lnTo>
                    <a:pt x="11" y="16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16"/>
                  </a:lnTo>
                  <a:lnTo>
                    <a:pt x="11" y="25"/>
                  </a:lnTo>
                  <a:lnTo>
                    <a:pt x="11" y="15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1" y="20"/>
                  </a:lnTo>
                  <a:lnTo>
                    <a:pt x="11" y="25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22"/>
                  </a:lnTo>
                  <a:lnTo>
                    <a:pt x="11" y="16"/>
                  </a:lnTo>
                  <a:lnTo>
                    <a:pt x="11" y="25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11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13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1" y="18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0"/>
                  </a:lnTo>
                  <a:lnTo>
                    <a:pt x="11" y="25"/>
                  </a:lnTo>
                  <a:lnTo>
                    <a:pt x="11" y="20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1" y="20"/>
                  </a:lnTo>
                  <a:lnTo>
                    <a:pt x="11" y="15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11"/>
                  </a:lnTo>
                  <a:lnTo>
                    <a:pt x="11" y="22"/>
                  </a:lnTo>
                  <a:lnTo>
                    <a:pt x="11" y="20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5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3" y="25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16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18"/>
                  </a:lnTo>
                  <a:lnTo>
                    <a:pt x="13" y="22"/>
                  </a:lnTo>
                  <a:lnTo>
                    <a:pt x="13" y="15"/>
                  </a:lnTo>
                  <a:lnTo>
                    <a:pt x="13" y="22"/>
                  </a:lnTo>
                  <a:lnTo>
                    <a:pt x="13" y="16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2"/>
                  </a:lnTo>
                  <a:lnTo>
                    <a:pt x="13" y="23"/>
                  </a:lnTo>
                  <a:lnTo>
                    <a:pt x="13" y="22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18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20"/>
                  </a:lnTo>
                  <a:lnTo>
                    <a:pt x="13" y="11"/>
                  </a:lnTo>
                  <a:lnTo>
                    <a:pt x="13" y="25"/>
                  </a:lnTo>
                  <a:lnTo>
                    <a:pt x="13" y="22"/>
                  </a:lnTo>
                  <a:lnTo>
                    <a:pt x="13" y="16"/>
                  </a:lnTo>
                  <a:lnTo>
                    <a:pt x="13" y="20"/>
                  </a:lnTo>
                  <a:lnTo>
                    <a:pt x="14" y="16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13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25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4" y="25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3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5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4" y="13"/>
                  </a:lnTo>
                  <a:lnTo>
                    <a:pt x="14" y="20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18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4" y="25"/>
                  </a:lnTo>
                  <a:lnTo>
                    <a:pt x="14" y="7"/>
                  </a:lnTo>
                  <a:lnTo>
                    <a:pt x="14" y="25"/>
                  </a:lnTo>
                  <a:lnTo>
                    <a:pt x="14" y="11"/>
                  </a:lnTo>
                  <a:lnTo>
                    <a:pt x="14" y="25"/>
                  </a:lnTo>
                  <a:lnTo>
                    <a:pt x="14" y="16"/>
                  </a:lnTo>
                  <a:lnTo>
                    <a:pt x="14" y="25"/>
                  </a:lnTo>
                  <a:lnTo>
                    <a:pt x="14" y="20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16"/>
                  </a:lnTo>
                  <a:lnTo>
                    <a:pt x="14" y="25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16"/>
                  </a:lnTo>
                  <a:lnTo>
                    <a:pt x="14" y="25"/>
                  </a:lnTo>
                  <a:lnTo>
                    <a:pt x="14" y="22"/>
                  </a:lnTo>
                  <a:lnTo>
                    <a:pt x="14" y="25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2"/>
                  </a:lnTo>
                  <a:lnTo>
                    <a:pt x="14" y="0"/>
                  </a:lnTo>
                  <a:lnTo>
                    <a:pt x="14" y="11"/>
                  </a:lnTo>
                  <a:lnTo>
                    <a:pt x="14" y="23"/>
                  </a:lnTo>
                  <a:lnTo>
                    <a:pt x="16" y="15"/>
                  </a:lnTo>
                  <a:lnTo>
                    <a:pt x="16" y="20"/>
                  </a:lnTo>
                  <a:lnTo>
                    <a:pt x="16" y="11"/>
                  </a:lnTo>
                  <a:lnTo>
                    <a:pt x="16" y="16"/>
                  </a:lnTo>
                  <a:lnTo>
                    <a:pt x="16" y="25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5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1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8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23"/>
                  </a:lnTo>
                  <a:lnTo>
                    <a:pt x="16" y="22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5"/>
                  </a:lnTo>
                  <a:lnTo>
                    <a:pt x="16" y="20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25"/>
                  </a:lnTo>
                  <a:lnTo>
                    <a:pt x="16" y="15"/>
                  </a:lnTo>
                  <a:lnTo>
                    <a:pt x="16" y="25"/>
                  </a:lnTo>
                  <a:lnTo>
                    <a:pt x="16" y="11"/>
                  </a:lnTo>
                  <a:lnTo>
                    <a:pt x="16" y="18"/>
                  </a:lnTo>
                  <a:lnTo>
                    <a:pt x="16" y="25"/>
                  </a:lnTo>
                  <a:lnTo>
                    <a:pt x="16" y="18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13"/>
                  </a:lnTo>
                  <a:lnTo>
                    <a:pt x="16" y="22"/>
                  </a:lnTo>
                  <a:lnTo>
                    <a:pt x="16" y="18"/>
                  </a:lnTo>
                  <a:lnTo>
                    <a:pt x="16" y="25"/>
                  </a:lnTo>
                  <a:lnTo>
                    <a:pt x="16" y="15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15"/>
                  </a:lnTo>
                  <a:lnTo>
                    <a:pt x="16" y="1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2" name="Freeform 528"/>
            <p:cNvSpPr>
              <a:spLocks/>
            </p:cNvSpPr>
            <p:nvPr/>
          </p:nvSpPr>
          <p:spPr bwMode="auto">
            <a:xfrm>
              <a:off x="5005" y="3982"/>
              <a:ext cx="16" cy="55"/>
            </a:xfrm>
            <a:custGeom>
              <a:avLst/>
              <a:gdLst>
                <a:gd name="T0" fmla="*/ 0 w 16"/>
                <a:gd name="T1" fmla="*/ 45 h 55"/>
                <a:gd name="T2" fmla="*/ 0 w 16"/>
                <a:gd name="T3" fmla="*/ 48 h 55"/>
                <a:gd name="T4" fmla="*/ 2 w 16"/>
                <a:gd name="T5" fmla="*/ 52 h 55"/>
                <a:gd name="T6" fmla="*/ 2 w 16"/>
                <a:gd name="T7" fmla="*/ 53 h 55"/>
                <a:gd name="T8" fmla="*/ 2 w 16"/>
                <a:gd name="T9" fmla="*/ 41 h 55"/>
                <a:gd name="T10" fmla="*/ 2 w 16"/>
                <a:gd name="T11" fmla="*/ 48 h 55"/>
                <a:gd name="T12" fmla="*/ 2 w 16"/>
                <a:gd name="T13" fmla="*/ 55 h 55"/>
                <a:gd name="T14" fmla="*/ 2 w 16"/>
                <a:gd name="T15" fmla="*/ 36 h 55"/>
                <a:gd name="T16" fmla="*/ 2 w 16"/>
                <a:gd name="T17" fmla="*/ 46 h 55"/>
                <a:gd name="T18" fmla="*/ 4 w 16"/>
                <a:gd name="T19" fmla="*/ 20 h 55"/>
                <a:gd name="T20" fmla="*/ 4 w 16"/>
                <a:gd name="T21" fmla="*/ 52 h 55"/>
                <a:gd name="T22" fmla="*/ 4 w 16"/>
                <a:gd name="T23" fmla="*/ 46 h 55"/>
                <a:gd name="T24" fmla="*/ 4 w 16"/>
                <a:gd name="T25" fmla="*/ 48 h 55"/>
                <a:gd name="T26" fmla="*/ 4 w 16"/>
                <a:gd name="T27" fmla="*/ 55 h 55"/>
                <a:gd name="T28" fmla="*/ 4 w 16"/>
                <a:gd name="T29" fmla="*/ 52 h 55"/>
                <a:gd name="T30" fmla="*/ 6 w 16"/>
                <a:gd name="T31" fmla="*/ 48 h 55"/>
                <a:gd name="T32" fmla="*/ 6 w 16"/>
                <a:gd name="T33" fmla="*/ 53 h 55"/>
                <a:gd name="T34" fmla="*/ 6 w 16"/>
                <a:gd name="T35" fmla="*/ 48 h 55"/>
                <a:gd name="T36" fmla="*/ 6 w 16"/>
                <a:gd name="T37" fmla="*/ 43 h 55"/>
                <a:gd name="T38" fmla="*/ 6 w 16"/>
                <a:gd name="T39" fmla="*/ 39 h 55"/>
                <a:gd name="T40" fmla="*/ 6 w 16"/>
                <a:gd name="T41" fmla="*/ 55 h 55"/>
                <a:gd name="T42" fmla="*/ 6 w 16"/>
                <a:gd name="T43" fmla="*/ 53 h 55"/>
                <a:gd name="T44" fmla="*/ 7 w 16"/>
                <a:gd name="T45" fmla="*/ 53 h 55"/>
                <a:gd name="T46" fmla="*/ 7 w 16"/>
                <a:gd name="T47" fmla="*/ 53 h 55"/>
                <a:gd name="T48" fmla="*/ 7 w 16"/>
                <a:gd name="T49" fmla="*/ 55 h 55"/>
                <a:gd name="T50" fmla="*/ 7 w 16"/>
                <a:gd name="T51" fmla="*/ 43 h 55"/>
                <a:gd name="T52" fmla="*/ 7 w 16"/>
                <a:gd name="T53" fmla="*/ 55 h 55"/>
                <a:gd name="T54" fmla="*/ 7 w 16"/>
                <a:gd name="T55" fmla="*/ 29 h 55"/>
                <a:gd name="T56" fmla="*/ 7 w 16"/>
                <a:gd name="T57" fmla="*/ 52 h 55"/>
                <a:gd name="T58" fmla="*/ 9 w 16"/>
                <a:gd name="T59" fmla="*/ 46 h 55"/>
                <a:gd name="T60" fmla="*/ 9 w 16"/>
                <a:gd name="T61" fmla="*/ 55 h 55"/>
                <a:gd name="T62" fmla="*/ 9 w 16"/>
                <a:gd name="T63" fmla="*/ 55 h 55"/>
                <a:gd name="T64" fmla="*/ 9 w 16"/>
                <a:gd name="T65" fmla="*/ 55 h 55"/>
                <a:gd name="T66" fmla="*/ 9 w 16"/>
                <a:gd name="T67" fmla="*/ 39 h 55"/>
                <a:gd name="T68" fmla="*/ 9 w 16"/>
                <a:gd name="T69" fmla="*/ 41 h 55"/>
                <a:gd name="T70" fmla="*/ 9 w 16"/>
                <a:gd name="T71" fmla="*/ 55 h 55"/>
                <a:gd name="T72" fmla="*/ 11 w 16"/>
                <a:gd name="T73" fmla="*/ 45 h 55"/>
                <a:gd name="T74" fmla="*/ 11 w 16"/>
                <a:gd name="T75" fmla="*/ 53 h 55"/>
                <a:gd name="T76" fmla="*/ 11 w 16"/>
                <a:gd name="T77" fmla="*/ 55 h 55"/>
                <a:gd name="T78" fmla="*/ 11 w 16"/>
                <a:gd name="T79" fmla="*/ 45 h 55"/>
                <a:gd name="T80" fmla="*/ 11 w 16"/>
                <a:gd name="T81" fmla="*/ 55 h 55"/>
                <a:gd name="T82" fmla="*/ 11 w 16"/>
                <a:gd name="T83" fmla="*/ 53 h 55"/>
                <a:gd name="T84" fmla="*/ 11 w 16"/>
                <a:gd name="T85" fmla="*/ 52 h 55"/>
                <a:gd name="T86" fmla="*/ 13 w 16"/>
                <a:gd name="T87" fmla="*/ 53 h 55"/>
                <a:gd name="T88" fmla="*/ 13 w 16"/>
                <a:gd name="T89" fmla="*/ 39 h 55"/>
                <a:gd name="T90" fmla="*/ 13 w 16"/>
                <a:gd name="T91" fmla="*/ 36 h 55"/>
                <a:gd name="T92" fmla="*/ 13 w 16"/>
                <a:gd name="T93" fmla="*/ 37 h 55"/>
                <a:gd name="T94" fmla="*/ 13 w 16"/>
                <a:gd name="T95" fmla="*/ 52 h 55"/>
                <a:gd name="T96" fmla="*/ 13 w 16"/>
                <a:gd name="T97" fmla="*/ 46 h 55"/>
                <a:gd name="T98" fmla="*/ 14 w 16"/>
                <a:gd name="T99" fmla="*/ 55 h 55"/>
                <a:gd name="T100" fmla="*/ 14 w 16"/>
                <a:gd name="T101" fmla="*/ 48 h 55"/>
                <a:gd name="T102" fmla="*/ 14 w 16"/>
                <a:gd name="T103" fmla="*/ 52 h 55"/>
                <a:gd name="T104" fmla="*/ 14 w 16"/>
                <a:gd name="T105" fmla="*/ 52 h 55"/>
                <a:gd name="T106" fmla="*/ 14 w 16"/>
                <a:gd name="T107" fmla="*/ 41 h 55"/>
                <a:gd name="T108" fmla="*/ 14 w 16"/>
                <a:gd name="T109" fmla="*/ 45 h 55"/>
                <a:gd name="T110" fmla="*/ 14 w 16"/>
                <a:gd name="T111" fmla="*/ 53 h 55"/>
                <a:gd name="T112" fmla="*/ 16 w 16"/>
                <a:gd name="T113" fmla="*/ 53 h 55"/>
                <a:gd name="T114" fmla="*/ 16 w 16"/>
                <a:gd name="T115" fmla="*/ 37 h 55"/>
                <a:gd name="T116" fmla="*/ 16 w 16"/>
                <a:gd name="T117" fmla="*/ 50 h 55"/>
                <a:gd name="T118" fmla="*/ 16 w 16"/>
                <a:gd name="T119" fmla="*/ 53 h 55"/>
                <a:gd name="T120" fmla="*/ 16 w 16"/>
                <a:gd name="T121" fmla="*/ 39 h 55"/>
                <a:gd name="T122" fmla="*/ 16 w 16"/>
                <a:gd name="T123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55">
                  <a:moveTo>
                    <a:pt x="0" y="48"/>
                  </a:moveTo>
                  <a:lnTo>
                    <a:pt x="0" y="5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46"/>
                  </a:lnTo>
                  <a:lnTo>
                    <a:pt x="0" y="55"/>
                  </a:lnTo>
                  <a:lnTo>
                    <a:pt x="0" y="52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30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0" y="55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43"/>
                  </a:lnTo>
                  <a:lnTo>
                    <a:pt x="2" y="55"/>
                  </a:lnTo>
                  <a:lnTo>
                    <a:pt x="2" y="50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5"/>
                  </a:lnTo>
                  <a:lnTo>
                    <a:pt x="2" y="50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46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2" y="48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52"/>
                  </a:lnTo>
                  <a:lnTo>
                    <a:pt x="2" y="53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41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29"/>
                  </a:lnTo>
                  <a:lnTo>
                    <a:pt x="2" y="46"/>
                  </a:lnTo>
                  <a:lnTo>
                    <a:pt x="2" y="34"/>
                  </a:lnTo>
                  <a:lnTo>
                    <a:pt x="2" y="55"/>
                  </a:lnTo>
                  <a:lnTo>
                    <a:pt x="2" y="23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55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45"/>
                  </a:lnTo>
                  <a:lnTo>
                    <a:pt x="2" y="46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53"/>
                  </a:lnTo>
                  <a:lnTo>
                    <a:pt x="2" y="45"/>
                  </a:lnTo>
                  <a:lnTo>
                    <a:pt x="2" y="41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48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2" y="45"/>
                  </a:lnTo>
                  <a:lnTo>
                    <a:pt x="2" y="32"/>
                  </a:lnTo>
                  <a:lnTo>
                    <a:pt x="2" y="53"/>
                  </a:lnTo>
                  <a:lnTo>
                    <a:pt x="2" y="41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2" y="53"/>
                  </a:lnTo>
                  <a:lnTo>
                    <a:pt x="2" y="12"/>
                  </a:lnTo>
                  <a:lnTo>
                    <a:pt x="2" y="50"/>
                  </a:lnTo>
                  <a:lnTo>
                    <a:pt x="2" y="36"/>
                  </a:lnTo>
                  <a:lnTo>
                    <a:pt x="2" y="53"/>
                  </a:lnTo>
                  <a:lnTo>
                    <a:pt x="2" y="37"/>
                  </a:lnTo>
                  <a:lnTo>
                    <a:pt x="2" y="55"/>
                  </a:lnTo>
                  <a:lnTo>
                    <a:pt x="2" y="50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5"/>
                  </a:lnTo>
                  <a:lnTo>
                    <a:pt x="2" y="46"/>
                  </a:lnTo>
                  <a:lnTo>
                    <a:pt x="2" y="48"/>
                  </a:lnTo>
                  <a:lnTo>
                    <a:pt x="2" y="32"/>
                  </a:lnTo>
                  <a:lnTo>
                    <a:pt x="4" y="53"/>
                  </a:lnTo>
                  <a:lnTo>
                    <a:pt x="4" y="37"/>
                  </a:lnTo>
                  <a:lnTo>
                    <a:pt x="4" y="52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55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20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55"/>
                  </a:lnTo>
                  <a:lnTo>
                    <a:pt x="4" y="41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4" y="55"/>
                  </a:lnTo>
                  <a:lnTo>
                    <a:pt x="4" y="39"/>
                  </a:lnTo>
                  <a:lnTo>
                    <a:pt x="4" y="45"/>
                  </a:lnTo>
                  <a:lnTo>
                    <a:pt x="4" y="53"/>
                  </a:lnTo>
                  <a:lnTo>
                    <a:pt x="4" y="39"/>
                  </a:lnTo>
                  <a:lnTo>
                    <a:pt x="4" y="52"/>
                  </a:lnTo>
                  <a:lnTo>
                    <a:pt x="4" y="55"/>
                  </a:lnTo>
                  <a:lnTo>
                    <a:pt x="4" y="52"/>
                  </a:lnTo>
                  <a:lnTo>
                    <a:pt x="4" y="55"/>
                  </a:lnTo>
                  <a:lnTo>
                    <a:pt x="4" y="50"/>
                  </a:lnTo>
                  <a:lnTo>
                    <a:pt x="4" y="46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2"/>
                  </a:lnTo>
                  <a:lnTo>
                    <a:pt x="4" y="34"/>
                  </a:lnTo>
                  <a:lnTo>
                    <a:pt x="4" y="48"/>
                  </a:lnTo>
                  <a:lnTo>
                    <a:pt x="4" y="50"/>
                  </a:lnTo>
                  <a:lnTo>
                    <a:pt x="4" y="46"/>
                  </a:lnTo>
                  <a:lnTo>
                    <a:pt x="4" y="55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6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4" y="55"/>
                  </a:lnTo>
                  <a:lnTo>
                    <a:pt x="4" y="45"/>
                  </a:lnTo>
                  <a:lnTo>
                    <a:pt x="4" y="50"/>
                  </a:lnTo>
                  <a:lnTo>
                    <a:pt x="4" y="46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55"/>
                  </a:lnTo>
                  <a:lnTo>
                    <a:pt x="4" y="50"/>
                  </a:lnTo>
                  <a:lnTo>
                    <a:pt x="4" y="43"/>
                  </a:lnTo>
                  <a:lnTo>
                    <a:pt x="4" y="55"/>
                  </a:lnTo>
                  <a:lnTo>
                    <a:pt x="4" y="36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39"/>
                  </a:lnTo>
                  <a:lnTo>
                    <a:pt x="4" y="52"/>
                  </a:lnTo>
                  <a:lnTo>
                    <a:pt x="4" y="50"/>
                  </a:lnTo>
                  <a:lnTo>
                    <a:pt x="4" y="55"/>
                  </a:lnTo>
                  <a:lnTo>
                    <a:pt x="4" y="36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4" y="50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2"/>
                  </a:lnTo>
                  <a:lnTo>
                    <a:pt x="4" y="55"/>
                  </a:lnTo>
                  <a:lnTo>
                    <a:pt x="4" y="45"/>
                  </a:lnTo>
                  <a:lnTo>
                    <a:pt x="4" y="53"/>
                  </a:lnTo>
                  <a:lnTo>
                    <a:pt x="6" y="55"/>
                  </a:lnTo>
                  <a:lnTo>
                    <a:pt x="6" y="46"/>
                  </a:lnTo>
                  <a:lnTo>
                    <a:pt x="6" y="55"/>
                  </a:lnTo>
                  <a:lnTo>
                    <a:pt x="6" y="52"/>
                  </a:lnTo>
                  <a:lnTo>
                    <a:pt x="6" y="52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48"/>
                  </a:lnTo>
                  <a:lnTo>
                    <a:pt x="6" y="43"/>
                  </a:lnTo>
                  <a:lnTo>
                    <a:pt x="6" y="45"/>
                  </a:lnTo>
                  <a:lnTo>
                    <a:pt x="6" y="53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6" y="55"/>
                  </a:lnTo>
                  <a:lnTo>
                    <a:pt x="6" y="53"/>
                  </a:lnTo>
                  <a:lnTo>
                    <a:pt x="6" y="36"/>
                  </a:lnTo>
                  <a:lnTo>
                    <a:pt x="6" y="43"/>
                  </a:lnTo>
                  <a:lnTo>
                    <a:pt x="6" y="45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6" y="50"/>
                  </a:lnTo>
                  <a:lnTo>
                    <a:pt x="6" y="55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6" y="53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48"/>
                  </a:lnTo>
                  <a:lnTo>
                    <a:pt x="6" y="52"/>
                  </a:lnTo>
                  <a:lnTo>
                    <a:pt x="6" y="43"/>
                  </a:lnTo>
                  <a:lnTo>
                    <a:pt x="6" y="48"/>
                  </a:lnTo>
                  <a:lnTo>
                    <a:pt x="6" y="55"/>
                  </a:lnTo>
                  <a:lnTo>
                    <a:pt x="6" y="48"/>
                  </a:lnTo>
                  <a:lnTo>
                    <a:pt x="6" y="52"/>
                  </a:lnTo>
                  <a:lnTo>
                    <a:pt x="6" y="45"/>
                  </a:lnTo>
                  <a:lnTo>
                    <a:pt x="6" y="53"/>
                  </a:lnTo>
                  <a:lnTo>
                    <a:pt x="6" y="48"/>
                  </a:lnTo>
                  <a:lnTo>
                    <a:pt x="6" y="55"/>
                  </a:lnTo>
                  <a:lnTo>
                    <a:pt x="6" y="36"/>
                  </a:lnTo>
                  <a:lnTo>
                    <a:pt x="6" y="46"/>
                  </a:lnTo>
                  <a:lnTo>
                    <a:pt x="6" y="52"/>
                  </a:lnTo>
                  <a:lnTo>
                    <a:pt x="6" y="52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6" y="46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39"/>
                  </a:lnTo>
                  <a:lnTo>
                    <a:pt x="6" y="46"/>
                  </a:lnTo>
                  <a:lnTo>
                    <a:pt x="6" y="32"/>
                  </a:lnTo>
                  <a:lnTo>
                    <a:pt x="6" y="39"/>
                  </a:lnTo>
                  <a:lnTo>
                    <a:pt x="6" y="52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3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52"/>
                  </a:lnTo>
                  <a:lnTo>
                    <a:pt x="6" y="45"/>
                  </a:lnTo>
                  <a:lnTo>
                    <a:pt x="6" y="46"/>
                  </a:lnTo>
                  <a:lnTo>
                    <a:pt x="6" y="50"/>
                  </a:lnTo>
                  <a:lnTo>
                    <a:pt x="6" y="55"/>
                  </a:lnTo>
                  <a:lnTo>
                    <a:pt x="6" y="50"/>
                  </a:lnTo>
                  <a:lnTo>
                    <a:pt x="6" y="45"/>
                  </a:lnTo>
                  <a:lnTo>
                    <a:pt x="6" y="45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55"/>
                  </a:lnTo>
                  <a:lnTo>
                    <a:pt x="6" y="48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6" y="46"/>
                  </a:lnTo>
                  <a:lnTo>
                    <a:pt x="6" y="55"/>
                  </a:lnTo>
                  <a:lnTo>
                    <a:pt x="6" y="53"/>
                  </a:lnTo>
                  <a:lnTo>
                    <a:pt x="6" y="53"/>
                  </a:lnTo>
                  <a:lnTo>
                    <a:pt x="6" y="48"/>
                  </a:lnTo>
                  <a:lnTo>
                    <a:pt x="6" y="43"/>
                  </a:lnTo>
                  <a:lnTo>
                    <a:pt x="6" y="43"/>
                  </a:lnTo>
                  <a:lnTo>
                    <a:pt x="7" y="55"/>
                  </a:lnTo>
                  <a:lnTo>
                    <a:pt x="7" y="23"/>
                  </a:lnTo>
                  <a:lnTo>
                    <a:pt x="7" y="52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34"/>
                  </a:lnTo>
                  <a:lnTo>
                    <a:pt x="7" y="39"/>
                  </a:lnTo>
                  <a:lnTo>
                    <a:pt x="7" y="53"/>
                  </a:lnTo>
                  <a:lnTo>
                    <a:pt x="7" y="41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55"/>
                  </a:lnTo>
                  <a:lnTo>
                    <a:pt x="7" y="46"/>
                  </a:lnTo>
                  <a:lnTo>
                    <a:pt x="7" y="52"/>
                  </a:lnTo>
                  <a:lnTo>
                    <a:pt x="7" y="48"/>
                  </a:lnTo>
                  <a:lnTo>
                    <a:pt x="7" y="53"/>
                  </a:lnTo>
                  <a:lnTo>
                    <a:pt x="7" y="50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7" y="46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7" y="46"/>
                  </a:lnTo>
                  <a:lnTo>
                    <a:pt x="7" y="45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7" y="48"/>
                  </a:lnTo>
                  <a:lnTo>
                    <a:pt x="7" y="55"/>
                  </a:lnTo>
                  <a:lnTo>
                    <a:pt x="7" y="50"/>
                  </a:lnTo>
                  <a:lnTo>
                    <a:pt x="7" y="46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7" y="41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7" y="43"/>
                  </a:lnTo>
                  <a:lnTo>
                    <a:pt x="7" y="52"/>
                  </a:lnTo>
                  <a:lnTo>
                    <a:pt x="7" y="48"/>
                  </a:lnTo>
                  <a:lnTo>
                    <a:pt x="7" y="52"/>
                  </a:lnTo>
                  <a:lnTo>
                    <a:pt x="7" y="43"/>
                  </a:lnTo>
                  <a:lnTo>
                    <a:pt x="7" y="50"/>
                  </a:lnTo>
                  <a:lnTo>
                    <a:pt x="7" y="36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7" y="43"/>
                  </a:lnTo>
                  <a:lnTo>
                    <a:pt x="7" y="46"/>
                  </a:lnTo>
                  <a:lnTo>
                    <a:pt x="7" y="50"/>
                  </a:lnTo>
                  <a:lnTo>
                    <a:pt x="7" y="55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7" y="55"/>
                  </a:lnTo>
                  <a:lnTo>
                    <a:pt x="7" y="52"/>
                  </a:lnTo>
                  <a:lnTo>
                    <a:pt x="7" y="43"/>
                  </a:lnTo>
                  <a:lnTo>
                    <a:pt x="7" y="45"/>
                  </a:lnTo>
                  <a:lnTo>
                    <a:pt x="7" y="53"/>
                  </a:lnTo>
                  <a:lnTo>
                    <a:pt x="7" y="48"/>
                  </a:lnTo>
                  <a:lnTo>
                    <a:pt x="7" y="53"/>
                  </a:lnTo>
                  <a:lnTo>
                    <a:pt x="7" y="50"/>
                  </a:lnTo>
                  <a:lnTo>
                    <a:pt x="7" y="29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55"/>
                  </a:lnTo>
                  <a:lnTo>
                    <a:pt x="7" y="52"/>
                  </a:lnTo>
                  <a:lnTo>
                    <a:pt x="7" y="52"/>
                  </a:lnTo>
                  <a:lnTo>
                    <a:pt x="7" y="48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7" y="53"/>
                  </a:lnTo>
                  <a:lnTo>
                    <a:pt x="7" y="52"/>
                  </a:lnTo>
                  <a:lnTo>
                    <a:pt x="7" y="55"/>
                  </a:lnTo>
                  <a:lnTo>
                    <a:pt x="7" y="52"/>
                  </a:lnTo>
                  <a:lnTo>
                    <a:pt x="7" y="43"/>
                  </a:lnTo>
                  <a:lnTo>
                    <a:pt x="7" y="43"/>
                  </a:lnTo>
                  <a:lnTo>
                    <a:pt x="7" y="18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2"/>
                  </a:lnTo>
                  <a:lnTo>
                    <a:pt x="9" y="14"/>
                  </a:lnTo>
                  <a:lnTo>
                    <a:pt x="9" y="50"/>
                  </a:lnTo>
                  <a:lnTo>
                    <a:pt x="9" y="52"/>
                  </a:lnTo>
                  <a:lnTo>
                    <a:pt x="9" y="43"/>
                  </a:lnTo>
                  <a:lnTo>
                    <a:pt x="9" y="52"/>
                  </a:lnTo>
                  <a:lnTo>
                    <a:pt x="9" y="46"/>
                  </a:lnTo>
                  <a:lnTo>
                    <a:pt x="9" y="53"/>
                  </a:lnTo>
                  <a:lnTo>
                    <a:pt x="9" y="36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52"/>
                  </a:lnTo>
                  <a:lnTo>
                    <a:pt x="9" y="45"/>
                  </a:lnTo>
                  <a:lnTo>
                    <a:pt x="9" y="53"/>
                  </a:lnTo>
                  <a:lnTo>
                    <a:pt x="9" y="55"/>
                  </a:lnTo>
                  <a:lnTo>
                    <a:pt x="9" y="50"/>
                  </a:lnTo>
                  <a:lnTo>
                    <a:pt x="9" y="52"/>
                  </a:lnTo>
                  <a:lnTo>
                    <a:pt x="9" y="55"/>
                  </a:lnTo>
                  <a:lnTo>
                    <a:pt x="9" y="45"/>
                  </a:lnTo>
                  <a:lnTo>
                    <a:pt x="9" y="48"/>
                  </a:lnTo>
                  <a:lnTo>
                    <a:pt x="9" y="41"/>
                  </a:lnTo>
                  <a:lnTo>
                    <a:pt x="9" y="46"/>
                  </a:lnTo>
                  <a:lnTo>
                    <a:pt x="9" y="55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9" y="55"/>
                  </a:lnTo>
                  <a:lnTo>
                    <a:pt x="9" y="43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9" y="36"/>
                  </a:lnTo>
                  <a:lnTo>
                    <a:pt x="9" y="46"/>
                  </a:lnTo>
                  <a:lnTo>
                    <a:pt x="9" y="39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46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5"/>
                  </a:lnTo>
                  <a:lnTo>
                    <a:pt x="9" y="32"/>
                  </a:lnTo>
                  <a:lnTo>
                    <a:pt x="9" y="48"/>
                  </a:lnTo>
                  <a:lnTo>
                    <a:pt x="9" y="39"/>
                  </a:lnTo>
                  <a:lnTo>
                    <a:pt x="9" y="45"/>
                  </a:lnTo>
                  <a:lnTo>
                    <a:pt x="9" y="52"/>
                  </a:lnTo>
                  <a:lnTo>
                    <a:pt x="9" y="53"/>
                  </a:lnTo>
                  <a:lnTo>
                    <a:pt x="9" y="52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39"/>
                  </a:lnTo>
                  <a:lnTo>
                    <a:pt x="9" y="50"/>
                  </a:lnTo>
                  <a:lnTo>
                    <a:pt x="9" y="39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1"/>
                  </a:lnTo>
                  <a:lnTo>
                    <a:pt x="9" y="55"/>
                  </a:lnTo>
                  <a:lnTo>
                    <a:pt x="9" y="37"/>
                  </a:lnTo>
                  <a:lnTo>
                    <a:pt x="9" y="32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9" y="50"/>
                  </a:lnTo>
                  <a:lnTo>
                    <a:pt x="9" y="53"/>
                  </a:lnTo>
                  <a:lnTo>
                    <a:pt x="9" y="23"/>
                  </a:lnTo>
                  <a:lnTo>
                    <a:pt x="9" y="41"/>
                  </a:lnTo>
                  <a:lnTo>
                    <a:pt x="9" y="55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0"/>
                  </a:lnTo>
                  <a:lnTo>
                    <a:pt x="9" y="50"/>
                  </a:lnTo>
                  <a:lnTo>
                    <a:pt x="9" y="45"/>
                  </a:lnTo>
                  <a:lnTo>
                    <a:pt x="9" y="46"/>
                  </a:lnTo>
                  <a:lnTo>
                    <a:pt x="9" y="55"/>
                  </a:lnTo>
                  <a:lnTo>
                    <a:pt x="9" y="14"/>
                  </a:lnTo>
                  <a:lnTo>
                    <a:pt x="9" y="43"/>
                  </a:lnTo>
                  <a:lnTo>
                    <a:pt x="9" y="55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9" y="46"/>
                  </a:lnTo>
                  <a:lnTo>
                    <a:pt x="11" y="45"/>
                  </a:lnTo>
                  <a:lnTo>
                    <a:pt x="11" y="37"/>
                  </a:lnTo>
                  <a:lnTo>
                    <a:pt x="11" y="41"/>
                  </a:lnTo>
                  <a:lnTo>
                    <a:pt x="11" y="55"/>
                  </a:lnTo>
                  <a:lnTo>
                    <a:pt x="11" y="52"/>
                  </a:lnTo>
                  <a:lnTo>
                    <a:pt x="11" y="43"/>
                  </a:lnTo>
                  <a:lnTo>
                    <a:pt x="11" y="50"/>
                  </a:lnTo>
                  <a:lnTo>
                    <a:pt x="11" y="45"/>
                  </a:lnTo>
                  <a:lnTo>
                    <a:pt x="11" y="52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0"/>
                  </a:lnTo>
                  <a:lnTo>
                    <a:pt x="11" y="55"/>
                  </a:lnTo>
                  <a:lnTo>
                    <a:pt x="11" y="46"/>
                  </a:lnTo>
                  <a:lnTo>
                    <a:pt x="11" y="55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11" y="41"/>
                  </a:lnTo>
                  <a:lnTo>
                    <a:pt x="11" y="30"/>
                  </a:lnTo>
                  <a:lnTo>
                    <a:pt x="11" y="53"/>
                  </a:lnTo>
                  <a:lnTo>
                    <a:pt x="11" y="41"/>
                  </a:lnTo>
                  <a:lnTo>
                    <a:pt x="11" y="52"/>
                  </a:lnTo>
                  <a:lnTo>
                    <a:pt x="11" y="43"/>
                  </a:lnTo>
                  <a:lnTo>
                    <a:pt x="11" y="53"/>
                  </a:lnTo>
                  <a:lnTo>
                    <a:pt x="11" y="34"/>
                  </a:lnTo>
                  <a:lnTo>
                    <a:pt x="11" y="52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48"/>
                  </a:lnTo>
                  <a:lnTo>
                    <a:pt x="11" y="50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1" y="50"/>
                  </a:lnTo>
                  <a:lnTo>
                    <a:pt x="11" y="43"/>
                  </a:lnTo>
                  <a:lnTo>
                    <a:pt x="11" y="50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1" y="43"/>
                  </a:lnTo>
                  <a:lnTo>
                    <a:pt x="11" y="45"/>
                  </a:lnTo>
                  <a:lnTo>
                    <a:pt x="11" y="52"/>
                  </a:lnTo>
                  <a:lnTo>
                    <a:pt x="11" y="53"/>
                  </a:lnTo>
                  <a:lnTo>
                    <a:pt x="11" y="55"/>
                  </a:lnTo>
                  <a:lnTo>
                    <a:pt x="11" y="46"/>
                  </a:lnTo>
                  <a:lnTo>
                    <a:pt x="11" y="41"/>
                  </a:lnTo>
                  <a:lnTo>
                    <a:pt x="11" y="36"/>
                  </a:lnTo>
                  <a:lnTo>
                    <a:pt x="11" y="46"/>
                  </a:lnTo>
                  <a:lnTo>
                    <a:pt x="11" y="39"/>
                  </a:lnTo>
                  <a:lnTo>
                    <a:pt x="11" y="46"/>
                  </a:lnTo>
                  <a:lnTo>
                    <a:pt x="11" y="43"/>
                  </a:lnTo>
                  <a:lnTo>
                    <a:pt x="11" y="39"/>
                  </a:lnTo>
                  <a:lnTo>
                    <a:pt x="11" y="55"/>
                  </a:lnTo>
                  <a:lnTo>
                    <a:pt x="11" y="52"/>
                  </a:lnTo>
                  <a:lnTo>
                    <a:pt x="11" y="53"/>
                  </a:lnTo>
                  <a:lnTo>
                    <a:pt x="11" y="50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11" y="53"/>
                  </a:lnTo>
                  <a:lnTo>
                    <a:pt x="11" y="50"/>
                  </a:lnTo>
                  <a:lnTo>
                    <a:pt x="11" y="53"/>
                  </a:lnTo>
                  <a:lnTo>
                    <a:pt x="11" y="41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3"/>
                  </a:lnTo>
                  <a:lnTo>
                    <a:pt x="11" y="55"/>
                  </a:lnTo>
                  <a:lnTo>
                    <a:pt x="11" y="37"/>
                  </a:lnTo>
                  <a:lnTo>
                    <a:pt x="11" y="48"/>
                  </a:lnTo>
                  <a:lnTo>
                    <a:pt x="11" y="53"/>
                  </a:lnTo>
                  <a:lnTo>
                    <a:pt x="11" y="52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39"/>
                  </a:lnTo>
                  <a:lnTo>
                    <a:pt x="11" y="55"/>
                  </a:lnTo>
                  <a:lnTo>
                    <a:pt x="11" y="50"/>
                  </a:lnTo>
                  <a:lnTo>
                    <a:pt x="11" y="37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1" y="53"/>
                  </a:lnTo>
                  <a:lnTo>
                    <a:pt x="11" y="23"/>
                  </a:lnTo>
                  <a:lnTo>
                    <a:pt x="13" y="45"/>
                  </a:lnTo>
                  <a:lnTo>
                    <a:pt x="13" y="53"/>
                  </a:lnTo>
                  <a:lnTo>
                    <a:pt x="13" y="39"/>
                  </a:lnTo>
                  <a:lnTo>
                    <a:pt x="13" y="52"/>
                  </a:lnTo>
                  <a:lnTo>
                    <a:pt x="13" y="39"/>
                  </a:lnTo>
                  <a:lnTo>
                    <a:pt x="13" y="50"/>
                  </a:lnTo>
                  <a:lnTo>
                    <a:pt x="13" y="53"/>
                  </a:lnTo>
                  <a:lnTo>
                    <a:pt x="13" y="41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3" y="39"/>
                  </a:lnTo>
                  <a:lnTo>
                    <a:pt x="13" y="50"/>
                  </a:lnTo>
                  <a:lnTo>
                    <a:pt x="13" y="52"/>
                  </a:lnTo>
                  <a:lnTo>
                    <a:pt x="13" y="46"/>
                  </a:lnTo>
                  <a:lnTo>
                    <a:pt x="13" y="48"/>
                  </a:lnTo>
                  <a:lnTo>
                    <a:pt x="13" y="39"/>
                  </a:lnTo>
                  <a:lnTo>
                    <a:pt x="13" y="52"/>
                  </a:lnTo>
                  <a:lnTo>
                    <a:pt x="13" y="32"/>
                  </a:lnTo>
                  <a:lnTo>
                    <a:pt x="13" y="46"/>
                  </a:lnTo>
                  <a:lnTo>
                    <a:pt x="13" y="50"/>
                  </a:lnTo>
                  <a:lnTo>
                    <a:pt x="13" y="55"/>
                  </a:lnTo>
                  <a:lnTo>
                    <a:pt x="13" y="48"/>
                  </a:lnTo>
                  <a:lnTo>
                    <a:pt x="13" y="55"/>
                  </a:lnTo>
                  <a:lnTo>
                    <a:pt x="13" y="45"/>
                  </a:lnTo>
                  <a:lnTo>
                    <a:pt x="13" y="52"/>
                  </a:lnTo>
                  <a:lnTo>
                    <a:pt x="13" y="55"/>
                  </a:lnTo>
                  <a:lnTo>
                    <a:pt x="13" y="53"/>
                  </a:lnTo>
                  <a:lnTo>
                    <a:pt x="13" y="36"/>
                  </a:lnTo>
                  <a:lnTo>
                    <a:pt x="13" y="50"/>
                  </a:lnTo>
                  <a:lnTo>
                    <a:pt x="13" y="37"/>
                  </a:lnTo>
                  <a:lnTo>
                    <a:pt x="13" y="50"/>
                  </a:lnTo>
                  <a:lnTo>
                    <a:pt x="13" y="55"/>
                  </a:lnTo>
                  <a:lnTo>
                    <a:pt x="13" y="52"/>
                  </a:lnTo>
                  <a:lnTo>
                    <a:pt x="13" y="50"/>
                  </a:lnTo>
                  <a:lnTo>
                    <a:pt x="13" y="55"/>
                  </a:lnTo>
                  <a:lnTo>
                    <a:pt x="13" y="50"/>
                  </a:lnTo>
                  <a:lnTo>
                    <a:pt x="13" y="52"/>
                  </a:lnTo>
                  <a:lnTo>
                    <a:pt x="13" y="34"/>
                  </a:lnTo>
                  <a:lnTo>
                    <a:pt x="13" y="53"/>
                  </a:lnTo>
                  <a:lnTo>
                    <a:pt x="13" y="37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3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25"/>
                  </a:lnTo>
                  <a:lnTo>
                    <a:pt x="13" y="55"/>
                  </a:lnTo>
                  <a:lnTo>
                    <a:pt x="13" y="43"/>
                  </a:lnTo>
                  <a:lnTo>
                    <a:pt x="13" y="52"/>
                  </a:lnTo>
                  <a:lnTo>
                    <a:pt x="13" y="50"/>
                  </a:lnTo>
                  <a:lnTo>
                    <a:pt x="13" y="53"/>
                  </a:lnTo>
                  <a:lnTo>
                    <a:pt x="13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46"/>
                  </a:lnTo>
                  <a:lnTo>
                    <a:pt x="13" y="34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3" y="48"/>
                  </a:lnTo>
                  <a:lnTo>
                    <a:pt x="13" y="43"/>
                  </a:lnTo>
                  <a:lnTo>
                    <a:pt x="13" y="55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46"/>
                  </a:lnTo>
                  <a:lnTo>
                    <a:pt x="13" y="55"/>
                  </a:lnTo>
                  <a:lnTo>
                    <a:pt x="13" y="52"/>
                  </a:lnTo>
                  <a:lnTo>
                    <a:pt x="13" y="53"/>
                  </a:lnTo>
                  <a:lnTo>
                    <a:pt x="13" y="34"/>
                  </a:lnTo>
                  <a:lnTo>
                    <a:pt x="13" y="18"/>
                  </a:lnTo>
                  <a:lnTo>
                    <a:pt x="13" y="53"/>
                  </a:lnTo>
                  <a:lnTo>
                    <a:pt x="14" y="50"/>
                  </a:lnTo>
                  <a:lnTo>
                    <a:pt x="14" y="55"/>
                  </a:lnTo>
                  <a:lnTo>
                    <a:pt x="14" y="52"/>
                  </a:lnTo>
                  <a:lnTo>
                    <a:pt x="14" y="46"/>
                  </a:lnTo>
                  <a:lnTo>
                    <a:pt x="14" y="30"/>
                  </a:lnTo>
                  <a:lnTo>
                    <a:pt x="14" y="55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34"/>
                  </a:lnTo>
                  <a:lnTo>
                    <a:pt x="14" y="53"/>
                  </a:lnTo>
                  <a:lnTo>
                    <a:pt x="14" y="52"/>
                  </a:lnTo>
                  <a:lnTo>
                    <a:pt x="14" y="30"/>
                  </a:lnTo>
                  <a:lnTo>
                    <a:pt x="14" y="45"/>
                  </a:lnTo>
                  <a:lnTo>
                    <a:pt x="14" y="32"/>
                  </a:lnTo>
                  <a:lnTo>
                    <a:pt x="14" y="53"/>
                  </a:lnTo>
                  <a:lnTo>
                    <a:pt x="14" y="52"/>
                  </a:lnTo>
                  <a:lnTo>
                    <a:pt x="14" y="45"/>
                  </a:lnTo>
                  <a:lnTo>
                    <a:pt x="14" y="48"/>
                  </a:lnTo>
                  <a:lnTo>
                    <a:pt x="14" y="52"/>
                  </a:lnTo>
                  <a:lnTo>
                    <a:pt x="14" y="48"/>
                  </a:lnTo>
                  <a:lnTo>
                    <a:pt x="14" y="27"/>
                  </a:lnTo>
                  <a:lnTo>
                    <a:pt x="14" y="52"/>
                  </a:lnTo>
                  <a:lnTo>
                    <a:pt x="14" y="27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50"/>
                  </a:lnTo>
                  <a:lnTo>
                    <a:pt x="14" y="52"/>
                  </a:lnTo>
                  <a:lnTo>
                    <a:pt x="14" y="46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48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37"/>
                  </a:lnTo>
                  <a:lnTo>
                    <a:pt x="14" y="55"/>
                  </a:lnTo>
                  <a:lnTo>
                    <a:pt x="14" y="41"/>
                  </a:lnTo>
                  <a:lnTo>
                    <a:pt x="14" y="55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52"/>
                  </a:lnTo>
                  <a:lnTo>
                    <a:pt x="14" y="46"/>
                  </a:lnTo>
                  <a:lnTo>
                    <a:pt x="14" y="34"/>
                  </a:lnTo>
                  <a:lnTo>
                    <a:pt x="14" y="48"/>
                  </a:lnTo>
                  <a:lnTo>
                    <a:pt x="14" y="45"/>
                  </a:lnTo>
                  <a:lnTo>
                    <a:pt x="14" y="50"/>
                  </a:lnTo>
                  <a:lnTo>
                    <a:pt x="14" y="55"/>
                  </a:lnTo>
                  <a:lnTo>
                    <a:pt x="14" y="46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1"/>
                  </a:lnTo>
                  <a:lnTo>
                    <a:pt x="14" y="50"/>
                  </a:lnTo>
                  <a:lnTo>
                    <a:pt x="14" y="55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3"/>
                  </a:lnTo>
                  <a:lnTo>
                    <a:pt x="14" y="43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55"/>
                  </a:lnTo>
                  <a:lnTo>
                    <a:pt x="14" y="53"/>
                  </a:lnTo>
                  <a:lnTo>
                    <a:pt x="14" y="45"/>
                  </a:lnTo>
                  <a:lnTo>
                    <a:pt x="14" y="50"/>
                  </a:lnTo>
                  <a:lnTo>
                    <a:pt x="14" y="18"/>
                  </a:lnTo>
                  <a:lnTo>
                    <a:pt x="14" y="43"/>
                  </a:lnTo>
                  <a:lnTo>
                    <a:pt x="14" y="48"/>
                  </a:lnTo>
                  <a:lnTo>
                    <a:pt x="14" y="52"/>
                  </a:lnTo>
                  <a:lnTo>
                    <a:pt x="14" y="39"/>
                  </a:lnTo>
                  <a:lnTo>
                    <a:pt x="14" y="50"/>
                  </a:lnTo>
                  <a:lnTo>
                    <a:pt x="14" y="53"/>
                  </a:lnTo>
                  <a:lnTo>
                    <a:pt x="14" y="55"/>
                  </a:lnTo>
                  <a:lnTo>
                    <a:pt x="14" y="50"/>
                  </a:lnTo>
                  <a:lnTo>
                    <a:pt x="14" y="55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45"/>
                  </a:lnTo>
                  <a:lnTo>
                    <a:pt x="14" y="52"/>
                  </a:lnTo>
                  <a:lnTo>
                    <a:pt x="14" y="39"/>
                  </a:lnTo>
                  <a:lnTo>
                    <a:pt x="14" y="25"/>
                  </a:lnTo>
                  <a:lnTo>
                    <a:pt x="14" y="36"/>
                  </a:lnTo>
                  <a:lnTo>
                    <a:pt x="14" y="55"/>
                  </a:lnTo>
                  <a:lnTo>
                    <a:pt x="16" y="55"/>
                  </a:lnTo>
                  <a:lnTo>
                    <a:pt x="16" y="48"/>
                  </a:lnTo>
                  <a:lnTo>
                    <a:pt x="16" y="34"/>
                  </a:lnTo>
                  <a:lnTo>
                    <a:pt x="16" y="52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6" y="45"/>
                  </a:lnTo>
                  <a:lnTo>
                    <a:pt x="16" y="48"/>
                  </a:lnTo>
                  <a:lnTo>
                    <a:pt x="16" y="37"/>
                  </a:lnTo>
                  <a:lnTo>
                    <a:pt x="16" y="43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16" y="53"/>
                  </a:lnTo>
                  <a:lnTo>
                    <a:pt x="16" y="55"/>
                  </a:lnTo>
                  <a:lnTo>
                    <a:pt x="16" y="48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53"/>
                  </a:lnTo>
                  <a:lnTo>
                    <a:pt x="16" y="46"/>
                  </a:lnTo>
                  <a:lnTo>
                    <a:pt x="16" y="45"/>
                  </a:lnTo>
                  <a:lnTo>
                    <a:pt x="16" y="45"/>
                  </a:lnTo>
                  <a:lnTo>
                    <a:pt x="16" y="55"/>
                  </a:lnTo>
                  <a:lnTo>
                    <a:pt x="16" y="50"/>
                  </a:lnTo>
                  <a:lnTo>
                    <a:pt x="16" y="55"/>
                  </a:lnTo>
                  <a:lnTo>
                    <a:pt x="16" y="41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41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16" y="48"/>
                  </a:lnTo>
                  <a:lnTo>
                    <a:pt x="16" y="53"/>
                  </a:lnTo>
                  <a:lnTo>
                    <a:pt x="16" y="50"/>
                  </a:lnTo>
                  <a:lnTo>
                    <a:pt x="16" y="53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6" y="53"/>
                  </a:lnTo>
                  <a:lnTo>
                    <a:pt x="16" y="52"/>
                  </a:lnTo>
                  <a:lnTo>
                    <a:pt x="16" y="55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39"/>
                  </a:lnTo>
                  <a:lnTo>
                    <a:pt x="16" y="48"/>
                  </a:lnTo>
                  <a:lnTo>
                    <a:pt x="16" y="55"/>
                  </a:lnTo>
                  <a:lnTo>
                    <a:pt x="16" y="39"/>
                  </a:lnTo>
                  <a:lnTo>
                    <a:pt x="16" y="50"/>
                  </a:lnTo>
                  <a:lnTo>
                    <a:pt x="16" y="39"/>
                  </a:lnTo>
                  <a:lnTo>
                    <a:pt x="16" y="43"/>
                  </a:lnTo>
                  <a:lnTo>
                    <a:pt x="16" y="46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55"/>
                  </a:lnTo>
                  <a:lnTo>
                    <a:pt x="16" y="53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6" y="50"/>
                  </a:lnTo>
                  <a:lnTo>
                    <a:pt x="16" y="53"/>
                  </a:lnTo>
                  <a:lnTo>
                    <a:pt x="16" y="48"/>
                  </a:lnTo>
                  <a:lnTo>
                    <a:pt x="16" y="55"/>
                  </a:lnTo>
                  <a:lnTo>
                    <a:pt x="16" y="53"/>
                  </a:lnTo>
                  <a:lnTo>
                    <a:pt x="16" y="23"/>
                  </a:lnTo>
                  <a:lnTo>
                    <a:pt x="16" y="52"/>
                  </a:lnTo>
                  <a:lnTo>
                    <a:pt x="16" y="53"/>
                  </a:lnTo>
                  <a:lnTo>
                    <a:pt x="16" y="5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3" name="Freeform 529"/>
            <p:cNvSpPr>
              <a:spLocks/>
            </p:cNvSpPr>
            <p:nvPr/>
          </p:nvSpPr>
          <p:spPr bwMode="auto">
            <a:xfrm>
              <a:off x="5021" y="3987"/>
              <a:ext cx="18" cy="50"/>
            </a:xfrm>
            <a:custGeom>
              <a:avLst/>
              <a:gdLst>
                <a:gd name="T0" fmla="*/ 0 w 18"/>
                <a:gd name="T1" fmla="*/ 36 h 50"/>
                <a:gd name="T2" fmla="*/ 2 w 18"/>
                <a:gd name="T3" fmla="*/ 45 h 50"/>
                <a:gd name="T4" fmla="*/ 2 w 18"/>
                <a:gd name="T5" fmla="*/ 48 h 50"/>
                <a:gd name="T6" fmla="*/ 2 w 18"/>
                <a:gd name="T7" fmla="*/ 50 h 50"/>
                <a:gd name="T8" fmla="*/ 2 w 18"/>
                <a:gd name="T9" fmla="*/ 29 h 50"/>
                <a:gd name="T10" fmla="*/ 2 w 18"/>
                <a:gd name="T11" fmla="*/ 47 h 50"/>
                <a:gd name="T12" fmla="*/ 2 w 18"/>
                <a:gd name="T13" fmla="*/ 47 h 50"/>
                <a:gd name="T14" fmla="*/ 2 w 18"/>
                <a:gd name="T15" fmla="*/ 47 h 50"/>
                <a:gd name="T16" fmla="*/ 4 w 18"/>
                <a:gd name="T17" fmla="*/ 47 h 50"/>
                <a:gd name="T18" fmla="*/ 4 w 18"/>
                <a:gd name="T19" fmla="*/ 50 h 50"/>
                <a:gd name="T20" fmla="*/ 4 w 18"/>
                <a:gd name="T21" fmla="*/ 47 h 50"/>
                <a:gd name="T22" fmla="*/ 4 w 18"/>
                <a:gd name="T23" fmla="*/ 50 h 50"/>
                <a:gd name="T24" fmla="*/ 4 w 18"/>
                <a:gd name="T25" fmla="*/ 50 h 50"/>
                <a:gd name="T26" fmla="*/ 4 w 18"/>
                <a:gd name="T27" fmla="*/ 50 h 50"/>
                <a:gd name="T28" fmla="*/ 6 w 18"/>
                <a:gd name="T29" fmla="*/ 43 h 50"/>
                <a:gd name="T30" fmla="*/ 6 w 18"/>
                <a:gd name="T31" fmla="*/ 43 h 50"/>
                <a:gd name="T32" fmla="*/ 6 w 18"/>
                <a:gd name="T33" fmla="*/ 15 h 50"/>
                <a:gd name="T34" fmla="*/ 6 w 18"/>
                <a:gd name="T35" fmla="*/ 43 h 50"/>
                <a:gd name="T36" fmla="*/ 6 w 18"/>
                <a:gd name="T37" fmla="*/ 41 h 50"/>
                <a:gd name="T38" fmla="*/ 6 w 18"/>
                <a:gd name="T39" fmla="*/ 48 h 50"/>
                <a:gd name="T40" fmla="*/ 6 w 18"/>
                <a:gd name="T41" fmla="*/ 50 h 50"/>
                <a:gd name="T42" fmla="*/ 7 w 18"/>
                <a:gd name="T43" fmla="*/ 47 h 50"/>
                <a:gd name="T44" fmla="*/ 7 w 18"/>
                <a:gd name="T45" fmla="*/ 45 h 50"/>
                <a:gd name="T46" fmla="*/ 7 w 18"/>
                <a:gd name="T47" fmla="*/ 47 h 50"/>
                <a:gd name="T48" fmla="*/ 7 w 18"/>
                <a:gd name="T49" fmla="*/ 40 h 50"/>
                <a:gd name="T50" fmla="*/ 7 w 18"/>
                <a:gd name="T51" fmla="*/ 50 h 50"/>
                <a:gd name="T52" fmla="*/ 7 w 18"/>
                <a:gd name="T53" fmla="*/ 50 h 50"/>
                <a:gd name="T54" fmla="*/ 7 w 18"/>
                <a:gd name="T55" fmla="*/ 41 h 50"/>
                <a:gd name="T56" fmla="*/ 9 w 18"/>
                <a:gd name="T57" fmla="*/ 43 h 50"/>
                <a:gd name="T58" fmla="*/ 9 w 18"/>
                <a:gd name="T59" fmla="*/ 48 h 50"/>
                <a:gd name="T60" fmla="*/ 9 w 18"/>
                <a:gd name="T61" fmla="*/ 43 h 50"/>
                <a:gd name="T62" fmla="*/ 9 w 18"/>
                <a:gd name="T63" fmla="*/ 48 h 50"/>
                <a:gd name="T64" fmla="*/ 9 w 18"/>
                <a:gd name="T65" fmla="*/ 41 h 50"/>
                <a:gd name="T66" fmla="*/ 9 w 18"/>
                <a:gd name="T67" fmla="*/ 40 h 50"/>
                <a:gd name="T68" fmla="*/ 9 w 18"/>
                <a:gd name="T69" fmla="*/ 45 h 50"/>
                <a:gd name="T70" fmla="*/ 11 w 18"/>
                <a:gd name="T71" fmla="*/ 47 h 50"/>
                <a:gd name="T72" fmla="*/ 11 w 18"/>
                <a:gd name="T73" fmla="*/ 50 h 50"/>
                <a:gd name="T74" fmla="*/ 11 w 18"/>
                <a:gd name="T75" fmla="*/ 50 h 50"/>
                <a:gd name="T76" fmla="*/ 11 w 18"/>
                <a:gd name="T77" fmla="*/ 50 h 50"/>
                <a:gd name="T78" fmla="*/ 11 w 18"/>
                <a:gd name="T79" fmla="*/ 48 h 50"/>
                <a:gd name="T80" fmla="*/ 11 w 18"/>
                <a:gd name="T81" fmla="*/ 50 h 50"/>
                <a:gd name="T82" fmla="*/ 13 w 18"/>
                <a:gd name="T83" fmla="*/ 50 h 50"/>
                <a:gd name="T84" fmla="*/ 13 w 18"/>
                <a:gd name="T85" fmla="*/ 47 h 50"/>
                <a:gd name="T86" fmla="*/ 13 w 18"/>
                <a:gd name="T87" fmla="*/ 47 h 50"/>
                <a:gd name="T88" fmla="*/ 13 w 18"/>
                <a:gd name="T89" fmla="*/ 41 h 50"/>
                <a:gd name="T90" fmla="*/ 13 w 18"/>
                <a:gd name="T91" fmla="*/ 47 h 50"/>
                <a:gd name="T92" fmla="*/ 13 w 18"/>
                <a:gd name="T93" fmla="*/ 50 h 50"/>
                <a:gd name="T94" fmla="*/ 13 w 18"/>
                <a:gd name="T95" fmla="*/ 38 h 50"/>
                <a:gd name="T96" fmla="*/ 14 w 18"/>
                <a:gd name="T97" fmla="*/ 48 h 50"/>
                <a:gd name="T98" fmla="*/ 14 w 18"/>
                <a:gd name="T99" fmla="*/ 50 h 50"/>
                <a:gd name="T100" fmla="*/ 14 w 18"/>
                <a:gd name="T101" fmla="*/ 40 h 50"/>
                <a:gd name="T102" fmla="*/ 14 w 18"/>
                <a:gd name="T103" fmla="*/ 50 h 50"/>
                <a:gd name="T104" fmla="*/ 14 w 18"/>
                <a:gd name="T105" fmla="*/ 48 h 50"/>
                <a:gd name="T106" fmla="*/ 14 w 18"/>
                <a:gd name="T107" fmla="*/ 45 h 50"/>
                <a:gd name="T108" fmla="*/ 14 w 18"/>
                <a:gd name="T109" fmla="*/ 45 h 50"/>
                <a:gd name="T110" fmla="*/ 16 w 18"/>
                <a:gd name="T111" fmla="*/ 50 h 50"/>
                <a:gd name="T112" fmla="*/ 16 w 18"/>
                <a:gd name="T113" fmla="*/ 48 h 50"/>
                <a:gd name="T114" fmla="*/ 16 w 18"/>
                <a:gd name="T115" fmla="*/ 50 h 50"/>
                <a:gd name="T116" fmla="*/ 16 w 18"/>
                <a:gd name="T117" fmla="*/ 50 h 50"/>
                <a:gd name="T118" fmla="*/ 16 w 18"/>
                <a:gd name="T119" fmla="*/ 50 h 50"/>
                <a:gd name="T120" fmla="*/ 16 w 18"/>
                <a:gd name="T121" fmla="*/ 50 h 50"/>
                <a:gd name="T122" fmla="*/ 16 w 18"/>
                <a:gd name="T123" fmla="*/ 4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50">
                  <a:moveTo>
                    <a:pt x="0" y="47"/>
                  </a:moveTo>
                  <a:lnTo>
                    <a:pt x="0" y="50"/>
                  </a:lnTo>
                  <a:lnTo>
                    <a:pt x="0" y="47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50"/>
                  </a:lnTo>
                  <a:lnTo>
                    <a:pt x="0" y="24"/>
                  </a:lnTo>
                  <a:lnTo>
                    <a:pt x="0" y="50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2" y="50"/>
                  </a:lnTo>
                  <a:lnTo>
                    <a:pt x="2" y="41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2" y="50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50"/>
                  </a:lnTo>
                  <a:lnTo>
                    <a:pt x="2" y="47"/>
                  </a:lnTo>
                  <a:lnTo>
                    <a:pt x="2" y="41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50"/>
                  </a:lnTo>
                  <a:lnTo>
                    <a:pt x="2" y="3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36"/>
                  </a:lnTo>
                  <a:lnTo>
                    <a:pt x="2" y="47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41"/>
                  </a:lnTo>
                  <a:lnTo>
                    <a:pt x="2" y="48"/>
                  </a:lnTo>
                  <a:lnTo>
                    <a:pt x="2" y="40"/>
                  </a:lnTo>
                  <a:lnTo>
                    <a:pt x="2" y="48"/>
                  </a:lnTo>
                  <a:lnTo>
                    <a:pt x="2" y="31"/>
                  </a:lnTo>
                  <a:lnTo>
                    <a:pt x="2" y="45"/>
                  </a:lnTo>
                  <a:lnTo>
                    <a:pt x="2" y="43"/>
                  </a:lnTo>
                  <a:lnTo>
                    <a:pt x="2" y="50"/>
                  </a:lnTo>
                  <a:lnTo>
                    <a:pt x="2" y="45"/>
                  </a:lnTo>
                  <a:lnTo>
                    <a:pt x="2" y="34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2" y="41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8"/>
                  </a:lnTo>
                  <a:lnTo>
                    <a:pt x="2" y="41"/>
                  </a:lnTo>
                  <a:lnTo>
                    <a:pt x="2" y="25"/>
                  </a:lnTo>
                  <a:lnTo>
                    <a:pt x="2" y="48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2" y="32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2" y="29"/>
                  </a:lnTo>
                  <a:lnTo>
                    <a:pt x="2" y="50"/>
                  </a:lnTo>
                  <a:lnTo>
                    <a:pt x="2" y="40"/>
                  </a:lnTo>
                  <a:lnTo>
                    <a:pt x="2" y="34"/>
                  </a:lnTo>
                  <a:lnTo>
                    <a:pt x="2" y="43"/>
                  </a:lnTo>
                  <a:lnTo>
                    <a:pt x="2" y="34"/>
                  </a:lnTo>
                  <a:lnTo>
                    <a:pt x="2" y="48"/>
                  </a:lnTo>
                  <a:lnTo>
                    <a:pt x="2" y="38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2" y="27"/>
                  </a:lnTo>
                  <a:lnTo>
                    <a:pt x="2" y="32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2" y="36"/>
                  </a:lnTo>
                  <a:lnTo>
                    <a:pt x="2" y="43"/>
                  </a:lnTo>
                  <a:lnTo>
                    <a:pt x="2" y="50"/>
                  </a:lnTo>
                  <a:lnTo>
                    <a:pt x="2" y="41"/>
                  </a:lnTo>
                  <a:lnTo>
                    <a:pt x="2" y="48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29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2" y="38"/>
                  </a:lnTo>
                  <a:lnTo>
                    <a:pt x="2" y="50"/>
                  </a:lnTo>
                  <a:lnTo>
                    <a:pt x="2" y="45"/>
                  </a:lnTo>
                  <a:lnTo>
                    <a:pt x="2" y="41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36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2" y="45"/>
                  </a:lnTo>
                  <a:lnTo>
                    <a:pt x="2" y="47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4" y="41"/>
                  </a:lnTo>
                  <a:lnTo>
                    <a:pt x="4" y="50"/>
                  </a:lnTo>
                  <a:lnTo>
                    <a:pt x="4" y="47"/>
                  </a:lnTo>
                  <a:lnTo>
                    <a:pt x="4" y="48"/>
                  </a:lnTo>
                  <a:lnTo>
                    <a:pt x="4" y="50"/>
                  </a:lnTo>
                  <a:lnTo>
                    <a:pt x="4" y="47"/>
                  </a:lnTo>
                  <a:lnTo>
                    <a:pt x="4" y="43"/>
                  </a:lnTo>
                  <a:lnTo>
                    <a:pt x="4" y="38"/>
                  </a:lnTo>
                  <a:lnTo>
                    <a:pt x="4" y="50"/>
                  </a:lnTo>
                  <a:lnTo>
                    <a:pt x="4" y="47"/>
                  </a:lnTo>
                  <a:lnTo>
                    <a:pt x="4" y="36"/>
                  </a:lnTo>
                  <a:lnTo>
                    <a:pt x="4" y="24"/>
                  </a:lnTo>
                  <a:lnTo>
                    <a:pt x="4" y="47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47"/>
                  </a:lnTo>
                  <a:lnTo>
                    <a:pt x="4" y="50"/>
                  </a:lnTo>
                  <a:lnTo>
                    <a:pt x="4" y="47"/>
                  </a:lnTo>
                  <a:lnTo>
                    <a:pt x="4" y="48"/>
                  </a:lnTo>
                  <a:lnTo>
                    <a:pt x="4" y="36"/>
                  </a:lnTo>
                  <a:lnTo>
                    <a:pt x="4" y="50"/>
                  </a:lnTo>
                  <a:lnTo>
                    <a:pt x="4" y="40"/>
                  </a:lnTo>
                  <a:lnTo>
                    <a:pt x="4" y="47"/>
                  </a:lnTo>
                  <a:lnTo>
                    <a:pt x="4" y="50"/>
                  </a:lnTo>
                  <a:lnTo>
                    <a:pt x="4" y="47"/>
                  </a:lnTo>
                  <a:lnTo>
                    <a:pt x="4" y="36"/>
                  </a:lnTo>
                  <a:lnTo>
                    <a:pt x="4" y="40"/>
                  </a:lnTo>
                  <a:lnTo>
                    <a:pt x="4" y="32"/>
                  </a:lnTo>
                  <a:lnTo>
                    <a:pt x="4" y="50"/>
                  </a:lnTo>
                  <a:lnTo>
                    <a:pt x="4" y="38"/>
                  </a:lnTo>
                  <a:lnTo>
                    <a:pt x="4" y="31"/>
                  </a:lnTo>
                  <a:lnTo>
                    <a:pt x="4" y="27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38"/>
                  </a:lnTo>
                  <a:lnTo>
                    <a:pt x="4" y="41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50"/>
                  </a:lnTo>
                  <a:lnTo>
                    <a:pt x="4" y="47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4" y="43"/>
                  </a:lnTo>
                  <a:lnTo>
                    <a:pt x="4" y="47"/>
                  </a:lnTo>
                  <a:lnTo>
                    <a:pt x="4" y="43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47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50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22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34"/>
                  </a:lnTo>
                  <a:lnTo>
                    <a:pt x="4" y="43"/>
                  </a:lnTo>
                  <a:lnTo>
                    <a:pt x="4" y="40"/>
                  </a:lnTo>
                  <a:lnTo>
                    <a:pt x="4" y="50"/>
                  </a:lnTo>
                  <a:lnTo>
                    <a:pt x="4" y="48"/>
                  </a:lnTo>
                  <a:lnTo>
                    <a:pt x="4" y="38"/>
                  </a:lnTo>
                  <a:lnTo>
                    <a:pt x="4" y="50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4" y="41"/>
                  </a:lnTo>
                  <a:lnTo>
                    <a:pt x="4" y="47"/>
                  </a:lnTo>
                  <a:lnTo>
                    <a:pt x="6" y="41"/>
                  </a:lnTo>
                  <a:lnTo>
                    <a:pt x="6" y="47"/>
                  </a:lnTo>
                  <a:lnTo>
                    <a:pt x="6" y="41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6" y="45"/>
                  </a:lnTo>
                  <a:lnTo>
                    <a:pt x="6" y="47"/>
                  </a:lnTo>
                  <a:lnTo>
                    <a:pt x="6" y="43"/>
                  </a:lnTo>
                  <a:lnTo>
                    <a:pt x="6" y="40"/>
                  </a:lnTo>
                  <a:lnTo>
                    <a:pt x="6" y="47"/>
                  </a:lnTo>
                  <a:lnTo>
                    <a:pt x="6" y="50"/>
                  </a:lnTo>
                  <a:lnTo>
                    <a:pt x="6" y="40"/>
                  </a:lnTo>
                  <a:lnTo>
                    <a:pt x="6" y="41"/>
                  </a:lnTo>
                  <a:lnTo>
                    <a:pt x="6" y="32"/>
                  </a:lnTo>
                  <a:lnTo>
                    <a:pt x="6" y="45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41"/>
                  </a:lnTo>
                  <a:lnTo>
                    <a:pt x="6" y="34"/>
                  </a:lnTo>
                  <a:lnTo>
                    <a:pt x="6" y="43"/>
                  </a:lnTo>
                  <a:lnTo>
                    <a:pt x="6" y="29"/>
                  </a:lnTo>
                  <a:lnTo>
                    <a:pt x="6" y="36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6" y="43"/>
                  </a:lnTo>
                  <a:lnTo>
                    <a:pt x="6" y="50"/>
                  </a:lnTo>
                  <a:lnTo>
                    <a:pt x="6" y="29"/>
                  </a:lnTo>
                  <a:lnTo>
                    <a:pt x="6" y="45"/>
                  </a:lnTo>
                  <a:lnTo>
                    <a:pt x="6" y="40"/>
                  </a:lnTo>
                  <a:lnTo>
                    <a:pt x="6" y="15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6" y="43"/>
                  </a:lnTo>
                  <a:lnTo>
                    <a:pt x="6" y="45"/>
                  </a:lnTo>
                  <a:lnTo>
                    <a:pt x="6" y="43"/>
                  </a:lnTo>
                  <a:lnTo>
                    <a:pt x="6" y="40"/>
                  </a:lnTo>
                  <a:lnTo>
                    <a:pt x="6" y="45"/>
                  </a:lnTo>
                  <a:lnTo>
                    <a:pt x="6" y="34"/>
                  </a:lnTo>
                  <a:lnTo>
                    <a:pt x="6" y="50"/>
                  </a:lnTo>
                  <a:lnTo>
                    <a:pt x="6" y="36"/>
                  </a:lnTo>
                  <a:lnTo>
                    <a:pt x="6" y="50"/>
                  </a:lnTo>
                  <a:lnTo>
                    <a:pt x="6" y="43"/>
                  </a:lnTo>
                  <a:lnTo>
                    <a:pt x="6" y="47"/>
                  </a:lnTo>
                  <a:lnTo>
                    <a:pt x="6" y="43"/>
                  </a:lnTo>
                  <a:lnTo>
                    <a:pt x="6" y="40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6" y="38"/>
                  </a:lnTo>
                  <a:lnTo>
                    <a:pt x="6" y="50"/>
                  </a:lnTo>
                  <a:lnTo>
                    <a:pt x="6" y="45"/>
                  </a:lnTo>
                  <a:lnTo>
                    <a:pt x="6" y="41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6" y="41"/>
                  </a:lnTo>
                  <a:lnTo>
                    <a:pt x="6" y="47"/>
                  </a:lnTo>
                  <a:lnTo>
                    <a:pt x="6" y="32"/>
                  </a:lnTo>
                  <a:lnTo>
                    <a:pt x="6" y="45"/>
                  </a:lnTo>
                  <a:lnTo>
                    <a:pt x="6" y="48"/>
                  </a:lnTo>
                  <a:lnTo>
                    <a:pt x="6" y="22"/>
                  </a:lnTo>
                  <a:lnTo>
                    <a:pt x="6" y="47"/>
                  </a:lnTo>
                  <a:lnTo>
                    <a:pt x="6" y="47"/>
                  </a:lnTo>
                  <a:lnTo>
                    <a:pt x="6" y="45"/>
                  </a:lnTo>
                  <a:lnTo>
                    <a:pt x="6" y="48"/>
                  </a:lnTo>
                  <a:lnTo>
                    <a:pt x="6" y="45"/>
                  </a:lnTo>
                  <a:lnTo>
                    <a:pt x="6" y="43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6" y="38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6" y="25"/>
                  </a:lnTo>
                  <a:lnTo>
                    <a:pt x="6" y="43"/>
                  </a:lnTo>
                  <a:lnTo>
                    <a:pt x="6" y="36"/>
                  </a:lnTo>
                  <a:lnTo>
                    <a:pt x="6" y="50"/>
                  </a:lnTo>
                  <a:lnTo>
                    <a:pt x="6" y="2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50"/>
                  </a:lnTo>
                  <a:lnTo>
                    <a:pt x="6" y="48"/>
                  </a:lnTo>
                  <a:lnTo>
                    <a:pt x="6" y="48"/>
                  </a:lnTo>
                  <a:lnTo>
                    <a:pt x="6" y="50"/>
                  </a:lnTo>
                  <a:lnTo>
                    <a:pt x="6" y="48"/>
                  </a:lnTo>
                  <a:lnTo>
                    <a:pt x="7" y="48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7" y="41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8"/>
                  </a:lnTo>
                  <a:lnTo>
                    <a:pt x="7" y="45"/>
                  </a:lnTo>
                  <a:lnTo>
                    <a:pt x="7" y="47"/>
                  </a:lnTo>
                  <a:lnTo>
                    <a:pt x="7" y="38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0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36"/>
                  </a:lnTo>
                  <a:lnTo>
                    <a:pt x="7" y="32"/>
                  </a:lnTo>
                  <a:lnTo>
                    <a:pt x="7" y="47"/>
                  </a:lnTo>
                  <a:lnTo>
                    <a:pt x="7" y="22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45"/>
                  </a:lnTo>
                  <a:lnTo>
                    <a:pt x="7" y="31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0"/>
                  </a:lnTo>
                  <a:lnTo>
                    <a:pt x="7" y="48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7" y="48"/>
                  </a:lnTo>
                  <a:lnTo>
                    <a:pt x="7" y="29"/>
                  </a:lnTo>
                  <a:lnTo>
                    <a:pt x="7" y="34"/>
                  </a:lnTo>
                  <a:lnTo>
                    <a:pt x="7" y="47"/>
                  </a:lnTo>
                  <a:lnTo>
                    <a:pt x="7" y="45"/>
                  </a:lnTo>
                  <a:lnTo>
                    <a:pt x="7" y="47"/>
                  </a:lnTo>
                  <a:lnTo>
                    <a:pt x="7" y="47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27"/>
                  </a:lnTo>
                  <a:lnTo>
                    <a:pt x="7" y="50"/>
                  </a:lnTo>
                  <a:lnTo>
                    <a:pt x="7" y="22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7" y="47"/>
                  </a:lnTo>
                  <a:lnTo>
                    <a:pt x="7" y="48"/>
                  </a:lnTo>
                  <a:lnTo>
                    <a:pt x="7" y="41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50"/>
                  </a:lnTo>
                  <a:lnTo>
                    <a:pt x="7" y="50"/>
                  </a:lnTo>
                  <a:lnTo>
                    <a:pt x="7" y="40"/>
                  </a:lnTo>
                  <a:lnTo>
                    <a:pt x="7" y="0"/>
                  </a:lnTo>
                  <a:lnTo>
                    <a:pt x="7" y="41"/>
                  </a:lnTo>
                  <a:lnTo>
                    <a:pt x="7" y="50"/>
                  </a:lnTo>
                  <a:lnTo>
                    <a:pt x="7" y="43"/>
                  </a:lnTo>
                  <a:lnTo>
                    <a:pt x="7" y="38"/>
                  </a:lnTo>
                  <a:lnTo>
                    <a:pt x="7" y="47"/>
                  </a:lnTo>
                  <a:lnTo>
                    <a:pt x="7" y="11"/>
                  </a:lnTo>
                  <a:lnTo>
                    <a:pt x="7" y="27"/>
                  </a:lnTo>
                  <a:lnTo>
                    <a:pt x="7" y="45"/>
                  </a:lnTo>
                  <a:lnTo>
                    <a:pt x="7" y="41"/>
                  </a:lnTo>
                  <a:lnTo>
                    <a:pt x="7" y="47"/>
                  </a:lnTo>
                  <a:lnTo>
                    <a:pt x="7" y="43"/>
                  </a:lnTo>
                  <a:lnTo>
                    <a:pt x="9" y="34"/>
                  </a:lnTo>
                  <a:lnTo>
                    <a:pt x="9" y="48"/>
                  </a:lnTo>
                  <a:lnTo>
                    <a:pt x="9" y="38"/>
                  </a:lnTo>
                  <a:lnTo>
                    <a:pt x="9" y="50"/>
                  </a:lnTo>
                  <a:lnTo>
                    <a:pt x="9" y="43"/>
                  </a:lnTo>
                  <a:lnTo>
                    <a:pt x="9" y="50"/>
                  </a:lnTo>
                  <a:lnTo>
                    <a:pt x="9" y="43"/>
                  </a:lnTo>
                  <a:lnTo>
                    <a:pt x="9" y="45"/>
                  </a:lnTo>
                  <a:lnTo>
                    <a:pt x="9" y="48"/>
                  </a:lnTo>
                  <a:lnTo>
                    <a:pt x="9" y="43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9" y="50"/>
                  </a:lnTo>
                  <a:lnTo>
                    <a:pt x="9" y="45"/>
                  </a:lnTo>
                  <a:lnTo>
                    <a:pt x="9" y="36"/>
                  </a:lnTo>
                  <a:lnTo>
                    <a:pt x="9" y="47"/>
                  </a:lnTo>
                  <a:lnTo>
                    <a:pt x="9" y="45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31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5"/>
                  </a:lnTo>
                  <a:lnTo>
                    <a:pt x="9" y="40"/>
                  </a:lnTo>
                  <a:lnTo>
                    <a:pt x="9" y="47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47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7"/>
                  </a:lnTo>
                  <a:lnTo>
                    <a:pt x="9" y="40"/>
                  </a:lnTo>
                  <a:lnTo>
                    <a:pt x="9" y="50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9" y="32"/>
                  </a:lnTo>
                  <a:lnTo>
                    <a:pt x="9" y="43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0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9" y="47"/>
                  </a:lnTo>
                  <a:lnTo>
                    <a:pt x="9" y="29"/>
                  </a:lnTo>
                  <a:lnTo>
                    <a:pt x="9" y="50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9" y="38"/>
                  </a:lnTo>
                  <a:lnTo>
                    <a:pt x="9" y="43"/>
                  </a:lnTo>
                  <a:lnTo>
                    <a:pt x="9" y="41"/>
                  </a:lnTo>
                  <a:lnTo>
                    <a:pt x="9" y="50"/>
                  </a:lnTo>
                  <a:lnTo>
                    <a:pt x="9" y="43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9" y="43"/>
                  </a:lnTo>
                  <a:lnTo>
                    <a:pt x="9" y="36"/>
                  </a:lnTo>
                  <a:lnTo>
                    <a:pt x="9" y="50"/>
                  </a:lnTo>
                  <a:lnTo>
                    <a:pt x="9" y="38"/>
                  </a:lnTo>
                  <a:lnTo>
                    <a:pt x="9" y="47"/>
                  </a:lnTo>
                  <a:lnTo>
                    <a:pt x="9" y="50"/>
                  </a:lnTo>
                  <a:lnTo>
                    <a:pt x="9" y="36"/>
                  </a:lnTo>
                  <a:lnTo>
                    <a:pt x="9" y="40"/>
                  </a:lnTo>
                  <a:lnTo>
                    <a:pt x="9" y="47"/>
                  </a:lnTo>
                  <a:lnTo>
                    <a:pt x="9" y="45"/>
                  </a:lnTo>
                  <a:lnTo>
                    <a:pt x="9" y="50"/>
                  </a:lnTo>
                  <a:lnTo>
                    <a:pt x="9" y="45"/>
                  </a:lnTo>
                  <a:lnTo>
                    <a:pt x="9" y="47"/>
                  </a:lnTo>
                  <a:lnTo>
                    <a:pt x="9" y="48"/>
                  </a:lnTo>
                  <a:lnTo>
                    <a:pt x="9" y="50"/>
                  </a:lnTo>
                  <a:lnTo>
                    <a:pt x="9" y="3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38"/>
                  </a:lnTo>
                  <a:lnTo>
                    <a:pt x="9" y="45"/>
                  </a:lnTo>
                  <a:lnTo>
                    <a:pt x="9" y="38"/>
                  </a:lnTo>
                  <a:lnTo>
                    <a:pt x="9" y="41"/>
                  </a:lnTo>
                  <a:lnTo>
                    <a:pt x="9" y="50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11" y="40"/>
                  </a:lnTo>
                  <a:lnTo>
                    <a:pt x="11" y="48"/>
                  </a:lnTo>
                  <a:lnTo>
                    <a:pt x="11" y="41"/>
                  </a:lnTo>
                  <a:lnTo>
                    <a:pt x="11" y="38"/>
                  </a:lnTo>
                  <a:lnTo>
                    <a:pt x="11" y="48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3"/>
                  </a:lnTo>
                  <a:lnTo>
                    <a:pt x="11" y="47"/>
                  </a:lnTo>
                  <a:lnTo>
                    <a:pt x="11" y="48"/>
                  </a:lnTo>
                  <a:lnTo>
                    <a:pt x="11" y="43"/>
                  </a:lnTo>
                  <a:lnTo>
                    <a:pt x="11" y="41"/>
                  </a:lnTo>
                  <a:lnTo>
                    <a:pt x="11" y="40"/>
                  </a:lnTo>
                  <a:lnTo>
                    <a:pt x="11" y="50"/>
                  </a:lnTo>
                  <a:lnTo>
                    <a:pt x="11" y="45"/>
                  </a:lnTo>
                  <a:lnTo>
                    <a:pt x="11" y="43"/>
                  </a:lnTo>
                  <a:lnTo>
                    <a:pt x="11" y="47"/>
                  </a:lnTo>
                  <a:lnTo>
                    <a:pt x="11" y="34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0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1" y="50"/>
                  </a:lnTo>
                  <a:lnTo>
                    <a:pt x="11" y="47"/>
                  </a:lnTo>
                  <a:lnTo>
                    <a:pt x="11" y="48"/>
                  </a:lnTo>
                  <a:lnTo>
                    <a:pt x="11" y="43"/>
                  </a:lnTo>
                  <a:lnTo>
                    <a:pt x="11" y="48"/>
                  </a:lnTo>
                  <a:lnTo>
                    <a:pt x="11" y="50"/>
                  </a:lnTo>
                  <a:lnTo>
                    <a:pt x="11" y="40"/>
                  </a:lnTo>
                  <a:lnTo>
                    <a:pt x="11" y="50"/>
                  </a:lnTo>
                  <a:lnTo>
                    <a:pt x="11" y="41"/>
                  </a:lnTo>
                  <a:lnTo>
                    <a:pt x="11" y="43"/>
                  </a:lnTo>
                  <a:lnTo>
                    <a:pt x="11" y="47"/>
                  </a:lnTo>
                  <a:lnTo>
                    <a:pt x="11" y="48"/>
                  </a:lnTo>
                  <a:lnTo>
                    <a:pt x="11" y="50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1" y="43"/>
                  </a:lnTo>
                  <a:lnTo>
                    <a:pt x="11" y="50"/>
                  </a:lnTo>
                  <a:lnTo>
                    <a:pt x="11" y="45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45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43"/>
                  </a:lnTo>
                  <a:lnTo>
                    <a:pt x="11" y="48"/>
                  </a:lnTo>
                  <a:lnTo>
                    <a:pt x="11" y="47"/>
                  </a:lnTo>
                  <a:lnTo>
                    <a:pt x="11" y="48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36"/>
                  </a:lnTo>
                  <a:lnTo>
                    <a:pt x="11" y="47"/>
                  </a:lnTo>
                  <a:lnTo>
                    <a:pt x="11" y="48"/>
                  </a:lnTo>
                  <a:lnTo>
                    <a:pt x="11" y="32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48"/>
                  </a:lnTo>
                  <a:lnTo>
                    <a:pt x="11" y="36"/>
                  </a:lnTo>
                  <a:lnTo>
                    <a:pt x="11" y="38"/>
                  </a:lnTo>
                  <a:lnTo>
                    <a:pt x="11" y="43"/>
                  </a:lnTo>
                  <a:lnTo>
                    <a:pt x="11" y="38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48"/>
                  </a:lnTo>
                  <a:lnTo>
                    <a:pt x="11" y="50"/>
                  </a:lnTo>
                  <a:lnTo>
                    <a:pt x="11" y="34"/>
                  </a:lnTo>
                  <a:lnTo>
                    <a:pt x="11" y="47"/>
                  </a:lnTo>
                  <a:lnTo>
                    <a:pt x="13" y="41"/>
                  </a:lnTo>
                  <a:lnTo>
                    <a:pt x="13" y="47"/>
                  </a:lnTo>
                  <a:lnTo>
                    <a:pt x="13" y="36"/>
                  </a:lnTo>
                  <a:lnTo>
                    <a:pt x="13" y="27"/>
                  </a:lnTo>
                  <a:lnTo>
                    <a:pt x="13" y="45"/>
                  </a:lnTo>
                  <a:lnTo>
                    <a:pt x="13" y="48"/>
                  </a:lnTo>
                  <a:lnTo>
                    <a:pt x="13" y="47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3" y="48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3" y="47"/>
                  </a:lnTo>
                  <a:lnTo>
                    <a:pt x="13" y="41"/>
                  </a:lnTo>
                  <a:lnTo>
                    <a:pt x="13" y="47"/>
                  </a:lnTo>
                  <a:lnTo>
                    <a:pt x="13" y="47"/>
                  </a:lnTo>
                  <a:lnTo>
                    <a:pt x="13" y="50"/>
                  </a:lnTo>
                  <a:lnTo>
                    <a:pt x="13" y="43"/>
                  </a:lnTo>
                  <a:lnTo>
                    <a:pt x="13" y="41"/>
                  </a:lnTo>
                  <a:lnTo>
                    <a:pt x="13" y="50"/>
                  </a:lnTo>
                  <a:lnTo>
                    <a:pt x="13" y="45"/>
                  </a:lnTo>
                  <a:lnTo>
                    <a:pt x="13" y="50"/>
                  </a:lnTo>
                  <a:lnTo>
                    <a:pt x="13" y="47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25"/>
                  </a:lnTo>
                  <a:lnTo>
                    <a:pt x="13" y="47"/>
                  </a:lnTo>
                  <a:lnTo>
                    <a:pt x="13" y="50"/>
                  </a:lnTo>
                  <a:lnTo>
                    <a:pt x="13" y="47"/>
                  </a:lnTo>
                  <a:lnTo>
                    <a:pt x="13" y="43"/>
                  </a:lnTo>
                  <a:lnTo>
                    <a:pt x="13" y="25"/>
                  </a:lnTo>
                  <a:lnTo>
                    <a:pt x="13" y="43"/>
                  </a:lnTo>
                  <a:lnTo>
                    <a:pt x="13" y="34"/>
                  </a:lnTo>
                  <a:lnTo>
                    <a:pt x="13" y="50"/>
                  </a:lnTo>
                  <a:lnTo>
                    <a:pt x="13" y="34"/>
                  </a:lnTo>
                  <a:lnTo>
                    <a:pt x="13" y="38"/>
                  </a:lnTo>
                  <a:lnTo>
                    <a:pt x="13" y="50"/>
                  </a:lnTo>
                  <a:lnTo>
                    <a:pt x="13" y="40"/>
                  </a:lnTo>
                  <a:lnTo>
                    <a:pt x="13" y="41"/>
                  </a:lnTo>
                  <a:lnTo>
                    <a:pt x="13" y="43"/>
                  </a:lnTo>
                  <a:lnTo>
                    <a:pt x="13" y="50"/>
                  </a:lnTo>
                  <a:lnTo>
                    <a:pt x="13" y="34"/>
                  </a:lnTo>
                  <a:lnTo>
                    <a:pt x="13" y="50"/>
                  </a:lnTo>
                  <a:lnTo>
                    <a:pt x="13" y="43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48"/>
                  </a:lnTo>
                  <a:lnTo>
                    <a:pt x="13" y="43"/>
                  </a:lnTo>
                  <a:lnTo>
                    <a:pt x="13" y="47"/>
                  </a:lnTo>
                  <a:lnTo>
                    <a:pt x="13" y="50"/>
                  </a:lnTo>
                  <a:lnTo>
                    <a:pt x="13" y="45"/>
                  </a:lnTo>
                  <a:lnTo>
                    <a:pt x="13" y="50"/>
                  </a:lnTo>
                  <a:lnTo>
                    <a:pt x="13" y="48"/>
                  </a:lnTo>
                  <a:lnTo>
                    <a:pt x="13" y="40"/>
                  </a:lnTo>
                  <a:lnTo>
                    <a:pt x="13" y="50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3" y="34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45"/>
                  </a:lnTo>
                  <a:lnTo>
                    <a:pt x="13" y="43"/>
                  </a:lnTo>
                  <a:lnTo>
                    <a:pt x="13" y="50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3" y="43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3" y="47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3" y="38"/>
                  </a:lnTo>
                  <a:lnTo>
                    <a:pt x="13" y="47"/>
                  </a:lnTo>
                  <a:lnTo>
                    <a:pt x="13" y="34"/>
                  </a:lnTo>
                  <a:lnTo>
                    <a:pt x="13" y="48"/>
                  </a:lnTo>
                  <a:lnTo>
                    <a:pt x="13" y="50"/>
                  </a:lnTo>
                  <a:lnTo>
                    <a:pt x="13" y="43"/>
                  </a:lnTo>
                  <a:lnTo>
                    <a:pt x="14" y="47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48"/>
                  </a:lnTo>
                  <a:lnTo>
                    <a:pt x="14" y="40"/>
                  </a:lnTo>
                  <a:lnTo>
                    <a:pt x="14" y="50"/>
                  </a:lnTo>
                  <a:lnTo>
                    <a:pt x="14" y="40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47"/>
                  </a:lnTo>
                  <a:lnTo>
                    <a:pt x="14" y="43"/>
                  </a:lnTo>
                  <a:lnTo>
                    <a:pt x="14" y="40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1"/>
                  </a:lnTo>
                  <a:lnTo>
                    <a:pt x="14" y="47"/>
                  </a:lnTo>
                  <a:lnTo>
                    <a:pt x="14" y="50"/>
                  </a:lnTo>
                  <a:lnTo>
                    <a:pt x="14" y="38"/>
                  </a:lnTo>
                  <a:lnTo>
                    <a:pt x="14" y="50"/>
                  </a:lnTo>
                  <a:lnTo>
                    <a:pt x="14" y="41"/>
                  </a:lnTo>
                  <a:lnTo>
                    <a:pt x="14" y="47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40"/>
                  </a:lnTo>
                  <a:lnTo>
                    <a:pt x="14" y="47"/>
                  </a:lnTo>
                  <a:lnTo>
                    <a:pt x="14" y="50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3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1"/>
                  </a:lnTo>
                  <a:lnTo>
                    <a:pt x="14" y="50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14" y="45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50"/>
                  </a:lnTo>
                  <a:lnTo>
                    <a:pt x="14" y="45"/>
                  </a:lnTo>
                  <a:lnTo>
                    <a:pt x="14" y="50"/>
                  </a:lnTo>
                  <a:lnTo>
                    <a:pt x="14" y="32"/>
                  </a:lnTo>
                  <a:lnTo>
                    <a:pt x="14" y="48"/>
                  </a:lnTo>
                  <a:lnTo>
                    <a:pt x="14" y="43"/>
                  </a:lnTo>
                  <a:lnTo>
                    <a:pt x="14" y="38"/>
                  </a:lnTo>
                  <a:lnTo>
                    <a:pt x="14" y="45"/>
                  </a:lnTo>
                  <a:lnTo>
                    <a:pt x="14" y="47"/>
                  </a:lnTo>
                  <a:lnTo>
                    <a:pt x="14" y="41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4" y="47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31"/>
                  </a:lnTo>
                  <a:lnTo>
                    <a:pt x="14" y="45"/>
                  </a:lnTo>
                  <a:lnTo>
                    <a:pt x="14" y="48"/>
                  </a:lnTo>
                  <a:lnTo>
                    <a:pt x="14" y="50"/>
                  </a:lnTo>
                  <a:lnTo>
                    <a:pt x="14" y="48"/>
                  </a:lnTo>
                  <a:lnTo>
                    <a:pt x="14" y="45"/>
                  </a:lnTo>
                  <a:lnTo>
                    <a:pt x="14" y="48"/>
                  </a:lnTo>
                  <a:lnTo>
                    <a:pt x="16" y="50"/>
                  </a:lnTo>
                  <a:lnTo>
                    <a:pt x="16" y="45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43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5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0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16" y="45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3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0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5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34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5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3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7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5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3"/>
                  </a:lnTo>
                  <a:lnTo>
                    <a:pt x="16" y="48"/>
                  </a:lnTo>
                  <a:lnTo>
                    <a:pt x="18" y="43"/>
                  </a:lnTo>
                  <a:lnTo>
                    <a:pt x="18" y="45"/>
                  </a:lnTo>
                  <a:lnTo>
                    <a:pt x="18" y="4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4" name="Freeform 530"/>
            <p:cNvSpPr>
              <a:spLocks/>
            </p:cNvSpPr>
            <p:nvPr/>
          </p:nvSpPr>
          <p:spPr bwMode="auto">
            <a:xfrm>
              <a:off x="5039" y="4014"/>
              <a:ext cx="16" cy="23"/>
            </a:xfrm>
            <a:custGeom>
              <a:avLst/>
              <a:gdLst>
                <a:gd name="T0" fmla="*/ 0 w 16"/>
                <a:gd name="T1" fmla="*/ 23 h 23"/>
                <a:gd name="T2" fmla="*/ 0 w 16"/>
                <a:gd name="T3" fmla="*/ 13 h 23"/>
                <a:gd name="T4" fmla="*/ 0 w 16"/>
                <a:gd name="T5" fmla="*/ 21 h 23"/>
                <a:gd name="T6" fmla="*/ 0 w 16"/>
                <a:gd name="T7" fmla="*/ 20 h 23"/>
                <a:gd name="T8" fmla="*/ 0 w 16"/>
                <a:gd name="T9" fmla="*/ 20 h 23"/>
                <a:gd name="T10" fmla="*/ 0 w 16"/>
                <a:gd name="T11" fmla="*/ 18 h 23"/>
                <a:gd name="T12" fmla="*/ 2 w 16"/>
                <a:gd name="T13" fmla="*/ 21 h 23"/>
                <a:gd name="T14" fmla="*/ 2 w 16"/>
                <a:gd name="T15" fmla="*/ 21 h 23"/>
                <a:gd name="T16" fmla="*/ 2 w 16"/>
                <a:gd name="T17" fmla="*/ 16 h 23"/>
                <a:gd name="T18" fmla="*/ 2 w 16"/>
                <a:gd name="T19" fmla="*/ 21 h 23"/>
                <a:gd name="T20" fmla="*/ 2 w 16"/>
                <a:gd name="T21" fmla="*/ 23 h 23"/>
                <a:gd name="T22" fmla="*/ 2 w 16"/>
                <a:gd name="T23" fmla="*/ 20 h 23"/>
                <a:gd name="T24" fmla="*/ 4 w 16"/>
                <a:gd name="T25" fmla="*/ 23 h 23"/>
                <a:gd name="T26" fmla="*/ 4 w 16"/>
                <a:gd name="T27" fmla="*/ 23 h 23"/>
                <a:gd name="T28" fmla="*/ 4 w 16"/>
                <a:gd name="T29" fmla="*/ 23 h 23"/>
                <a:gd name="T30" fmla="*/ 4 w 16"/>
                <a:gd name="T31" fmla="*/ 23 h 23"/>
                <a:gd name="T32" fmla="*/ 4 w 16"/>
                <a:gd name="T33" fmla="*/ 20 h 23"/>
                <a:gd name="T34" fmla="*/ 4 w 16"/>
                <a:gd name="T35" fmla="*/ 23 h 23"/>
                <a:gd name="T36" fmla="*/ 4 w 16"/>
                <a:gd name="T37" fmla="*/ 23 h 23"/>
                <a:gd name="T38" fmla="*/ 5 w 16"/>
                <a:gd name="T39" fmla="*/ 18 h 23"/>
                <a:gd name="T40" fmla="*/ 5 w 16"/>
                <a:gd name="T41" fmla="*/ 23 h 23"/>
                <a:gd name="T42" fmla="*/ 5 w 16"/>
                <a:gd name="T43" fmla="*/ 23 h 23"/>
                <a:gd name="T44" fmla="*/ 5 w 16"/>
                <a:gd name="T45" fmla="*/ 21 h 23"/>
                <a:gd name="T46" fmla="*/ 5 w 16"/>
                <a:gd name="T47" fmla="*/ 23 h 23"/>
                <a:gd name="T48" fmla="*/ 5 w 16"/>
                <a:gd name="T49" fmla="*/ 23 h 23"/>
                <a:gd name="T50" fmla="*/ 5 w 16"/>
                <a:gd name="T51" fmla="*/ 23 h 23"/>
                <a:gd name="T52" fmla="*/ 7 w 16"/>
                <a:gd name="T53" fmla="*/ 23 h 23"/>
                <a:gd name="T54" fmla="*/ 7 w 16"/>
                <a:gd name="T55" fmla="*/ 23 h 23"/>
                <a:gd name="T56" fmla="*/ 7 w 16"/>
                <a:gd name="T57" fmla="*/ 20 h 23"/>
                <a:gd name="T58" fmla="*/ 7 w 16"/>
                <a:gd name="T59" fmla="*/ 21 h 23"/>
                <a:gd name="T60" fmla="*/ 7 w 16"/>
                <a:gd name="T61" fmla="*/ 21 h 23"/>
                <a:gd name="T62" fmla="*/ 7 w 16"/>
                <a:gd name="T63" fmla="*/ 23 h 23"/>
                <a:gd name="T64" fmla="*/ 9 w 16"/>
                <a:gd name="T65" fmla="*/ 18 h 23"/>
                <a:gd name="T66" fmla="*/ 9 w 16"/>
                <a:gd name="T67" fmla="*/ 23 h 23"/>
                <a:gd name="T68" fmla="*/ 9 w 16"/>
                <a:gd name="T69" fmla="*/ 23 h 23"/>
                <a:gd name="T70" fmla="*/ 9 w 16"/>
                <a:gd name="T71" fmla="*/ 21 h 23"/>
                <a:gd name="T72" fmla="*/ 9 w 16"/>
                <a:gd name="T73" fmla="*/ 23 h 23"/>
                <a:gd name="T74" fmla="*/ 9 w 16"/>
                <a:gd name="T75" fmla="*/ 21 h 23"/>
                <a:gd name="T76" fmla="*/ 9 w 16"/>
                <a:gd name="T77" fmla="*/ 23 h 23"/>
                <a:gd name="T78" fmla="*/ 11 w 16"/>
                <a:gd name="T79" fmla="*/ 23 h 23"/>
                <a:gd name="T80" fmla="*/ 11 w 16"/>
                <a:gd name="T81" fmla="*/ 20 h 23"/>
                <a:gd name="T82" fmla="*/ 11 w 16"/>
                <a:gd name="T83" fmla="*/ 23 h 23"/>
                <a:gd name="T84" fmla="*/ 11 w 16"/>
                <a:gd name="T85" fmla="*/ 23 h 23"/>
                <a:gd name="T86" fmla="*/ 11 w 16"/>
                <a:gd name="T87" fmla="*/ 23 h 23"/>
                <a:gd name="T88" fmla="*/ 11 w 16"/>
                <a:gd name="T89" fmla="*/ 23 h 23"/>
                <a:gd name="T90" fmla="*/ 13 w 16"/>
                <a:gd name="T91" fmla="*/ 23 h 23"/>
                <a:gd name="T92" fmla="*/ 13 w 16"/>
                <a:gd name="T93" fmla="*/ 23 h 23"/>
                <a:gd name="T94" fmla="*/ 13 w 16"/>
                <a:gd name="T95" fmla="*/ 16 h 23"/>
                <a:gd name="T96" fmla="*/ 13 w 16"/>
                <a:gd name="T97" fmla="*/ 23 h 23"/>
                <a:gd name="T98" fmla="*/ 13 w 16"/>
                <a:gd name="T99" fmla="*/ 21 h 23"/>
                <a:gd name="T100" fmla="*/ 13 w 16"/>
                <a:gd name="T101" fmla="*/ 21 h 23"/>
                <a:gd name="T102" fmla="*/ 13 w 16"/>
                <a:gd name="T103" fmla="*/ 21 h 23"/>
                <a:gd name="T104" fmla="*/ 14 w 16"/>
                <a:gd name="T105" fmla="*/ 23 h 23"/>
                <a:gd name="T106" fmla="*/ 14 w 16"/>
                <a:gd name="T107" fmla="*/ 23 h 23"/>
                <a:gd name="T108" fmla="*/ 14 w 16"/>
                <a:gd name="T109" fmla="*/ 23 h 23"/>
                <a:gd name="T110" fmla="*/ 14 w 16"/>
                <a:gd name="T111" fmla="*/ 20 h 23"/>
                <a:gd name="T112" fmla="*/ 14 w 16"/>
                <a:gd name="T113" fmla="*/ 23 h 23"/>
                <a:gd name="T114" fmla="*/ 14 w 16"/>
                <a:gd name="T115" fmla="*/ 23 h 23"/>
                <a:gd name="T116" fmla="*/ 16 w 16"/>
                <a:gd name="T117" fmla="*/ 21 h 23"/>
                <a:gd name="T118" fmla="*/ 16 w 16"/>
                <a:gd name="T119" fmla="*/ 23 h 23"/>
                <a:gd name="T120" fmla="*/ 16 w 16"/>
                <a:gd name="T121" fmla="*/ 23 h 23"/>
                <a:gd name="T122" fmla="*/ 16 w 16"/>
                <a:gd name="T123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3">
                  <a:moveTo>
                    <a:pt x="0" y="14"/>
                  </a:move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0" y="23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3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16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1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16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23"/>
                  </a:lnTo>
                  <a:lnTo>
                    <a:pt x="2" y="14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18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18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14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16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6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6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16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18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16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16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5" name="Freeform 531"/>
            <p:cNvSpPr>
              <a:spLocks/>
            </p:cNvSpPr>
            <p:nvPr/>
          </p:nvSpPr>
          <p:spPr bwMode="auto">
            <a:xfrm>
              <a:off x="5055" y="4027"/>
              <a:ext cx="18" cy="10"/>
            </a:xfrm>
            <a:custGeom>
              <a:avLst/>
              <a:gdLst>
                <a:gd name="T0" fmla="*/ 0 w 18"/>
                <a:gd name="T1" fmla="*/ 7 h 10"/>
                <a:gd name="T2" fmla="*/ 0 w 18"/>
                <a:gd name="T3" fmla="*/ 10 h 10"/>
                <a:gd name="T4" fmla="*/ 2 w 18"/>
                <a:gd name="T5" fmla="*/ 10 h 10"/>
                <a:gd name="T6" fmla="*/ 2 w 18"/>
                <a:gd name="T7" fmla="*/ 8 h 10"/>
                <a:gd name="T8" fmla="*/ 2 w 18"/>
                <a:gd name="T9" fmla="*/ 10 h 10"/>
                <a:gd name="T10" fmla="*/ 2 w 18"/>
                <a:gd name="T11" fmla="*/ 10 h 10"/>
                <a:gd name="T12" fmla="*/ 2 w 18"/>
                <a:gd name="T13" fmla="*/ 10 h 10"/>
                <a:gd name="T14" fmla="*/ 2 w 18"/>
                <a:gd name="T15" fmla="*/ 8 h 10"/>
                <a:gd name="T16" fmla="*/ 2 w 18"/>
                <a:gd name="T17" fmla="*/ 10 h 10"/>
                <a:gd name="T18" fmla="*/ 4 w 18"/>
                <a:gd name="T19" fmla="*/ 10 h 10"/>
                <a:gd name="T20" fmla="*/ 4 w 18"/>
                <a:gd name="T21" fmla="*/ 8 h 10"/>
                <a:gd name="T22" fmla="*/ 4 w 18"/>
                <a:gd name="T23" fmla="*/ 10 h 10"/>
                <a:gd name="T24" fmla="*/ 4 w 18"/>
                <a:gd name="T25" fmla="*/ 10 h 10"/>
                <a:gd name="T26" fmla="*/ 4 w 18"/>
                <a:gd name="T27" fmla="*/ 10 h 10"/>
                <a:gd name="T28" fmla="*/ 4 w 18"/>
                <a:gd name="T29" fmla="*/ 10 h 10"/>
                <a:gd name="T30" fmla="*/ 4 w 18"/>
                <a:gd name="T31" fmla="*/ 10 h 10"/>
                <a:gd name="T32" fmla="*/ 5 w 18"/>
                <a:gd name="T33" fmla="*/ 8 h 10"/>
                <a:gd name="T34" fmla="*/ 5 w 18"/>
                <a:gd name="T35" fmla="*/ 10 h 10"/>
                <a:gd name="T36" fmla="*/ 5 w 18"/>
                <a:gd name="T37" fmla="*/ 8 h 10"/>
                <a:gd name="T38" fmla="*/ 5 w 18"/>
                <a:gd name="T39" fmla="*/ 10 h 10"/>
                <a:gd name="T40" fmla="*/ 5 w 18"/>
                <a:gd name="T41" fmla="*/ 7 h 10"/>
                <a:gd name="T42" fmla="*/ 5 w 18"/>
                <a:gd name="T43" fmla="*/ 10 h 10"/>
                <a:gd name="T44" fmla="*/ 7 w 18"/>
                <a:gd name="T45" fmla="*/ 7 h 10"/>
                <a:gd name="T46" fmla="*/ 7 w 18"/>
                <a:gd name="T47" fmla="*/ 10 h 10"/>
                <a:gd name="T48" fmla="*/ 7 w 18"/>
                <a:gd name="T49" fmla="*/ 10 h 10"/>
                <a:gd name="T50" fmla="*/ 7 w 18"/>
                <a:gd name="T51" fmla="*/ 8 h 10"/>
                <a:gd name="T52" fmla="*/ 7 w 18"/>
                <a:gd name="T53" fmla="*/ 10 h 10"/>
                <a:gd name="T54" fmla="*/ 7 w 18"/>
                <a:gd name="T55" fmla="*/ 10 h 10"/>
                <a:gd name="T56" fmla="*/ 7 w 18"/>
                <a:gd name="T57" fmla="*/ 10 h 10"/>
                <a:gd name="T58" fmla="*/ 9 w 18"/>
                <a:gd name="T59" fmla="*/ 8 h 10"/>
                <a:gd name="T60" fmla="*/ 9 w 18"/>
                <a:gd name="T61" fmla="*/ 10 h 10"/>
                <a:gd name="T62" fmla="*/ 9 w 18"/>
                <a:gd name="T63" fmla="*/ 10 h 10"/>
                <a:gd name="T64" fmla="*/ 9 w 18"/>
                <a:gd name="T65" fmla="*/ 10 h 10"/>
                <a:gd name="T66" fmla="*/ 9 w 18"/>
                <a:gd name="T67" fmla="*/ 10 h 10"/>
                <a:gd name="T68" fmla="*/ 9 w 18"/>
                <a:gd name="T69" fmla="*/ 7 h 10"/>
                <a:gd name="T70" fmla="*/ 11 w 18"/>
                <a:gd name="T71" fmla="*/ 10 h 10"/>
                <a:gd name="T72" fmla="*/ 11 w 18"/>
                <a:gd name="T73" fmla="*/ 10 h 10"/>
                <a:gd name="T74" fmla="*/ 11 w 18"/>
                <a:gd name="T75" fmla="*/ 8 h 10"/>
                <a:gd name="T76" fmla="*/ 11 w 18"/>
                <a:gd name="T77" fmla="*/ 10 h 10"/>
                <a:gd name="T78" fmla="*/ 11 w 18"/>
                <a:gd name="T79" fmla="*/ 10 h 10"/>
                <a:gd name="T80" fmla="*/ 11 w 18"/>
                <a:gd name="T81" fmla="*/ 10 h 10"/>
                <a:gd name="T82" fmla="*/ 13 w 18"/>
                <a:gd name="T83" fmla="*/ 10 h 10"/>
                <a:gd name="T84" fmla="*/ 13 w 18"/>
                <a:gd name="T85" fmla="*/ 10 h 10"/>
                <a:gd name="T86" fmla="*/ 13 w 18"/>
                <a:gd name="T87" fmla="*/ 10 h 10"/>
                <a:gd name="T88" fmla="*/ 13 w 18"/>
                <a:gd name="T89" fmla="*/ 10 h 10"/>
                <a:gd name="T90" fmla="*/ 13 w 18"/>
                <a:gd name="T91" fmla="*/ 10 h 10"/>
                <a:gd name="T92" fmla="*/ 13 w 18"/>
                <a:gd name="T93" fmla="*/ 10 h 10"/>
                <a:gd name="T94" fmla="*/ 14 w 18"/>
                <a:gd name="T95" fmla="*/ 10 h 10"/>
                <a:gd name="T96" fmla="*/ 14 w 18"/>
                <a:gd name="T97" fmla="*/ 8 h 10"/>
                <a:gd name="T98" fmla="*/ 14 w 18"/>
                <a:gd name="T99" fmla="*/ 8 h 10"/>
                <a:gd name="T100" fmla="*/ 14 w 18"/>
                <a:gd name="T101" fmla="*/ 5 h 10"/>
                <a:gd name="T102" fmla="*/ 14 w 18"/>
                <a:gd name="T103" fmla="*/ 8 h 10"/>
                <a:gd name="T104" fmla="*/ 14 w 18"/>
                <a:gd name="T105" fmla="*/ 0 h 10"/>
                <a:gd name="T106" fmla="*/ 14 w 18"/>
                <a:gd name="T107" fmla="*/ 8 h 10"/>
                <a:gd name="T108" fmla="*/ 16 w 18"/>
                <a:gd name="T109" fmla="*/ 7 h 10"/>
                <a:gd name="T110" fmla="*/ 16 w 18"/>
                <a:gd name="T111" fmla="*/ 7 h 10"/>
                <a:gd name="T112" fmla="*/ 16 w 18"/>
                <a:gd name="T113" fmla="*/ 10 h 10"/>
                <a:gd name="T114" fmla="*/ 16 w 18"/>
                <a:gd name="T115" fmla="*/ 10 h 10"/>
                <a:gd name="T116" fmla="*/ 16 w 18"/>
                <a:gd name="T117" fmla="*/ 10 h 10"/>
                <a:gd name="T118" fmla="*/ 16 w 18"/>
                <a:gd name="T119" fmla="*/ 10 h 10"/>
                <a:gd name="T120" fmla="*/ 18 w 18"/>
                <a:gd name="T121" fmla="*/ 8 h 10"/>
                <a:gd name="T122" fmla="*/ 18 w 18"/>
                <a:gd name="T12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3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3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5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6" name="Freeform 532"/>
            <p:cNvSpPr>
              <a:spLocks/>
            </p:cNvSpPr>
            <p:nvPr/>
          </p:nvSpPr>
          <p:spPr bwMode="auto">
            <a:xfrm>
              <a:off x="5073" y="4028"/>
              <a:ext cx="16" cy="9"/>
            </a:xfrm>
            <a:custGeom>
              <a:avLst/>
              <a:gdLst>
                <a:gd name="T0" fmla="*/ 0 w 16"/>
                <a:gd name="T1" fmla="*/ 9 h 9"/>
                <a:gd name="T2" fmla="*/ 0 w 16"/>
                <a:gd name="T3" fmla="*/ 6 h 9"/>
                <a:gd name="T4" fmla="*/ 0 w 16"/>
                <a:gd name="T5" fmla="*/ 7 h 9"/>
                <a:gd name="T6" fmla="*/ 0 w 16"/>
                <a:gd name="T7" fmla="*/ 9 h 9"/>
                <a:gd name="T8" fmla="*/ 0 w 16"/>
                <a:gd name="T9" fmla="*/ 9 h 9"/>
                <a:gd name="T10" fmla="*/ 2 w 16"/>
                <a:gd name="T11" fmla="*/ 9 h 9"/>
                <a:gd name="T12" fmla="*/ 2 w 16"/>
                <a:gd name="T13" fmla="*/ 9 h 9"/>
                <a:gd name="T14" fmla="*/ 2 w 16"/>
                <a:gd name="T15" fmla="*/ 9 h 9"/>
                <a:gd name="T16" fmla="*/ 2 w 16"/>
                <a:gd name="T17" fmla="*/ 6 h 9"/>
                <a:gd name="T18" fmla="*/ 2 w 16"/>
                <a:gd name="T19" fmla="*/ 9 h 9"/>
                <a:gd name="T20" fmla="*/ 2 w 16"/>
                <a:gd name="T21" fmla="*/ 9 h 9"/>
                <a:gd name="T22" fmla="*/ 3 w 16"/>
                <a:gd name="T23" fmla="*/ 9 h 9"/>
                <a:gd name="T24" fmla="*/ 3 w 16"/>
                <a:gd name="T25" fmla="*/ 9 h 9"/>
                <a:gd name="T26" fmla="*/ 3 w 16"/>
                <a:gd name="T27" fmla="*/ 9 h 9"/>
                <a:gd name="T28" fmla="*/ 3 w 16"/>
                <a:gd name="T29" fmla="*/ 7 h 9"/>
                <a:gd name="T30" fmla="*/ 3 w 16"/>
                <a:gd name="T31" fmla="*/ 9 h 9"/>
                <a:gd name="T32" fmla="*/ 3 w 16"/>
                <a:gd name="T33" fmla="*/ 9 h 9"/>
                <a:gd name="T34" fmla="*/ 3 w 16"/>
                <a:gd name="T35" fmla="*/ 9 h 9"/>
                <a:gd name="T36" fmla="*/ 5 w 16"/>
                <a:gd name="T37" fmla="*/ 9 h 9"/>
                <a:gd name="T38" fmla="*/ 5 w 16"/>
                <a:gd name="T39" fmla="*/ 9 h 9"/>
                <a:gd name="T40" fmla="*/ 5 w 16"/>
                <a:gd name="T41" fmla="*/ 9 h 9"/>
                <a:gd name="T42" fmla="*/ 5 w 16"/>
                <a:gd name="T43" fmla="*/ 9 h 9"/>
                <a:gd name="T44" fmla="*/ 5 w 16"/>
                <a:gd name="T45" fmla="*/ 9 h 9"/>
                <a:gd name="T46" fmla="*/ 5 w 16"/>
                <a:gd name="T47" fmla="*/ 9 h 9"/>
                <a:gd name="T48" fmla="*/ 7 w 16"/>
                <a:gd name="T49" fmla="*/ 9 h 9"/>
                <a:gd name="T50" fmla="*/ 7 w 16"/>
                <a:gd name="T51" fmla="*/ 6 h 9"/>
                <a:gd name="T52" fmla="*/ 7 w 16"/>
                <a:gd name="T53" fmla="*/ 9 h 9"/>
                <a:gd name="T54" fmla="*/ 7 w 16"/>
                <a:gd name="T55" fmla="*/ 9 h 9"/>
                <a:gd name="T56" fmla="*/ 7 w 16"/>
                <a:gd name="T57" fmla="*/ 9 h 9"/>
                <a:gd name="T58" fmla="*/ 7 w 16"/>
                <a:gd name="T59" fmla="*/ 9 h 9"/>
                <a:gd name="T60" fmla="*/ 7 w 16"/>
                <a:gd name="T61" fmla="*/ 6 h 9"/>
                <a:gd name="T62" fmla="*/ 9 w 16"/>
                <a:gd name="T63" fmla="*/ 9 h 9"/>
                <a:gd name="T64" fmla="*/ 9 w 16"/>
                <a:gd name="T65" fmla="*/ 6 h 9"/>
                <a:gd name="T66" fmla="*/ 9 w 16"/>
                <a:gd name="T67" fmla="*/ 9 h 9"/>
                <a:gd name="T68" fmla="*/ 9 w 16"/>
                <a:gd name="T69" fmla="*/ 9 h 9"/>
                <a:gd name="T70" fmla="*/ 9 w 16"/>
                <a:gd name="T71" fmla="*/ 7 h 9"/>
                <a:gd name="T72" fmla="*/ 9 w 16"/>
                <a:gd name="T73" fmla="*/ 9 h 9"/>
                <a:gd name="T74" fmla="*/ 11 w 16"/>
                <a:gd name="T75" fmla="*/ 7 h 9"/>
                <a:gd name="T76" fmla="*/ 11 w 16"/>
                <a:gd name="T77" fmla="*/ 6 h 9"/>
                <a:gd name="T78" fmla="*/ 11 w 16"/>
                <a:gd name="T79" fmla="*/ 9 h 9"/>
                <a:gd name="T80" fmla="*/ 11 w 16"/>
                <a:gd name="T81" fmla="*/ 9 h 9"/>
                <a:gd name="T82" fmla="*/ 11 w 16"/>
                <a:gd name="T83" fmla="*/ 6 h 9"/>
                <a:gd name="T84" fmla="*/ 11 w 16"/>
                <a:gd name="T85" fmla="*/ 9 h 9"/>
                <a:gd name="T86" fmla="*/ 12 w 16"/>
                <a:gd name="T87" fmla="*/ 2 h 9"/>
                <a:gd name="T88" fmla="*/ 12 w 16"/>
                <a:gd name="T89" fmla="*/ 7 h 9"/>
                <a:gd name="T90" fmla="*/ 12 w 16"/>
                <a:gd name="T91" fmla="*/ 9 h 9"/>
                <a:gd name="T92" fmla="*/ 12 w 16"/>
                <a:gd name="T93" fmla="*/ 9 h 9"/>
                <a:gd name="T94" fmla="*/ 12 w 16"/>
                <a:gd name="T95" fmla="*/ 9 h 9"/>
                <a:gd name="T96" fmla="*/ 12 w 16"/>
                <a:gd name="T97" fmla="*/ 9 h 9"/>
                <a:gd name="T98" fmla="*/ 12 w 16"/>
                <a:gd name="T99" fmla="*/ 9 h 9"/>
                <a:gd name="T100" fmla="*/ 14 w 16"/>
                <a:gd name="T101" fmla="*/ 9 h 9"/>
                <a:gd name="T102" fmla="*/ 14 w 16"/>
                <a:gd name="T103" fmla="*/ 9 h 9"/>
                <a:gd name="T104" fmla="*/ 14 w 16"/>
                <a:gd name="T105" fmla="*/ 9 h 9"/>
                <a:gd name="T106" fmla="*/ 14 w 16"/>
                <a:gd name="T107" fmla="*/ 9 h 9"/>
                <a:gd name="T108" fmla="*/ 14 w 16"/>
                <a:gd name="T109" fmla="*/ 9 h 9"/>
                <a:gd name="T110" fmla="*/ 14 w 16"/>
                <a:gd name="T111" fmla="*/ 9 h 9"/>
                <a:gd name="T112" fmla="*/ 14 w 16"/>
                <a:gd name="T113" fmla="*/ 9 h 9"/>
                <a:gd name="T114" fmla="*/ 16 w 16"/>
                <a:gd name="T115" fmla="*/ 9 h 9"/>
                <a:gd name="T116" fmla="*/ 16 w 16"/>
                <a:gd name="T117" fmla="*/ 9 h 9"/>
                <a:gd name="T118" fmla="*/ 16 w 16"/>
                <a:gd name="T119" fmla="*/ 7 h 9"/>
                <a:gd name="T120" fmla="*/ 16 w 16"/>
                <a:gd name="T121" fmla="*/ 9 h 9"/>
                <a:gd name="T122" fmla="*/ 16 w 16"/>
                <a:gd name="T12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9">
                  <a:moveTo>
                    <a:pt x="0" y="9"/>
                  </a:move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2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4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7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2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7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6"/>
                  </a:lnTo>
                  <a:lnTo>
                    <a:pt x="3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4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6"/>
                  </a:lnTo>
                  <a:lnTo>
                    <a:pt x="5" y="6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9"/>
                  </a:lnTo>
                  <a:lnTo>
                    <a:pt x="5" y="7"/>
                  </a:lnTo>
                  <a:lnTo>
                    <a:pt x="5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6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4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9"/>
                  </a:lnTo>
                  <a:lnTo>
                    <a:pt x="7" y="6"/>
                  </a:lnTo>
                  <a:lnTo>
                    <a:pt x="7" y="9"/>
                  </a:lnTo>
                  <a:lnTo>
                    <a:pt x="7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4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9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1" y="2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2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4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6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7"/>
                  </a:lnTo>
                  <a:lnTo>
                    <a:pt x="11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2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4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2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4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7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4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0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6"/>
                  </a:lnTo>
                  <a:lnTo>
                    <a:pt x="16" y="9"/>
                  </a:lnTo>
                  <a:lnTo>
                    <a:pt x="16" y="7"/>
                  </a:lnTo>
                  <a:lnTo>
                    <a:pt x="16" y="9"/>
                  </a:lnTo>
                  <a:lnTo>
                    <a:pt x="16" y="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7" name="Freeform 533"/>
            <p:cNvSpPr>
              <a:spLocks/>
            </p:cNvSpPr>
            <p:nvPr/>
          </p:nvSpPr>
          <p:spPr bwMode="auto">
            <a:xfrm>
              <a:off x="5089" y="4014"/>
              <a:ext cx="18" cy="23"/>
            </a:xfrm>
            <a:custGeom>
              <a:avLst/>
              <a:gdLst>
                <a:gd name="T0" fmla="*/ 0 w 18"/>
                <a:gd name="T1" fmla="*/ 23 h 23"/>
                <a:gd name="T2" fmla="*/ 2 w 18"/>
                <a:gd name="T3" fmla="*/ 23 h 23"/>
                <a:gd name="T4" fmla="*/ 2 w 18"/>
                <a:gd name="T5" fmla="*/ 18 h 23"/>
                <a:gd name="T6" fmla="*/ 2 w 18"/>
                <a:gd name="T7" fmla="*/ 23 h 23"/>
                <a:gd name="T8" fmla="*/ 2 w 18"/>
                <a:gd name="T9" fmla="*/ 23 h 23"/>
                <a:gd name="T10" fmla="*/ 2 w 18"/>
                <a:gd name="T11" fmla="*/ 23 h 23"/>
                <a:gd name="T12" fmla="*/ 2 w 18"/>
                <a:gd name="T13" fmla="*/ 23 h 23"/>
                <a:gd name="T14" fmla="*/ 3 w 18"/>
                <a:gd name="T15" fmla="*/ 11 h 23"/>
                <a:gd name="T16" fmla="*/ 3 w 18"/>
                <a:gd name="T17" fmla="*/ 18 h 23"/>
                <a:gd name="T18" fmla="*/ 3 w 18"/>
                <a:gd name="T19" fmla="*/ 18 h 23"/>
                <a:gd name="T20" fmla="*/ 3 w 18"/>
                <a:gd name="T21" fmla="*/ 23 h 23"/>
                <a:gd name="T22" fmla="*/ 3 w 18"/>
                <a:gd name="T23" fmla="*/ 20 h 23"/>
                <a:gd name="T24" fmla="*/ 3 w 18"/>
                <a:gd name="T25" fmla="*/ 23 h 23"/>
                <a:gd name="T26" fmla="*/ 3 w 18"/>
                <a:gd name="T27" fmla="*/ 21 h 23"/>
                <a:gd name="T28" fmla="*/ 5 w 18"/>
                <a:gd name="T29" fmla="*/ 23 h 23"/>
                <a:gd name="T30" fmla="*/ 5 w 18"/>
                <a:gd name="T31" fmla="*/ 23 h 23"/>
                <a:gd name="T32" fmla="*/ 5 w 18"/>
                <a:gd name="T33" fmla="*/ 23 h 23"/>
                <a:gd name="T34" fmla="*/ 5 w 18"/>
                <a:gd name="T35" fmla="*/ 23 h 23"/>
                <a:gd name="T36" fmla="*/ 5 w 18"/>
                <a:gd name="T37" fmla="*/ 21 h 23"/>
                <a:gd name="T38" fmla="*/ 5 w 18"/>
                <a:gd name="T39" fmla="*/ 23 h 23"/>
                <a:gd name="T40" fmla="*/ 5 w 18"/>
                <a:gd name="T41" fmla="*/ 23 h 23"/>
                <a:gd name="T42" fmla="*/ 7 w 18"/>
                <a:gd name="T43" fmla="*/ 23 h 23"/>
                <a:gd name="T44" fmla="*/ 7 w 18"/>
                <a:gd name="T45" fmla="*/ 23 h 23"/>
                <a:gd name="T46" fmla="*/ 7 w 18"/>
                <a:gd name="T47" fmla="*/ 23 h 23"/>
                <a:gd name="T48" fmla="*/ 7 w 18"/>
                <a:gd name="T49" fmla="*/ 23 h 23"/>
                <a:gd name="T50" fmla="*/ 7 w 18"/>
                <a:gd name="T51" fmla="*/ 18 h 23"/>
                <a:gd name="T52" fmla="*/ 7 w 18"/>
                <a:gd name="T53" fmla="*/ 21 h 23"/>
                <a:gd name="T54" fmla="*/ 9 w 18"/>
                <a:gd name="T55" fmla="*/ 20 h 23"/>
                <a:gd name="T56" fmla="*/ 9 w 18"/>
                <a:gd name="T57" fmla="*/ 23 h 23"/>
                <a:gd name="T58" fmla="*/ 9 w 18"/>
                <a:gd name="T59" fmla="*/ 23 h 23"/>
                <a:gd name="T60" fmla="*/ 9 w 18"/>
                <a:gd name="T61" fmla="*/ 21 h 23"/>
                <a:gd name="T62" fmla="*/ 9 w 18"/>
                <a:gd name="T63" fmla="*/ 21 h 23"/>
                <a:gd name="T64" fmla="*/ 9 w 18"/>
                <a:gd name="T65" fmla="*/ 21 h 23"/>
                <a:gd name="T66" fmla="*/ 9 w 18"/>
                <a:gd name="T67" fmla="*/ 23 h 23"/>
                <a:gd name="T68" fmla="*/ 11 w 18"/>
                <a:gd name="T69" fmla="*/ 14 h 23"/>
                <a:gd name="T70" fmla="*/ 11 w 18"/>
                <a:gd name="T71" fmla="*/ 23 h 23"/>
                <a:gd name="T72" fmla="*/ 11 w 18"/>
                <a:gd name="T73" fmla="*/ 23 h 23"/>
                <a:gd name="T74" fmla="*/ 11 w 18"/>
                <a:gd name="T75" fmla="*/ 23 h 23"/>
                <a:gd name="T76" fmla="*/ 11 w 18"/>
                <a:gd name="T77" fmla="*/ 14 h 23"/>
                <a:gd name="T78" fmla="*/ 11 w 18"/>
                <a:gd name="T79" fmla="*/ 23 h 23"/>
                <a:gd name="T80" fmla="*/ 11 w 18"/>
                <a:gd name="T81" fmla="*/ 23 h 23"/>
                <a:gd name="T82" fmla="*/ 12 w 18"/>
                <a:gd name="T83" fmla="*/ 20 h 23"/>
                <a:gd name="T84" fmla="*/ 12 w 18"/>
                <a:gd name="T85" fmla="*/ 23 h 23"/>
                <a:gd name="T86" fmla="*/ 12 w 18"/>
                <a:gd name="T87" fmla="*/ 21 h 23"/>
                <a:gd name="T88" fmla="*/ 12 w 18"/>
                <a:gd name="T89" fmla="*/ 20 h 23"/>
                <a:gd name="T90" fmla="*/ 12 w 18"/>
                <a:gd name="T91" fmla="*/ 23 h 23"/>
                <a:gd name="T92" fmla="*/ 12 w 18"/>
                <a:gd name="T93" fmla="*/ 16 h 23"/>
                <a:gd name="T94" fmla="*/ 12 w 18"/>
                <a:gd name="T95" fmla="*/ 23 h 23"/>
                <a:gd name="T96" fmla="*/ 14 w 18"/>
                <a:gd name="T97" fmla="*/ 20 h 23"/>
                <a:gd name="T98" fmla="*/ 14 w 18"/>
                <a:gd name="T99" fmla="*/ 23 h 23"/>
                <a:gd name="T100" fmla="*/ 14 w 18"/>
                <a:gd name="T101" fmla="*/ 21 h 23"/>
                <a:gd name="T102" fmla="*/ 14 w 18"/>
                <a:gd name="T103" fmla="*/ 21 h 23"/>
                <a:gd name="T104" fmla="*/ 14 w 18"/>
                <a:gd name="T105" fmla="*/ 18 h 23"/>
                <a:gd name="T106" fmla="*/ 14 w 18"/>
                <a:gd name="T107" fmla="*/ 14 h 23"/>
                <a:gd name="T108" fmla="*/ 16 w 18"/>
                <a:gd name="T109" fmla="*/ 23 h 23"/>
                <a:gd name="T110" fmla="*/ 16 w 18"/>
                <a:gd name="T111" fmla="*/ 20 h 23"/>
                <a:gd name="T112" fmla="*/ 16 w 18"/>
                <a:gd name="T113" fmla="*/ 23 h 23"/>
                <a:gd name="T114" fmla="*/ 16 w 18"/>
                <a:gd name="T115" fmla="*/ 23 h 23"/>
                <a:gd name="T116" fmla="*/ 16 w 18"/>
                <a:gd name="T117" fmla="*/ 20 h 23"/>
                <a:gd name="T118" fmla="*/ 16 w 18"/>
                <a:gd name="T119" fmla="*/ 21 h 23"/>
                <a:gd name="T120" fmla="*/ 16 w 18"/>
                <a:gd name="T121" fmla="*/ 21 h 23"/>
                <a:gd name="T122" fmla="*/ 18 w 18"/>
                <a:gd name="T123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23">
                  <a:moveTo>
                    <a:pt x="0" y="20"/>
                  </a:moveTo>
                  <a:lnTo>
                    <a:pt x="0" y="23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18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18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18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18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4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18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1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16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6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1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14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18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14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4"/>
                  </a:lnTo>
                  <a:lnTo>
                    <a:pt x="11" y="18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7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7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2" y="23"/>
                  </a:lnTo>
                  <a:lnTo>
                    <a:pt x="12" y="20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14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16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14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16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12" y="20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1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14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16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23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0"/>
                  </a:lnTo>
                  <a:lnTo>
                    <a:pt x="12" y="23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1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4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6" y="21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13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1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18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1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14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0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8" y="16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8" y="5"/>
                  </a:lnTo>
                  <a:lnTo>
                    <a:pt x="18" y="21"/>
                  </a:lnTo>
                  <a:lnTo>
                    <a:pt x="18" y="16"/>
                  </a:lnTo>
                  <a:lnTo>
                    <a:pt x="18" y="23"/>
                  </a:lnTo>
                  <a:lnTo>
                    <a:pt x="18" y="16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8" name="Freeform 534"/>
            <p:cNvSpPr>
              <a:spLocks/>
            </p:cNvSpPr>
            <p:nvPr/>
          </p:nvSpPr>
          <p:spPr bwMode="auto">
            <a:xfrm>
              <a:off x="5107" y="4003"/>
              <a:ext cx="16" cy="34"/>
            </a:xfrm>
            <a:custGeom>
              <a:avLst/>
              <a:gdLst>
                <a:gd name="T0" fmla="*/ 0 w 16"/>
                <a:gd name="T1" fmla="*/ 31 h 34"/>
                <a:gd name="T2" fmla="*/ 0 w 16"/>
                <a:gd name="T3" fmla="*/ 27 h 34"/>
                <a:gd name="T4" fmla="*/ 0 w 16"/>
                <a:gd name="T5" fmla="*/ 31 h 34"/>
                <a:gd name="T6" fmla="*/ 0 w 16"/>
                <a:gd name="T7" fmla="*/ 32 h 34"/>
                <a:gd name="T8" fmla="*/ 0 w 16"/>
                <a:gd name="T9" fmla="*/ 34 h 34"/>
                <a:gd name="T10" fmla="*/ 2 w 16"/>
                <a:gd name="T11" fmla="*/ 32 h 34"/>
                <a:gd name="T12" fmla="*/ 2 w 16"/>
                <a:gd name="T13" fmla="*/ 34 h 34"/>
                <a:gd name="T14" fmla="*/ 2 w 16"/>
                <a:gd name="T15" fmla="*/ 31 h 34"/>
                <a:gd name="T16" fmla="*/ 2 w 16"/>
                <a:gd name="T17" fmla="*/ 34 h 34"/>
                <a:gd name="T18" fmla="*/ 2 w 16"/>
                <a:gd name="T19" fmla="*/ 32 h 34"/>
                <a:gd name="T20" fmla="*/ 2 w 16"/>
                <a:gd name="T21" fmla="*/ 27 h 34"/>
                <a:gd name="T22" fmla="*/ 2 w 16"/>
                <a:gd name="T23" fmla="*/ 34 h 34"/>
                <a:gd name="T24" fmla="*/ 2 w 16"/>
                <a:gd name="T25" fmla="*/ 31 h 34"/>
                <a:gd name="T26" fmla="*/ 3 w 16"/>
                <a:gd name="T27" fmla="*/ 34 h 34"/>
                <a:gd name="T28" fmla="*/ 3 w 16"/>
                <a:gd name="T29" fmla="*/ 29 h 34"/>
                <a:gd name="T30" fmla="*/ 3 w 16"/>
                <a:gd name="T31" fmla="*/ 31 h 34"/>
                <a:gd name="T32" fmla="*/ 3 w 16"/>
                <a:gd name="T33" fmla="*/ 22 h 34"/>
                <a:gd name="T34" fmla="*/ 3 w 16"/>
                <a:gd name="T35" fmla="*/ 27 h 34"/>
                <a:gd name="T36" fmla="*/ 3 w 16"/>
                <a:gd name="T37" fmla="*/ 32 h 34"/>
                <a:gd name="T38" fmla="*/ 5 w 16"/>
                <a:gd name="T39" fmla="*/ 32 h 34"/>
                <a:gd name="T40" fmla="*/ 5 w 16"/>
                <a:gd name="T41" fmla="*/ 27 h 34"/>
                <a:gd name="T42" fmla="*/ 5 w 16"/>
                <a:gd name="T43" fmla="*/ 24 h 34"/>
                <a:gd name="T44" fmla="*/ 5 w 16"/>
                <a:gd name="T45" fmla="*/ 24 h 34"/>
                <a:gd name="T46" fmla="*/ 5 w 16"/>
                <a:gd name="T47" fmla="*/ 29 h 34"/>
                <a:gd name="T48" fmla="*/ 5 w 16"/>
                <a:gd name="T49" fmla="*/ 18 h 34"/>
                <a:gd name="T50" fmla="*/ 5 w 16"/>
                <a:gd name="T51" fmla="*/ 32 h 34"/>
                <a:gd name="T52" fmla="*/ 7 w 16"/>
                <a:gd name="T53" fmla="*/ 29 h 34"/>
                <a:gd name="T54" fmla="*/ 7 w 16"/>
                <a:gd name="T55" fmla="*/ 34 h 34"/>
                <a:gd name="T56" fmla="*/ 7 w 16"/>
                <a:gd name="T57" fmla="*/ 34 h 34"/>
                <a:gd name="T58" fmla="*/ 7 w 16"/>
                <a:gd name="T59" fmla="*/ 32 h 34"/>
                <a:gd name="T60" fmla="*/ 7 w 16"/>
                <a:gd name="T61" fmla="*/ 29 h 34"/>
                <a:gd name="T62" fmla="*/ 7 w 16"/>
                <a:gd name="T63" fmla="*/ 34 h 34"/>
                <a:gd name="T64" fmla="*/ 7 w 16"/>
                <a:gd name="T65" fmla="*/ 20 h 34"/>
                <a:gd name="T66" fmla="*/ 9 w 16"/>
                <a:gd name="T67" fmla="*/ 31 h 34"/>
                <a:gd name="T68" fmla="*/ 9 w 16"/>
                <a:gd name="T69" fmla="*/ 22 h 34"/>
                <a:gd name="T70" fmla="*/ 9 w 16"/>
                <a:gd name="T71" fmla="*/ 31 h 34"/>
                <a:gd name="T72" fmla="*/ 9 w 16"/>
                <a:gd name="T73" fmla="*/ 29 h 34"/>
                <a:gd name="T74" fmla="*/ 9 w 16"/>
                <a:gd name="T75" fmla="*/ 22 h 34"/>
                <a:gd name="T76" fmla="*/ 9 w 16"/>
                <a:gd name="T77" fmla="*/ 18 h 34"/>
                <a:gd name="T78" fmla="*/ 9 w 16"/>
                <a:gd name="T79" fmla="*/ 32 h 34"/>
                <a:gd name="T80" fmla="*/ 10 w 16"/>
                <a:gd name="T81" fmla="*/ 32 h 34"/>
                <a:gd name="T82" fmla="*/ 10 w 16"/>
                <a:gd name="T83" fmla="*/ 31 h 34"/>
                <a:gd name="T84" fmla="*/ 10 w 16"/>
                <a:gd name="T85" fmla="*/ 24 h 34"/>
                <a:gd name="T86" fmla="*/ 10 w 16"/>
                <a:gd name="T87" fmla="*/ 25 h 34"/>
                <a:gd name="T88" fmla="*/ 10 w 16"/>
                <a:gd name="T89" fmla="*/ 31 h 34"/>
                <a:gd name="T90" fmla="*/ 10 w 16"/>
                <a:gd name="T91" fmla="*/ 31 h 34"/>
                <a:gd name="T92" fmla="*/ 10 w 16"/>
                <a:gd name="T93" fmla="*/ 24 h 34"/>
                <a:gd name="T94" fmla="*/ 12 w 16"/>
                <a:gd name="T95" fmla="*/ 34 h 34"/>
                <a:gd name="T96" fmla="*/ 12 w 16"/>
                <a:gd name="T97" fmla="*/ 27 h 34"/>
                <a:gd name="T98" fmla="*/ 12 w 16"/>
                <a:gd name="T99" fmla="*/ 20 h 34"/>
                <a:gd name="T100" fmla="*/ 12 w 16"/>
                <a:gd name="T101" fmla="*/ 31 h 34"/>
                <a:gd name="T102" fmla="*/ 12 w 16"/>
                <a:gd name="T103" fmla="*/ 29 h 34"/>
                <a:gd name="T104" fmla="*/ 12 w 16"/>
                <a:gd name="T105" fmla="*/ 31 h 34"/>
                <a:gd name="T106" fmla="*/ 14 w 16"/>
                <a:gd name="T107" fmla="*/ 25 h 34"/>
                <a:gd name="T108" fmla="*/ 14 w 16"/>
                <a:gd name="T109" fmla="*/ 32 h 34"/>
                <a:gd name="T110" fmla="*/ 14 w 16"/>
                <a:gd name="T111" fmla="*/ 11 h 34"/>
                <a:gd name="T112" fmla="*/ 14 w 16"/>
                <a:gd name="T113" fmla="*/ 31 h 34"/>
                <a:gd name="T114" fmla="*/ 14 w 16"/>
                <a:gd name="T115" fmla="*/ 32 h 34"/>
                <a:gd name="T116" fmla="*/ 14 w 16"/>
                <a:gd name="T117" fmla="*/ 32 h 34"/>
                <a:gd name="T118" fmla="*/ 14 w 16"/>
                <a:gd name="T119" fmla="*/ 31 h 34"/>
                <a:gd name="T120" fmla="*/ 16 w 16"/>
                <a:gd name="T121" fmla="*/ 31 h 34"/>
                <a:gd name="T122" fmla="*/ 16 w 16"/>
                <a:gd name="T12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34">
                  <a:moveTo>
                    <a:pt x="0" y="31"/>
                  </a:moveTo>
                  <a:lnTo>
                    <a:pt x="0" y="34"/>
                  </a:lnTo>
                  <a:lnTo>
                    <a:pt x="0" y="31"/>
                  </a:lnTo>
                  <a:lnTo>
                    <a:pt x="0" y="1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27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27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13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9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2"/>
                  </a:lnTo>
                  <a:lnTo>
                    <a:pt x="2" y="2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27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32"/>
                  </a:lnTo>
                  <a:lnTo>
                    <a:pt x="2" y="20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29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2" y="2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22"/>
                  </a:lnTo>
                  <a:lnTo>
                    <a:pt x="2" y="34"/>
                  </a:lnTo>
                  <a:lnTo>
                    <a:pt x="2" y="20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7"/>
                  </a:lnTo>
                  <a:lnTo>
                    <a:pt x="2" y="34"/>
                  </a:lnTo>
                  <a:lnTo>
                    <a:pt x="2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29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2" y="22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27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34"/>
                  </a:lnTo>
                  <a:lnTo>
                    <a:pt x="2" y="13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27"/>
                  </a:lnTo>
                  <a:lnTo>
                    <a:pt x="2" y="32"/>
                  </a:lnTo>
                  <a:lnTo>
                    <a:pt x="2" y="2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27"/>
                  </a:lnTo>
                  <a:lnTo>
                    <a:pt x="2" y="34"/>
                  </a:lnTo>
                  <a:lnTo>
                    <a:pt x="2" y="25"/>
                  </a:lnTo>
                  <a:lnTo>
                    <a:pt x="2" y="32"/>
                  </a:lnTo>
                  <a:lnTo>
                    <a:pt x="2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18"/>
                  </a:lnTo>
                  <a:lnTo>
                    <a:pt x="2" y="34"/>
                  </a:lnTo>
                  <a:lnTo>
                    <a:pt x="2" y="25"/>
                  </a:lnTo>
                  <a:lnTo>
                    <a:pt x="2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29"/>
                  </a:lnTo>
                  <a:lnTo>
                    <a:pt x="3" y="20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29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25"/>
                  </a:lnTo>
                  <a:lnTo>
                    <a:pt x="3" y="29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4"/>
                  </a:lnTo>
                  <a:lnTo>
                    <a:pt x="3" y="29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27"/>
                  </a:lnTo>
                  <a:lnTo>
                    <a:pt x="3" y="29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3" y="25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24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29"/>
                  </a:lnTo>
                  <a:lnTo>
                    <a:pt x="3" y="20"/>
                  </a:lnTo>
                  <a:lnTo>
                    <a:pt x="3" y="34"/>
                  </a:lnTo>
                  <a:lnTo>
                    <a:pt x="3" y="20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22"/>
                  </a:lnTo>
                  <a:lnTo>
                    <a:pt x="3" y="31"/>
                  </a:lnTo>
                  <a:lnTo>
                    <a:pt x="3" y="24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25"/>
                  </a:lnTo>
                  <a:lnTo>
                    <a:pt x="3" y="29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27"/>
                  </a:lnTo>
                  <a:lnTo>
                    <a:pt x="3" y="34"/>
                  </a:lnTo>
                  <a:lnTo>
                    <a:pt x="3" y="31"/>
                  </a:lnTo>
                  <a:lnTo>
                    <a:pt x="3" y="34"/>
                  </a:lnTo>
                  <a:lnTo>
                    <a:pt x="3" y="31"/>
                  </a:lnTo>
                  <a:lnTo>
                    <a:pt x="3" y="25"/>
                  </a:lnTo>
                  <a:lnTo>
                    <a:pt x="3" y="15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3" y="29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29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5" y="13"/>
                  </a:lnTo>
                  <a:lnTo>
                    <a:pt x="5" y="29"/>
                  </a:lnTo>
                  <a:lnTo>
                    <a:pt x="5" y="34"/>
                  </a:lnTo>
                  <a:lnTo>
                    <a:pt x="5" y="29"/>
                  </a:lnTo>
                  <a:lnTo>
                    <a:pt x="5" y="31"/>
                  </a:lnTo>
                  <a:lnTo>
                    <a:pt x="5" y="29"/>
                  </a:lnTo>
                  <a:lnTo>
                    <a:pt x="5" y="29"/>
                  </a:lnTo>
                  <a:lnTo>
                    <a:pt x="5" y="31"/>
                  </a:lnTo>
                  <a:lnTo>
                    <a:pt x="5" y="18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5" y="31"/>
                  </a:lnTo>
                  <a:lnTo>
                    <a:pt x="5" y="24"/>
                  </a:lnTo>
                  <a:lnTo>
                    <a:pt x="5" y="25"/>
                  </a:lnTo>
                  <a:lnTo>
                    <a:pt x="5" y="32"/>
                  </a:lnTo>
                  <a:lnTo>
                    <a:pt x="5" y="27"/>
                  </a:lnTo>
                  <a:lnTo>
                    <a:pt x="5" y="34"/>
                  </a:lnTo>
                  <a:lnTo>
                    <a:pt x="5" y="22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29"/>
                  </a:lnTo>
                  <a:lnTo>
                    <a:pt x="5" y="24"/>
                  </a:lnTo>
                  <a:lnTo>
                    <a:pt x="5" y="27"/>
                  </a:lnTo>
                  <a:lnTo>
                    <a:pt x="5" y="29"/>
                  </a:lnTo>
                  <a:lnTo>
                    <a:pt x="5" y="11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5" y="31"/>
                  </a:lnTo>
                  <a:lnTo>
                    <a:pt x="5" y="34"/>
                  </a:lnTo>
                  <a:lnTo>
                    <a:pt x="5" y="20"/>
                  </a:lnTo>
                  <a:lnTo>
                    <a:pt x="5" y="24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29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5" y="25"/>
                  </a:lnTo>
                  <a:lnTo>
                    <a:pt x="5" y="29"/>
                  </a:lnTo>
                  <a:lnTo>
                    <a:pt x="5" y="24"/>
                  </a:lnTo>
                  <a:lnTo>
                    <a:pt x="5" y="18"/>
                  </a:lnTo>
                  <a:lnTo>
                    <a:pt x="5" y="34"/>
                  </a:lnTo>
                  <a:lnTo>
                    <a:pt x="5" y="25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25"/>
                  </a:lnTo>
                  <a:lnTo>
                    <a:pt x="5" y="34"/>
                  </a:lnTo>
                  <a:lnTo>
                    <a:pt x="5" y="29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18"/>
                  </a:lnTo>
                  <a:lnTo>
                    <a:pt x="5" y="32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5" y="32"/>
                  </a:lnTo>
                  <a:lnTo>
                    <a:pt x="5" y="25"/>
                  </a:lnTo>
                  <a:lnTo>
                    <a:pt x="5" y="34"/>
                  </a:lnTo>
                  <a:lnTo>
                    <a:pt x="5" y="24"/>
                  </a:lnTo>
                  <a:lnTo>
                    <a:pt x="5" y="29"/>
                  </a:lnTo>
                  <a:lnTo>
                    <a:pt x="5" y="32"/>
                  </a:lnTo>
                  <a:lnTo>
                    <a:pt x="5" y="27"/>
                  </a:lnTo>
                  <a:lnTo>
                    <a:pt x="5" y="20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7" y="29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29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20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20"/>
                  </a:lnTo>
                  <a:lnTo>
                    <a:pt x="7" y="34"/>
                  </a:lnTo>
                  <a:lnTo>
                    <a:pt x="7" y="25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20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34"/>
                  </a:lnTo>
                  <a:lnTo>
                    <a:pt x="7" y="25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25"/>
                  </a:lnTo>
                  <a:lnTo>
                    <a:pt x="7" y="29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24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34"/>
                  </a:lnTo>
                  <a:lnTo>
                    <a:pt x="7" y="25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29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27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7" y="34"/>
                  </a:lnTo>
                  <a:lnTo>
                    <a:pt x="7" y="25"/>
                  </a:lnTo>
                  <a:lnTo>
                    <a:pt x="7" y="32"/>
                  </a:lnTo>
                  <a:lnTo>
                    <a:pt x="7" y="31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24"/>
                  </a:lnTo>
                  <a:lnTo>
                    <a:pt x="7" y="18"/>
                  </a:lnTo>
                  <a:lnTo>
                    <a:pt x="7" y="34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7" y="34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29"/>
                  </a:lnTo>
                  <a:lnTo>
                    <a:pt x="9" y="27"/>
                  </a:lnTo>
                  <a:lnTo>
                    <a:pt x="9" y="34"/>
                  </a:lnTo>
                  <a:lnTo>
                    <a:pt x="9" y="31"/>
                  </a:lnTo>
                  <a:lnTo>
                    <a:pt x="9" y="34"/>
                  </a:lnTo>
                  <a:lnTo>
                    <a:pt x="9" y="24"/>
                  </a:lnTo>
                  <a:lnTo>
                    <a:pt x="9" y="31"/>
                  </a:lnTo>
                  <a:lnTo>
                    <a:pt x="9" y="34"/>
                  </a:lnTo>
                  <a:lnTo>
                    <a:pt x="9" y="27"/>
                  </a:lnTo>
                  <a:lnTo>
                    <a:pt x="9" y="31"/>
                  </a:lnTo>
                  <a:lnTo>
                    <a:pt x="9" y="24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11"/>
                  </a:lnTo>
                  <a:lnTo>
                    <a:pt x="9" y="32"/>
                  </a:lnTo>
                  <a:lnTo>
                    <a:pt x="9" y="22"/>
                  </a:lnTo>
                  <a:lnTo>
                    <a:pt x="9" y="13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27"/>
                  </a:lnTo>
                  <a:lnTo>
                    <a:pt x="9" y="18"/>
                  </a:lnTo>
                  <a:lnTo>
                    <a:pt x="9" y="25"/>
                  </a:lnTo>
                  <a:lnTo>
                    <a:pt x="9" y="20"/>
                  </a:lnTo>
                  <a:lnTo>
                    <a:pt x="9" y="32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9" y="34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20"/>
                  </a:lnTo>
                  <a:lnTo>
                    <a:pt x="9" y="29"/>
                  </a:lnTo>
                  <a:lnTo>
                    <a:pt x="9" y="15"/>
                  </a:lnTo>
                  <a:lnTo>
                    <a:pt x="9" y="25"/>
                  </a:lnTo>
                  <a:lnTo>
                    <a:pt x="9" y="32"/>
                  </a:lnTo>
                  <a:lnTo>
                    <a:pt x="9" y="31"/>
                  </a:lnTo>
                  <a:lnTo>
                    <a:pt x="9" y="24"/>
                  </a:lnTo>
                  <a:lnTo>
                    <a:pt x="9" y="34"/>
                  </a:lnTo>
                  <a:lnTo>
                    <a:pt x="9" y="29"/>
                  </a:lnTo>
                  <a:lnTo>
                    <a:pt x="9" y="34"/>
                  </a:lnTo>
                  <a:lnTo>
                    <a:pt x="9" y="31"/>
                  </a:lnTo>
                  <a:lnTo>
                    <a:pt x="9" y="16"/>
                  </a:lnTo>
                  <a:lnTo>
                    <a:pt x="9" y="32"/>
                  </a:lnTo>
                  <a:lnTo>
                    <a:pt x="9" y="24"/>
                  </a:lnTo>
                  <a:lnTo>
                    <a:pt x="9" y="8"/>
                  </a:lnTo>
                  <a:lnTo>
                    <a:pt x="9" y="31"/>
                  </a:lnTo>
                  <a:lnTo>
                    <a:pt x="9" y="27"/>
                  </a:lnTo>
                  <a:lnTo>
                    <a:pt x="9" y="34"/>
                  </a:lnTo>
                  <a:lnTo>
                    <a:pt x="9" y="27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9" y="32"/>
                  </a:lnTo>
                  <a:lnTo>
                    <a:pt x="9" y="22"/>
                  </a:lnTo>
                  <a:lnTo>
                    <a:pt x="9" y="27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18"/>
                  </a:lnTo>
                  <a:lnTo>
                    <a:pt x="9" y="25"/>
                  </a:lnTo>
                  <a:lnTo>
                    <a:pt x="9" y="32"/>
                  </a:lnTo>
                  <a:lnTo>
                    <a:pt x="9" y="6"/>
                  </a:lnTo>
                  <a:lnTo>
                    <a:pt x="9" y="29"/>
                  </a:lnTo>
                  <a:lnTo>
                    <a:pt x="9" y="18"/>
                  </a:lnTo>
                  <a:lnTo>
                    <a:pt x="9" y="34"/>
                  </a:lnTo>
                  <a:lnTo>
                    <a:pt x="9" y="29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4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29"/>
                  </a:lnTo>
                  <a:lnTo>
                    <a:pt x="10" y="29"/>
                  </a:lnTo>
                  <a:lnTo>
                    <a:pt x="10" y="32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5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0" y="18"/>
                  </a:lnTo>
                  <a:lnTo>
                    <a:pt x="10" y="27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31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7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10" y="27"/>
                  </a:lnTo>
                  <a:lnTo>
                    <a:pt x="10" y="25"/>
                  </a:lnTo>
                  <a:lnTo>
                    <a:pt x="10" y="4"/>
                  </a:lnTo>
                  <a:lnTo>
                    <a:pt x="10" y="31"/>
                  </a:lnTo>
                  <a:lnTo>
                    <a:pt x="10" y="29"/>
                  </a:lnTo>
                  <a:lnTo>
                    <a:pt x="10" y="4"/>
                  </a:lnTo>
                  <a:lnTo>
                    <a:pt x="10" y="31"/>
                  </a:lnTo>
                  <a:lnTo>
                    <a:pt x="10" y="18"/>
                  </a:lnTo>
                  <a:lnTo>
                    <a:pt x="10" y="27"/>
                  </a:lnTo>
                  <a:lnTo>
                    <a:pt x="10" y="34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9"/>
                  </a:lnTo>
                  <a:lnTo>
                    <a:pt x="10" y="25"/>
                  </a:lnTo>
                  <a:lnTo>
                    <a:pt x="10" y="29"/>
                  </a:lnTo>
                  <a:lnTo>
                    <a:pt x="10" y="34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5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0" y="15"/>
                  </a:lnTo>
                  <a:lnTo>
                    <a:pt x="10" y="22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0" y="34"/>
                  </a:lnTo>
                  <a:lnTo>
                    <a:pt x="10" y="29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0" y="34"/>
                  </a:lnTo>
                  <a:lnTo>
                    <a:pt x="10" y="29"/>
                  </a:lnTo>
                  <a:lnTo>
                    <a:pt x="10" y="25"/>
                  </a:lnTo>
                  <a:lnTo>
                    <a:pt x="10" y="34"/>
                  </a:lnTo>
                  <a:lnTo>
                    <a:pt x="10" y="27"/>
                  </a:lnTo>
                  <a:lnTo>
                    <a:pt x="10" y="24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0" y="25"/>
                  </a:lnTo>
                  <a:lnTo>
                    <a:pt x="10" y="31"/>
                  </a:lnTo>
                  <a:lnTo>
                    <a:pt x="10" y="32"/>
                  </a:lnTo>
                  <a:lnTo>
                    <a:pt x="10" y="22"/>
                  </a:lnTo>
                  <a:lnTo>
                    <a:pt x="10" y="20"/>
                  </a:lnTo>
                  <a:lnTo>
                    <a:pt x="10" y="34"/>
                  </a:lnTo>
                  <a:lnTo>
                    <a:pt x="10" y="25"/>
                  </a:lnTo>
                  <a:lnTo>
                    <a:pt x="10" y="24"/>
                  </a:lnTo>
                  <a:lnTo>
                    <a:pt x="10" y="31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4"/>
                  </a:lnTo>
                  <a:lnTo>
                    <a:pt x="10" y="18"/>
                  </a:lnTo>
                  <a:lnTo>
                    <a:pt x="10" y="29"/>
                  </a:lnTo>
                  <a:lnTo>
                    <a:pt x="12" y="18"/>
                  </a:lnTo>
                  <a:lnTo>
                    <a:pt x="12" y="27"/>
                  </a:lnTo>
                  <a:lnTo>
                    <a:pt x="12" y="25"/>
                  </a:lnTo>
                  <a:lnTo>
                    <a:pt x="12" y="31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29"/>
                  </a:lnTo>
                  <a:lnTo>
                    <a:pt x="12" y="31"/>
                  </a:lnTo>
                  <a:lnTo>
                    <a:pt x="12" y="22"/>
                  </a:lnTo>
                  <a:lnTo>
                    <a:pt x="12" y="34"/>
                  </a:lnTo>
                  <a:lnTo>
                    <a:pt x="12" y="31"/>
                  </a:lnTo>
                  <a:lnTo>
                    <a:pt x="12" y="34"/>
                  </a:lnTo>
                  <a:lnTo>
                    <a:pt x="12" y="29"/>
                  </a:lnTo>
                  <a:lnTo>
                    <a:pt x="12" y="32"/>
                  </a:lnTo>
                  <a:lnTo>
                    <a:pt x="12" y="24"/>
                  </a:lnTo>
                  <a:lnTo>
                    <a:pt x="12" y="25"/>
                  </a:lnTo>
                  <a:lnTo>
                    <a:pt x="12" y="29"/>
                  </a:lnTo>
                  <a:lnTo>
                    <a:pt x="12" y="34"/>
                  </a:lnTo>
                  <a:lnTo>
                    <a:pt x="12" y="15"/>
                  </a:lnTo>
                  <a:lnTo>
                    <a:pt x="12" y="29"/>
                  </a:lnTo>
                  <a:lnTo>
                    <a:pt x="12" y="31"/>
                  </a:lnTo>
                  <a:lnTo>
                    <a:pt x="12" y="27"/>
                  </a:lnTo>
                  <a:lnTo>
                    <a:pt x="12" y="32"/>
                  </a:lnTo>
                  <a:lnTo>
                    <a:pt x="12" y="29"/>
                  </a:lnTo>
                  <a:lnTo>
                    <a:pt x="12" y="32"/>
                  </a:lnTo>
                  <a:lnTo>
                    <a:pt x="12" y="25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29"/>
                  </a:lnTo>
                  <a:lnTo>
                    <a:pt x="12" y="31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20"/>
                  </a:lnTo>
                  <a:lnTo>
                    <a:pt x="12" y="24"/>
                  </a:lnTo>
                  <a:lnTo>
                    <a:pt x="12" y="27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8"/>
                  </a:lnTo>
                  <a:lnTo>
                    <a:pt x="12" y="29"/>
                  </a:lnTo>
                  <a:lnTo>
                    <a:pt x="12" y="32"/>
                  </a:lnTo>
                  <a:lnTo>
                    <a:pt x="12" y="31"/>
                  </a:lnTo>
                  <a:lnTo>
                    <a:pt x="12" y="6"/>
                  </a:lnTo>
                  <a:lnTo>
                    <a:pt x="12" y="31"/>
                  </a:lnTo>
                  <a:lnTo>
                    <a:pt x="12" y="34"/>
                  </a:lnTo>
                  <a:lnTo>
                    <a:pt x="12" y="31"/>
                  </a:lnTo>
                  <a:lnTo>
                    <a:pt x="12" y="27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31"/>
                  </a:lnTo>
                  <a:lnTo>
                    <a:pt x="12" y="24"/>
                  </a:lnTo>
                  <a:lnTo>
                    <a:pt x="12" y="11"/>
                  </a:lnTo>
                  <a:lnTo>
                    <a:pt x="12" y="34"/>
                  </a:lnTo>
                  <a:lnTo>
                    <a:pt x="12" y="11"/>
                  </a:lnTo>
                  <a:lnTo>
                    <a:pt x="12" y="34"/>
                  </a:lnTo>
                  <a:lnTo>
                    <a:pt x="12" y="27"/>
                  </a:lnTo>
                  <a:lnTo>
                    <a:pt x="12" y="34"/>
                  </a:lnTo>
                  <a:lnTo>
                    <a:pt x="12" y="29"/>
                  </a:lnTo>
                  <a:lnTo>
                    <a:pt x="12" y="18"/>
                  </a:lnTo>
                  <a:lnTo>
                    <a:pt x="12" y="31"/>
                  </a:lnTo>
                  <a:lnTo>
                    <a:pt x="12" y="29"/>
                  </a:lnTo>
                  <a:lnTo>
                    <a:pt x="12" y="22"/>
                  </a:lnTo>
                  <a:lnTo>
                    <a:pt x="12" y="11"/>
                  </a:lnTo>
                  <a:lnTo>
                    <a:pt x="12" y="34"/>
                  </a:lnTo>
                  <a:lnTo>
                    <a:pt x="12" y="6"/>
                  </a:lnTo>
                  <a:lnTo>
                    <a:pt x="12" y="25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34"/>
                  </a:lnTo>
                  <a:lnTo>
                    <a:pt x="12" y="31"/>
                  </a:lnTo>
                  <a:lnTo>
                    <a:pt x="12" y="22"/>
                  </a:lnTo>
                  <a:lnTo>
                    <a:pt x="12" y="34"/>
                  </a:lnTo>
                  <a:lnTo>
                    <a:pt x="12" y="25"/>
                  </a:lnTo>
                  <a:lnTo>
                    <a:pt x="12" y="34"/>
                  </a:lnTo>
                  <a:lnTo>
                    <a:pt x="12" y="32"/>
                  </a:lnTo>
                  <a:lnTo>
                    <a:pt x="12" y="11"/>
                  </a:lnTo>
                  <a:lnTo>
                    <a:pt x="14" y="22"/>
                  </a:lnTo>
                  <a:lnTo>
                    <a:pt x="14" y="31"/>
                  </a:lnTo>
                  <a:lnTo>
                    <a:pt x="14" y="25"/>
                  </a:lnTo>
                  <a:lnTo>
                    <a:pt x="14" y="29"/>
                  </a:lnTo>
                  <a:lnTo>
                    <a:pt x="14" y="32"/>
                  </a:lnTo>
                  <a:lnTo>
                    <a:pt x="14" y="25"/>
                  </a:lnTo>
                  <a:lnTo>
                    <a:pt x="14" y="34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4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32"/>
                  </a:lnTo>
                  <a:lnTo>
                    <a:pt x="14" y="29"/>
                  </a:lnTo>
                  <a:lnTo>
                    <a:pt x="14" y="27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29"/>
                  </a:lnTo>
                  <a:lnTo>
                    <a:pt x="14" y="13"/>
                  </a:lnTo>
                  <a:lnTo>
                    <a:pt x="14" y="27"/>
                  </a:lnTo>
                  <a:lnTo>
                    <a:pt x="14" y="32"/>
                  </a:lnTo>
                  <a:lnTo>
                    <a:pt x="14" y="18"/>
                  </a:lnTo>
                  <a:lnTo>
                    <a:pt x="14" y="31"/>
                  </a:lnTo>
                  <a:lnTo>
                    <a:pt x="14" y="34"/>
                  </a:lnTo>
                  <a:lnTo>
                    <a:pt x="14" y="32"/>
                  </a:lnTo>
                  <a:lnTo>
                    <a:pt x="14" y="27"/>
                  </a:lnTo>
                  <a:lnTo>
                    <a:pt x="14" y="32"/>
                  </a:lnTo>
                  <a:lnTo>
                    <a:pt x="14" y="8"/>
                  </a:lnTo>
                  <a:lnTo>
                    <a:pt x="14" y="11"/>
                  </a:lnTo>
                  <a:lnTo>
                    <a:pt x="14" y="25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1"/>
                  </a:lnTo>
                  <a:lnTo>
                    <a:pt x="14" y="32"/>
                  </a:lnTo>
                  <a:lnTo>
                    <a:pt x="14" y="16"/>
                  </a:lnTo>
                  <a:lnTo>
                    <a:pt x="14" y="27"/>
                  </a:lnTo>
                  <a:lnTo>
                    <a:pt x="14" y="34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4" y="8"/>
                  </a:lnTo>
                  <a:lnTo>
                    <a:pt x="14" y="31"/>
                  </a:lnTo>
                  <a:lnTo>
                    <a:pt x="14" y="24"/>
                  </a:lnTo>
                  <a:lnTo>
                    <a:pt x="14" y="31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8"/>
                  </a:lnTo>
                  <a:lnTo>
                    <a:pt x="14" y="0"/>
                  </a:lnTo>
                  <a:lnTo>
                    <a:pt x="14" y="25"/>
                  </a:lnTo>
                  <a:lnTo>
                    <a:pt x="14" y="18"/>
                  </a:lnTo>
                  <a:lnTo>
                    <a:pt x="14" y="27"/>
                  </a:lnTo>
                  <a:lnTo>
                    <a:pt x="14" y="34"/>
                  </a:lnTo>
                  <a:lnTo>
                    <a:pt x="14" y="27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29"/>
                  </a:lnTo>
                  <a:lnTo>
                    <a:pt x="14" y="34"/>
                  </a:lnTo>
                  <a:lnTo>
                    <a:pt x="14" y="27"/>
                  </a:lnTo>
                  <a:lnTo>
                    <a:pt x="14" y="20"/>
                  </a:lnTo>
                  <a:lnTo>
                    <a:pt x="14" y="29"/>
                  </a:lnTo>
                  <a:lnTo>
                    <a:pt x="14" y="25"/>
                  </a:lnTo>
                  <a:lnTo>
                    <a:pt x="14" y="27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4" y="16"/>
                  </a:lnTo>
                  <a:lnTo>
                    <a:pt x="14" y="27"/>
                  </a:lnTo>
                  <a:lnTo>
                    <a:pt x="14" y="32"/>
                  </a:lnTo>
                  <a:lnTo>
                    <a:pt x="14" y="27"/>
                  </a:lnTo>
                  <a:lnTo>
                    <a:pt x="14" y="13"/>
                  </a:lnTo>
                  <a:lnTo>
                    <a:pt x="14" y="25"/>
                  </a:lnTo>
                  <a:lnTo>
                    <a:pt x="14" y="34"/>
                  </a:lnTo>
                  <a:lnTo>
                    <a:pt x="14" y="31"/>
                  </a:lnTo>
                  <a:lnTo>
                    <a:pt x="14" y="27"/>
                  </a:lnTo>
                  <a:lnTo>
                    <a:pt x="14" y="31"/>
                  </a:lnTo>
                  <a:lnTo>
                    <a:pt x="14" y="29"/>
                  </a:lnTo>
                  <a:lnTo>
                    <a:pt x="14" y="18"/>
                  </a:lnTo>
                  <a:lnTo>
                    <a:pt x="14" y="24"/>
                  </a:lnTo>
                  <a:lnTo>
                    <a:pt x="14" y="16"/>
                  </a:lnTo>
                  <a:lnTo>
                    <a:pt x="14" y="32"/>
                  </a:lnTo>
                  <a:lnTo>
                    <a:pt x="16" y="29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32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31"/>
                  </a:lnTo>
                  <a:lnTo>
                    <a:pt x="16" y="27"/>
                  </a:lnTo>
                  <a:lnTo>
                    <a:pt x="16" y="31"/>
                  </a:lnTo>
                  <a:lnTo>
                    <a:pt x="16" y="13"/>
                  </a:lnTo>
                  <a:lnTo>
                    <a:pt x="16" y="31"/>
                  </a:lnTo>
                  <a:lnTo>
                    <a:pt x="16" y="22"/>
                  </a:lnTo>
                  <a:lnTo>
                    <a:pt x="16" y="31"/>
                  </a:lnTo>
                  <a:lnTo>
                    <a:pt x="16" y="32"/>
                  </a:lnTo>
                  <a:lnTo>
                    <a:pt x="16" y="29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6" y="29"/>
                  </a:lnTo>
                  <a:lnTo>
                    <a:pt x="16" y="20"/>
                  </a:lnTo>
                  <a:lnTo>
                    <a:pt x="16" y="34"/>
                  </a:lnTo>
                  <a:lnTo>
                    <a:pt x="16" y="22"/>
                  </a:lnTo>
                  <a:lnTo>
                    <a:pt x="16" y="25"/>
                  </a:lnTo>
                  <a:lnTo>
                    <a:pt x="16" y="3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19" name="Freeform 535"/>
            <p:cNvSpPr>
              <a:spLocks/>
            </p:cNvSpPr>
            <p:nvPr/>
          </p:nvSpPr>
          <p:spPr bwMode="auto">
            <a:xfrm>
              <a:off x="5123" y="3975"/>
              <a:ext cx="16" cy="62"/>
            </a:xfrm>
            <a:custGeom>
              <a:avLst/>
              <a:gdLst>
                <a:gd name="T0" fmla="*/ 0 w 16"/>
                <a:gd name="T1" fmla="*/ 43 h 62"/>
                <a:gd name="T2" fmla="*/ 0 w 16"/>
                <a:gd name="T3" fmla="*/ 60 h 62"/>
                <a:gd name="T4" fmla="*/ 0 w 16"/>
                <a:gd name="T5" fmla="*/ 57 h 62"/>
                <a:gd name="T6" fmla="*/ 0 w 16"/>
                <a:gd name="T7" fmla="*/ 62 h 62"/>
                <a:gd name="T8" fmla="*/ 0 w 16"/>
                <a:gd name="T9" fmla="*/ 57 h 62"/>
                <a:gd name="T10" fmla="*/ 2 w 16"/>
                <a:gd name="T11" fmla="*/ 60 h 62"/>
                <a:gd name="T12" fmla="*/ 2 w 16"/>
                <a:gd name="T13" fmla="*/ 55 h 62"/>
                <a:gd name="T14" fmla="*/ 2 w 16"/>
                <a:gd name="T15" fmla="*/ 46 h 62"/>
                <a:gd name="T16" fmla="*/ 2 w 16"/>
                <a:gd name="T17" fmla="*/ 62 h 62"/>
                <a:gd name="T18" fmla="*/ 2 w 16"/>
                <a:gd name="T19" fmla="*/ 59 h 62"/>
                <a:gd name="T20" fmla="*/ 2 w 16"/>
                <a:gd name="T21" fmla="*/ 57 h 62"/>
                <a:gd name="T22" fmla="*/ 2 w 16"/>
                <a:gd name="T23" fmla="*/ 60 h 62"/>
                <a:gd name="T24" fmla="*/ 3 w 16"/>
                <a:gd name="T25" fmla="*/ 60 h 62"/>
                <a:gd name="T26" fmla="*/ 3 w 16"/>
                <a:gd name="T27" fmla="*/ 62 h 62"/>
                <a:gd name="T28" fmla="*/ 3 w 16"/>
                <a:gd name="T29" fmla="*/ 60 h 62"/>
                <a:gd name="T30" fmla="*/ 3 w 16"/>
                <a:gd name="T31" fmla="*/ 60 h 62"/>
                <a:gd name="T32" fmla="*/ 3 w 16"/>
                <a:gd name="T33" fmla="*/ 62 h 62"/>
                <a:gd name="T34" fmla="*/ 3 w 16"/>
                <a:gd name="T35" fmla="*/ 50 h 62"/>
                <a:gd name="T36" fmla="*/ 5 w 16"/>
                <a:gd name="T37" fmla="*/ 57 h 62"/>
                <a:gd name="T38" fmla="*/ 5 w 16"/>
                <a:gd name="T39" fmla="*/ 55 h 62"/>
                <a:gd name="T40" fmla="*/ 5 w 16"/>
                <a:gd name="T41" fmla="*/ 62 h 62"/>
                <a:gd name="T42" fmla="*/ 5 w 16"/>
                <a:gd name="T43" fmla="*/ 62 h 62"/>
                <a:gd name="T44" fmla="*/ 5 w 16"/>
                <a:gd name="T45" fmla="*/ 59 h 62"/>
                <a:gd name="T46" fmla="*/ 5 w 16"/>
                <a:gd name="T47" fmla="*/ 53 h 62"/>
                <a:gd name="T48" fmla="*/ 5 w 16"/>
                <a:gd name="T49" fmla="*/ 41 h 62"/>
                <a:gd name="T50" fmla="*/ 7 w 16"/>
                <a:gd name="T51" fmla="*/ 36 h 62"/>
                <a:gd name="T52" fmla="*/ 7 w 16"/>
                <a:gd name="T53" fmla="*/ 60 h 62"/>
                <a:gd name="T54" fmla="*/ 7 w 16"/>
                <a:gd name="T55" fmla="*/ 52 h 62"/>
                <a:gd name="T56" fmla="*/ 7 w 16"/>
                <a:gd name="T57" fmla="*/ 60 h 62"/>
                <a:gd name="T58" fmla="*/ 7 w 16"/>
                <a:gd name="T59" fmla="*/ 59 h 62"/>
                <a:gd name="T60" fmla="*/ 7 w 16"/>
                <a:gd name="T61" fmla="*/ 44 h 62"/>
                <a:gd name="T62" fmla="*/ 7 w 16"/>
                <a:gd name="T63" fmla="*/ 62 h 62"/>
                <a:gd name="T64" fmla="*/ 9 w 16"/>
                <a:gd name="T65" fmla="*/ 44 h 62"/>
                <a:gd name="T66" fmla="*/ 9 w 16"/>
                <a:gd name="T67" fmla="*/ 59 h 62"/>
                <a:gd name="T68" fmla="*/ 9 w 16"/>
                <a:gd name="T69" fmla="*/ 57 h 62"/>
                <a:gd name="T70" fmla="*/ 9 w 16"/>
                <a:gd name="T71" fmla="*/ 62 h 62"/>
                <a:gd name="T72" fmla="*/ 9 w 16"/>
                <a:gd name="T73" fmla="*/ 57 h 62"/>
                <a:gd name="T74" fmla="*/ 9 w 16"/>
                <a:gd name="T75" fmla="*/ 57 h 62"/>
                <a:gd name="T76" fmla="*/ 9 w 16"/>
                <a:gd name="T77" fmla="*/ 55 h 62"/>
                <a:gd name="T78" fmla="*/ 10 w 16"/>
                <a:gd name="T79" fmla="*/ 57 h 62"/>
                <a:gd name="T80" fmla="*/ 10 w 16"/>
                <a:gd name="T81" fmla="*/ 60 h 62"/>
                <a:gd name="T82" fmla="*/ 10 w 16"/>
                <a:gd name="T83" fmla="*/ 60 h 62"/>
                <a:gd name="T84" fmla="*/ 10 w 16"/>
                <a:gd name="T85" fmla="*/ 52 h 62"/>
                <a:gd name="T86" fmla="*/ 10 w 16"/>
                <a:gd name="T87" fmla="*/ 57 h 62"/>
                <a:gd name="T88" fmla="*/ 10 w 16"/>
                <a:gd name="T89" fmla="*/ 57 h 62"/>
                <a:gd name="T90" fmla="*/ 12 w 16"/>
                <a:gd name="T91" fmla="*/ 52 h 62"/>
                <a:gd name="T92" fmla="*/ 12 w 16"/>
                <a:gd name="T93" fmla="*/ 60 h 62"/>
                <a:gd name="T94" fmla="*/ 12 w 16"/>
                <a:gd name="T95" fmla="*/ 52 h 62"/>
                <a:gd name="T96" fmla="*/ 12 w 16"/>
                <a:gd name="T97" fmla="*/ 57 h 62"/>
                <a:gd name="T98" fmla="*/ 12 w 16"/>
                <a:gd name="T99" fmla="*/ 62 h 62"/>
                <a:gd name="T100" fmla="*/ 12 w 16"/>
                <a:gd name="T101" fmla="*/ 48 h 62"/>
                <a:gd name="T102" fmla="*/ 12 w 16"/>
                <a:gd name="T103" fmla="*/ 50 h 62"/>
                <a:gd name="T104" fmla="*/ 14 w 16"/>
                <a:gd name="T105" fmla="*/ 55 h 62"/>
                <a:gd name="T106" fmla="*/ 14 w 16"/>
                <a:gd name="T107" fmla="*/ 60 h 62"/>
                <a:gd name="T108" fmla="*/ 14 w 16"/>
                <a:gd name="T109" fmla="*/ 60 h 62"/>
                <a:gd name="T110" fmla="*/ 14 w 16"/>
                <a:gd name="T111" fmla="*/ 59 h 62"/>
                <a:gd name="T112" fmla="*/ 14 w 16"/>
                <a:gd name="T113" fmla="*/ 62 h 62"/>
                <a:gd name="T114" fmla="*/ 14 w 16"/>
                <a:gd name="T115" fmla="*/ 62 h 62"/>
                <a:gd name="T116" fmla="*/ 14 w 16"/>
                <a:gd name="T117" fmla="*/ 57 h 62"/>
                <a:gd name="T118" fmla="*/ 16 w 16"/>
                <a:gd name="T119" fmla="*/ 52 h 62"/>
                <a:gd name="T120" fmla="*/ 16 w 16"/>
                <a:gd name="T121" fmla="*/ 62 h 62"/>
                <a:gd name="T122" fmla="*/ 16 w 16"/>
                <a:gd name="T123" fmla="*/ 6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62">
                  <a:moveTo>
                    <a:pt x="0" y="62"/>
                  </a:moveTo>
                  <a:lnTo>
                    <a:pt x="0" y="53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0"/>
                  </a:lnTo>
                  <a:lnTo>
                    <a:pt x="0" y="62"/>
                  </a:lnTo>
                  <a:lnTo>
                    <a:pt x="0" y="43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52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62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0" y="62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62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62"/>
                  </a:lnTo>
                  <a:lnTo>
                    <a:pt x="0" y="59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60"/>
                  </a:lnTo>
                  <a:lnTo>
                    <a:pt x="0" y="53"/>
                  </a:lnTo>
                  <a:lnTo>
                    <a:pt x="0" y="48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53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57"/>
                  </a:lnTo>
                  <a:lnTo>
                    <a:pt x="2" y="55"/>
                  </a:lnTo>
                  <a:lnTo>
                    <a:pt x="2" y="44"/>
                  </a:lnTo>
                  <a:lnTo>
                    <a:pt x="2" y="59"/>
                  </a:lnTo>
                  <a:lnTo>
                    <a:pt x="2" y="60"/>
                  </a:lnTo>
                  <a:lnTo>
                    <a:pt x="2" y="39"/>
                  </a:lnTo>
                  <a:lnTo>
                    <a:pt x="2" y="60"/>
                  </a:lnTo>
                  <a:lnTo>
                    <a:pt x="2" y="46"/>
                  </a:lnTo>
                  <a:lnTo>
                    <a:pt x="2" y="60"/>
                  </a:lnTo>
                  <a:lnTo>
                    <a:pt x="2" y="46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60"/>
                  </a:lnTo>
                  <a:lnTo>
                    <a:pt x="2" y="43"/>
                  </a:lnTo>
                  <a:lnTo>
                    <a:pt x="2" y="52"/>
                  </a:lnTo>
                  <a:lnTo>
                    <a:pt x="2" y="48"/>
                  </a:lnTo>
                  <a:lnTo>
                    <a:pt x="2" y="60"/>
                  </a:lnTo>
                  <a:lnTo>
                    <a:pt x="2" y="48"/>
                  </a:lnTo>
                  <a:lnTo>
                    <a:pt x="2" y="53"/>
                  </a:lnTo>
                  <a:lnTo>
                    <a:pt x="2" y="48"/>
                  </a:lnTo>
                  <a:lnTo>
                    <a:pt x="2" y="62"/>
                  </a:lnTo>
                  <a:lnTo>
                    <a:pt x="2" y="57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2" y="55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34"/>
                  </a:lnTo>
                  <a:lnTo>
                    <a:pt x="2" y="44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53"/>
                  </a:lnTo>
                  <a:lnTo>
                    <a:pt x="2" y="25"/>
                  </a:lnTo>
                  <a:lnTo>
                    <a:pt x="2" y="57"/>
                  </a:lnTo>
                  <a:lnTo>
                    <a:pt x="2" y="46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3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2" y="59"/>
                  </a:lnTo>
                  <a:lnTo>
                    <a:pt x="2" y="55"/>
                  </a:lnTo>
                  <a:lnTo>
                    <a:pt x="2" y="60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2" y="43"/>
                  </a:lnTo>
                  <a:lnTo>
                    <a:pt x="2" y="60"/>
                  </a:lnTo>
                  <a:lnTo>
                    <a:pt x="2" y="43"/>
                  </a:lnTo>
                  <a:lnTo>
                    <a:pt x="2" y="59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2" y="57"/>
                  </a:lnTo>
                  <a:lnTo>
                    <a:pt x="2" y="62"/>
                  </a:lnTo>
                  <a:lnTo>
                    <a:pt x="2" y="36"/>
                  </a:lnTo>
                  <a:lnTo>
                    <a:pt x="2" y="28"/>
                  </a:lnTo>
                  <a:lnTo>
                    <a:pt x="2" y="62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2" y="57"/>
                  </a:lnTo>
                  <a:lnTo>
                    <a:pt x="2" y="52"/>
                  </a:lnTo>
                  <a:lnTo>
                    <a:pt x="2" y="55"/>
                  </a:lnTo>
                  <a:lnTo>
                    <a:pt x="2" y="62"/>
                  </a:lnTo>
                  <a:lnTo>
                    <a:pt x="2" y="52"/>
                  </a:lnTo>
                  <a:lnTo>
                    <a:pt x="2" y="50"/>
                  </a:lnTo>
                  <a:lnTo>
                    <a:pt x="2" y="52"/>
                  </a:lnTo>
                  <a:lnTo>
                    <a:pt x="2" y="62"/>
                  </a:lnTo>
                  <a:lnTo>
                    <a:pt x="2" y="59"/>
                  </a:lnTo>
                  <a:lnTo>
                    <a:pt x="2" y="46"/>
                  </a:lnTo>
                  <a:lnTo>
                    <a:pt x="2" y="57"/>
                  </a:lnTo>
                  <a:lnTo>
                    <a:pt x="2" y="44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2" y="55"/>
                  </a:lnTo>
                  <a:lnTo>
                    <a:pt x="2" y="62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2" y="62"/>
                  </a:lnTo>
                  <a:lnTo>
                    <a:pt x="2" y="46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53"/>
                  </a:lnTo>
                  <a:lnTo>
                    <a:pt x="3" y="57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3" y="39"/>
                  </a:lnTo>
                  <a:lnTo>
                    <a:pt x="3" y="57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3" y="62"/>
                  </a:lnTo>
                  <a:lnTo>
                    <a:pt x="3" y="48"/>
                  </a:lnTo>
                  <a:lnTo>
                    <a:pt x="3" y="60"/>
                  </a:lnTo>
                  <a:lnTo>
                    <a:pt x="3" y="57"/>
                  </a:lnTo>
                  <a:lnTo>
                    <a:pt x="3" y="39"/>
                  </a:lnTo>
                  <a:lnTo>
                    <a:pt x="3" y="25"/>
                  </a:lnTo>
                  <a:lnTo>
                    <a:pt x="3" y="55"/>
                  </a:lnTo>
                  <a:lnTo>
                    <a:pt x="3" y="62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60"/>
                  </a:lnTo>
                  <a:lnTo>
                    <a:pt x="3" y="46"/>
                  </a:lnTo>
                  <a:lnTo>
                    <a:pt x="3" y="60"/>
                  </a:lnTo>
                  <a:lnTo>
                    <a:pt x="3" y="46"/>
                  </a:lnTo>
                  <a:lnTo>
                    <a:pt x="3" y="62"/>
                  </a:lnTo>
                  <a:lnTo>
                    <a:pt x="3" y="52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59"/>
                  </a:lnTo>
                  <a:lnTo>
                    <a:pt x="3" y="50"/>
                  </a:lnTo>
                  <a:lnTo>
                    <a:pt x="3" y="59"/>
                  </a:lnTo>
                  <a:lnTo>
                    <a:pt x="3" y="55"/>
                  </a:lnTo>
                  <a:lnTo>
                    <a:pt x="3" y="59"/>
                  </a:lnTo>
                  <a:lnTo>
                    <a:pt x="3" y="62"/>
                  </a:lnTo>
                  <a:lnTo>
                    <a:pt x="3" y="55"/>
                  </a:lnTo>
                  <a:lnTo>
                    <a:pt x="3" y="62"/>
                  </a:lnTo>
                  <a:lnTo>
                    <a:pt x="3" y="60"/>
                  </a:lnTo>
                  <a:lnTo>
                    <a:pt x="3" y="43"/>
                  </a:lnTo>
                  <a:lnTo>
                    <a:pt x="3" y="57"/>
                  </a:lnTo>
                  <a:lnTo>
                    <a:pt x="3" y="30"/>
                  </a:lnTo>
                  <a:lnTo>
                    <a:pt x="3" y="5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62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43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5"/>
                  </a:lnTo>
                  <a:lnTo>
                    <a:pt x="3" y="59"/>
                  </a:lnTo>
                  <a:lnTo>
                    <a:pt x="3" y="39"/>
                  </a:lnTo>
                  <a:lnTo>
                    <a:pt x="3" y="50"/>
                  </a:lnTo>
                  <a:lnTo>
                    <a:pt x="3" y="60"/>
                  </a:lnTo>
                  <a:lnTo>
                    <a:pt x="3" y="62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36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3" y="50"/>
                  </a:lnTo>
                  <a:lnTo>
                    <a:pt x="3" y="43"/>
                  </a:lnTo>
                  <a:lnTo>
                    <a:pt x="3" y="57"/>
                  </a:lnTo>
                  <a:lnTo>
                    <a:pt x="3" y="62"/>
                  </a:lnTo>
                  <a:lnTo>
                    <a:pt x="3" y="60"/>
                  </a:lnTo>
                  <a:lnTo>
                    <a:pt x="5" y="18"/>
                  </a:lnTo>
                  <a:lnTo>
                    <a:pt x="5" y="30"/>
                  </a:lnTo>
                  <a:lnTo>
                    <a:pt x="5" y="59"/>
                  </a:lnTo>
                  <a:lnTo>
                    <a:pt x="5" y="62"/>
                  </a:lnTo>
                  <a:lnTo>
                    <a:pt x="5" y="43"/>
                  </a:lnTo>
                  <a:lnTo>
                    <a:pt x="5" y="46"/>
                  </a:lnTo>
                  <a:lnTo>
                    <a:pt x="5" y="28"/>
                  </a:lnTo>
                  <a:lnTo>
                    <a:pt x="5" y="57"/>
                  </a:lnTo>
                  <a:lnTo>
                    <a:pt x="5" y="36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5" y="62"/>
                  </a:lnTo>
                  <a:lnTo>
                    <a:pt x="5" y="55"/>
                  </a:lnTo>
                  <a:lnTo>
                    <a:pt x="5" y="62"/>
                  </a:lnTo>
                  <a:lnTo>
                    <a:pt x="5" y="50"/>
                  </a:lnTo>
                  <a:lnTo>
                    <a:pt x="5" y="62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9"/>
                  </a:lnTo>
                  <a:lnTo>
                    <a:pt x="5" y="55"/>
                  </a:lnTo>
                  <a:lnTo>
                    <a:pt x="5" y="60"/>
                  </a:lnTo>
                  <a:lnTo>
                    <a:pt x="5" y="52"/>
                  </a:lnTo>
                  <a:lnTo>
                    <a:pt x="5" y="46"/>
                  </a:lnTo>
                  <a:lnTo>
                    <a:pt x="5" y="43"/>
                  </a:lnTo>
                  <a:lnTo>
                    <a:pt x="5" y="50"/>
                  </a:lnTo>
                  <a:lnTo>
                    <a:pt x="5" y="60"/>
                  </a:lnTo>
                  <a:lnTo>
                    <a:pt x="5" y="50"/>
                  </a:lnTo>
                  <a:lnTo>
                    <a:pt x="5" y="60"/>
                  </a:lnTo>
                  <a:lnTo>
                    <a:pt x="5" y="41"/>
                  </a:lnTo>
                  <a:lnTo>
                    <a:pt x="5" y="52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57"/>
                  </a:lnTo>
                  <a:lnTo>
                    <a:pt x="5" y="53"/>
                  </a:lnTo>
                  <a:lnTo>
                    <a:pt x="5" y="59"/>
                  </a:lnTo>
                  <a:lnTo>
                    <a:pt x="5" y="43"/>
                  </a:lnTo>
                  <a:lnTo>
                    <a:pt x="5" y="57"/>
                  </a:lnTo>
                  <a:lnTo>
                    <a:pt x="5" y="48"/>
                  </a:lnTo>
                  <a:lnTo>
                    <a:pt x="5" y="44"/>
                  </a:lnTo>
                  <a:lnTo>
                    <a:pt x="5" y="57"/>
                  </a:lnTo>
                  <a:lnTo>
                    <a:pt x="5" y="53"/>
                  </a:lnTo>
                  <a:lnTo>
                    <a:pt x="5" y="62"/>
                  </a:lnTo>
                  <a:lnTo>
                    <a:pt x="5" y="50"/>
                  </a:lnTo>
                  <a:lnTo>
                    <a:pt x="5" y="62"/>
                  </a:lnTo>
                  <a:lnTo>
                    <a:pt x="5" y="44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59"/>
                  </a:lnTo>
                  <a:lnTo>
                    <a:pt x="5" y="53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5" y="48"/>
                  </a:lnTo>
                  <a:lnTo>
                    <a:pt x="5" y="59"/>
                  </a:lnTo>
                  <a:lnTo>
                    <a:pt x="5" y="60"/>
                  </a:lnTo>
                  <a:lnTo>
                    <a:pt x="5" y="37"/>
                  </a:lnTo>
                  <a:lnTo>
                    <a:pt x="5" y="62"/>
                  </a:lnTo>
                  <a:lnTo>
                    <a:pt x="5" y="59"/>
                  </a:lnTo>
                  <a:lnTo>
                    <a:pt x="5" y="60"/>
                  </a:lnTo>
                  <a:lnTo>
                    <a:pt x="5" y="59"/>
                  </a:lnTo>
                  <a:lnTo>
                    <a:pt x="5" y="53"/>
                  </a:lnTo>
                  <a:lnTo>
                    <a:pt x="5" y="57"/>
                  </a:lnTo>
                  <a:lnTo>
                    <a:pt x="5" y="62"/>
                  </a:lnTo>
                  <a:lnTo>
                    <a:pt x="5" y="53"/>
                  </a:lnTo>
                  <a:lnTo>
                    <a:pt x="5" y="60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52"/>
                  </a:lnTo>
                  <a:lnTo>
                    <a:pt x="5" y="60"/>
                  </a:lnTo>
                  <a:lnTo>
                    <a:pt x="5" y="57"/>
                  </a:lnTo>
                  <a:lnTo>
                    <a:pt x="5" y="60"/>
                  </a:lnTo>
                  <a:lnTo>
                    <a:pt x="5" y="62"/>
                  </a:lnTo>
                  <a:lnTo>
                    <a:pt x="5" y="52"/>
                  </a:lnTo>
                  <a:lnTo>
                    <a:pt x="5" y="62"/>
                  </a:lnTo>
                  <a:lnTo>
                    <a:pt x="5" y="60"/>
                  </a:lnTo>
                  <a:lnTo>
                    <a:pt x="5" y="41"/>
                  </a:lnTo>
                  <a:lnTo>
                    <a:pt x="5" y="55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52"/>
                  </a:lnTo>
                  <a:lnTo>
                    <a:pt x="7" y="55"/>
                  </a:lnTo>
                  <a:lnTo>
                    <a:pt x="7" y="48"/>
                  </a:lnTo>
                  <a:lnTo>
                    <a:pt x="7" y="57"/>
                  </a:lnTo>
                  <a:lnTo>
                    <a:pt x="7" y="60"/>
                  </a:lnTo>
                  <a:lnTo>
                    <a:pt x="7" y="32"/>
                  </a:lnTo>
                  <a:lnTo>
                    <a:pt x="7" y="36"/>
                  </a:lnTo>
                  <a:lnTo>
                    <a:pt x="7" y="62"/>
                  </a:lnTo>
                  <a:lnTo>
                    <a:pt x="7" y="60"/>
                  </a:lnTo>
                  <a:lnTo>
                    <a:pt x="7" y="19"/>
                  </a:lnTo>
                  <a:lnTo>
                    <a:pt x="7" y="50"/>
                  </a:lnTo>
                  <a:lnTo>
                    <a:pt x="7" y="57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44"/>
                  </a:lnTo>
                  <a:lnTo>
                    <a:pt x="7" y="52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62"/>
                  </a:lnTo>
                  <a:lnTo>
                    <a:pt x="7" y="55"/>
                  </a:lnTo>
                  <a:lnTo>
                    <a:pt x="7" y="53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43"/>
                  </a:lnTo>
                  <a:lnTo>
                    <a:pt x="7" y="53"/>
                  </a:lnTo>
                  <a:lnTo>
                    <a:pt x="7" y="59"/>
                  </a:lnTo>
                  <a:lnTo>
                    <a:pt x="7" y="52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48"/>
                  </a:lnTo>
                  <a:lnTo>
                    <a:pt x="7" y="39"/>
                  </a:lnTo>
                  <a:lnTo>
                    <a:pt x="7" y="60"/>
                  </a:lnTo>
                  <a:lnTo>
                    <a:pt x="7" y="57"/>
                  </a:lnTo>
                  <a:lnTo>
                    <a:pt x="7" y="37"/>
                  </a:lnTo>
                  <a:lnTo>
                    <a:pt x="7" y="52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60"/>
                  </a:lnTo>
                  <a:lnTo>
                    <a:pt x="7" y="53"/>
                  </a:lnTo>
                  <a:lnTo>
                    <a:pt x="7" y="57"/>
                  </a:lnTo>
                  <a:lnTo>
                    <a:pt x="7" y="55"/>
                  </a:lnTo>
                  <a:lnTo>
                    <a:pt x="7" y="46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5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36"/>
                  </a:lnTo>
                  <a:lnTo>
                    <a:pt x="7" y="57"/>
                  </a:lnTo>
                  <a:lnTo>
                    <a:pt x="7" y="37"/>
                  </a:lnTo>
                  <a:lnTo>
                    <a:pt x="7" y="57"/>
                  </a:lnTo>
                  <a:lnTo>
                    <a:pt x="7" y="41"/>
                  </a:lnTo>
                  <a:lnTo>
                    <a:pt x="7" y="43"/>
                  </a:lnTo>
                  <a:lnTo>
                    <a:pt x="7" y="60"/>
                  </a:lnTo>
                  <a:lnTo>
                    <a:pt x="7" y="50"/>
                  </a:lnTo>
                  <a:lnTo>
                    <a:pt x="7" y="48"/>
                  </a:lnTo>
                  <a:lnTo>
                    <a:pt x="7" y="44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7" y="39"/>
                  </a:lnTo>
                  <a:lnTo>
                    <a:pt x="7" y="62"/>
                  </a:lnTo>
                  <a:lnTo>
                    <a:pt x="7" y="55"/>
                  </a:lnTo>
                  <a:lnTo>
                    <a:pt x="7" y="52"/>
                  </a:lnTo>
                  <a:lnTo>
                    <a:pt x="7" y="41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7" y="52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46"/>
                  </a:lnTo>
                  <a:lnTo>
                    <a:pt x="9" y="52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44"/>
                  </a:lnTo>
                  <a:lnTo>
                    <a:pt x="9" y="62"/>
                  </a:lnTo>
                  <a:lnTo>
                    <a:pt x="9" y="55"/>
                  </a:lnTo>
                  <a:lnTo>
                    <a:pt x="9" y="43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52"/>
                  </a:lnTo>
                  <a:lnTo>
                    <a:pt x="9" y="59"/>
                  </a:lnTo>
                  <a:lnTo>
                    <a:pt x="9" y="43"/>
                  </a:lnTo>
                  <a:lnTo>
                    <a:pt x="9" y="57"/>
                  </a:lnTo>
                  <a:lnTo>
                    <a:pt x="9" y="53"/>
                  </a:lnTo>
                  <a:lnTo>
                    <a:pt x="9" y="55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62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50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44"/>
                  </a:lnTo>
                  <a:lnTo>
                    <a:pt x="9" y="50"/>
                  </a:lnTo>
                  <a:lnTo>
                    <a:pt x="9" y="60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37"/>
                  </a:lnTo>
                  <a:lnTo>
                    <a:pt x="9" y="53"/>
                  </a:lnTo>
                  <a:lnTo>
                    <a:pt x="9" y="57"/>
                  </a:lnTo>
                  <a:lnTo>
                    <a:pt x="9" y="60"/>
                  </a:lnTo>
                  <a:lnTo>
                    <a:pt x="9" y="46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9" y="53"/>
                  </a:lnTo>
                  <a:lnTo>
                    <a:pt x="9" y="48"/>
                  </a:lnTo>
                  <a:lnTo>
                    <a:pt x="9" y="59"/>
                  </a:lnTo>
                  <a:lnTo>
                    <a:pt x="9" y="50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7"/>
                  </a:lnTo>
                  <a:lnTo>
                    <a:pt x="9" y="62"/>
                  </a:lnTo>
                  <a:lnTo>
                    <a:pt x="9" y="52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34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62"/>
                  </a:lnTo>
                  <a:lnTo>
                    <a:pt x="9" y="52"/>
                  </a:lnTo>
                  <a:lnTo>
                    <a:pt x="9" y="60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62"/>
                  </a:lnTo>
                  <a:lnTo>
                    <a:pt x="9" y="57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55"/>
                  </a:lnTo>
                  <a:lnTo>
                    <a:pt x="10" y="62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3"/>
                  </a:lnTo>
                  <a:lnTo>
                    <a:pt x="10" y="50"/>
                  </a:lnTo>
                  <a:lnTo>
                    <a:pt x="10" y="55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2"/>
                  </a:lnTo>
                  <a:lnTo>
                    <a:pt x="10" y="48"/>
                  </a:lnTo>
                  <a:lnTo>
                    <a:pt x="10" y="55"/>
                  </a:lnTo>
                  <a:lnTo>
                    <a:pt x="10" y="41"/>
                  </a:lnTo>
                  <a:lnTo>
                    <a:pt x="10" y="57"/>
                  </a:lnTo>
                  <a:lnTo>
                    <a:pt x="10" y="52"/>
                  </a:lnTo>
                  <a:lnTo>
                    <a:pt x="10" y="36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10" y="46"/>
                  </a:lnTo>
                  <a:lnTo>
                    <a:pt x="10" y="60"/>
                  </a:lnTo>
                  <a:lnTo>
                    <a:pt x="10" y="5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8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55"/>
                  </a:lnTo>
                  <a:lnTo>
                    <a:pt x="10" y="59"/>
                  </a:lnTo>
                  <a:lnTo>
                    <a:pt x="10" y="52"/>
                  </a:lnTo>
                  <a:lnTo>
                    <a:pt x="10" y="59"/>
                  </a:lnTo>
                  <a:lnTo>
                    <a:pt x="10" y="50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0" y="59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10" y="55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59"/>
                  </a:lnTo>
                  <a:lnTo>
                    <a:pt x="10" y="60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3"/>
                  </a:lnTo>
                  <a:lnTo>
                    <a:pt x="10" y="60"/>
                  </a:lnTo>
                  <a:lnTo>
                    <a:pt x="10" y="48"/>
                  </a:lnTo>
                  <a:lnTo>
                    <a:pt x="10" y="60"/>
                  </a:lnTo>
                  <a:lnTo>
                    <a:pt x="10" y="59"/>
                  </a:lnTo>
                  <a:lnTo>
                    <a:pt x="10" y="62"/>
                  </a:lnTo>
                  <a:lnTo>
                    <a:pt x="10" y="57"/>
                  </a:lnTo>
                  <a:lnTo>
                    <a:pt x="10" y="62"/>
                  </a:lnTo>
                  <a:lnTo>
                    <a:pt x="10" y="57"/>
                  </a:lnTo>
                  <a:lnTo>
                    <a:pt x="10" y="60"/>
                  </a:lnTo>
                  <a:lnTo>
                    <a:pt x="10" y="62"/>
                  </a:lnTo>
                  <a:lnTo>
                    <a:pt x="10" y="57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46"/>
                  </a:lnTo>
                  <a:lnTo>
                    <a:pt x="12" y="57"/>
                  </a:lnTo>
                  <a:lnTo>
                    <a:pt x="12" y="62"/>
                  </a:lnTo>
                  <a:lnTo>
                    <a:pt x="12" y="52"/>
                  </a:lnTo>
                  <a:lnTo>
                    <a:pt x="12" y="53"/>
                  </a:lnTo>
                  <a:lnTo>
                    <a:pt x="12" y="44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53"/>
                  </a:lnTo>
                  <a:lnTo>
                    <a:pt x="12" y="59"/>
                  </a:lnTo>
                  <a:lnTo>
                    <a:pt x="12" y="5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27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3"/>
                  </a:lnTo>
                  <a:lnTo>
                    <a:pt x="12" y="52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12" y="52"/>
                  </a:lnTo>
                  <a:lnTo>
                    <a:pt x="12" y="62"/>
                  </a:lnTo>
                  <a:lnTo>
                    <a:pt x="12" y="46"/>
                  </a:lnTo>
                  <a:lnTo>
                    <a:pt x="12" y="62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62"/>
                  </a:lnTo>
                  <a:lnTo>
                    <a:pt x="12" y="44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3"/>
                  </a:lnTo>
                  <a:lnTo>
                    <a:pt x="12" y="55"/>
                  </a:lnTo>
                  <a:lnTo>
                    <a:pt x="12" y="57"/>
                  </a:lnTo>
                  <a:lnTo>
                    <a:pt x="12" y="59"/>
                  </a:lnTo>
                  <a:lnTo>
                    <a:pt x="12" y="55"/>
                  </a:lnTo>
                  <a:lnTo>
                    <a:pt x="12" y="59"/>
                  </a:lnTo>
                  <a:lnTo>
                    <a:pt x="12" y="39"/>
                  </a:lnTo>
                  <a:lnTo>
                    <a:pt x="12" y="62"/>
                  </a:lnTo>
                  <a:lnTo>
                    <a:pt x="12" y="48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2"/>
                  </a:lnTo>
                  <a:lnTo>
                    <a:pt x="12" y="46"/>
                  </a:lnTo>
                  <a:lnTo>
                    <a:pt x="12" y="59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59"/>
                  </a:lnTo>
                  <a:lnTo>
                    <a:pt x="12" y="48"/>
                  </a:lnTo>
                  <a:lnTo>
                    <a:pt x="12" y="62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48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57"/>
                  </a:lnTo>
                  <a:lnTo>
                    <a:pt x="12" y="62"/>
                  </a:lnTo>
                  <a:lnTo>
                    <a:pt x="12" y="50"/>
                  </a:lnTo>
                  <a:lnTo>
                    <a:pt x="12" y="53"/>
                  </a:lnTo>
                  <a:lnTo>
                    <a:pt x="12" y="48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4" y="53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60"/>
                  </a:lnTo>
                  <a:lnTo>
                    <a:pt x="14" y="52"/>
                  </a:lnTo>
                  <a:lnTo>
                    <a:pt x="14" y="60"/>
                  </a:lnTo>
                  <a:lnTo>
                    <a:pt x="14" y="41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62"/>
                  </a:lnTo>
                  <a:lnTo>
                    <a:pt x="14" y="57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44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44"/>
                  </a:lnTo>
                  <a:lnTo>
                    <a:pt x="14" y="5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53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55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48"/>
                  </a:lnTo>
                  <a:lnTo>
                    <a:pt x="14" y="59"/>
                  </a:lnTo>
                  <a:lnTo>
                    <a:pt x="14" y="5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60"/>
                  </a:lnTo>
                  <a:lnTo>
                    <a:pt x="14" y="50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4" y="55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7"/>
                  </a:lnTo>
                  <a:lnTo>
                    <a:pt x="14" y="50"/>
                  </a:lnTo>
                  <a:lnTo>
                    <a:pt x="14" y="57"/>
                  </a:lnTo>
                  <a:lnTo>
                    <a:pt x="14" y="59"/>
                  </a:lnTo>
                  <a:lnTo>
                    <a:pt x="14" y="62"/>
                  </a:lnTo>
                  <a:lnTo>
                    <a:pt x="14" y="57"/>
                  </a:lnTo>
                  <a:lnTo>
                    <a:pt x="14" y="59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48"/>
                  </a:lnTo>
                  <a:lnTo>
                    <a:pt x="16" y="59"/>
                  </a:lnTo>
                  <a:lnTo>
                    <a:pt x="16" y="60"/>
                  </a:lnTo>
                  <a:lnTo>
                    <a:pt x="16" y="52"/>
                  </a:lnTo>
                  <a:lnTo>
                    <a:pt x="16" y="57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59"/>
                  </a:lnTo>
                  <a:lnTo>
                    <a:pt x="16" y="55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9"/>
                  </a:lnTo>
                  <a:lnTo>
                    <a:pt x="16" y="5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0" name="Freeform 536"/>
            <p:cNvSpPr>
              <a:spLocks/>
            </p:cNvSpPr>
            <p:nvPr/>
          </p:nvSpPr>
          <p:spPr bwMode="auto">
            <a:xfrm>
              <a:off x="5139" y="4014"/>
              <a:ext cx="16" cy="23"/>
            </a:xfrm>
            <a:custGeom>
              <a:avLst/>
              <a:gdLst>
                <a:gd name="T0" fmla="*/ 0 w 16"/>
                <a:gd name="T1" fmla="*/ 21 h 23"/>
                <a:gd name="T2" fmla="*/ 0 w 16"/>
                <a:gd name="T3" fmla="*/ 11 h 23"/>
                <a:gd name="T4" fmla="*/ 0 w 16"/>
                <a:gd name="T5" fmla="*/ 21 h 23"/>
                <a:gd name="T6" fmla="*/ 2 w 16"/>
                <a:gd name="T7" fmla="*/ 23 h 23"/>
                <a:gd name="T8" fmla="*/ 2 w 16"/>
                <a:gd name="T9" fmla="*/ 23 h 23"/>
                <a:gd name="T10" fmla="*/ 2 w 16"/>
                <a:gd name="T11" fmla="*/ 21 h 23"/>
                <a:gd name="T12" fmla="*/ 2 w 16"/>
                <a:gd name="T13" fmla="*/ 18 h 23"/>
                <a:gd name="T14" fmla="*/ 2 w 16"/>
                <a:gd name="T15" fmla="*/ 21 h 23"/>
                <a:gd name="T16" fmla="*/ 2 w 16"/>
                <a:gd name="T17" fmla="*/ 20 h 23"/>
                <a:gd name="T18" fmla="*/ 2 w 16"/>
                <a:gd name="T19" fmla="*/ 23 h 23"/>
                <a:gd name="T20" fmla="*/ 3 w 16"/>
                <a:gd name="T21" fmla="*/ 23 h 23"/>
                <a:gd name="T22" fmla="*/ 3 w 16"/>
                <a:gd name="T23" fmla="*/ 20 h 23"/>
                <a:gd name="T24" fmla="*/ 3 w 16"/>
                <a:gd name="T25" fmla="*/ 18 h 23"/>
                <a:gd name="T26" fmla="*/ 3 w 16"/>
                <a:gd name="T27" fmla="*/ 18 h 23"/>
                <a:gd name="T28" fmla="*/ 3 w 16"/>
                <a:gd name="T29" fmla="*/ 16 h 23"/>
                <a:gd name="T30" fmla="*/ 3 w 16"/>
                <a:gd name="T31" fmla="*/ 23 h 23"/>
                <a:gd name="T32" fmla="*/ 5 w 16"/>
                <a:gd name="T33" fmla="*/ 16 h 23"/>
                <a:gd name="T34" fmla="*/ 5 w 16"/>
                <a:gd name="T35" fmla="*/ 23 h 23"/>
                <a:gd name="T36" fmla="*/ 5 w 16"/>
                <a:gd name="T37" fmla="*/ 23 h 23"/>
                <a:gd name="T38" fmla="*/ 5 w 16"/>
                <a:gd name="T39" fmla="*/ 23 h 23"/>
                <a:gd name="T40" fmla="*/ 5 w 16"/>
                <a:gd name="T41" fmla="*/ 21 h 23"/>
                <a:gd name="T42" fmla="*/ 5 w 16"/>
                <a:gd name="T43" fmla="*/ 23 h 23"/>
                <a:gd name="T44" fmla="*/ 5 w 16"/>
                <a:gd name="T45" fmla="*/ 23 h 23"/>
                <a:gd name="T46" fmla="*/ 5 w 16"/>
                <a:gd name="T47" fmla="*/ 23 h 23"/>
                <a:gd name="T48" fmla="*/ 7 w 16"/>
                <a:gd name="T49" fmla="*/ 23 h 23"/>
                <a:gd name="T50" fmla="*/ 7 w 16"/>
                <a:gd name="T51" fmla="*/ 21 h 23"/>
                <a:gd name="T52" fmla="*/ 7 w 16"/>
                <a:gd name="T53" fmla="*/ 16 h 23"/>
                <a:gd name="T54" fmla="*/ 7 w 16"/>
                <a:gd name="T55" fmla="*/ 23 h 23"/>
                <a:gd name="T56" fmla="*/ 7 w 16"/>
                <a:gd name="T57" fmla="*/ 21 h 23"/>
                <a:gd name="T58" fmla="*/ 7 w 16"/>
                <a:gd name="T59" fmla="*/ 21 h 23"/>
                <a:gd name="T60" fmla="*/ 7 w 16"/>
                <a:gd name="T61" fmla="*/ 23 h 23"/>
                <a:gd name="T62" fmla="*/ 9 w 16"/>
                <a:gd name="T63" fmla="*/ 23 h 23"/>
                <a:gd name="T64" fmla="*/ 9 w 16"/>
                <a:gd name="T65" fmla="*/ 23 h 23"/>
                <a:gd name="T66" fmla="*/ 9 w 16"/>
                <a:gd name="T67" fmla="*/ 21 h 23"/>
                <a:gd name="T68" fmla="*/ 9 w 16"/>
                <a:gd name="T69" fmla="*/ 23 h 23"/>
                <a:gd name="T70" fmla="*/ 9 w 16"/>
                <a:gd name="T71" fmla="*/ 21 h 23"/>
                <a:gd name="T72" fmla="*/ 9 w 16"/>
                <a:gd name="T73" fmla="*/ 20 h 23"/>
                <a:gd name="T74" fmla="*/ 11 w 16"/>
                <a:gd name="T75" fmla="*/ 21 h 23"/>
                <a:gd name="T76" fmla="*/ 11 w 16"/>
                <a:gd name="T77" fmla="*/ 23 h 23"/>
                <a:gd name="T78" fmla="*/ 11 w 16"/>
                <a:gd name="T79" fmla="*/ 23 h 23"/>
                <a:gd name="T80" fmla="*/ 11 w 16"/>
                <a:gd name="T81" fmla="*/ 21 h 23"/>
                <a:gd name="T82" fmla="*/ 11 w 16"/>
                <a:gd name="T83" fmla="*/ 21 h 23"/>
                <a:gd name="T84" fmla="*/ 11 w 16"/>
                <a:gd name="T85" fmla="*/ 16 h 23"/>
                <a:gd name="T86" fmla="*/ 12 w 16"/>
                <a:gd name="T87" fmla="*/ 21 h 23"/>
                <a:gd name="T88" fmla="*/ 12 w 16"/>
                <a:gd name="T89" fmla="*/ 20 h 23"/>
                <a:gd name="T90" fmla="*/ 12 w 16"/>
                <a:gd name="T91" fmla="*/ 21 h 23"/>
                <a:gd name="T92" fmla="*/ 12 w 16"/>
                <a:gd name="T93" fmla="*/ 21 h 23"/>
                <a:gd name="T94" fmla="*/ 12 w 16"/>
                <a:gd name="T95" fmla="*/ 23 h 23"/>
                <a:gd name="T96" fmla="*/ 12 w 16"/>
                <a:gd name="T97" fmla="*/ 21 h 23"/>
                <a:gd name="T98" fmla="*/ 12 w 16"/>
                <a:gd name="T99" fmla="*/ 20 h 23"/>
                <a:gd name="T100" fmla="*/ 14 w 16"/>
                <a:gd name="T101" fmla="*/ 23 h 23"/>
                <a:gd name="T102" fmla="*/ 14 w 16"/>
                <a:gd name="T103" fmla="*/ 23 h 23"/>
                <a:gd name="T104" fmla="*/ 14 w 16"/>
                <a:gd name="T105" fmla="*/ 23 h 23"/>
                <a:gd name="T106" fmla="*/ 14 w 16"/>
                <a:gd name="T107" fmla="*/ 23 h 23"/>
                <a:gd name="T108" fmla="*/ 14 w 16"/>
                <a:gd name="T109" fmla="*/ 21 h 23"/>
                <a:gd name="T110" fmla="*/ 14 w 16"/>
                <a:gd name="T111" fmla="*/ 21 h 23"/>
                <a:gd name="T112" fmla="*/ 14 w 16"/>
                <a:gd name="T113" fmla="*/ 21 h 23"/>
                <a:gd name="T114" fmla="*/ 16 w 16"/>
                <a:gd name="T115" fmla="*/ 23 h 23"/>
                <a:gd name="T116" fmla="*/ 16 w 16"/>
                <a:gd name="T117" fmla="*/ 23 h 23"/>
                <a:gd name="T118" fmla="*/ 16 w 16"/>
                <a:gd name="T119" fmla="*/ 23 h 23"/>
                <a:gd name="T120" fmla="*/ 16 w 16"/>
                <a:gd name="T121" fmla="*/ 21 h 23"/>
                <a:gd name="T122" fmla="*/ 16 w 16"/>
                <a:gd name="T12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3">
                  <a:moveTo>
                    <a:pt x="0" y="18"/>
                  </a:moveTo>
                  <a:lnTo>
                    <a:pt x="0" y="23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23"/>
                  </a:lnTo>
                  <a:lnTo>
                    <a:pt x="0" y="9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1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5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4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1"/>
                  </a:lnTo>
                  <a:lnTo>
                    <a:pt x="2" y="2"/>
                  </a:lnTo>
                  <a:lnTo>
                    <a:pt x="2" y="23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18"/>
                  </a:lnTo>
                  <a:lnTo>
                    <a:pt x="2" y="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6"/>
                  </a:lnTo>
                  <a:lnTo>
                    <a:pt x="2" y="23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1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9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23"/>
                  </a:lnTo>
                  <a:lnTo>
                    <a:pt x="3" y="2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14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14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11"/>
                  </a:lnTo>
                  <a:lnTo>
                    <a:pt x="3" y="16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16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3" y="23"/>
                  </a:lnTo>
                  <a:lnTo>
                    <a:pt x="3" y="16"/>
                  </a:lnTo>
                  <a:lnTo>
                    <a:pt x="3" y="23"/>
                  </a:lnTo>
                  <a:lnTo>
                    <a:pt x="3" y="20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1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6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9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9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1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1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13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7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14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6"/>
                  </a:lnTo>
                  <a:lnTo>
                    <a:pt x="7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6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6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14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6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4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14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6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16"/>
                  </a:lnTo>
                  <a:lnTo>
                    <a:pt x="11" y="23"/>
                  </a:lnTo>
                  <a:lnTo>
                    <a:pt x="11" y="14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0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12" y="20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1"/>
                  </a:lnTo>
                  <a:lnTo>
                    <a:pt x="12" y="20"/>
                  </a:lnTo>
                  <a:lnTo>
                    <a:pt x="12" y="2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6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14"/>
                  </a:lnTo>
                  <a:lnTo>
                    <a:pt x="16" y="23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1" name="Freeform 537"/>
            <p:cNvSpPr>
              <a:spLocks/>
            </p:cNvSpPr>
            <p:nvPr/>
          </p:nvSpPr>
          <p:spPr bwMode="auto">
            <a:xfrm>
              <a:off x="5155" y="4027"/>
              <a:ext cx="18" cy="10"/>
            </a:xfrm>
            <a:custGeom>
              <a:avLst/>
              <a:gdLst>
                <a:gd name="T0" fmla="*/ 2 w 18"/>
                <a:gd name="T1" fmla="*/ 7 h 10"/>
                <a:gd name="T2" fmla="*/ 2 w 18"/>
                <a:gd name="T3" fmla="*/ 8 h 10"/>
                <a:gd name="T4" fmla="*/ 2 w 18"/>
                <a:gd name="T5" fmla="*/ 10 h 10"/>
                <a:gd name="T6" fmla="*/ 2 w 18"/>
                <a:gd name="T7" fmla="*/ 10 h 10"/>
                <a:gd name="T8" fmla="*/ 2 w 18"/>
                <a:gd name="T9" fmla="*/ 8 h 10"/>
                <a:gd name="T10" fmla="*/ 2 w 18"/>
                <a:gd name="T11" fmla="*/ 10 h 10"/>
                <a:gd name="T12" fmla="*/ 2 w 18"/>
                <a:gd name="T13" fmla="*/ 10 h 10"/>
                <a:gd name="T14" fmla="*/ 3 w 18"/>
                <a:gd name="T15" fmla="*/ 10 h 10"/>
                <a:gd name="T16" fmla="*/ 3 w 18"/>
                <a:gd name="T17" fmla="*/ 10 h 10"/>
                <a:gd name="T18" fmla="*/ 3 w 18"/>
                <a:gd name="T19" fmla="*/ 10 h 10"/>
                <a:gd name="T20" fmla="*/ 3 w 18"/>
                <a:gd name="T21" fmla="*/ 10 h 10"/>
                <a:gd name="T22" fmla="*/ 3 w 18"/>
                <a:gd name="T23" fmla="*/ 8 h 10"/>
                <a:gd name="T24" fmla="*/ 3 w 18"/>
                <a:gd name="T25" fmla="*/ 10 h 10"/>
                <a:gd name="T26" fmla="*/ 3 w 18"/>
                <a:gd name="T27" fmla="*/ 10 h 10"/>
                <a:gd name="T28" fmla="*/ 5 w 18"/>
                <a:gd name="T29" fmla="*/ 10 h 10"/>
                <a:gd name="T30" fmla="*/ 5 w 18"/>
                <a:gd name="T31" fmla="*/ 7 h 10"/>
                <a:gd name="T32" fmla="*/ 5 w 18"/>
                <a:gd name="T33" fmla="*/ 7 h 10"/>
                <a:gd name="T34" fmla="*/ 5 w 18"/>
                <a:gd name="T35" fmla="*/ 7 h 10"/>
                <a:gd name="T36" fmla="*/ 5 w 18"/>
                <a:gd name="T37" fmla="*/ 10 h 10"/>
                <a:gd name="T38" fmla="*/ 5 w 18"/>
                <a:gd name="T39" fmla="*/ 10 h 10"/>
                <a:gd name="T40" fmla="*/ 5 w 18"/>
                <a:gd name="T41" fmla="*/ 10 h 10"/>
                <a:gd name="T42" fmla="*/ 7 w 18"/>
                <a:gd name="T43" fmla="*/ 8 h 10"/>
                <a:gd name="T44" fmla="*/ 7 w 18"/>
                <a:gd name="T45" fmla="*/ 8 h 10"/>
                <a:gd name="T46" fmla="*/ 7 w 18"/>
                <a:gd name="T47" fmla="*/ 10 h 10"/>
                <a:gd name="T48" fmla="*/ 7 w 18"/>
                <a:gd name="T49" fmla="*/ 10 h 10"/>
                <a:gd name="T50" fmla="*/ 7 w 18"/>
                <a:gd name="T51" fmla="*/ 10 h 10"/>
                <a:gd name="T52" fmla="*/ 9 w 18"/>
                <a:gd name="T53" fmla="*/ 10 h 10"/>
                <a:gd name="T54" fmla="*/ 9 w 18"/>
                <a:gd name="T55" fmla="*/ 10 h 10"/>
                <a:gd name="T56" fmla="*/ 9 w 18"/>
                <a:gd name="T57" fmla="*/ 10 h 10"/>
                <a:gd name="T58" fmla="*/ 9 w 18"/>
                <a:gd name="T59" fmla="*/ 10 h 10"/>
                <a:gd name="T60" fmla="*/ 9 w 18"/>
                <a:gd name="T61" fmla="*/ 10 h 10"/>
                <a:gd name="T62" fmla="*/ 9 w 18"/>
                <a:gd name="T63" fmla="*/ 10 h 10"/>
                <a:gd name="T64" fmla="*/ 9 w 18"/>
                <a:gd name="T65" fmla="*/ 8 h 10"/>
                <a:gd name="T66" fmla="*/ 11 w 18"/>
                <a:gd name="T67" fmla="*/ 10 h 10"/>
                <a:gd name="T68" fmla="*/ 11 w 18"/>
                <a:gd name="T69" fmla="*/ 7 h 10"/>
                <a:gd name="T70" fmla="*/ 11 w 18"/>
                <a:gd name="T71" fmla="*/ 10 h 10"/>
                <a:gd name="T72" fmla="*/ 11 w 18"/>
                <a:gd name="T73" fmla="*/ 10 h 10"/>
                <a:gd name="T74" fmla="*/ 11 w 18"/>
                <a:gd name="T75" fmla="*/ 8 h 10"/>
                <a:gd name="T76" fmla="*/ 11 w 18"/>
                <a:gd name="T77" fmla="*/ 10 h 10"/>
                <a:gd name="T78" fmla="*/ 11 w 18"/>
                <a:gd name="T79" fmla="*/ 10 h 10"/>
                <a:gd name="T80" fmla="*/ 12 w 18"/>
                <a:gd name="T81" fmla="*/ 8 h 10"/>
                <a:gd name="T82" fmla="*/ 12 w 18"/>
                <a:gd name="T83" fmla="*/ 8 h 10"/>
                <a:gd name="T84" fmla="*/ 12 w 18"/>
                <a:gd name="T85" fmla="*/ 10 h 10"/>
                <a:gd name="T86" fmla="*/ 12 w 18"/>
                <a:gd name="T87" fmla="*/ 10 h 10"/>
                <a:gd name="T88" fmla="*/ 12 w 18"/>
                <a:gd name="T89" fmla="*/ 8 h 10"/>
                <a:gd name="T90" fmla="*/ 12 w 18"/>
                <a:gd name="T91" fmla="*/ 10 h 10"/>
                <a:gd name="T92" fmla="*/ 12 w 18"/>
                <a:gd name="T93" fmla="*/ 10 h 10"/>
                <a:gd name="T94" fmla="*/ 14 w 18"/>
                <a:gd name="T95" fmla="*/ 10 h 10"/>
                <a:gd name="T96" fmla="*/ 14 w 18"/>
                <a:gd name="T97" fmla="*/ 10 h 10"/>
                <a:gd name="T98" fmla="*/ 14 w 18"/>
                <a:gd name="T99" fmla="*/ 7 h 10"/>
                <a:gd name="T100" fmla="*/ 14 w 18"/>
                <a:gd name="T101" fmla="*/ 10 h 10"/>
                <a:gd name="T102" fmla="*/ 14 w 18"/>
                <a:gd name="T103" fmla="*/ 8 h 10"/>
                <a:gd name="T104" fmla="*/ 16 w 18"/>
                <a:gd name="T105" fmla="*/ 10 h 10"/>
                <a:gd name="T106" fmla="*/ 16 w 18"/>
                <a:gd name="T107" fmla="*/ 10 h 10"/>
                <a:gd name="T108" fmla="*/ 16 w 18"/>
                <a:gd name="T109" fmla="*/ 7 h 10"/>
                <a:gd name="T110" fmla="*/ 16 w 18"/>
                <a:gd name="T111" fmla="*/ 10 h 10"/>
                <a:gd name="T112" fmla="*/ 16 w 18"/>
                <a:gd name="T113" fmla="*/ 8 h 10"/>
                <a:gd name="T114" fmla="*/ 16 w 18"/>
                <a:gd name="T115" fmla="*/ 10 h 10"/>
                <a:gd name="T116" fmla="*/ 16 w 18"/>
                <a:gd name="T117" fmla="*/ 10 h 10"/>
                <a:gd name="T118" fmla="*/ 18 w 18"/>
                <a:gd name="T119" fmla="*/ 10 h 10"/>
                <a:gd name="T120" fmla="*/ 18 w 18"/>
                <a:gd name="T121" fmla="*/ 8 h 10"/>
                <a:gd name="T122" fmla="*/ 18 w 18"/>
                <a:gd name="T12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0"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7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3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3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"/>
                  </a:lnTo>
                  <a:lnTo>
                    <a:pt x="3" y="10"/>
                  </a:lnTo>
                  <a:lnTo>
                    <a:pt x="3" y="5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5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3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10"/>
                  </a:lnTo>
                  <a:lnTo>
                    <a:pt x="3" y="0"/>
                  </a:lnTo>
                  <a:lnTo>
                    <a:pt x="3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5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3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8"/>
                  </a:lnTo>
                  <a:lnTo>
                    <a:pt x="9" y="5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7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5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7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7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8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2" name="Freeform 538"/>
            <p:cNvSpPr>
              <a:spLocks/>
            </p:cNvSpPr>
            <p:nvPr/>
          </p:nvSpPr>
          <p:spPr bwMode="auto">
            <a:xfrm>
              <a:off x="5173" y="4025"/>
              <a:ext cx="17" cy="12"/>
            </a:xfrm>
            <a:custGeom>
              <a:avLst/>
              <a:gdLst>
                <a:gd name="T0" fmla="*/ 0 w 17"/>
                <a:gd name="T1" fmla="*/ 12 h 12"/>
                <a:gd name="T2" fmla="*/ 0 w 17"/>
                <a:gd name="T3" fmla="*/ 10 h 12"/>
                <a:gd name="T4" fmla="*/ 0 w 17"/>
                <a:gd name="T5" fmla="*/ 10 h 12"/>
                <a:gd name="T6" fmla="*/ 1 w 17"/>
                <a:gd name="T7" fmla="*/ 12 h 12"/>
                <a:gd name="T8" fmla="*/ 1 w 17"/>
                <a:gd name="T9" fmla="*/ 12 h 12"/>
                <a:gd name="T10" fmla="*/ 1 w 17"/>
                <a:gd name="T11" fmla="*/ 7 h 12"/>
                <a:gd name="T12" fmla="*/ 1 w 17"/>
                <a:gd name="T13" fmla="*/ 12 h 12"/>
                <a:gd name="T14" fmla="*/ 1 w 17"/>
                <a:gd name="T15" fmla="*/ 12 h 12"/>
                <a:gd name="T16" fmla="*/ 1 w 17"/>
                <a:gd name="T17" fmla="*/ 12 h 12"/>
                <a:gd name="T18" fmla="*/ 1 w 17"/>
                <a:gd name="T19" fmla="*/ 10 h 12"/>
                <a:gd name="T20" fmla="*/ 3 w 17"/>
                <a:gd name="T21" fmla="*/ 12 h 12"/>
                <a:gd name="T22" fmla="*/ 3 w 17"/>
                <a:gd name="T23" fmla="*/ 12 h 12"/>
                <a:gd name="T24" fmla="*/ 3 w 17"/>
                <a:gd name="T25" fmla="*/ 12 h 12"/>
                <a:gd name="T26" fmla="*/ 3 w 17"/>
                <a:gd name="T27" fmla="*/ 12 h 12"/>
                <a:gd name="T28" fmla="*/ 3 w 17"/>
                <a:gd name="T29" fmla="*/ 12 h 12"/>
                <a:gd name="T30" fmla="*/ 3 w 17"/>
                <a:gd name="T31" fmla="*/ 12 h 12"/>
                <a:gd name="T32" fmla="*/ 5 w 17"/>
                <a:gd name="T33" fmla="*/ 12 h 12"/>
                <a:gd name="T34" fmla="*/ 5 w 17"/>
                <a:gd name="T35" fmla="*/ 12 h 12"/>
                <a:gd name="T36" fmla="*/ 5 w 17"/>
                <a:gd name="T37" fmla="*/ 12 h 12"/>
                <a:gd name="T38" fmla="*/ 5 w 17"/>
                <a:gd name="T39" fmla="*/ 10 h 12"/>
                <a:gd name="T40" fmla="*/ 5 w 17"/>
                <a:gd name="T41" fmla="*/ 12 h 12"/>
                <a:gd name="T42" fmla="*/ 5 w 17"/>
                <a:gd name="T43" fmla="*/ 12 h 12"/>
                <a:gd name="T44" fmla="*/ 7 w 17"/>
                <a:gd name="T45" fmla="*/ 10 h 12"/>
                <a:gd name="T46" fmla="*/ 7 w 17"/>
                <a:gd name="T47" fmla="*/ 12 h 12"/>
                <a:gd name="T48" fmla="*/ 7 w 17"/>
                <a:gd name="T49" fmla="*/ 12 h 12"/>
                <a:gd name="T50" fmla="*/ 7 w 17"/>
                <a:gd name="T51" fmla="*/ 12 h 12"/>
                <a:gd name="T52" fmla="*/ 7 w 17"/>
                <a:gd name="T53" fmla="*/ 10 h 12"/>
                <a:gd name="T54" fmla="*/ 7 w 17"/>
                <a:gd name="T55" fmla="*/ 12 h 12"/>
                <a:gd name="T56" fmla="*/ 7 w 17"/>
                <a:gd name="T57" fmla="*/ 12 h 12"/>
                <a:gd name="T58" fmla="*/ 9 w 17"/>
                <a:gd name="T59" fmla="*/ 10 h 12"/>
                <a:gd name="T60" fmla="*/ 9 w 17"/>
                <a:gd name="T61" fmla="*/ 12 h 12"/>
                <a:gd name="T62" fmla="*/ 9 w 17"/>
                <a:gd name="T63" fmla="*/ 10 h 12"/>
                <a:gd name="T64" fmla="*/ 9 w 17"/>
                <a:gd name="T65" fmla="*/ 12 h 12"/>
                <a:gd name="T66" fmla="*/ 9 w 17"/>
                <a:gd name="T67" fmla="*/ 10 h 12"/>
                <a:gd name="T68" fmla="*/ 9 w 17"/>
                <a:gd name="T69" fmla="*/ 12 h 12"/>
                <a:gd name="T70" fmla="*/ 9 w 17"/>
                <a:gd name="T71" fmla="*/ 12 h 12"/>
                <a:gd name="T72" fmla="*/ 10 w 17"/>
                <a:gd name="T73" fmla="*/ 12 h 12"/>
                <a:gd name="T74" fmla="*/ 10 w 17"/>
                <a:gd name="T75" fmla="*/ 10 h 12"/>
                <a:gd name="T76" fmla="*/ 10 w 17"/>
                <a:gd name="T77" fmla="*/ 12 h 12"/>
                <a:gd name="T78" fmla="*/ 10 w 17"/>
                <a:gd name="T79" fmla="*/ 12 h 12"/>
                <a:gd name="T80" fmla="*/ 10 w 17"/>
                <a:gd name="T81" fmla="*/ 12 h 12"/>
                <a:gd name="T82" fmla="*/ 10 w 17"/>
                <a:gd name="T83" fmla="*/ 12 h 12"/>
                <a:gd name="T84" fmla="*/ 12 w 17"/>
                <a:gd name="T85" fmla="*/ 12 h 12"/>
                <a:gd name="T86" fmla="*/ 12 w 17"/>
                <a:gd name="T87" fmla="*/ 12 h 12"/>
                <a:gd name="T88" fmla="*/ 12 w 17"/>
                <a:gd name="T89" fmla="*/ 10 h 12"/>
                <a:gd name="T90" fmla="*/ 12 w 17"/>
                <a:gd name="T91" fmla="*/ 12 h 12"/>
                <a:gd name="T92" fmla="*/ 12 w 17"/>
                <a:gd name="T93" fmla="*/ 12 h 12"/>
                <a:gd name="T94" fmla="*/ 12 w 17"/>
                <a:gd name="T95" fmla="*/ 12 h 12"/>
                <a:gd name="T96" fmla="*/ 14 w 17"/>
                <a:gd name="T97" fmla="*/ 12 h 12"/>
                <a:gd name="T98" fmla="*/ 14 w 17"/>
                <a:gd name="T99" fmla="*/ 12 h 12"/>
                <a:gd name="T100" fmla="*/ 14 w 17"/>
                <a:gd name="T101" fmla="*/ 10 h 12"/>
                <a:gd name="T102" fmla="*/ 14 w 17"/>
                <a:gd name="T103" fmla="*/ 12 h 12"/>
                <a:gd name="T104" fmla="*/ 14 w 17"/>
                <a:gd name="T105" fmla="*/ 12 h 12"/>
                <a:gd name="T106" fmla="*/ 14 w 17"/>
                <a:gd name="T107" fmla="*/ 12 h 12"/>
                <a:gd name="T108" fmla="*/ 14 w 17"/>
                <a:gd name="T109" fmla="*/ 12 h 12"/>
                <a:gd name="T110" fmla="*/ 16 w 17"/>
                <a:gd name="T111" fmla="*/ 12 h 12"/>
                <a:gd name="T112" fmla="*/ 16 w 17"/>
                <a:gd name="T113" fmla="*/ 12 h 12"/>
                <a:gd name="T114" fmla="*/ 16 w 17"/>
                <a:gd name="T115" fmla="*/ 12 h 12"/>
                <a:gd name="T116" fmla="*/ 16 w 17"/>
                <a:gd name="T117" fmla="*/ 12 h 12"/>
                <a:gd name="T118" fmla="*/ 16 w 17"/>
                <a:gd name="T119" fmla="*/ 12 h 12"/>
                <a:gd name="T120" fmla="*/ 16 w 17"/>
                <a:gd name="T121" fmla="*/ 12 h 12"/>
                <a:gd name="T122" fmla="*/ 16 w 17"/>
                <a:gd name="T1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7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7"/>
                  </a:lnTo>
                  <a:lnTo>
                    <a:pt x="1" y="12"/>
                  </a:lnTo>
                  <a:lnTo>
                    <a:pt x="1" y="9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9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3" y="12"/>
                  </a:lnTo>
                  <a:lnTo>
                    <a:pt x="3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9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0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7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5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3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9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7"/>
                  </a:lnTo>
                  <a:lnTo>
                    <a:pt x="12" y="12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7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7" y="10"/>
                  </a:lnTo>
                  <a:lnTo>
                    <a:pt x="17" y="12"/>
                  </a:lnTo>
                  <a:lnTo>
                    <a:pt x="17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3" name="Freeform 539"/>
            <p:cNvSpPr>
              <a:spLocks/>
            </p:cNvSpPr>
            <p:nvPr/>
          </p:nvSpPr>
          <p:spPr bwMode="auto">
            <a:xfrm>
              <a:off x="5190" y="4023"/>
              <a:ext cx="17" cy="14"/>
            </a:xfrm>
            <a:custGeom>
              <a:avLst/>
              <a:gdLst>
                <a:gd name="T0" fmla="*/ 0 w 17"/>
                <a:gd name="T1" fmla="*/ 12 h 14"/>
                <a:gd name="T2" fmla="*/ 0 w 17"/>
                <a:gd name="T3" fmla="*/ 14 h 14"/>
                <a:gd name="T4" fmla="*/ 0 w 17"/>
                <a:gd name="T5" fmla="*/ 14 h 14"/>
                <a:gd name="T6" fmla="*/ 0 w 17"/>
                <a:gd name="T7" fmla="*/ 12 h 14"/>
                <a:gd name="T8" fmla="*/ 0 w 17"/>
                <a:gd name="T9" fmla="*/ 14 h 14"/>
                <a:gd name="T10" fmla="*/ 2 w 17"/>
                <a:gd name="T11" fmla="*/ 14 h 14"/>
                <a:gd name="T12" fmla="*/ 2 w 17"/>
                <a:gd name="T13" fmla="*/ 12 h 14"/>
                <a:gd name="T14" fmla="*/ 2 w 17"/>
                <a:gd name="T15" fmla="*/ 14 h 14"/>
                <a:gd name="T16" fmla="*/ 2 w 17"/>
                <a:gd name="T17" fmla="*/ 11 h 14"/>
                <a:gd name="T18" fmla="*/ 2 w 17"/>
                <a:gd name="T19" fmla="*/ 14 h 14"/>
                <a:gd name="T20" fmla="*/ 2 w 17"/>
                <a:gd name="T21" fmla="*/ 12 h 14"/>
                <a:gd name="T22" fmla="*/ 2 w 17"/>
                <a:gd name="T23" fmla="*/ 11 h 14"/>
                <a:gd name="T24" fmla="*/ 4 w 17"/>
                <a:gd name="T25" fmla="*/ 12 h 14"/>
                <a:gd name="T26" fmla="*/ 4 w 17"/>
                <a:gd name="T27" fmla="*/ 14 h 14"/>
                <a:gd name="T28" fmla="*/ 4 w 17"/>
                <a:gd name="T29" fmla="*/ 14 h 14"/>
                <a:gd name="T30" fmla="*/ 4 w 17"/>
                <a:gd name="T31" fmla="*/ 12 h 14"/>
                <a:gd name="T32" fmla="*/ 4 w 17"/>
                <a:gd name="T33" fmla="*/ 14 h 14"/>
                <a:gd name="T34" fmla="*/ 4 w 17"/>
                <a:gd name="T35" fmla="*/ 14 h 14"/>
                <a:gd name="T36" fmla="*/ 4 w 17"/>
                <a:gd name="T37" fmla="*/ 14 h 14"/>
                <a:gd name="T38" fmla="*/ 6 w 17"/>
                <a:gd name="T39" fmla="*/ 14 h 14"/>
                <a:gd name="T40" fmla="*/ 6 w 17"/>
                <a:gd name="T41" fmla="*/ 14 h 14"/>
                <a:gd name="T42" fmla="*/ 6 w 17"/>
                <a:gd name="T43" fmla="*/ 14 h 14"/>
                <a:gd name="T44" fmla="*/ 6 w 17"/>
                <a:gd name="T45" fmla="*/ 14 h 14"/>
                <a:gd name="T46" fmla="*/ 6 w 17"/>
                <a:gd name="T47" fmla="*/ 14 h 14"/>
                <a:gd name="T48" fmla="*/ 6 w 17"/>
                <a:gd name="T49" fmla="*/ 14 h 14"/>
                <a:gd name="T50" fmla="*/ 6 w 17"/>
                <a:gd name="T51" fmla="*/ 12 h 14"/>
                <a:gd name="T52" fmla="*/ 8 w 17"/>
                <a:gd name="T53" fmla="*/ 12 h 14"/>
                <a:gd name="T54" fmla="*/ 8 w 17"/>
                <a:gd name="T55" fmla="*/ 14 h 14"/>
                <a:gd name="T56" fmla="*/ 8 w 17"/>
                <a:gd name="T57" fmla="*/ 14 h 14"/>
                <a:gd name="T58" fmla="*/ 8 w 17"/>
                <a:gd name="T59" fmla="*/ 14 h 14"/>
                <a:gd name="T60" fmla="*/ 8 w 17"/>
                <a:gd name="T61" fmla="*/ 12 h 14"/>
                <a:gd name="T62" fmla="*/ 8 w 17"/>
                <a:gd name="T63" fmla="*/ 12 h 14"/>
                <a:gd name="T64" fmla="*/ 9 w 17"/>
                <a:gd name="T65" fmla="*/ 9 h 14"/>
                <a:gd name="T66" fmla="*/ 9 w 17"/>
                <a:gd name="T67" fmla="*/ 14 h 14"/>
                <a:gd name="T68" fmla="*/ 9 w 17"/>
                <a:gd name="T69" fmla="*/ 12 h 14"/>
                <a:gd name="T70" fmla="*/ 9 w 17"/>
                <a:gd name="T71" fmla="*/ 12 h 14"/>
                <a:gd name="T72" fmla="*/ 9 w 17"/>
                <a:gd name="T73" fmla="*/ 9 h 14"/>
                <a:gd name="T74" fmla="*/ 9 w 17"/>
                <a:gd name="T75" fmla="*/ 11 h 14"/>
                <a:gd name="T76" fmla="*/ 9 w 17"/>
                <a:gd name="T77" fmla="*/ 11 h 14"/>
                <a:gd name="T78" fmla="*/ 11 w 17"/>
                <a:gd name="T79" fmla="*/ 14 h 14"/>
                <a:gd name="T80" fmla="*/ 11 w 17"/>
                <a:gd name="T81" fmla="*/ 12 h 14"/>
                <a:gd name="T82" fmla="*/ 11 w 17"/>
                <a:gd name="T83" fmla="*/ 14 h 14"/>
                <a:gd name="T84" fmla="*/ 11 w 17"/>
                <a:gd name="T85" fmla="*/ 12 h 14"/>
                <a:gd name="T86" fmla="*/ 11 w 17"/>
                <a:gd name="T87" fmla="*/ 14 h 14"/>
                <a:gd name="T88" fmla="*/ 11 w 17"/>
                <a:gd name="T89" fmla="*/ 14 h 14"/>
                <a:gd name="T90" fmla="*/ 11 w 17"/>
                <a:gd name="T91" fmla="*/ 7 h 14"/>
                <a:gd name="T92" fmla="*/ 13 w 17"/>
                <a:gd name="T93" fmla="*/ 12 h 14"/>
                <a:gd name="T94" fmla="*/ 13 w 17"/>
                <a:gd name="T95" fmla="*/ 14 h 14"/>
                <a:gd name="T96" fmla="*/ 13 w 17"/>
                <a:gd name="T97" fmla="*/ 11 h 14"/>
                <a:gd name="T98" fmla="*/ 13 w 17"/>
                <a:gd name="T99" fmla="*/ 14 h 14"/>
                <a:gd name="T100" fmla="*/ 13 w 17"/>
                <a:gd name="T101" fmla="*/ 7 h 14"/>
                <a:gd name="T102" fmla="*/ 13 w 17"/>
                <a:gd name="T103" fmla="*/ 12 h 14"/>
                <a:gd name="T104" fmla="*/ 15 w 17"/>
                <a:gd name="T105" fmla="*/ 7 h 14"/>
                <a:gd name="T106" fmla="*/ 15 w 17"/>
                <a:gd name="T107" fmla="*/ 9 h 14"/>
                <a:gd name="T108" fmla="*/ 15 w 17"/>
                <a:gd name="T109" fmla="*/ 12 h 14"/>
                <a:gd name="T110" fmla="*/ 15 w 17"/>
                <a:gd name="T111" fmla="*/ 14 h 14"/>
                <a:gd name="T112" fmla="*/ 15 w 17"/>
                <a:gd name="T113" fmla="*/ 14 h 14"/>
                <a:gd name="T114" fmla="*/ 15 w 17"/>
                <a:gd name="T115" fmla="*/ 14 h 14"/>
                <a:gd name="T116" fmla="*/ 15 w 17"/>
                <a:gd name="T117" fmla="*/ 14 h 14"/>
                <a:gd name="T118" fmla="*/ 17 w 17"/>
                <a:gd name="T119" fmla="*/ 11 h 14"/>
                <a:gd name="T120" fmla="*/ 17 w 17"/>
                <a:gd name="T121" fmla="*/ 4 h 14"/>
                <a:gd name="T122" fmla="*/ 17 w 17"/>
                <a:gd name="T12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14">
                  <a:moveTo>
                    <a:pt x="0" y="12"/>
                  </a:moveTo>
                  <a:lnTo>
                    <a:pt x="0" y="1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9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7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8" y="7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9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5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4"/>
                  </a:lnTo>
                  <a:lnTo>
                    <a:pt x="9" y="14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7"/>
                  </a:lnTo>
                  <a:lnTo>
                    <a:pt x="11" y="12"/>
                  </a:lnTo>
                  <a:lnTo>
                    <a:pt x="11" y="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7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7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5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5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7"/>
                  </a:lnTo>
                  <a:lnTo>
                    <a:pt x="11" y="14"/>
                  </a:lnTo>
                  <a:lnTo>
                    <a:pt x="11" y="7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9"/>
                  </a:lnTo>
                  <a:lnTo>
                    <a:pt x="13" y="7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0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4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7"/>
                  </a:lnTo>
                  <a:lnTo>
                    <a:pt x="15" y="7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9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9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9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5" y="9"/>
                  </a:lnTo>
                  <a:lnTo>
                    <a:pt x="15" y="9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7"/>
                  </a:lnTo>
                  <a:lnTo>
                    <a:pt x="15" y="14"/>
                  </a:lnTo>
                  <a:lnTo>
                    <a:pt x="15" y="7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5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0"/>
                  </a:lnTo>
                  <a:lnTo>
                    <a:pt x="15" y="9"/>
                  </a:lnTo>
                  <a:lnTo>
                    <a:pt x="17" y="9"/>
                  </a:lnTo>
                  <a:lnTo>
                    <a:pt x="17" y="14"/>
                  </a:lnTo>
                  <a:lnTo>
                    <a:pt x="17" y="11"/>
                  </a:lnTo>
                  <a:lnTo>
                    <a:pt x="17" y="14"/>
                  </a:lnTo>
                  <a:lnTo>
                    <a:pt x="17" y="7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9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7" y="14"/>
                  </a:lnTo>
                  <a:lnTo>
                    <a:pt x="17" y="4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14"/>
                  </a:lnTo>
                  <a:lnTo>
                    <a:pt x="17" y="9"/>
                  </a:lnTo>
                  <a:lnTo>
                    <a:pt x="17" y="11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7" y="7"/>
                  </a:lnTo>
                  <a:lnTo>
                    <a:pt x="17" y="12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7" y="12"/>
                  </a:lnTo>
                  <a:lnTo>
                    <a:pt x="17" y="14"/>
                  </a:lnTo>
                  <a:lnTo>
                    <a:pt x="17" y="12"/>
                  </a:lnTo>
                  <a:lnTo>
                    <a:pt x="17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4" name="Freeform 540"/>
            <p:cNvSpPr>
              <a:spLocks/>
            </p:cNvSpPr>
            <p:nvPr/>
          </p:nvSpPr>
          <p:spPr bwMode="auto">
            <a:xfrm>
              <a:off x="5207" y="3998"/>
              <a:ext cx="16" cy="39"/>
            </a:xfrm>
            <a:custGeom>
              <a:avLst/>
              <a:gdLst>
                <a:gd name="T0" fmla="*/ 0 w 16"/>
                <a:gd name="T1" fmla="*/ 37 h 39"/>
                <a:gd name="T2" fmla="*/ 0 w 16"/>
                <a:gd name="T3" fmla="*/ 36 h 39"/>
                <a:gd name="T4" fmla="*/ 0 w 16"/>
                <a:gd name="T5" fmla="*/ 39 h 39"/>
                <a:gd name="T6" fmla="*/ 1 w 16"/>
                <a:gd name="T7" fmla="*/ 39 h 39"/>
                <a:gd name="T8" fmla="*/ 1 w 16"/>
                <a:gd name="T9" fmla="*/ 30 h 39"/>
                <a:gd name="T10" fmla="*/ 1 w 16"/>
                <a:gd name="T11" fmla="*/ 39 h 39"/>
                <a:gd name="T12" fmla="*/ 1 w 16"/>
                <a:gd name="T13" fmla="*/ 37 h 39"/>
                <a:gd name="T14" fmla="*/ 1 w 16"/>
                <a:gd name="T15" fmla="*/ 39 h 39"/>
                <a:gd name="T16" fmla="*/ 1 w 16"/>
                <a:gd name="T17" fmla="*/ 39 h 39"/>
                <a:gd name="T18" fmla="*/ 1 w 16"/>
                <a:gd name="T19" fmla="*/ 37 h 39"/>
                <a:gd name="T20" fmla="*/ 3 w 16"/>
                <a:gd name="T21" fmla="*/ 39 h 39"/>
                <a:gd name="T22" fmla="*/ 3 w 16"/>
                <a:gd name="T23" fmla="*/ 39 h 39"/>
                <a:gd name="T24" fmla="*/ 3 w 16"/>
                <a:gd name="T25" fmla="*/ 27 h 39"/>
                <a:gd name="T26" fmla="*/ 3 w 16"/>
                <a:gd name="T27" fmla="*/ 34 h 39"/>
                <a:gd name="T28" fmla="*/ 3 w 16"/>
                <a:gd name="T29" fmla="*/ 34 h 39"/>
                <a:gd name="T30" fmla="*/ 3 w 16"/>
                <a:gd name="T31" fmla="*/ 34 h 39"/>
                <a:gd name="T32" fmla="*/ 3 w 16"/>
                <a:gd name="T33" fmla="*/ 36 h 39"/>
                <a:gd name="T34" fmla="*/ 5 w 16"/>
                <a:gd name="T35" fmla="*/ 39 h 39"/>
                <a:gd name="T36" fmla="*/ 5 w 16"/>
                <a:gd name="T37" fmla="*/ 34 h 39"/>
                <a:gd name="T38" fmla="*/ 5 w 16"/>
                <a:gd name="T39" fmla="*/ 34 h 39"/>
                <a:gd name="T40" fmla="*/ 5 w 16"/>
                <a:gd name="T41" fmla="*/ 39 h 39"/>
                <a:gd name="T42" fmla="*/ 5 w 16"/>
                <a:gd name="T43" fmla="*/ 39 h 39"/>
                <a:gd name="T44" fmla="*/ 5 w 16"/>
                <a:gd name="T45" fmla="*/ 37 h 39"/>
                <a:gd name="T46" fmla="*/ 7 w 16"/>
                <a:gd name="T47" fmla="*/ 32 h 39"/>
                <a:gd name="T48" fmla="*/ 7 w 16"/>
                <a:gd name="T49" fmla="*/ 39 h 39"/>
                <a:gd name="T50" fmla="*/ 7 w 16"/>
                <a:gd name="T51" fmla="*/ 36 h 39"/>
                <a:gd name="T52" fmla="*/ 7 w 16"/>
                <a:gd name="T53" fmla="*/ 39 h 39"/>
                <a:gd name="T54" fmla="*/ 7 w 16"/>
                <a:gd name="T55" fmla="*/ 34 h 39"/>
                <a:gd name="T56" fmla="*/ 7 w 16"/>
                <a:gd name="T57" fmla="*/ 36 h 39"/>
                <a:gd name="T58" fmla="*/ 7 w 16"/>
                <a:gd name="T59" fmla="*/ 32 h 39"/>
                <a:gd name="T60" fmla="*/ 8 w 16"/>
                <a:gd name="T61" fmla="*/ 39 h 39"/>
                <a:gd name="T62" fmla="*/ 8 w 16"/>
                <a:gd name="T63" fmla="*/ 39 h 39"/>
                <a:gd name="T64" fmla="*/ 8 w 16"/>
                <a:gd name="T65" fmla="*/ 37 h 39"/>
                <a:gd name="T66" fmla="*/ 8 w 16"/>
                <a:gd name="T67" fmla="*/ 34 h 39"/>
                <a:gd name="T68" fmla="*/ 8 w 16"/>
                <a:gd name="T69" fmla="*/ 30 h 39"/>
                <a:gd name="T70" fmla="*/ 8 w 16"/>
                <a:gd name="T71" fmla="*/ 36 h 39"/>
                <a:gd name="T72" fmla="*/ 10 w 16"/>
                <a:gd name="T73" fmla="*/ 37 h 39"/>
                <a:gd name="T74" fmla="*/ 10 w 16"/>
                <a:gd name="T75" fmla="*/ 39 h 39"/>
                <a:gd name="T76" fmla="*/ 10 w 16"/>
                <a:gd name="T77" fmla="*/ 39 h 39"/>
                <a:gd name="T78" fmla="*/ 10 w 16"/>
                <a:gd name="T79" fmla="*/ 36 h 39"/>
                <a:gd name="T80" fmla="*/ 10 w 16"/>
                <a:gd name="T81" fmla="*/ 36 h 39"/>
                <a:gd name="T82" fmla="*/ 10 w 16"/>
                <a:gd name="T83" fmla="*/ 36 h 39"/>
                <a:gd name="T84" fmla="*/ 10 w 16"/>
                <a:gd name="T85" fmla="*/ 34 h 39"/>
                <a:gd name="T86" fmla="*/ 12 w 16"/>
                <a:gd name="T87" fmla="*/ 39 h 39"/>
                <a:gd name="T88" fmla="*/ 12 w 16"/>
                <a:gd name="T89" fmla="*/ 39 h 39"/>
                <a:gd name="T90" fmla="*/ 12 w 16"/>
                <a:gd name="T91" fmla="*/ 37 h 39"/>
                <a:gd name="T92" fmla="*/ 12 w 16"/>
                <a:gd name="T93" fmla="*/ 39 h 39"/>
                <a:gd name="T94" fmla="*/ 12 w 16"/>
                <a:gd name="T95" fmla="*/ 39 h 39"/>
                <a:gd name="T96" fmla="*/ 12 w 16"/>
                <a:gd name="T97" fmla="*/ 36 h 39"/>
                <a:gd name="T98" fmla="*/ 12 w 16"/>
                <a:gd name="T99" fmla="*/ 29 h 39"/>
                <a:gd name="T100" fmla="*/ 12 w 16"/>
                <a:gd name="T101" fmla="*/ 23 h 39"/>
                <a:gd name="T102" fmla="*/ 14 w 16"/>
                <a:gd name="T103" fmla="*/ 32 h 39"/>
                <a:gd name="T104" fmla="*/ 14 w 16"/>
                <a:gd name="T105" fmla="*/ 37 h 39"/>
                <a:gd name="T106" fmla="*/ 14 w 16"/>
                <a:gd name="T107" fmla="*/ 29 h 39"/>
                <a:gd name="T108" fmla="*/ 14 w 16"/>
                <a:gd name="T109" fmla="*/ 27 h 39"/>
                <a:gd name="T110" fmla="*/ 14 w 16"/>
                <a:gd name="T111" fmla="*/ 34 h 39"/>
                <a:gd name="T112" fmla="*/ 14 w 16"/>
                <a:gd name="T113" fmla="*/ 5 h 39"/>
                <a:gd name="T114" fmla="*/ 16 w 16"/>
                <a:gd name="T115" fmla="*/ 25 h 39"/>
                <a:gd name="T116" fmla="*/ 16 w 16"/>
                <a:gd name="T117" fmla="*/ 29 h 39"/>
                <a:gd name="T118" fmla="*/ 16 w 16"/>
                <a:gd name="T119" fmla="*/ 37 h 39"/>
                <a:gd name="T120" fmla="*/ 16 w 16"/>
                <a:gd name="T121" fmla="*/ 29 h 39"/>
                <a:gd name="T122" fmla="*/ 16 w 16"/>
                <a:gd name="T12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39">
                  <a:moveTo>
                    <a:pt x="0" y="37"/>
                  </a:moveTo>
                  <a:lnTo>
                    <a:pt x="0" y="39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13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0" y="37"/>
                  </a:lnTo>
                  <a:lnTo>
                    <a:pt x="0" y="36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4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4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4"/>
                  </a:lnTo>
                  <a:lnTo>
                    <a:pt x="1" y="30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30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4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2"/>
                  </a:lnTo>
                  <a:lnTo>
                    <a:pt x="1" y="36"/>
                  </a:lnTo>
                  <a:lnTo>
                    <a:pt x="1" y="39"/>
                  </a:lnTo>
                  <a:lnTo>
                    <a:pt x="1" y="32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9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1" y="29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4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4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4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29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36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36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9"/>
                  </a:lnTo>
                  <a:lnTo>
                    <a:pt x="1" y="37"/>
                  </a:lnTo>
                  <a:lnTo>
                    <a:pt x="1" y="36"/>
                  </a:lnTo>
                  <a:lnTo>
                    <a:pt x="1" y="2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2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21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32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27"/>
                  </a:lnTo>
                  <a:lnTo>
                    <a:pt x="3" y="39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27"/>
                  </a:lnTo>
                  <a:lnTo>
                    <a:pt x="3" y="34"/>
                  </a:lnTo>
                  <a:lnTo>
                    <a:pt x="3" y="39"/>
                  </a:lnTo>
                  <a:lnTo>
                    <a:pt x="3" y="30"/>
                  </a:lnTo>
                  <a:lnTo>
                    <a:pt x="3" y="39"/>
                  </a:lnTo>
                  <a:lnTo>
                    <a:pt x="3" y="34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7"/>
                  </a:lnTo>
                  <a:lnTo>
                    <a:pt x="3" y="30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0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25"/>
                  </a:lnTo>
                  <a:lnTo>
                    <a:pt x="3" y="34"/>
                  </a:lnTo>
                  <a:lnTo>
                    <a:pt x="3" y="37"/>
                  </a:lnTo>
                  <a:lnTo>
                    <a:pt x="3" y="39"/>
                  </a:lnTo>
                  <a:lnTo>
                    <a:pt x="3" y="32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3" y="37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3" y="39"/>
                  </a:lnTo>
                  <a:lnTo>
                    <a:pt x="3" y="23"/>
                  </a:lnTo>
                  <a:lnTo>
                    <a:pt x="3" y="34"/>
                  </a:lnTo>
                  <a:lnTo>
                    <a:pt x="3" y="27"/>
                  </a:lnTo>
                  <a:lnTo>
                    <a:pt x="3" y="25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3" y="39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29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7"/>
                  </a:lnTo>
                  <a:lnTo>
                    <a:pt x="5" y="32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2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29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27"/>
                  </a:lnTo>
                  <a:lnTo>
                    <a:pt x="5" y="36"/>
                  </a:lnTo>
                  <a:lnTo>
                    <a:pt x="5" y="34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6"/>
                  </a:lnTo>
                  <a:lnTo>
                    <a:pt x="5" y="21"/>
                  </a:lnTo>
                  <a:lnTo>
                    <a:pt x="5" y="36"/>
                  </a:lnTo>
                  <a:lnTo>
                    <a:pt x="5" y="39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27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25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37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5" y="34"/>
                  </a:lnTo>
                  <a:lnTo>
                    <a:pt x="5" y="39"/>
                  </a:lnTo>
                  <a:lnTo>
                    <a:pt x="5" y="34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7" y="39"/>
                  </a:lnTo>
                  <a:lnTo>
                    <a:pt x="7" y="32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25"/>
                  </a:lnTo>
                  <a:lnTo>
                    <a:pt x="7" y="20"/>
                  </a:lnTo>
                  <a:lnTo>
                    <a:pt x="7" y="36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2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2"/>
                  </a:lnTo>
                  <a:lnTo>
                    <a:pt x="7" y="36"/>
                  </a:lnTo>
                  <a:lnTo>
                    <a:pt x="7" y="25"/>
                  </a:lnTo>
                  <a:lnTo>
                    <a:pt x="7" y="30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27"/>
                  </a:lnTo>
                  <a:lnTo>
                    <a:pt x="7" y="39"/>
                  </a:lnTo>
                  <a:lnTo>
                    <a:pt x="7" y="23"/>
                  </a:lnTo>
                  <a:lnTo>
                    <a:pt x="7" y="29"/>
                  </a:lnTo>
                  <a:lnTo>
                    <a:pt x="7" y="30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2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9"/>
                  </a:lnTo>
                  <a:lnTo>
                    <a:pt x="7" y="27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21"/>
                  </a:lnTo>
                  <a:lnTo>
                    <a:pt x="7" y="25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9"/>
                  </a:lnTo>
                  <a:lnTo>
                    <a:pt x="7" y="39"/>
                  </a:lnTo>
                  <a:lnTo>
                    <a:pt x="7" y="30"/>
                  </a:lnTo>
                  <a:lnTo>
                    <a:pt x="7" y="34"/>
                  </a:lnTo>
                  <a:lnTo>
                    <a:pt x="7" y="29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7" y="21"/>
                  </a:lnTo>
                  <a:lnTo>
                    <a:pt x="7" y="39"/>
                  </a:lnTo>
                  <a:lnTo>
                    <a:pt x="7" y="30"/>
                  </a:lnTo>
                  <a:lnTo>
                    <a:pt x="7" y="37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7" y="39"/>
                  </a:lnTo>
                  <a:lnTo>
                    <a:pt x="7" y="21"/>
                  </a:lnTo>
                  <a:lnTo>
                    <a:pt x="7" y="32"/>
                  </a:lnTo>
                  <a:lnTo>
                    <a:pt x="7" y="39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8" y="30"/>
                  </a:lnTo>
                  <a:lnTo>
                    <a:pt x="8" y="27"/>
                  </a:lnTo>
                  <a:lnTo>
                    <a:pt x="8" y="37"/>
                  </a:lnTo>
                  <a:lnTo>
                    <a:pt x="8" y="21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8" y="34"/>
                  </a:lnTo>
                  <a:lnTo>
                    <a:pt x="8" y="39"/>
                  </a:lnTo>
                  <a:lnTo>
                    <a:pt x="8" y="32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8" y="18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8" y="36"/>
                  </a:lnTo>
                  <a:lnTo>
                    <a:pt x="8" y="39"/>
                  </a:lnTo>
                  <a:lnTo>
                    <a:pt x="8" y="34"/>
                  </a:lnTo>
                  <a:lnTo>
                    <a:pt x="8" y="39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8" y="23"/>
                  </a:lnTo>
                  <a:lnTo>
                    <a:pt x="8" y="34"/>
                  </a:lnTo>
                  <a:lnTo>
                    <a:pt x="8" y="20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8" y="37"/>
                  </a:lnTo>
                  <a:lnTo>
                    <a:pt x="8" y="32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8" y="23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8" y="34"/>
                  </a:lnTo>
                  <a:lnTo>
                    <a:pt x="8" y="39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2"/>
                  </a:lnTo>
                  <a:lnTo>
                    <a:pt x="8" y="37"/>
                  </a:lnTo>
                  <a:lnTo>
                    <a:pt x="8" y="34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27"/>
                  </a:lnTo>
                  <a:lnTo>
                    <a:pt x="8" y="21"/>
                  </a:lnTo>
                  <a:lnTo>
                    <a:pt x="8" y="30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0"/>
                  </a:lnTo>
                  <a:lnTo>
                    <a:pt x="8" y="37"/>
                  </a:lnTo>
                  <a:lnTo>
                    <a:pt x="8" y="39"/>
                  </a:lnTo>
                  <a:lnTo>
                    <a:pt x="8" y="37"/>
                  </a:lnTo>
                  <a:lnTo>
                    <a:pt x="8" y="34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8" y="39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8" y="39"/>
                  </a:lnTo>
                  <a:lnTo>
                    <a:pt x="8" y="36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8" y="36"/>
                  </a:lnTo>
                  <a:lnTo>
                    <a:pt x="8" y="34"/>
                  </a:lnTo>
                  <a:lnTo>
                    <a:pt x="8" y="37"/>
                  </a:lnTo>
                  <a:lnTo>
                    <a:pt x="8" y="27"/>
                  </a:lnTo>
                  <a:lnTo>
                    <a:pt x="8" y="25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34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9"/>
                  </a:lnTo>
                  <a:lnTo>
                    <a:pt x="10" y="29"/>
                  </a:lnTo>
                  <a:lnTo>
                    <a:pt x="10" y="34"/>
                  </a:lnTo>
                  <a:lnTo>
                    <a:pt x="10" y="36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9"/>
                  </a:lnTo>
                  <a:lnTo>
                    <a:pt x="10" y="9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0" y="27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10" y="39"/>
                  </a:lnTo>
                  <a:lnTo>
                    <a:pt x="10" y="34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29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0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10" y="39"/>
                  </a:lnTo>
                  <a:lnTo>
                    <a:pt x="10" y="23"/>
                  </a:lnTo>
                  <a:lnTo>
                    <a:pt x="10" y="36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30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30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29"/>
                  </a:lnTo>
                  <a:lnTo>
                    <a:pt x="10" y="37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7"/>
                  </a:lnTo>
                  <a:lnTo>
                    <a:pt x="10" y="18"/>
                  </a:lnTo>
                  <a:lnTo>
                    <a:pt x="10" y="39"/>
                  </a:lnTo>
                  <a:lnTo>
                    <a:pt x="10" y="36"/>
                  </a:lnTo>
                  <a:lnTo>
                    <a:pt x="10" y="37"/>
                  </a:lnTo>
                  <a:lnTo>
                    <a:pt x="10" y="34"/>
                  </a:lnTo>
                  <a:lnTo>
                    <a:pt x="10" y="29"/>
                  </a:lnTo>
                  <a:lnTo>
                    <a:pt x="10" y="32"/>
                  </a:lnTo>
                  <a:lnTo>
                    <a:pt x="10" y="34"/>
                  </a:lnTo>
                  <a:lnTo>
                    <a:pt x="10" y="36"/>
                  </a:lnTo>
                  <a:lnTo>
                    <a:pt x="10" y="39"/>
                  </a:lnTo>
                  <a:lnTo>
                    <a:pt x="10" y="32"/>
                  </a:lnTo>
                  <a:lnTo>
                    <a:pt x="10" y="37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0" y="37"/>
                  </a:lnTo>
                  <a:lnTo>
                    <a:pt x="10" y="39"/>
                  </a:lnTo>
                  <a:lnTo>
                    <a:pt x="12" y="39"/>
                  </a:lnTo>
                  <a:lnTo>
                    <a:pt x="12" y="14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29"/>
                  </a:lnTo>
                  <a:lnTo>
                    <a:pt x="12" y="32"/>
                  </a:lnTo>
                  <a:lnTo>
                    <a:pt x="12" y="36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9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7"/>
                  </a:lnTo>
                  <a:lnTo>
                    <a:pt x="12" y="21"/>
                  </a:lnTo>
                  <a:lnTo>
                    <a:pt x="12" y="13"/>
                  </a:lnTo>
                  <a:lnTo>
                    <a:pt x="12" y="36"/>
                  </a:lnTo>
                  <a:lnTo>
                    <a:pt x="12" y="29"/>
                  </a:lnTo>
                  <a:lnTo>
                    <a:pt x="12" y="27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37"/>
                  </a:lnTo>
                  <a:lnTo>
                    <a:pt x="12" y="18"/>
                  </a:lnTo>
                  <a:lnTo>
                    <a:pt x="12" y="32"/>
                  </a:lnTo>
                  <a:lnTo>
                    <a:pt x="12" y="39"/>
                  </a:lnTo>
                  <a:lnTo>
                    <a:pt x="12" y="32"/>
                  </a:lnTo>
                  <a:lnTo>
                    <a:pt x="12" y="36"/>
                  </a:lnTo>
                  <a:lnTo>
                    <a:pt x="12" y="37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25"/>
                  </a:lnTo>
                  <a:lnTo>
                    <a:pt x="12" y="37"/>
                  </a:lnTo>
                  <a:lnTo>
                    <a:pt x="12" y="36"/>
                  </a:lnTo>
                  <a:lnTo>
                    <a:pt x="12" y="39"/>
                  </a:lnTo>
                  <a:lnTo>
                    <a:pt x="12" y="29"/>
                  </a:lnTo>
                  <a:lnTo>
                    <a:pt x="12" y="20"/>
                  </a:lnTo>
                  <a:lnTo>
                    <a:pt x="12" y="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29"/>
                  </a:lnTo>
                  <a:lnTo>
                    <a:pt x="12" y="39"/>
                  </a:lnTo>
                  <a:lnTo>
                    <a:pt x="12" y="34"/>
                  </a:lnTo>
                  <a:lnTo>
                    <a:pt x="12" y="14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21"/>
                  </a:lnTo>
                  <a:lnTo>
                    <a:pt x="12" y="34"/>
                  </a:lnTo>
                  <a:lnTo>
                    <a:pt x="12" y="27"/>
                  </a:lnTo>
                  <a:lnTo>
                    <a:pt x="12" y="30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2" y="34"/>
                  </a:lnTo>
                  <a:lnTo>
                    <a:pt x="12" y="25"/>
                  </a:lnTo>
                  <a:lnTo>
                    <a:pt x="12" y="21"/>
                  </a:lnTo>
                  <a:lnTo>
                    <a:pt x="12" y="34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2" y="39"/>
                  </a:lnTo>
                  <a:lnTo>
                    <a:pt x="12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29"/>
                  </a:lnTo>
                  <a:lnTo>
                    <a:pt x="12" y="30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2" y="37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7"/>
                  </a:lnTo>
                  <a:lnTo>
                    <a:pt x="12" y="23"/>
                  </a:lnTo>
                  <a:lnTo>
                    <a:pt x="14" y="32"/>
                  </a:lnTo>
                  <a:lnTo>
                    <a:pt x="14" y="23"/>
                  </a:lnTo>
                  <a:lnTo>
                    <a:pt x="14" y="36"/>
                  </a:lnTo>
                  <a:lnTo>
                    <a:pt x="14" y="27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23"/>
                  </a:lnTo>
                  <a:lnTo>
                    <a:pt x="14" y="36"/>
                  </a:lnTo>
                  <a:lnTo>
                    <a:pt x="14" y="30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4" y="29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4" y="23"/>
                  </a:lnTo>
                  <a:lnTo>
                    <a:pt x="14" y="36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4" y="4"/>
                  </a:lnTo>
                  <a:lnTo>
                    <a:pt x="14" y="36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4" y="29"/>
                  </a:lnTo>
                  <a:lnTo>
                    <a:pt x="14" y="39"/>
                  </a:lnTo>
                  <a:lnTo>
                    <a:pt x="14" y="30"/>
                  </a:lnTo>
                  <a:lnTo>
                    <a:pt x="14" y="25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36"/>
                  </a:lnTo>
                  <a:lnTo>
                    <a:pt x="14" y="29"/>
                  </a:lnTo>
                  <a:lnTo>
                    <a:pt x="14" y="39"/>
                  </a:lnTo>
                  <a:lnTo>
                    <a:pt x="14" y="14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29"/>
                  </a:lnTo>
                  <a:lnTo>
                    <a:pt x="14" y="34"/>
                  </a:lnTo>
                  <a:lnTo>
                    <a:pt x="14" y="3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4" y="32"/>
                  </a:lnTo>
                  <a:lnTo>
                    <a:pt x="14" y="34"/>
                  </a:lnTo>
                  <a:lnTo>
                    <a:pt x="14" y="29"/>
                  </a:lnTo>
                  <a:lnTo>
                    <a:pt x="14" y="39"/>
                  </a:lnTo>
                  <a:lnTo>
                    <a:pt x="14" y="32"/>
                  </a:lnTo>
                  <a:lnTo>
                    <a:pt x="14" y="2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27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9"/>
                  </a:lnTo>
                  <a:lnTo>
                    <a:pt x="14" y="37"/>
                  </a:lnTo>
                  <a:lnTo>
                    <a:pt x="14" y="27"/>
                  </a:lnTo>
                  <a:lnTo>
                    <a:pt x="14" y="37"/>
                  </a:lnTo>
                  <a:lnTo>
                    <a:pt x="14" y="25"/>
                  </a:lnTo>
                  <a:lnTo>
                    <a:pt x="14" y="39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4" y="36"/>
                  </a:lnTo>
                  <a:lnTo>
                    <a:pt x="14" y="18"/>
                  </a:lnTo>
                  <a:lnTo>
                    <a:pt x="14" y="5"/>
                  </a:lnTo>
                  <a:lnTo>
                    <a:pt x="14" y="18"/>
                  </a:lnTo>
                  <a:lnTo>
                    <a:pt x="14" y="37"/>
                  </a:lnTo>
                  <a:lnTo>
                    <a:pt x="14" y="29"/>
                  </a:lnTo>
                  <a:lnTo>
                    <a:pt x="14" y="34"/>
                  </a:lnTo>
                  <a:lnTo>
                    <a:pt x="16" y="36"/>
                  </a:lnTo>
                  <a:lnTo>
                    <a:pt x="16" y="34"/>
                  </a:lnTo>
                  <a:lnTo>
                    <a:pt x="16" y="18"/>
                  </a:lnTo>
                  <a:lnTo>
                    <a:pt x="16" y="36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7"/>
                  </a:lnTo>
                  <a:lnTo>
                    <a:pt x="16" y="25"/>
                  </a:lnTo>
                  <a:lnTo>
                    <a:pt x="16" y="37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32"/>
                  </a:lnTo>
                  <a:lnTo>
                    <a:pt x="16" y="29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6" y="32"/>
                  </a:lnTo>
                  <a:lnTo>
                    <a:pt x="16" y="39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29"/>
                  </a:lnTo>
                  <a:lnTo>
                    <a:pt x="16" y="39"/>
                  </a:lnTo>
                  <a:lnTo>
                    <a:pt x="16" y="16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4"/>
                  </a:lnTo>
                  <a:lnTo>
                    <a:pt x="16" y="37"/>
                  </a:lnTo>
                  <a:lnTo>
                    <a:pt x="16" y="39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2"/>
                  </a:lnTo>
                  <a:lnTo>
                    <a:pt x="16" y="37"/>
                  </a:lnTo>
                  <a:lnTo>
                    <a:pt x="16" y="20"/>
                  </a:lnTo>
                  <a:lnTo>
                    <a:pt x="16" y="37"/>
                  </a:lnTo>
                  <a:lnTo>
                    <a:pt x="16" y="30"/>
                  </a:lnTo>
                  <a:lnTo>
                    <a:pt x="16" y="20"/>
                  </a:lnTo>
                  <a:lnTo>
                    <a:pt x="16" y="29"/>
                  </a:lnTo>
                  <a:lnTo>
                    <a:pt x="16" y="30"/>
                  </a:lnTo>
                  <a:lnTo>
                    <a:pt x="16" y="14"/>
                  </a:lnTo>
                  <a:lnTo>
                    <a:pt x="16" y="34"/>
                  </a:lnTo>
                  <a:lnTo>
                    <a:pt x="16" y="0"/>
                  </a:lnTo>
                  <a:lnTo>
                    <a:pt x="16" y="32"/>
                  </a:lnTo>
                  <a:lnTo>
                    <a:pt x="16" y="16"/>
                  </a:lnTo>
                  <a:lnTo>
                    <a:pt x="16" y="37"/>
                  </a:lnTo>
                  <a:lnTo>
                    <a:pt x="16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27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2"/>
                  </a:lnTo>
                  <a:lnTo>
                    <a:pt x="16" y="23"/>
                  </a:lnTo>
                  <a:lnTo>
                    <a:pt x="16" y="36"/>
                  </a:lnTo>
                  <a:lnTo>
                    <a:pt x="16" y="34"/>
                  </a:lnTo>
                  <a:lnTo>
                    <a:pt x="16" y="39"/>
                  </a:lnTo>
                  <a:lnTo>
                    <a:pt x="16" y="3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5" name="Freeform 541"/>
            <p:cNvSpPr>
              <a:spLocks/>
            </p:cNvSpPr>
            <p:nvPr/>
          </p:nvSpPr>
          <p:spPr bwMode="auto">
            <a:xfrm>
              <a:off x="5223" y="3986"/>
              <a:ext cx="16" cy="51"/>
            </a:xfrm>
            <a:custGeom>
              <a:avLst/>
              <a:gdLst>
                <a:gd name="T0" fmla="*/ 0 w 16"/>
                <a:gd name="T1" fmla="*/ 51 h 51"/>
                <a:gd name="T2" fmla="*/ 1 w 16"/>
                <a:gd name="T3" fmla="*/ 48 h 51"/>
                <a:gd name="T4" fmla="*/ 1 w 16"/>
                <a:gd name="T5" fmla="*/ 44 h 51"/>
                <a:gd name="T6" fmla="*/ 1 w 16"/>
                <a:gd name="T7" fmla="*/ 51 h 51"/>
                <a:gd name="T8" fmla="*/ 1 w 16"/>
                <a:gd name="T9" fmla="*/ 35 h 51"/>
                <a:gd name="T10" fmla="*/ 1 w 16"/>
                <a:gd name="T11" fmla="*/ 51 h 51"/>
                <a:gd name="T12" fmla="*/ 1 w 16"/>
                <a:gd name="T13" fmla="*/ 49 h 51"/>
                <a:gd name="T14" fmla="*/ 1 w 16"/>
                <a:gd name="T15" fmla="*/ 39 h 51"/>
                <a:gd name="T16" fmla="*/ 1 w 16"/>
                <a:gd name="T17" fmla="*/ 41 h 51"/>
                <a:gd name="T18" fmla="*/ 3 w 16"/>
                <a:gd name="T19" fmla="*/ 48 h 51"/>
                <a:gd name="T20" fmla="*/ 3 w 16"/>
                <a:gd name="T21" fmla="*/ 44 h 51"/>
                <a:gd name="T22" fmla="*/ 3 w 16"/>
                <a:gd name="T23" fmla="*/ 48 h 51"/>
                <a:gd name="T24" fmla="*/ 3 w 16"/>
                <a:gd name="T25" fmla="*/ 49 h 51"/>
                <a:gd name="T26" fmla="*/ 3 w 16"/>
                <a:gd name="T27" fmla="*/ 44 h 51"/>
                <a:gd name="T28" fmla="*/ 3 w 16"/>
                <a:gd name="T29" fmla="*/ 37 h 51"/>
                <a:gd name="T30" fmla="*/ 3 w 16"/>
                <a:gd name="T31" fmla="*/ 51 h 51"/>
                <a:gd name="T32" fmla="*/ 5 w 16"/>
                <a:gd name="T33" fmla="*/ 48 h 51"/>
                <a:gd name="T34" fmla="*/ 5 w 16"/>
                <a:gd name="T35" fmla="*/ 41 h 51"/>
                <a:gd name="T36" fmla="*/ 5 w 16"/>
                <a:gd name="T37" fmla="*/ 48 h 51"/>
                <a:gd name="T38" fmla="*/ 5 w 16"/>
                <a:gd name="T39" fmla="*/ 23 h 51"/>
                <a:gd name="T40" fmla="*/ 5 w 16"/>
                <a:gd name="T41" fmla="*/ 33 h 51"/>
                <a:gd name="T42" fmla="*/ 5 w 16"/>
                <a:gd name="T43" fmla="*/ 32 h 51"/>
                <a:gd name="T44" fmla="*/ 7 w 16"/>
                <a:gd name="T45" fmla="*/ 46 h 51"/>
                <a:gd name="T46" fmla="*/ 7 w 16"/>
                <a:gd name="T47" fmla="*/ 39 h 51"/>
                <a:gd name="T48" fmla="*/ 7 w 16"/>
                <a:gd name="T49" fmla="*/ 51 h 51"/>
                <a:gd name="T50" fmla="*/ 7 w 16"/>
                <a:gd name="T51" fmla="*/ 46 h 51"/>
                <a:gd name="T52" fmla="*/ 7 w 16"/>
                <a:gd name="T53" fmla="*/ 51 h 51"/>
                <a:gd name="T54" fmla="*/ 7 w 16"/>
                <a:gd name="T55" fmla="*/ 48 h 51"/>
                <a:gd name="T56" fmla="*/ 7 w 16"/>
                <a:gd name="T57" fmla="*/ 48 h 51"/>
                <a:gd name="T58" fmla="*/ 8 w 16"/>
                <a:gd name="T59" fmla="*/ 51 h 51"/>
                <a:gd name="T60" fmla="*/ 8 w 16"/>
                <a:gd name="T61" fmla="*/ 44 h 51"/>
                <a:gd name="T62" fmla="*/ 8 w 16"/>
                <a:gd name="T63" fmla="*/ 51 h 51"/>
                <a:gd name="T64" fmla="*/ 8 w 16"/>
                <a:gd name="T65" fmla="*/ 48 h 51"/>
                <a:gd name="T66" fmla="*/ 8 w 16"/>
                <a:gd name="T67" fmla="*/ 51 h 51"/>
                <a:gd name="T68" fmla="*/ 8 w 16"/>
                <a:gd name="T69" fmla="*/ 48 h 51"/>
                <a:gd name="T70" fmla="*/ 8 w 16"/>
                <a:gd name="T71" fmla="*/ 51 h 51"/>
                <a:gd name="T72" fmla="*/ 10 w 16"/>
                <a:gd name="T73" fmla="*/ 30 h 51"/>
                <a:gd name="T74" fmla="*/ 10 w 16"/>
                <a:gd name="T75" fmla="*/ 51 h 51"/>
                <a:gd name="T76" fmla="*/ 10 w 16"/>
                <a:gd name="T77" fmla="*/ 48 h 51"/>
                <a:gd name="T78" fmla="*/ 10 w 16"/>
                <a:gd name="T79" fmla="*/ 51 h 51"/>
                <a:gd name="T80" fmla="*/ 10 w 16"/>
                <a:gd name="T81" fmla="*/ 42 h 51"/>
                <a:gd name="T82" fmla="*/ 10 w 16"/>
                <a:gd name="T83" fmla="*/ 48 h 51"/>
                <a:gd name="T84" fmla="*/ 10 w 16"/>
                <a:gd name="T85" fmla="*/ 49 h 51"/>
                <a:gd name="T86" fmla="*/ 12 w 16"/>
                <a:gd name="T87" fmla="*/ 46 h 51"/>
                <a:gd name="T88" fmla="*/ 12 w 16"/>
                <a:gd name="T89" fmla="*/ 49 h 51"/>
                <a:gd name="T90" fmla="*/ 12 w 16"/>
                <a:gd name="T91" fmla="*/ 51 h 51"/>
                <a:gd name="T92" fmla="*/ 12 w 16"/>
                <a:gd name="T93" fmla="*/ 51 h 51"/>
                <a:gd name="T94" fmla="*/ 12 w 16"/>
                <a:gd name="T95" fmla="*/ 51 h 51"/>
                <a:gd name="T96" fmla="*/ 12 w 16"/>
                <a:gd name="T97" fmla="*/ 51 h 51"/>
                <a:gd name="T98" fmla="*/ 14 w 16"/>
                <a:gd name="T99" fmla="*/ 51 h 51"/>
                <a:gd name="T100" fmla="*/ 14 w 16"/>
                <a:gd name="T101" fmla="*/ 51 h 51"/>
                <a:gd name="T102" fmla="*/ 14 w 16"/>
                <a:gd name="T103" fmla="*/ 51 h 51"/>
                <a:gd name="T104" fmla="*/ 14 w 16"/>
                <a:gd name="T105" fmla="*/ 51 h 51"/>
                <a:gd name="T106" fmla="*/ 14 w 16"/>
                <a:gd name="T107" fmla="*/ 49 h 51"/>
                <a:gd name="T108" fmla="*/ 14 w 16"/>
                <a:gd name="T109" fmla="*/ 51 h 51"/>
                <a:gd name="T110" fmla="*/ 14 w 16"/>
                <a:gd name="T111" fmla="*/ 51 h 51"/>
                <a:gd name="T112" fmla="*/ 16 w 16"/>
                <a:gd name="T113" fmla="*/ 46 h 51"/>
                <a:gd name="T114" fmla="*/ 16 w 16"/>
                <a:gd name="T115" fmla="*/ 46 h 51"/>
                <a:gd name="T116" fmla="*/ 16 w 16"/>
                <a:gd name="T117" fmla="*/ 41 h 51"/>
                <a:gd name="T118" fmla="*/ 16 w 16"/>
                <a:gd name="T119" fmla="*/ 51 h 51"/>
                <a:gd name="T120" fmla="*/ 16 w 16"/>
                <a:gd name="T121" fmla="*/ 48 h 51"/>
                <a:gd name="T122" fmla="*/ 16 w 16"/>
                <a:gd name="T123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51">
                  <a:moveTo>
                    <a:pt x="0" y="48"/>
                  </a:moveTo>
                  <a:lnTo>
                    <a:pt x="0" y="41"/>
                  </a:lnTo>
                  <a:lnTo>
                    <a:pt x="0" y="51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51"/>
                  </a:lnTo>
                  <a:lnTo>
                    <a:pt x="0" y="35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0" y="39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46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0" y="49"/>
                  </a:lnTo>
                  <a:lnTo>
                    <a:pt x="0" y="28"/>
                  </a:lnTo>
                  <a:lnTo>
                    <a:pt x="0" y="46"/>
                  </a:lnTo>
                  <a:lnTo>
                    <a:pt x="0" y="51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39"/>
                  </a:lnTo>
                  <a:lnTo>
                    <a:pt x="1" y="49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6"/>
                  </a:lnTo>
                  <a:lnTo>
                    <a:pt x="1" y="42"/>
                  </a:lnTo>
                  <a:lnTo>
                    <a:pt x="1" y="46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51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1" y="51"/>
                  </a:lnTo>
                  <a:lnTo>
                    <a:pt x="1" y="44"/>
                  </a:lnTo>
                  <a:lnTo>
                    <a:pt x="1" y="46"/>
                  </a:lnTo>
                  <a:lnTo>
                    <a:pt x="1" y="51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1" y="44"/>
                  </a:lnTo>
                  <a:lnTo>
                    <a:pt x="1" y="42"/>
                  </a:lnTo>
                  <a:lnTo>
                    <a:pt x="1" y="48"/>
                  </a:lnTo>
                  <a:lnTo>
                    <a:pt x="1" y="44"/>
                  </a:lnTo>
                  <a:lnTo>
                    <a:pt x="1" y="51"/>
                  </a:lnTo>
                  <a:lnTo>
                    <a:pt x="1" y="37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33"/>
                  </a:lnTo>
                  <a:lnTo>
                    <a:pt x="1" y="51"/>
                  </a:lnTo>
                  <a:lnTo>
                    <a:pt x="1" y="33"/>
                  </a:lnTo>
                  <a:lnTo>
                    <a:pt x="1" y="41"/>
                  </a:lnTo>
                  <a:lnTo>
                    <a:pt x="1" y="28"/>
                  </a:lnTo>
                  <a:lnTo>
                    <a:pt x="1" y="35"/>
                  </a:lnTo>
                  <a:lnTo>
                    <a:pt x="1" y="48"/>
                  </a:lnTo>
                  <a:lnTo>
                    <a:pt x="1" y="51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2"/>
                  </a:lnTo>
                  <a:lnTo>
                    <a:pt x="1" y="48"/>
                  </a:lnTo>
                  <a:lnTo>
                    <a:pt x="1" y="44"/>
                  </a:lnTo>
                  <a:lnTo>
                    <a:pt x="1" y="51"/>
                  </a:lnTo>
                  <a:lnTo>
                    <a:pt x="1" y="21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51"/>
                  </a:lnTo>
                  <a:lnTo>
                    <a:pt x="1" y="48"/>
                  </a:lnTo>
                  <a:lnTo>
                    <a:pt x="1" y="51"/>
                  </a:lnTo>
                  <a:lnTo>
                    <a:pt x="1" y="48"/>
                  </a:lnTo>
                  <a:lnTo>
                    <a:pt x="1" y="51"/>
                  </a:lnTo>
                  <a:lnTo>
                    <a:pt x="1" y="44"/>
                  </a:lnTo>
                  <a:lnTo>
                    <a:pt x="1" y="4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51"/>
                  </a:lnTo>
                  <a:lnTo>
                    <a:pt x="1" y="41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1"/>
                  </a:lnTo>
                  <a:lnTo>
                    <a:pt x="1" y="26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1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37"/>
                  </a:lnTo>
                  <a:lnTo>
                    <a:pt x="1" y="49"/>
                  </a:lnTo>
                  <a:lnTo>
                    <a:pt x="1" y="39"/>
                  </a:lnTo>
                  <a:lnTo>
                    <a:pt x="1" y="51"/>
                  </a:lnTo>
                  <a:lnTo>
                    <a:pt x="1" y="48"/>
                  </a:lnTo>
                  <a:lnTo>
                    <a:pt x="1" y="41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51"/>
                  </a:lnTo>
                  <a:lnTo>
                    <a:pt x="1" y="48"/>
                  </a:lnTo>
                  <a:lnTo>
                    <a:pt x="1" y="51"/>
                  </a:lnTo>
                  <a:lnTo>
                    <a:pt x="1" y="39"/>
                  </a:lnTo>
                  <a:lnTo>
                    <a:pt x="1" y="41"/>
                  </a:lnTo>
                  <a:lnTo>
                    <a:pt x="1" y="39"/>
                  </a:lnTo>
                  <a:lnTo>
                    <a:pt x="1" y="41"/>
                  </a:lnTo>
                  <a:lnTo>
                    <a:pt x="3" y="49"/>
                  </a:lnTo>
                  <a:lnTo>
                    <a:pt x="3" y="42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4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3" y="4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3" y="44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48"/>
                  </a:lnTo>
                  <a:lnTo>
                    <a:pt x="3" y="49"/>
                  </a:lnTo>
                  <a:lnTo>
                    <a:pt x="3" y="48"/>
                  </a:lnTo>
                  <a:lnTo>
                    <a:pt x="3" y="37"/>
                  </a:lnTo>
                  <a:lnTo>
                    <a:pt x="3" y="23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3" y="49"/>
                  </a:lnTo>
                  <a:lnTo>
                    <a:pt x="3" y="44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9"/>
                  </a:lnTo>
                  <a:lnTo>
                    <a:pt x="3" y="30"/>
                  </a:lnTo>
                  <a:lnTo>
                    <a:pt x="3" y="37"/>
                  </a:lnTo>
                  <a:lnTo>
                    <a:pt x="3" y="42"/>
                  </a:lnTo>
                  <a:lnTo>
                    <a:pt x="3" y="39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3" y="51"/>
                  </a:lnTo>
                  <a:lnTo>
                    <a:pt x="3" y="33"/>
                  </a:lnTo>
                  <a:lnTo>
                    <a:pt x="3" y="51"/>
                  </a:lnTo>
                  <a:lnTo>
                    <a:pt x="3" y="44"/>
                  </a:lnTo>
                  <a:lnTo>
                    <a:pt x="3" y="49"/>
                  </a:lnTo>
                  <a:lnTo>
                    <a:pt x="3" y="46"/>
                  </a:lnTo>
                  <a:lnTo>
                    <a:pt x="3" y="41"/>
                  </a:lnTo>
                  <a:lnTo>
                    <a:pt x="3" y="48"/>
                  </a:lnTo>
                  <a:lnTo>
                    <a:pt x="3" y="49"/>
                  </a:lnTo>
                  <a:lnTo>
                    <a:pt x="3" y="48"/>
                  </a:lnTo>
                  <a:lnTo>
                    <a:pt x="3" y="49"/>
                  </a:lnTo>
                  <a:lnTo>
                    <a:pt x="3" y="49"/>
                  </a:lnTo>
                  <a:lnTo>
                    <a:pt x="3" y="44"/>
                  </a:lnTo>
                  <a:lnTo>
                    <a:pt x="3" y="51"/>
                  </a:lnTo>
                  <a:lnTo>
                    <a:pt x="3" y="44"/>
                  </a:lnTo>
                  <a:lnTo>
                    <a:pt x="3" y="48"/>
                  </a:lnTo>
                  <a:lnTo>
                    <a:pt x="3" y="42"/>
                  </a:lnTo>
                  <a:lnTo>
                    <a:pt x="3" y="46"/>
                  </a:lnTo>
                  <a:lnTo>
                    <a:pt x="3" y="37"/>
                  </a:lnTo>
                  <a:lnTo>
                    <a:pt x="3" y="35"/>
                  </a:lnTo>
                  <a:lnTo>
                    <a:pt x="3" y="39"/>
                  </a:lnTo>
                  <a:lnTo>
                    <a:pt x="3" y="48"/>
                  </a:lnTo>
                  <a:lnTo>
                    <a:pt x="3" y="51"/>
                  </a:lnTo>
                  <a:lnTo>
                    <a:pt x="3" y="44"/>
                  </a:lnTo>
                  <a:lnTo>
                    <a:pt x="3" y="46"/>
                  </a:lnTo>
                  <a:lnTo>
                    <a:pt x="3" y="49"/>
                  </a:lnTo>
                  <a:lnTo>
                    <a:pt x="3" y="46"/>
                  </a:lnTo>
                  <a:lnTo>
                    <a:pt x="3" y="42"/>
                  </a:lnTo>
                  <a:lnTo>
                    <a:pt x="3" y="51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3" y="26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3" y="21"/>
                  </a:lnTo>
                  <a:lnTo>
                    <a:pt x="3" y="37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3" y="44"/>
                  </a:lnTo>
                  <a:lnTo>
                    <a:pt x="3" y="51"/>
                  </a:lnTo>
                  <a:lnTo>
                    <a:pt x="3" y="44"/>
                  </a:lnTo>
                  <a:lnTo>
                    <a:pt x="3" y="42"/>
                  </a:lnTo>
                  <a:lnTo>
                    <a:pt x="3" y="41"/>
                  </a:lnTo>
                  <a:lnTo>
                    <a:pt x="3" y="12"/>
                  </a:lnTo>
                  <a:lnTo>
                    <a:pt x="3" y="48"/>
                  </a:lnTo>
                  <a:lnTo>
                    <a:pt x="3" y="51"/>
                  </a:lnTo>
                  <a:lnTo>
                    <a:pt x="5" y="48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49"/>
                  </a:lnTo>
                  <a:lnTo>
                    <a:pt x="5" y="41"/>
                  </a:lnTo>
                  <a:lnTo>
                    <a:pt x="5" y="48"/>
                  </a:lnTo>
                  <a:lnTo>
                    <a:pt x="5" y="19"/>
                  </a:lnTo>
                  <a:lnTo>
                    <a:pt x="5" y="51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26"/>
                  </a:lnTo>
                  <a:lnTo>
                    <a:pt x="5" y="48"/>
                  </a:lnTo>
                  <a:lnTo>
                    <a:pt x="5" y="41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42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51"/>
                  </a:lnTo>
                  <a:lnTo>
                    <a:pt x="5" y="39"/>
                  </a:lnTo>
                  <a:lnTo>
                    <a:pt x="5" y="44"/>
                  </a:lnTo>
                  <a:lnTo>
                    <a:pt x="5" y="37"/>
                  </a:lnTo>
                  <a:lnTo>
                    <a:pt x="5" y="41"/>
                  </a:lnTo>
                  <a:lnTo>
                    <a:pt x="5" y="49"/>
                  </a:lnTo>
                  <a:lnTo>
                    <a:pt x="5" y="39"/>
                  </a:lnTo>
                  <a:lnTo>
                    <a:pt x="5" y="51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48"/>
                  </a:lnTo>
                  <a:lnTo>
                    <a:pt x="5" y="41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48"/>
                  </a:lnTo>
                  <a:lnTo>
                    <a:pt x="5" y="51"/>
                  </a:lnTo>
                  <a:lnTo>
                    <a:pt x="5" y="49"/>
                  </a:lnTo>
                  <a:lnTo>
                    <a:pt x="5" y="46"/>
                  </a:lnTo>
                  <a:lnTo>
                    <a:pt x="5" y="48"/>
                  </a:lnTo>
                  <a:lnTo>
                    <a:pt x="5" y="41"/>
                  </a:lnTo>
                  <a:lnTo>
                    <a:pt x="5" y="49"/>
                  </a:lnTo>
                  <a:lnTo>
                    <a:pt x="5" y="30"/>
                  </a:lnTo>
                  <a:lnTo>
                    <a:pt x="5" y="51"/>
                  </a:lnTo>
                  <a:lnTo>
                    <a:pt x="5" y="41"/>
                  </a:lnTo>
                  <a:lnTo>
                    <a:pt x="5" y="44"/>
                  </a:lnTo>
                  <a:lnTo>
                    <a:pt x="5" y="49"/>
                  </a:lnTo>
                  <a:lnTo>
                    <a:pt x="5" y="23"/>
                  </a:lnTo>
                  <a:lnTo>
                    <a:pt x="5" y="51"/>
                  </a:lnTo>
                  <a:lnTo>
                    <a:pt x="5" y="49"/>
                  </a:lnTo>
                  <a:lnTo>
                    <a:pt x="5" y="35"/>
                  </a:lnTo>
                  <a:lnTo>
                    <a:pt x="5" y="49"/>
                  </a:lnTo>
                  <a:lnTo>
                    <a:pt x="5" y="44"/>
                  </a:lnTo>
                  <a:lnTo>
                    <a:pt x="5" y="25"/>
                  </a:lnTo>
                  <a:lnTo>
                    <a:pt x="5" y="49"/>
                  </a:lnTo>
                  <a:lnTo>
                    <a:pt x="5" y="32"/>
                  </a:lnTo>
                  <a:lnTo>
                    <a:pt x="5" y="51"/>
                  </a:lnTo>
                  <a:lnTo>
                    <a:pt x="5" y="46"/>
                  </a:lnTo>
                  <a:lnTo>
                    <a:pt x="5" y="48"/>
                  </a:lnTo>
                  <a:lnTo>
                    <a:pt x="5" y="3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5" y="51"/>
                  </a:lnTo>
                  <a:lnTo>
                    <a:pt x="5" y="48"/>
                  </a:lnTo>
                  <a:lnTo>
                    <a:pt x="5" y="41"/>
                  </a:lnTo>
                  <a:lnTo>
                    <a:pt x="5" y="46"/>
                  </a:lnTo>
                  <a:lnTo>
                    <a:pt x="5" y="44"/>
                  </a:lnTo>
                  <a:lnTo>
                    <a:pt x="5" y="51"/>
                  </a:lnTo>
                  <a:lnTo>
                    <a:pt x="5" y="46"/>
                  </a:lnTo>
                  <a:lnTo>
                    <a:pt x="5" y="49"/>
                  </a:lnTo>
                  <a:lnTo>
                    <a:pt x="5" y="51"/>
                  </a:lnTo>
                  <a:lnTo>
                    <a:pt x="5" y="3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49"/>
                  </a:lnTo>
                  <a:lnTo>
                    <a:pt x="7" y="33"/>
                  </a:lnTo>
                  <a:lnTo>
                    <a:pt x="7" y="46"/>
                  </a:lnTo>
                  <a:lnTo>
                    <a:pt x="7" y="4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1"/>
                  </a:lnTo>
                  <a:lnTo>
                    <a:pt x="7" y="37"/>
                  </a:lnTo>
                  <a:lnTo>
                    <a:pt x="7" y="46"/>
                  </a:lnTo>
                  <a:lnTo>
                    <a:pt x="7" y="35"/>
                  </a:lnTo>
                  <a:lnTo>
                    <a:pt x="7" y="48"/>
                  </a:lnTo>
                  <a:lnTo>
                    <a:pt x="7" y="37"/>
                  </a:lnTo>
                  <a:lnTo>
                    <a:pt x="7" y="48"/>
                  </a:lnTo>
                  <a:lnTo>
                    <a:pt x="7" y="35"/>
                  </a:lnTo>
                  <a:lnTo>
                    <a:pt x="7" y="33"/>
                  </a:lnTo>
                  <a:lnTo>
                    <a:pt x="7" y="48"/>
                  </a:lnTo>
                  <a:lnTo>
                    <a:pt x="7" y="41"/>
                  </a:lnTo>
                  <a:lnTo>
                    <a:pt x="7" y="49"/>
                  </a:lnTo>
                  <a:lnTo>
                    <a:pt x="7" y="48"/>
                  </a:lnTo>
                  <a:lnTo>
                    <a:pt x="7" y="35"/>
                  </a:lnTo>
                  <a:lnTo>
                    <a:pt x="7" y="39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37"/>
                  </a:lnTo>
                  <a:lnTo>
                    <a:pt x="7" y="49"/>
                  </a:lnTo>
                  <a:lnTo>
                    <a:pt x="7" y="35"/>
                  </a:lnTo>
                  <a:lnTo>
                    <a:pt x="7" y="48"/>
                  </a:lnTo>
                  <a:lnTo>
                    <a:pt x="7" y="49"/>
                  </a:lnTo>
                  <a:lnTo>
                    <a:pt x="7" y="49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12"/>
                  </a:lnTo>
                  <a:lnTo>
                    <a:pt x="7" y="51"/>
                  </a:lnTo>
                  <a:lnTo>
                    <a:pt x="7" y="49"/>
                  </a:lnTo>
                  <a:lnTo>
                    <a:pt x="7" y="51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51"/>
                  </a:lnTo>
                  <a:lnTo>
                    <a:pt x="7" y="32"/>
                  </a:lnTo>
                  <a:lnTo>
                    <a:pt x="7" y="51"/>
                  </a:lnTo>
                  <a:lnTo>
                    <a:pt x="7" y="23"/>
                  </a:lnTo>
                  <a:lnTo>
                    <a:pt x="7" y="51"/>
                  </a:lnTo>
                  <a:lnTo>
                    <a:pt x="7" y="46"/>
                  </a:lnTo>
                  <a:lnTo>
                    <a:pt x="7" y="41"/>
                  </a:lnTo>
                  <a:lnTo>
                    <a:pt x="7" y="51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7" y="46"/>
                  </a:lnTo>
                  <a:lnTo>
                    <a:pt x="7" y="51"/>
                  </a:lnTo>
                  <a:lnTo>
                    <a:pt x="7" y="33"/>
                  </a:lnTo>
                  <a:lnTo>
                    <a:pt x="7" y="49"/>
                  </a:lnTo>
                  <a:lnTo>
                    <a:pt x="7" y="51"/>
                  </a:lnTo>
                  <a:lnTo>
                    <a:pt x="7" y="39"/>
                  </a:lnTo>
                  <a:lnTo>
                    <a:pt x="7" y="33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6"/>
                  </a:lnTo>
                  <a:lnTo>
                    <a:pt x="7" y="44"/>
                  </a:lnTo>
                  <a:lnTo>
                    <a:pt x="7" y="46"/>
                  </a:lnTo>
                  <a:lnTo>
                    <a:pt x="7" y="39"/>
                  </a:lnTo>
                  <a:lnTo>
                    <a:pt x="7" y="51"/>
                  </a:lnTo>
                  <a:lnTo>
                    <a:pt x="7" y="48"/>
                  </a:lnTo>
                  <a:lnTo>
                    <a:pt x="7" y="41"/>
                  </a:lnTo>
                  <a:lnTo>
                    <a:pt x="7" y="46"/>
                  </a:lnTo>
                  <a:lnTo>
                    <a:pt x="7" y="48"/>
                  </a:lnTo>
                  <a:lnTo>
                    <a:pt x="7" y="49"/>
                  </a:lnTo>
                  <a:lnTo>
                    <a:pt x="7" y="48"/>
                  </a:lnTo>
                  <a:lnTo>
                    <a:pt x="7" y="49"/>
                  </a:lnTo>
                  <a:lnTo>
                    <a:pt x="7" y="44"/>
                  </a:lnTo>
                  <a:lnTo>
                    <a:pt x="7" y="42"/>
                  </a:lnTo>
                  <a:lnTo>
                    <a:pt x="7" y="51"/>
                  </a:lnTo>
                  <a:lnTo>
                    <a:pt x="7" y="44"/>
                  </a:lnTo>
                  <a:lnTo>
                    <a:pt x="7" y="49"/>
                  </a:lnTo>
                  <a:lnTo>
                    <a:pt x="7" y="51"/>
                  </a:lnTo>
                  <a:lnTo>
                    <a:pt x="7" y="49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2"/>
                  </a:lnTo>
                  <a:lnTo>
                    <a:pt x="7" y="48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49"/>
                  </a:lnTo>
                  <a:lnTo>
                    <a:pt x="8" y="23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8" y="41"/>
                  </a:lnTo>
                  <a:lnTo>
                    <a:pt x="8" y="51"/>
                  </a:lnTo>
                  <a:lnTo>
                    <a:pt x="8" y="41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2"/>
                  </a:lnTo>
                  <a:lnTo>
                    <a:pt x="8" y="46"/>
                  </a:lnTo>
                  <a:lnTo>
                    <a:pt x="8" y="33"/>
                  </a:lnTo>
                  <a:lnTo>
                    <a:pt x="8" y="46"/>
                  </a:lnTo>
                  <a:lnTo>
                    <a:pt x="8" y="48"/>
                  </a:lnTo>
                  <a:lnTo>
                    <a:pt x="8" y="49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8" y="3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8" y="48"/>
                  </a:lnTo>
                  <a:lnTo>
                    <a:pt x="8" y="41"/>
                  </a:lnTo>
                  <a:lnTo>
                    <a:pt x="8" y="49"/>
                  </a:lnTo>
                  <a:lnTo>
                    <a:pt x="8" y="35"/>
                  </a:lnTo>
                  <a:lnTo>
                    <a:pt x="8" y="48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32"/>
                  </a:lnTo>
                  <a:lnTo>
                    <a:pt x="8" y="48"/>
                  </a:lnTo>
                  <a:lnTo>
                    <a:pt x="8" y="21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42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8" y="44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8" y="46"/>
                  </a:lnTo>
                  <a:lnTo>
                    <a:pt x="8" y="48"/>
                  </a:lnTo>
                  <a:lnTo>
                    <a:pt x="8" y="49"/>
                  </a:lnTo>
                  <a:lnTo>
                    <a:pt x="8" y="51"/>
                  </a:lnTo>
                  <a:lnTo>
                    <a:pt x="8" y="49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33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48"/>
                  </a:lnTo>
                  <a:lnTo>
                    <a:pt x="8" y="51"/>
                  </a:lnTo>
                  <a:lnTo>
                    <a:pt x="8" y="46"/>
                  </a:lnTo>
                  <a:lnTo>
                    <a:pt x="8" y="51"/>
                  </a:lnTo>
                  <a:lnTo>
                    <a:pt x="8" y="28"/>
                  </a:lnTo>
                  <a:lnTo>
                    <a:pt x="8" y="49"/>
                  </a:lnTo>
                  <a:lnTo>
                    <a:pt x="8" y="42"/>
                  </a:lnTo>
                  <a:lnTo>
                    <a:pt x="8" y="46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49"/>
                  </a:lnTo>
                  <a:lnTo>
                    <a:pt x="8" y="44"/>
                  </a:lnTo>
                  <a:lnTo>
                    <a:pt x="8" y="49"/>
                  </a:lnTo>
                  <a:lnTo>
                    <a:pt x="8" y="48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48"/>
                  </a:lnTo>
                  <a:lnTo>
                    <a:pt x="8" y="0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8" y="48"/>
                  </a:lnTo>
                  <a:lnTo>
                    <a:pt x="8" y="42"/>
                  </a:lnTo>
                  <a:lnTo>
                    <a:pt x="8" y="51"/>
                  </a:lnTo>
                  <a:lnTo>
                    <a:pt x="8" y="46"/>
                  </a:lnTo>
                  <a:lnTo>
                    <a:pt x="8" y="35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0" y="49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0" y="51"/>
                  </a:lnTo>
                  <a:lnTo>
                    <a:pt x="10" y="42"/>
                  </a:lnTo>
                  <a:lnTo>
                    <a:pt x="10" y="44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10" y="46"/>
                  </a:lnTo>
                  <a:lnTo>
                    <a:pt x="10" y="49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0" y="51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46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46"/>
                  </a:lnTo>
                  <a:lnTo>
                    <a:pt x="10" y="51"/>
                  </a:lnTo>
                  <a:lnTo>
                    <a:pt x="10" y="46"/>
                  </a:lnTo>
                  <a:lnTo>
                    <a:pt x="10" y="51"/>
                  </a:lnTo>
                  <a:lnTo>
                    <a:pt x="10" y="49"/>
                  </a:lnTo>
                  <a:lnTo>
                    <a:pt x="10" y="44"/>
                  </a:lnTo>
                  <a:lnTo>
                    <a:pt x="10" y="48"/>
                  </a:lnTo>
                  <a:lnTo>
                    <a:pt x="10" y="49"/>
                  </a:lnTo>
                  <a:lnTo>
                    <a:pt x="10" y="51"/>
                  </a:lnTo>
                  <a:lnTo>
                    <a:pt x="10" y="39"/>
                  </a:lnTo>
                  <a:lnTo>
                    <a:pt x="10" y="48"/>
                  </a:lnTo>
                  <a:lnTo>
                    <a:pt x="10" y="49"/>
                  </a:lnTo>
                  <a:lnTo>
                    <a:pt x="10" y="39"/>
                  </a:lnTo>
                  <a:lnTo>
                    <a:pt x="10" y="42"/>
                  </a:lnTo>
                  <a:lnTo>
                    <a:pt x="10" y="48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0" y="51"/>
                  </a:lnTo>
                  <a:lnTo>
                    <a:pt x="10" y="44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44"/>
                  </a:lnTo>
                  <a:lnTo>
                    <a:pt x="10" y="46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46"/>
                  </a:lnTo>
                  <a:lnTo>
                    <a:pt x="10" y="42"/>
                  </a:lnTo>
                  <a:lnTo>
                    <a:pt x="10" y="46"/>
                  </a:lnTo>
                  <a:lnTo>
                    <a:pt x="10" y="51"/>
                  </a:lnTo>
                  <a:lnTo>
                    <a:pt x="10" y="33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46"/>
                  </a:lnTo>
                  <a:lnTo>
                    <a:pt x="10" y="33"/>
                  </a:lnTo>
                  <a:lnTo>
                    <a:pt x="10" y="46"/>
                  </a:lnTo>
                  <a:lnTo>
                    <a:pt x="10" y="33"/>
                  </a:lnTo>
                  <a:lnTo>
                    <a:pt x="10" y="48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10" y="48"/>
                  </a:lnTo>
                  <a:lnTo>
                    <a:pt x="10" y="51"/>
                  </a:lnTo>
                  <a:lnTo>
                    <a:pt x="10" y="46"/>
                  </a:lnTo>
                  <a:lnTo>
                    <a:pt x="10" y="49"/>
                  </a:lnTo>
                  <a:lnTo>
                    <a:pt x="10" y="51"/>
                  </a:lnTo>
                  <a:lnTo>
                    <a:pt x="10" y="32"/>
                  </a:lnTo>
                  <a:lnTo>
                    <a:pt x="10" y="44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49"/>
                  </a:lnTo>
                  <a:lnTo>
                    <a:pt x="10" y="39"/>
                  </a:lnTo>
                  <a:lnTo>
                    <a:pt x="10" y="37"/>
                  </a:lnTo>
                  <a:lnTo>
                    <a:pt x="10" y="49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2" y="51"/>
                  </a:lnTo>
                  <a:lnTo>
                    <a:pt x="12" y="48"/>
                  </a:lnTo>
                  <a:lnTo>
                    <a:pt x="12" y="42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51"/>
                  </a:lnTo>
                  <a:lnTo>
                    <a:pt x="12" y="46"/>
                  </a:lnTo>
                  <a:lnTo>
                    <a:pt x="12" y="39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2" y="49"/>
                  </a:lnTo>
                  <a:lnTo>
                    <a:pt x="12" y="51"/>
                  </a:lnTo>
                  <a:lnTo>
                    <a:pt x="12" y="48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2" y="51"/>
                  </a:lnTo>
                  <a:lnTo>
                    <a:pt x="12" y="46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51"/>
                  </a:lnTo>
                  <a:lnTo>
                    <a:pt x="12" y="46"/>
                  </a:lnTo>
                  <a:lnTo>
                    <a:pt x="12" y="41"/>
                  </a:lnTo>
                  <a:lnTo>
                    <a:pt x="12" y="28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12" y="41"/>
                  </a:lnTo>
                  <a:lnTo>
                    <a:pt x="12" y="42"/>
                  </a:lnTo>
                  <a:lnTo>
                    <a:pt x="12" y="48"/>
                  </a:lnTo>
                  <a:lnTo>
                    <a:pt x="12" y="39"/>
                  </a:lnTo>
                  <a:lnTo>
                    <a:pt x="12" y="32"/>
                  </a:lnTo>
                  <a:lnTo>
                    <a:pt x="12" y="51"/>
                  </a:lnTo>
                  <a:lnTo>
                    <a:pt x="12" y="41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39"/>
                  </a:lnTo>
                  <a:lnTo>
                    <a:pt x="12" y="46"/>
                  </a:lnTo>
                  <a:lnTo>
                    <a:pt x="12" y="44"/>
                  </a:lnTo>
                  <a:lnTo>
                    <a:pt x="12" y="51"/>
                  </a:lnTo>
                  <a:lnTo>
                    <a:pt x="12" y="48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2"/>
                  </a:lnTo>
                  <a:lnTo>
                    <a:pt x="12" y="51"/>
                  </a:lnTo>
                  <a:lnTo>
                    <a:pt x="12" y="48"/>
                  </a:lnTo>
                  <a:lnTo>
                    <a:pt x="12" y="28"/>
                  </a:lnTo>
                  <a:lnTo>
                    <a:pt x="12" y="51"/>
                  </a:lnTo>
                  <a:lnTo>
                    <a:pt x="12" y="30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2" y="49"/>
                  </a:lnTo>
                  <a:lnTo>
                    <a:pt x="12" y="51"/>
                  </a:lnTo>
                  <a:lnTo>
                    <a:pt x="12" y="48"/>
                  </a:lnTo>
                  <a:lnTo>
                    <a:pt x="12" y="42"/>
                  </a:lnTo>
                  <a:lnTo>
                    <a:pt x="12" y="35"/>
                  </a:lnTo>
                  <a:lnTo>
                    <a:pt x="12" y="51"/>
                  </a:lnTo>
                  <a:lnTo>
                    <a:pt x="12" y="28"/>
                  </a:lnTo>
                  <a:lnTo>
                    <a:pt x="12" y="51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4" y="49"/>
                  </a:lnTo>
                  <a:lnTo>
                    <a:pt x="14" y="51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37"/>
                  </a:lnTo>
                  <a:lnTo>
                    <a:pt x="14" y="48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1"/>
                  </a:lnTo>
                  <a:lnTo>
                    <a:pt x="14" y="42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46"/>
                  </a:lnTo>
                  <a:lnTo>
                    <a:pt x="14" y="51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48"/>
                  </a:lnTo>
                  <a:lnTo>
                    <a:pt x="14" y="49"/>
                  </a:lnTo>
                  <a:lnTo>
                    <a:pt x="14" y="51"/>
                  </a:lnTo>
                  <a:lnTo>
                    <a:pt x="14" y="48"/>
                  </a:lnTo>
                  <a:lnTo>
                    <a:pt x="14" y="28"/>
                  </a:lnTo>
                  <a:lnTo>
                    <a:pt x="14" y="37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48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2"/>
                  </a:lnTo>
                  <a:lnTo>
                    <a:pt x="14" y="46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30"/>
                  </a:lnTo>
                  <a:lnTo>
                    <a:pt x="14" y="41"/>
                  </a:lnTo>
                  <a:lnTo>
                    <a:pt x="14" y="46"/>
                  </a:lnTo>
                  <a:lnTo>
                    <a:pt x="14" y="42"/>
                  </a:lnTo>
                  <a:lnTo>
                    <a:pt x="14" y="51"/>
                  </a:lnTo>
                  <a:lnTo>
                    <a:pt x="14" y="42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46"/>
                  </a:lnTo>
                  <a:lnTo>
                    <a:pt x="14" y="48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6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42"/>
                  </a:lnTo>
                  <a:lnTo>
                    <a:pt x="14" y="48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2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44"/>
                  </a:lnTo>
                  <a:lnTo>
                    <a:pt x="14" y="41"/>
                  </a:lnTo>
                  <a:lnTo>
                    <a:pt x="14" y="46"/>
                  </a:lnTo>
                  <a:lnTo>
                    <a:pt x="14" y="51"/>
                  </a:lnTo>
                  <a:lnTo>
                    <a:pt x="14" y="49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51"/>
                  </a:lnTo>
                  <a:lnTo>
                    <a:pt x="14" y="37"/>
                  </a:lnTo>
                  <a:lnTo>
                    <a:pt x="14" y="51"/>
                  </a:lnTo>
                  <a:lnTo>
                    <a:pt x="14" y="41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2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16" y="33"/>
                  </a:lnTo>
                  <a:lnTo>
                    <a:pt x="16" y="41"/>
                  </a:lnTo>
                  <a:lnTo>
                    <a:pt x="16" y="51"/>
                  </a:lnTo>
                  <a:lnTo>
                    <a:pt x="16" y="46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39"/>
                  </a:lnTo>
                  <a:lnTo>
                    <a:pt x="16" y="46"/>
                  </a:lnTo>
                  <a:lnTo>
                    <a:pt x="16" y="48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16" y="51"/>
                  </a:lnTo>
                  <a:lnTo>
                    <a:pt x="16" y="44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6" y="41"/>
                  </a:lnTo>
                  <a:lnTo>
                    <a:pt x="16" y="51"/>
                  </a:lnTo>
                  <a:lnTo>
                    <a:pt x="16" y="42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37"/>
                  </a:lnTo>
                  <a:lnTo>
                    <a:pt x="16" y="44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16" y="41"/>
                  </a:lnTo>
                  <a:lnTo>
                    <a:pt x="16" y="42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16" y="35"/>
                  </a:lnTo>
                  <a:lnTo>
                    <a:pt x="16" y="49"/>
                  </a:lnTo>
                  <a:lnTo>
                    <a:pt x="16" y="51"/>
                  </a:lnTo>
                  <a:lnTo>
                    <a:pt x="16" y="39"/>
                  </a:lnTo>
                  <a:lnTo>
                    <a:pt x="16" y="51"/>
                  </a:lnTo>
                  <a:lnTo>
                    <a:pt x="16" y="49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51"/>
                  </a:lnTo>
                  <a:lnTo>
                    <a:pt x="16" y="48"/>
                  </a:lnTo>
                  <a:lnTo>
                    <a:pt x="16" y="51"/>
                  </a:lnTo>
                  <a:lnTo>
                    <a:pt x="16" y="44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6" y="39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6" name="Freeform 542"/>
            <p:cNvSpPr>
              <a:spLocks/>
            </p:cNvSpPr>
            <p:nvPr/>
          </p:nvSpPr>
          <p:spPr bwMode="auto">
            <a:xfrm>
              <a:off x="5239" y="4016"/>
              <a:ext cx="17" cy="21"/>
            </a:xfrm>
            <a:custGeom>
              <a:avLst/>
              <a:gdLst>
                <a:gd name="T0" fmla="*/ 1 w 17"/>
                <a:gd name="T1" fmla="*/ 18 h 21"/>
                <a:gd name="T2" fmla="*/ 1 w 17"/>
                <a:gd name="T3" fmla="*/ 16 h 21"/>
                <a:gd name="T4" fmla="*/ 1 w 17"/>
                <a:gd name="T5" fmla="*/ 19 h 21"/>
                <a:gd name="T6" fmla="*/ 1 w 17"/>
                <a:gd name="T7" fmla="*/ 9 h 21"/>
                <a:gd name="T8" fmla="*/ 1 w 17"/>
                <a:gd name="T9" fmla="*/ 16 h 21"/>
                <a:gd name="T10" fmla="*/ 1 w 17"/>
                <a:gd name="T11" fmla="*/ 18 h 21"/>
                <a:gd name="T12" fmla="*/ 1 w 17"/>
                <a:gd name="T13" fmla="*/ 21 h 21"/>
                <a:gd name="T14" fmla="*/ 3 w 17"/>
                <a:gd name="T15" fmla="*/ 14 h 21"/>
                <a:gd name="T16" fmla="*/ 3 w 17"/>
                <a:gd name="T17" fmla="*/ 21 h 21"/>
                <a:gd name="T18" fmla="*/ 3 w 17"/>
                <a:gd name="T19" fmla="*/ 16 h 21"/>
                <a:gd name="T20" fmla="*/ 3 w 17"/>
                <a:gd name="T21" fmla="*/ 19 h 21"/>
                <a:gd name="T22" fmla="*/ 3 w 17"/>
                <a:gd name="T23" fmla="*/ 18 h 21"/>
                <a:gd name="T24" fmla="*/ 3 w 17"/>
                <a:gd name="T25" fmla="*/ 18 h 21"/>
                <a:gd name="T26" fmla="*/ 3 w 17"/>
                <a:gd name="T27" fmla="*/ 21 h 21"/>
                <a:gd name="T28" fmla="*/ 5 w 17"/>
                <a:gd name="T29" fmla="*/ 21 h 21"/>
                <a:gd name="T30" fmla="*/ 5 w 17"/>
                <a:gd name="T31" fmla="*/ 19 h 21"/>
                <a:gd name="T32" fmla="*/ 5 w 17"/>
                <a:gd name="T33" fmla="*/ 18 h 21"/>
                <a:gd name="T34" fmla="*/ 5 w 17"/>
                <a:gd name="T35" fmla="*/ 16 h 21"/>
                <a:gd name="T36" fmla="*/ 5 w 17"/>
                <a:gd name="T37" fmla="*/ 21 h 21"/>
                <a:gd name="T38" fmla="*/ 5 w 17"/>
                <a:gd name="T39" fmla="*/ 19 h 21"/>
                <a:gd name="T40" fmla="*/ 5 w 17"/>
                <a:gd name="T41" fmla="*/ 19 h 21"/>
                <a:gd name="T42" fmla="*/ 7 w 17"/>
                <a:gd name="T43" fmla="*/ 19 h 21"/>
                <a:gd name="T44" fmla="*/ 7 w 17"/>
                <a:gd name="T45" fmla="*/ 16 h 21"/>
                <a:gd name="T46" fmla="*/ 7 w 17"/>
                <a:gd name="T47" fmla="*/ 11 h 21"/>
                <a:gd name="T48" fmla="*/ 7 w 17"/>
                <a:gd name="T49" fmla="*/ 18 h 21"/>
                <a:gd name="T50" fmla="*/ 7 w 17"/>
                <a:gd name="T51" fmla="*/ 19 h 21"/>
                <a:gd name="T52" fmla="*/ 7 w 17"/>
                <a:gd name="T53" fmla="*/ 14 h 21"/>
                <a:gd name="T54" fmla="*/ 9 w 17"/>
                <a:gd name="T55" fmla="*/ 21 h 21"/>
                <a:gd name="T56" fmla="*/ 9 w 17"/>
                <a:gd name="T57" fmla="*/ 19 h 21"/>
                <a:gd name="T58" fmla="*/ 9 w 17"/>
                <a:gd name="T59" fmla="*/ 21 h 21"/>
                <a:gd name="T60" fmla="*/ 9 w 17"/>
                <a:gd name="T61" fmla="*/ 21 h 21"/>
                <a:gd name="T62" fmla="*/ 9 w 17"/>
                <a:gd name="T63" fmla="*/ 21 h 21"/>
                <a:gd name="T64" fmla="*/ 9 w 17"/>
                <a:gd name="T65" fmla="*/ 18 h 21"/>
                <a:gd name="T66" fmla="*/ 9 w 17"/>
                <a:gd name="T67" fmla="*/ 19 h 21"/>
                <a:gd name="T68" fmla="*/ 10 w 17"/>
                <a:gd name="T69" fmla="*/ 21 h 21"/>
                <a:gd name="T70" fmla="*/ 10 w 17"/>
                <a:gd name="T71" fmla="*/ 14 h 21"/>
                <a:gd name="T72" fmla="*/ 10 w 17"/>
                <a:gd name="T73" fmla="*/ 18 h 21"/>
                <a:gd name="T74" fmla="*/ 10 w 17"/>
                <a:gd name="T75" fmla="*/ 14 h 21"/>
                <a:gd name="T76" fmla="*/ 10 w 17"/>
                <a:gd name="T77" fmla="*/ 19 h 21"/>
                <a:gd name="T78" fmla="*/ 10 w 17"/>
                <a:gd name="T79" fmla="*/ 21 h 21"/>
                <a:gd name="T80" fmla="*/ 12 w 17"/>
                <a:gd name="T81" fmla="*/ 18 h 21"/>
                <a:gd name="T82" fmla="*/ 12 w 17"/>
                <a:gd name="T83" fmla="*/ 21 h 21"/>
                <a:gd name="T84" fmla="*/ 12 w 17"/>
                <a:gd name="T85" fmla="*/ 21 h 21"/>
                <a:gd name="T86" fmla="*/ 12 w 17"/>
                <a:gd name="T87" fmla="*/ 21 h 21"/>
                <a:gd name="T88" fmla="*/ 12 w 17"/>
                <a:gd name="T89" fmla="*/ 18 h 21"/>
                <a:gd name="T90" fmla="*/ 12 w 17"/>
                <a:gd name="T91" fmla="*/ 21 h 21"/>
                <a:gd name="T92" fmla="*/ 12 w 17"/>
                <a:gd name="T93" fmla="*/ 21 h 21"/>
                <a:gd name="T94" fmla="*/ 14 w 17"/>
                <a:gd name="T95" fmla="*/ 19 h 21"/>
                <a:gd name="T96" fmla="*/ 14 w 17"/>
                <a:gd name="T97" fmla="*/ 21 h 21"/>
                <a:gd name="T98" fmla="*/ 14 w 17"/>
                <a:gd name="T99" fmla="*/ 21 h 21"/>
                <a:gd name="T100" fmla="*/ 14 w 17"/>
                <a:gd name="T101" fmla="*/ 19 h 21"/>
                <a:gd name="T102" fmla="*/ 14 w 17"/>
                <a:gd name="T103" fmla="*/ 21 h 21"/>
                <a:gd name="T104" fmla="*/ 14 w 17"/>
                <a:gd name="T105" fmla="*/ 21 h 21"/>
                <a:gd name="T106" fmla="*/ 14 w 17"/>
                <a:gd name="T107" fmla="*/ 19 h 21"/>
                <a:gd name="T108" fmla="*/ 16 w 17"/>
                <a:gd name="T109" fmla="*/ 21 h 21"/>
                <a:gd name="T110" fmla="*/ 16 w 17"/>
                <a:gd name="T111" fmla="*/ 19 h 21"/>
                <a:gd name="T112" fmla="*/ 16 w 17"/>
                <a:gd name="T113" fmla="*/ 19 h 21"/>
                <a:gd name="T114" fmla="*/ 16 w 17"/>
                <a:gd name="T115" fmla="*/ 21 h 21"/>
                <a:gd name="T116" fmla="*/ 16 w 17"/>
                <a:gd name="T117" fmla="*/ 21 h 21"/>
                <a:gd name="T118" fmla="*/ 16 w 17"/>
                <a:gd name="T119" fmla="*/ 21 h 21"/>
                <a:gd name="T120" fmla="*/ 16 w 17"/>
                <a:gd name="T121" fmla="*/ 21 h 21"/>
                <a:gd name="T122" fmla="*/ 17 w 17"/>
                <a:gd name="T1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" h="21">
                  <a:moveTo>
                    <a:pt x="0" y="21"/>
                  </a:move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1"/>
                  </a:lnTo>
                  <a:lnTo>
                    <a:pt x="1" y="21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5"/>
                  </a:lnTo>
                  <a:lnTo>
                    <a:pt x="1" y="16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9"/>
                  </a:lnTo>
                  <a:lnTo>
                    <a:pt x="1" y="18"/>
                  </a:lnTo>
                  <a:lnTo>
                    <a:pt x="1" y="3"/>
                  </a:lnTo>
                  <a:lnTo>
                    <a:pt x="1" y="9"/>
                  </a:lnTo>
                  <a:lnTo>
                    <a:pt x="1" y="9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11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1" y="18"/>
                  </a:lnTo>
                  <a:lnTo>
                    <a:pt x="1" y="12"/>
                  </a:lnTo>
                  <a:lnTo>
                    <a:pt x="1" y="21"/>
                  </a:lnTo>
                  <a:lnTo>
                    <a:pt x="1" y="1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6"/>
                  </a:lnTo>
                  <a:lnTo>
                    <a:pt x="1" y="5"/>
                  </a:lnTo>
                  <a:lnTo>
                    <a:pt x="1" y="21"/>
                  </a:lnTo>
                  <a:lnTo>
                    <a:pt x="1" y="14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1" y="14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1" y="18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19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3" y="7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4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21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1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19"/>
                  </a:lnTo>
                  <a:lnTo>
                    <a:pt x="3" y="14"/>
                  </a:lnTo>
                  <a:lnTo>
                    <a:pt x="3" y="19"/>
                  </a:lnTo>
                  <a:lnTo>
                    <a:pt x="3" y="12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6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6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21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21"/>
                  </a:lnTo>
                  <a:lnTo>
                    <a:pt x="3" y="11"/>
                  </a:lnTo>
                  <a:lnTo>
                    <a:pt x="3" y="12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1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1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4"/>
                  </a:lnTo>
                  <a:lnTo>
                    <a:pt x="5" y="21"/>
                  </a:lnTo>
                  <a:lnTo>
                    <a:pt x="5" y="12"/>
                  </a:lnTo>
                  <a:lnTo>
                    <a:pt x="5" y="16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2"/>
                  </a:lnTo>
                  <a:lnTo>
                    <a:pt x="5" y="18"/>
                  </a:lnTo>
                  <a:lnTo>
                    <a:pt x="5" y="19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5" y="14"/>
                  </a:lnTo>
                  <a:lnTo>
                    <a:pt x="5" y="18"/>
                  </a:lnTo>
                  <a:lnTo>
                    <a:pt x="5" y="9"/>
                  </a:lnTo>
                  <a:lnTo>
                    <a:pt x="5" y="18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14"/>
                  </a:lnTo>
                  <a:lnTo>
                    <a:pt x="5" y="21"/>
                  </a:lnTo>
                  <a:lnTo>
                    <a:pt x="5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1"/>
                  </a:lnTo>
                  <a:lnTo>
                    <a:pt x="7" y="19"/>
                  </a:lnTo>
                  <a:lnTo>
                    <a:pt x="7" y="14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0"/>
                  </a:lnTo>
                  <a:lnTo>
                    <a:pt x="7" y="21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21"/>
                  </a:lnTo>
                  <a:lnTo>
                    <a:pt x="7" y="12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6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6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4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5"/>
                  </a:lnTo>
                  <a:lnTo>
                    <a:pt x="9" y="18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6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4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4"/>
                  </a:lnTo>
                  <a:lnTo>
                    <a:pt x="9" y="18"/>
                  </a:lnTo>
                  <a:lnTo>
                    <a:pt x="9" y="12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12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9" y="19"/>
                  </a:lnTo>
                  <a:lnTo>
                    <a:pt x="9" y="18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6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4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12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14"/>
                  </a:lnTo>
                  <a:lnTo>
                    <a:pt x="10" y="21"/>
                  </a:lnTo>
                  <a:lnTo>
                    <a:pt x="10" y="9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14"/>
                  </a:lnTo>
                  <a:lnTo>
                    <a:pt x="10" y="19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6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6"/>
                  </a:lnTo>
                  <a:lnTo>
                    <a:pt x="10" y="19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4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0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2" y="19"/>
                  </a:lnTo>
                  <a:lnTo>
                    <a:pt x="12" y="14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21"/>
                  </a:lnTo>
                  <a:lnTo>
                    <a:pt x="12" y="16"/>
                  </a:lnTo>
                  <a:lnTo>
                    <a:pt x="12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1"/>
                  </a:lnTo>
                  <a:lnTo>
                    <a:pt x="14" y="12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14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16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18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6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7" y="19"/>
                  </a:lnTo>
                  <a:lnTo>
                    <a:pt x="17" y="21"/>
                  </a:lnTo>
                  <a:lnTo>
                    <a:pt x="17" y="1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7" name="Freeform 543"/>
            <p:cNvSpPr>
              <a:spLocks/>
            </p:cNvSpPr>
            <p:nvPr/>
          </p:nvSpPr>
          <p:spPr bwMode="auto">
            <a:xfrm>
              <a:off x="5256" y="4023"/>
              <a:ext cx="16" cy="14"/>
            </a:xfrm>
            <a:custGeom>
              <a:avLst/>
              <a:gdLst>
                <a:gd name="T0" fmla="*/ 0 w 16"/>
                <a:gd name="T1" fmla="*/ 9 h 14"/>
                <a:gd name="T2" fmla="*/ 0 w 16"/>
                <a:gd name="T3" fmla="*/ 14 h 14"/>
                <a:gd name="T4" fmla="*/ 0 w 16"/>
                <a:gd name="T5" fmla="*/ 14 h 14"/>
                <a:gd name="T6" fmla="*/ 0 w 16"/>
                <a:gd name="T7" fmla="*/ 14 h 14"/>
                <a:gd name="T8" fmla="*/ 0 w 16"/>
                <a:gd name="T9" fmla="*/ 14 h 14"/>
                <a:gd name="T10" fmla="*/ 2 w 16"/>
                <a:gd name="T11" fmla="*/ 14 h 14"/>
                <a:gd name="T12" fmla="*/ 2 w 16"/>
                <a:gd name="T13" fmla="*/ 14 h 14"/>
                <a:gd name="T14" fmla="*/ 2 w 16"/>
                <a:gd name="T15" fmla="*/ 14 h 14"/>
                <a:gd name="T16" fmla="*/ 2 w 16"/>
                <a:gd name="T17" fmla="*/ 14 h 14"/>
                <a:gd name="T18" fmla="*/ 2 w 16"/>
                <a:gd name="T19" fmla="*/ 14 h 14"/>
                <a:gd name="T20" fmla="*/ 2 w 16"/>
                <a:gd name="T21" fmla="*/ 14 h 14"/>
                <a:gd name="T22" fmla="*/ 2 w 16"/>
                <a:gd name="T23" fmla="*/ 11 h 14"/>
                <a:gd name="T24" fmla="*/ 4 w 16"/>
                <a:gd name="T25" fmla="*/ 14 h 14"/>
                <a:gd name="T26" fmla="*/ 4 w 16"/>
                <a:gd name="T27" fmla="*/ 14 h 14"/>
                <a:gd name="T28" fmla="*/ 4 w 16"/>
                <a:gd name="T29" fmla="*/ 14 h 14"/>
                <a:gd name="T30" fmla="*/ 4 w 16"/>
                <a:gd name="T31" fmla="*/ 14 h 14"/>
                <a:gd name="T32" fmla="*/ 4 w 16"/>
                <a:gd name="T33" fmla="*/ 14 h 14"/>
                <a:gd name="T34" fmla="*/ 4 w 16"/>
                <a:gd name="T35" fmla="*/ 14 h 14"/>
                <a:gd name="T36" fmla="*/ 6 w 16"/>
                <a:gd name="T37" fmla="*/ 14 h 14"/>
                <a:gd name="T38" fmla="*/ 6 w 16"/>
                <a:gd name="T39" fmla="*/ 12 h 14"/>
                <a:gd name="T40" fmla="*/ 6 w 16"/>
                <a:gd name="T41" fmla="*/ 14 h 14"/>
                <a:gd name="T42" fmla="*/ 6 w 16"/>
                <a:gd name="T43" fmla="*/ 14 h 14"/>
                <a:gd name="T44" fmla="*/ 6 w 16"/>
                <a:gd name="T45" fmla="*/ 14 h 14"/>
                <a:gd name="T46" fmla="*/ 6 w 16"/>
                <a:gd name="T47" fmla="*/ 12 h 14"/>
                <a:gd name="T48" fmla="*/ 6 w 16"/>
                <a:gd name="T49" fmla="*/ 12 h 14"/>
                <a:gd name="T50" fmla="*/ 8 w 16"/>
                <a:gd name="T51" fmla="*/ 14 h 14"/>
                <a:gd name="T52" fmla="*/ 8 w 16"/>
                <a:gd name="T53" fmla="*/ 9 h 14"/>
                <a:gd name="T54" fmla="*/ 8 w 16"/>
                <a:gd name="T55" fmla="*/ 14 h 14"/>
                <a:gd name="T56" fmla="*/ 8 w 16"/>
                <a:gd name="T57" fmla="*/ 14 h 14"/>
                <a:gd name="T58" fmla="*/ 8 w 16"/>
                <a:gd name="T59" fmla="*/ 14 h 14"/>
                <a:gd name="T60" fmla="*/ 8 w 16"/>
                <a:gd name="T61" fmla="*/ 14 h 14"/>
                <a:gd name="T62" fmla="*/ 9 w 16"/>
                <a:gd name="T63" fmla="*/ 12 h 14"/>
                <a:gd name="T64" fmla="*/ 9 w 16"/>
                <a:gd name="T65" fmla="*/ 14 h 14"/>
                <a:gd name="T66" fmla="*/ 9 w 16"/>
                <a:gd name="T67" fmla="*/ 12 h 14"/>
                <a:gd name="T68" fmla="*/ 9 w 16"/>
                <a:gd name="T69" fmla="*/ 14 h 14"/>
                <a:gd name="T70" fmla="*/ 9 w 16"/>
                <a:gd name="T71" fmla="*/ 14 h 14"/>
                <a:gd name="T72" fmla="*/ 9 w 16"/>
                <a:gd name="T73" fmla="*/ 14 h 14"/>
                <a:gd name="T74" fmla="*/ 9 w 16"/>
                <a:gd name="T75" fmla="*/ 14 h 14"/>
                <a:gd name="T76" fmla="*/ 11 w 16"/>
                <a:gd name="T77" fmla="*/ 12 h 14"/>
                <a:gd name="T78" fmla="*/ 11 w 16"/>
                <a:gd name="T79" fmla="*/ 14 h 14"/>
                <a:gd name="T80" fmla="*/ 11 w 16"/>
                <a:gd name="T81" fmla="*/ 14 h 14"/>
                <a:gd name="T82" fmla="*/ 11 w 16"/>
                <a:gd name="T83" fmla="*/ 12 h 14"/>
                <a:gd name="T84" fmla="*/ 11 w 16"/>
                <a:gd name="T85" fmla="*/ 14 h 14"/>
                <a:gd name="T86" fmla="*/ 11 w 16"/>
                <a:gd name="T87" fmla="*/ 14 h 14"/>
                <a:gd name="T88" fmla="*/ 11 w 16"/>
                <a:gd name="T89" fmla="*/ 12 h 14"/>
                <a:gd name="T90" fmla="*/ 13 w 16"/>
                <a:gd name="T91" fmla="*/ 14 h 14"/>
                <a:gd name="T92" fmla="*/ 13 w 16"/>
                <a:gd name="T93" fmla="*/ 14 h 14"/>
                <a:gd name="T94" fmla="*/ 13 w 16"/>
                <a:gd name="T95" fmla="*/ 14 h 14"/>
                <a:gd name="T96" fmla="*/ 13 w 16"/>
                <a:gd name="T97" fmla="*/ 14 h 14"/>
                <a:gd name="T98" fmla="*/ 13 w 16"/>
                <a:gd name="T99" fmla="*/ 14 h 14"/>
                <a:gd name="T100" fmla="*/ 13 w 16"/>
                <a:gd name="T101" fmla="*/ 14 h 14"/>
                <a:gd name="T102" fmla="*/ 15 w 16"/>
                <a:gd name="T103" fmla="*/ 14 h 14"/>
                <a:gd name="T104" fmla="*/ 15 w 16"/>
                <a:gd name="T105" fmla="*/ 12 h 14"/>
                <a:gd name="T106" fmla="*/ 15 w 16"/>
                <a:gd name="T107" fmla="*/ 12 h 14"/>
                <a:gd name="T108" fmla="*/ 15 w 16"/>
                <a:gd name="T109" fmla="*/ 14 h 14"/>
                <a:gd name="T110" fmla="*/ 15 w 16"/>
                <a:gd name="T111" fmla="*/ 14 h 14"/>
                <a:gd name="T112" fmla="*/ 15 w 16"/>
                <a:gd name="T113" fmla="*/ 12 h 14"/>
                <a:gd name="T114" fmla="*/ 16 w 16"/>
                <a:gd name="T115" fmla="*/ 14 h 14"/>
                <a:gd name="T116" fmla="*/ 16 w 16"/>
                <a:gd name="T117" fmla="*/ 14 h 14"/>
                <a:gd name="T118" fmla="*/ 16 w 16"/>
                <a:gd name="T119" fmla="*/ 14 h 14"/>
                <a:gd name="T120" fmla="*/ 16 w 16"/>
                <a:gd name="T121" fmla="*/ 12 h 14"/>
                <a:gd name="T122" fmla="*/ 16 w 16"/>
                <a:gd name="T1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4">
                  <a:moveTo>
                    <a:pt x="0" y="7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5"/>
                  </a:lnTo>
                  <a:lnTo>
                    <a:pt x="2" y="7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9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7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9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9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9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0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5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7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9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8" name="Freeform 544"/>
            <p:cNvSpPr>
              <a:spLocks/>
            </p:cNvSpPr>
            <p:nvPr/>
          </p:nvSpPr>
          <p:spPr bwMode="auto">
            <a:xfrm>
              <a:off x="5272" y="4027"/>
              <a:ext cx="18" cy="10"/>
            </a:xfrm>
            <a:custGeom>
              <a:avLst/>
              <a:gdLst>
                <a:gd name="T0" fmla="*/ 0 w 18"/>
                <a:gd name="T1" fmla="*/ 7 h 10"/>
                <a:gd name="T2" fmla="*/ 0 w 18"/>
                <a:gd name="T3" fmla="*/ 10 h 10"/>
                <a:gd name="T4" fmla="*/ 2 w 18"/>
                <a:gd name="T5" fmla="*/ 10 h 10"/>
                <a:gd name="T6" fmla="*/ 2 w 18"/>
                <a:gd name="T7" fmla="*/ 10 h 10"/>
                <a:gd name="T8" fmla="*/ 2 w 18"/>
                <a:gd name="T9" fmla="*/ 7 h 10"/>
                <a:gd name="T10" fmla="*/ 2 w 18"/>
                <a:gd name="T11" fmla="*/ 8 h 10"/>
                <a:gd name="T12" fmla="*/ 2 w 18"/>
                <a:gd name="T13" fmla="*/ 10 h 10"/>
                <a:gd name="T14" fmla="*/ 2 w 18"/>
                <a:gd name="T15" fmla="*/ 10 h 10"/>
                <a:gd name="T16" fmla="*/ 4 w 18"/>
                <a:gd name="T17" fmla="*/ 10 h 10"/>
                <a:gd name="T18" fmla="*/ 4 w 18"/>
                <a:gd name="T19" fmla="*/ 10 h 10"/>
                <a:gd name="T20" fmla="*/ 4 w 18"/>
                <a:gd name="T21" fmla="*/ 10 h 10"/>
                <a:gd name="T22" fmla="*/ 4 w 18"/>
                <a:gd name="T23" fmla="*/ 10 h 10"/>
                <a:gd name="T24" fmla="*/ 4 w 18"/>
                <a:gd name="T25" fmla="*/ 10 h 10"/>
                <a:gd name="T26" fmla="*/ 4 w 18"/>
                <a:gd name="T27" fmla="*/ 7 h 10"/>
                <a:gd name="T28" fmla="*/ 4 w 18"/>
                <a:gd name="T29" fmla="*/ 10 h 10"/>
                <a:gd name="T30" fmla="*/ 6 w 18"/>
                <a:gd name="T31" fmla="*/ 10 h 10"/>
                <a:gd name="T32" fmla="*/ 6 w 18"/>
                <a:gd name="T33" fmla="*/ 8 h 10"/>
                <a:gd name="T34" fmla="*/ 6 w 18"/>
                <a:gd name="T35" fmla="*/ 8 h 10"/>
                <a:gd name="T36" fmla="*/ 6 w 18"/>
                <a:gd name="T37" fmla="*/ 10 h 10"/>
                <a:gd name="T38" fmla="*/ 6 w 18"/>
                <a:gd name="T39" fmla="*/ 10 h 10"/>
                <a:gd name="T40" fmla="*/ 6 w 18"/>
                <a:gd name="T41" fmla="*/ 10 h 10"/>
                <a:gd name="T42" fmla="*/ 8 w 18"/>
                <a:gd name="T43" fmla="*/ 10 h 10"/>
                <a:gd name="T44" fmla="*/ 8 w 18"/>
                <a:gd name="T45" fmla="*/ 10 h 10"/>
                <a:gd name="T46" fmla="*/ 8 w 18"/>
                <a:gd name="T47" fmla="*/ 10 h 10"/>
                <a:gd name="T48" fmla="*/ 8 w 18"/>
                <a:gd name="T49" fmla="*/ 8 h 10"/>
                <a:gd name="T50" fmla="*/ 8 w 18"/>
                <a:gd name="T51" fmla="*/ 7 h 10"/>
                <a:gd name="T52" fmla="*/ 8 w 18"/>
                <a:gd name="T53" fmla="*/ 10 h 10"/>
                <a:gd name="T54" fmla="*/ 8 w 18"/>
                <a:gd name="T55" fmla="*/ 10 h 10"/>
                <a:gd name="T56" fmla="*/ 9 w 18"/>
                <a:gd name="T57" fmla="*/ 10 h 10"/>
                <a:gd name="T58" fmla="*/ 9 w 18"/>
                <a:gd name="T59" fmla="*/ 10 h 10"/>
                <a:gd name="T60" fmla="*/ 9 w 18"/>
                <a:gd name="T61" fmla="*/ 7 h 10"/>
                <a:gd name="T62" fmla="*/ 9 w 18"/>
                <a:gd name="T63" fmla="*/ 10 h 10"/>
                <a:gd name="T64" fmla="*/ 9 w 18"/>
                <a:gd name="T65" fmla="*/ 10 h 10"/>
                <a:gd name="T66" fmla="*/ 9 w 18"/>
                <a:gd name="T67" fmla="*/ 10 h 10"/>
                <a:gd name="T68" fmla="*/ 11 w 18"/>
                <a:gd name="T69" fmla="*/ 10 h 10"/>
                <a:gd name="T70" fmla="*/ 11 w 18"/>
                <a:gd name="T71" fmla="*/ 10 h 10"/>
                <a:gd name="T72" fmla="*/ 11 w 18"/>
                <a:gd name="T73" fmla="*/ 10 h 10"/>
                <a:gd name="T74" fmla="*/ 11 w 18"/>
                <a:gd name="T75" fmla="*/ 10 h 10"/>
                <a:gd name="T76" fmla="*/ 11 w 18"/>
                <a:gd name="T77" fmla="*/ 10 h 10"/>
                <a:gd name="T78" fmla="*/ 11 w 18"/>
                <a:gd name="T79" fmla="*/ 10 h 10"/>
                <a:gd name="T80" fmla="*/ 11 w 18"/>
                <a:gd name="T81" fmla="*/ 10 h 10"/>
                <a:gd name="T82" fmla="*/ 13 w 18"/>
                <a:gd name="T83" fmla="*/ 8 h 10"/>
                <a:gd name="T84" fmla="*/ 13 w 18"/>
                <a:gd name="T85" fmla="*/ 10 h 10"/>
                <a:gd name="T86" fmla="*/ 13 w 18"/>
                <a:gd name="T87" fmla="*/ 10 h 10"/>
                <a:gd name="T88" fmla="*/ 13 w 18"/>
                <a:gd name="T89" fmla="*/ 10 h 10"/>
                <a:gd name="T90" fmla="*/ 13 w 18"/>
                <a:gd name="T91" fmla="*/ 10 h 10"/>
                <a:gd name="T92" fmla="*/ 13 w 18"/>
                <a:gd name="T93" fmla="*/ 10 h 10"/>
                <a:gd name="T94" fmla="*/ 15 w 18"/>
                <a:gd name="T95" fmla="*/ 7 h 10"/>
                <a:gd name="T96" fmla="*/ 15 w 18"/>
                <a:gd name="T97" fmla="*/ 7 h 10"/>
                <a:gd name="T98" fmla="*/ 15 w 18"/>
                <a:gd name="T99" fmla="*/ 8 h 10"/>
                <a:gd name="T100" fmla="*/ 15 w 18"/>
                <a:gd name="T101" fmla="*/ 10 h 10"/>
                <a:gd name="T102" fmla="*/ 15 w 18"/>
                <a:gd name="T103" fmla="*/ 8 h 10"/>
                <a:gd name="T104" fmla="*/ 15 w 18"/>
                <a:gd name="T105" fmla="*/ 8 h 10"/>
                <a:gd name="T106" fmla="*/ 15 w 18"/>
                <a:gd name="T107" fmla="*/ 8 h 10"/>
                <a:gd name="T108" fmla="*/ 16 w 18"/>
                <a:gd name="T109" fmla="*/ 10 h 10"/>
                <a:gd name="T110" fmla="*/ 16 w 18"/>
                <a:gd name="T111" fmla="*/ 10 h 10"/>
                <a:gd name="T112" fmla="*/ 16 w 18"/>
                <a:gd name="T113" fmla="*/ 10 h 10"/>
                <a:gd name="T114" fmla="*/ 16 w 18"/>
                <a:gd name="T115" fmla="*/ 8 h 10"/>
                <a:gd name="T116" fmla="*/ 16 w 18"/>
                <a:gd name="T117" fmla="*/ 10 h 10"/>
                <a:gd name="T118" fmla="*/ 16 w 18"/>
                <a:gd name="T119" fmla="*/ 7 h 10"/>
                <a:gd name="T120" fmla="*/ 18 w 18"/>
                <a:gd name="T121" fmla="*/ 10 h 10"/>
                <a:gd name="T122" fmla="*/ 18 w 18"/>
                <a:gd name="T12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0">
                  <a:moveTo>
                    <a:pt x="0" y="8"/>
                  </a:move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5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8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7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7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5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5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5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3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5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5" y="8"/>
                  </a:lnTo>
                  <a:lnTo>
                    <a:pt x="15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1"/>
                  </a:lnTo>
                  <a:lnTo>
                    <a:pt x="18" y="7"/>
                  </a:lnTo>
                  <a:lnTo>
                    <a:pt x="18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29" name="Freeform 545"/>
            <p:cNvSpPr>
              <a:spLocks/>
            </p:cNvSpPr>
            <p:nvPr/>
          </p:nvSpPr>
          <p:spPr bwMode="auto">
            <a:xfrm>
              <a:off x="5290" y="4023"/>
              <a:ext cx="16" cy="14"/>
            </a:xfrm>
            <a:custGeom>
              <a:avLst/>
              <a:gdLst>
                <a:gd name="T0" fmla="*/ 0 w 16"/>
                <a:gd name="T1" fmla="*/ 12 h 14"/>
                <a:gd name="T2" fmla="*/ 0 w 16"/>
                <a:gd name="T3" fmla="*/ 14 h 14"/>
                <a:gd name="T4" fmla="*/ 0 w 16"/>
                <a:gd name="T5" fmla="*/ 14 h 14"/>
                <a:gd name="T6" fmla="*/ 0 w 16"/>
                <a:gd name="T7" fmla="*/ 14 h 14"/>
                <a:gd name="T8" fmla="*/ 2 w 16"/>
                <a:gd name="T9" fmla="*/ 12 h 14"/>
                <a:gd name="T10" fmla="*/ 2 w 16"/>
                <a:gd name="T11" fmla="*/ 12 h 14"/>
                <a:gd name="T12" fmla="*/ 2 w 16"/>
                <a:gd name="T13" fmla="*/ 14 h 14"/>
                <a:gd name="T14" fmla="*/ 2 w 16"/>
                <a:gd name="T15" fmla="*/ 12 h 14"/>
                <a:gd name="T16" fmla="*/ 2 w 16"/>
                <a:gd name="T17" fmla="*/ 12 h 14"/>
                <a:gd name="T18" fmla="*/ 2 w 16"/>
                <a:gd name="T19" fmla="*/ 11 h 14"/>
                <a:gd name="T20" fmla="*/ 4 w 16"/>
                <a:gd name="T21" fmla="*/ 14 h 14"/>
                <a:gd name="T22" fmla="*/ 4 w 16"/>
                <a:gd name="T23" fmla="*/ 14 h 14"/>
                <a:gd name="T24" fmla="*/ 4 w 16"/>
                <a:gd name="T25" fmla="*/ 14 h 14"/>
                <a:gd name="T26" fmla="*/ 4 w 16"/>
                <a:gd name="T27" fmla="*/ 14 h 14"/>
                <a:gd name="T28" fmla="*/ 4 w 16"/>
                <a:gd name="T29" fmla="*/ 14 h 14"/>
                <a:gd name="T30" fmla="*/ 4 w 16"/>
                <a:gd name="T31" fmla="*/ 14 h 14"/>
                <a:gd name="T32" fmla="*/ 4 w 16"/>
                <a:gd name="T33" fmla="*/ 14 h 14"/>
                <a:gd name="T34" fmla="*/ 6 w 16"/>
                <a:gd name="T35" fmla="*/ 14 h 14"/>
                <a:gd name="T36" fmla="*/ 6 w 16"/>
                <a:gd name="T37" fmla="*/ 14 h 14"/>
                <a:gd name="T38" fmla="*/ 6 w 16"/>
                <a:gd name="T39" fmla="*/ 14 h 14"/>
                <a:gd name="T40" fmla="*/ 6 w 16"/>
                <a:gd name="T41" fmla="*/ 14 h 14"/>
                <a:gd name="T42" fmla="*/ 6 w 16"/>
                <a:gd name="T43" fmla="*/ 14 h 14"/>
                <a:gd name="T44" fmla="*/ 6 w 16"/>
                <a:gd name="T45" fmla="*/ 14 h 14"/>
                <a:gd name="T46" fmla="*/ 6 w 16"/>
                <a:gd name="T47" fmla="*/ 14 h 14"/>
                <a:gd name="T48" fmla="*/ 7 w 16"/>
                <a:gd name="T49" fmla="*/ 14 h 14"/>
                <a:gd name="T50" fmla="*/ 7 w 16"/>
                <a:gd name="T51" fmla="*/ 12 h 14"/>
                <a:gd name="T52" fmla="*/ 7 w 16"/>
                <a:gd name="T53" fmla="*/ 11 h 14"/>
                <a:gd name="T54" fmla="*/ 7 w 16"/>
                <a:gd name="T55" fmla="*/ 14 h 14"/>
                <a:gd name="T56" fmla="*/ 7 w 16"/>
                <a:gd name="T57" fmla="*/ 14 h 14"/>
                <a:gd name="T58" fmla="*/ 7 w 16"/>
                <a:gd name="T59" fmla="*/ 14 h 14"/>
                <a:gd name="T60" fmla="*/ 7 w 16"/>
                <a:gd name="T61" fmla="*/ 12 h 14"/>
                <a:gd name="T62" fmla="*/ 9 w 16"/>
                <a:gd name="T63" fmla="*/ 14 h 14"/>
                <a:gd name="T64" fmla="*/ 9 w 16"/>
                <a:gd name="T65" fmla="*/ 4 h 14"/>
                <a:gd name="T66" fmla="*/ 9 w 16"/>
                <a:gd name="T67" fmla="*/ 14 h 14"/>
                <a:gd name="T68" fmla="*/ 9 w 16"/>
                <a:gd name="T69" fmla="*/ 12 h 14"/>
                <a:gd name="T70" fmla="*/ 9 w 16"/>
                <a:gd name="T71" fmla="*/ 11 h 14"/>
                <a:gd name="T72" fmla="*/ 9 w 16"/>
                <a:gd name="T73" fmla="*/ 14 h 14"/>
                <a:gd name="T74" fmla="*/ 11 w 16"/>
                <a:gd name="T75" fmla="*/ 14 h 14"/>
                <a:gd name="T76" fmla="*/ 11 w 16"/>
                <a:gd name="T77" fmla="*/ 14 h 14"/>
                <a:gd name="T78" fmla="*/ 11 w 16"/>
                <a:gd name="T79" fmla="*/ 14 h 14"/>
                <a:gd name="T80" fmla="*/ 11 w 16"/>
                <a:gd name="T81" fmla="*/ 14 h 14"/>
                <a:gd name="T82" fmla="*/ 11 w 16"/>
                <a:gd name="T83" fmla="*/ 12 h 14"/>
                <a:gd name="T84" fmla="*/ 11 w 16"/>
                <a:gd name="T85" fmla="*/ 9 h 14"/>
                <a:gd name="T86" fmla="*/ 13 w 16"/>
                <a:gd name="T87" fmla="*/ 12 h 14"/>
                <a:gd name="T88" fmla="*/ 13 w 16"/>
                <a:gd name="T89" fmla="*/ 14 h 14"/>
                <a:gd name="T90" fmla="*/ 13 w 16"/>
                <a:gd name="T91" fmla="*/ 12 h 14"/>
                <a:gd name="T92" fmla="*/ 13 w 16"/>
                <a:gd name="T93" fmla="*/ 11 h 14"/>
                <a:gd name="T94" fmla="*/ 13 w 16"/>
                <a:gd name="T95" fmla="*/ 12 h 14"/>
                <a:gd name="T96" fmla="*/ 13 w 16"/>
                <a:gd name="T97" fmla="*/ 12 h 14"/>
                <a:gd name="T98" fmla="*/ 13 w 16"/>
                <a:gd name="T99" fmla="*/ 12 h 14"/>
                <a:gd name="T100" fmla="*/ 15 w 16"/>
                <a:gd name="T101" fmla="*/ 12 h 14"/>
                <a:gd name="T102" fmla="*/ 15 w 16"/>
                <a:gd name="T103" fmla="*/ 14 h 14"/>
                <a:gd name="T104" fmla="*/ 15 w 16"/>
                <a:gd name="T105" fmla="*/ 14 h 14"/>
                <a:gd name="T106" fmla="*/ 15 w 16"/>
                <a:gd name="T107" fmla="*/ 12 h 14"/>
                <a:gd name="T108" fmla="*/ 15 w 16"/>
                <a:gd name="T109" fmla="*/ 14 h 14"/>
                <a:gd name="T110" fmla="*/ 15 w 16"/>
                <a:gd name="T111" fmla="*/ 7 h 14"/>
                <a:gd name="T112" fmla="*/ 15 w 16"/>
                <a:gd name="T113" fmla="*/ 9 h 14"/>
                <a:gd name="T114" fmla="*/ 16 w 16"/>
                <a:gd name="T115" fmla="*/ 12 h 14"/>
                <a:gd name="T116" fmla="*/ 16 w 16"/>
                <a:gd name="T117" fmla="*/ 11 h 14"/>
                <a:gd name="T118" fmla="*/ 16 w 16"/>
                <a:gd name="T119" fmla="*/ 14 h 14"/>
                <a:gd name="T120" fmla="*/ 16 w 16"/>
                <a:gd name="T121" fmla="*/ 14 h 14"/>
                <a:gd name="T122" fmla="*/ 16 w 16"/>
                <a:gd name="T1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9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1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9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9"/>
                  </a:lnTo>
                  <a:lnTo>
                    <a:pt x="7" y="14"/>
                  </a:lnTo>
                  <a:lnTo>
                    <a:pt x="7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9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2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7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9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1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0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14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5" y="7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9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7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5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4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7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1"/>
                  </a:lnTo>
                  <a:lnTo>
                    <a:pt x="15" y="14"/>
                  </a:lnTo>
                  <a:lnTo>
                    <a:pt x="15" y="9"/>
                  </a:lnTo>
                  <a:lnTo>
                    <a:pt x="15" y="14"/>
                  </a:lnTo>
                  <a:lnTo>
                    <a:pt x="15" y="14"/>
                  </a:lnTo>
                  <a:lnTo>
                    <a:pt x="15" y="12"/>
                  </a:lnTo>
                  <a:lnTo>
                    <a:pt x="15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5"/>
                  </a:lnTo>
                  <a:lnTo>
                    <a:pt x="16" y="14"/>
                  </a:lnTo>
                  <a:lnTo>
                    <a:pt x="16" y="5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1"/>
                  </a:lnTo>
                  <a:lnTo>
                    <a:pt x="16" y="14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6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0" name="Freeform 546"/>
            <p:cNvSpPr>
              <a:spLocks/>
            </p:cNvSpPr>
            <p:nvPr/>
          </p:nvSpPr>
          <p:spPr bwMode="auto">
            <a:xfrm>
              <a:off x="5306" y="4007"/>
              <a:ext cx="18" cy="30"/>
            </a:xfrm>
            <a:custGeom>
              <a:avLst/>
              <a:gdLst>
                <a:gd name="T0" fmla="*/ 0 w 18"/>
                <a:gd name="T1" fmla="*/ 27 h 30"/>
                <a:gd name="T2" fmla="*/ 2 w 18"/>
                <a:gd name="T3" fmla="*/ 20 h 30"/>
                <a:gd name="T4" fmla="*/ 2 w 18"/>
                <a:gd name="T5" fmla="*/ 28 h 30"/>
                <a:gd name="T6" fmla="*/ 2 w 18"/>
                <a:gd name="T7" fmla="*/ 30 h 30"/>
                <a:gd name="T8" fmla="*/ 2 w 18"/>
                <a:gd name="T9" fmla="*/ 27 h 30"/>
                <a:gd name="T10" fmla="*/ 2 w 18"/>
                <a:gd name="T11" fmla="*/ 30 h 30"/>
                <a:gd name="T12" fmla="*/ 2 w 18"/>
                <a:gd name="T13" fmla="*/ 30 h 30"/>
                <a:gd name="T14" fmla="*/ 2 w 18"/>
                <a:gd name="T15" fmla="*/ 30 h 30"/>
                <a:gd name="T16" fmla="*/ 4 w 18"/>
                <a:gd name="T17" fmla="*/ 27 h 30"/>
                <a:gd name="T18" fmla="*/ 4 w 18"/>
                <a:gd name="T19" fmla="*/ 27 h 30"/>
                <a:gd name="T20" fmla="*/ 4 w 18"/>
                <a:gd name="T21" fmla="*/ 28 h 30"/>
                <a:gd name="T22" fmla="*/ 4 w 18"/>
                <a:gd name="T23" fmla="*/ 28 h 30"/>
                <a:gd name="T24" fmla="*/ 4 w 18"/>
                <a:gd name="T25" fmla="*/ 28 h 30"/>
                <a:gd name="T26" fmla="*/ 4 w 18"/>
                <a:gd name="T27" fmla="*/ 30 h 30"/>
                <a:gd name="T28" fmla="*/ 4 w 18"/>
                <a:gd name="T29" fmla="*/ 30 h 30"/>
                <a:gd name="T30" fmla="*/ 6 w 18"/>
                <a:gd name="T31" fmla="*/ 30 h 30"/>
                <a:gd name="T32" fmla="*/ 6 w 18"/>
                <a:gd name="T33" fmla="*/ 30 h 30"/>
                <a:gd name="T34" fmla="*/ 6 w 18"/>
                <a:gd name="T35" fmla="*/ 23 h 30"/>
                <a:gd name="T36" fmla="*/ 6 w 18"/>
                <a:gd name="T37" fmla="*/ 28 h 30"/>
                <a:gd name="T38" fmla="*/ 6 w 18"/>
                <a:gd name="T39" fmla="*/ 30 h 30"/>
                <a:gd name="T40" fmla="*/ 6 w 18"/>
                <a:gd name="T41" fmla="*/ 27 h 30"/>
                <a:gd name="T42" fmla="*/ 6 w 18"/>
                <a:gd name="T43" fmla="*/ 20 h 30"/>
                <a:gd name="T44" fmla="*/ 7 w 18"/>
                <a:gd name="T45" fmla="*/ 27 h 30"/>
                <a:gd name="T46" fmla="*/ 7 w 18"/>
                <a:gd name="T47" fmla="*/ 30 h 30"/>
                <a:gd name="T48" fmla="*/ 7 w 18"/>
                <a:gd name="T49" fmla="*/ 30 h 30"/>
                <a:gd name="T50" fmla="*/ 7 w 18"/>
                <a:gd name="T51" fmla="*/ 21 h 30"/>
                <a:gd name="T52" fmla="*/ 7 w 18"/>
                <a:gd name="T53" fmla="*/ 23 h 30"/>
                <a:gd name="T54" fmla="*/ 7 w 18"/>
                <a:gd name="T55" fmla="*/ 27 h 30"/>
                <a:gd name="T56" fmla="*/ 7 w 18"/>
                <a:gd name="T57" fmla="*/ 28 h 30"/>
                <a:gd name="T58" fmla="*/ 9 w 18"/>
                <a:gd name="T59" fmla="*/ 28 h 30"/>
                <a:gd name="T60" fmla="*/ 9 w 18"/>
                <a:gd name="T61" fmla="*/ 21 h 30"/>
                <a:gd name="T62" fmla="*/ 9 w 18"/>
                <a:gd name="T63" fmla="*/ 30 h 30"/>
                <a:gd name="T64" fmla="*/ 9 w 18"/>
                <a:gd name="T65" fmla="*/ 28 h 30"/>
                <a:gd name="T66" fmla="*/ 9 w 18"/>
                <a:gd name="T67" fmla="*/ 30 h 30"/>
                <a:gd name="T68" fmla="*/ 9 w 18"/>
                <a:gd name="T69" fmla="*/ 30 h 30"/>
                <a:gd name="T70" fmla="*/ 11 w 18"/>
                <a:gd name="T71" fmla="*/ 21 h 30"/>
                <a:gd name="T72" fmla="*/ 11 w 18"/>
                <a:gd name="T73" fmla="*/ 30 h 30"/>
                <a:gd name="T74" fmla="*/ 11 w 18"/>
                <a:gd name="T75" fmla="*/ 30 h 30"/>
                <a:gd name="T76" fmla="*/ 11 w 18"/>
                <a:gd name="T77" fmla="*/ 27 h 30"/>
                <a:gd name="T78" fmla="*/ 11 w 18"/>
                <a:gd name="T79" fmla="*/ 30 h 30"/>
                <a:gd name="T80" fmla="*/ 11 w 18"/>
                <a:gd name="T81" fmla="*/ 30 h 30"/>
                <a:gd name="T82" fmla="*/ 11 w 18"/>
                <a:gd name="T83" fmla="*/ 20 h 30"/>
                <a:gd name="T84" fmla="*/ 13 w 18"/>
                <a:gd name="T85" fmla="*/ 23 h 30"/>
                <a:gd name="T86" fmla="*/ 13 w 18"/>
                <a:gd name="T87" fmla="*/ 30 h 30"/>
                <a:gd name="T88" fmla="*/ 13 w 18"/>
                <a:gd name="T89" fmla="*/ 30 h 30"/>
                <a:gd name="T90" fmla="*/ 13 w 18"/>
                <a:gd name="T91" fmla="*/ 30 h 30"/>
                <a:gd name="T92" fmla="*/ 13 w 18"/>
                <a:gd name="T93" fmla="*/ 27 h 30"/>
                <a:gd name="T94" fmla="*/ 13 w 18"/>
                <a:gd name="T95" fmla="*/ 28 h 30"/>
                <a:gd name="T96" fmla="*/ 13 w 18"/>
                <a:gd name="T97" fmla="*/ 25 h 30"/>
                <a:gd name="T98" fmla="*/ 15 w 18"/>
                <a:gd name="T99" fmla="*/ 23 h 30"/>
                <a:gd name="T100" fmla="*/ 15 w 18"/>
                <a:gd name="T101" fmla="*/ 21 h 30"/>
                <a:gd name="T102" fmla="*/ 15 w 18"/>
                <a:gd name="T103" fmla="*/ 20 h 30"/>
                <a:gd name="T104" fmla="*/ 15 w 18"/>
                <a:gd name="T105" fmla="*/ 30 h 30"/>
                <a:gd name="T106" fmla="*/ 15 w 18"/>
                <a:gd name="T107" fmla="*/ 27 h 30"/>
                <a:gd name="T108" fmla="*/ 15 w 18"/>
                <a:gd name="T109" fmla="*/ 30 h 30"/>
                <a:gd name="T110" fmla="*/ 16 w 18"/>
                <a:gd name="T111" fmla="*/ 27 h 30"/>
                <a:gd name="T112" fmla="*/ 16 w 18"/>
                <a:gd name="T113" fmla="*/ 27 h 30"/>
                <a:gd name="T114" fmla="*/ 16 w 18"/>
                <a:gd name="T115" fmla="*/ 30 h 30"/>
                <a:gd name="T116" fmla="*/ 16 w 18"/>
                <a:gd name="T117" fmla="*/ 30 h 30"/>
                <a:gd name="T118" fmla="*/ 16 w 18"/>
                <a:gd name="T119" fmla="*/ 30 h 30"/>
                <a:gd name="T120" fmla="*/ 16 w 18"/>
                <a:gd name="T121" fmla="*/ 28 h 30"/>
                <a:gd name="T122" fmla="*/ 16 w 18"/>
                <a:gd name="T123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30">
                  <a:moveTo>
                    <a:pt x="0" y="28"/>
                  </a:moveTo>
                  <a:lnTo>
                    <a:pt x="0" y="28"/>
                  </a:lnTo>
                  <a:lnTo>
                    <a:pt x="0" y="30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1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25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25"/>
                  </a:lnTo>
                  <a:lnTo>
                    <a:pt x="2" y="18"/>
                  </a:lnTo>
                  <a:lnTo>
                    <a:pt x="2" y="25"/>
                  </a:lnTo>
                  <a:lnTo>
                    <a:pt x="2" y="30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7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3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2" y="23"/>
                  </a:lnTo>
                  <a:lnTo>
                    <a:pt x="2" y="27"/>
                  </a:lnTo>
                  <a:lnTo>
                    <a:pt x="2" y="23"/>
                  </a:lnTo>
                  <a:lnTo>
                    <a:pt x="2" y="30"/>
                  </a:lnTo>
                  <a:lnTo>
                    <a:pt x="2" y="16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25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14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25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5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1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6" y="14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5"/>
                  </a:lnTo>
                  <a:lnTo>
                    <a:pt x="6" y="23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25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7"/>
                  </a:lnTo>
                  <a:lnTo>
                    <a:pt x="6" y="28"/>
                  </a:lnTo>
                  <a:lnTo>
                    <a:pt x="6" y="23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25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23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25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23"/>
                  </a:lnTo>
                  <a:lnTo>
                    <a:pt x="6" y="25"/>
                  </a:lnTo>
                  <a:lnTo>
                    <a:pt x="6" y="27"/>
                  </a:lnTo>
                  <a:lnTo>
                    <a:pt x="6" y="25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6" y="20"/>
                  </a:lnTo>
                  <a:lnTo>
                    <a:pt x="6" y="30"/>
                  </a:lnTo>
                  <a:lnTo>
                    <a:pt x="6" y="27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6" y="30"/>
                  </a:lnTo>
                  <a:lnTo>
                    <a:pt x="6" y="23"/>
                  </a:lnTo>
                  <a:lnTo>
                    <a:pt x="6" y="25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25"/>
                  </a:lnTo>
                  <a:lnTo>
                    <a:pt x="6" y="30"/>
                  </a:lnTo>
                  <a:lnTo>
                    <a:pt x="6" y="20"/>
                  </a:lnTo>
                  <a:lnTo>
                    <a:pt x="6" y="23"/>
                  </a:lnTo>
                  <a:lnTo>
                    <a:pt x="6" y="30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5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12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3"/>
                  </a:lnTo>
                  <a:lnTo>
                    <a:pt x="7" y="27"/>
                  </a:lnTo>
                  <a:lnTo>
                    <a:pt x="7" y="21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16"/>
                  </a:lnTo>
                  <a:lnTo>
                    <a:pt x="7" y="21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3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3"/>
                  </a:lnTo>
                  <a:lnTo>
                    <a:pt x="7" y="30"/>
                  </a:lnTo>
                  <a:lnTo>
                    <a:pt x="7" y="16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5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5"/>
                  </a:lnTo>
                  <a:lnTo>
                    <a:pt x="9" y="23"/>
                  </a:lnTo>
                  <a:lnTo>
                    <a:pt x="9" y="27"/>
                  </a:lnTo>
                  <a:lnTo>
                    <a:pt x="9" y="21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14"/>
                  </a:lnTo>
                  <a:lnTo>
                    <a:pt x="9" y="28"/>
                  </a:lnTo>
                  <a:lnTo>
                    <a:pt x="9" y="21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14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16"/>
                  </a:lnTo>
                  <a:lnTo>
                    <a:pt x="9" y="28"/>
                  </a:lnTo>
                  <a:lnTo>
                    <a:pt x="9" y="23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1"/>
                  </a:lnTo>
                  <a:lnTo>
                    <a:pt x="11" y="30"/>
                  </a:lnTo>
                  <a:lnTo>
                    <a:pt x="11" y="21"/>
                  </a:lnTo>
                  <a:lnTo>
                    <a:pt x="11" y="30"/>
                  </a:lnTo>
                  <a:lnTo>
                    <a:pt x="11" y="18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27"/>
                  </a:lnTo>
                  <a:lnTo>
                    <a:pt x="11" y="21"/>
                  </a:lnTo>
                  <a:lnTo>
                    <a:pt x="11" y="27"/>
                  </a:lnTo>
                  <a:lnTo>
                    <a:pt x="11" y="20"/>
                  </a:lnTo>
                  <a:lnTo>
                    <a:pt x="11" y="25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23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5"/>
                  </a:lnTo>
                  <a:lnTo>
                    <a:pt x="11" y="28"/>
                  </a:lnTo>
                  <a:lnTo>
                    <a:pt x="11" y="23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30"/>
                  </a:lnTo>
                  <a:lnTo>
                    <a:pt x="11" y="11"/>
                  </a:lnTo>
                  <a:lnTo>
                    <a:pt x="11" y="27"/>
                  </a:lnTo>
                  <a:lnTo>
                    <a:pt x="11" y="23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23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7"/>
                  </a:lnTo>
                  <a:lnTo>
                    <a:pt x="11" y="28"/>
                  </a:lnTo>
                  <a:lnTo>
                    <a:pt x="11" y="25"/>
                  </a:lnTo>
                  <a:lnTo>
                    <a:pt x="11" y="27"/>
                  </a:lnTo>
                  <a:lnTo>
                    <a:pt x="11" y="25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0"/>
                  </a:lnTo>
                  <a:lnTo>
                    <a:pt x="11" y="30"/>
                  </a:lnTo>
                  <a:lnTo>
                    <a:pt x="13" y="11"/>
                  </a:lnTo>
                  <a:lnTo>
                    <a:pt x="13" y="18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3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21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18"/>
                  </a:lnTo>
                  <a:lnTo>
                    <a:pt x="13" y="18"/>
                  </a:lnTo>
                  <a:lnTo>
                    <a:pt x="13" y="27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5"/>
                  </a:lnTo>
                  <a:lnTo>
                    <a:pt x="13" y="18"/>
                  </a:lnTo>
                  <a:lnTo>
                    <a:pt x="13" y="27"/>
                  </a:lnTo>
                  <a:lnTo>
                    <a:pt x="13" y="14"/>
                  </a:lnTo>
                  <a:lnTo>
                    <a:pt x="13" y="27"/>
                  </a:lnTo>
                  <a:lnTo>
                    <a:pt x="13" y="21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13" y="0"/>
                  </a:lnTo>
                  <a:lnTo>
                    <a:pt x="13" y="25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30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27"/>
                  </a:lnTo>
                  <a:lnTo>
                    <a:pt x="13" y="28"/>
                  </a:lnTo>
                  <a:lnTo>
                    <a:pt x="13" y="25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7"/>
                  </a:lnTo>
                  <a:lnTo>
                    <a:pt x="15" y="30"/>
                  </a:lnTo>
                  <a:lnTo>
                    <a:pt x="15" y="25"/>
                  </a:lnTo>
                  <a:lnTo>
                    <a:pt x="15" y="16"/>
                  </a:lnTo>
                  <a:lnTo>
                    <a:pt x="15" y="25"/>
                  </a:lnTo>
                  <a:lnTo>
                    <a:pt x="15" y="27"/>
                  </a:lnTo>
                  <a:lnTo>
                    <a:pt x="15" y="30"/>
                  </a:lnTo>
                  <a:lnTo>
                    <a:pt x="15" y="27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5" y="30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23"/>
                  </a:lnTo>
                  <a:lnTo>
                    <a:pt x="15" y="28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23"/>
                  </a:lnTo>
                  <a:lnTo>
                    <a:pt x="15" y="27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8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23"/>
                  </a:lnTo>
                  <a:lnTo>
                    <a:pt x="15" y="30"/>
                  </a:lnTo>
                  <a:lnTo>
                    <a:pt x="15" y="25"/>
                  </a:lnTo>
                  <a:lnTo>
                    <a:pt x="15" y="28"/>
                  </a:lnTo>
                  <a:lnTo>
                    <a:pt x="15" y="25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27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5" y="21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5" y="16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5" y="27"/>
                  </a:lnTo>
                  <a:lnTo>
                    <a:pt x="15" y="30"/>
                  </a:lnTo>
                  <a:lnTo>
                    <a:pt x="15" y="23"/>
                  </a:lnTo>
                  <a:lnTo>
                    <a:pt x="15" y="30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5" y="20"/>
                  </a:lnTo>
                  <a:lnTo>
                    <a:pt x="15" y="14"/>
                  </a:lnTo>
                  <a:lnTo>
                    <a:pt x="15" y="21"/>
                  </a:lnTo>
                  <a:lnTo>
                    <a:pt x="15" y="30"/>
                  </a:lnTo>
                  <a:lnTo>
                    <a:pt x="15" y="27"/>
                  </a:lnTo>
                  <a:lnTo>
                    <a:pt x="15" y="30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20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23"/>
                  </a:lnTo>
                  <a:lnTo>
                    <a:pt x="16" y="25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14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0"/>
                  </a:lnTo>
                  <a:lnTo>
                    <a:pt x="16" y="25"/>
                  </a:lnTo>
                  <a:lnTo>
                    <a:pt x="16" y="16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12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28"/>
                  </a:lnTo>
                  <a:lnTo>
                    <a:pt x="16" y="25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6" y="25"/>
                  </a:lnTo>
                  <a:lnTo>
                    <a:pt x="16" y="7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18"/>
                  </a:lnTo>
                  <a:lnTo>
                    <a:pt x="16" y="23"/>
                  </a:lnTo>
                  <a:lnTo>
                    <a:pt x="16" y="28"/>
                  </a:lnTo>
                  <a:lnTo>
                    <a:pt x="16" y="23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3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3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1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6" y="21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16" y="30"/>
                  </a:lnTo>
                  <a:lnTo>
                    <a:pt x="18" y="2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8" y="2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1" name="Freeform 547"/>
            <p:cNvSpPr>
              <a:spLocks/>
            </p:cNvSpPr>
            <p:nvPr/>
          </p:nvSpPr>
          <p:spPr bwMode="auto">
            <a:xfrm>
              <a:off x="5324" y="4000"/>
              <a:ext cx="16" cy="37"/>
            </a:xfrm>
            <a:custGeom>
              <a:avLst/>
              <a:gdLst>
                <a:gd name="T0" fmla="*/ 0 w 16"/>
                <a:gd name="T1" fmla="*/ 21 h 37"/>
                <a:gd name="T2" fmla="*/ 0 w 16"/>
                <a:gd name="T3" fmla="*/ 37 h 37"/>
                <a:gd name="T4" fmla="*/ 0 w 16"/>
                <a:gd name="T5" fmla="*/ 37 h 37"/>
                <a:gd name="T6" fmla="*/ 0 w 16"/>
                <a:gd name="T7" fmla="*/ 27 h 37"/>
                <a:gd name="T8" fmla="*/ 0 w 16"/>
                <a:gd name="T9" fmla="*/ 25 h 37"/>
                <a:gd name="T10" fmla="*/ 0 w 16"/>
                <a:gd name="T11" fmla="*/ 34 h 37"/>
                <a:gd name="T12" fmla="*/ 2 w 16"/>
                <a:gd name="T13" fmla="*/ 9 h 37"/>
                <a:gd name="T14" fmla="*/ 2 w 16"/>
                <a:gd name="T15" fmla="*/ 35 h 37"/>
                <a:gd name="T16" fmla="*/ 2 w 16"/>
                <a:gd name="T17" fmla="*/ 32 h 37"/>
                <a:gd name="T18" fmla="*/ 2 w 16"/>
                <a:gd name="T19" fmla="*/ 37 h 37"/>
                <a:gd name="T20" fmla="*/ 2 w 16"/>
                <a:gd name="T21" fmla="*/ 28 h 37"/>
                <a:gd name="T22" fmla="*/ 2 w 16"/>
                <a:gd name="T23" fmla="*/ 35 h 37"/>
                <a:gd name="T24" fmla="*/ 2 w 16"/>
                <a:gd name="T25" fmla="*/ 37 h 37"/>
                <a:gd name="T26" fmla="*/ 4 w 16"/>
                <a:gd name="T27" fmla="*/ 32 h 37"/>
                <a:gd name="T28" fmla="*/ 4 w 16"/>
                <a:gd name="T29" fmla="*/ 34 h 37"/>
                <a:gd name="T30" fmla="*/ 4 w 16"/>
                <a:gd name="T31" fmla="*/ 34 h 37"/>
                <a:gd name="T32" fmla="*/ 4 w 16"/>
                <a:gd name="T33" fmla="*/ 32 h 37"/>
                <a:gd name="T34" fmla="*/ 4 w 16"/>
                <a:gd name="T35" fmla="*/ 35 h 37"/>
                <a:gd name="T36" fmla="*/ 4 w 16"/>
                <a:gd name="T37" fmla="*/ 34 h 37"/>
                <a:gd name="T38" fmla="*/ 4 w 16"/>
                <a:gd name="T39" fmla="*/ 35 h 37"/>
                <a:gd name="T40" fmla="*/ 5 w 16"/>
                <a:gd name="T41" fmla="*/ 35 h 37"/>
                <a:gd name="T42" fmla="*/ 5 w 16"/>
                <a:gd name="T43" fmla="*/ 25 h 37"/>
                <a:gd name="T44" fmla="*/ 5 w 16"/>
                <a:gd name="T45" fmla="*/ 30 h 37"/>
                <a:gd name="T46" fmla="*/ 5 w 16"/>
                <a:gd name="T47" fmla="*/ 32 h 37"/>
                <a:gd name="T48" fmla="*/ 5 w 16"/>
                <a:gd name="T49" fmla="*/ 32 h 37"/>
                <a:gd name="T50" fmla="*/ 5 w 16"/>
                <a:gd name="T51" fmla="*/ 23 h 37"/>
                <a:gd name="T52" fmla="*/ 7 w 16"/>
                <a:gd name="T53" fmla="*/ 34 h 37"/>
                <a:gd name="T54" fmla="*/ 7 w 16"/>
                <a:gd name="T55" fmla="*/ 25 h 37"/>
                <a:gd name="T56" fmla="*/ 7 w 16"/>
                <a:gd name="T57" fmla="*/ 35 h 37"/>
                <a:gd name="T58" fmla="*/ 7 w 16"/>
                <a:gd name="T59" fmla="*/ 37 h 37"/>
                <a:gd name="T60" fmla="*/ 7 w 16"/>
                <a:gd name="T61" fmla="*/ 37 h 37"/>
                <a:gd name="T62" fmla="*/ 7 w 16"/>
                <a:gd name="T63" fmla="*/ 34 h 37"/>
                <a:gd name="T64" fmla="*/ 7 w 16"/>
                <a:gd name="T65" fmla="*/ 37 h 37"/>
                <a:gd name="T66" fmla="*/ 9 w 16"/>
                <a:gd name="T67" fmla="*/ 28 h 37"/>
                <a:gd name="T68" fmla="*/ 9 w 16"/>
                <a:gd name="T69" fmla="*/ 32 h 37"/>
                <a:gd name="T70" fmla="*/ 9 w 16"/>
                <a:gd name="T71" fmla="*/ 30 h 37"/>
                <a:gd name="T72" fmla="*/ 9 w 16"/>
                <a:gd name="T73" fmla="*/ 25 h 37"/>
                <a:gd name="T74" fmla="*/ 9 w 16"/>
                <a:gd name="T75" fmla="*/ 37 h 37"/>
                <a:gd name="T76" fmla="*/ 9 w 16"/>
                <a:gd name="T77" fmla="*/ 27 h 37"/>
                <a:gd name="T78" fmla="*/ 9 w 16"/>
                <a:gd name="T79" fmla="*/ 35 h 37"/>
                <a:gd name="T80" fmla="*/ 11 w 16"/>
                <a:gd name="T81" fmla="*/ 37 h 37"/>
                <a:gd name="T82" fmla="*/ 11 w 16"/>
                <a:gd name="T83" fmla="*/ 34 h 37"/>
                <a:gd name="T84" fmla="*/ 11 w 16"/>
                <a:gd name="T85" fmla="*/ 28 h 37"/>
                <a:gd name="T86" fmla="*/ 11 w 16"/>
                <a:gd name="T87" fmla="*/ 37 h 37"/>
                <a:gd name="T88" fmla="*/ 11 w 16"/>
                <a:gd name="T89" fmla="*/ 35 h 37"/>
                <a:gd name="T90" fmla="*/ 11 w 16"/>
                <a:gd name="T91" fmla="*/ 35 h 37"/>
                <a:gd name="T92" fmla="*/ 11 w 16"/>
                <a:gd name="T93" fmla="*/ 34 h 37"/>
                <a:gd name="T94" fmla="*/ 13 w 16"/>
                <a:gd name="T95" fmla="*/ 28 h 37"/>
                <a:gd name="T96" fmla="*/ 13 w 16"/>
                <a:gd name="T97" fmla="*/ 35 h 37"/>
                <a:gd name="T98" fmla="*/ 13 w 16"/>
                <a:gd name="T99" fmla="*/ 37 h 37"/>
                <a:gd name="T100" fmla="*/ 13 w 16"/>
                <a:gd name="T101" fmla="*/ 35 h 37"/>
                <a:gd name="T102" fmla="*/ 13 w 16"/>
                <a:gd name="T103" fmla="*/ 30 h 37"/>
                <a:gd name="T104" fmla="*/ 13 w 16"/>
                <a:gd name="T105" fmla="*/ 32 h 37"/>
                <a:gd name="T106" fmla="*/ 14 w 16"/>
                <a:gd name="T107" fmla="*/ 34 h 37"/>
                <a:gd name="T108" fmla="*/ 14 w 16"/>
                <a:gd name="T109" fmla="*/ 32 h 37"/>
                <a:gd name="T110" fmla="*/ 14 w 16"/>
                <a:gd name="T111" fmla="*/ 27 h 37"/>
                <a:gd name="T112" fmla="*/ 14 w 16"/>
                <a:gd name="T113" fmla="*/ 37 h 37"/>
                <a:gd name="T114" fmla="*/ 14 w 16"/>
                <a:gd name="T115" fmla="*/ 30 h 37"/>
                <a:gd name="T116" fmla="*/ 14 w 16"/>
                <a:gd name="T117" fmla="*/ 34 h 37"/>
                <a:gd name="T118" fmla="*/ 14 w 16"/>
                <a:gd name="T119" fmla="*/ 35 h 37"/>
                <a:gd name="T120" fmla="*/ 16 w 16"/>
                <a:gd name="T121" fmla="*/ 30 h 37"/>
                <a:gd name="T122" fmla="*/ 16 w 16"/>
                <a:gd name="T123" fmla="*/ 3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37">
                  <a:moveTo>
                    <a:pt x="0" y="32"/>
                  </a:moveTo>
                  <a:lnTo>
                    <a:pt x="0" y="37"/>
                  </a:lnTo>
                  <a:lnTo>
                    <a:pt x="0" y="25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21"/>
                  </a:lnTo>
                  <a:lnTo>
                    <a:pt x="0" y="35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21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0" y="27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28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0" y="28"/>
                  </a:lnTo>
                  <a:lnTo>
                    <a:pt x="0" y="37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9"/>
                  </a:lnTo>
                  <a:lnTo>
                    <a:pt x="0" y="37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2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23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0"/>
                  </a:lnTo>
                  <a:lnTo>
                    <a:pt x="0" y="23"/>
                  </a:lnTo>
                  <a:lnTo>
                    <a:pt x="0" y="37"/>
                  </a:lnTo>
                  <a:lnTo>
                    <a:pt x="0" y="25"/>
                  </a:lnTo>
                  <a:lnTo>
                    <a:pt x="0" y="28"/>
                  </a:lnTo>
                  <a:lnTo>
                    <a:pt x="2" y="37"/>
                  </a:lnTo>
                  <a:lnTo>
                    <a:pt x="2" y="34"/>
                  </a:lnTo>
                  <a:lnTo>
                    <a:pt x="2" y="18"/>
                  </a:lnTo>
                  <a:lnTo>
                    <a:pt x="2" y="9"/>
                  </a:lnTo>
                  <a:lnTo>
                    <a:pt x="2" y="34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18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30"/>
                  </a:lnTo>
                  <a:lnTo>
                    <a:pt x="2" y="1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2" y="27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2" y="27"/>
                  </a:lnTo>
                  <a:lnTo>
                    <a:pt x="2" y="9"/>
                  </a:lnTo>
                  <a:lnTo>
                    <a:pt x="2" y="37"/>
                  </a:lnTo>
                  <a:lnTo>
                    <a:pt x="2" y="30"/>
                  </a:lnTo>
                  <a:lnTo>
                    <a:pt x="2" y="37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18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2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21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25"/>
                  </a:lnTo>
                  <a:lnTo>
                    <a:pt x="2" y="37"/>
                  </a:lnTo>
                  <a:lnTo>
                    <a:pt x="2" y="16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18"/>
                  </a:lnTo>
                  <a:lnTo>
                    <a:pt x="2" y="28"/>
                  </a:lnTo>
                  <a:lnTo>
                    <a:pt x="2" y="37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28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7"/>
                  </a:lnTo>
                  <a:lnTo>
                    <a:pt x="2" y="35"/>
                  </a:lnTo>
                  <a:lnTo>
                    <a:pt x="2" y="27"/>
                  </a:lnTo>
                  <a:lnTo>
                    <a:pt x="2" y="34"/>
                  </a:lnTo>
                  <a:lnTo>
                    <a:pt x="2" y="28"/>
                  </a:lnTo>
                  <a:lnTo>
                    <a:pt x="2" y="37"/>
                  </a:lnTo>
                  <a:lnTo>
                    <a:pt x="2" y="35"/>
                  </a:lnTo>
                  <a:lnTo>
                    <a:pt x="2" y="37"/>
                  </a:lnTo>
                  <a:lnTo>
                    <a:pt x="2" y="34"/>
                  </a:lnTo>
                  <a:lnTo>
                    <a:pt x="2" y="37"/>
                  </a:lnTo>
                  <a:lnTo>
                    <a:pt x="2" y="19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0"/>
                  </a:lnTo>
                  <a:lnTo>
                    <a:pt x="2" y="34"/>
                  </a:lnTo>
                  <a:lnTo>
                    <a:pt x="2" y="35"/>
                  </a:lnTo>
                  <a:lnTo>
                    <a:pt x="4" y="35"/>
                  </a:lnTo>
                  <a:lnTo>
                    <a:pt x="4" y="37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28"/>
                  </a:lnTo>
                  <a:lnTo>
                    <a:pt x="4" y="37"/>
                  </a:lnTo>
                  <a:lnTo>
                    <a:pt x="4" y="30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7"/>
                  </a:lnTo>
                  <a:lnTo>
                    <a:pt x="4" y="34"/>
                  </a:lnTo>
                  <a:lnTo>
                    <a:pt x="4" y="18"/>
                  </a:lnTo>
                  <a:lnTo>
                    <a:pt x="4" y="28"/>
                  </a:lnTo>
                  <a:lnTo>
                    <a:pt x="4" y="30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4"/>
                  </a:lnTo>
                  <a:lnTo>
                    <a:pt x="4" y="37"/>
                  </a:lnTo>
                  <a:lnTo>
                    <a:pt x="4" y="34"/>
                  </a:lnTo>
                  <a:lnTo>
                    <a:pt x="4" y="2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7"/>
                  </a:lnTo>
                  <a:lnTo>
                    <a:pt x="4" y="32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28"/>
                  </a:lnTo>
                  <a:lnTo>
                    <a:pt x="4" y="37"/>
                  </a:lnTo>
                  <a:lnTo>
                    <a:pt x="4" y="32"/>
                  </a:lnTo>
                  <a:lnTo>
                    <a:pt x="4" y="27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19"/>
                  </a:lnTo>
                  <a:lnTo>
                    <a:pt x="4" y="23"/>
                  </a:lnTo>
                  <a:lnTo>
                    <a:pt x="4" y="27"/>
                  </a:lnTo>
                  <a:lnTo>
                    <a:pt x="4" y="30"/>
                  </a:lnTo>
                  <a:lnTo>
                    <a:pt x="4" y="35"/>
                  </a:lnTo>
                  <a:lnTo>
                    <a:pt x="4" y="37"/>
                  </a:lnTo>
                  <a:lnTo>
                    <a:pt x="4" y="30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4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0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25"/>
                  </a:lnTo>
                  <a:lnTo>
                    <a:pt x="4" y="37"/>
                  </a:lnTo>
                  <a:lnTo>
                    <a:pt x="4" y="35"/>
                  </a:lnTo>
                  <a:lnTo>
                    <a:pt x="4" y="30"/>
                  </a:lnTo>
                  <a:lnTo>
                    <a:pt x="4" y="34"/>
                  </a:lnTo>
                  <a:lnTo>
                    <a:pt x="4" y="23"/>
                  </a:lnTo>
                  <a:lnTo>
                    <a:pt x="4" y="35"/>
                  </a:lnTo>
                  <a:lnTo>
                    <a:pt x="4" y="23"/>
                  </a:lnTo>
                  <a:lnTo>
                    <a:pt x="4" y="2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4" y="37"/>
                  </a:lnTo>
                  <a:lnTo>
                    <a:pt x="4" y="34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7"/>
                  </a:lnTo>
                  <a:lnTo>
                    <a:pt x="4" y="18"/>
                  </a:lnTo>
                  <a:lnTo>
                    <a:pt x="4" y="30"/>
                  </a:lnTo>
                  <a:lnTo>
                    <a:pt x="4" y="27"/>
                  </a:lnTo>
                  <a:lnTo>
                    <a:pt x="4" y="37"/>
                  </a:lnTo>
                  <a:lnTo>
                    <a:pt x="4" y="28"/>
                  </a:lnTo>
                  <a:lnTo>
                    <a:pt x="4" y="5"/>
                  </a:lnTo>
                  <a:lnTo>
                    <a:pt x="4" y="30"/>
                  </a:lnTo>
                  <a:lnTo>
                    <a:pt x="4" y="25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5" y="35"/>
                  </a:lnTo>
                  <a:lnTo>
                    <a:pt x="5" y="37"/>
                  </a:lnTo>
                  <a:lnTo>
                    <a:pt x="5" y="28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27"/>
                  </a:lnTo>
                  <a:lnTo>
                    <a:pt x="5" y="35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0"/>
                  </a:lnTo>
                  <a:lnTo>
                    <a:pt x="5" y="27"/>
                  </a:lnTo>
                  <a:lnTo>
                    <a:pt x="5" y="34"/>
                  </a:lnTo>
                  <a:lnTo>
                    <a:pt x="5" y="25"/>
                  </a:lnTo>
                  <a:lnTo>
                    <a:pt x="5" y="37"/>
                  </a:lnTo>
                  <a:lnTo>
                    <a:pt x="5" y="34"/>
                  </a:lnTo>
                  <a:lnTo>
                    <a:pt x="5" y="35"/>
                  </a:lnTo>
                  <a:lnTo>
                    <a:pt x="5" y="37"/>
                  </a:lnTo>
                  <a:lnTo>
                    <a:pt x="5" y="28"/>
                  </a:lnTo>
                  <a:lnTo>
                    <a:pt x="5" y="34"/>
                  </a:lnTo>
                  <a:lnTo>
                    <a:pt x="5" y="35"/>
                  </a:lnTo>
                  <a:lnTo>
                    <a:pt x="5" y="21"/>
                  </a:lnTo>
                  <a:lnTo>
                    <a:pt x="5" y="28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5" y="37"/>
                  </a:lnTo>
                  <a:lnTo>
                    <a:pt x="5" y="28"/>
                  </a:lnTo>
                  <a:lnTo>
                    <a:pt x="5" y="37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5" y="27"/>
                  </a:lnTo>
                  <a:lnTo>
                    <a:pt x="5" y="34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5" y="23"/>
                  </a:lnTo>
                  <a:lnTo>
                    <a:pt x="5" y="35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5" y="35"/>
                  </a:lnTo>
                  <a:lnTo>
                    <a:pt x="5" y="25"/>
                  </a:lnTo>
                  <a:lnTo>
                    <a:pt x="5" y="32"/>
                  </a:lnTo>
                  <a:lnTo>
                    <a:pt x="5" y="32"/>
                  </a:lnTo>
                  <a:lnTo>
                    <a:pt x="5" y="30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37"/>
                  </a:lnTo>
                  <a:lnTo>
                    <a:pt x="5" y="28"/>
                  </a:lnTo>
                  <a:lnTo>
                    <a:pt x="5" y="37"/>
                  </a:lnTo>
                  <a:lnTo>
                    <a:pt x="5" y="32"/>
                  </a:lnTo>
                  <a:lnTo>
                    <a:pt x="5" y="18"/>
                  </a:lnTo>
                  <a:lnTo>
                    <a:pt x="5" y="35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5" y="21"/>
                  </a:lnTo>
                  <a:lnTo>
                    <a:pt x="5" y="34"/>
                  </a:lnTo>
                  <a:lnTo>
                    <a:pt x="5" y="32"/>
                  </a:lnTo>
                  <a:lnTo>
                    <a:pt x="5" y="37"/>
                  </a:lnTo>
                  <a:lnTo>
                    <a:pt x="5" y="23"/>
                  </a:lnTo>
                  <a:lnTo>
                    <a:pt x="5" y="32"/>
                  </a:lnTo>
                  <a:lnTo>
                    <a:pt x="5" y="35"/>
                  </a:lnTo>
                  <a:lnTo>
                    <a:pt x="5" y="23"/>
                  </a:lnTo>
                  <a:lnTo>
                    <a:pt x="5" y="37"/>
                  </a:lnTo>
                  <a:lnTo>
                    <a:pt x="5" y="30"/>
                  </a:lnTo>
                  <a:lnTo>
                    <a:pt x="5" y="34"/>
                  </a:lnTo>
                  <a:lnTo>
                    <a:pt x="5" y="25"/>
                  </a:lnTo>
                  <a:lnTo>
                    <a:pt x="5" y="35"/>
                  </a:lnTo>
                  <a:lnTo>
                    <a:pt x="5" y="25"/>
                  </a:lnTo>
                  <a:lnTo>
                    <a:pt x="5" y="34"/>
                  </a:lnTo>
                  <a:lnTo>
                    <a:pt x="5" y="37"/>
                  </a:lnTo>
                  <a:lnTo>
                    <a:pt x="5" y="12"/>
                  </a:lnTo>
                  <a:lnTo>
                    <a:pt x="7" y="30"/>
                  </a:lnTo>
                  <a:lnTo>
                    <a:pt x="7" y="37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7" y="27"/>
                  </a:lnTo>
                  <a:lnTo>
                    <a:pt x="7" y="37"/>
                  </a:lnTo>
                  <a:lnTo>
                    <a:pt x="7" y="30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27"/>
                  </a:lnTo>
                  <a:lnTo>
                    <a:pt x="7" y="34"/>
                  </a:lnTo>
                  <a:lnTo>
                    <a:pt x="7" y="25"/>
                  </a:lnTo>
                  <a:lnTo>
                    <a:pt x="7" y="30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25"/>
                  </a:lnTo>
                  <a:lnTo>
                    <a:pt x="7" y="37"/>
                  </a:lnTo>
                  <a:lnTo>
                    <a:pt x="7" y="30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5"/>
                  </a:lnTo>
                  <a:lnTo>
                    <a:pt x="7" y="32"/>
                  </a:lnTo>
                  <a:lnTo>
                    <a:pt x="7" y="25"/>
                  </a:lnTo>
                  <a:lnTo>
                    <a:pt x="7" y="34"/>
                  </a:lnTo>
                  <a:lnTo>
                    <a:pt x="7" y="27"/>
                  </a:lnTo>
                  <a:lnTo>
                    <a:pt x="7" y="30"/>
                  </a:lnTo>
                  <a:lnTo>
                    <a:pt x="7" y="37"/>
                  </a:lnTo>
                  <a:lnTo>
                    <a:pt x="7" y="27"/>
                  </a:lnTo>
                  <a:lnTo>
                    <a:pt x="7" y="21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19"/>
                  </a:lnTo>
                  <a:lnTo>
                    <a:pt x="7" y="35"/>
                  </a:lnTo>
                  <a:lnTo>
                    <a:pt x="7" y="37"/>
                  </a:lnTo>
                  <a:lnTo>
                    <a:pt x="7" y="30"/>
                  </a:lnTo>
                  <a:lnTo>
                    <a:pt x="7" y="34"/>
                  </a:lnTo>
                  <a:lnTo>
                    <a:pt x="7" y="32"/>
                  </a:lnTo>
                  <a:lnTo>
                    <a:pt x="7" y="23"/>
                  </a:lnTo>
                  <a:lnTo>
                    <a:pt x="7" y="37"/>
                  </a:lnTo>
                  <a:lnTo>
                    <a:pt x="7" y="28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7" y="35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5"/>
                  </a:lnTo>
                  <a:lnTo>
                    <a:pt x="7" y="34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7" y="30"/>
                  </a:lnTo>
                  <a:lnTo>
                    <a:pt x="7" y="35"/>
                  </a:lnTo>
                  <a:lnTo>
                    <a:pt x="7" y="37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37"/>
                  </a:lnTo>
                  <a:lnTo>
                    <a:pt x="7" y="27"/>
                  </a:lnTo>
                  <a:lnTo>
                    <a:pt x="7" y="35"/>
                  </a:lnTo>
                  <a:lnTo>
                    <a:pt x="7" y="32"/>
                  </a:lnTo>
                  <a:lnTo>
                    <a:pt x="7" y="37"/>
                  </a:lnTo>
                  <a:lnTo>
                    <a:pt x="7" y="16"/>
                  </a:lnTo>
                  <a:lnTo>
                    <a:pt x="7" y="34"/>
                  </a:lnTo>
                  <a:lnTo>
                    <a:pt x="7" y="0"/>
                  </a:lnTo>
                  <a:lnTo>
                    <a:pt x="7" y="35"/>
                  </a:lnTo>
                  <a:lnTo>
                    <a:pt x="7" y="35"/>
                  </a:lnTo>
                  <a:lnTo>
                    <a:pt x="7" y="37"/>
                  </a:lnTo>
                  <a:lnTo>
                    <a:pt x="7" y="32"/>
                  </a:lnTo>
                  <a:lnTo>
                    <a:pt x="7" y="34"/>
                  </a:lnTo>
                  <a:lnTo>
                    <a:pt x="9" y="30"/>
                  </a:lnTo>
                  <a:lnTo>
                    <a:pt x="9" y="32"/>
                  </a:lnTo>
                  <a:lnTo>
                    <a:pt x="9" y="37"/>
                  </a:lnTo>
                  <a:lnTo>
                    <a:pt x="9" y="28"/>
                  </a:lnTo>
                  <a:lnTo>
                    <a:pt x="9" y="34"/>
                  </a:lnTo>
                  <a:lnTo>
                    <a:pt x="9" y="30"/>
                  </a:lnTo>
                  <a:lnTo>
                    <a:pt x="9" y="35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0"/>
                  </a:lnTo>
                  <a:lnTo>
                    <a:pt x="9" y="19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28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28"/>
                  </a:lnTo>
                  <a:lnTo>
                    <a:pt x="9" y="30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9" y="35"/>
                  </a:lnTo>
                  <a:lnTo>
                    <a:pt x="9" y="16"/>
                  </a:lnTo>
                  <a:lnTo>
                    <a:pt x="9" y="30"/>
                  </a:lnTo>
                  <a:lnTo>
                    <a:pt x="9" y="12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9" y="28"/>
                  </a:lnTo>
                  <a:lnTo>
                    <a:pt x="9" y="25"/>
                  </a:lnTo>
                  <a:lnTo>
                    <a:pt x="9" y="27"/>
                  </a:lnTo>
                  <a:lnTo>
                    <a:pt x="9" y="28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9" y="25"/>
                  </a:lnTo>
                  <a:lnTo>
                    <a:pt x="9" y="21"/>
                  </a:lnTo>
                  <a:lnTo>
                    <a:pt x="9" y="37"/>
                  </a:lnTo>
                  <a:lnTo>
                    <a:pt x="9" y="27"/>
                  </a:lnTo>
                  <a:lnTo>
                    <a:pt x="9" y="30"/>
                  </a:lnTo>
                  <a:lnTo>
                    <a:pt x="9" y="21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7"/>
                  </a:lnTo>
                  <a:lnTo>
                    <a:pt x="9" y="30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7"/>
                  </a:lnTo>
                  <a:lnTo>
                    <a:pt x="9" y="32"/>
                  </a:lnTo>
                  <a:lnTo>
                    <a:pt x="9" y="27"/>
                  </a:lnTo>
                  <a:lnTo>
                    <a:pt x="9" y="35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9" y="2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9" y="37"/>
                  </a:lnTo>
                  <a:lnTo>
                    <a:pt x="9" y="35"/>
                  </a:lnTo>
                  <a:lnTo>
                    <a:pt x="9" y="30"/>
                  </a:lnTo>
                  <a:lnTo>
                    <a:pt x="9" y="30"/>
                  </a:lnTo>
                  <a:lnTo>
                    <a:pt x="9" y="32"/>
                  </a:lnTo>
                  <a:lnTo>
                    <a:pt x="9" y="35"/>
                  </a:lnTo>
                  <a:lnTo>
                    <a:pt x="9" y="30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32"/>
                  </a:lnTo>
                  <a:lnTo>
                    <a:pt x="9" y="34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11" y="32"/>
                  </a:lnTo>
                  <a:lnTo>
                    <a:pt x="11" y="25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12"/>
                  </a:lnTo>
                  <a:lnTo>
                    <a:pt x="11" y="35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11" y="35"/>
                  </a:lnTo>
                  <a:lnTo>
                    <a:pt x="11" y="11"/>
                  </a:lnTo>
                  <a:lnTo>
                    <a:pt x="11" y="37"/>
                  </a:lnTo>
                  <a:lnTo>
                    <a:pt x="11" y="28"/>
                  </a:lnTo>
                  <a:lnTo>
                    <a:pt x="11" y="34"/>
                  </a:lnTo>
                  <a:lnTo>
                    <a:pt x="11" y="25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4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0"/>
                  </a:lnTo>
                  <a:lnTo>
                    <a:pt x="11" y="37"/>
                  </a:lnTo>
                  <a:lnTo>
                    <a:pt x="11" y="28"/>
                  </a:lnTo>
                  <a:lnTo>
                    <a:pt x="11" y="37"/>
                  </a:lnTo>
                  <a:lnTo>
                    <a:pt x="11" y="34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27"/>
                  </a:lnTo>
                  <a:lnTo>
                    <a:pt x="11" y="30"/>
                  </a:lnTo>
                  <a:lnTo>
                    <a:pt x="11" y="35"/>
                  </a:lnTo>
                  <a:lnTo>
                    <a:pt x="11" y="34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32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2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0"/>
                  </a:lnTo>
                  <a:lnTo>
                    <a:pt x="11" y="34"/>
                  </a:lnTo>
                  <a:lnTo>
                    <a:pt x="11" y="34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2"/>
                  </a:lnTo>
                  <a:lnTo>
                    <a:pt x="11" y="25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28"/>
                  </a:lnTo>
                  <a:lnTo>
                    <a:pt x="11" y="34"/>
                  </a:lnTo>
                  <a:lnTo>
                    <a:pt x="11" y="37"/>
                  </a:lnTo>
                  <a:lnTo>
                    <a:pt x="11" y="30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1" y="18"/>
                  </a:lnTo>
                  <a:lnTo>
                    <a:pt x="11" y="32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27"/>
                  </a:lnTo>
                  <a:lnTo>
                    <a:pt x="11" y="32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1" y="34"/>
                  </a:lnTo>
                  <a:lnTo>
                    <a:pt x="11" y="32"/>
                  </a:lnTo>
                  <a:lnTo>
                    <a:pt x="11" y="30"/>
                  </a:lnTo>
                  <a:lnTo>
                    <a:pt x="11" y="34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1" y="37"/>
                  </a:lnTo>
                  <a:lnTo>
                    <a:pt x="11" y="35"/>
                  </a:lnTo>
                  <a:lnTo>
                    <a:pt x="13" y="37"/>
                  </a:lnTo>
                  <a:lnTo>
                    <a:pt x="13" y="34"/>
                  </a:lnTo>
                  <a:lnTo>
                    <a:pt x="13" y="23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30"/>
                  </a:lnTo>
                  <a:lnTo>
                    <a:pt x="13" y="37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3" y="23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3" y="2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4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3" y="32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0"/>
                  </a:lnTo>
                  <a:lnTo>
                    <a:pt x="13" y="37"/>
                  </a:lnTo>
                  <a:lnTo>
                    <a:pt x="13" y="30"/>
                  </a:lnTo>
                  <a:lnTo>
                    <a:pt x="13" y="23"/>
                  </a:lnTo>
                  <a:lnTo>
                    <a:pt x="13" y="32"/>
                  </a:lnTo>
                  <a:lnTo>
                    <a:pt x="13" y="34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3" y="37"/>
                  </a:lnTo>
                  <a:lnTo>
                    <a:pt x="13" y="34"/>
                  </a:lnTo>
                  <a:lnTo>
                    <a:pt x="13" y="35"/>
                  </a:lnTo>
                  <a:lnTo>
                    <a:pt x="13" y="25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3" y="16"/>
                  </a:lnTo>
                  <a:lnTo>
                    <a:pt x="13" y="7"/>
                  </a:lnTo>
                  <a:lnTo>
                    <a:pt x="13" y="23"/>
                  </a:lnTo>
                  <a:lnTo>
                    <a:pt x="13" y="30"/>
                  </a:lnTo>
                  <a:lnTo>
                    <a:pt x="13" y="37"/>
                  </a:lnTo>
                  <a:lnTo>
                    <a:pt x="13" y="34"/>
                  </a:lnTo>
                  <a:lnTo>
                    <a:pt x="13" y="25"/>
                  </a:lnTo>
                  <a:lnTo>
                    <a:pt x="13" y="35"/>
                  </a:lnTo>
                  <a:lnTo>
                    <a:pt x="13" y="30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19"/>
                  </a:lnTo>
                  <a:lnTo>
                    <a:pt x="13" y="32"/>
                  </a:lnTo>
                  <a:lnTo>
                    <a:pt x="13" y="37"/>
                  </a:lnTo>
                  <a:lnTo>
                    <a:pt x="13" y="25"/>
                  </a:lnTo>
                  <a:lnTo>
                    <a:pt x="13" y="27"/>
                  </a:lnTo>
                  <a:lnTo>
                    <a:pt x="13" y="2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3" y="37"/>
                  </a:lnTo>
                  <a:lnTo>
                    <a:pt x="13" y="32"/>
                  </a:lnTo>
                  <a:lnTo>
                    <a:pt x="13" y="37"/>
                  </a:lnTo>
                  <a:lnTo>
                    <a:pt x="13" y="27"/>
                  </a:lnTo>
                  <a:lnTo>
                    <a:pt x="13" y="32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27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27"/>
                  </a:lnTo>
                  <a:lnTo>
                    <a:pt x="14" y="37"/>
                  </a:lnTo>
                  <a:lnTo>
                    <a:pt x="14" y="27"/>
                  </a:lnTo>
                  <a:lnTo>
                    <a:pt x="14" y="37"/>
                  </a:lnTo>
                  <a:lnTo>
                    <a:pt x="14" y="21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21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19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30"/>
                  </a:lnTo>
                  <a:lnTo>
                    <a:pt x="14" y="19"/>
                  </a:lnTo>
                  <a:lnTo>
                    <a:pt x="14" y="35"/>
                  </a:lnTo>
                  <a:lnTo>
                    <a:pt x="14" y="27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0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2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30"/>
                  </a:lnTo>
                  <a:lnTo>
                    <a:pt x="14" y="35"/>
                  </a:lnTo>
                  <a:lnTo>
                    <a:pt x="14" y="30"/>
                  </a:lnTo>
                  <a:lnTo>
                    <a:pt x="14" y="2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0"/>
                  </a:lnTo>
                  <a:lnTo>
                    <a:pt x="14" y="35"/>
                  </a:lnTo>
                  <a:lnTo>
                    <a:pt x="14" y="14"/>
                  </a:lnTo>
                  <a:lnTo>
                    <a:pt x="14" y="37"/>
                  </a:lnTo>
                  <a:lnTo>
                    <a:pt x="14" y="30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7"/>
                  </a:lnTo>
                  <a:lnTo>
                    <a:pt x="14" y="34"/>
                  </a:lnTo>
                  <a:lnTo>
                    <a:pt x="14" y="28"/>
                  </a:lnTo>
                  <a:lnTo>
                    <a:pt x="14" y="35"/>
                  </a:lnTo>
                  <a:lnTo>
                    <a:pt x="14" y="34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4" y="34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25"/>
                  </a:lnTo>
                  <a:lnTo>
                    <a:pt x="14" y="30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2"/>
                  </a:lnTo>
                  <a:lnTo>
                    <a:pt x="14" y="35"/>
                  </a:lnTo>
                  <a:lnTo>
                    <a:pt x="14" y="32"/>
                  </a:lnTo>
                  <a:lnTo>
                    <a:pt x="14" y="37"/>
                  </a:lnTo>
                  <a:lnTo>
                    <a:pt x="14" y="35"/>
                  </a:lnTo>
                  <a:lnTo>
                    <a:pt x="14" y="37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6" y="30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27"/>
                  </a:lnTo>
                  <a:lnTo>
                    <a:pt x="16" y="34"/>
                  </a:lnTo>
                  <a:lnTo>
                    <a:pt x="16" y="30"/>
                  </a:lnTo>
                  <a:lnTo>
                    <a:pt x="16" y="37"/>
                  </a:lnTo>
                  <a:lnTo>
                    <a:pt x="16" y="35"/>
                  </a:lnTo>
                  <a:lnTo>
                    <a:pt x="16" y="37"/>
                  </a:lnTo>
                  <a:lnTo>
                    <a:pt x="16" y="25"/>
                  </a:lnTo>
                  <a:lnTo>
                    <a:pt x="16" y="1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5"/>
                  </a:lnTo>
                  <a:lnTo>
                    <a:pt x="16" y="19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34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6" y="34"/>
                  </a:lnTo>
                  <a:lnTo>
                    <a:pt x="16" y="32"/>
                  </a:lnTo>
                  <a:lnTo>
                    <a:pt x="16" y="37"/>
                  </a:lnTo>
                  <a:lnTo>
                    <a:pt x="16" y="34"/>
                  </a:lnTo>
                  <a:lnTo>
                    <a:pt x="16" y="3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2" name="Freeform 548"/>
            <p:cNvSpPr>
              <a:spLocks/>
            </p:cNvSpPr>
            <p:nvPr/>
          </p:nvSpPr>
          <p:spPr bwMode="auto">
            <a:xfrm>
              <a:off x="5340" y="4014"/>
              <a:ext cx="16" cy="23"/>
            </a:xfrm>
            <a:custGeom>
              <a:avLst/>
              <a:gdLst>
                <a:gd name="T0" fmla="*/ 0 w 16"/>
                <a:gd name="T1" fmla="*/ 21 h 23"/>
                <a:gd name="T2" fmla="*/ 0 w 16"/>
                <a:gd name="T3" fmla="*/ 18 h 23"/>
                <a:gd name="T4" fmla="*/ 0 w 16"/>
                <a:gd name="T5" fmla="*/ 23 h 23"/>
                <a:gd name="T6" fmla="*/ 0 w 16"/>
                <a:gd name="T7" fmla="*/ 13 h 23"/>
                <a:gd name="T8" fmla="*/ 2 w 16"/>
                <a:gd name="T9" fmla="*/ 14 h 23"/>
                <a:gd name="T10" fmla="*/ 2 w 16"/>
                <a:gd name="T11" fmla="*/ 23 h 23"/>
                <a:gd name="T12" fmla="*/ 2 w 16"/>
                <a:gd name="T13" fmla="*/ 23 h 23"/>
                <a:gd name="T14" fmla="*/ 2 w 16"/>
                <a:gd name="T15" fmla="*/ 23 h 23"/>
                <a:gd name="T16" fmla="*/ 2 w 16"/>
                <a:gd name="T17" fmla="*/ 23 h 23"/>
                <a:gd name="T18" fmla="*/ 2 w 16"/>
                <a:gd name="T19" fmla="*/ 20 h 23"/>
                <a:gd name="T20" fmla="*/ 2 w 16"/>
                <a:gd name="T21" fmla="*/ 23 h 23"/>
                <a:gd name="T22" fmla="*/ 4 w 16"/>
                <a:gd name="T23" fmla="*/ 7 h 23"/>
                <a:gd name="T24" fmla="*/ 4 w 16"/>
                <a:gd name="T25" fmla="*/ 18 h 23"/>
                <a:gd name="T26" fmla="*/ 4 w 16"/>
                <a:gd name="T27" fmla="*/ 23 h 23"/>
                <a:gd name="T28" fmla="*/ 4 w 16"/>
                <a:gd name="T29" fmla="*/ 18 h 23"/>
                <a:gd name="T30" fmla="*/ 4 w 16"/>
                <a:gd name="T31" fmla="*/ 23 h 23"/>
                <a:gd name="T32" fmla="*/ 4 w 16"/>
                <a:gd name="T33" fmla="*/ 21 h 23"/>
                <a:gd name="T34" fmla="*/ 4 w 16"/>
                <a:gd name="T35" fmla="*/ 23 h 23"/>
                <a:gd name="T36" fmla="*/ 5 w 16"/>
                <a:gd name="T37" fmla="*/ 23 h 23"/>
                <a:gd name="T38" fmla="*/ 5 w 16"/>
                <a:gd name="T39" fmla="*/ 21 h 23"/>
                <a:gd name="T40" fmla="*/ 5 w 16"/>
                <a:gd name="T41" fmla="*/ 23 h 23"/>
                <a:gd name="T42" fmla="*/ 5 w 16"/>
                <a:gd name="T43" fmla="*/ 21 h 23"/>
                <a:gd name="T44" fmla="*/ 5 w 16"/>
                <a:gd name="T45" fmla="*/ 23 h 23"/>
                <a:gd name="T46" fmla="*/ 5 w 16"/>
                <a:gd name="T47" fmla="*/ 20 h 23"/>
                <a:gd name="T48" fmla="*/ 7 w 16"/>
                <a:gd name="T49" fmla="*/ 23 h 23"/>
                <a:gd name="T50" fmla="*/ 7 w 16"/>
                <a:gd name="T51" fmla="*/ 23 h 23"/>
                <a:gd name="T52" fmla="*/ 7 w 16"/>
                <a:gd name="T53" fmla="*/ 23 h 23"/>
                <a:gd name="T54" fmla="*/ 7 w 16"/>
                <a:gd name="T55" fmla="*/ 23 h 23"/>
                <a:gd name="T56" fmla="*/ 7 w 16"/>
                <a:gd name="T57" fmla="*/ 23 h 23"/>
                <a:gd name="T58" fmla="*/ 7 w 16"/>
                <a:gd name="T59" fmla="*/ 14 h 23"/>
                <a:gd name="T60" fmla="*/ 7 w 16"/>
                <a:gd name="T61" fmla="*/ 21 h 23"/>
                <a:gd name="T62" fmla="*/ 9 w 16"/>
                <a:gd name="T63" fmla="*/ 21 h 23"/>
                <a:gd name="T64" fmla="*/ 9 w 16"/>
                <a:gd name="T65" fmla="*/ 23 h 23"/>
                <a:gd name="T66" fmla="*/ 9 w 16"/>
                <a:gd name="T67" fmla="*/ 13 h 23"/>
                <a:gd name="T68" fmla="*/ 9 w 16"/>
                <a:gd name="T69" fmla="*/ 23 h 23"/>
                <a:gd name="T70" fmla="*/ 9 w 16"/>
                <a:gd name="T71" fmla="*/ 23 h 23"/>
                <a:gd name="T72" fmla="*/ 9 w 16"/>
                <a:gd name="T73" fmla="*/ 21 h 23"/>
                <a:gd name="T74" fmla="*/ 9 w 16"/>
                <a:gd name="T75" fmla="*/ 18 h 23"/>
                <a:gd name="T76" fmla="*/ 11 w 16"/>
                <a:gd name="T77" fmla="*/ 23 h 23"/>
                <a:gd name="T78" fmla="*/ 11 w 16"/>
                <a:gd name="T79" fmla="*/ 13 h 23"/>
                <a:gd name="T80" fmla="*/ 11 w 16"/>
                <a:gd name="T81" fmla="*/ 23 h 23"/>
                <a:gd name="T82" fmla="*/ 11 w 16"/>
                <a:gd name="T83" fmla="*/ 23 h 23"/>
                <a:gd name="T84" fmla="*/ 11 w 16"/>
                <a:gd name="T85" fmla="*/ 23 h 23"/>
                <a:gd name="T86" fmla="*/ 11 w 16"/>
                <a:gd name="T87" fmla="*/ 23 h 23"/>
                <a:gd name="T88" fmla="*/ 13 w 16"/>
                <a:gd name="T89" fmla="*/ 21 h 23"/>
                <a:gd name="T90" fmla="*/ 13 w 16"/>
                <a:gd name="T91" fmla="*/ 23 h 23"/>
                <a:gd name="T92" fmla="*/ 13 w 16"/>
                <a:gd name="T93" fmla="*/ 23 h 23"/>
                <a:gd name="T94" fmla="*/ 13 w 16"/>
                <a:gd name="T95" fmla="*/ 21 h 23"/>
                <a:gd name="T96" fmla="*/ 13 w 16"/>
                <a:gd name="T97" fmla="*/ 21 h 23"/>
                <a:gd name="T98" fmla="*/ 13 w 16"/>
                <a:gd name="T99" fmla="*/ 21 h 23"/>
                <a:gd name="T100" fmla="*/ 13 w 16"/>
                <a:gd name="T101" fmla="*/ 23 h 23"/>
                <a:gd name="T102" fmla="*/ 14 w 16"/>
                <a:gd name="T103" fmla="*/ 20 h 23"/>
                <a:gd name="T104" fmla="*/ 14 w 16"/>
                <a:gd name="T105" fmla="*/ 23 h 23"/>
                <a:gd name="T106" fmla="*/ 14 w 16"/>
                <a:gd name="T107" fmla="*/ 23 h 23"/>
                <a:gd name="T108" fmla="*/ 14 w 16"/>
                <a:gd name="T109" fmla="*/ 21 h 23"/>
                <a:gd name="T110" fmla="*/ 14 w 16"/>
                <a:gd name="T111" fmla="*/ 20 h 23"/>
                <a:gd name="T112" fmla="*/ 14 w 16"/>
                <a:gd name="T113" fmla="*/ 18 h 23"/>
                <a:gd name="T114" fmla="*/ 16 w 16"/>
                <a:gd name="T115" fmla="*/ 18 h 23"/>
                <a:gd name="T116" fmla="*/ 16 w 16"/>
                <a:gd name="T117" fmla="*/ 23 h 23"/>
                <a:gd name="T118" fmla="*/ 16 w 16"/>
                <a:gd name="T119" fmla="*/ 23 h 23"/>
                <a:gd name="T120" fmla="*/ 16 w 16"/>
                <a:gd name="T121" fmla="*/ 21 h 23"/>
                <a:gd name="T122" fmla="*/ 16 w 16"/>
                <a:gd name="T123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" h="23">
                  <a:moveTo>
                    <a:pt x="0" y="20"/>
                  </a:moveTo>
                  <a:lnTo>
                    <a:pt x="0" y="21"/>
                  </a:lnTo>
                  <a:lnTo>
                    <a:pt x="0" y="1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1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14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9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6"/>
                  </a:lnTo>
                  <a:lnTo>
                    <a:pt x="0" y="23"/>
                  </a:lnTo>
                  <a:lnTo>
                    <a:pt x="2" y="14"/>
                  </a:lnTo>
                  <a:lnTo>
                    <a:pt x="2" y="7"/>
                  </a:lnTo>
                  <a:lnTo>
                    <a:pt x="2" y="13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1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3"/>
                  </a:lnTo>
                  <a:lnTo>
                    <a:pt x="2" y="18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2" y="14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2" y="14"/>
                  </a:lnTo>
                  <a:lnTo>
                    <a:pt x="2" y="9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0"/>
                  </a:lnTo>
                  <a:lnTo>
                    <a:pt x="2" y="23"/>
                  </a:lnTo>
                  <a:lnTo>
                    <a:pt x="2" y="16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14"/>
                  </a:lnTo>
                  <a:lnTo>
                    <a:pt x="2" y="23"/>
                  </a:lnTo>
                  <a:lnTo>
                    <a:pt x="2" y="14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4" y="7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11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16"/>
                  </a:lnTo>
                  <a:lnTo>
                    <a:pt x="4" y="23"/>
                  </a:lnTo>
                  <a:lnTo>
                    <a:pt x="4" y="14"/>
                  </a:lnTo>
                  <a:lnTo>
                    <a:pt x="4" y="18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21"/>
                  </a:lnTo>
                  <a:lnTo>
                    <a:pt x="4" y="1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4" y="14"/>
                  </a:lnTo>
                  <a:lnTo>
                    <a:pt x="4" y="18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4" y="21"/>
                  </a:lnTo>
                  <a:lnTo>
                    <a:pt x="4" y="23"/>
                  </a:lnTo>
                  <a:lnTo>
                    <a:pt x="4" y="16"/>
                  </a:lnTo>
                  <a:lnTo>
                    <a:pt x="5" y="1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14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18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1"/>
                  </a:lnTo>
                  <a:lnTo>
                    <a:pt x="5" y="16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8"/>
                  </a:lnTo>
                  <a:lnTo>
                    <a:pt x="5" y="11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0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5" y="20"/>
                  </a:lnTo>
                  <a:lnTo>
                    <a:pt x="5" y="23"/>
                  </a:lnTo>
                  <a:lnTo>
                    <a:pt x="5" y="21"/>
                  </a:lnTo>
                  <a:lnTo>
                    <a:pt x="5" y="16"/>
                  </a:lnTo>
                  <a:lnTo>
                    <a:pt x="5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18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0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7" y="14"/>
                  </a:lnTo>
                  <a:lnTo>
                    <a:pt x="7" y="1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0"/>
                  </a:lnTo>
                  <a:lnTo>
                    <a:pt x="7" y="21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7" y="20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13"/>
                  </a:lnTo>
                  <a:lnTo>
                    <a:pt x="9" y="14"/>
                  </a:lnTo>
                  <a:lnTo>
                    <a:pt x="9" y="14"/>
                  </a:lnTo>
                  <a:lnTo>
                    <a:pt x="9" y="1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9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18"/>
                  </a:lnTo>
                  <a:lnTo>
                    <a:pt x="9" y="23"/>
                  </a:lnTo>
                  <a:lnTo>
                    <a:pt x="9" y="21"/>
                  </a:lnTo>
                  <a:lnTo>
                    <a:pt x="9" y="20"/>
                  </a:lnTo>
                  <a:lnTo>
                    <a:pt x="9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1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14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1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0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8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16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14"/>
                  </a:lnTo>
                  <a:lnTo>
                    <a:pt x="13" y="23"/>
                  </a:lnTo>
                  <a:lnTo>
                    <a:pt x="13" y="18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18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14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3" y="20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14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18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0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4" y="21"/>
                  </a:lnTo>
                  <a:lnTo>
                    <a:pt x="14" y="23"/>
                  </a:lnTo>
                  <a:lnTo>
                    <a:pt x="14" y="23"/>
                  </a:lnTo>
                  <a:lnTo>
                    <a:pt x="16" y="18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1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18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20"/>
                  </a:lnTo>
                  <a:lnTo>
                    <a:pt x="16" y="23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3" name="Freeform 549"/>
            <p:cNvSpPr>
              <a:spLocks/>
            </p:cNvSpPr>
            <p:nvPr/>
          </p:nvSpPr>
          <p:spPr bwMode="auto">
            <a:xfrm>
              <a:off x="5356" y="4025"/>
              <a:ext cx="18" cy="12"/>
            </a:xfrm>
            <a:custGeom>
              <a:avLst/>
              <a:gdLst>
                <a:gd name="T0" fmla="*/ 0 w 18"/>
                <a:gd name="T1" fmla="*/ 12 h 12"/>
                <a:gd name="T2" fmla="*/ 0 w 18"/>
                <a:gd name="T3" fmla="*/ 10 h 12"/>
                <a:gd name="T4" fmla="*/ 2 w 18"/>
                <a:gd name="T5" fmla="*/ 12 h 12"/>
                <a:gd name="T6" fmla="*/ 2 w 18"/>
                <a:gd name="T7" fmla="*/ 10 h 12"/>
                <a:gd name="T8" fmla="*/ 2 w 18"/>
                <a:gd name="T9" fmla="*/ 12 h 12"/>
                <a:gd name="T10" fmla="*/ 2 w 18"/>
                <a:gd name="T11" fmla="*/ 3 h 12"/>
                <a:gd name="T12" fmla="*/ 2 w 18"/>
                <a:gd name="T13" fmla="*/ 12 h 12"/>
                <a:gd name="T14" fmla="*/ 4 w 18"/>
                <a:gd name="T15" fmla="*/ 12 h 12"/>
                <a:gd name="T16" fmla="*/ 4 w 18"/>
                <a:gd name="T17" fmla="*/ 12 h 12"/>
                <a:gd name="T18" fmla="*/ 4 w 18"/>
                <a:gd name="T19" fmla="*/ 12 h 12"/>
                <a:gd name="T20" fmla="*/ 4 w 18"/>
                <a:gd name="T21" fmla="*/ 7 h 12"/>
                <a:gd name="T22" fmla="*/ 4 w 18"/>
                <a:gd name="T23" fmla="*/ 12 h 12"/>
                <a:gd name="T24" fmla="*/ 4 w 18"/>
                <a:gd name="T25" fmla="*/ 12 h 12"/>
                <a:gd name="T26" fmla="*/ 4 w 18"/>
                <a:gd name="T27" fmla="*/ 10 h 12"/>
                <a:gd name="T28" fmla="*/ 6 w 18"/>
                <a:gd name="T29" fmla="*/ 12 h 12"/>
                <a:gd name="T30" fmla="*/ 6 w 18"/>
                <a:gd name="T31" fmla="*/ 10 h 12"/>
                <a:gd name="T32" fmla="*/ 6 w 18"/>
                <a:gd name="T33" fmla="*/ 12 h 12"/>
                <a:gd name="T34" fmla="*/ 6 w 18"/>
                <a:gd name="T35" fmla="*/ 10 h 12"/>
                <a:gd name="T36" fmla="*/ 6 w 18"/>
                <a:gd name="T37" fmla="*/ 10 h 12"/>
                <a:gd name="T38" fmla="*/ 6 w 18"/>
                <a:gd name="T39" fmla="*/ 12 h 12"/>
                <a:gd name="T40" fmla="*/ 6 w 18"/>
                <a:gd name="T41" fmla="*/ 10 h 12"/>
                <a:gd name="T42" fmla="*/ 7 w 18"/>
                <a:gd name="T43" fmla="*/ 10 h 12"/>
                <a:gd name="T44" fmla="*/ 7 w 18"/>
                <a:gd name="T45" fmla="*/ 12 h 12"/>
                <a:gd name="T46" fmla="*/ 7 w 18"/>
                <a:gd name="T47" fmla="*/ 9 h 12"/>
                <a:gd name="T48" fmla="*/ 7 w 18"/>
                <a:gd name="T49" fmla="*/ 12 h 12"/>
                <a:gd name="T50" fmla="*/ 7 w 18"/>
                <a:gd name="T51" fmla="*/ 12 h 12"/>
                <a:gd name="T52" fmla="*/ 7 w 18"/>
                <a:gd name="T53" fmla="*/ 12 h 12"/>
                <a:gd name="T54" fmla="*/ 9 w 18"/>
                <a:gd name="T55" fmla="*/ 9 h 12"/>
                <a:gd name="T56" fmla="*/ 9 w 18"/>
                <a:gd name="T57" fmla="*/ 9 h 12"/>
                <a:gd name="T58" fmla="*/ 9 w 18"/>
                <a:gd name="T59" fmla="*/ 12 h 12"/>
                <a:gd name="T60" fmla="*/ 9 w 18"/>
                <a:gd name="T61" fmla="*/ 12 h 12"/>
                <a:gd name="T62" fmla="*/ 9 w 18"/>
                <a:gd name="T63" fmla="*/ 12 h 12"/>
                <a:gd name="T64" fmla="*/ 9 w 18"/>
                <a:gd name="T65" fmla="*/ 12 h 12"/>
                <a:gd name="T66" fmla="*/ 11 w 18"/>
                <a:gd name="T67" fmla="*/ 12 h 12"/>
                <a:gd name="T68" fmla="*/ 11 w 18"/>
                <a:gd name="T69" fmla="*/ 12 h 12"/>
                <a:gd name="T70" fmla="*/ 11 w 18"/>
                <a:gd name="T71" fmla="*/ 12 h 12"/>
                <a:gd name="T72" fmla="*/ 11 w 18"/>
                <a:gd name="T73" fmla="*/ 12 h 12"/>
                <a:gd name="T74" fmla="*/ 11 w 18"/>
                <a:gd name="T75" fmla="*/ 9 h 12"/>
                <a:gd name="T76" fmla="*/ 11 w 18"/>
                <a:gd name="T77" fmla="*/ 12 h 12"/>
                <a:gd name="T78" fmla="*/ 11 w 18"/>
                <a:gd name="T79" fmla="*/ 12 h 12"/>
                <a:gd name="T80" fmla="*/ 13 w 18"/>
                <a:gd name="T81" fmla="*/ 12 h 12"/>
                <a:gd name="T82" fmla="*/ 13 w 18"/>
                <a:gd name="T83" fmla="*/ 12 h 12"/>
                <a:gd name="T84" fmla="*/ 13 w 18"/>
                <a:gd name="T85" fmla="*/ 10 h 12"/>
                <a:gd name="T86" fmla="*/ 13 w 18"/>
                <a:gd name="T87" fmla="*/ 10 h 12"/>
                <a:gd name="T88" fmla="*/ 13 w 18"/>
                <a:gd name="T89" fmla="*/ 12 h 12"/>
                <a:gd name="T90" fmla="*/ 13 w 18"/>
                <a:gd name="T91" fmla="*/ 12 h 12"/>
                <a:gd name="T92" fmla="*/ 13 w 18"/>
                <a:gd name="T93" fmla="*/ 10 h 12"/>
                <a:gd name="T94" fmla="*/ 14 w 18"/>
                <a:gd name="T95" fmla="*/ 12 h 12"/>
                <a:gd name="T96" fmla="*/ 14 w 18"/>
                <a:gd name="T97" fmla="*/ 12 h 12"/>
                <a:gd name="T98" fmla="*/ 14 w 18"/>
                <a:gd name="T99" fmla="*/ 10 h 12"/>
                <a:gd name="T100" fmla="*/ 14 w 18"/>
                <a:gd name="T101" fmla="*/ 12 h 12"/>
                <a:gd name="T102" fmla="*/ 14 w 18"/>
                <a:gd name="T103" fmla="*/ 10 h 12"/>
                <a:gd name="T104" fmla="*/ 14 w 18"/>
                <a:gd name="T105" fmla="*/ 12 h 12"/>
                <a:gd name="T106" fmla="*/ 16 w 18"/>
                <a:gd name="T107" fmla="*/ 12 h 12"/>
                <a:gd name="T108" fmla="*/ 16 w 18"/>
                <a:gd name="T109" fmla="*/ 10 h 12"/>
                <a:gd name="T110" fmla="*/ 16 w 18"/>
                <a:gd name="T111" fmla="*/ 12 h 12"/>
                <a:gd name="T112" fmla="*/ 16 w 18"/>
                <a:gd name="T113" fmla="*/ 12 h 12"/>
                <a:gd name="T114" fmla="*/ 16 w 18"/>
                <a:gd name="T115" fmla="*/ 12 h 12"/>
                <a:gd name="T116" fmla="*/ 16 w 18"/>
                <a:gd name="T117" fmla="*/ 12 h 12"/>
                <a:gd name="T118" fmla="*/ 18 w 18"/>
                <a:gd name="T119" fmla="*/ 10 h 12"/>
                <a:gd name="T120" fmla="*/ 18 w 18"/>
                <a:gd name="T121" fmla="*/ 12 h 12"/>
                <a:gd name="T122" fmla="*/ 18 w 18"/>
                <a:gd name="T12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" h="12">
                  <a:moveTo>
                    <a:pt x="0" y="9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9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3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9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5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0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9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9"/>
                  </a:lnTo>
                  <a:lnTo>
                    <a:pt x="6" y="12"/>
                  </a:lnTo>
                  <a:lnTo>
                    <a:pt x="6" y="9"/>
                  </a:lnTo>
                  <a:lnTo>
                    <a:pt x="6" y="12"/>
                  </a:lnTo>
                  <a:lnTo>
                    <a:pt x="6" y="7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9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5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7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7" y="10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9" y="9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9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3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7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9" y="9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9" y="9"/>
                  </a:lnTo>
                  <a:lnTo>
                    <a:pt x="9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0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10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1" y="9"/>
                  </a:lnTo>
                  <a:lnTo>
                    <a:pt x="11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9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3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9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7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9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9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5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8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534" name="Freeform 550"/>
            <p:cNvSpPr>
              <a:spLocks/>
            </p:cNvSpPr>
            <p:nvPr/>
          </p:nvSpPr>
          <p:spPr bwMode="auto">
            <a:xfrm>
              <a:off x="5374" y="4027"/>
              <a:ext cx="14" cy="10"/>
            </a:xfrm>
            <a:custGeom>
              <a:avLst/>
              <a:gdLst>
                <a:gd name="T0" fmla="*/ 0 w 14"/>
                <a:gd name="T1" fmla="*/ 10 h 10"/>
                <a:gd name="T2" fmla="*/ 0 w 14"/>
                <a:gd name="T3" fmla="*/ 10 h 10"/>
                <a:gd name="T4" fmla="*/ 0 w 14"/>
                <a:gd name="T5" fmla="*/ 8 h 10"/>
                <a:gd name="T6" fmla="*/ 0 w 14"/>
                <a:gd name="T7" fmla="*/ 10 h 10"/>
                <a:gd name="T8" fmla="*/ 2 w 14"/>
                <a:gd name="T9" fmla="*/ 10 h 10"/>
                <a:gd name="T10" fmla="*/ 2 w 14"/>
                <a:gd name="T11" fmla="*/ 10 h 10"/>
                <a:gd name="T12" fmla="*/ 2 w 14"/>
                <a:gd name="T13" fmla="*/ 8 h 10"/>
                <a:gd name="T14" fmla="*/ 2 w 14"/>
                <a:gd name="T15" fmla="*/ 10 h 10"/>
                <a:gd name="T16" fmla="*/ 2 w 14"/>
                <a:gd name="T17" fmla="*/ 10 h 10"/>
                <a:gd name="T18" fmla="*/ 2 w 14"/>
                <a:gd name="T19" fmla="*/ 8 h 10"/>
                <a:gd name="T20" fmla="*/ 2 w 14"/>
                <a:gd name="T21" fmla="*/ 10 h 10"/>
                <a:gd name="T22" fmla="*/ 2 w 14"/>
                <a:gd name="T23" fmla="*/ 10 h 10"/>
                <a:gd name="T24" fmla="*/ 2 w 14"/>
                <a:gd name="T25" fmla="*/ 10 h 10"/>
                <a:gd name="T26" fmla="*/ 4 w 14"/>
                <a:gd name="T27" fmla="*/ 10 h 10"/>
                <a:gd name="T28" fmla="*/ 4 w 14"/>
                <a:gd name="T29" fmla="*/ 10 h 10"/>
                <a:gd name="T30" fmla="*/ 4 w 14"/>
                <a:gd name="T31" fmla="*/ 10 h 10"/>
                <a:gd name="T32" fmla="*/ 4 w 14"/>
                <a:gd name="T33" fmla="*/ 8 h 10"/>
                <a:gd name="T34" fmla="*/ 4 w 14"/>
                <a:gd name="T35" fmla="*/ 7 h 10"/>
                <a:gd name="T36" fmla="*/ 4 w 14"/>
                <a:gd name="T37" fmla="*/ 10 h 10"/>
                <a:gd name="T38" fmla="*/ 4 w 14"/>
                <a:gd name="T39" fmla="*/ 10 h 10"/>
                <a:gd name="T40" fmla="*/ 4 w 14"/>
                <a:gd name="T41" fmla="*/ 8 h 10"/>
                <a:gd name="T42" fmla="*/ 5 w 14"/>
                <a:gd name="T43" fmla="*/ 8 h 10"/>
                <a:gd name="T44" fmla="*/ 5 w 14"/>
                <a:gd name="T45" fmla="*/ 10 h 10"/>
                <a:gd name="T46" fmla="*/ 5 w 14"/>
                <a:gd name="T47" fmla="*/ 10 h 10"/>
                <a:gd name="T48" fmla="*/ 5 w 14"/>
                <a:gd name="T49" fmla="*/ 10 h 10"/>
                <a:gd name="T50" fmla="*/ 5 w 14"/>
                <a:gd name="T51" fmla="*/ 10 h 10"/>
                <a:gd name="T52" fmla="*/ 5 w 14"/>
                <a:gd name="T53" fmla="*/ 8 h 10"/>
                <a:gd name="T54" fmla="*/ 5 w 14"/>
                <a:gd name="T55" fmla="*/ 7 h 10"/>
                <a:gd name="T56" fmla="*/ 7 w 14"/>
                <a:gd name="T57" fmla="*/ 10 h 10"/>
                <a:gd name="T58" fmla="*/ 7 w 14"/>
                <a:gd name="T59" fmla="*/ 10 h 10"/>
                <a:gd name="T60" fmla="*/ 7 w 14"/>
                <a:gd name="T61" fmla="*/ 10 h 10"/>
                <a:gd name="T62" fmla="*/ 7 w 14"/>
                <a:gd name="T63" fmla="*/ 10 h 10"/>
                <a:gd name="T64" fmla="*/ 7 w 14"/>
                <a:gd name="T65" fmla="*/ 10 h 10"/>
                <a:gd name="T66" fmla="*/ 7 w 14"/>
                <a:gd name="T67" fmla="*/ 8 h 10"/>
                <a:gd name="T68" fmla="*/ 7 w 14"/>
                <a:gd name="T69" fmla="*/ 10 h 10"/>
                <a:gd name="T70" fmla="*/ 7 w 14"/>
                <a:gd name="T71" fmla="*/ 10 h 10"/>
                <a:gd name="T72" fmla="*/ 9 w 14"/>
                <a:gd name="T73" fmla="*/ 8 h 10"/>
                <a:gd name="T74" fmla="*/ 9 w 14"/>
                <a:gd name="T75" fmla="*/ 10 h 10"/>
                <a:gd name="T76" fmla="*/ 9 w 14"/>
                <a:gd name="T77" fmla="*/ 10 h 10"/>
                <a:gd name="T78" fmla="*/ 9 w 14"/>
                <a:gd name="T79" fmla="*/ 10 h 10"/>
                <a:gd name="T80" fmla="*/ 9 w 14"/>
                <a:gd name="T81" fmla="*/ 10 h 10"/>
                <a:gd name="T82" fmla="*/ 9 w 14"/>
                <a:gd name="T83" fmla="*/ 10 h 10"/>
                <a:gd name="T84" fmla="*/ 9 w 14"/>
                <a:gd name="T85" fmla="*/ 10 h 10"/>
                <a:gd name="T86" fmla="*/ 9 w 14"/>
                <a:gd name="T87" fmla="*/ 10 h 10"/>
                <a:gd name="T88" fmla="*/ 11 w 14"/>
                <a:gd name="T89" fmla="*/ 10 h 10"/>
                <a:gd name="T90" fmla="*/ 11 w 14"/>
                <a:gd name="T91" fmla="*/ 10 h 10"/>
                <a:gd name="T92" fmla="*/ 11 w 14"/>
                <a:gd name="T93" fmla="*/ 10 h 10"/>
                <a:gd name="T94" fmla="*/ 11 w 14"/>
                <a:gd name="T95" fmla="*/ 10 h 10"/>
                <a:gd name="T96" fmla="*/ 11 w 14"/>
                <a:gd name="T97" fmla="*/ 10 h 10"/>
                <a:gd name="T98" fmla="*/ 11 w 14"/>
                <a:gd name="T99" fmla="*/ 10 h 10"/>
                <a:gd name="T100" fmla="*/ 11 w 14"/>
                <a:gd name="T101" fmla="*/ 8 h 10"/>
                <a:gd name="T102" fmla="*/ 11 w 14"/>
                <a:gd name="T103" fmla="*/ 10 h 10"/>
                <a:gd name="T104" fmla="*/ 12 w 14"/>
                <a:gd name="T105" fmla="*/ 10 h 10"/>
                <a:gd name="T106" fmla="*/ 12 w 14"/>
                <a:gd name="T107" fmla="*/ 10 h 10"/>
                <a:gd name="T108" fmla="*/ 12 w 14"/>
                <a:gd name="T109" fmla="*/ 8 h 10"/>
                <a:gd name="T110" fmla="*/ 12 w 14"/>
                <a:gd name="T111" fmla="*/ 10 h 10"/>
                <a:gd name="T112" fmla="*/ 12 w 14"/>
                <a:gd name="T113" fmla="*/ 10 h 10"/>
                <a:gd name="T114" fmla="*/ 12 w 14"/>
                <a:gd name="T115" fmla="*/ 10 h 10"/>
                <a:gd name="T116" fmla="*/ 12 w 14"/>
                <a:gd name="T117" fmla="*/ 8 h 10"/>
                <a:gd name="T118" fmla="*/ 14 w 14"/>
                <a:gd name="T119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5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5"/>
                  </a:lnTo>
                  <a:lnTo>
                    <a:pt x="4" y="1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5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8"/>
                  </a:lnTo>
                  <a:lnTo>
                    <a:pt x="4" y="7"/>
                  </a:lnTo>
                  <a:lnTo>
                    <a:pt x="4" y="8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7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5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5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10"/>
                  </a:lnTo>
                  <a:lnTo>
                    <a:pt x="5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3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5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10"/>
                  </a:lnTo>
                  <a:lnTo>
                    <a:pt x="7" y="1"/>
                  </a:lnTo>
                  <a:lnTo>
                    <a:pt x="7" y="10"/>
                  </a:lnTo>
                  <a:lnTo>
                    <a:pt x="7" y="7"/>
                  </a:lnTo>
                  <a:lnTo>
                    <a:pt x="7" y="10"/>
                  </a:lnTo>
                  <a:lnTo>
                    <a:pt x="7" y="10"/>
                  </a:lnTo>
                  <a:lnTo>
                    <a:pt x="7" y="8"/>
                  </a:lnTo>
                  <a:lnTo>
                    <a:pt x="7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7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9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5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0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42535" name="Object 551"/>
          <p:cNvGraphicFramePr>
            <a:graphicFrameLocks noChangeAspect="1"/>
          </p:cNvGraphicFramePr>
          <p:nvPr/>
        </p:nvGraphicFramePr>
        <p:xfrm>
          <a:off x="395288" y="5445125"/>
          <a:ext cx="8137525" cy="1412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709" name="Document" r:id="rId6" imgW="4684304" imgH="1105142" progId="Word.Document.8">
                  <p:embed/>
                </p:oleObj>
              </mc:Choice>
              <mc:Fallback>
                <p:oleObj name="Document" r:id="rId6" imgW="4684304" imgH="1105142" progId="Word.Document.8">
                  <p:embed/>
                  <p:pic>
                    <p:nvPicPr>
                      <p:cNvPr id="0" name="Object 5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5288" y="5445125"/>
                        <a:ext cx="8137525" cy="14128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2536" name="Object 552"/>
          <p:cNvGraphicFramePr>
            <a:graphicFrameLocks noChangeAspect="1"/>
          </p:cNvGraphicFramePr>
          <p:nvPr/>
        </p:nvGraphicFramePr>
        <p:xfrm>
          <a:off x="5937250" y="1481138"/>
          <a:ext cx="2849563" cy="39639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710" name="Document" r:id="rId8" imgW="2779262" imgH="3884835" progId="Word.Document.8">
                  <p:embed/>
                </p:oleObj>
              </mc:Choice>
              <mc:Fallback>
                <p:oleObj name="Document" r:id="rId8" imgW="2779262" imgH="3884835" progId="Word.Document.8">
                  <p:embed/>
                  <p:pic>
                    <p:nvPicPr>
                      <p:cNvPr id="0" name="Object 5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37250" y="1481138"/>
                        <a:ext cx="2849563" cy="39639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034" name="Object 2"/>
          <p:cNvGraphicFramePr>
            <a:graphicFrameLocks noChangeAspect="1"/>
          </p:cNvGraphicFramePr>
          <p:nvPr/>
        </p:nvGraphicFramePr>
        <p:xfrm>
          <a:off x="5364163" y="0"/>
          <a:ext cx="3413125" cy="6892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151" name="Document" r:id="rId4" imgW="1618960" imgH="3275046" progId="Word.Document.8">
                  <p:embed/>
                </p:oleObj>
              </mc:Choice>
              <mc:Fallback>
                <p:oleObj name="Document" r:id="rId4" imgW="1618960" imgH="3275046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64163" y="0"/>
                        <a:ext cx="3413125" cy="6892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4035" name="Picture 3" descr="drat_fig4_0429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88913"/>
            <a:ext cx="5237163" cy="57610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4036" name="Object 4"/>
          <p:cNvGraphicFramePr>
            <a:graphicFrameLocks noChangeAspect="1"/>
          </p:cNvGraphicFramePr>
          <p:nvPr/>
        </p:nvGraphicFramePr>
        <p:xfrm>
          <a:off x="179388" y="6021388"/>
          <a:ext cx="5040312" cy="631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152" name="Document" r:id="rId7" imgW="3231809" imgH="411815" progId="Word.Document.8">
                  <p:embed/>
                </p:oleObj>
              </mc:Choice>
              <mc:Fallback>
                <p:oleObj name="Document" r:id="rId7" imgW="3231809" imgH="411815" progId="Word.Document.8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9388" y="6021388"/>
                        <a:ext cx="5040312" cy="631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Outline</a:t>
            </a:r>
          </a:p>
        </p:txBody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0"/>
            <a:r>
              <a:rPr lang="en-US" sz="2400" dirty="0" smtClean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Observations</a:t>
            </a:r>
          </a:p>
          <a:p>
            <a:pPr lvl="0"/>
            <a:r>
              <a:rPr lang="en-US" sz="2400" dirty="0" smtClean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Theory </a:t>
            </a:r>
            <a:r>
              <a:rPr lang="en-US" sz="24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of p-, g-, and r-modes. </a:t>
            </a:r>
            <a:endParaRPr lang="en-US" sz="2400" dirty="0" smtClean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pPr lvl="0"/>
            <a:r>
              <a:rPr lang="en-US" sz="2400" dirty="0" smtClean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Excitation </a:t>
            </a:r>
            <a:r>
              <a:rPr lang="en-US" sz="240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mechanisms.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6082" name="Object 2"/>
          <p:cNvGraphicFramePr>
            <a:graphicFrameLocks noChangeAspect="1"/>
          </p:cNvGraphicFramePr>
          <p:nvPr/>
        </p:nvGraphicFramePr>
        <p:xfrm>
          <a:off x="2195513" y="3789363"/>
          <a:ext cx="4432300" cy="428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6199" name="Document" r:id="rId4" imgW="4485928" imgH="444630" progId="Word.Document.8">
                  <p:embed/>
                </p:oleObj>
              </mc:Choice>
              <mc:Fallback>
                <p:oleObj name="Document" r:id="rId4" imgW="4485928" imgH="444630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95513" y="3789363"/>
                        <a:ext cx="4432300" cy="4286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6083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28609656"/>
              </p:ext>
            </p:extLst>
          </p:nvPr>
        </p:nvGraphicFramePr>
        <p:xfrm>
          <a:off x="392113" y="4654550"/>
          <a:ext cx="8240712" cy="1984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6200" name="Document" r:id="rId7" imgW="4498636" imgH="1084072" progId="Word.Document.8">
                  <p:embed/>
                </p:oleObj>
              </mc:Choice>
              <mc:Fallback>
                <p:oleObj name="Document" r:id="rId7" imgW="4498636" imgH="1084072" progId="Word.Document.8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2113" y="4654550"/>
                        <a:ext cx="8240712" cy="1984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6084" name="Picture 4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3350" y="0"/>
            <a:ext cx="6264275" cy="4175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blipFill dpi="0" rotWithShape="0">
                  <a:blip/>
                  <a:srcRect/>
                  <a:stretch>
                    <a:fillRect/>
                  </a:stretch>
                </a:blipFill>
              </a14:hiddenFill>
            </a:ext>
          </a:extLst>
        </p:spPr>
      </p:pic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813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52044033"/>
              </p:ext>
            </p:extLst>
          </p:nvPr>
        </p:nvGraphicFramePr>
        <p:xfrm>
          <a:off x="538163" y="627063"/>
          <a:ext cx="8154987" cy="4032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06" name="Document" r:id="rId5" imgW="4492519" imgH="2228711" progId="Word.Document.8">
                  <p:embed/>
                </p:oleObj>
              </mc:Choice>
              <mc:Fallback>
                <p:oleObj name="Document" r:id="rId5" imgW="4492519" imgH="2228711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8163" y="627063"/>
                        <a:ext cx="8154987" cy="4032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8131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15490528"/>
              </p:ext>
            </p:extLst>
          </p:nvPr>
        </p:nvGraphicFramePr>
        <p:xfrm>
          <a:off x="1403648" y="3959979"/>
          <a:ext cx="6135688" cy="7667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07" name="Equation" r:id="rId7" imgW="2031840" imgH="253800" progId="Equation.DSMT4">
                  <p:embed/>
                </p:oleObj>
              </mc:Choice>
              <mc:Fallback>
                <p:oleObj name="Equation" r:id="rId7" imgW="2031840" imgH="25380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3648" y="3959979"/>
                        <a:ext cx="6135688" cy="7667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8132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27273124"/>
              </p:ext>
            </p:extLst>
          </p:nvPr>
        </p:nvGraphicFramePr>
        <p:xfrm>
          <a:off x="467544" y="5314226"/>
          <a:ext cx="2159000" cy="581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308" name="Equation" r:id="rId9" imgW="660240" imgH="177480" progId="Equation.DSMT4">
                  <p:embed/>
                </p:oleObj>
              </mc:Choice>
              <mc:Fallback>
                <p:oleObj name="Equation" r:id="rId9" imgW="660240" imgH="1774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7544" y="5314226"/>
                        <a:ext cx="2159000" cy="581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8133" name="Text Box 5"/>
          <p:cNvSpPr txBox="1">
            <a:spLocks noChangeArrowheads="1"/>
          </p:cNvSpPr>
          <p:nvPr/>
        </p:nvSpPr>
        <p:spPr bwMode="auto">
          <a:xfrm>
            <a:off x="2944655" y="5301208"/>
            <a:ext cx="6195927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marL="342900" indent="-342900">
              <a:buFontTx/>
              <a:buChar char="-"/>
            </a:pPr>
            <a:r>
              <a:rPr lang="en-US" altLang="en-US" sz="2400" dirty="0" smtClean="0">
                <a:latin typeface="Symbol" panose="05050102010706020507" pitchFamily="18" charset="2"/>
              </a:rPr>
              <a:t>n</a:t>
            </a:r>
            <a:r>
              <a:rPr lang="en-US" altLang="en-US" sz="2400" dirty="0" smtClean="0">
                <a:latin typeface="Times New Roman" pitchFamily="18" charset="0"/>
              </a:rPr>
              <a:t> is cyclic frequency, measured in Hz</a:t>
            </a:r>
          </a:p>
          <a:p>
            <a:pPr marL="342900" indent="-342900">
              <a:buFontTx/>
              <a:buChar char="-"/>
            </a:pPr>
            <a:r>
              <a:rPr lang="en-US" altLang="en-US" sz="2400" dirty="0" smtClean="0">
                <a:latin typeface="Times New Roman" pitchFamily="18" charset="0"/>
              </a:rPr>
              <a:t>The oscillation period is </a:t>
            </a:r>
            <a:r>
              <a:rPr lang="en-US" altLang="en-US" sz="2400" dirty="0" smtClean="0">
                <a:latin typeface="Symbol" panose="05050102010706020507" pitchFamily="18" charset="2"/>
              </a:rPr>
              <a:t>1/n </a:t>
            </a:r>
            <a:r>
              <a:rPr lang="en-US" altLang="en-US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(in sec, min, </a:t>
            </a:r>
            <a:r>
              <a:rPr lang="en-US" altLang="en-US" sz="24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etc</a:t>
            </a:r>
            <a:r>
              <a:rPr lang="en-US" altLang="en-US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).</a:t>
            </a:r>
            <a:endParaRPr lang="en-US" altLang="en-US" sz="2400" dirty="0">
              <a:latin typeface="Symbol" panose="05050102010706020507" pitchFamily="18" charset="2"/>
            </a:endParaRPr>
          </a:p>
        </p:txBody>
      </p:sp>
      <p:sp>
        <p:nvSpPr>
          <p:cNvPr id="48134" name="Text Box 6"/>
          <p:cNvSpPr txBox="1">
            <a:spLocks noChangeArrowheads="1"/>
          </p:cNvSpPr>
          <p:nvPr/>
        </p:nvSpPr>
        <p:spPr bwMode="auto">
          <a:xfrm>
            <a:off x="2535238" y="4745038"/>
            <a:ext cx="622141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 sz="2400">
                <a:latin typeface="Times New Roman" pitchFamily="18" charset="0"/>
              </a:rPr>
              <a:t>- displacement of the solar surface in solar modes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2851994" y="6150495"/>
            <a:ext cx="59046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Symbol" panose="05050102010706020507" pitchFamily="18" charset="2"/>
              </a:rPr>
              <a:t>w</a:t>
            </a:r>
            <a:r>
              <a:rPr lang="en-US" sz="2400" dirty="0" smtClean="0"/>
              <a:t> </a:t>
            </a:r>
            <a:r>
              <a:rPr lang="en-US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is the angular frequency, measured in rad/s</a:t>
            </a:r>
            <a:endParaRPr lang="en-US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2"/>
          <p:cNvGrpSpPr>
            <a:grpSpLocks noChangeAspect="1"/>
          </p:cNvGrpSpPr>
          <p:nvPr/>
        </p:nvGrpSpPr>
        <p:grpSpPr bwMode="auto">
          <a:xfrm>
            <a:off x="-297632" y="0"/>
            <a:ext cx="5373688" cy="6858000"/>
            <a:chOff x="0" y="0"/>
            <a:chExt cx="3385" cy="4320"/>
          </a:xfrm>
        </p:grpSpPr>
        <p:sp>
          <p:nvSpPr>
            <p:cNvPr id="50179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3385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0180" name="Group 4"/>
            <p:cNvGrpSpPr>
              <a:grpSpLocks/>
            </p:cNvGrpSpPr>
            <p:nvPr/>
          </p:nvGrpSpPr>
          <p:grpSpPr bwMode="auto">
            <a:xfrm>
              <a:off x="0" y="0"/>
              <a:ext cx="3385" cy="4320"/>
              <a:chOff x="0" y="0"/>
              <a:chExt cx="3385" cy="4320"/>
            </a:xfrm>
          </p:grpSpPr>
          <p:sp>
            <p:nvSpPr>
              <p:cNvPr id="50181" name="Rectangle 5"/>
              <p:cNvSpPr>
                <a:spLocks noChangeArrowheads="1"/>
              </p:cNvSpPr>
              <p:nvPr/>
            </p:nvSpPr>
            <p:spPr bwMode="auto">
              <a:xfrm>
                <a:off x="0" y="0"/>
                <a:ext cx="3385" cy="4320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2" name="Line 6"/>
              <p:cNvSpPr>
                <a:spLocks noChangeShapeType="1"/>
              </p:cNvSpPr>
              <p:nvPr/>
            </p:nvSpPr>
            <p:spPr bwMode="auto">
              <a:xfrm>
                <a:off x="669" y="3897"/>
                <a:ext cx="2517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3" name="Line 7"/>
              <p:cNvSpPr>
                <a:spLocks noChangeShapeType="1"/>
              </p:cNvSpPr>
              <p:nvPr/>
            </p:nvSpPr>
            <p:spPr bwMode="auto">
              <a:xfrm flipV="1">
                <a:off x="919" y="3822"/>
                <a:ext cx="1" cy="7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4" name="Freeform 8"/>
              <p:cNvSpPr>
                <a:spLocks/>
              </p:cNvSpPr>
              <p:nvPr/>
            </p:nvSpPr>
            <p:spPr bwMode="auto">
              <a:xfrm>
                <a:off x="787" y="3982"/>
                <a:ext cx="44" cy="31"/>
              </a:xfrm>
              <a:custGeom>
                <a:avLst/>
                <a:gdLst>
                  <a:gd name="T0" fmla="*/ 3 w 44"/>
                  <a:gd name="T1" fmla="*/ 13 h 31"/>
                  <a:gd name="T2" fmla="*/ 6 w 44"/>
                  <a:gd name="T3" fmla="*/ 16 h 31"/>
                  <a:gd name="T4" fmla="*/ 3 w 44"/>
                  <a:gd name="T5" fmla="*/ 21 h 31"/>
                  <a:gd name="T6" fmla="*/ 0 w 44"/>
                  <a:gd name="T7" fmla="*/ 16 h 31"/>
                  <a:gd name="T8" fmla="*/ 0 w 44"/>
                  <a:gd name="T9" fmla="*/ 13 h 31"/>
                  <a:gd name="T10" fmla="*/ 3 w 44"/>
                  <a:gd name="T11" fmla="*/ 6 h 31"/>
                  <a:gd name="T12" fmla="*/ 6 w 44"/>
                  <a:gd name="T13" fmla="*/ 3 h 31"/>
                  <a:gd name="T14" fmla="*/ 16 w 44"/>
                  <a:gd name="T15" fmla="*/ 0 h 31"/>
                  <a:gd name="T16" fmla="*/ 31 w 44"/>
                  <a:gd name="T17" fmla="*/ 0 h 31"/>
                  <a:gd name="T18" fmla="*/ 41 w 44"/>
                  <a:gd name="T19" fmla="*/ 3 h 31"/>
                  <a:gd name="T20" fmla="*/ 44 w 44"/>
                  <a:gd name="T21" fmla="*/ 10 h 31"/>
                  <a:gd name="T22" fmla="*/ 44 w 44"/>
                  <a:gd name="T23" fmla="*/ 21 h 31"/>
                  <a:gd name="T24" fmla="*/ 41 w 44"/>
                  <a:gd name="T25" fmla="*/ 28 h 31"/>
                  <a:gd name="T26" fmla="*/ 31 w 44"/>
                  <a:gd name="T27" fmla="*/ 31 h 31"/>
                  <a:gd name="T28" fmla="*/ 21 w 44"/>
                  <a:gd name="T2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31">
                    <a:moveTo>
                      <a:pt x="3" y="13"/>
                    </a:moveTo>
                    <a:lnTo>
                      <a:pt x="6" y="16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31" y="0"/>
                    </a:lnTo>
                    <a:lnTo>
                      <a:pt x="41" y="3"/>
                    </a:lnTo>
                    <a:lnTo>
                      <a:pt x="44" y="10"/>
                    </a:lnTo>
                    <a:lnTo>
                      <a:pt x="44" y="21"/>
                    </a:lnTo>
                    <a:lnTo>
                      <a:pt x="41" y="28"/>
                    </a:lnTo>
                    <a:lnTo>
                      <a:pt x="31" y="31"/>
                    </a:lnTo>
                    <a:lnTo>
                      <a:pt x="21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5" name="Freeform 9"/>
              <p:cNvSpPr>
                <a:spLocks/>
              </p:cNvSpPr>
              <p:nvPr/>
            </p:nvSpPr>
            <p:spPr bwMode="auto">
              <a:xfrm>
                <a:off x="787" y="3982"/>
                <a:ext cx="49" cy="73"/>
              </a:xfrm>
              <a:custGeom>
                <a:avLst/>
                <a:gdLst>
                  <a:gd name="T0" fmla="*/ 31 w 49"/>
                  <a:gd name="T1" fmla="*/ 0 h 73"/>
                  <a:gd name="T2" fmla="*/ 38 w 49"/>
                  <a:gd name="T3" fmla="*/ 3 h 73"/>
                  <a:gd name="T4" fmla="*/ 41 w 49"/>
                  <a:gd name="T5" fmla="*/ 10 h 73"/>
                  <a:gd name="T6" fmla="*/ 41 w 49"/>
                  <a:gd name="T7" fmla="*/ 21 h 73"/>
                  <a:gd name="T8" fmla="*/ 38 w 49"/>
                  <a:gd name="T9" fmla="*/ 28 h 73"/>
                  <a:gd name="T10" fmla="*/ 31 w 49"/>
                  <a:gd name="T11" fmla="*/ 31 h 73"/>
                  <a:gd name="T12" fmla="*/ 38 w 49"/>
                  <a:gd name="T13" fmla="*/ 34 h 73"/>
                  <a:gd name="T14" fmla="*/ 44 w 49"/>
                  <a:gd name="T15" fmla="*/ 41 h 73"/>
                  <a:gd name="T16" fmla="*/ 49 w 49"/>
                  <a:gd name="T17" fmla="*/ 49 h 73"/>
                  <a:gd name="T18" fmla="*/ 49 w 49"/>
                  <a:gd name="T19" fmla="*/ 59 h 73"/>
                  <a:gd name="T20" fmla="*/ 44 w 49"/>
                  <a:gd name="T21" fmla="*/ 66 h 73"/>
                  <a:gd name="T22" fmla="*/ 41 w 49"/>
                  <a:gd name="T23" fmla="*/ 69 h 73"/>
                  <a:gd name="T24" fmla="*/ 31 w 49"/>
                  <a:gd name="T25" fmla="*/ 73 h 73"/>
                  <a:gd name="T26" fmla="*/ 16 w 49"/>
                  <a:gd name="T27" fmla="*/ 73 h 73"/>
                  <a:gd name="T28" fmla="*/ 6 w 49"/>
                  <a:gd name="T29" fmla="*/ 69 h 73"/>
                  <a:gd name="T30" fmla="*/ 3 w 49"/>
                  <a:gd name="T31" fmla="*/ 66 h 73"/>
                  <a:gd name="T32" fmla="*/ 0 w 49"/>
                  <a:gd name="T33" fmla="*/ 59 h 73"/>
                  <a:gd name="T34" fmla="*/ 0 w 49"/>
                  <a:gd name="T35" fmla="*/ 56 h 73"/>
                  <a:gd name="T36" fmla="*/ 3 w 49"/>
                  <a:gd name="T37" fmla="*/ 53 h 73"/>
                  <a:gd name="T38" fmla="*/ 6 w 49"/>
                  <a:gd name="T39" fmla="*/ 56 h 73"/>
                  <a:gd name="T40" fmla="*/ 3 w 49"/>
                  <a:gd name="T41" fmla="*/ 5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73">
                    <a:moveTo>
                      <a:pt x="31" y="0"/>
                    </a:moveTo>
                    <a:lnTo>
                      <a:pt x="38" y="3"/>
                    </a:lnTo>
                    <a:lnTo>
                      <a:pt x="41" y="10"/>
                    </a:lnTo>
                    <a:lnTo>
                      <a:pt x="41" y="21"/>
                    </a:lnTo>
                    <a:lnTo>
                      <a:pt x="38" y="28"/>
                    </a:lnTo>
                    <a:lnTo>
                      <a:pt x="31" y="31"/>
                    </a:lnTo>
                    <a:lnTo>
                      <a:pt x="38" y="34"/>
                    </a:lnTo>
                    <a:lnTo>
                      <a:pt x="44" y="41"/>
                    </a:lnTo>
                    <a:lnTo>
                      <a:pt x="49" y="49"/>
                    </a:lnTo>
                    <a:lnTo>
                      <a:pt x="49" y="59"/>
                    </a:lnTo>
                    <a:lnTo>
                      <a:pt x="44" y="66"/>
                    </a:lnTo>
                    <a:lnTo>
                      <a:pt x="41" y="69"/>
                    </a:lnTo>
                    <a:lnTo>
                      <a:pt x="31" y="73"/>
                    </a:lnTo>
                    <a:lnTo>
                      <a:pt x="16" y="73"/>
                    </a:lnTo>
                    <a:lnTo>
                      <a:pt x="6" y="69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3" y="53"/>
                    </a:lnTo>
                    <a:lnTo>
                      <a:pt x="6" y="56"/>
                    </a:lnTo>
                    <a:lnTo>
                      <a:pt x="3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6" name="Freeform 10"/>
              <p:cNvSpPr>
                <a:spLocks/>
              </p:cNvSpPr>
              <p:nvPr/>
            </p:nvSpPr>
            <p:spPr bwMode="auto">
              <a:xfrm>
                <a:off x="818" y="4020"/>
                <a:ext cx="13" cy="35"/>
              </a:xfrm>
              <a:custGeom>
                <a:avLst/>
                <a:gdLst>
                  <a:gd name="T0" fmla="*/ 10 w 13"/>
                  <a:gd name="T1" fmla="*/ 0 h 35"/>
                  <a:gd name="T2" fmla="*/ 13 w 13"/>
                  <a:gd name="T3" fmla="*/ 11 h 35"/>
                  <a:gd name="T4" fmla="*/ 13 w 13"/>
                  <a:gd name="T5" fmla="*/ 21 h 35"/>
                  <a:gd name="T6" fmla="*/ 10 w 13"/>
                  <a:gd name="T7" fmla="*/ 28 h 35"/>
                  <a:gd name="T8" fmla="*/ 7 w 13"/>
                  <a:gd name="T9" fmla="*/ 31 h 35"/>
                  <a:gd name="T10" fmla="*/ 0 w 13"/>
                  <a:gd name="T1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35">
                    <a:moveTo>
                      <a:pt x="10" y="0"/>
                    </a:moveTo>
                    <a:lnTo>
                      <a:pt x="13" y="11"/>
                    </a:lnTo>
                    <a:lnTo>
                      <a:pt x="13" y="21"/>
                    </a:lnTo>
                    <a:lnTo>
                      <a:pt x="10" y="28"/>
                    </a:lnTo>
                    <a:lnTo>
                      <a:pt x="7" y="31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7" name="Freeform 11"/>
              <p:cNvSpPr>
                <a:spLocks/>
              </p:cNvSpPr>
              <p:nvPr/>
            </p:nvSpPr>
            <p:spPr bwMode="auto">
              <a:xfrm>
                <a:off x="856" y="3982"/>
                <a:ext cx="50" cy="73"/>
              </a:xfrm>
              <a:custGeom>
                <a:avLst/>
                <a:gdLst>
                  <a:gd name="T0" fmla="*/ 22 w 50"/>
                  <a:gd name="T1" fmla="*/ 0 h 73"/>
                  <a:gd name="T2" fmla="*/ 12 w 50"/>
                  <a:gd name="T3" fmla="*/ 3 h 73"/>
                  <a:gd name="T4" fmla="*/ 4 w 50"/>
                  <a:gd name="T5" fmla="*/ 13 h 73"/>
                  <a:gd name="T6" fmla="*/ 0 w 50"/>
                  <a:gd name="T7" fmla="*/ 31 h 73"/>
                  <a:gd name="T8" fmla="*/ 0 w 50"/>
                  <a:gd name="T9" fmla="*/ 41 h 73"/>
                  <a:gd name="T10" fmla="*/ 4 w 50"/>
                  <a:gd name="T11" fmla="*/ 59 h 73"/>
                  <a:gd name="T12" fmla="*/ 12 w 50"/>
                  <a:gd name="T13" fmla="*/ 69 h 73"/>
                  <a:gd name="T14" fmla="*/ 22 w 50"/>
                  <a:gd name="T15" fmla="*/ 73 h 73"/>
                  <a:gd name="T16" fmla="*/ 28 w 50"/>
                  <a:gd name="T17" fmla="*/ 73 h 73"/>
                  <a:gd name="T18" fmla="*/ 40 w 50"/>
                  <a:gd name="T19" fmla="*/ 69 h 73"/>
                  <a:gd name="T20" fmla="*/ 47 w 50"/>
                  <a:gd name="T21" fmla="*/ 59 h 73"/>
                  <a:gd name="T22" fmla="*/ 50 w 50"/>
                  <a:gd name="T23" fmla="*/ 41 h 73"/>
                  <a:gd name="T24" fmla="*/ 50 w 50"/>
                  <a:gd name="T25" fmla="*/ 31 h 73"/>
                  <a:gd name="T26" fmla="*/ 47 w 50"/>
                  <a:gd name="T27" fmla="*/ 13 h 73"/>
                  <a:gd name="T28" fmla="*/ 40 w 50"/>
                  <a:gd name="T29" fmla="*/ 3 h 73"/>
                  <a:gd name="T30" fmla="*/ 28 w 50"/>
                  <a:gd name="T31" fmla="*/ 0 h 73"/>
                  <a:gd name="T32" fmla="*/ 22 w 50"/>
                  <a:gd name="T33" fmla="*/ 0 h 73"/>
                  <a:gd name="T34" fmla="*/ 15 w 50"/>
                  <a:gd name="T35" fmla="*/ 3 h 73"/>
                  <a:gd name="T36" fmla="*/ 12 w 50"/>
                  <a:gd name="T37" fmla="*/ 6 h 73"/>
                  <a:gd name="T38" fmla="*/ 9 w 50"/>
                  <a:gd name="T39" fmla="*/ 13 h 73"/>
                  <a:gd name="T40" fmla="*/ 4 w 50"/>
                  <a:gd name="T41" fmla="*/ 31 h 73"/>
                  <a:gd name="T42" fmla="*/ 4 w 50"/>
                  <a:gd name="T43" fmla="*/ 41 h 73"/>
                  <a:gd name="T44" fmla="*/ 9 w 50"/>
                  <a:gd name="T45" fmla="*/ 59 h 73"/>
                  <a:gd name="T46" fmla="*/ 12 w 50"/>
                  <a:gd name="T47" fmla="*/ 66 h 73"/>
                  <a:gd name="T48" fmla="*/ 15 w 50"/>
                  <a:gd name="T49" fmla="*/ 69 h 73"/>
                  <a:gd name="T50" fmla="*/ 22 w 50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3">
                    <a:moveTo>
                      <a:pt x="22" y="0"/>
                    </a:moveTo>
                    <a:lnTo>
                      <a:pt x="12" y="3"/>
                    </a:lnTo>
                    <a:lnTo>
                      <a:pt x="4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4" y="59"/>
                    </a:lnTo>
                    <a:lnTo>
                      <a:pt x="12" y="69"/>
                    </a:lnTo>
                    <a:lnTo>
                      <a:pt x="22" y="73"/>
                    </a:lnTo>
                    <a:lnTo>
                      <a:pt x="28" y="73"/>
                    </a:lnTo>
                    <a:lnTo>
                      <a:pt x="40" y="69"/>
                    </a:lnTo>
                    <a:lnTo>
                      <a:pt x="47" y="59"/>
                    </a:lnTo>
                    <a:lnTo>
                      <a:pt x="50" y="41"/>
                    </a:lnTo>
                    <a:lnTo>
                      <a:pt x="50" y="31"/>
                    </a:lnTo>
                    <a:lnTo>
                      <a:pt x="47" y="13"/>
                    </a:lnTo>
                    <a:lnTo>
                      <a:pt x="40" y="3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5" y="3"/>
                    </a:lnTo>
                    <a:lnTo>
                      <a:pt x="12" y="6"/>
                    </a:lnTo>
                    <a:lnTo>
                      <a:pt x="9" y="13"/>
                    </a:lnTo>
                    <a:lnTo>
                      <a:pt x="4" y="31"/>
                    </a:lnTo>
                    <a:lnTo>
                      <a:pt x="4" y="41"/>
                    </a:lnTo>
                    <a:lnTo>
                      <a:pt x="9" y="59"/>
                    </a:lnTo>
                    <a:lnTo>
                      <a:pt x="12" y="66"/>
                    </a:lnTo>
                    <a:lnTo>
                      <a:pt x="15" y="69"/>
                    </a:lnTo>
                    <a:lnTo>
                      <a:pt x="2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8" name="Freeform 12"/>
              <p:cNvSpPr>
                <a:spLocks/>
              </p:cNvSpPr>
              <p:nvPr/>
            </p:nvSpPr>
            <p:spPr bwMode="auto">
              <a:xfrm>
                <a:off x="884" y="3982"/>
                <a:ext cx="19" cy="73"/>
              </a:xfrm>
              <a:custGeom>
                <a:avLst/>
                <a:gdLst>
                  <a:gd name="T0" fmla="*/ 0 w 19"/>
                  <a:gd name="T1" fmla="*/ 73 h 73"/>
                  <a:gd name="T2" fmla="*/ 7 w 19"/>
                  <a:gd name="T3" fmla="*/ 69 h 73"/>
                  <a:gd name="T4" fmla="*/ 12 w 19"/>
                  <a:gd name="T5" fmla="*/ 66 h 73"/>
                  <a:gd name="T6" fmla="*/ 15 w 19"/>
                  <a:gd name="T7" fmla="*/ 59 h 73"/>
                  <a:gd name="T8" fmla="*/ 19 w 19"/>
                  <a:gd name="T9" fmla="*/ 41 h 73"/>
                  <a:gd name="T10" fmla="*/ 19 w 19"/>
                  <a:gd name="T11" fmla="*/ 31 h 73"/>
                  <a:gd name="T12" fmla="*/ 15 w 19"/>
                  <a:gd name="T13" fmla="*/ 13 h 73"/>
                  <a:gd name="T14" fmla="*/ 12 w 19"/>
                  <a:gd name="T15" fmla="*/ 6 h 73"/>
                  <a:gd name="T16" fmla="*/ 7 w 19"/>
                  <a:gd name="T17" fmla="*/ 3 h 73"/>
                  <a:gd name="T18" fmla="*/ 0 w 19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73">
                    <a:moveTo>
                      <a:pt x="0" y="73"/>
                    </a:moveTo>
                    <a:lnTo>
                      <a:pt x="7" y="69"/>
                    </a:lnTo>
                    <a:lnTo>
                      <a:pt x="12" y="66"/>
                    </a:lnTo>
                    <a:lnTo>
                      <a:pt x="15" y="59"/>
                    </a:lnTo>
                    <a:lnTo>
                      <a:pt x="19" y="41"/>
                    </a:lnTo>
                    <a:lnTo>
                      <a:pt x="19" y="31"/>
                    </a:lnTo>
                    <a:lnTo>
                      <a:pt x="15" y="13"/>
                    </a:lnTo>
                    <a:lnTo>
                      <a:pt x="12" y="6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89" name="Line 13"/>
              <p:cNvSpPr>
                <a:spLocks noChangeShapeType="1"/>
              </p:cNvSpPr>
              <p:nvPr/>
            </p:nvSpPr>
            <p:spPr bwMode="auto">
              <a:xfrm>
                <a:off x="959" y="3988"/>
                <a:ext cx="1" cy="67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0" name="Line 14"/>
              <p:cNvSpPr>
                <a:spLocks noChangeShapeType="1"/>
              </p:cNvSpPr>
              <p:nvPr/>
            </p:nvSpPr>
            <p:spPr bwMode="auto">
              <a:xfrm>
                <a:off x="962" y="3982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1" name="Freeform 15"/>
              <p:cNvSpPr>
                <a:spLocks/>
              </p:cNvSpPr>
              <p:nvPr/>
            </p:nvSpPr>
            <p:spPr bwMode="auto">
              <a:xfrm>
                <a:off x="924" y="3982"/>
                <a:ext cx="57" cy="53"/>
              </a:xfrm>
              <a:custGeom>
                <a:avLst/>
                <a:gdLst>
                  <a:gd name="T0" fmla="*/ 38 w 57"/>
                  <a:gd name="T1" fmla="*/ 0 h 53"/>
                  <a:gd name="T2" fmla="*/ 0 w 57"/>
                  <a:gd name="T3" fmla="*/ 53 h 53"/>
                  <a:gd name="T4" fmla="*/ 57 w 57"/>
                  <a:gd name="T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7" h="53">
                    <a:moveTo>
                      <a:pt x="38" y="0"/>
                    </a:moveTo>
                    <a:lnTo>
                      <a:pt x="0" y="53"/>
                    </a:lnTo>
                    <a:lnTo>
                      <a:pt x="57" y="5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2" name="Line 16"/>
              <p:cNvSpPr>
                <a:spLocks noChangeShapeType="1"/>
              </p:cNvSpPr>
              <p:nvPr/>
            </p:nvSpPr>
            <p:spPr bwMode="auto">
              <a:xfrm>
                <a:off x="947" y="4055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3" name="Freeform 17"/>
              <p:cNvSpPr>
                <a:spLocks/>
              </p:cNvSpPr>
              <p:nvPr/>
            </p:nvSpPr>
            <p:spPr bwMode="auto">
              <a:xfrm>
                <a:off x="997" y="3982"/>
                <a:ext cx="50" cy="73"/>
              </a:xfrm>
              <a:custGeom>
                <a:avLst/>
                <a:gdLst>
                  <a:gd name="T0" fmla="*/ 22 w 50"/>
                  <a:gd name="T1" fmla="*/ 0 h 73"/>
                  <a:gd name="T2" fmla="*/ 10 w 50"/>
                  <a:gd name="T3" fmla="*/ 3 h 73"/>
                  <a:gd name="T4" fmla="*/ 4 w 50"/>
                  <a:gd name="T5" fmla="*/ 13 h 73"/>
                  <a:gd name="T6" fmla="*/ 0 w 50"/>
                  <a:gd name="T7" fmla="*/ 31 h 73"/>
                  <a:gd name="T8" fmla="*/ 0 w 50"/>
                  <a:gd name="T9" fmla="*/ 41 h 73"/>
                  <a:gd name="T10" fmla="*/ 4 w 50"/>
                  <a:gd name="T11" fmla="*/ 59 h 73"/>
                  <a:gd name="T12" fmla="*/ 10 w 50"/>
                  <a:gd name="T13" fmla="*/ 69 h 73"/>
                  <a:gd name="T14" fmla="*/ 22 w 50"/>
                  <a:gd name="T15" fmla="*/ 73 h 73"/>
                  <a:gd name="T16" fmla="*/ 28 w 50"/>
                  <a:gd name="T17" fmla="*/ 73 h 73"/>
                  <a:gd name="T18" fmla="*/ 38 w 50"/>
                  <a:gd name="T19" fmla="*/ 69 h 73"/>
                  <a:gd name="T20" fmla="*/ 47 w 50"/>
                  <a:gd name="T21" fmla="*/ 59 h 73"/>
                  <a:gd name="T22" fmla="*/ 50 w 50"/>
                  <a:gd name="T23" fmla="*/ 41 h 73"/>
                  <a:gd name="T24" fmla="*/ 50 w 50"/>
                  <a:gd name="T25" fmla="*/ 31 h 73"/>
                  <a:gd name="T26" fmla="*/ 47 w 50"/>
                  <a:gd name="T27" fmla="*/ 13 h 73"/>
                  <a:gd name="T28" fmla="*/ 38 w 50"/>
                  <a:gd name="T29" fmla="*/ 3 h 73"/>
                  <a:gd name="T30" fmla="*/ 28 w 50"/>
                  <a:gd name="T31" fmla="*/ 0 h 73"/>
                  <a:gd name="T32" fmla="*/ 22 w 50"/>
                  <a:gd name="T33" fmla="*/ 0 h 73"/>
                  <a:gd name="T34" fmla="*/ 15 w 50"/>
                  <a:gd name="T35" fmla="*/ 3 h 73"/>
                  <a:gd name="T36" fmla="*/ 10 w 50"/>
                  <a:gd name="T37" fmla="*/ 6 h 73"/>
                  <a:gd name="T38" fmla="*/ 7 w 50"/>
                  <a:gd name="T39" fmla="*/ 13 h 73"/>
                  <a:gd name="T40" fmla="*/ 4 w 50"/>
                  <a:gd name="T41" fmla="*/ 31 h 73"/>
                  <a:gd name="T42" fmla="*/ 4 w 50"/>
                  <a:gd name="T43" fmla="*/ 41 h 73"/>
                  <a:gd name="T44" fmla="*/ 7 w 50"/>
                  <a:gd name="T45" fmla="*/ 59 h 73"/>
                  <a:gd name="T46" fmla="*/ 10 w 50"/>
                  <a:gd name="T47" fmla="*/ 66 h 73"/>
                  <a:gd name="T48" fmla="*/ 15 w 50"/>
                  <a:gd name="T49" fmla="*/ 69 h 73"/>
                  <a:gd name="T50" fmla="*/ 22 w 50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3">
                    <a:moveTo>
                      <a:pt x="22" y="0"/>
                    </a:moveTo>
                    <a:lnTo>
                      <a:pt x="10" y="3"/>
                    </a:lnTo>
                    <a:lnTo>
                      <a:pt x="4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4" y="59"/>
                    </a:lnTo>
                    <a:lnTo>
                      <a:pt x="10" y="69"/>
                    </a:lnTo>
                    <a:lnTo>
                      <a:pt x="22" y="73"/>
                    </a:lnTo>
                    <a:lnTo>
                      <a:pt x="28" y="73"/>
                    </a:lnTo>
                    <a:lnTo>
                      <a:pt x="38" y="69"/>
                    </a:lnTo>
                    <a:lnTo>
                      <a:pt x="47" y="59"/>
                    </a:lnTo>
                    <a:lnTo>
                      <a:pt x="50" y="41"/>
                    </a:lnTo>
                    <a:lnTo>
                      <a:pt x="50" y="31"/>
                    </a:lnTo>
                    <a:lnTo>
                      <a:pt x="47" y="13"/>
                    </a:lnTo>
                    <a:lnTo>
                      <a:pt x="38" y="3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5" y="3"/>
                    </a:lnTo>
                    <a:lnTo>
                      <a:pt x="10" y="6"/>
                    </a:lnTo>
                    <a:lnTo>
                      <a:pt x="7" y="13"/>
                    </a:lnTo>
                    <a:lnTo>
                      <a:pt x="4" y="31"/>
                    </a:lnTo>
                    <a:lnTo>
                      <a:pt x="4" y="41"/>
                    </a:lnTo>
                    <a:lnTo>
                      <a:pt x="7" y="59"/>
                    </a:lnTo>
                    <a:lnTo>
                      <a:pt x="10" y="66"/>
                    </a:lnTo>
                    <a:lnTo>
                      <a:pt x="15" y="69"/>
                    </a:lnTo>
                    <a:lnTo>
                      <a:pt x="2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4" name="Freeform 18"/>
              <p:cNvSpPr>
                <a:spLocks/>
              </p:cNvSpPr>
              <p:nvPr/>
            </p:nvSpPr>
            <p:spPr bwMode="auto">
              <a:xfrm>
                <a:off x="1025" y="3982"/>
                <a:ext cx="19" cy="73"/>
              </a:xfrm>
              <a:custGeom>
                <a:avLst/>
                <a:gdLst>
                  <a:gd name="T0" fmla="*/ 0 w 19"/>
                  <a:gd name="T1" fmla="*/ 73 h 73"/>
                  <a:gd name="T2" fmla="*/ 7 w 19"/>
                  <a:gd name="T3" fmla="*/ 69 h 73"/>
                  <a:gd name="T4" fmla="*/ 10 w 19"/>
                  <a:gd name="T5" fmla="*/ 66 h 73"/>
                  <a:gd name="T6" fmla="*/ 14 w 19"/>
                  <a:gd name="T7" fmla="*/ 59 h 73"/>
                  <a:gd name="T8" fmla="*/ 19 w 19"/>
                  <a:gd name="T9" fmla="*/ 41 h 73"/>
                  <a:gd name="T10" fmla="*/ 19 w 19"/>
                  <a:gd name="T11" fmla="*/ 31 h 73"/>
                  <a:gd name="T12" fmla="*/ 14 w 19"/>
                  <a:gd name="T13" fmla="*/ 13 h 73"/>
                  <a:gd name="T14" fmla="*/ 10 w 19"/>
                  <a:gd name="T15" fmla="*/ 6 h 73"/>
                  <a:gd name="T16" fmla="*/ 7 w 19"/>
                  <a:gd name="T17" fmla="*/ 3 h 73"/>
                  <a:gd name="T18" fmla="*/ 0 w 19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73">
                    <a:moveTo>
                      <a:pt x="0" y="73"/>
                    </a:moveTo>
                    <a:lnTo>
                      <a:pt x="7" y="69"/>
                    </a:lnTo>
                    <a:lnTo>
                      <a:pt x="10" y="66"/>
                    </a:lnTo>
                    <a:lnTo>
                      <a:pt x="14" y="59"/>
                    </a:lnTo>
                    <a:lnTo>
                      <a:pt x="19" y="41"/>
                    </a:lnTo>
                    <a:lnTo>
                      <a:pt x="19" y="31"/>
                    </a:lnTo>
                    <a:lnTo>
                      <a:pt x="14" y="13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5" name="Line 19"/>
              <p:cNvSpPr>
                <a:spLocks noChangeShapeType="1"/>
              </p:cNvSpPr>
              <p:nvPr/>
            </p:nvSpPr>
            <p:spPr bwMode="auto">
              <a:xfrm flipV="1">
                <a:off x="1424" y="3822"/>
                <a:ext cx="1" cy="7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6" name="Freeform 20"/>
              <p:cNvSpPr>
                <a:spLocks/>
              </p:cNvSpPr>
              <p:nvPr/>
            </p:nvSpPr>
            <p:spPr bwMode="auto">
              <a:xfrm>
                <a:off x="1289" y="3982"/>
                <a:ext cx="47" cy="31"/>
              </a:xfrm>
              <a:custGeom>
                <a:avLst/>
                <a:gdLst>
                  <a:gd name="T0" fmla="*/ 5 w 47"/>
                  <a:gd name="T1" fmla="*/ 13 h 31"/>
                  <a:gd name="T2" fmla="*/ 9 w 47"/>
                  <a:gd name="T3" fmla="*/ 16 h 31"/>
                  <a:gd name="T4" fmla="*/ 5 w 47"/>
                  <a:gd name="T5" fmla="*/ 21 h 31"/>
                  <a:gd name="T6" fmla="*/ 0 w 47"/>
                  <a:gd name="T7" fmla="*/ 16 h 31"/>
                  <a:gd name="T8" fmla="*/ 0 w 47"/>
                  <a:gd name="T9" fmla="*/ 13 h 31"/>
                  <a:gd name="T10" fmla="*/ 5 w 47"/>
                  <a:gd name="T11" fmla="*/ 6 h 31"/>
                  <a:gd name="T12" fmla="*/ 9 w 47"/>
                  <a:gd name="T13" fmla="*/ 3 h 31"/>
                  <a:gd name="T14" fmla="*/ 19 w 47"/>
                  <a:gd name="T15" fmla="*/ 0 h 31"/>
                  <a:gd name="T16" fmla="*/ 32 w 47"/>
                  <a:gd name="T17" fmla="*/ 0 h 31"/>
                  <a:gd name="T18" fmla="*/ 43 w 47"/>
                  <a:gd name="T19" fmla="*/ 3 h 31"/>
                  <a:gd name="T20" fmla="*/ 47 w 47"/>
                  <a:gd name="T21" fmla="*/ 10 h 31"/>
                  <a:gd name="T22" fmla="*/ 47 w 47"/>
                  <a:gd name="T23" fmla="*/ 21 h 31"/>
                  <a:gd name="T24" fmla="*/ 43 w 47"/>
                  <a:gd name="T25" fmla="*/ 28 h 31"/>
                  <a:gd name="T26" fmla="*/ 32 w 47"/>
                  <a:gd name="T27" fmla="*/ 31 h 31"/>
                  <a:gd name="T28" fmla="*/ 22 w 47"/>
                  <a:gd name="T2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31">
                    <a:moveTo>
                      <a:pt x="5" y="13"/>
                    </a:moveTo>
                    <a:lnTo>
                      <a:pt x="9" y="16"/>
                    </a:lnTo>
                    <a:lnTo>
                      <a:pt x="5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5" y="6"/>
                    </a:lnTo>
                    <a:lnTo>
                      <a:pt x="9" y="3"/>
                    </a:lnTo>
                    <a:lnTo>
                      <a:pt x="19" y="0"/>
                    </a:lnTo>
                    <a:lnTo>
                      <a:pt x="32" y="0"/>
                    </a:lnTo>
                    <a:lnTo>
                      <a:pt x="43" y="3"/>
                    </a:lnTo>
                    <a:lnTo>
                      <a:pt x="47" y="10"/>
                    </a:lnTo>
                    <a:lnTo>
                      <a:pt x="47" y="21"/>
                    </a:lnTo>
                    <a:lnTo>
                      <a:pt x="43" y="28"/>
                    </a:lnTo>
                    <a:lnTo>
                      <a:pt x="32" y="31"/>
                    </a:lnTo>
                    <a:lnTo>
                      <a:pt x="22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7" name="Freeform 21"/>
              <p:cNvSpPr>
                <a:spLocks/>
              </p:cNvSpPr>
              <p:nvPr/>
            </p:nvSpPr>
            <p:spPr bwMode="auto">
              <a:xfrm>
                <a:off x="1289" y="3982"/>
                <a:ext cx="50" cy="73"/>
              </a:xfrm>
              <a:custGeom>
                <a:avLst/>
                <a:gdLst>
                  <a:gd name="T0" fmla="*/ 32 w 50"/>
                  <a:gd name="T1" fmla="*/ 0 h 73"/>
                  <a:gd name="T2" fmla="*/ 40 w 50"/>
                  <a:gd name="T3" fmla="*/ 3 h 73"/>
                  <a:gd name="T4" fmla="*/ 43 w 50"/>
                  <a:gd name="T5" fmla="*/ 10 h 73"/>
                  <a:gd name="T6" fmla="*/ 43 w 50"/>
                  <a:gd name="T7" fmla="*/ 21 h 73"/>
                  <a:gd name="T8" fmla="*/ 40 w 50"/>
                  <a:gd name="T9" fmla="*/ 28 h 73"/>
                  <a:gd name="T10" fmla="*/ 32 w 50"/>
                  <a:gd name="T11" fmla="*/ 31 h 73"/>
                  <a:gd name="T12" fmla="*/ 40 w 50"/>
                  <a:gd name="T13" fmla="*/ 34 h 73"/>
                  <a:gd name="T14" fmla="*/ 47 w 50"/>
                  <a:gd name="T15" fmla="*/ 41 h 73"/>
                  <a:gd name="T16" fmla="*/ 50 w 50"/>
                  <a:gd name="T17" fmla="*/ 49 h 73"/>
                  <a:gd name="T18" fmla="*/ 50 w 50"/>
                  <a:gd name="T19" fmla="*/ 59 h 73"/>
                  <a:gd name="T20" fmla="*/ 47 w 50"/>
                  <a:gd name="T21" fmla="*/ 66 h 73"/>
                  <a:gd name="T22" fmla="*/ 43 w 50"/>
                  <a:gd name="T23" fmla="*/ 69 h 73"/>
                  <a:gd name="T24" fmla="*/ 32 w 50"/>
                  <a:gd name="T25" fmla="*/ 73 h 73"/>
                  <a:gd name="T26" fmla="*/ 19 w 50"/>
                  <a:gd name="T27" fmla="*/ 73 h 73"/>
                  <a:gd name="T28" fmla="*/ 9 w 50"/>
                  <a:gd name="T29" fmla="*/ 69 h 73"/>
                  <a:gd name="T30" fmla="*/ 5 w 50"/>
                  <a:gd name="T31" fmla="*/ 66 h 73"/>
                  <a:gd name="T32" fmla="*/ 0 w 50"/>
                  <a:gd name="T33" fmla="*/ 59 h 73"/>
                  <a:gd name="T34" fmla="*/ 0 w 50"/>
                  <a:gd name="T35" fmla="*/ 56 h 73"/>
                  <a:gd name="T36" fmla="*/ 5 w 50"/>
                  <a:gd name="T37" fmla="*/ 53 h 73"/>
                  <a:gd name="T38" fmla="*/ 9 w 50"/>
                  <a:gd name="T39" fmla="*/ 56 h 73"/>
                  <a:gd name="T40" fmla="*/ 5 w 50"/>
                  <a:gd name="T41" fmla="*/ 5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73">
                    <a:moveTo>
                      <a:pt x="32" y="0"/>
                    </a:moveTo>
                    <a:lnTo>
                      <a:pt x="40" y="3"/>
                    </a:lnTo>
                    <a:lnTo>
                      <a:pt x="43" y="10"/>
                    </a:lnTo>
                    <a:lnTo>
                      <a:pt x="43" y="21"/>
                    </a:lnTo>
                    <a:lnTo>
                      <a:pt x="40" y="28"/>
                    </a:lnTo>
                    <a:lnTo>
                      <a:pt x="32" y="31"/>
                    </a:lnTo>
                    <a:lnTo>
                      <a:pt x="40" y="34"/>
                    </a:lnTo>
                    <a:lnTo>
                      <a:pt x="47" y="41"/>
                    </a:lnTo>
                    <a:lnTo>
                      <a:pt x="50" y="49"/>
                    </a:lnTo>
                    <a:lnTo>
                      <a:pt x="50" y="59"/>
                    </a:lnTo>
                    <a:lnTo>
                      <a:pt x="47" y="66"/>
                    </a:lnTo>
                    <a:lnTo>
                      <a:pt x="43" y="69"/>
                    </a:lnTo>
                    <a:lnTo>
                      <a:pt x="32" y="73"/>
                    </a:lnTo>
                    <a:lnTo>
                      <a:pt x="19" y="73"/>
                    </a:lnTo>
                    <a:lnTo>
                      <a:pt x="9" y="69"/>
                    </a:lnTo>
                    <a:lnTo>
                      <a:pt x="5" y="66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5" y="53"/>
                    </a:lnTo>
                    <a:lnTo>
                      <a:pt x="9" y="56"/>
                    </a:lnTo>
                    <a:lnTo>
                      <a:pt x="5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8" name="Freeform 22"/>
              <p:cNvSpPr>
                <a:spLocks/>
              </p:cNvSpPr>
              <p:nvPr/>
            </p:nvSpPr>
            <p:spPr bwMode="auto">
              <a:xfrm>
                <a:off x="1321" y="4020"/>
                <a:ext cx="15" cy="35"/>
              </a:xfrm>
              <a:custGeom>
                <a:avLst/>
                <a:gdLst>
                  <a:gd name="T0" fmla="*/ 11 w 15"/>
                  <a:gd name="T1" fmla="*/ 0 h 35"/>
                  <a:gd name="T2" fmla="*/ 15 w 15"/>
                  <a:gd name="T3" fmla="*/ 11 h 35"/>
                  <a:gd name="T4" fmla="*/ 15 w 15"/>
                  <a:gd name="T5" fmla="*/ 21 h 35"/>
                  <a:gd name="T6" fmla="*/ 11 w 15"/>
                  <a:gd name="T7" fmla="*/ 28 h 35"/>
                  <a:gd name="T8" fmla="*/ 8 w 15"/>
                  <a:gd name="T9" fmla="*/ 31 h 35"/>
                  <a:gd name="T10" fmla="*/ 0 w 15"/>
                  <a:gd name="T1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5">
                    <a:moveTo>
                      <a:pt x="11" y="0"/>
                    </a:moveTo>
                    <a:lnTo>
                      <a:pt x="15" y="11"/>
                    </a:lnTo>
                    <a:lnTo>
                      <a:pt x="15" y="21"/>
                    </a:lnTo>
                    <a:lnTo>
                      <a:pt x="11" y="28"/>
                    </a:lnTo>
                    <a:lnTo>
                      <a:pt x="8" y="31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9" name="Freeform 23"/>
              <p:cNvSpPr>
                <a:spLocks/>
              </p:cNvSpPr>
              <p:nvPr/>
            </p:nvSpPr>
            <p:spPr bwMode="auto">
              <a:xfrm>
                <a:off x="1361" y="3982"/>
                <a:ext cx="48" cy="73"/>
              </a:xfrm>
              <a:custGeom>
                <a:avLst/>
                <a:gdLst>
                  <a:gd name="T0" fmla="*/ 20 w 48"/>
                  <a:gd name="T1" fmla="*/ 0 h 73"/>
                  <a:gd name="T2" fmla="*/ 10 w 48"/>
                  <a:gd name="T3" fmla="*/ 3 h 73"/>
                  <a:gd name="T4" fmla="*/ 3 w 48"/>
                  <a:gd name="T5" fmla="*/ 13 h 73"/>
                  <a:gd name="T6" fmla="*/ 0 w 48"/>
                  <a:gd name="T7" fmla="*/ 31 h 73"/>
                  <a:gd name="T8" fmla="*/ 0 w 48"/>
                  <a:gd name="T9" fmla="*/ 41 h 73"/>
                  <a:gd name="T10" fmla="*/ 3 w 48"/>
                  <a:gd name="T11" fmla="*/ 59 h 73"/>
                  <a:gd name="T12" fmla="*/ 10 w 48"/>
                  <a:gd name="T13" fmla="*/ 69 h 73"/>
                  <a:gd name="T14" fmla="*/ 20 w 48"/>
                  <a:gd name="T15" fmla="*/ 73 h 73"/>
                  <a:gd name="T16" fmla="*/ 28 w 48"/>
                  <a:gd name="T17" fmla="*/ 73 h 73"/>
                  <a:gd name="T18" fmla="*/ 38 w 48"/>
                  <a:gd name="T19" fmla="*/ 69 h 73"/>
                  <a:gd name="T20" fmla="*/ 44 w 48"/>
                  <a:gd name="T21" fmla="*/ 59 h 73"/>
                  <a:gd name="T22" fmla="*/ 48 w 48"/>
                  <a:gd name="T23" fmla="*/ 41 h 73"/>
                  <a:gd name="T24" fmla="*/ 48 w 48"/>
                  <a:gd name="T25" fmla="*/ 31 h 73"/>
                  <a:gd name="T26" fmla="*/ 44 w 48"/>
                  <a:gd name="T27" fmla="*/ 13 h 73"/>
                  <a:gd name="T28" fmla="*/ 38 w 48"/>
                  <a:gd name="T29" fmla="*/ 3 h 73"/>
                  <a:gd name="T30" fmla="*/ 28 w 48"/>
                  <a:gd name="T31" fmla="*/ 0 h 73"/>
                  <a:gd name="T32" fmla="*/ 20 w 48"/>
                  <a:gd name="T33" fmla="*/ 0 h 73"/>
                  <a:gd name="T34" fmla="*/ 13 w 48"/>
                  <a:gd name="T35" fmla="*/ 3 h 73"/>
                  <a:gd name="T36" fmla="*/ 10 w 48"/>
                  <a:gd name="T37" fmla="*/ 6 h 73"/>
                  <a:gd name="T38" fmla="*/ 6 w 48"/>
                  <a:gd name="T39" fmla="*/ 13 h 73"/>
                  <a:gd name="T40" fmla="*/ 3 w 48"/>
                  <a:gd name="T41" fmla="*/ 31 h 73"/>
                  <a:gd name="T42" fmla="*/ 3 w 48"/>
                  <a:gd name="T43" fmla="*/ 41 h 73"/>
                  <a:gd name="T44" fmla="*/ 6 w 48"/>
                  <a:gd name="T45" fmla="*/ 59 h 73"/>
                  <a:gd name="T46" fmla="*/ 10 w 48"/>
                  <a:gd name="T47" fmla="*/ 66 h 73"/>
                  <a:gd name="T48" fmla="*/ 13 w 48"/>
                  <a:gd name="T49" fmla="*/ 69 h 73"/>
                  <a:gd name="T50" fmla="*/ 20 w 48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73">
                    <a:moveTo>
                      <a:pt x="20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3" y="59"/>
                    </a:lnTo>
                    <a:lnTo>
                      <a:pt x="10" y="69"/>
                    </a:lnTo>
                    <a:lnTo>
                      <a:pt x="20" y="73"/>
                    </a:lnTo>
                    <a:lnTo>
                      <a:pt x="28" y="73"/>
                    </a:lnTo>
                    <a:lnTo>
                      <a:pt x="38" y="69"/>
                    </a:lnTo>
                    <a:lnTo>
                      <a:pt x="44" y="59"/>
                    </a:lnTo>
                    <a:lnTo>
                      <a:pt x="48" y="41"/>
                    </a:lnTo>
                    <a:lnTo>
                      <a:pt x="48" y="31"/>
                    </a:lnTo>
                    <a:lnTo>
                      <a:pt x="44" y="13"/>
                    </a:lnTo>
                    <a:lnTo>
                      <a:pt x="38" y="3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3"/>
                    </a:lnTo>
                    <a:lnTo>
                      <a:pt x="3" y="31"/>
                    </a:lnTo>
                    <a:lnTo>
                      <a:pt x="3" y="41"/>
                    </a:lnTo>
                    <a:lnTo>
                      <a:pt x="6" y="59"/>
                    </a:lnTo>
                    <a:lnTo>
                      <a:pt x="10" y="66"/>
                    </a:lnTo>
                    <a:lnTo>
                      <a:pt x="13" y="69"/>
                    </a:lnTo>
                    <a:lnTo>
                      <a:pt x="20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0" name="Freeform 24"/>
              <p:cNvSpPr>
                <a:spLocks/>
              </p:cNvSpPr>
              <p:nvPr/>
            </p:nvSpPr>
            <p:spPr bwMode="auto">
              <a:xfrm>
                <a:off x="1389" y="3982"/>
                <a:ext cx="16" cy="73"/>
              </a:xfrm>
              <a:custGeom>
                <a:avLst/>
                <a:gdLst>
                  <a:gd name="T0" fmla="*/ 0 w 16"/>
                  <a:gd name="T1" fmla="*/ 73 h 73"/>
                  <a:gd name="T2" fmla="*/ 6 w 16"/>
                  <a:gd name="T3" fmla="*/ 69 h 73"/>
                  <a:gd name="T4" fmla="*/ 10 w 16"/>
                  <a:gd name="T5" fmla="*/ 66 h 73"/>
                  <a:gd name="T6" fmla="*/ 13 w 16"/>
                  <a:gd name="T7" fmla="*/ 59 h 73"/>
                  <a:gd name="T8" fmla="*/ 16 w 16"/>
                  <a:gd name="T9" fmla="*/ 41 h 73"/>
                  <a:gd name="T10" fmla="*/ 16 w 16"/>
                  <a:gd name="T11" fmla="*/ 31 h 73"/>
                  <a:gd name="T12" fmla="*/ 13 w 16"/>
                  <a:gd name="T13" fmla="*/ 13 h 73"/>
                  <a:gd name="T14" fmla="*/ 10 w 16"/>
                  <a:gd name="T15" fmla="*/ 6 h 73"/>
                  <a:gd name="T16" fmla="*/ 6 w 16"/>
                  <a:gd name="T17" fmla="*/ 3 h 73"/>
                  <a:gd name="T18" fmla="*/ 0 w 16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73">
                    <a:moveTo>
                      <a:pt x="0" y="73"/>
                    </a:moveTo>
                    <a:lnTo>
                      <a:pt x="6" y="69"/>
                    </a:lnTo>
                    <a:lnTo>
                      <a:pt x="10" y="66"/>
                    </a:lnTo>
                    <a:lnTo>
                      <a:pt x="13" y="59"/>
                    </a:lnTo>
                    <a:lnTo>
                      <a:pt x="16" y="41"/>
                    </a:lnTo>
                    <a:lnTo>
                      <a:pt x="16" y="31"/>
                    </a:lnTo>
                    <a:lnTo>
                      <a:pt x="13" y="13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1" name="Freeform 25"/>
              <p:cNvSpPr>
                <a:spLocks/>
              </p:cNvSpPr>
              <p:nvPr/>
            </p:nvSpPr>
            <p:spPr bwMode="auto">
              <a:xfrm>
                <a:off x="1430" y="3982"/>
                <a:ext cx="50" cy="73"/>
              </a:xfrm>
              <a:custGeom>
                <a:avLst/>
                <a:gdLst>
                  <a:gd name="T0" fmla="*/ 43 w 50"/>
                  <a:gd name="T1" fmla="*/ 10 h 73"/>
                  <a:gd name="T2" fmla="*/ 38 w 50"/>
                  <a:gd name="T3" fmla="*/ 13 h 73"/>
                  <a:gd name="T4" fmla="*/ 43 w 50"/>
                  <a:gd name="T5" fmla="*/ 16 h 73"/>
                  <a:gd name="T6" fmla="*/ 47 w 50"/>
                  <a:gd name="T7" fmla="*/ 13 h 73"/>
                  <a:gd name="T8" fmla="*/ 47 w 50"/>
                  <a:gd name="T9" fmla="*/ 10 h 73"/>
                  <a:gd name="T10" fmla="*/ 43 w 50"/>
                  <a:gd name="T11" fmla="*/ 3 h 73"/>
                  <a:gd name="T12" fmla="*/ 35 w 50"/>
                  <a:gd name="T13" fmla="*/ 0 h 73"/>
                  <a:gd name="T14" fmla="*/ 25 w 50"/>
                  <a:gd name="T15" fmla="*/ 0 h 73"/>
                  <a:gd name="T16" fmla="*/ 15 w 50"/>
                  <a:gd name="T17" fmla="*/ 3 h 73"/>
                  <a:gd name="T18" fmla="*/ 7 w 50"/>
                  <a:gd name="T19" fmla="*/ 10 h 73"/>
                  <a:gd name="T20" fmla="*/ 4 w 50"/>
                  <a:gd name="T21" fmla="*/ 16 h 73"/>
                  <a:gd name="T22" fmla="*/ 0 w 50"/>
                  <a:gd name="T23" fmla="*/ 31 h 73"/>
                  <a:gd name="T24" fmla="*/ 0 w 50"/>
                  <a:gd name="T25" fmla="*/ 53 h 73"/>
                  <a:gd name="T26" fmla="*/ 4 w 50"/>
                  <a:gd name="T27" fmla="*/ 63 h 73"/>
                  <a:gd name="T28" fmla="*/ 12 w 50"/>
                  <a:gd name="T29" fmla="*/ 69 h 73"/>
                  <a:gd name="T30" fmla="*/ 22 w 50"/>
                  <a:gd name="T31" fmla="*/ 73 h 73"/>
                  <a:gd name="T32" fmla="*/ 29 w 50"/>
                  <a:gd name="T33" fmla="*/ 73 h 73"/>
                  <a:gd name="T34" fmla="*/ 38 w 50"/>
                  <a:gd name="T35" fmla="*/ 69 h 73"/>
                  <a:gd name="T36" fmla="*/ 47 w 50"/>
                  <a:gd name="T37" fmla="*/ 63 h 73"/>
                  <a:gd name="T38" fmla="*/ 50 w 50"/>
                  <a:gd name="T39" fmla="*/ 53 h 73"/>
                  <a:gd name="T40" fmla="*/ 50 w 50"/>
                  <a:gd name="T41" fmla="*/ 49 h 73"/>
                  <a:gd name="T42" fmla="*/ 47 w 50"/>
                  <a:gd name="T43" fmla="*/ 38 h 73"/>
                  <a:gd name="T44" fmla="*/ 38 w 50"/>
                  <a:gd name="T45" fmla="*/ 31 h 73"/>
                  <a:gd name="T46" fmla="*/ 29 w 50"/>
                  <a:gd name="T47" fmla="*/ 28 h 73"/>
                  <a:gd name="T48" fmla="*/ 25 w 50"/>
                  <a:gd name="T49" fmla="*/ 28 h 73"/>
                  <a:gd name="T50" fmla="*/ 15 w 50"/>
                  <a:gd name="T51" fmla="*/ 31 h 73"/>
                  <a:gd name="T52" fmla="*/ 7 w 50"/>
                  <a:gd name="T53" fmla="*/ 38 h 73"/>
                  <a:gd name="T54" fmla="*/ 4 w 50"/>
                  <a:gd name="T55" fmla="*/ 4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73">
                    <a:moveTo>
                      <a:pt x="43" y="10"/>
                    </a:moveTo>
                    <a:lnTo>
                      <a:pt x="38" y="13"/>
                    </a:lnTo>
                    <a:lnTo>
                      <a:pt x="43" y="16"/>
                    </a:lnTo>
                    <a:lnTo>
                      <a:pt x="47" y="13"/>
                    </a:lnTo>
                    <a:lnTo>
                      <a:pt x="47" y="10"/>
                    </a:lnTo>
                    <a:lnTo>
                      <a:pt x="43" y="3"/>
                    </a:lnTo>
                    <a:lnTo>
                      <a:pt x="35" y="0"/>
                    </a:lnTo>
                    <a:lnTo>
                      <a:pt x="25" y="0"/>
                    </a:lnTo>
                    <a:lnTo>
                      <a:pt x="15" y="3"/>
                    </a:lnTo>
                    <a:lnTo>
                      <a:pt x="7" y="10"/>
                    </a:lnTo>
                    <a:lnTo>
                      <a:pt x="4" y="16"/>
                    </a:lnTo>
                    <a:lnTo>
                      <a:pt x="0" y="31"/>
                    </a:lnTo>
                    <a:lnTo>
                      <a:pt x="0" y="53"/>
                    </a:lnTo>
                    <a:lnTo>
                      <a:pt x="4" y="63"/>
                    </a:lnTo>
                    <a:lnTo>
                      <a:pt x="12" y="69"/>
                    </a:lnTo>
                    <a:lnTo>
                      <a:pt x="22" y="73"/>
                    </a:lnTo>
                    <a:lnTo>
                      <a:pt x="29" y="73"/>
                    </a:lnTo>
                    <a:lnTo>
                      <a:pt x="38" y="69"/>
                    </a:lnTo>
                    <a:lnTo>
                      <a:pt x="47" y="63"/>
                    </a:lnTo>
                    <a:lnTo>
                      <a:pt x="50" y="53"/>
                    </a:lnTo>
                    <a:lnTo>
                      <a:pt x="50" y="49"/>
                    </a:lnTo>
                    <a:lnTo>
                      <a:pt x="47" y="38"/>
                    </a:lnTo>
                    <a:lnTo>
                      <a:pt x="38" y="31"/>
                    </a:lnTo>
                    <a:lnTo>
                      <a:pt x="29" y="28"/>
                    </a:lnTo>
                    <a:lnTo>
                      <a:pt x="25" y="28"/>
                    </a:lnTo>
                    <a:lnTo>
                      <a:pt x="15" y="31"/>
                    </a:lnTo>
                    <a:lnTo>
                      <a:pt x="7" y="38"/>
                    </a:lnTo>
                    <a:lnTo>
                      <a:pt x="4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2" name="Freeform 26"/>
              <p:cNvSpPr>
                <a:spLocks/>
              </p:cNvSpPr>
              <p:nvPr/>
            </p:nvSpPr>
            <p:spPr bwMode="auto">
              <a:xfrm>
                <a:off x="1434" y="3982"/>
                <a:ext cx="21" cy="73"/>
              </a:xfrm>
              <a:custGeom>
                <a:avLst/>
                <a:gdLst>
                  <a:gd name="T0" fmla="*/ 21 w 21"/>
                  <a:gd name="T1" fmla="*/ 0 h 73"/>
                  <a:gd name="T2" fmla="*/ 15 w 21"/>
                  <a:gd name="T3" fmla="*/ 3 h 73"/>
                  <a:gd name="T4" fmla="*/ 8 w 21"/>
                  <a:gd name="T5" fmla="*/ 10 h 73"/>
                  <a:gd name="T6" fmla="*/ 3 w 21"/>
                  <a:gd name="T7" fmla="*/ 16 h 73"/>
                  <a:gd name="T8" fmla="*/ 0 w 21"/>
                  <a:gd name="T9" fmla="*/ 31 h 73"/>
                  <a:gd name="T10" fmla="*/ 0 w 21"/>
                  <a:gd name="T11" fmla="*/ 53 h 73"/>
                  <a:gd name="T12" fmla="*/ 3 w 21"/>
                  <a:gd name="T13" fmla="*/ 63 h 73"/>
                  <a:gd name="T14" fmla="*/ 11 w 21"/>
                  <a:gd name="T15" fmla="*/ 69 h 73"/>
                  <a:gd name="T16" fmla="*/ 18 w 21"/>
                  <a:gd name="T1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73">
                    <a:moveTo>
                      <a:pt x="21" y="0"/>
                    </a:moveTo>
                    <a:lnTo>
                      <a:pt x="15" y="3"/>
                    </a:lnTo>
                    <a:lnTo>
                      <a:pt x="8" y="10"/>
                    </a:lnTo>
                    <a:lnTo>
                      <a:pt x="3" y="16"/>
                    </a:lnTo>
                    <a:lnTo>
                      <a:pt x="0" y="31"/>
                    </a:lnTo>
                    <a:lnTo>
                      <a:pt x="0" y="53"/>
                    </a:lnTo>
                    <a:lnTo>
                      <a:pt x="3" y="63"/>
                    </a:lnTo>
                    <a:lnTo>
                      <a:pt x="11" y="69"/>
                    </a:lnTo>
                    <a:lnTo>
                      <a:pt x="18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3" name="Freeform 27"/>
              <p:cNvSpPr>
                <a:spLocks/>
              </p:cNvSpPr>
              <p:nvPr/>
            </p:nvSpPr>
            <p:spPr bwMode="auto">
              <a:xfrm>
                <a:off x="1459" y="4010"/>
                <a:ext cx="18" cy="45"/>
              </a:xfrm>
              <a:custGeom>
                <a:avLst/>
                <a:gdLst>
                  <a:gd name="T0" fmla="*/ 0 w 18"/>
                  <a:gd name="T1" fmla="*/ 45 h 45"/>
                  <a:gd name="T2" fmla="*/ 6 w 18"/>
                  <a:gd name="T3" fmla="*/ 41 h 45"/>
                  <a:gd name="T4" fmla="*/ 14 w 18"/>
                  <a:gd name="T5" fmla="*/ 35 h 45"/>
                  <a:gd name="T6" fmla="*/ 18 w 18"/>
                  <a:gd name="T7" fmla="*/ 25 h 45"/>
                  <a:gd name="T8" fmla="*/ 18 w 18"/>
                  <a:gd name="T9" fmla="*/ 21 h 45"/>
                  <a:gd name="T10" fmla="*/ 14 w 18"/>
                  <a:gd name="T11" fmla="*/ 10 h 45"/>
                  <a:gd name="T12" fmla="*/ 6 w 18"/>
                  <a:gd name="T13" fmla="*/ 3 h 45"/>
                  <a:gd name="T14" fmla="*/ 0 w 18"/>
                  <a:gd name="T1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5">
                    <a:moveTo>
                      <a:pt x="0" y="45"/>
                    </a:moveTo>
                    <a:lnTo>
                      <a:pt x="6" y="41"/>
                    </a:lnTo>
                    <a:lnTo>
                      <a:pt x="14" y="35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4" y="10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4" name="Freeform 28"/>
              <p:cNvSpPr>
                <a:spLocks/>
              </p:cNvSpPr>
              <p:nvPr/>
            </p:nvSpPr>
            <p:spPr bwMode="auto">
              <a:xfrm>
                <a:off x="1502" y="3982"/>
                <a:ext cx="48" cy="73"/>
              </a:xfrm>
              <a:custGeom>
                <a:avLst/>
                <a:gdLst>
                  <a:gd name="T0" fmla="*/ 20 w 48"/>
                  <a:gd name="T1" fmla="*/ 0 h 73"/>
                  <a:gd name="T2" fmla="*/ 10 w 48"/>
                  <a:gd name="T3" fmla="*/ 3 h 73"/>
                  <a:gd name="T4" fmla="*/ 3 w 48"/>
                  <a:gd name="T5" fmla="*/ 13 h 73"/>
                  <a:gd name="T6" fmla="*/ 0 w 48"/>
                  <a:gd name="T7" fmla="*/ 31 h 73"/>
                  <a:gd name="T8" fmla="*/ 0 w 48"/>
                  <a:gd name="T9" fmla="*/ 41 h 73"/>
                  <a:gd name="T10" fmla="*/ 3 w 48"/>
                  <a:gd name="T11" fmla="*/ 59 h 73"/>
                  <a:gd name="T12" fmla="*/ 10 w 48"/>
                  <a:gd name="T13" fmla="*/ 69 h 73"/>
                  <a:gd name="T14" fmla="*/ 20 w 48"/>
                  <a:gd name="T15" fmla="*/ 73 h 73"/>
                  <a:gd name="T16" fmla="*/ 26 w 48"/>
                  <a:gd name="T17" fmla="*/ 73 h 73"/>
                  <a:gd name="T18" fmla="*/ 38 w 48"/>
                  <a:gd name="T19" fmla="*/ 69 h 73"/>
                  <a:gd name="T20" fmla="*/ 44 w 48"/>
                  <a:gd name="T21" fmla="*/ 59 h 73"/>
                  <a:gd name="T22" fmla="*/ 48 w 48"/>
                  <a:gd name="T23" fmla="*/ 41 h 73"/>
                  <a:gd name="T24" fmla="*/ 48 w 48"/>
                  <a:gd name="T25" fmla="*/ 31 h 73"/>
                  <a:gd name="T26" fmla="*/ 44 w 48"/>
                  <a:gd name="T27" fmla="*/ 13 h 73"/>
                  <a:gd name="T28" fmla="*/ 38 w 48"/>
                  <a:gd name="T29" fmla="*/ 3 h 73"/>
                  <a:gd name="T30" fmla="*/ 26 w 48"/>
                  <a:gd name="T31" fmla="*/ 0 h 73"/>
                  <a:gd name="T32" fmla="*/ 20 w 48"/>
                  <a:gd name="T33" fmla="*/ 0 h 73"/>
                  <a:gd name="T34" fmla="*/ 13 w 48"/>
                  <a:gd name="T35" fmla="*/ 3 h 73"/>
                  <a:gd name="T36" fmla="*/ 10 w 48"/>
                  <a:gd name="T37" fmla="*/ 6 h 73"/>
                  <a:gd name="T38" fmla="*/ 6 w 48"/>
                  <a:gd name="T39" fmla="*/ 13 h 73"/>
                  <a:gd name="T40" fmla="*/ 3 w 48"/>
                  <a:gd name="T41" fmla="*/ 31 h 73"/>
                  <a:gd name="T42" fmla="*/ 3 w 48"/>
                  <a:gd name="T43" fmla="*/ 41 h 73"/>
                  <a:gd name="T44" fmla="*/ 6 w 48"/>
                  <a:gd name="T45" fmla="*/ 59 h 73"/>
                  <a:gd name="T46" fmla="*/ 10 w 48"/>
                  <a:gd name="T47" fmla="*/ 66 h 73"/>
                  <a:gd name="T48" fmla="*/ 13 w 48"/>
                  <a:gd name="T49" fmla="*/ 69 h 73"/>
                  <a:gd name="T50" fmla="*/ 20 w 48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73">
                    <a:moveTo>
                      <a:pt x="20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3" y="59"/>
                    </a:lnTo>
                    <a:lnTo>
                      <a:pt x="10" y="69"/>
                    </a:lnTo>
                    <a:lnTo>
                      <a:pt x="20" y="73"/>
                    </a:lnTo>
                    <a:lnTo>
                      <a:pt x="26" y="73"/>
                    </a:lnTo>
                    <a:lnTo>
                      <a:pt x="38" y="69"/>
                    </a:lnTo>
                    <a:lnTo>
                      <a:pt x="44" y="59"/>
                    </a:lnTo>
                    <a:lnTo>
                      <a:pt x="48" y="41"/>
                    </a:lnTo>
                    <a:lnTo>
                      <a:pt x="48" y="31"/>
                    </a:lnTo>
                    <a:lnTo>
                      <a:pt x="44" y="13"/>
                    </a:lnTo>
                    <a:lnTo>
                      <a:pt x="38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3"/>
                    </a:lnTo>
                    <a:lnTo>
                      <a:pt x="3" y="31"/>
                    </a:lnTo>
                    <a:lnTo>
                      <a:pt x="3" y="41"/>
                    </a:lnTo>
                    <a:lnTo>
                      <a:pt x="6" y="59"/>
                    </a:lnTo>
                    <a:lnTo>
                      <a:pt x="10" y="66"/>
                    </a:lnTo>
                    <a:lnTo>
                      <a:pt x="13" y="69"/>
                    </a:lnTo>
                    <a:lnTo>
                      <a:pt x="20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5" name="Freeform 29"/>
              <p:cNvSpPr>
                <a:spLocks/>
              </p:cNvSpPr>
              <p:nvPr/>
            </p:nvSpPr>
            <p:spPr bwMode="auto">
              <a:xfrm>
                <a:off x="1528" y="3982"/>
                <a:ext cx="18" cy="73"/>
              </a:xfrm>
              <a:custGeom>
                <a:avLst/>
                <a:gdLst>
                  <a:gd name="T0" fmla="*/ 0 w 18"/>
                  <a:gd name="T1" fmla="*/ 73 h 73"/>
                  <a:gd name="T2" fmla="*/ 9 w 18"/>
                  <a:gd name="T3" fmla="*/ 69 h 73"/>
                  <a:gd name="T4" fmla="*/ 12 w 18"/>
                  <a:gd name="T5" fmla="*/ 66 h 73"/>
                  <a:gd name="T6" fmla="*/ 15 w 18"/>
                  <a:gd name="T7" fmla="*/ 59 h 73"/>
                  <a:gd name="T8" fmla="*/ 18 w 18"/>
                  <a:gd name="T9" fmla="*/ 41 h 73"/>
                  <a:gd name="T10" fmla="*/ 18 w 18"/>
                  <a:gd name="T11" fmla="*/ 31 h 73"/>
                  <a:gd name="T12" fmla="*/ 15 w 18"/>
                  <a:gd name="T13" fmla="*/ 13 h 73"/>
                  <a:gd name="T14" fmla="*/ 12 w 18"/>
                  <a:gd name="T15" fmla="*/ 6 h 73"/>
                  <a:gd name="T16" fmla="*/ 9 w 18"/>
                  <a:gd name="T17" fmla="*/ 3 h 73"/>
                  <a:gd name="T18" fmla="*/ 0 w 18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lnTo>
                      <a:pt x="9" y="69"/>
                    </a:lnTo>
                    <a:lnTo>
                      <a:pt x="12" y="66"/>
                    </a:lnTo>
                    <a:lnTo>
                      <a:pt x="15" y="59"/>
                    </a:lnTo>
                    <a:lnTo>
                      <a:pt x="18" y="41"/>
                    </a:lnTo>
                    <a:lnTo>
                      <a:pt x="18" y="31"/>
                    </a:lnTo>
                    <a:lnTo>
                      <a:pt x="15" y="13"/>
                    </a:lnTo>
                    <a:lnTo>
                      <a:pt x="12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6" name="Line 30"/>
              <p:cNvSpPr>
                <a:spLocks noChangeShapeType="1"/>
              </p:cNvSpPr>
              <p:nvPr/>
            </p:nvSpPr>
            <p:spPr bwMode="auto">
              <a:xfrm flipV="1">
                <a:off x="1926" y="3822"/>
                <a:ext cx="1" cy="7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7" name="Freeform 31"/>
              <p:cNvSpPr>
                <a:spLocks/>
              </p:cNvSpPr>
              <p:nvPr/>
            </p:nvSpPr>
            <p:spPr bwMode="auto">
              <a:xfrm>
                <a:off x="1794" y="3982"/>
                <a:ext cx="45" cy="31"/>
              </a:xfrm>
              <a:custGeom>
                <a:avLst/>
                <a:gdLst>
                  <a:gd name="T0" fmla="*/ 3 w 45"/>
                  <a:gd name="T1" fmla="*/ 13 h 31"/>
                  <a:gd name="T2" fmla="*/ 6 w 45"/>
                  <a:gd name="T3" fmla="*/ 16 h 31"/>
                  <a:gd name="T4" fmla="*/ 3 w 45"/>
                  <a:gd name="T5" fmla="*/ 21 h 31"/>
                  <a:gd name="T6" fmla="*/ 0 w 45"/>
                  <a:gd name="T7" fmla="*/ 16 h 31"/>
                  <a:gd name="T8" fmla="*/ 0 w 45"/>
                  <a:gd name="T9" fmla="*/ 13 h 31"/>
                  <a:gd name="T10" fmla="*/ 3 w 45"/>
                  <a:gd name="T11" fmla="*/ 6 h 31"/>
                  <a:gd name="T12" fmla="*/ 6 w 45"/>
                  <a:gd name="T13" fmla="*/ 3 h 31"/>
                  <a:gd name="T14" fmla="*/ 16 w 45"/>
                  <a:gd name="T15" fmla="*/ 0 h 31"/>
                  <a:gd name="T16" fmla="*/ 31 w 45"/>
                  <a:gd name="T17" fmla="*/ 0 h 31"/>
                  <a:gd name="T18" fmla="*/ 41 w 45"/>
                  <a:gd name="T19" fmla="*/ 3 h 31"/>
                  <a:gd name="T20" fmla="*/ 45 w 45"/>
                  <a:gd name="T21" fmla="*/ 10 h 31"/>
                  <a:gd name="T22" fmla="*/ 45 w 45"/>
                  <a:gd name="T23" fmla="*/ 21 h 31"/>
                  <a:gd name="T24" fmla="*/ 41 w 45"/>
                  <a:gd name="T25" fmla="*/ 28 h 31"/>
                  <a:gd name="T26" fmla="*/ 31 w 45"/>
                  <a:gd name="T27" fmla="*/ 31 h 31"/>
                  <a:gd name="T28" fmla="*/ 21 w 45"/>
                  <a:gd name="T2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31">
                    <a:moveTo>
                      <a:pt x="3" y="13"/>
                    </a:moveTo>
                    <a:lnTo>
                      <a:pt x="6" y="16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31" y="0"/>
                    </a:lnTo>
                    <a:lnTo>
                      <a:pt x="41" y="3"/>
                    </a:lnTo>
                    <a:lnTo>
                      <a:pt x="45" y="10"/>
                    </a:lnTo>
                    <a:lnTo>
                      <a:pt x="45" y="21"/>
                    </a:lnTo>
                    <a:lnTo>
                      <a:pt x="41" y="28"/>
                    </a:lnTo>
                    <a:lnTo>
                      <a:pt x="31" y="31"/>
                    </a:lnTo>
                    <a:lnTo>
                      <a:pt x="21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8" name="Freeform 32"/>
              <p:cNvSpPr>
                <a:spLocks/>
              </p:cNvSpPr>
              <p:nvPr/>
            </p:nvSpPr>
            <p:spPr bwMode="auto">
              <a:xfrm>
                <a:off x="1794" y="3982"/>
                <a:ext cx="49" cy="73"/>
              </a:xfrm>
              <a:custGeom>
                <a:avLst/>
                <a:gdLst>
                  <a:gd name="T0" fmla="*/ 31 w 49"/>
                  <a:gd name="T1" fmla="*/ 0 h 73"/>
                  <a:gd name="T2" fmla="*/ 38 w 49"/>
                  <a:gd name="T3" fmla="*/ 3 h 73"/>
                  <a:gd name="T4" fmla="*/ 41 w 49"/>
                  <a:gd name="T5" fmla="*/ 10 h 73"/>
                  <a:gd name="T6" fmla="*/ 41 w 49"/>
                  <a:gd name="T7" fmla="*/ 21 h 73"/>
                  <a:gd name="T8" fmla="*/ 38 w 49"/>
                  <a:gd name="T9" fmla="*/ 28 h 73"/>
                  <a:gd name="T10" fmla="*/ 31 w 49"/>
                  <a:gd name="T11" fmla="*/ 31 h 73"/>
                  <a:gd name="T12" fmla="*/ 38 w 49"/>
                  <a:gd name="T13" fmla="*/ 34 h 73"/>
                  <a:gd name="T14" fmla="*/ 45 w 49"/>
                  <a:gd name="T15" fmla="*/ 41 h 73"/>
                  <a:gd name="T16" fmla="*/ 49 w 49"/>
                  <a:gd name="T17" fmla="*/ 49 h 73"/>
                  <a:gd name="T18" fmla="*/ 49 w 49"/>
                  <a:gd name="T19" fmla="*/ 59 h 73"/>
                  <a:gd name="T20" fmla="*/ 45 w 49"/>
                  <a:gd name="T21" fmla="*/ 66 h 73"/>
                  <a:gd name="T22" fmla="*/ 41 w 49"/>
                  <a:gd name="T23" fmla="*/ 69 h 73"/>
                  <a:gd name="T24" fmla="*/ 31 w 49"/>
                  <a:gd name="T25" fmla="*/ 73 h 73"/>
                  <a:gd name="T26" fmla="*/ 16 w 49"/>
                  <a:gd name="T27" fmla="*/ 73 h 73"/>
                  <a:gd name="T28" fmla="*/ 6 w 49"/>
                  <a:gd name="T29" fmla="*/ 69 h 73"/>
                  <a:gd name="T30" fmla="*/ 3 w 49"/>
                  <a:gd name="T31" fmla="*/ 66 h 73"/>
                  <a:gd name="T32" fmla="*/ 0 w 49"/>
                  <a:gd name="T33" fmla="*/ 59 h 73"/>
                  <a:gd name="T34" fmla="*/ 0 w 49"/>
                  <a:gd name="T35" fmla="*/ 56 h 73"/>
                  <a:gd name="T36" fmla="*/ 3 w 49"/>
                  <a:gd name="T37" fmla="*/ 53 h 73"/>
                  <a:gd name="T38" fmla="*/ 6 w 49"/>
                  <a:gd name="T39" fmla="*/ 56 h 73"/>
                  <a:gd name="T40" fmla="*/ 3 w 49"/>
                  <a:gd name="T41" fmla="*/ 5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73">
                    <a:moveTo>
                      <a:pt x="31" y="0"/>
                    </a:moveTo>
                    <a:lnTo>
                      <a:pt x="38" y="3"/>
                    </a:lnTo>
                    <a:lnTo>
                      <a:pt x="41" y="10"/>
                    </a:lnTo>
                    <a:lnTo>
                      <a:pt x="41" y="21"/>
                    </a:lnTo>
                    <a:lnTo>
                      <a:pt x="38" y="28"/>
                    </a:lnTo>
                    <a:lnTo>
                      <a:pt x="31" y="31"/>
                    </a:lnTo>
                    <a:lnTo>
                      <a:pt x="38" y="34"/>
                    </a:lnTo>
                    <a:lnTo>
                      <a:pt x="45" y="41"/>
                    </a:lnTo>
                    <a:lnTo>
                      <a:pt x="49" y="49"/>
                    </a:lnTo>
                    <a:lnTo>
                      <a:pt x="49" y="59"/>
                    </a:lnTo>
                    <a:lnTo>
                      <a:pt x="45" y="66"/>
                    </a:lnTo>
                    <a:lnTo>
                      <a:pt x="41" y="69"/>
                    </a:lnTo>
                    <a:lnTo>
                      <a:pt x="31" y="73"/>
                    </a:lnTo>
                    <a:lnTo>
                      <a:pt x="16" y="73"/>
                    </a:lnTo>
                    <a:lnTo>
                      <a:pt x="6" y="69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3" y="53"/>
                    </a:lnTo>
                    <a:lnTo>
                      <a:pt x="6" y="56"/>
                    </a:lnTo>
                    <a:lnTo>
                      <a:pt x="3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09" name="Freeform 33"/>
              <p:cNvSpPr>
                <a:spLocks/>
              </p:cNvSpPr>
              <p:nvPr/>
            </p:nvSpPr>
            <p:spPr bwMode="auto">
              <a:xfrm>
                <a:off x="1825" y="4020"/>
                <a:ext cx="14" cy="35"/>
              </a:xfrm>
              <a:custGeom>
                <a:avLst/>
                <a:gdLst>
                  <a:gd name="T0" fmla="*/ 10 w 14"/>
                  <a:gd name="T1" fmla="*/ 0 h 35"/>
                  <a:gd name="T2" fmla="*/ 14 w 14"/>
                  <a:gd name="T3" fmla="*/ 11 h 35"/>
                  <a:gd name="T4" fmla="*/ 14 w 14"/>
                  <a:gd name="T5" fmla="*/ 21 h 35"/>
                  <a:gd name="T6" fmla="*/ 10 w 14"/>
                  <a:gd name="T7" fmla="*/ 28 h 35"/>
                  <a:gd name="T8" fmla="*/ 7 w 14"/>
                  <a:gd name="T9" fmla="*/ 31 h 35"/>
                  <a:gd name="T10" fmla="*/ 0 w 14"/>
                  <a:gd name="T1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35">
                    <a:moveTo>
                      <a:pt x="10" y="0"/>
                    </a:moveTo>
                    <a:lnTo>
                      <a:pt x="14" y="11"/>
                    </a:lnTo>
                    <a:lnTo>
                      <a:pt x="14" y="21"/>
                    </a:lnTo>
                    <a:lnTo>
                      <a:pt x="10" y="28"/>
                    </a:lnTo>
                    <a:lnTo>
                      <a:pt x="7" y="31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0" name="Freeform 34"/>
              <p:cNvSpPr>
                <a:spLocks/>
              </p:cNvSpPr>
              <p:nvPr/>
            </p:nvSpPr>
            <p:spPr bwMode="auto">
              <a:xfrm>
                <a:off x="1863" y="3982"/>
                <a:ext cx="50" cy="73"/>
              </a:xfrm>
              <a:custGeom>
                <a:avLst/>
                <a:gdLst>
                  <a:gd name="T0" fmla="*/ 22 w 50"/>
                  <a:gd name="T1" fmla="*/ 0 h 73"/>
                  <a:gd name="T2" fmla="*/ 12 w 50"/>
                  <a:gd name="T3" fmla="*/ 3 h 73"/>
                  <a:gd name="T4" fmla="*/ 4 w 50"/>
                  <a:gd name="T5" fmla="*/ 13 h 73"/>
                  <a:gd name="T6" fmla="*/ 0 w 50"/>
                  <a:gd name="T7" fmla="*/ 31 h 73"/>
                  <a:gd name="T8" fmla="*/ 0 w 50"/>
                  <a:gd name="T9" fmla="*/ 41 h 73"/>
                  <a:gd name="T10" fmla="*/ 4 w 50"/>
                  <a:gd name="T11" fmla="*/ 59 h 73"/>
                  <a:gd name="T12" fmla="*/ 12 w 50"/>
                  <a:gd name="T13" fmla="*/ 69 h 73"/>
                  <a:gd name="T14" fmla="*/ 22 w 50"/>
                  <a:gd name="T15" fmla="*/ 73 h 73"/>
                  <a:gd name="T16" fmla="*/ 29 w 50"/>
                  <a:gd name="T17" fmla="*/ 73 h 73"/>
                  <a:gd name="T18" fmla="*/ 40 w 50"/>
                  <a:gd name="T19" fmla="*/ 69 h 73"/>
                  <a:gd name="T20" fmla="*/ 47 w 50"/>
                  <a:gd name="T21" fmla="*/ 59 h 73"/>
                  <a:gd name="T22" fmla="*/ 50 w 50"/>
                  <a:gd name="T23" fmla="*/ 41 h 73"/>
                  <a:gd name="T24" fmla="*/ 50 w 50"/>
                  <a:gd name="T25" fmla="*/ 31 h 73"/>
                  <a:gd name="T26" fmla="*/ 47 w 50"/>
                  <a:gd name="T27" fmla="*/ 13 h 73"/>
                  <a:gd name="T28" fmla="*/ 40 w 50"/>
                  <a:gd name="T29" fmla="*/ 3 h 73"/>
                  <a:gd name="T30" fmla="*/ 29 w 50"/>
                  <a:gd name="T31" fmla="*/ 0 h 73"/>
                  <a:gd name="T32" fmla="*/ 22 w 50"/>
                  <a:gd name="T33" fmla="*/ 0 h 73"/>
                  <a:gd name="T34" fmla="*/ 15 w 50"/>
                  <a:gd name="T35" fmla="*/ 3 h 73"/>
                  <a:gd name="T36" fmla="*/ 12 w 50"/>
                  <a:gd name="T37" fmla="*/ 6 h 73"/>
                  <a:gd name="T38" fmla="*/ 9 w 50"/>
                  <a:gd name="T39" fmla="*/ 13 h 73"/>
                  <a:gd name="T40" fmla="*/ 4 w 50"/>
                  <a:gd name="T41" fmla="*/ 31 h 73"/>
                  <a:gd name="T42" fmla="*/ 4 w 50"/>
                  <a:gd name="T43" fmla="*/ 41 h 73"/>
                  <a:gd name="T44" fmla="*/ 9 w 50"/>
                  <a:gd name="T45" fmla="*/ 59 h 73"/>
                  <a:gd name="T46" fmla="*/ 12 w 50"/>
                  <a:gd name="T47" fmla="*/ 66 h 73"/>
                  <a:gd name="T48" fmla="*/ 15 w 50"/>
                  <a:gd name="T49" fmla="*/ 69 h 73"/>
                  <a:gd name="T50" fmla="*/ 22 w 50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3">
                    <a:moveTo>
                      <a:pt x="22" y="0"/>
                    </a:moveTo>
                    <a:lnTo>
                      <a:pt x="12" y="3"/>
                    </a:lnTo>
                    <a:lnTo>
                      <a:pt x="4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4" y="59"/>
                    </a:lnTo>
                    <a:lnTo>
                      <a:pt x="12" y="69"/>
                    </a:lnTo>
                    <a:lnTo>
                      <a:pt x="22" y="73"/>
                    </a:lnTo>
                    <a:lnTo>
                      <a:pt x="29" y="73"/>
                    </a:lnTo>
                    <a:lnTo>
                      <a:pt x="40" y="69"/>
                    </a:lnTo>
                    <a:lnTo>
                      <a:pt x="47" y="59"/>
                    </a:lnTo>
                    <a:lnTo>
                      <a:pt x="50" y="41"/>
                    </a:lnTo>
                    <a:lnTo>
                      <a:pt x="50" y="31"/>
                    </a:lnTo>
                    <a:lnTo>
                      <a:pt x="47" y="13"/>
                    </a:lnTo>
                    <a:lnTo>
                      <a:pt x="40" y="3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15" y="3"/>
                    </a:lnTo>
                    <a:lnTo>
                      <a:pt x="12" y="6"/>
                    </a:lnTo>
                    <a:lnTo>
                      <a:pt x="9" y="13"/>
                    </a:lnTo>
                    <a:lnTo>
                      <a:pt x="4" y="31"/>
                    </a:lnTo>
                    <a:lnTo>
                      <a:pt x="4" y="41"/>
                    </a:lnTo>
                    <a:lnTo>
                      <a:pt x="9" y="59"/>
                    </a:lnTo>
                    <a:lnTo>
                      <a:pt x="12" y="66"/>
                    </a:lnTo>
                    <a:lnTo>
                      <a:pt x="15" y="69"/>
                    </a:lnTo>
                    <a:lnTo>
                      <a:pt x="2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1" name="Freeform 35"/>
              <p:cNvSpPr>
                <a:spLocks/>
              </p:cNvSpPr>
              <p:nvPr/>
            </p:nvSpPr>
            <p:spPr bwMode="auto">
              <a:xfrm>
                <a:off x="1892" y="3982"/>
                <a:ext cx="18" cy="73"/>
              </a:xfrm>
              <a:custGeom>
                <a:avLst/>
                <a:gdLst>
                  <a:gd name="T0" fmla="*/ 0 w 18"/>
                  <a:gd name="T1" fmla="*/ 73 h 73"/>
                  <a:gd name="T2" fmla="*/ 6 w 18"/>
                  <a:gd name="T3" fmla="*/ 69 h 73"/>
                  <a:gd name="T4" fmla="*/ 11 w 18"/>
                  <a:gd name="T5" fmla="*/ 66 h 73"/>
                  <a:gd name="T6" fmla="*/ 15 w 18"/>
                  <a:gd name="T7" fmla="*/ 59 h 73"/>
                  <a:gd name="T8" fmla="*/ 18 w 18"/>
                  <a:gd name="T9" fmla="*/ 41 h 73"/>
                  <a:gd name="T10" fmla="*/ 18 w 18"/>
                  <a:gd name="T11" fmla="*/ 31 h 73"/>
                  <a:gd name="T12" fmla="*/ 15 w 18"/>
                  <a:gd name="T13" fmla="*/ 13 h 73"/>
                  <a:gd name="T14" fmla="*/ 11 w 18"/>
                  <a:gd name="T15" fmla="*/ 6 h 73"/>
                  <a:gd name="T16" fmla="*/ 6 w 18"/>
                  <a:gd name="T17" fmla="*/ 3 h 73"/>
                  <a:gd name="T18" fmla="*/ 0 w 18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lnTo>
                      <a:pt x="6" y="69"/>
                    </a:lnTo>
                    <a:lnTo>
                      <a:pt x="11" y="66"/>
                    </a:lnTo>
                    <a:lnTo>
                      <a:pt x="15" y="59"/>
                    </a:lnTo>
                    <a:lnTo>
                      <a:pt x="18" y="41"/>
                    </a:lnTo>
                    <a:lnTo>
                      <a:pt x="18" y="31"/>
                    </a:lnTo>
                    <a:lnTo>
                      <a:pt x="15" y="13"/>
                    </a:lnTo>
                    <a:lnTo>
                      <a:pt x="11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2" name="Freeform 36"/>
              <p:cNvSpPr>
                <a:spLocks/>
              </p:cNvSpPr>
              <p:nvPr/>
            </p:nvSpPr>
            <p:spPr bwMode="auto">
              <a:xfrm>
                <a:off x="1938" y="3982"/>
                <a:ext cx="42" cy="31"/>
              </a:xfrm>
              <a:custGeom>
                <a:avLst/>
                <a:gdLst>
                  <a:gd name="T0" fmla="*/ 13 w 42"/>
                  <a:gd name="T1" fmla="*/ 0 h 31"/>
                  <a:gd name="T2" fmla="*/ 3 w 42"/>
                  <a:gd name="T3" fmla="*/ 3 h 31"/>
                  <a:gd name="T4" fmla="*/ 0 w 42"/>
                  <a:gd name="T5" fmla="*/ 10 h 31"/>
                  <a:gd name="T6" fmla="*/ 0 w 42"/>
                  <a:gd name="T7" fmla="*/ 21 h 31"/>
                  <a:gd name="T8" fmla="*/ 3 w 42"/>
                  <a:gd name="T9" fmla="*/ 28 h 31"/>
                  <a:gd name="T10" fmla="*/ 13 w 42"/>
                  <a:gd name="T11" fmla="*/ 31 h 31"/>
                  <a:gd name="T12" fmla="*/ 28 w 42"/>
                  <a:gd name="T13" fmla="*/ 31 h 31"/>
                  <a:gd name="T14" fmla="*/ 38 w 42"/>
                  <a:gd name="T15" fmla="*/ 28 h 31"/>
                  <a:gd name="T16" fmla="*/ 42 w 42"/>
                  <a:gd name="T17" fmla="*/ 21 h 31"/>
                  <a:gd name="T18" fmla="*/ 42 w 42"/>
                  <a:gd name="T19" fmla="*/ 10 h 31"/>
                  <a:gd name="T20" fmla="*/ 38 w 42"/>
                  <a:gd name="T21" fmla="*/ 3 h 31"/>
                  <a:gd name="T22" fmla="*/ 28 w 42"/>
                  <a:gd name="T23" fmla="*/ 0 h 31"/>
                  <a:gd name="T24" fmla="*/ 13 w 42"/>
                  <a:gd name="T25" fmla="*/ 0 h 31"/>
                  <a:gd name="T26" fmla="*/ 7 w 42"/>
                  <a:gd name="T27" fmla="*/ 3 h 31"/>
                  <a:gd name="T28" fmla="*/ 3 w 42"/>
                  <a:gd name="T29" fmla="*/ 10 h 31"/>
                  <a:gd name="T30" fmla="*/ 3 w 42"/>
                  <a:gd name="T31" fmla="*/ 21 h 31"/>
                  <a:gd name="T32" fmla="*/ 7 w 42"/>
                  <a:gd name="T33" fmla="*/ 28 h 31"/>
                  <a:gd name="T34" fmla="*/ 13 w 42"/>
                  <a:gd name="T3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31">
                    <a:moveTo>
                      <a:pt x="13" y="0"/>
                    </a:moveTo>
                    <a:lnTo>
                      <a:pt x="3" y="3"/>
                    </a:lnTo>
                    <a:lnTo>
                      <a:pt x="0" y="10"/>
                    </a:lnTo>
                    <a:lnTo>
                      <a:pt x="0" y="21"/>
                    </a:lnTo>
                    <a:lnTo>
                      <a:pt x="3" y="28"/>
                    </a:lnTo>
                    <a:lnTo>
                      <a:pt x="13" y="31"/>
                    </a:lnTo>
                    <a:lnTo>
                      <a:pt x="28" y="31"/>
                    </a:lnTo>
                    <a:lnTo>
                      <a:pt x="38" y="28"/>
                    </a:lnTo>
                    <a:lnTo>
                      <a:pt x="42" y="21"/>
                    </a:lnTo>
                    <a:lnTo>
                      <a:pt x="42" y="10"/>
                    </a:lnTo>
                    <a:lnTo>
                      <a:pt x="38" y="3"/>
                    </a:lnTo>
                    <a:lnTo>
                      <a:pt x="2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3" y="10"/>
                    </a:lnTo>
                    <a:lnTo>
                      <a:pt x="3" y="21"/>
                    </a:lnTo>
                    <a:lnTo>
                      <a:pt x="7" y="28"/>
                    </a:lnTo>
                    <a:lnTo>
                      <a:pt x="13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3" name="Freeform 37"/>
              <p:cNvSpPr>
                <a:spLocks/>
              </p:cNvSpPr>
              <p:nvPr/>
            </p:nvSpPr>
            <p:spPr bwMode="auto">
              <a:xfrm>
                <a:off x="1966" y="3982"/>
                <a:ext cx="10" cy="31"/>
              </a:xfrm>
              <a:custGeom>
                <a:avLst/>
                <a:gdLst>
                  <a:gd name="T0" fmla="*/ 0 w 10"/>
                  <a:gd name="T1" fmla="*/ 31 h 31"/>
                  <a:gd name="T2" fmla="*/ 7 w 10"/>
                  <a:gd name="T3" fmla="*/ 28 h 31"/>
                  <a:gd name="T4" fmla="*/ 10 w 10"/>
                  <a:gd name="T5" fmla="*/ 21 h 31"/>
                  <a:gd name="T6" fmla="*/ 10 w 10"/>
                  <a:gd name="T7" fmla="*/ 10 h 31"/>
                  <a:gd name="T8" fmla="*/ 7 w 10"/>
                  <a:gd name="T9" fmla="*/ 3 h 31"/>
                  <a:gd name="T10" fmla="*/ 0 w 10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1">
                    <a:moveTo>
                      <a:pt x="0" y="31"/>
                    </a:moveTo>
                    <a:lnTo>
                      <a:pt x="7" y="28"/>
                    </a:lnTo>
                    <a:lnTo>
                      <a:pt x="10" y="21"/>
                    </a:lnTo>
                    <a:lnTo>
                      <a:pt x="10" y="10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4" name="Freeform 38"/>
              <p:cNvSpPr>
                <a:spLocks/>
              </p:cNvSpPr>
              <p:nvPr/>
            </p:nvSpPr>
            <p:spPr bwMode="auto">
              <a:xfrm>
                <a:off x="1935" y="4013"/>
                <a:ext cx="48" cy="42"/>
              </a:xfrm>
              <a:custGeom>
                <a:avLst/>
                <a:gdLst>
                  <a:gd name="T0" fmla="*/ 16 w 48"/>
                  <a:gd name="T1" fmla="*/ 0 h 42"/>
                  <a:gd name="T2" fmla="*/ 6 w 48"/>
                  <a:gd name="T3" fmla="*/ 3 h 42"/>
                  <a:gd name="T4" fmla="*/ 3 w 48"/>
                  <a:gd name="T5" fmla="*/ 7 h 42"/>
                  <a:gd name="T6" fmla="*/ 0 w 48"/>
                  <a:gd name="T7" fmla="*/ 13 h 42"/>
                  <a:gd name="T8" fmla="*/ 0 w 48"/>
                  <a:gd name="T9" fmla="*/ 28 h 42"/>
                  <a:gd name="T10" fmla="*/ 3 w 48"/>
                  <a:gd name="T11" fmla="*/ 35 h 42"/>
                  <a:gd name="T12" fmla="*/ 6 w 48"/>
                  <a:gd name="T13" fmla="*/ 38 h 42"/>
                  <a:gd name="T14" fmla="*/ 16 w 48"/>
                  <a:gd name="T15" fmla="*/ 42 h 42"/>
                  <a:gd name="T16" fmla="*/ 31 w 48"/>
                  <a:gd name="T17" fmla="*/ 42 h 42"/>
                  <a:gd name="T18" fmla="*/ 41 w 48"/>
                  <a:gd name="T19" fmla="*/ 38 h 42"/>
                  <a:gd name="T20" fmla="*/ 45 w 48"/>
                  <a:gd name="T21" fmla="*/ 35 h 42"/>
                  <a:gd name="T22" fmla="*/ 48 w 48"/>
                  <a:gd name="T23" fmla="*/ 28 h 42"/>
                  <a:gd name="T24" fmla="*/ 48 w 48"/>
                  <a:gd name="T25" fmla="*/ 13 h 42"/>
                  <a:gd name="T26" fmla="*/ 45 w 48"/>
                  <a:gd name="T27" fmla="*/ 7 h 42"/>
                  <a:gd name="T28" fmla="*/ 41 w 48"/>
                  <a:gd name="T29" fmla="*/ 3 h 42"/>
                  <a:gd name="T30" fmla="*/ 31 w 48"/>
                  <a:gd name="T3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42">
                    <a:moveTo>
                      <a:pt x="16" y="0"/>
                    </a:moveTo>
                    <a:lnTo>
                      <a:pt x="6" y="3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3" y="35"/>
                    </a:lnTo>
                    <a:lnTo>
                      <a:pt x="6" y="38"/>
                    </a:lnTo>
                    <a:lnTo>
                      <a:pt x="16" y="42"/>
                    </a:lnTo>
                    <a:lnTo>
                      <a:pt x="31" y="42"/>
                    </a:lnTo>
                    <a:lnTo>
                      <a:pt x="41" y="38"/>
                    </a:lnTo>
                    <a:lnTo>
                      <a:pt x="45" y="35"/>
                    </a:lnTo>
                    <a:lnTo>
                      <a:pt x="48" y="28"/>
                    </a:lnTo>
                    <a:lnTo>
                      <a:pt x="48" y="13"/>
                    </a:lnTo>
                    <a:lnTo>
                      <a:pt x="45" y="7"/>
                    </a:lnTo>
                    <a:lnTo>
                      <a:pt x="41" y="3"/>
                    </a:lnTo>
                    <a:lnTo>
                      <a:pt x="3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5" name="Freeform 39"/>
              <p:cNvSpPr>
                <a:spLocks/>
              </p:cNvSpPr>
              <p:nvPr/>
            </p:nvSpPr>
            <p:spPr bwMode="auto">
              <a:xfrm>
                <a:off x="1938" y="4013"/>
                <a:ext cx="13" cy="42"/>
              </a:xfrm>
              <a:custGeom>
                <a:avLst/>
                <a:gdLst>
                  <a:gd name="T0" fmla="*/ 13 w 13"/>
                  <a:gd name="T1" fmla="*/ 0 h 42"/>
                  <a:gd name="T2" fmla="*/ 7 w 13"/>
                  <a:gd name="T3" fmla="*/ 3 h 42"/>
                  <a:gd name="T4" fmla="*/ 3 w 13"/>
                  <a:gd name="T5" fmla="*/ 7 h 42"/>
                  <a:gd name="T6" fmla="*/ 0 w 13"/>
                  <a:gd name="T7" fmla="*/ 13 h 42"/>
                  <a:gd name="T8" fmla="*/ 0 w 13"/>
                  <a:gd name="T9" fmla="*/ 28 h 42"/>
                  <a:gd name="T10" fmla="*/ 3 w 13"/>
                  <a:gd name="T11" fmla="*/ 35 h 42"/>
                  <a:gd name="T12" fmla="*/ 7 w 13"/>
                  <a:gd name="T13" fmla="*/ 38 h 42"/>
                  <a:gd name="T14" fmla="*/ 13 w 13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2">
                    <a:moveTo>
                      <a:pt x="13" y="0"/>
                    </a:moveTo>
                    <a:lnTo>
                      <a:pt x="7" y="3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28"/>
                    </a:lnTo>
                    <a:lnTo>
                      <a:pt x="3" y="35"/>
                    </a:lnTo>
                    <a:lnTo>
                      <a:pt x="7" y="38"/>
                    </a:lnTo>
                    <a:lnTo>
                      <a:pt x="13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6" name="Freeform 40"/>
              <p:cNvSpPr>
                <a:spLocks/>
              </p:cNvSpPr>
              <p:nvPr/>
            </p:nvSpPr>
            <p:spPr bwMode="auto">
              <a:xfrm>
                <a:off x="1966" y="4013"/>
                <a:ext cx="14" cy="42"/>
              </a:xfrm>
              <a:custGeom>
                <a:avLst/>
                <a:gdLst>
                  <a:gd name="T0" fmla="*/ 0 w 14"/>
                  <a:gd name="T1" fmla="*/ 42 h 42"/>
                  <a:gd name="T2" fmla="*/ 7 w 14"/>
                  <a:gd name="T3" fmla="*/ 38 h 42"/>
                  <a:gd name="T4" fmla="*/ 10 w 14"/>
                  <a:gd name="T5" fmla="*/ 35 h 42"/>
                  <a:gd name="T6" fmla="*/ 14 w 14"/>
                  <a:gd name="T7" fmla="*/ 28 h 42"/>
                  <a:gd name="T8" fmla="*/ 14 w 14"/>
                  <a:gd name="T9" fmla="*/ 13 h 42"/>
                  <a:gd name="T10" fmla="*/ 10 w 14"/>
                  <a:gd name="T11" fmla="*/ 7 h 42"/>
                  <a:gd name="T12" fmla="*/ 7 w 14"/>
                  <a:gd name="T13" fmla="*/ 3 h 42"/>
                  <a:gd name="T14" fmla="*/ 0 w 14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2">
                    <a:moveTo>
                      <a:pt x="0" y="42"/>
                    </a:moveTo>
                    <a:lnTo>
                      <a:pt x="7" y="38"/>
                    </a:lnTo>
                    <a:lnTo>
                      <a:pt x="10" y="35"/>
                    </a:lnTo>
                    <a:lnTo>
                      <a:pt x="14" y="28"/>
                    </a:lnTo>
                    <a:lnTo>
                      <a:pt x="14" y="13"/>
                    </a:lnTo>
                    <a:lnTo>
                      <a:pt x="10" y="7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7" name="Freeform 41"/>
              <p:cNvSpPr>
                <a:spLocks/>
              </p:cNvSpPr>
              <p:nvPr/>
            </p:nvSpPr>
            <p:spPr bwMode="auto">
              <a:xfrm>
                <a:off x="2004" y="3982"/>
                <a:ext cx="50" cy="73"/>
              </a:xfrm>
              <a:custGeom>
                <a:avLst/>
                <a:gdLst>
                  <a:gd name="T0" fmla="*/ 22 w 50"/>
                  <a:gd name="T1" fmla="*/ 0 h 73"/>
                  <a:gd name="T2" fmla="*/ 10 w 50"/>
                  <a:gd name="T3" fmla="*/ 3 h 73"/>
                  <a:gd name="T4" fmla="*/ 4 w 50"/>
                  <a:gd name="T5" fmla="*/ 13 h 73"/>
                  <a:gd name="T6" fmla="*/ 0 w 50"/>
                  <a:gd name="T7" fmla="*/ 31 h 73"/>
                  <a:gd name="T8" fmla="*/ 0 w 50"/>
                  <a:gd name="T9" fmla="*/ 41 h 73"/>
                  <a:gd name="T10" fmla="*/ 4 w 50"/>
                  <a:gd name="T11" fmla="*/ 59 h 73"/>
                  <a:gd name="T12" fmla="*/ 10 w 50"/>
                  <a:gd name="T13" fmla="*/ 69 h 73"/>
                  <a:gd name="T14" fmla="*/ 22 w 50"/>
                  <a:gd name="T15" fmla="*/ 73 h 73"/>
                  <a:gd name="T16" fmla="*/ 29 w 50"/>
                  <a:gd name="T17" fmla="*/ 73 h 73"/>
                  <a:gd name="T18" fmla="*/ 39 w 50"/>
                  <a:gd name="T19" fmla="*/ 69 h 73"/>
                  <a:gd name="T20" fmla="*/ 47 w 50"/>
                  <a:gd name="T21" fmla="*/ 59 h 73"/>
                  <a:gd name="T22" fmla="*/ 50 w 50"/>
                  <a:gd name="T23" fmla="*/ 41 h 73"/>
                  <a:gd name="T24" fmla="*/ 50 w 50"/>
                  <a:gd name="T25" fmla="*/ 31 h 73"/>
                  <a:gd name="T26" fmla="*/ 47 w 50"/>
                  <a:gd name="T27" fmla="*/ 13 h 73"/>
                  <a:gd name="T28" fmla="*/ 39 w 50"/>
                  <a:gd name="T29" fmla="*/ 3 h 73"/>
                  <a:gd name="T30" fmla="*/ 29 w 50"/>
                  <a:gd name="T31" fmla="*/ 0 h 73"/>
                  <a:gd name="T32" fmla="*/ 22 w 50"/>
                  <a:gd name="T33" fmla="*/ 0 h 73"/>
                  <a:gd name="T34" fmla="*/ 15 w 50"/>
                  <a:gd name="T35" fmla="*/ 3 h 73"/>
                  <a:gd name="T36" fmla="*/ 10 w 50"/>
                  <a:gd name="T37" fmla="*/ 6 h 73"/>
                  <a:gd name="T38" fmla="*/ 7 w 50"/>
                  <a:gd name="T39" fmla="*/ 13 h 73"/>
                  <a:gd name="T40" fmla="*/ 4 w 50"/>
                  <a:gd name="T41" fmla="*/ 31 h 73"/>
                  <a:gd name="T42" fmla="*/ 4 w 50"/>
                  <a:gd name="T43" fmla="*/ 41 h 73"/>
                  <a:gd name="T44" fmla="*/ 7 w 50"/>
                  <a:gd name="T45" fmla="*/ 59 h 73"/>
                  <a:gd name="T46" fmla="*/ 10 w 50"/>
                  <a:gd name="T47" fmla="*/ 66 h 73"/>
                  <a:gd name="T48" fmla="*/ 15 w 50"/>
                  <a:gd name="T49" fmla="*/ 69 h 73"/>
                  <a:gd name="T50" fmla="*/ 22 w 50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3">
                    <a:moveTo>
                      <a:pt x="22" y="0"/>
                    </a:moveTo>
                    <a:lnTo>
                      <a:pt x="10" y="3"/>
                    </a:lnTo>
                    <a:lnTo>
                      <a:pt x="4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4" y="59"/>
                    </a:lnTo>
                    <a:lnTo>
                      <a:pt x="10" y="69"/>
                    </a:lnTo>
                    <a:lnTo>
                      <a:pt x="22" y="73"/>
                    </a:lnTo>
                    <a:lnTo>
                      <a:pt x="29" y="73"/>
                    </a:lnTo>
                    <a:lnTo>
                      <a:pt x="39" y="69"/>
                    </a:lnTo>
                    <a:lnTo>
                      <a:pt x="47" y="59"/>
                    </a:lnTo>
                    <a:lnTo>
                      <a:pt x="50" y="41"/>
                    </a:lnTo>
                    <a:lnTo>
                      <a:pt x="50" y="31"/>
                    </a:lnTo>
                    <a:lnTo>
                      <a:pt x="47" y="13"/>
                    </a:lnTo>
                    <a:lnTo>
                      <a:pt x="39" y="3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15" y="3"/>
                    </a:lnTo>
                    <a:lnTo>
                      <a:pt x="10" y="6"/>
                    </a:lnTo>
                    <a:lnTo>
                      <a:pt x="7" y="13"/>
                    </a:lnTo>
                    <a:lnTo>
                      <a:pt x="4" y="31"/>
                    </a:lnTo>
                    <a:lnTo>
                      <a:pt x="4" y="41"/>
                    </a:lnTo>
                    <a:lnTo>
                      <a:pt x="7" y="59"/>
                    </a:lnTo>
                    <a:lnTo>
                      <a:pt x="10" y="66"/>
                    </a:lnTo>
                    <a:lnTo>
                      <a:pt x="15" y="69"/>
                    </a:lnTo>
                    <a:lnTo>
                      <a:pt x="2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8" name="Freeform 42"/>
              <p:cNvSpPr>
                <a:spLocks/>
              </p:cNvSpPr>
              <p:nvPr/>
            </p:nvSpPr>
            <p:spPr bwMode="auto">
              <a:xfrm>
                <a:off x="2033" y="3982"/>
                <a:ext cx="18" cy="73"/>
              </a:xfrm>
              <a:custGeom>
                <a:avLst/>
                <a:gdLst>
                  <a:gd name="T0" fmla="*/ 0 w 18"/>
                  <a:gd name="T1" fmla="*/ 73 h 73"/>
                  <a:gd name="T2" fmla="*/ 6 w 18"/>
                  <a:gd name="T3" fmla="*/ 69 h 73"/>
                  <a:gd name="T4" fmla="*/ 10 w 18"/>
                  <a:gd name="T5" fmla="*/ 66 h 73"/>
                  <a:gd name="T6" fmla="*/ 13 w 18"/>
                  <a:gd name="T7" fmla="*/ 59 h 73"/>
                  <a:gd name="T8" fmla="*/ 18 w 18"/>
                  <a:gd name="T9" fmla="*/ 41 h 73"/>
                  <a:gd name="T10" fmla="*/ 18 w 18"/>
                  <a:gd name="T11" fmla="*/ 31 h 73"/>
                  <a:gd name="T12" fmla="*/ 13 w 18"/>
                  <a:gd name="T13" fmla="*/ 13 h 73"/>
                  <a:gd name="T14" fmla="*/ 10 w 18"/>
                  <a:gd name="T15" fmla="*/ 6 h 73"/>
                  <a:gd name="T16" fmla="*/ 6 w 18"/>
                  <a:gd name="T17" fmla="*/ 3 h 73"/>
                  <a:gd name="T18" fmla="*/ 0 w 18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lnTo>
                      <a:pt x="6" y="69"/>
                    </a:lnTo>
                    <a:lnTo>
                      <a:pt x="10" y="66"/>
                    </a:lnTo>
                    <a:lnTo>
                      <a:pt x="13" y="59"/>
                    </a:lnTo>
                    <a:lnTo>
                      <a:pt x="18" y="41"/>
                    </a:lnTo>
                    <a:lnTo>
                      <a:pt x="18" y="31"/>
                    </a:lnTo>
                    <a:lnTo>
                      <a:pt x="13" y="13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19" name="Line 43"/>
              <p:cNvSpPr>
                <a:spLocks noChangeShapeType="1"/>
              </p:cNvSpPr>
              <p:nvPr/>
            </p:nvSpPr>
            <p:spPr bwMode="auto">
              <a:xfrm flipV="1">
                <a:off x="2431" y="3822"/>
                <a:ext cx="1" cy="7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0" name="Freeform 44"/>
              <p:cNvSpPr>
                <a:spLocks/>
              </p:cNvSpPr>
              <p:nvPr/>
            </p:nvSpPr>
            <p:spPr bwMode="auto">
              <a:xfrm>
                <a:off x="2296" y="3982"/>
                <a:ext cx="47" cy="31"/>
              </a:xfrm>
              <a:custGeom>
                <a:avLst/>
                <a:gdLst>
                  <a:gd name="T0" fmla="*/ 4 w 47"/>
                  <a:gd name="T1" fmla="*/ 13 h 31"/>
                  <a:gd name="T2" fmla="*/ 9 w 47"/>
                  <a:gd name="T3" fmla="*/ 16 h 31"/>
                  <a:gd name="T4" fmla="*/ 4 w 47"/>
                  <a:gd name="T5" fmla="*/ 21 h 31"/>
                  <a:gd name="T6" fmla="*/ 0 w 47"/>
                  <a:gd name="T7" fmla="*/ 16 h 31"/>
                  <a:gd name="T8" fmla="*/ 0 w 47"/>
                  <a:gd name="T9" fmla="*/ 13 h 31"/>
                  <a:gd name="T10" fmla="*/ 4 w 47"/>
                  <a:gd name="T11" fmla="*/ 6 h 31"/>
                  <a:gd name="T12" fmla="*/ 9 w 47"/>
                  <a:gd name="T13" fmla="*/ 3 h 31"/>
                  <a:gd name="T14" fmla="*/ 19 w 47"/>
                  <a:gd name="T15" fmla="*/ 0 h 31"/>
                  <a:gd name="T16" fmla="*/ 32 w 47"/>
                  <a:gd name="T17" fmla="*/ 0 h 31"/>
                  <a:gd name="T18" fmla="*/ 44 w 47"/>
                  <a:gd name="T19" fmla="*/ 3 h 31"/>
                  <a:gd name="T20" fmla="*/ 47 w 47"/>
                  <a:gd name="T21" fmla="*/ 10 h 31"/>
                  <a:gd name="T22" fmla="*/ 47 w 47"/>
                  <a:gd name="T23" fmla="*/ 21 h 31"/>
                  <a:gd name="T24" fmla="*/ 44 w 47"/>
                  <a:gd name="T25" fmla="*/ 28 h 31"/>
                  <a:gd name="T26" fmla="*/ 32 w 47"/>
                  <a:gd name="T27" fmla="*/ 31 h 31"/>
                  <a:gd name="T28" fmla="*/ 22 w 47"/>
                  <a:gd name="T2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31">
                    <a:moveTo>
                      <a:pt x="4" y="13"/>
                    </a:moveTo>
                    <a:lnTo>
                      <a:pt x="9" y="16"/>
                    </a:lnTo>
                    <a:lnTo>
                      <a:pt x="4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4" y="6"/>
                    </a:lnTo>
                    <a:lnTo>
                      <a:pt x="9" y="3"/>
                    </a:lnTo>
                    <a:lnTo>
                      <a:pt x="19" y="0"/>
                    </a:lnTo>
                    <a:lnTo>
                      <a:pt x="32" y="0"/>
                    </a:lnTo>
                    <a:lnTo>
                      <a:pt x="44" y="3"/>
                    </a:lnTo>
                    <a:lnTo>
                      <a:pt x="47" y="10"/>
                    </a:lnTo>
                    <a:lnTo>
                      <a:pt x="47" y="21"/>
                    </a:lnTo>
                    <a:lnTo>
                      <a:pt x="44" y="28"/>
                    </a:lnTo>
                    <a:lnTo>
                      <a:pt x="32" y="31"/>
                    </a:lnTo>
                    <a:lnTo>
                      <a:pt x="22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1" name="Freeform 45"/>
              <p:cNvSpPr>
                <a:spLocks/>
              </p:cNvSpPr>
              <p:nvPr/>
            </p:nvSpPr>
            <p:spPr bwMode="auto">
              <a:xfrm>
                <a:off x="2296" y="3982"/>
                <a:ext cx="50" cy="73"/>
              </a:xfrm>
              <a:custGeom>
                <a:avLst/>
                <a:gdLst>
                  <a:gd name="T0" fmla="*/ 32 w 50"/>
                  <a:gd name="T1" fmla="*/ 0 h 73"/>
                  <a:gd name="T2" fmla="*/ 40 w 50"/>
                  <a:gd name="T3" fmla="*/ 3 h 73"/>
                  <a:gd name="T4" fmla="*/ 44 w 50"/>
                  <a:gd name="T5" fmla="*/ 10 h 73"/>
                  <a:gd name="T6" fmla="*/ 44 w 50"/>
                  <a:gd name="T7" fmla="*/ 21 h 73"/>
                  <a:gd name="T8" fmla="*/ 40 w 50"/>
                  <a:gd name="T9" fmla="*/ 28 h 73"/>
                  <a:gd name="T10" fmla="*/ 32 w 50"/>
                  <a:gd name="T11" fmla="*/ 31 h 73"/>
                  <a:gd name="T12" fmla="*/ 40 w 50"/>
                  <a:gd name="T13" fmla="*/ 34 h 73"/>
                  <a:gd name="T14" fmla="*/ 47 w 50"/>
                  <a:gd name="T15" fmla="*/ 41 h 73"/>
                  <a:gd name="T16" fmla="*/ 50 w 50"/>
                  <a:gd name="T17" fmla="*/ 49 h 73"/>
                  <a:gd name="T18" fmla="*/ 50 w 50"/>
                  <a:gd name="T19" fmla="*/ 59 h 73"/>
                  <a:gd name="T20" fmla="*/ 47 w 50"/>
                  <a:gd name="T21" fmla="*/ 66 h 73"/>
                  <a:gd name="T22" fmla="*/ 44 w 50"/>
                  <a:gd name="T23" fmla="*/ 69 h 73"/>
                  <a:gd name="T24" fmla="*/ 32 w 50"/>
                  <a:gd name="T25" fmla="*/ 73 h 73"/>
                  <a:gd name="T26" fmla="*/ 19 w 50"/>
                  <a:gd name="T27" fmla="*/ 73 h 73"/>
                  <a:gd name="T28" fmla="*/ 9 w 50"/>
                  <a:gd name="T29" fmla="*/ 69 h 73"/>
                  <a:gd name="T30" fmla="*/ 4 w 50"/>
                  <a:gd name="T31" fmla="*/ 66 h 73"/>
                  <a:gd name="T32" fmla="*/ 0 w 50"/>
                  <a:gd name="T33" fmla="*/ 59 h 73"/>
                  <a:gd name="T34" fmla="*/ 0 w 50"/>
                  <a:gd name="T35" fmla="*/ 56 h 73"/>
                  <a:gd name="T36" fmla="*/ 4 w 50"/>
                  <a:gd name="T37" fmla="*/ 53 h 73"/>
                  <a:gd name="T38" fmla="*/ 9 w 50"/>
                  <a:gd name="T39" fmla="*/ 56 h 73"/>
                  <a:gd name="T40" fmla="*/ 4 w 50"/>
                  <a:gd name="T41" fmla="*/ 5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0" h="73">
                    <a:moveTo>
                      <a:pt x="32" y="0"/>
                    </a:moveTo>
                    <a:lnTo>
                      <a:pt x="40" y="3"/>
                    </a:lnTo>
                    <a:lnTo>
                      <a:pt x="44" y="10"/>
                    </a:lnTo>
                    <a:lnTo>
                      <a:pt x="44" y="21"/>
                    </a:lnTo>
                    <a:lnTo>
                      <a:pt x="40" y="28"/>
                    </a:lnTo>
                    <a:lnTo>
                      <a:pt x="32" y="31"/>
                    </a:lnTo>
                    <a:lnTo>
                      <a:pt x="40" y="34"/>
                    </a:lnTo>
                    <a:lnTo>
                      <a:pt x="47" y="41"/>
                    </a:lnTo>
                    <a:lnTo>
                      <a:pt x="50" y="49"/>
                    </a:lnTo>
                    <a:lnTo>
                      <a:pt x="50" y="59"/>
                    </a:lnTo>
                    <a:lnTo>
                      <a:pt x="47" y="66"/>
                    </a:lnTo>
                    <a:lnTo>
                      <a:pt x="44" y="69"/>
                    </a:lnTo>
                    <a:lnTo>
                      <a:pt x="32" y="73"/>
                    </a:lnTo>
                    <a:lnTo>
                      <a:pt x="19" y="73"/>
                    </a:lnTo>
                    <a:lnTo>
                      <a:pt x="9" y="69"/>
                    </a:lnTo>
                    <a:lnTo>
                      <a:pt x="4" y="66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4" y="53"/>
                    </a:lnTo>
                    <a:lnTo>
                      <a:pt x="9" y="56"/>
                    </a:lnTo>
                    <a:lnTo>
                      <a:pt x="4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2" name="Freeform 46"/>
              <p:cNvSpPr>
                <a:spLocks/>
              </p:cNvSpPr>
              <p:nvPr/>
            </p:nvSpPr>
            <p:spPr bwMode="auto">
              <a:xfrm>
                <a:off x="2328" y="4020"/>
                <a:ext cx="15" cy="35"/>
              </a:xfrm>
              <a:custGeom>
                <a:avLst/>
                <a:gdLst>
                  <a:gd name="T0" fmla="*/ 12 w 15"/>
                  <a:gd name="T1" fmla="*/ 0 h 35"/>
                  <a:gd name="T2" fmla="*/ 15 w 15"/>
                  <a:gd name="T3" fmla="*/ 11 h 35"/>
                  <a:gd name="T4" fmla="*/ 15 w 15"/>
                  <a:gd name="T5" fmla="*/ 21 h 35"/>
                  <a:gd name="T6" fmla="*/ 12 w 15"/>
                  <a:gd name="T7" fmla="*/ 28 h 35"/>
                  <a:gd name="T8" fmla="*/ 8 w 15"/>
                  <a:gd name="T9" fmla="*/ 31 h 35"/>
                  <a:gd name="T10" fmla="*/ 0 w 15"/>
                  <a:gd name="T1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5">
                    <a:moveTo>
                      <a:pt x="12" y="0"/>
                    </a:moveTo>
                    <a:lnTo>
                      <a:pt x="15" y="11"/>
                    </a:lnTo>
                    <a:lnTo>
                      <a:pt x="15" y="21"/>
                    </a:lnTo>
                    <a:lnTo>
                      <a:pt x="12" y="28"/>
                    </a:lnTo>
                    <a:lnTo>
                      <a:pt x="8" y="31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3" name="Freeform 47"/>
              <p:cNvSpPr>
                <a:spLocks/>
              </p:cNvSpPr>
              <p:nvPr/>
            </p:nvSpPr>
            <p:spPr bwMode="auto">
              <a:xfrm>
                <a:off x="2378" y="3982"/>
                <a:ext cx="18" cy="73"/>
              </a:xfrm>
              <a:custGeom>
                <a:avLst/>
                <a:gdLst>
                  <a:gd name="T0" fmla="*/ 0 w 18"/>
                  <a:gd name="T1" fmla="*/ 13 h 73"/>
                  <a:gd name="T2" fmla="*/ 6 w 18"/>
                  <a:gd name="T3" fmla="*/ 10 h 73"/>
                  <a:gd name="T4" fmla="*/ 18 w 18"/>
                  <a:gd name="T5" fmla="*/ 0 h 73"/>
                  <a:gd name="T6" fmla="*/ 18 w 18"/>
                  <a:gd name="T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3">
                    <a:moveTo>
                      <a:pt x="0" y="13"/>
                    </a:moveTo>
                    <a:lnTo>
                      <a:pt x="6" y="10"/>
                    </a:lnTo>
                    <a:lnTo>
                      <a:pt x="18" y="0"/>
                    </a:lnTo>
                    <a:lnTo>
                      <a:pt x="18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4" name="Line 48"/>
              <p:cNvSpPr>
                <a:spLocks noChangeShapeType="1"/>
              </p:cNvSpPr>
              <p:nvPr/>
            </p:nvSpPr>
            <p:spPr bwMode="auto">
              <a:xfrm>
                <a:off x="2393" y="3985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5" name="Line 49"/>
              <p:cNvSpPr>
                <a:spLocks noChangeShapeType="1"/>
              </p:cNvSpPr>
              <p:nvPr/>
            </p:nvSpPr>
            <p:spPr bwMode="auto">
              <a:xfrm>
                <a:off x="2378" y="4055"/>
                <a:ext cx="3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6" name="Freeform 50"/>
              <p:cNvSpPr>
                <a:spLocks/>
              </p:cNvSpPr>
              <p:nvPr/>
            </p:nvSpPr>
            <p:spPr bwMode="auto">
              <a:xfrm>
                <a:off x="2438" y="3982"/>
                <a:ext cx="49" cy="73"/>
              </a:xfrm>
              <a:custGeom>
                <a:avLst/>
                <a:gdLst>
                  <a:gd name="T0" fmla="*/ 21 w 49"/>
                  <a:gd name="T1" fmla="*/ 0 h 73"/>
                  <a:gd name="T2" fmla="*/ 9 w 49"/>
                  <a:gd name="T3" fmla="*/ 3 h 73"/>
                  <a:gd name="T4" fmla="*/ 3 w 49"/>
                  <a:gd name="T5" fmla="*/ 13 h 73"/>
                  <a:gd name="T6" fmla="*/ 0 w 49"/>
                  <a:gd name="T7" fmla="*/ 31 h 73"/>
                  <a:gd name="T8" fmla="*/ 0 w 49"/>
                  <a:gd name="T9" fmla="*/ 41 h 73"/>
                  <a:gd name="T10" fmla="*/ 3 w 49"/>
                  <a:gd name="T11" fmla="*/ 59 h 73"/>
                  <a:gd name="T12" fmla="*/ 9 w 49"/>
                  <a:gd name="T13" fmla="*/ 69 h 73"/>
                  <a:gd name="T14" fmla="*/ 21 w 49"/>
                  <a:gd name="T15" fmla="*/ 73 h 73"/>
                  <a:gd name="T16" fmla="*/ 28 w 49"/>
                  <a:gd name="T17" fmla="*/ 73 h 73"/>
                  <a:gd name="T18" fmla="*/ 38 w 49"/>
                  <a:gd name="T19" fmla="*/ 69 h 73"/>
                  <a:gd name="T20" fmla="*/ 46 w 49"/>
                  <a:gd name="T21" fmla="*/ 59 h 73"/>
                  <a:gd name="T22" fmla="*/ 49 w 49"/>
                  <a:gd name="T23" fmla="*/ 41 h 73"/>
                  <a:gd name="T24" fmla="*/ 49 w 49"/>
                  <a:gd name="T25" fmla="*/ 31 h 73"/>
                  <a:gd name="T26" fmla="*/ 46 w 49"/>
                  <a:gd name="T27" fmla="*/ 13 h 73"/>
                  <a:gd name="T28" fmla="*/ 38 w 49"/>
                  <a:gd name="T29" fmla="*/ 3 h 73"/>
                  <a:gd name="T30" fmla="*/ 28 w 49"/>
                  <a:gd name="T31" fmla="*/ 0 h 73"/>
                  <a:gd name="T32" fmla="*/ 21 w 49"/>
                  <a:gd name="T33" fmla="*/ 0 h 73"/>
                  <a:gd name="T34" fmla="*/ 14 w 49"/>
                  <a:gd name="T35" fmla="*/ 3 h 73"/>
                  <a:gd name="T36" fmla="*/ 9 w 49"/>
                  <a:gd name="T37" fmla="*/ 6 h 73"/>
                  <a:gd name="T38" fmla="*/ 6 w 49"/>
                  <a:gd name="T39" fmla="*/ 13 h 73"/>
                  <a:gd name="T40" fmla="*/ 3 w 49"/>
                  <a:gd name="T41" fmla="*/ 31 h 73"/>
                  <a:gd name="T42" fmla="*/ 3 w 49"/>
                  <a:gd name="T43" fmla="*/ 41 h 73"/>
                  <a:gd name="T44" fmla="*/ 6 w 49"/>
                  <a:gd name="T45" fmla="*/ 59 h 73"/>
                  <a:gd name="T46" fmla="*/ 9 w 49"/>
                  <a:gd name="T47" fmla="*/ 66 h 73"/>
                  <a:gd name="T48" fmla="*/ 14 w 49"/>
                  <a:gd name="T49" fmla="*/ 69 h 73"/>
                  <a:gd name="T50" fmla="*/ 21 w 49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3">
                    <a:moveTo>
                      <a:pt x="21" y="0"/>
                    </a:moveTo>
                    <a:lnTo>
                      <a:pt x="9" y="3"/>
                    </a:lnTo>
                    <a:lnTo>
                      <a:pt x="3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3" y="59"/>
                    </a:lnTo>
                    <a:lnTo>
                      <a:pt x="9" y="69"/>
                    </a:lnTo>
                    <a:lnTo>
                      <a:pt x="21" y="73"/>
                    </a:lnTo>
                    <a:lnTo>
                      <a:pt x="28" y="73"/>
                    </a:lnTo>
                    <a:lnTo>
                      <a:pt x="38" y="69"/>
                    </a:lnTo>
                    <a:lnTo>
                      <a:pt x="46" y="59"/>
                    </a:lnTo>
                    <a:lnTo>
                      <a:pt x="49" y="41"/>
                    </a:lnTo>
                    <a:lnTo>
                      <a:pt x="49" y="31"/>
                    </a:lnTo>
                    <a:lnTo>
                      <a:pt x="46" y="13"/>
                    </a:lnTo>
                    <a:lnTo>
                      <a:pt x="38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4" y="3"/>
                    </a:lnTo>
                    <a:lnTo>
                      <a:pt x="9" y="6"/>
                    </a:lnTo>
                    <a:lnTo>
                      <a:pt x="6" y="13"/>
                    </a:lnTo>
                    <a:lnTo>
                      <a:pt x="3" y="31"/>
                    </a:lnTo>
                    <a:lnTo>
                      <a:pt x="3" y="41"/>
                    </a:lnTo>
                    <a:lnTo>
                      <a:pt x="6" y="59"/>
                    </a:lnTo>
                    <a:lnTo>
                      <a:pt x="9" y="66"/>
                    </a:lnTo>
                    <a:lnTo>
                      <a:pt x="14" y="69"/>
                    </a:lnTo>
                    <a:lnTo>
                      <a:pt x="21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7" name="Freeform 51"/>
              <p:cNvSpPr>
                <a:spLocks/>
              </p:cNvSpPr>
              <p:nvPr/>
            </p:nvSpPr>
            <p:spPr bwMode="auto">
              <a:xfrm>
                <a:off x="2466" y="3982"/>
                <a:ext cx="18" cy="73"/>
              </a:xfrm>
              <a:custGeom>
                <a:avLst/>
                <a:gdLst>
                  <a:gd name="T0" fmla="*/ 0 w 18"/>
                  <a:gd name="T1" fmla="*/ 73 h 73"/>
                  <a:gd name="T2" fmla="*/ 6 w 18"/>
                  <a:gd name="T3" fmla="*/ 69 h 73"/>
                  <a:gd name="T4" fmla="*/ 10 w 18"/>
                  <a:gd name="T5" fmla="*/ 66 h 73"/>
                  <a:gd name="T6" fmla="*/ 15 w 18"/>
                  <a:gd name="T7" fmla="*/ 59 h 73"/>
                  <a:gd name="T8" fmla="*/ 18 w 18"/>
                  <a:gd name="T9" fmla="*/ 41 h 73"/>
                  <a:gd name="T10" fmla="*/ 18 w 18"/>
                  <a:gd name="T11" fmla="*/ 31 h 73"/>
                  <a:gd name="T12" fmla="*/ 15 w 18"/>
                  <a:gd name="T13" fmla="*/ 13 h 73"/>
                  <a:gd name="T14" fmla="*/ 10 w 18"/>
                  <a:gd name="T15" fmla="*/ 6 h 73"/>
                  <a:gd name="T16" fmla="*/ 6 w 18"/>
                  <a:gd name="T17" fmla="*/ 3 h 73"/>
                  <a:gd name="T18" fmla="*/ 0 w 18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lnTo>
                      <a:pt x="6" y="69"/>
                    </a:lnTo>
                    <a:lnTo>
                      <a:pt x="10" y="66"/>
                    </a:lnTo>
                    <a:lnTo>
                      <a:pt x="15" y="59"/>
                    </a:lnTo>
                    <a:lnTo>
                      <a:pt x="18" y="41"/>
                    </a:lnTo>
                    <a:lnTo>
                      <a:pt x="18" y="31"/>
                    </a:lnTo>
                    <a:lnTo>
                      <a:pt x="15" y="13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8" name="Freeform 52"/>
              <p:cNvSpPr>
                <a:spLocks/>
              </p:cNvSpPr>
              <p:nvPr/>
            </p:nvSpPr>
            <p:spPr bwMode="auto">
              <a:xfrm>
                <a:off x="2509" y="3982"/>
                <a:ext cx="48" cy="73"/>
              </a:xfrm>
              <a:custGeom>
                <a:avLst/>
                <a:gdLst>
                  <a:gd name="T0" fmla="*/ 20 w 48"/>
                  <a:gd name="T1" fmla="*/ 0 h 73"/>
                  <a:gd name="T2" fmla="*/ 10 w 48"/>
                  <a:gd name="T3" fmla="*/ 3 h 73"/>
                  <a:gd name="T4" fmla="*/ 3 w 48"/>
                  <a:gd name="T5" fmla="*/ 13 h 73"/>
                  <a:gd name="T6" fmla="*/ 0 w 48"/>
                  <a:gd name="T7" fmla="*/ 31 h 73"/>
                  <a:gd name="T8" fmla="*/ 0 w 48"/>
                  <a:gd name="T9" fmla="*/ 41 h 73"/>
                  <a:gd name="T10" fmla="*/ 3 w 48"/>
                  <a:gd name="T11" fmla="*/ 59 h 73"/>
                  <a:gd name="T12" fmla="*/ 10 w 48"/>
                  <a:gd name="T13" fmla="*/ 69 h 73"/>
                  <a:gd name="T14" fmla="*/ 20 w 48"/>
                  <a:gd name="T15" fmla="*/ 73 h 73"/>
                  <a:gd name="T16" fmla="*/ 26 w 48"/>
                  <a:gd name="T17" fmla="*/ 73 h 73"/>
                  <a:gd name="T18" fmla="*/ 38 w 48"/>
                  <a:gd name="T19" fmla="*/ 69 h 73"/>
                  <a:gd name="T20" fmla="*/ 45 w 48"/>
                  <a:gd name="T21" fmla="*/ 59 h 73"/>
                  <a:gd name="T22" fmla="*/ 48 w 48"/>
                  <a:gd name="T23" fmla="*/ 41 h 73"/>
                  <a:gd name="T24" fmla="*/ 48 w 48"/>
                  <a:gd name="T25" fmla="*/ 31 h 73"/>
                  <a:gd name="T26" fmla="*/ 45 w 48"/>
                  <a:gd name="T27" fmla="*/ 13 h 73"/>
                  <a:gd name="T28" fmla="*/ 38 w 48"/>
                  <a:gd name="T29" fmla="*/ 3 h 73"/>
                  <a:gd name="T30" fmla="*/ 26 w 48"/>
                  <a:gd name="T31" fmla="*/ 0 h 73"/>
                  <a:gd name="T32" fmla="*/ 20 w 48"/>
                  <a:gd name="T33" fmla="*/ 0 h 73"/>
                  <a:gd name="T34" fmla="*/ 13 w 48"/>
                  <a:gd name="T35" fmla="*/ 3 h 73"/>
                  <a:gd name="T36" fmla="*/ 10 w 48"/>
                  <a:gd name="T37" fmla="*/ 6 h 73"/>
                  <a:gd name="T38" fmla="*/ 7 w 48"/>
                  <a:gd name="T39" fmla="*/ 13 h 73"/>
                  <a:gd name="T40" fmla="*/ 3 w 48"/>
                  <a:gd name="T41" fmla="*/ 31 h 73"/>
                  <a:gd name="T42" fmla="*/ 3 w 48"/>
                  <a:gd name="T43" fmla="*/ 41 h 73"/>
                  <a:gd name="T44" fmla="*/ 7 w 48"/>
                  <a:gd name="T45" fmla="*/ 59 h 73"/>
                  <a:gd name="T46" fmla="*/ 10 w 48"/>
                  <a:gd name="T47" fmla="*/ 66 h 73"/>
                  <a:gd name="T48" fmla="*/ 13 w 48"/>
                  <a:gd name="T49" fmla="*/ 69 h 73"/>
                  <a:gd name="T50" fmla="*/ 20 w 48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73">
                    <a:moveTo>
                      <a:pt x="20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3" y="59"/>
                    </a:lnTo>
                    <a:lnTo>
                      <a:pt x="10" y="69"/>
                    </a:lnTo>
                    <a:lnTo>
                      <a:pt x="20" y="73"/>
                    </a:lnTo>
                    <a:lnTo>
                      <a:pt x="26" y="73"/>
                    </a:lnTo>
                    <a:lnTo>
                      <a:pt x="38" y="69"/>
                    </a:lnTo>
                    <a:lnTo>
                      <a:pt x="45" y="59"/>
                    </a:lnTo>
                    <a:lnTo>
                      <a:pt x="48" y="41"/>
                    </a:lnTo>
                    <a:lnTo>
                      <a:pt x="48" y="31"/>
                    </a:lnTo>
                    <a:lnTo>
                      <a:pt x="45" y="13"/>
                    </a:lnTo>
                    <a:lnTo>
                      <a:pt x="38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7" y="13"/>
                    </a:lnTo>
                    <a:lnTo>
                      <a:pt x="3" y="31"/>
                    </a:lnTo>
                    <a:lnTo>
                      <a:pt x="3" y="41"/>
                    </a:lnTo>
                    <a:lnTo>
                      <a:pt x="7" y="59"/>
                    </a:lnTo>
                    <a:lnTo>
                      <a:pt x="10" y="66"/>
                    </a:lnTo>
                    <a:lnTo>
                      <a:pt x="13" y="69"/>
                    </a:lnTo>
                    <a:lnTo>
                      <a:pt x="20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29" name="Freeform 53"/>
              <p:cNvSpPr>
                <a:spLocks/>
              </p:cNvSpPr>
              <p:nvPr/>
            </p:nvSpPr>
            <p:spPr bwMode="auto">
              <a:xfrm>
                <a:off x="2535" y="3982"/>
                <a:ext cx="19" cy="73"/>
              </a:xfrm>
              <a:custGeom>
                <a:avLst/>
                <a:gdLst>
                  <a:gd name="T0" fmla="*/ 0 w 19"/>
                  <a:gd name="T1" fmla="*/ 73 h 73"/>
                  <a:gd name="T2" fmla="*/ 9 w 19"/>
                  <a:gd name="T3" fmla="*/ 69 h 73"/>
                  <a:gd name="T4" fmla="*/ 12 w 19"/>
                  <a:gd name="T5" fmla="*/ 66 h 73"/>
                  <a:gd name="T6" fmla="*/ 15 w 19"/>
                  <a:gd name="T7" fmla="*/ 59 h 73"/>
                  <a:gd name="T8" fmla="*/ 19 w 19"/>
                  <a:gd name="T9" fmla="*/ 41 h 73"/>
                  <a:gd name="T10" fmla="*/ 19 w 19"/>
                  <a:gd name="T11" fmla="*/ 31 h 73"/>
                  <a:gd name="T12" fmla="*/ 15 w 19"/>
                  <a:gd name="T13" fmla="*/ 13 h 73"/>
                  <a:gd name="T14" fmla="*/ 12 w 19"/>
                  <a:gd name="T15" fmla="*/ 6 h 73"/>
                  <a:gd name="T16" fmla="*/ 9 w 19"/>
                  <a:gd name="T17" fmla="*/ 3 h 73"/>
                  <a:gd name="T18" fmla="*/ 0 w 19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73">
                    <a:moveTo>
                      <a:pt x="0" y="73"/>
                    </a:moveTo>
                    <a:lnTo>
                      <a:pt x="9" y="69"/>
                    </a:lnTo>
                    <a:lnTo>
                      <a:pt x="12" y="66"/>
                    </a:lnTo>
                    <a:lnTo>
                      <a:pt x="15" y="59"/>
                    </a:lnTo>
                    <a:lnTo>
                      <a:pt x="19" y="41"/>
                    </a:lnTo>
                    <a:lnTo>
                      <a:pt x="19" y="31"/>
                    </a:lnTo>
                    <a:lnTo>
                      <a:pt x="15" y="13"/>
                    </a:lnTo>
                    <a:lnTo>
                      <a:pt x="12" y="6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0" name="Line 54"/>
              <p:cNvSpPr>
                <a:spLocks noChangeShapeType="1"/>
              </p:cNvSpPr>
              <p:nvPr/>
            </p:nvSpPr>
            <p:spPr bwMode="auto">
              <a:xfrm flipV="1">
                <a:off x="2934" y="3822"/>
                <a:ext cx="1" cy="7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1" name="Freeform 55"/>
              <p:cNvSpPr>
                <a:spLocks/>
              </p:cNvSpPr>
              <p:nvPr/>
            </p:nvSpPr>
            <p:spPr bwMode="auto">
              <a:xfrm>
                <a:off x="2801" y="3982"/>
                <a:ext cx="45" cy="31"/>
              </a:xfrm>
              <a:custGeom>
                <a:avLst/>
                <a:gdLst>
                  <a:gd name="T0" fmla="*/ 3 w 45"/>
                  <a:gd name="T1" fmla="*/ 13 h 31"/>
                  <a:gd name="T2" fmla="*/ 7 w 45"/>
                  <a:gd name="T3" fmla="*/ 16 h 31"/>
                  <a:gd name="T4" fmla="*/ 3 w 45"/>
                  <a:gd name="T5" fmla="*/ 21 h 31"/>
                  <a:gd name="T6" fmla="*/ 0 w 45"/>
                  <a:gd name="T7" fmla="*/ 16 h 31"/>
                  <a:gd name="T8" fmla="*/ 0 w 45"/>
                  <a:gd name="T9" fmla="*/ 13 h 31"/>
                  <a:gd name="T10" fmla="*/ 3 w 45"/>
                  <a:gd name="T11" fmla="*/ 6 h 31"/>
                  <a:gd name="T12" fmla="*/ 7 w 45"/>
                  <a:gd name="T13" fmla="*/ 3 h 31"/>
                  <a:gd name="T14" fmla="*/ 17 w 45"/>
                  <a:gd name="T15" fmla="*/ 0 h 31"/>
                  <a:gd name="T16" fmla="*/ 31 w 45"/>
                  <a:gd name="T17" fmla="*/ 0 h 31"/>
                  <a:gd name="T18" fmla="*/ 41 w 45"/>
                  <a:gd name="T19" fmla="*/ 3 h 31"/>
                  <a:gd name="T20" fmla="*/ 45 w 45"/>
                  <a:gd name="T21" fmla="*/ 10 h 31"/>
                  <a:gd name="T22" fmla="*/ 45 w 45"/>
                  <a:gd name="T23" fmla="*/ 21 h 31"/>
                  <a:gd name="T24" fmla="*/ 41 w 45"/>
                  <a:gd name="T25" fmla="*/ 28 h 31"/>
                  <a:gd name="T26" fmla="*/ 31 w 45"/>
                  <a:gd name="T27" fmla="*/ 31 h 31"/>
                  <a:gd name="T28" fmla="*/ 20 w 45"/>
                  <a:gd name="T2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31">
                    <a:moveTo>
                      <a:pt x="3" y="13"/>
                    </a:moveTo>
                    <a:lnTo>
                      <a:pt x="7" y="16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17" y="0"/>
                    </a:lnTo>
                    <a:lnTo>
                      <a:pt x="31" y="0"/>
                    </a:lnTo>
                    <a:lnTo>
                      <a:pt x="41" y="3"/>
                    </a:lnTo>
                    <a:lnTo>
                      <a:pt x="45" y="10"/>
                    </a:lnTo>
                    <a:lnTo>
                      <a:pt x="45" y="21"/>
                    </a:lnTo>
                    <a:lnTo>
                      <a:pt x="41" y="28"/>
                    </a:lnTo>
                    <a:lnTo>
                      <a:pt x="31" y="31"/>
                    </a:lnTo>
                    <a:lnTo>
                      <a:pt x="20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2" name="Freeform 56"/>
              <p:cNvSpPr>
                <a:spLocks/>
              </p:cNvSpPr>
              <p:nvPr/>
            </p:nvSpPr>
            <p:spPr bwMode="auto">
              <a:xfrm>
                <a:off x="2801" y="3982"/>
                <a:ext cx="48" cy="73"/>
              </a:xfrm>
              <a:custGeom>
                <a:avLst/>
                <a:gdLst>
                  <a:gd name="T0" fmla="*/ 31 w 48"/>
                  <a:gd name="T1" fmla="*/ 0 h 73"/>
                  <a:gd name="T2" fmla="*/ 38 w 48"/>
                  <a:gd name="T3" fmla="*/ 3 h 73"/>
                  <a:gd name="T4" fmla="*/ 41 w 48"/>
                  <a:gd name="T5" fmla="*/ 10 h 73"/>
                  <a:gd name="T6" fmla="*/ 41 w 48"/>
                  <a:gd name="T7" fmla="*/ 21 h 73"/>
                  <a:gd name="T8" fmla="*/ 38 w 48"/>
                  <a:gd name="T9" fmla="*/ 28 h 73"/>
                  <a:gd name="T10" fmla="*/ 31 w 48"/>
                  <a:gd name="T11" fmla="*/ 31 h 73"/>
                  <a:gd name="T12" fmla="*/ 38 w 48"/>
                  <a:gd name="T13" fmla="*/ 34 h 73"/>
                  <a:gd name="T14" fmla="*/ 45 w 48"/>
                  <a:gd name="T15" fmla="*/ 41 h 73"/>
                  <a:gd name="T16" fmla="*/ 48 w 48"/>
                  <a:gd name="T17" fmla="*/ 49 h 73"/>
                  <a:gd name="T18" fmla="*/ 48 w 48"/>
                  <a:gd name="T19" fmla="*/ 59 h 73"/>
                  <a:gd name="T20" fmla="*/ 45 w 48"/>
                  <a:gd name="T21" fmla="*/ 66 h 73"/>
                  <a:gd name="T22" fmla="*/ 41 w 48"/>
                  <a:gd name="T23" fmla="*/ 69 h 73"/>
                  <a:gd name="T24" fmla="*/ 31 w 48"/>
                  <a:gd name="T25" fmla="*/ 73 h 73"/>
                  <a:gd name="T26" fmla="*/ 17 w 48"/>
                  <a:gd name="T27" fmla="*/ 73 h 73"/>
                  <a:gd name="T28" fmla="*/ 7 w 48"/>
                  <a:gd name="T29" fmla="*/ 69 h 73"/>
                  <a:gd name="T30" fmla="*/ 3 w 48"/>
                  <a:gd name="T31" fmla="*/ 66 h 73"/>
                  <a:gd name="T32" fmla="*/ 0 w 48"/>
                  <a:gd name="T33" fmla="*/ 59 h 73"/>
                  <a:gd name="T34" fmla="*/ 0 w 48"/>
                  <a:gd name="T35" fmla="*/ 56 h 73"/>
                  <a:gd name="T36" fmla="*/ 3 w 48"/>
                  <a:gd name="T37" fmla="*/ 53 h 73"/>
                  <a:gd name="T38" fmla="*/ 7 w 48"/>
                  <a:gd name="T39" fmla="*/ 56 h 73"/>
                  <a:gd name="T40" fmla="*/ 3 w 48"/>
                  <a:gd name="T41" fmla="*/ 5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8" h="73">
                    <a:moveTo>
                      <a:pt x="31" y="0"/>
                    </a:moveTo>
                    <a:lnTo>
                      <a:pt x="38" y="3"/>
                    </a:lnTo>
                    <a:lnTo>
                      <a:pt x="41" y="10"/>
                    </a:lnTo>
                    <a:lnTo>
                      <a:pt x="41" y="21"/>
                    </a:lnTo>
                    <a:lnTo>
                      <a:pt x="38" y="28"/>
                    </a:lnTo>
                    <a:lnTo>
                      <a:pt x="31" y="31"/>
                    </a:lnTo>
                    <a:lnTo>
                      <a:pt x="38" y="34"/>
                    </a:lnTo>
                    <a:lnTo>
                      <a:pt x="45" y="41"/>
                    </a:lnTo>
                    <a:lnTo>
                      <a:pt x="48" y="49"/>
                    </a:lnTo>
                    <a:lnTo>
                      <a:pt x="48" y="59"/>
                    </a:lnTo>
                    <a:lnTo>
                      <a:pt x="45" y="66"/>
                    </a:lnTo>
                    <a:lnTo>
                      <a:pt x="41" y="69"/>
                    </a:lnTo>
                    <a:lnTo>
                      <a:pt x="31" y="73"/>
                    </a:lnTo>
                    <a:lnTo>
                      <a:pt x="17" y="73"/>
                    </a:lnTo>
                    <a:lnTo>
                      <a:pt x="7" y="69"/>
                    </a:lnTo>
                    <a:lnTo>
                      <a:pt x="3" y="66"/>
                    </a:lnTo>
                    <a:lnTo>
                      <a:pt x="0" y="59"/>
                    </a:lnTo>
                    <a:lnTo>
                      <a:pt x="0" y="56"/>
                    </a:lnTo>
                    <a:lnTo>
                      <a:pt x="3" y="53"/>
                    </a:lnTo>
                    <a:lnTo>
                      <a:pt x="7" y="56"/>
                    </a:lnTo>
                    <a:lnTo>
                      <a:pt x="3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3" name="Freeform 57"/>
              <p:cNvSpPr>
                <a:spLocks/>
              </p:cNvSpPr>
              <p:nvPr/>
            </p:nvSpPr>
            <p:spPr bwMode="auto">
              <a:xfrm>
                <a:off x="2832" y="4020"/>
                <a:ext cx="14" cy="35"/>
              </a:xfrm>
              <a:custGeom>
                <a:avLst/>
                <a:gdLst>
                  <a:gd name="T0" fmla="*/ 10 w 14"/>
                  <a:gd name="T1" fmla="*/ 0 h 35"/>
                  <a:gd name="T2" fmla="*/ 14 w 14"/>
                  <a:gd name="T3" fmla="*/ 11 h 35"/>
                  <a:gd name="T4" fmla="*/ 14 w 14"/>
                  <a:gd name="T5" fmla="*/ 21 h 35"/>
                  <a:gd name="T6" fmla="*/ 10 w 14"/>
                  <a:gd name="T7" fmla="*/ 28 h 35"/>
                  <a:gd name="T8" fmla="*/ 7 w 14"/>
                  <a:gd name="T9" fmla="*/ 31 h 35"/>
                  <a:gd name="T10" fmla="*/ 0 w 14"/>
                  <a:gd name="T1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35">
                    <a:moveTo>
                      <a:pt x="10" y="0"/>
                    </a:moveTo>
                    <a:lnTo>
                      <a:pt x="14" y="11"/>
                    </a:lnTo>
                    <a:lnTo>
                      <a:pt x="14" y="21"/>
                    </a:lnTo>
                    <a:lnTo>
                      <a:pt x="10" y="28"/>
                    </a:lnTo>
                    <a:lnTo>
                      <a:pt x="7" y="31"/>
                    </a:lnTo>
                    <a:lnTo>
                      <a:pt x="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4" name="Freeform 58"/>
              <p:cNvSpPr>
                <a:spLocks/>
              </p:cNvSpPr>
              <p:nvPr/>
            </p:nvSpPr>
            <p:spPr bwMode="auto">
              <a:xfrm>
                <a:off x="2882" y="3982"/>
                <a:ext cx="17" cy="73"/>
              </a:xfrm>
              <a:custGeom>
                <a:avLst/>
                <a:gdLst>
                  <a:gd name="T0" fmla="*/ 0 w 17"/>
                  <a:gd name="T1" fmla="*/ 13 h 73"/>
                  <a:gd name="T2" fmla="*/ 7 w 17"/>
                  <a:gd name="T3" fmla="*/ 10 h 73"/>
                  <a:gd name="T4" fmla="*/ 17 w 17"/>
                  <a:gd name="T5" fmla="*/ 0 h 73"/>
                  <a:gd name="T6" fmla="*/ 17 w 17"/>
                  <a:gd name="T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73">
                    <a:moveTo>
                      <a:pt x="0" y="13"/>
                    </a:moveTo>
                    <a:lnTo>
                      <a:pt x="7" y="10"/>
                    </a:lnTo>
                    <a:lnTo>
                      <a:pt x="17" y="0"/>
                    </a:lnTo>
                    <a:lnTo>
                      <a:pt x="17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5" name="Line 59"/>
              <p:cNvSpPr>
                <a:spLocks noChangeShapeType="1"/>
              </p:cNvSpPr>
              <p:nvPr/>
            </p:nvSpPr>
            <p:spPr bwMode="auto">
              <a:xfrm>
                <a:off x="2896" y="3985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6" name="Line 60"/>
              <p:cNvSpPr>
                <a:spLocks noChangeShapeType="1"/>
              </p:cNvSpPr>
              <p:nvPr/>
            </p:nvSpPr>
            <p:spPr bwMode="auto">
              <a:xfrm>
                <a:off x="2882" y="4055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7" name="Freeform 61"/>
              <p:cNvSpPr>
                <a:spLocks/>
              </p:cNvSpPr>
              <p:nvPr/>
            </p:nvSpPr>
            <p:spPr bwMode="auto">
              <a:xfrm>
                <a:off x="2942" y="3982"/>
                <a:ext cx="48" cy="73"/>
              </a:xfrm>
              <a:custGeom>
                <a:avLst/>
                <a:gdLst>
                  <a:gd name="T0" fmla="*/ 3 w 48"/>
                  <a:gd name="T1" fmla="*/ 13 h 73"/>
                  <a:gd name="T2" fmla="*/ 7 w 48"/>
                  <a:gd name="T3" fmla="*/ 16 h 73"/>
                  <a:gd name="T4" fmla="*/ 3 w 48"/>
                  <a:gd name="T5" fmla="*/ 21 h 73"/>
                  <a:gd name="T6" fmla="*/ 0 w 48"/>
                  <a:gd name="T7" fmla="*/ 16 h 73"/>
                  <a:gd name="T8" fmla="*/ 0 w 48"/>
                  <a:gd name="T9" fmla="*/ 13 h 73"/>
                  <a:gd name="T10" fmla="*/ 3 w 48"/>
                  <a:gd name="T11" fmla="*/ 6 h 73"/>
                  <a:gd name="T12" fmla="*/ 7 w 48"/>
                  <a:gd name="T13" fmla="*/ 3 h 73"/>
                  <a:gd name="T14" fmla="*/ 17 w 48"/>
                  <a:gd name="T15" fmla="*/ 0 h 73"/>
                  <a:gd name="T16" fmla="*/ 31 w 48"/>
                  <a:gd name="T17" fmla="*/ 0 h 73"/>
                  <a:gd name="T18" fmla="*/ 41 w 48"/>
                  <a:gd name="T19" fmla="*/ 3 h 73"/>
                  <a:gd name="T20" fmla="*/ 45 w 48"/>
                  <a:gd name="T21" fmla="*/ 6 h 73"/>
                  <a:gd name="T22" fmla="*/ 48 w 48"/>
                  <a:gd name="T23" fmla="*/ 13 h 73"/>
                  <a:gd name="T24" fmla="*/ 48 w 48"/>
                  <a:gd name="T25" fmla="*/ 21 h 73"/>
                  <a:gd name="T26" fmla="*/ 45 w 48"/>
                  <a:gd name="T27" fmla="*/ 28 h 73"/>
                  <a:gd name="T28" fmla="*/ 35 w 48"/>
                  <a:gd name="T29" fmla="*/ 34 h 73"/>
                  <a:gd name="T30" fmla="*/ 17 w 48"/>
                  <a:gd name="T31" fmla="*/ 41 h 73"/>
                  <a:gd name="T32" fmla="*/ 10 w 48"/>
                  <a:gd name="T33" fmla="*/ 44 h 73"/>
                  <a:gd name="T34" fmla="*/ 3 w 48"/>
                  <a:gd name="T35" fmla="*/ 53 h 73"/>
                  <a:gd name="T36" fmla="*/ 0 w 48"/>
                  <a:gd name="T37" fmla="*/ 63 h 73"/>
                  <a:gd name="T38" fmla="*/ 0 w 48"/>
                  <a:gd name="T3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73">
                    <a:moveTo>
                      <a:pt x="3" y="13"/>
                    </a:moveTo>
                    <a:lnTo>
                      <a:pt x="7" y="16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17" y="0"/>
                    </a:lnTo>
                    <a:lnTo>
                      <a:pt x="31" y="0"/>
                    </a:lnTo>
                    <a:lnTo>
                      <a:pt x="41" y="3"/>
                    </a:lnTo>
                    <a:lnTo>
                      <a:pt x="45" y="6"/>
                    </a:lnTo>
                    <a:lnTo>
                      <a:pt x="48" y="13"/>
                    </a:lnTo>
                    <a:lnTo>
                      <a:pt x="48" y="21"/>
                    </a:lnTo>
                    <a:lnTo>
                      <a:pt x="45" y="28"/>
                    </a:lnTo>
                    <a:lnTo>
                      <a:pt x="35" y="34"/>
                    </a:lnTo>
                    <a:lnTo>
                      <a:pt x="17" y="41"/>
                    </a:lnTo>
                    <a:lnTo>
                      <a:pt x="10" y="44"/>
                    </a:lnTo>
                    <a:lnTo>
                      <a:pt x="3" y="53"/>
                    </a:lnTo>
                    <a:lnTo>
                      <a:pt x="0" y="63"/>
                    </a:lnTo>
                    <a:lnTo>
                      <a:pt x="0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8" name="Freeform 62"/>
              <p:cNvSpPr>
                <a:spLocks/>
              </p:cNvSpPr>
              <p:nvPr/>
            </p:nvSpPr>
            <p:spPr bwMode="auto">
              <a:xfrm>
                <a:off x="2959" y="3982"/>
                <a:ext cx="28" cy="41"/>
              </a:xfrm>
              <a:custGeom>
                <a:avLst/>
                <a:gdLst>
                  <a:gd name="T0" fmla="*/ 14 w 28"/>
                  <a:gd name="T1" fmla="*/ 0 h 41"/>
                  <a:gd name="T2" fmla="*/ 21 w 28"/>
                  <a:gd name="T3" fmla="*/ 3 h 41"/>
                  <a:gd name="T4" fmla="*/ 24 w 28"/>
                  <a:gd name="T5" fmla="*/ 6 h 41"/>
                  <a:gd name="T6" fmla="*/ 28 w 28"/>
                  <a:gd name="T7" fmla="*/ 13 h 41"/>
                  <a:gd name="T8" fmla="*/ 28 w 28"/>
                  <a:gd name="T9" fmla="*/ 21 h 41"/>
                  <a:gd name="T10" fmla="*/ 24 w 28"/>
                  <a:gd name="T11" fmla="*/ 28 h 41"/>
                  <a:gd name="T12" fmla="*/ 14 w 28"/>
                  <a:gd name="T13" fmla="*/ 34 h 41"/>
                  <a:gd name="T14" fmla="*/ 0 w 28"/>
                  <a:gd name="T1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1">
                    <a:moveTo>
                      <a:pt x="14" y="0"/>
                    </a:moveTo>
                    <a:lnTo>
                      <a:pt x="21" y="3"/>
                    </a:lnTo>
                    <a:lnTo>
                      <a:pt x="24" y="6"/>
                    </a:lnTo>
                    <a:lnTo>
                      <a:pt x="28" y="13"/>
                    </a:lnTo>
                    <a:lnTo>
                      <a:pt x="28" y="21"/>
                    </a:lnTo>
                    <a:lnTo>
                      <a:pt x="24" y="28"/>
                    </a:lnTo>
                    <a:lnTo>
                      <a:pt x="14" y="34"/>
                    </a:lnTo>
                    <a:lnTo>
                      <a:pt x="0" y="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39" name="Freeform 63"/>
              <p:cNvSpPr>
                <a:spLocks/>
              </p:cNvSpPr>
              <p:nvPr/>
            </p:nvSpPr>
            <p:spPr bwMode="auto">
              <a:xfrm>
                <a:off x="2942" y="4045"/>
                <a:ext cx="48" cy="6"/>
              </a:xfrm>
              <a:custGeom>
                <a:avLst/>
                <a:gdLst>
                  <a:gd name="T0" fmla="*/ 0 w 48"/>
                  <a:gd name="T1" fmla="*/ 3 h 6"/>
                  <a:gd name="T2" fmla="*/ 3 w 48"/>
                  <a:gd name="T3" fmla="*/ 0 h 6"/>
                  <a:gd name="T4" fmla="*/ 10 w 48"/>
                  <a:gd name="T5" fmla="*/ 0 h 6"/>
                  <a:gd name="T6" fmla="*/ 28 w 48"/>
                  <a:gd name="T7" fmla="*/ 6 h 6"/>
                  <a:gd name="T8" fmla="*/ 38 w 48"/>
                  <a:gd name="T9" fmla="*/ 6 h 6"/>
                  <a:gd name="T10" fmla="*/ 45 w 48"/>
                  <a:gd name="T11" fmla="*/ 3 h 6"/>
                  <a:gd name="T12" fmla="*/ 48 w 4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6">
                    <a:moveTo>
                      <a:pt x="0" y="3"/>
                    </a:moveTo>
                    <a:lnTo>
                      <a:pt x="3" y="0"/>
                    </a:lnTo>
                    <a:lnTo>
                      <a:pt x="10" y="0"/>
                    </a:lnTo>
                    <a:lnTo>
                      <a:pt x="28" y="6"/>
                    </a:lnTo>
                    <a:lnTo>
                      <a:pt x="38" y="6"/>
                    </a:lnTo>
                    <a:lnTo>
                      <a:pt x="45" y="3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0" name="Freeform 64"/>
              <p:cNvSpPr>
                <a:spLocks/>
              </p:cNvSpPr>
              <p:nvPr/>
            </p:nvSpPr>
            <p:spPr bwMode="auto">
              <a:xfrm>
                <a:off x="2952" y="4038"/>
                <a:ext cx="38" cy="17"/>
              </a:xfrm>
              <a:custGeom>
                <a:avLst/>
                <a:gdLst>
                  <a:gd name="T0" fmla="*/ 0 w 38"/>
                  <a:gd name="T1" fmla="*/ 7 h 17"/>
                  <a:gd name="T2" fmla="*/ 18 w 38"/>
                  <a:gd name="T3" fmla="*/ 17 h 17"/>
                  <a:gd name="T4" fmla="*/ 31 w 38"/>
                  <a:gd name="T5" fmla="*/ 17 h 17"/>
                  <a:gd name="T6" fmla="*/ 35 w 38"/>
                  <a:gd name="T7" fmla="*/ 13 h 17"/>
                  <a:gd name="T8" fmla="*/ 38 w 38"/>
                  <a:gd name="T9" fmla="*/ 7 h 17"/>
                  <a:gd name="T10" fmla="*/ 38 w 38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17">
                    <a:moveTo>
                      <a:pt x="0" y="7"/>
                    </a:moveTo>
                    <a:lnTo>
                      <a:pt x="18" y="17"/>
                    </a:lnTo>
                    <a:lnTo>
                      <a:pt x="31" y="17"/>
                    </a:lnTo>
                    <a:lnTo>
                      <a:pt x="35" y="13"/>
                    </a:lnTo>
                    <a:lnTo>
                      <a:pt x="38" y="7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1" name="Freeform 65"/>
              <p:cNvSpPr>
                <a:spLocks/>
              </p:cNvSpPr>
              <p:nvPr/>
            </p:nvSpPr>
            <p:spPr bwMode="auto">
              <a:xfrm>
                <a:off x="3012" y="3982"/>
                <a:ext cx="49" cy="73"/>
              </a:xfrm>
              <a:custGeom>
                <a:avLst/>
                <a:gdLst>
                  <a:gd name="T0" fmla="*/ 21 w 49"/>
                  <a:gd name="T1" fmla="*/ 0 h 73"/>
                  <a:gd name="T2" fmla="*/ 10 w 49"/>
                  <a:gd name="T3" fmla="*/ 3 h 73"/>
                  <a:gd name="T4" fmla="*/ 3 w 49"/>
                  <a:gd name="T5" fmla="*/ 13 h 73"/>
                  <a:gd name="T6" fmla="*/ 0 w 49"/>
                  <a:gd name="T7" fmla="*/ 31 h 73"/>
                  <a:gd name="T8" fmla="*/ 0 w 49"/>
                  <a:gd name="T9" fmla="*/ 41 h 73"/>
                  <a:gd name="T10" fmla="*/ 3 w 49"/>
                  <a:gd name="T11" fmla="*/ 59 h 73"/>
                  <a:gd name="T12" fmla="*/ 10 w 49"/>
                  <a:gd name="T13" fmla="*/ 69 h 73"/>
                  <a:gd name="T14" fmla="*/ 21 w 49"/>
                  <a:gd name="T15" fmla="*/ 73 h 73"/>
                  <a:gd name="T16" fmla="*/ 28 w 49"/>
                  <a:gd name="T17" fmla="*/ 73 h 73"/>
                  <a:gd name="T18" fmla="*/ 38 w 49"/>
                  <a:gd name="T19" fmla="*/ 69 h 73"/>
                  <a:gd name="T20" fmla="*/ 46 w 49"/>
                  <a:gd name="T21" fmla="*/ 59 h 73"/>
                  <a:gd name="T22" fmla="*/ 49 w 49"/>
                  <a:gd name="T23" fmla="*/ 41 h 73"/>
                  <a:gd name="T24" fmla="*/ 49 w 49"/>
                  <a:gd name="T25" fmla="*/ 31 h 73"/>
                  <a:gd name="T26" fmla="*/ 46 w 49"/>
                  <a:gd name="T27" fmla="*/ 13 h 73"/>
                  <a:gd name="T28" fmla="*/ 38 w 49"/>
                  <a:gd name="T29" fmla="*/ 3 h 73"/>
                  <a:gd name="T30" fmla="*/ 28 w 49"/>
                  <a:gd name="T31" fmla="*/ 0 h 73"/>
                  <a:gd name="T32" fmla="*/ 21 w 49"/>
                  <a:gd name="T33" fmla="*/ 0 h 73"/>
                  <a:gd name="T34" fmla="*/ 13 w 49"/>
                  <a:gd name="T35" fmla="*/ 3 h 73"/>
                  <a:gd name="T36" fmla="*/ 10 w 49"/>
                  <a:gd name="T37" fmla="*/ 6 h 73"/>
                  <a:gd name="T38" fmla="*/ 6 w 49"/>
                  <a:gd name="T39" fmla="*/ 13 h 73"/>
                  <a:gd name="T40" fmla="*/ 3 w 49"/>
                  <a:gd name="T41" fmla="*/ 31 h 73"/>
                  <a:gd name="T42" fmla="*/ 3 w 49"/>
                  <a:gd name="T43" fmla="*/ 41 h 73"/>
                  <a:gd name="T44" fmla="*/ 6 w 49"/>
                  <a:gd name="T45" fmla="*/ 59 h 73"/>
                  <a:gd name="T46" fmla="*/ 10 w 49"/>
                  <a:gd name="T47" fmla="*/ 66 h 73"/>
                  <a:gd name="T48" fmla="*/ 13 w 49"/>
                  <a:gd name="T49" fmla="*/ 69 h 73"/>
                  <a:gd name="T50" fmla="*/ 21 w 49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73">
                    <a:moveTo>
                      <a:pt x="21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3" y="59"/>
                    </a:lnTo>
                    <a:lnTo>
                      <a:pt x="10" y="69"/>
                    </a:lnTo>
                    <a:lnTo>
                      <a:pt x="21" y="73"/>
                    </a:lnTo>
                    <a:lnTo>
                      <a:pt x="28" y="73"/>
                    </a:lnTo>
                    <a:lnTo>
                      <a:pt x="38" y="69"/>
                    </a:lnTo>
                    <a:lnTo>
                      <a:pt x="46" y="59"/>
                    </a:lnTo>
                    <a:lnTo>
                      <a:pt x="49" y="41"/>
                    </a:lnTo>
                    <a:lnTo>
                      <a:pt x="49" y="31"/>
                    </a:lnTo>
                    <a:lnTo>
                      <a:pt x="46" y="13"/>
                    </a:lnTo>
                    <a:lnTo>
                      <a:pt x="38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3"/>
                    </a:lnTo>
                    <a:lnTo>
                      <a:pt x="3" y="31"/>
                    </a:lnTo>
                    <a:lnTo>
                      <a:pt x="3" y="41"/>
                    </a:lnTo>
                    <a:lnTo>
                      <a:pt x="6" y="59"/>
                    </a:lnTo>
                    <a:lnTo>
                      <a:pt x="10" y="66"/>
                    </a:lnTo>
                    <a:lnTo>
                      <a:pt x="13" y="69"/>
                    </a:lnTo>
                    <a:lnTo>
                      <a:pt x="21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2" name="Freeform 66"/>
              <p:cNvSpPr>
                <a:spLocks/>
              </p:cNvSpPr>
              <p:nvPr/>
            </p:nvSpPr>
            <p:spPr bwMode="auto">
              <a:xfrm>
                <a:off x="3040" y="3982"/>
                <a:ext cx="18" cy="73"/>
              </a:xfrm>
              <a:custGeom>
                <a:avLst/>
                <a:gdLst>
                  <a:gd name="T0" fmla="*/ 0 w 18"/>
                  <a:gd name="T1" fmla="*/ 73 h 73"/>
                  <a:gd name="T2" fmla="*/ 7 w 18"/>
                  <a:gd name="T3" fmla="*/ 69 h 73"/>
                  <a:gd name="T4" fmla="*/ 10 w 18"/>
                  <a:gd name="T5" fmla="*/ 66 h 73"/>
                  <a:gd name="T6" fmla="*/ 13 w 18"/>
                  <a:gd name="T7" fmla="*/ 59 h 73"/>
                  <a:gd name="T8" fmla="*/ 18 w 18"/>
                  <a:gd name="T9" fmla="*/ 41 h 73"/>
                  <a:gd name="T10" fmla="*/ 18 w 18"/>
                  <a:gd name="T11" fmla="*/ 31 h 73"/>
                  <a:gd name="T12" fmla="*/ 13 w 18"/>
                  <a:gd name="T13" fmla="*/ 13 h 73"/>
                  <a:gd name="T14" fmla="*/ 10 w 18"/>
                  <a:gd name="T15" fmla="*/ 6 h 73"/>
                  <a:gd name="T16" fmla="*/ 7 w 18"/>
                  <a:gd name="T17" fmla="*/ 3 h 73"/>
                  <a:gd name="T18" fmla="*/ 0 w 18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lnTo>
                      <a:pt x="7" y="69"/>
                    </a:lnTo>
                    <a:lnTo>
                      <a:pt x="10" y="66"/>
                    </a:lnTo>
                    <a:lnTo>
                      <a:pt x="13" y="59"/>
                    </a:lnTo>
                    <a:lnTo>
                      <a:pt x="18" y="41"/>
                    </a:lnTo>
                    <a:lnTo>
                      <a:pt x="18" y="31"/>
                    </a:lnTo>
                    <a:lnTo>
                      <a:pt x="13" y="13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3" name="Line 67"/>
              <p:cNvSpPr>
                <a:spLocks noChangeShapeType="1"/>
              </p:cNvSpPr>
              <p:nvPr/>
            </p:nvSpPr>
            <p:spPr bwMode="auto">
              <a:xfrm flipV="1">
                <a:off x="669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4" name="Line 68"/>
              <p:cNvSpPr>
                <a:spLocks noChangeShapeType="1"/>
              </p:cNvSpPr>
              <p:nvPr/>
            </p:nvSpPr>
            <p:spPr bwMode="auto">
              <a:xfrm flipV="1">
                <a:off x="795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5" name="Line 69"/>
              <p:cNvSpPr>
                <a:spLocks noChangeShapeType="1"/>
              </p:cNvSpPr>
              <p:nvPr/>
            </p:nvSpPr>
            <p:spPr bwMode="auto">
              <a:xfrm flipV="1">
                <a:off x="1045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6" name="Line 70"/>
              <p:cNvSpPr>
                <a:spLocks noChangeShapeType="1"/>
              </p:cNvSpPr>
              <p:nvPr/>
            </p:nvSpPr>
            <p:spPr bwMode="auto">
              <a:xfrm flipV="1">
                <a:off x="1171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7" name="Line 71"/>
              <p:cNvSpPr>
                <a:spLocks noChangeShapeType="1"/>
              </p:cNvSpPr>
              <p:nvPr/>
            </p:nvSpPr>
            <p:spPr bwMode="auto">
              <a:xfrm flipV="1">
                <a:off x="1298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8" name="Line 72"/>
              <p:cNvSpPr>
                <a:spLocks noChangeShapeType="1"/>
              </p:cNvSpPr>
              <p:nvPr/>
            </p:nvSpPr>
            <p:spPr bwMode="auto">
              <a:xfrm flipV="1">
                <a:off x="1550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49" name="Line 73"/>
              <p:cNvSpPr>
                <a:spLocks noChangeShapeType="1"/>
              </p:cNvSpPr>
              <p:nvPr/>
            </p:nvSpPr>
            <p:spPr bwMode="auto">
              <a:xfrm flipV="1">
                <a:off x="1676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0" name="Line 74"/>
              <p:cNvSpPr>
                <a:spLocks noChangeShapeType="1"/>
              </p:cNvSpPr>
              <p:nvPr/>
            </p:nvSpPr>
            <p:spPr bwMode="auto">
              <a:xfrm flipV="1">
                <a:off x="1802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1" name="Line 75"/>
              <p:cNvSpPr>
                <a:spLocks noChangeShapeType="1"/>
              </p:cNvSpPr>
              <p:nvPr/>
            </p:nvSpPr>
            <p:spPr bwMode="auto">
              <a:xfrm flipV="1">
                <a:off x="2053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2" name="Line 76"/>
              <p:cNvSpPr>
                <a:spLocks noChangeShapeType="1"/>
              </p:cNvSpPr>
              <p:nvPr/>
            </p:nvSpPr>
            <p:spPr bwMode="auto">
              <a:xfrm flipV="1">
                <a:off x="2179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3" name="Line 77"/>
              <p:cNvSpPr>
                <a:spLocks noChangeShapeType="1"/>
              </p:cNvSpPr>
              <p:nvPr/>
            </p:nvSpPr>
            <p:spPr bwMode="auto">
              <a:xfrm flipV="1">
                <a:off x="2305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4" name="Line 78"/>
              <p:cNvSpPr>
                <a:spLocks noChangeShapeType="1"/>
              </p:cNvSpPr>
              <p:nvPr/>
            </p:nvSpPr>
            <p:spPr bwMode="auto">
              <a:xfrm flipV="1">
                <a:off x="2557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5" name="Line 79"/>
              <p:cNvSpPr>
                <a:spLocks noChangeShapeType="1"/>
              </p:cNvSpPr>
              <p:nvPr/>
            </p:nvSpPr>
            <p:spPr bwMode="auto">
              <a:xfrm flipV="1">
                <a:off x="2683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6" name="Line 80"/>
              <p:cNvSpPr>
                <a:spLocks noChangeShapeType="1"/>
              </p:cNvSpPr>
              <p:nvPr/>
            </p:nvSpPr>
            <p:spPr bwMode="auto">
              <a:xfrm flipV="1">
                <a:off x="2809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7" name="Line 81"/>
              <p:cNvSpPr>
                <a:spLocks noChangeShapeType="1"/>
              </p:cNvSpPr>
              <p:nvPr/>
            </p:nvSpPr>
            <p:spPr bwMode="auto">
              <a:xfrm flipV="1">
                <a:off x="3060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8" name="Line 82"/>
              <p:cNvSpPr>
                <a:spLocks noChangeShapeType="1"/>
              </p:cNvSpPr>
              <p:nvPr/>
            </p:nvSpPr>
            <p:spPr bwMode="auto">
              <a:xfrm flipV="1">
                <a:off x="3186" y="385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59" name="Line 83"/>
              <p:cNvSpPr>
                <a:spLocks noChangeShapeType="1"/>
              </p:cNvSpPr>
              <p:nvPr/>
            </p:nvSpPr>
            <p:spPr bwMode="auto">
              <a:xfrm>
                <a:off x="1470" y="4119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0" name="Line 84"/>
              <p:cNvSpPr>
                <a:spLocks noChangeShapeType="1"/>
              </p:cNvSpPr>
              <p:nvPr/>
            </p:nvSpPr>
            <p:spPr bwMode="auto">
              <a:xfrm>
                <a:off x="1473" y="4119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1" name="Line 85"/>
              <p:cNvSpPr>
                <a:spLocks noChangeShapeType="1"/>
              </p:cNvSpPr>
              <p:nvPr/>
            </p:nvSpPr>
            <p:spPr bwMode="auto">
              <a:xfrm>
                <a:off x="1495" y="4141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2" name="Freeform 86"/>
              <p:cNvSpPr>
                <a:spLocks/>
              </p:cNvSpPr>
              <p:nvPr/>
            </p:nvSpPr>
            <p:spPr bwMode="auto">
              <a:xfrm>
                <a:off x="1459" y="4119"/>
                <a:ext cx="56" cy="22"/>
              </a:xfrm>
              <a:custGeom>
                <a:avLst/>
                <a:gdLst>
                  <a:gd name="T0" fmla="*/ 0 w 56"/>
                  <a:gd name="T1" fmla="*/ 0 h 22"/>
                  <a:gd name="T2" fmla="*/ 56 w 56"/>
                  <a:gd name="T3" fmla="*/ 0 h 22"/>
                  <a:gd name="T4" fmla="*/ 56 w 56"/>
                  <a:gd name="T5" fmla="*/ 22 h 22"/>
                  <a:gd name="T6" fmla="*/ 53 w 56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22">
                    <a:moveTo>
                      <a:pt x="0" y="0"/>
                    </a:moveTo>
                    <a:lnTo>
                      <a:pt x="56" y="0"/>
                    </a:lnTo>
                    <a:lnTo>
                      <a:pt x="56" y="22"/>
                    </a:lnTo>
                    <a:lnTo>
                      <a:pt x="5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3" name="Line 87"/>
              <p:cNvSpPr>
                <a:spLocks noChangeShapeType="1"/>
              </p:cNvSpPr>
              <p:nvPr/>
            </p:nvSpPr>
            <p:spPr bwMode="auto">
              <a:xfrm>
                <a:off x="1473" y="415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4" name="Line 88"/>
              <p:cNvSpPr>
                <a:spLocks noChangeShapeType="1"/>
              </p:cNvSpPr>
              <p:nvPr/>
            </p:nvSpPr>
            <p:spPr bwMode="auto">
              <a:xfrm>
                <a:off x="1459" y="4192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5" name="Line 89"/>
              <p:cNvSpPr>
                <a:spLocks noChangeShapeType="1"/>
              </p:cNvSpPr>
              <p:nvPr/>
            </p:nvSpPr>
            <p:spPr bwMode="auto">
              <a:xfrm>
                <a:off x="1540" y="414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6" name="Line 90"/>
              <p:cNvSpPr>
                <a:spLocks noChangeShapeType="1"/>
              </p:cNvSpPr>
              <p:nvPr/>
            </p:nvSpPr>
            <p:spPr bwMode="auto">
              <a:xfrm>
                <a:off x="1543" y="414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7" name="Freeform 91"/>
              <p:cNvSpPr>
                <a:spLocks/>
              </p:cNvSpPr>
              <p:nvPr/>
            </p:nvSpPr>
            <p:spPr bwMode="auto">
              <a:xfrm>
                <a:off x="1543" y="4144"/>
                <a:ext cx="32" cy="20"/>
              </a:xfrm>
              <a:custGeom>
                <a:avLst/>
                <a:gdLst>
                  <a:gd name="T0" fmla="*/ 0 w 32"/>
                  <a:gd name="T1" fmla="*/ 20 h 20"/>
                  <a:gd name="T2" fmla="*/ 3 w 32"/>
                  <a:gd name="T3" fmla="*/ 10 h 20"/>
                  <a:gd name="T4" fmla="*/ 12 w 32"/>
                  <a:gd name="T5" fmla="*/ 3 h 20"/>
                  <a:gd name="T6" fmla="*/ 18 w 32"/>
                  <a:gd name="T7" fmla="*/ 0 h 20"/>
                  <a:gd name="T8" fmla="*/ 28 w 32"/>
                  <a:gd name="T9" fmla="*/ 0 h 20"/>
                  <a:gd name="T10" fmla="*/ 32 w 32"/>
                  <a:gd name="T11" fmla="*/ 3 h 20"/>
                  <a:gd name="T12" fmla="*/ 32 w 32"/>
                  <a:gd name="T13" fmla="*/ 7 h 20"/>
                  <a:gd name="T14" fmla="*/ 28 w 32"/>
                  <a:gd name="T15" fmla="*/ 10 h 20"/>
                  <a:gd name="T16" fmla="*/ 25 w 32"/>
                  <a:gd name="T17" fmla="*/ 7 h 20"/>
                  <a:gd name="T18" fmla="*/ 28 w 32"/>
                  <a:gd name="T19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0">
                    <a:moveTo>
                      <a:pt x="0" y="20"/>
                    </a:moveTo>
                    <a:lnTo>
                      <a:pt x="3" y="10"/>
                    </a:lnTo>
                    <a:lnTo>
                      <a:pt x="12" y="3"/>
                    </a:lnTo>
                    <a:lnTo>
                      <a:pt x="18" y="0"/>
                    </a:lnTo>
                    <a:lnTo>
                      <a:pt x="28" y="0"/>
                    </a:lnTo>
                    <a:lnTo>
                      <a:pt x="32" y="3"/>
                    </a:lnTo>
                    <a:lnTo>
                      <a:pt x="32" y="7"/>
                    </a:lnTo>
                    <a:lnTo>
                      <a:pt x="28" y="10"/>
                    </a:lnTo>
                    <a:lnTo>
                      <a:pt x="25" y="7"/>
                    </a:lnTo>
                    <a:lnTo>
                      <a:pt x="28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8" name="Line 92"/>
              <p:cNvSpPr>
                <a:spLocks noChangeShapeType="1"/>
              </p:cNvSpPr>
              <p:nvPr/>
            </p:nvSpPr>
            <p:spPr bwMode="auto">
              <a:xfrm>
                <a:off x="1530" y="4144"/>
                <a:ext cx="1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69" name="Line 93"/>
              <p:cNvSpPr>
                <a:spLocks noChangeShapeType="1"/>
              </p:cNvSpPr>
              <p:nvPr/>
            </p:nvSpPr>
            <p:spPr bwMode="auto">
              <a:xfrm>
                <a:off x="1530" y="4192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0" name="Freeform 94"/>
              <p:cNvSpPr>
                <a:spLocks/>
              </p:cNvSpPr>
              <p:nvPr/>
            </p:nvSpPr>
            <p:spPr bwMode="auto">
              <a:xfrm>
                <a:off x="1593" y="4144"/>
                <a:ext cx="46" cy="48"/>
              </a:xfrm>
              <a:custGeom>
                <a:avLst/>
                <a:gdLst>
                  <a:gd name="T0" fmla="*/ 3 w 46"/>
                  <a:gd name="T1" fmla="*/ 20 h 48"/>
                  <a:gd name="T2" fmla="*/ 46 w 46"/>
                  <a:gd name="T3" fmla="*/ 20 h 48"/>
                  <a:gd name="T4" fmla="*/ 46 w 46"/>
                  <a:gd name="T5" fmla="*/ 13 h 48"/>
                  <a:gd name="T6" fmla="*/ 41 w 46"/>
                  <a:gd name="T7" fmla="*/ 7 h 48"/>
                  <a:gd name="T8" fmla="*/ 38 w 46"/>
                  <a:gd name="T9" fmla="*/ 3 h 48"/>
                  <a:gd name="T10" fmla="*/ 31 w 46"/>
                  <a:gd name="T11" fmla="*/ 0 h 48"/>
                  <a:gd name="T12" fmla="*/ 22 w 46"/>
                  <a:gd name="T13" fmla="*/ 0 h 48"/>
                  <a:gd name="T14" fmla="*/ 10 w 46"/>
                  <a:gd name="T15" fmla="*/ 3 h 48"/>
                  <a:gd name="T16" fmla="*/ 3 w 46"/>
                  <a:gd name="T17" fmla="*/ 10 h 48"/>
                  <a:gd name="T18" fmla="*/ 0 w 46"/>
                  <a:gd name="T19" fmla="*/ 20 h 48"/>
                  <a:gd name="T20" fmla="*/ 0 w 46"/>
                  <a:gd name="T21" fmla="*/ 28 h 48"/>
                  <a:gd name="T22" fmla="*/ 3 w 46"/>
                  <a:gd name="T23" fmla="*/ 38 h 48"/>
                  <a:gd name="T24" fmla="*/ 10 w 46"/>
                  <a:gd name="T25" fmla="*/ 45 h 48"/>
                  <a:gd name="T26" fmla="*/ 22 w 46"/>
                  <a:gd name="T27" fmla="*/ 48 h 48"/>
                  <a:gd name="T28" fmla="*/ 28 w 46"/>
                  <a:gd name="T29" fmla="*/ 48 h 48"/>
                  <a:gd name="T30" fmla="*/ 38 w 46"/>
                  <a:gd name="T31" fmla="*/ 45 h 48"/>
                  <a:gd name="T32" fmla="*/ 46 w 46"/>
                  <a:gd name="T33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48">
                    <a:moveTo>
                      <a:pt x="3" y="20"/>
                    </a:moveTo>
                    <a:lnTo>
                      <a:pt x="46" y="20"/>
                    </a:lnTo>
                    <a:lnTo>
                      <a:pt x="46" y="13"/>
                    </a:lnTo>
                    <a:lnTo>
                      <a:pt x="41" y="7"/>
                    </a:lnTo>
                    <a:lnTo>
                      <a:pt x="38" y="3"/>
                    </a:lnTo>
                    <a:lnTo>
                      <a:pt x="31" y="0"/>
                    </a:lnTo>
                    <a:lnTo>
                      <a:pt x="22" y="0"/>
                    </a:lnTo>
                    <a:lnTo>
                      <a:pt x="10" y="3"/>
                    </a:lnTo>
                    <a:lnTo>
                      <a:pt x="3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3" y="38"/>
                    </a:lnTo>
                    <a:lnTo>
                      <a:pt x="10" y="45"/>
                    </a:lnTo>
                    <a:lnTo>
                      <a:pt x="22" y="48"/>
                    </a:lnTo>
                    <a:lnTo>
                      <a:pt x="28" y="48"/>
                    </a:lnTo>
                    <a:lnTo>
                      <a:pt x="38" y="45"/>
                    </a:lnTo>
                    <a:lnTo>
                      <a:pt x="46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1" name="Freeform 95"/>
              <p:cNvSpPr>
                <a:spLocks/>
              </p:cNvSpPr>
              <p:nvPr/>
            </p:nvSpPr>
            <p:spPr bwMode="auto">
              <a:xfrm>
                <a:off x="1631" y="4147"/>
                <a:ext cx="3" cy="17"/>
              </a:xfrm>
              <a:custGeom>
                <a:avLst/>
                <a:gdLst>
                  <a:gd name="T0" fmla="*/ 3 w 3"/>
                  <a:gd name="T1" fmla="*/ 17 h 17"/>
                  <a:gd name="T2" fmla="*/ 3 w 3"/>
                  <a:gd name="T3" fmla="*/ 7 h 17"/>
                  <a:gd name="T4" fmla="*/ 0 w 3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3" y="17"/>
                    </a:move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2" name="Freeform 96"/>
              <p:cNvSpPr>
                <a:spLocks/>
              </p:cNvSpPr>
              <p:nvPr/>
            </p:nvSpPr>
            <p:spPr bwMode="auto">
              <a:xfrm>
                <a:off x="1596" y="4144"/>
                <a:ext cx="19" cy="48"/>
              </a:xfrm>
              <a:custGeom>
                <a:avLst/>
                <a:gdLst>
                  <a:gd name="T0" fmla="*/ 19 w 19"/>
                  <a:gd name="T1" fmla="*/ 0 h 48"/>
                  <a:gd name="T2" fmla="*/ 12 w 19"/>
                  <a:gd name="T3" fmla="*/ 3 h 48"/>
                  <a:gd name="T4" fmla="*/ 4 w 19"/>
                  <a:gd name="T5" fmla="*/ 10 h 48"/>
                  <a:gd name="T6" fmla="*/ 0 w 19"/>
                  <a:gd name="T7" fmla="*/ 20 h 48"/>
                  <a:gd name="T8" fmla="*/ 0 w 19"/>
                  <a:gd name="T9" fmla="*/ 28 h 48"/>
                  <a:gd name="T10" fmla="*/ 4 w 19"/>
                  <a:gd name="T11" fmla="*/ 38 h 48"/>
                  <a:gd name="T12" fmla="*/ 12 w 19"/>
                  <a:gd name="T13" fmla="*/ 45 h 48"/>
                  <a:gd name="T14" fmla="*/ 19 w 19"/>
                  <a:gd name="T15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48">
                    <a:moveTo>
                      <a:pt x="19" y="0"/>
                    </a:moveTo>
                    <a:lnTo>
                      <a:pt x="12" y="3"/>
                    </a:lnTo>
                    <a:lnTo>
                      <a:pt x="4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4" y="38"/>
                    </a:lnTo>
                    <a:lnTo>
                      <a:pt x="12" y="45"/>
                    </a:lnTo>
                    <a:lnTo>
                      <a:pt x="19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3" name="Line 97"/>
              <p:cNvSpPr>
                <a:spLocks noChangeShapeType="1"/>
              </p:cNvSpPr>
              <p:nvPr/>
            </p:nvSpPr>
            <p:spPr bwMode="auto">
              <a:xfrm>
                <a:off x="1702" y="4144"/>
                <a:ext cx="1" cy="7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4" name="Line 98"/>
              <p:cNvSpPr>
                <a:spLocks noChangeShapeType="1"/>
              </p:cNvSpPr>
              <p:nvPr/>
            </p:nvSpPr>
            <p:spPr bwMode="auto">
              <a:xfrm>
                <a:off x="1706" y="4144"/>
                <a:ext cx="1" cy="7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5" name="Freeform 99"/>
              <p:cNvSpPr>
                <a:spLocks/>
              </p:cNvSpPr>
              <p:nvPr/>
            </p:nvSpPr>
            <p:spPr bwMode="auto">
              <a:xfrm>
                <a:off x="1659" y="4144"/>
                <a:ext cx="43" cy="48"/>
              </a:xfrm>
              <a:custGeom>
                <a:avLst/>
                <a:gdLst>
                  <a:gd name="T0" fmla="*/ 43 w 43"/>
                  <a:gd name="T1" fmla="*/ 10 h 48"/>
                  <a:gd name="T2" fmla="*/ 35 w 43"/>
                  <a:gd name="T3" fmla="*/ 3 h 48"/>
                  <a:gd name="T4" fmla="*/ 29 w 43"/>
                  <a:gd name="T5" fmla="*/ 0 h 48"/>
                  <a:gd name="T6" fmla="*/ 22 w 43"/>
                  <a:gd name="T7" fmla="*/ 0 h 48"/>
                  <a:gd name="T8" fmla="*/ 12 w 43"/>
                  <a:gd name="T9" fmla="*/ 3 h 48"/>
                  <a:gd name="T10" fmla="*/ 4 w 43"/>
                  <a:gd name="T11" fmla="*/ 10 h 48"/>
                  <a:gd name="T12" fmla="*/ 0 w 43"/>
                  <a:gd name="T13" fmla="*/ 20 h 48"/>
                  <a:gd name="T14" fmla="*/ 0 w 43"/>
                  <a:gd name="T15" fmla="*/ 28 h 48"/>
                  <a:gd name="T16" fmla="*/ 4 w 43"/>
                  <a:gd name="T17" fmla="*/ 38 h 48"/>
                  <a:gd name="T18" fmla="*/ 12 w 43"/>
                  <a:gd name="T19" fmla="*/ 45 h 48"/>
                  <a:gd name="T20" fmla="*/ 22 w 43"/>
                  <a:gd name="T21" fmla="*/ 48 h 48"/>
                  <a:gd name="T22" fmla="*/ 29 w 43"/>
                  <a:gd name="T23" fmla="*/ 48 h 48"/>
                  <a:gd name="T24" fmla="*/ 35 w 43"/>
                  <a:gd name="T25" fmla="*/ 45 h 48"/>
                  <a:gd name="T26" fmla="*/ 43 w 43"/>
                  <a:gd name="T27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" h="48">
                    <a:moveTo>
                      <a:pt x="43" y="10"/>
                    </a:moveTo>
                    <a:lnTo>
                      <a:pt x="35" y="3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12" y="3"/>
                    </a:lnTo>
                    <a:lnTo>
                      <a:pt x="4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4" y="38"/>
                    </a:lnTo>
                    <a:lnTo>
                      <a:pt x="12" y="45"/>
                    </a:lnTo>
                    <a:lnTo>
                      <a:pt x="22" y="48"/>
                    </a:lnTo>
                    <a:lnTo>
                      <a:pt x="29" y="48"/>
                    </a:lnTo>
                    <a:lnTo>
                      <a:pt x="35" y="45"/>
                    </a:lnTo>
                    <a:lnTo>
                      <a:pt x="43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6" name="Freeform 100"/>
              <p:cNvSpPr>
                <a:spLocks/>
              </p:cNvSpPr>
              <p:nvPr/>
            </p:nvSpPr>
            <p:spPr bwMode="auto">
              <a:xfrm>
                <a:off x="1663" y="4144"/>
                <a:ext cx="18" cy="48"/>
              </a:xfrm>
              <a:custGeom>
                <a:avLst/>
                <a:gdLst>
                  <a:gd name="T0" fmla="*/ 18 w 18"/>
                  <a:gd name="T1" fmla="*/ 0 h 48"/>
                  <a:gd name="T2" fmla="*/ 11 w 18"/>
                  <a:gd name="T3" fmla="*/ 3 h 48"/>
                  <a:gd name="T4" fmla="*/ 3 w 18"/>
                  <a:gd name="T5" fmla="*/ 10 h 48"/>
                  <a:gd name="T6" fmla="*/ 0 w 18"/>
                  <a:gd name="T7" fmla="*/ 20 h 48"/>
                  <a:gd name="T8" fmla="*/ 0 w 18"/>
                  <a:gd name="T9" fmla="*/ 28 h 48"/>
                  <a:gd name="T10" fmla="*/ 3 w 18"/>
                  <a:gd name="T11" fmla="*/ 38 h 48"/>
                  <a:gd name="T12" fmla="*/ 11 w 18"/>
                  <a:gd name="T13" fmla="*/ 45 h 48"/>
                  <a:gd name="T14" fmla="*/ 18 w 18"/>
                  <a:gd name="T15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8">
                    <a:moveTo>
                      <a:pt x="18" y="0"/>
                    </a:moveTo>
                    <a:lnTo>
                      <a:pt x="11" y="3"/>
                    </a:lnTo>
                    <a:lnTo>
                      <a:pt x="3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3" y="38"/>
                    </a:lnTo>
                    <a:lnTo>
                      <a:pt x="11" y="45"/>
                    </a:lnTo>
                    <a:lnTo>
                      <a:pt x="18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7" name="Line 101"/>
              <p:cNvSpPr>
                <a:spLocks noChangeShapeType="1"/>
              </p:cNvSpPr>
              <p:nvPr/>
            </p:nvSpPr>
            <p:spPr bwMode="auto">
              <a:xfrm>
                <a:off x="1691" y="422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8" name="Freeform 102"/>
              <p:cNvSpPr>
                <a:spLocks/>
              </p:cNvSpPr>
              <p:nvPr/>
            </p:nvSpPr>
            <p:spPr bwMode="auto">
              <a:xfrm>
                <a:off x="1737" y="4144"/>
                <a:ext cx="38" cy="48"/>
              </a:xfrm>
              <a:custGeom>
                <a:avLst/>
                <a:gdLst>
                  <a:gd name="T0" fmla="*/ 0 w 38"/>
                  <a:gd name="T1" fmla="*/ 0 h 48"/>
                  <a:gd name="T2" fmla="*/ 0 w 38"/>
                  <a:gd name="T3" fmla="*/ 38 h 48"/>
                  <a:gd name="T4" fmla="*/ 4 w 38"/>
                  <a:gd name="T5" fmla="*/ 45 h 48"/>
                  <a:gd name="T6" fmla="*/ 14 w 38"/>
                  <a:gd name="T7" fmla="*/ 48 h 48"/>
                  <a:gd name="T8" fmla="*/ 22 w 38"/>
                  <a:gd name="T9" fmla="*/ 48 h 48"/>
                  <a:gd name="T10" fmla="*/ 32 w 38"/>
                  <a:gd name="T11" fmla="*/ 45 h 48"/>
                  <a:gd name="T12" fmla="*/ 38 w 38"/>
                  <a:gd name="T13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8">
                    <a:moveTo>
                      <a:pt x="0" y="0"/>
                    </a:moveTo>
                    <a:lnTo>
                      <a:pt x="0" y="38"/>
                    </a:lnTo>
                    <a:lnTo>
                      <a:pt x="4" y="45"/>
                    </a:lnTo>
                    <a:lnTo>
                      <a:pt x="14" y="48"/>
                    </a:lnTo>
                    <a:lnTo>
                      <a:pt x="22" y="48"/>
                    </a:lnTo>
                    <a:lnTo>
                      <a:pt x="32" y="45"/>
                    </a:lnTo>
                    <a:lnTo>
                      <a:pt x="38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79" name="Freeform 103"/>
              <p:cNvSpPr>
                <a:spLocks/>
              </p:cNvSpPr>
              <p:nvPr/>
            </p:nvSpPr>
            <p:spPr bwMode="auto">
              <a:xfrm>
                <a:off x="1741" y="4144"/>
                <a:ext cx="10" cy="48"/>
              </a:xfrm>
              <a:custGeom>
                <a:avLst/>
                <a:gdLst>
                  <a:gd name="T0" fmla="*/ 0 w 10"/>
                  <a:gd name="T1" fmla="*/ 0 h 48"/>
                  <a:gd name="T2" fmla="*/ 0 w 10"/>
                  <a:gd name="T3" fmla="*/ 38 h 48"/>
                  <a:gd name="T4" fmla="*/ 3 w 10"/>
                  <a:gd name="T5" fmla="*/ 45 h 48"/>
                  <a:gd name="T6" fmla="*/ 10 w 10"/>
                  <a:gd name="T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8">
                    <a:moveTo>
                      <a:pt x="0" y="0"/>
                    </a:moveTo>
                    <a:lnTo>
                      <a:pt x="0" y="38"/>
                    </a:lnTo>
                    <a:lnTo>
                      <a:pt x="3" y="45"/>
                    </a:lnTo>
                    <a:lnTo>
                      <a:pt x="10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0" name="Line 104"/>
              <p:cNvSpPr>
                <a:spLocks noChangeShapeType="1"/>
              </p:cNvSpPr>
              <p:nvPr/>
            </p:nvSpPr>
            <p:spPr bwMode="auto">
              <a:xfrm>
                <a:off x="1775" y="414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1" name="Line 105"/>
              <p:cNvSpPr>
                <a:spLocks noChangeShapeType="1"/>
              </p:cNvSpPr>
              <p:nvPr/>
            </p:nvSpPr>
            <p:spPr bwMode="auto">
              <a:xfrm>
                <a:off x="1779" y="414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2" name="Line 106"/>
              <p:cNvSpPr>
                <a:spLocks noChangeShapeType="1"/>
              </p:cNvSpPr>
              <p:nvPr/>
            </p:nvSpPr>
            <p:spPr bwMode="auto">
              <a:xfrm>
                <a:off x="1727" y="4144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3" name="Line 107"/>
              <p:cNvSpPr>
                <a:spLocks noChangeShapeType="1"/>
              </p:cNvSpPr>
              <p:nvPr/>
            </p:nvSpPr>
            <p:spPr bwMode="auto">
              <a:xfrm>
                <a:off x="1766" y="4144"/>
                <a:ext cx="1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4" name="Line 108"/>
              <p:cNvSpPr>
                <a:spLocks noChangeShapeType="1"/>
              </p:cNvSpPr>
              <p:nvPr/>
            </p:nvSpPr>
            <p:spPr bwMode="auto">
              <a:xfrm>
                <a:off x="1775" y="4192"/>
                <a:ext cx="1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5" name="Freeform 109"/>
              <p:cNvSpPr>
                <a:spLocks/>
              </p:cNvSpPr>
              <p:nvPr/>
            </p:nvSpPr>
            <p:spPr bwMode="auto">
              <a:xfrm>
                <a:off x="1807" y="4144"/>
                <a:ext cx="46" cy="48"/>
              </a:xfrm>
              <a:custGeom>
                <a:avLst/>
                <a:gdLst>
                  <a:gd name="T0" fmla="*/ 3 w 46"/>
                  <a:gd name="T1" fmla="*/ 20 h 48"/>
                  <a:gd name="T2" fmla="*/ 46 w 46"/>
                  <a:gd name="T3" fmla="*/ 20 h 48"/>
                  <a:gd name="T4" fmla="*/ 46 w 46"/>
                  <a:gd name="T5" fmla="*/ 13 h 48"/>
                  <a:gd name="T6" fmla="*/ 43 w 46"/>
                  <a:gd name="T7" fmla="*/ 7 h 48"/>
                  <a:gd name="T8" fmla="*/ 40 w 46"/>
                  <a:gd name="T9" fmla="*/ 3 h 48"/>
                  <a:gd name="T10" fmla="*/ 32 w 46"/>
                  <a:gd name="T11" fmla="*/ 0 h 48"/>
                  <a:gd name="T12" fmla="*/ 22 w 46"/>
                  <a:gd name="T13" fmla="*/ 0 h 48"/>
                  <a:gd name="T14" fmla="*/ 12 w 46"/>
                  <a:gd name="T15" fmla="*/ 3 h 48"/>
                  <a:gd name="T16" fmla="*/ 3 w 46"/>
                  <a:gd name="T17" fmla="*/ 10 h 48"/>
                  <a:gd name="T18" fmla="*/ 0 w 46"/>
                  <a:gd name="T19" fmla="*/ 20 h 48"/>
                  <a:gd name="T20" fmla="*/ 0 w 46"/>
                  <a:gd name="T21" fmla="*/ 28 h 48"/>
                  <a:gd name="T22" fmla="*/ 3 w 46"/>
                  <a:gd name="T23" fmla="*/ 38 h 48"/>
                  <a:gd name="T24" fmla="*/ 12 w 46"/>
                  <a:gd name="T25" fmla="*/ 45 h 48"/>
                  <a:gd name="T26" fmla="*/ 22 w 46"/>
                  <a:gd name="T27" fmla="*/ 48 h 48"/>
                  <a:gd name="T28" fmla="*/ 28 w 46"/>
                  <a:gd name="T29" fmla="*/ 48 h 48"/>
                  <a:gd name="T30" fmla="*/ 40 w 46"/>
                  <a:gd name="T31" fmla="*/ 45 h 48"/>
                  <a:gd name="T32" fmla="*/ 46 w 46"/>
                  <a:gd name="T33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48">
                    <a:moveTo>
                      <a:pt x="3" y="20"/>
                    </a:moveTo>
                    <a:lnTo>
                      <a:pt x="46" y="20"/>
                    </a:lnTo>
                    <a:lnTo>
                      <a:pt x="46" y="13"/>
                    </a:lnTo>
                    <a:lnTo>
                      <a:pt x="43" y="7"/>
                    </a:lnTo>
                    <a:lnTo>
                      <a:pt x="40" y="3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2" y="3"/>
                    </a:lnTo>
                    <a:lnTo>
                      <a:pt x="3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3" y="38"/>
                    </a:lnTo>
                    <a:lnTo>
                      <a:pt x="12" y="45"/>
                    </a:lnTo>
                    <a:lnTo>
                      <a:pt x="22" y="48"/>
                    </a:lnTo>
                    <a:lnTo>
                      <a:pt x="28" y="48"/>
                    </a:lnTo>
                    <a:lnTo>
                      <a:pt x="40" y="45"/>
                    </a:lnTo>
                    <a:lnTo>
                      <a:pt x="46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6" name="Freeform 110"/>
              <p:cNvSpPr>
                <a:spLocks/>
              </p:cNvSpPr>
              <p:nvPr/>
            </p:nvSpPr>
            <p:spPr bwMode="auto">
              <a:xfrm>
                <a:off x="1847" y="4147"/>
                <a:ext cx="3" cy="17"/>
              </a:xfrm>
              <a:custGeom>
                <a:avLst/>
                <a:gdLst>
                  <a:gd name="T0" fmla="*/ 3 w 3"/>
                  <a:gd name="T1" fmla="*/ 17 h 17"/>
                  <a:gd name="T2" fmla="*/ 3 w 3"/>
                  <a:gd name="T3" fmla="*/ 7 h 17"/>
                  <a:gd name="T4" fmla="*/ 0 w 3"/>
                  <a:gd name="T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7">
                    <a:moveTo>
                      <a:pt x="3" y="17"/>
                    </a:move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7" name="Freeform 111"/>
              <p:cNvSpPr>
                <a:spLocks/>
              </p:cNvSpPr>
              <p:nvPr/>
            </p:nvSpPr>
            <p:spPr bwMode="auto">
              <a:xfrm>
                <a:off x="1810" y="4144"/>
                <a:ext cx="19" cy="48"/>
              </a:xfrm>
              <a:custGeom>
                <a:avLst/>
                <a:gdLst>
                  <a:gd name="T0" fmla="*/ 19 w 19"/>
                  <a:gd name="T1" fmla="*/ 0 h 48"/>
                  <a:gd name="T2" fmla="*/ 12 w 19"/>
                  <a:gd name="T3" fmla="*/ 3 h 48"/>
                  <a:gd name="T4" fmla="*/ 5 w 19"/>
                  <a:gd name="T5" fmla="*/ 10 h 48"/>
                  <a:gd name="T6" fmla="*/ 0 w 19"/>
                  <a:gd name="T7" fmla="*/ 20 h 48"/>
                  <a:gd name="T8" fmla="*/ 0 w 19"/>
                  <a:gd name="T9" fmla="*/ 28 h 48"/>
                  <a:gd name="T10" fmla="*/ 5 w 19"/>
                  <a:gd name="T11" fmla="*/ 38 h 48"/>
                  <a:gd name="T12" fmla="*/ 12 w 19"/>
                  <a:gd name="T13" fmla="*/ 45 h 48"/>
                  <a:gd name="T14" fmla="*/ 19 w 19"/>
                  <a:gd name="T15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48">
                    <a:moveTo>
                      <a:pt x="19" y="0"/>
                    </a:moveTo>
                    <a:lnTo>
                      <a:pt x="12" y="3"/>
                    </a:lnTo>
                    <a:lnTo>
                      <a:pt x="5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5" y="38"/>
                    </a:lnTo>
                    <a:lnTo>
                      <a:pt x="12" y="45"/>
                    </a:lnTo>
                    <a:lnTo>
                      <a:pt x="19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8" name="Line 112"/>
              <p:cNvSpPr>
                <a:spLocks noChangeShapeType="1"/>
              </p:cNvSpPr>
              <p:nvPr/>
            </p:nvSpPr>
            <p:spPr bwMode="auto">
              <a:xfrm>
                <a:off x="1882" y="414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89" name="Line 113"/>
              <p:cNvSpPr>
                <a:spLocks noChangeShapeType="1"/>
              </p:cNvSpPr>
              <p:nvPr/>
            </p:nvSpPr>
            <p:spPr bwMode="auto">
              <a:xfrm>
                <a:off x="1885" y="414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0" name="Freeform 114"/>
              <p:cNvSpPr>
                <a:spLocks/>
              </p:cNvSpPr>
              <p:nvPr/>
            </p:nvSpPr>
            <p:spPr bwMode="auto">
              <a:xfrm>
                <a:off x="1885" y="4144"/>
                <a:ext cx="38" cy="48"/>
              </a:xfrm>
              <a:custGeom>
                <a:avLst/>
                <a:gdLst>
                  <a:gd name="T0" fmla="*/ 0 w 38"/>
                  <a:gd name="T1" fmla="*/ 10 h 48"/>
                  <a:gd name="T2" fmla="*/ 7 w 38"/>
                  <a:gd name="T3" fmla="*/ 3 h 48"/>
                  <a:gd name="T4" fmla="*/ 18 w 38"/>
                  <a:gd name="T5" fmla="*/ 0 h 48"/>
                  <a:gd name="T6" fmla="*/ 25 w 38"/>
                  <a:gd name="T7" fmla="*/ 0 h 48"/>
                  <a:gd name="T8" fmla="*/ 35 w 38"/>
                  <a:gd name="T9" fmla="*/ 3 h 48"/>
                  <a:gd name="T10" fmla="*/ 38 w 38"/>
                  <a:gd name="T11" fmla="*/ 10 h 48"/>
                  <a:gd name="T12" fmla="*/ 38 w 38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8">
                    <a:moveTo>
                      <a:pt x="0" y="10"/>
                    </a:moveTo>
                    <a:lnTo>
                      <a:pt x="7" y="3"/>
                    </a:lnTo>
                    <a:lnTo>
                      <a:pt x="18" y="0"/>
                    </a:lnTo>
                    <a:lnTo>
                      <a:pt x="25" y="0"/>
                    </a:lnTo>
                    <a:lnTo>
                      <a:pt x="35" y="3"/>
                    </a:lnTo>
                    <a:lnTo>
                      <a:pt x="38" y="10"/>
                    </a:lnTo>
                    <a:lnTo>
                      <a:pt x="38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1" name="Freeform 115"/>
              <p:cNvSpPr>
                <a:spLocks/>
              </p:cNvSpPr>
              <p:nvPr/>
            </p:nvSpPr>
            <p:spPr bwMode="auto">
              <a:xfrm>
                <a:off x="1910" y="4144"/>
                <a:ext cx="10" cy="48"/>
              </a:xfrm>
              <a:custGeom>
                <a:avLst/>
                <a:gdLst>
                  <a:gd name="T0" fmla="*/ 0 w 10"/>
                  <a:gd name="T1" fmla="*/ 0 h 48"/>
                  <a:gd name="T2" fmla="*/ 7 w 10"/>
                  <a:gd name="T3" fmla="*/ 3 h 48"/>
                  <a:gd name="T4" fmla="*/ 10 w 10"/>
                  <a:gd name="T5" fmla="*/ 10 h 48"/>
                  <a:gd name="T6" fmla="*/ 10 w 10"/>
                  <a:gd name="T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8">
                    <a:moveTo>
                      <a:pt x="0" y="0"/>
                    </a:moveTo>
                    <a:lnTo>
                      <a:pt x="7" y="3"/>
                    </a:lnTo>
                    <a:lnTo>
                      <a:pt x="10" y="10"/>
                    </a:lnTo>
                    <a:lnTo>
                      <a:pt x="10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2" name="Line 116"/>
              <p:cNvSpPr>
                <a:spLocks noChangeShapeType="1"/>
              </p:cNvSpPr>
              <p:nvPr/>
            </p:nvSpPr>
            <p:spPr bwMode="auto">
              <a:xfrm>
                <a:off x="1872" y="4144"/>
                <a:ext cx="1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3" name="Line 117"/>
              <p:cNvSpPr>
                <a:spLocks noChangeShapeType="1"/>
              </p:cNvSpPr>
              <p:nvPr/>
            </p:nvSpPr>
            <p:spPr bwMode="auto">
              <a:xfrm>
                <a:off x="1872" y="4192"/>
                <a:ext cx="2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4" name="Line 118"/>
              <p:cNvSpPr>
                <a:spLocks noChangeShapeType="1"/>
              </p:cNvSpPr>
              <p:nvPr/>
            </p:nvSpPr>
            <p:spPr bwMode="auto">
              <a:xfrm>
                <a:off x="1910" y="4192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5" name="Freeform 119"/>
              <p:cNvSpPr>
                <a:spLocks/>
              </p:cNvSpPr>
              <p:nvPr/>
            </p:nvSpPr>
            <p:spPr bwMode="auto">
              <a:xfrm>
                <a:off x="1951" y="4144"/>
                <a:ext cx="47" cy="48"/>
              </a:xfrm>
              <a:custGeom>
                <a:avLst/>
                <a:gdLst>
                  <a:gd name="T0" fmla="*/ 43 w 47"/>
                  <a:gd name="T1" fmla="*/ 10 h 48"/>
                  <a:gd name="T2" fmla="*/ 40 w 47"/>
                  <a:gd name="T3" fmla="*/ 13 h 48"/>
                  <a:gd name="T4" fmla="*/ 43 w 47"/>
                  <a:gd name="T5" fmla="*/ 17 h 48"/>
                  <a:gd name="T6" fmla="*/ 47 w 47"/>
                  <a:gd name="T7" fmla="*/ 13 h 48"/>
                  <a:gd name="T8" fmla="*/ 47 w 47"/>
                  <a:gd name="T9" fmla="*/ 10 h 48"/>
                  <a:gd name="T10" fmla="*/ 40 w 47"/>
                  <a:gd name="T11" fmla="*/ 3 h 48"/>
                  <a:gd name="T12" fmla="*/ 32 w 47"/>
                  <a:gd name="T13" fmla="*/ 0 h 48"/>
                  <a:gd name="T14" fmla="*/ 22 w 47"/>
                  <a:gd name="T15" fmla="*/ 0 h 48"/>
                  <a:gd name="T16" fmla="*/ 12 w 47"/>
                  <a:gd name="T17" fmla="*/ 3 h 48"/>
                  <a:gd name="T18" fmla="*/ 4 w 47"/>
                  <a:gd name="T19" fmla="*/ 10 h 48"/>
                  <a:gd name="T20" fmla="*/ 0 w 47"/>
                  <a:gd name="T21" fmla="*/ 20 h 48"/>
                  <a:gd name="T22" fmla="*/ 0 w 47"/>
                  <a:gd name="T23" fmla="*/ 28 h 48"/>
                  <a:gd name="T24" fmla="*/ 4 w 47"/>
                  <a:gd name="T25" fmla="*/ 38 h 48"/>
                  <a:gd name="T26" fmla="*/ 12 w 47"/>
                  <a:gd name="T27" fmla="*/ 45 h 48"/>
                  <a:gd name="T28" fmla="*/ 22 w 47"/>
                  <a:gd name="T29" fmla="*/ 48 h 48"/>
                  <a:gd name="T30" fmla="*/ 29 w 47"/>
                  <a:gd name="T31" fmla="*/ 48 h 48"/>
                  <a:gd name="T32" fmla="*/ 40 w 47"/>
                  <a:gd name="T33" fmla="*/ 45 h 48"/>
                  <a:gd name="T34" fmla="*/ 47 w 47"/>
                  <a:gd name="T35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48">
                    <a:moveTo>
                      <a:pt x="43" y="10"/>
                    </a:moveTo>
                    <a:lnTo>
                      <a:pt x="40" y="13"/>
                    </a:lnTo>
                    <a:lnTo>
                      <a:pt x="43" y="17"/>
                    </a:lnTo>
                    <a:lnTo>
                      <a:pt x="47" y="13"/>
                    </a:lnTo>
                    <a:lnTo>
                      <a:pt x="47" y="10"/>
                    </a:lnTo>
                    <a:lnTo>
                      <a:pt x="40" y="3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2" y="3"/>
                    </a:lnTo>
                    <a:lnTo>
                      <a:pt x="4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4" y="38"/>
                    </a:lnTo>
                    <a:lnTo>
                      <a:pt x="12" y="45"/>
                    </a:lnTo>
                    <a:lnTo>
                      <a:pt x="22" y="48"/>
                    </a:lnTo>
                    <a:lnTo>
                      <a:pt x="29" y="48"/>
                    </a:lnTo>
                    <a:lnTo>
                      <a:pt x="40" y="45"/>
                    </a:lnTo>
                    <a:lnTo>
                      <a:pt x="47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6" name="Freeform 120"/>
              <p:cNvSpPr>
                <a:spLocks/>
              </p:cNvSpPr>
              <p:nvPr/>
            </p:nvSpPr>
            <p:spPr bwMode="auto">
              <a:xfrm>
                <a:off x="1955" y="4144"/>
                <a:ext cx="18" cy="48"/>
              </a:xfrm>
              <a:custGeom>
                <a:avLst/>
                <a:gdLst>
                  <a:gd name="T0" fmla="*/ 18 w 18"/>
                  <a:gd name="T1" fmla="*/ 0 h 48"/>
                  <a:gd name="T2" fmla="*/ 11 w 18"/>
                  <a:gd name="T3" fmla="*/ 3 h 48"/>
                  <a:gd name="T4" fmla="*/ 3 w 18"/>
                  <a:gd name="T5" fmla="*/ 10 h 48"/>
                  <a:gd name="T6" fmla="*/ 0 w 18"/>
                  <a:gd name="T7" fmla="*/ 20 h 48"/>
                  <a:gd name="T8" fmla="*/ 0 w 18"/>
                  <a:gd name="T9" fmla="*/ 28 h 48"/>
                  <a:gd name="T10" fmla="*/ 3 w 18"/>
                  <a:gd name="T11" fmla="*/ 38 h 48"/>
                  <a:gd name="T12" fmla="*/ 11 w 18"/>
                  <a:gd name="T13" fmla="*/ 45 h 48"/>
                  <a:gd name="T14" fmla="*/ 18 w 18"/>
                  <a:gd name="T15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8">
                    <a:moveTo>
                      <a:pt x="18" y="0"/>
                    </a:moveTo>
                    <a:lnTo>
                      <a:pt x="11" y="3"/>
                    </a:lnTo>
                    <a:lnTo>
                      <a:pt x="3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3" y="38"/>
                    </a:lnTo>
                    <a:lnTo>
                      <a:pt x="11" y="45"/>
                    </a:lnTo>
                    <a:lnTo>
                      <a:pt x="18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7" name="Line 121"/>
              <p:cNvSpPr>
                <a:spLocks noChangeShapeType="1"/>
              </p:cNvSpPr>
              <p:nvPr/>
            </p:nvSpPr>
            <p:spPr bwMode="auto">
              <a:xfrm>
                <a:off x="2023" y="4144"/>
                <a:ext cx="20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8" name="Line 122"/>
              <p:cNvSpPr>
                <a:spLocks noChangeShapeType="1"/>
              </p:cNvSpPr>
              <p:nvPr/>
            </p:nvSpPr>
            <p:spPr bwMode="auto">
              <a:xfrm>
                <a:off x="2026" y="4144"/>
                <a:ext cx="17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99" name="Freeform 123"/>
              <p:cNvSpPr>
                <a:spLocks/>
              </p:cNvSpPr>
              <p:nvPr/>
            </p:nvSpPr>
            <p:spPr bwMode="auto">
              <a:xfrm>
                <a:off x="2014" y="4144"/>
                <a:ext cx="50" cy="76"/>
              </a:xfrm>
              <a:custGeom>
                <a:avLst/>
                <a:gdLst>
                  <a:gd name="T0" fmla="*/ 50 w 50"/>
                  <a:gd name="T1" fmla="*/ 0 h 76"/>
                  <a:gd name="T2" fmla="*/ 29 w 50"/>
                  <a:gd name="T3" fmla="*/ 48 h 76"/>
                  <a:gd name="T4" fmla="*/ 22 w 50"/>
                  <a:gd name="T5" fmla="*/ 67 h 76"/>
                  <a:gd name="T6" fmla="*/ 15 w 50"/>
                  <a:gd name="T7" fmla="*/ 73 h 76"/>
                  <a:gd name="T8" fmla="*/ 9 w 50"/>
                  <a:gd name="T9" fmla="*/ 76 h 76"/>
                  <a:gd name="T10" fmla="*/ 5 w 50"/>
                  <a:gd name="T11" fmla="*/ 76 h 76"/>
                  <a:gd name="T12" fmla="*/ 0 w 50"/>
                  <a:gd name="T13" fmla="*/ 73 h 76"/>
                  <a:gd name="T14" fmla="*/ 5 w 50"/>
                  <a:gd name="T15" fmla="*/ 70 h 76"/>
                  <a:gd name="T16" fmla="*/ 9 w 50"/>
                  <a:gd name="T17" fmla="*/ 7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76">
                    <a:moveTo>
                      <a:pt x="50" y="0"/>
                    </a:moveTo>
                    <a:lnTo>
                      <a:pt x="29" y="48"/>
                    </a:lnTo>
                    <a:lnTo>
                      <a:pt x="22" y="67"/>
                    </a:lnTo>
                    <a:lnTo>
                      <a:pt x="15" y="73"/>
                    </a:lnTo>
                    <a:lnTo>
                      <a:pt x="9" y="76"/>
                    </a:lnTo>
                    <a:lnTo>
                      <a:pt x="5" y="76"/>
                    </a:lnTo>
                    <a:lnTo>
                      <a:pt x="0" y="73"/>
                    </a:lnTo>
                    <a:lnTo>
                      <a:pt x="5" y="70"/>
                    </a:lnTo>
                    <a:lnTo>
                      <a:pt x="9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0" name="Line 124"/>
              <p:cNvSpPr>
                <a:spLocks noChangeShapeType="1"/>
              </p:cNvSpPr>
              <p:nvPr/>
            </p:nvSpPr>
            <p:spPr bwMode="auto">
              <a:xfrm>
                <a:off x="2014" y="414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1" name="Line 125"/>
              <p:cNvSpPr>
                <a:spLocks noChangeShapeType="1"/>
              </p:cNvSpPr>
              <p:nvPr/>
            </p:nvSpPr>
            <p:spPr bwMode="auto">
              <a:xfrm>
                <a:off x="2051" y="4144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2" name="Freeform 126"/>
              <p:cNvSpPr>
                <a:spLocks/>
              </p:cNvSpPr>
              <p:nvPr/>
            </p:nvSpPr>
            <p:spPr bwMode="auto">
              <a:xfrm>
                <a:off x="2089" y="4186"/>
                <a:ext cx="7" cy="25"/>
              </a:xfrm>
              <a:custGeom>
                <a:avLst/>
                <a:gdLst>
                  <a:gd name="T0" fmla="*/ 3 w 7"/>
                  <a:gd name="T1" fmla="*/ 6 h 25"/>
                  <a:gd name="T2" fmla="*/ 0 w 7"/>
                  <a:gd name="T3" fmla="*/ 3 h 25"/>
                  <a:gd name="T4" fmla="*/ 3 w 7"/>
                  <a:gd name="T5" fmla="*/ 0 h 25"/>
                  <a:gd name="T6" fmla="*/ 7 w 7"/>
                  <a:gd name="T7" fmla="*/ 3 h 25"/>
                  <a:gd name="T8" fmla="*/ 7 w 7"/>
                  <a:gd name="T9" fmla="*/ 15 h 25"/>
                  <a:gd name="T10" fmla="*/ 3 w 7"/>
                  <a:gd name="T11" fmla="*/ 21 h 25"/>
                  <a:gd name="T12" fmla="*/ 0 w 7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5">
                    <a:moveTo>
                      <a:pt x="3" y="6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" y="3"/>
                    </a:lnTo>
                    <a:lnTo>
                      <a:pt x="7" y="15"/>
                    </a:lnTo>
                    <a:lnTo>
                      <a:pt x="3" y="21"/>
                    </a:lnTo>
                    <a:lnTo>
                      <a:pt x="0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3" name="Line 127"/>
              <p:cNvSpPr>
                <a:spLocks noChangeShapeType="1"/>
              </p:cNvSpPr>
              <p:nvPr/>
            </p:nvSpPr>
            <p:spPr bwMode="auto">
              <a:xfrm flipH="1">
                <a:off x="2170" y="4144"/>
                <a:ext cx="20" cy="7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4" name="Line 128"/>
              <p:cNvSpPr>
                <a:spLocks noChangeShapeType="1"/>
              </p:cNvSpPr>
              <p:nvPr/>
            </p:nvSpPr>
            <p:spPr bwMode="auto">
              <a:xfrm flipH="1">
                <a:off x="2174" y="4144"/>
                <a:ext cx="21" cy="7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5" name="Freeform 129"/>
              <p:cNvSpPr>
                <a:spLocks/>
              </p:cNvSpPr>
              <p:nvPr/>
            </p:nvSpPr>
            <p:spPr bwMode="auto">
              <a:xfrm>
                <a:off x="2187" y="4154"/>
                <a:ext cx="35" cy="38"/>
              </a:xfrm>
              <a:custGeom>
                <a:avLst/>
                <a:gdLst>
                  <a:gd name="T0" fmla="*/ 3 w 35"/>
                  <a:gd name="T1" fmla="*/ 0 h 38"/>
                  <a:gd name="T2" fmla="*/ 0 w 35"/>
                  <a:gd name="T3" fmla="*/ 22 h 38"/>
                  <a:gd name="T4" fmla="*/ 0 w 35"/>
                  <a:gd name="T5" fmla="*/ 32 h 38"/>
                  <a:gd name="T6" fmla="*/ 8 w 35"/>
                  <a:gd name="T7" fmla="*/ 38 h 38"/>
                  <a:gd name="T8" fmla="*/ 15 w 35"/>
                  <a:gd name="T9" fmla="*/ 38 h 38"/>
                  <a:gd name="T10" fmla="*/ 22 w 35"/>
                  <a:gd name="T11" fmla="*/ 35 h 38"/>
                  <a:gd name="T12" fmla="*/ 28 w 35"/>
                  <a:gd name="T13" fmla="*/ 28 h 38"/>
                  <a:gd name="T14" fmla="*/ 35 w 35"/>
                  <a:gd name="T15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" h="38">
                    <a:moveTo>
                      <a:pt x="3" y="0"/>
                    </a:moveTo>
                    <a:lnTo>
                      <a:pt x="0" y="22"/>
                    </a:lnTo>
                    <a:lnTo>
                      <a:pt x="0" y="32"/>
                    </a:lnTo>
                    <a:lnTo>
                      <a:pt x="8" y="38"/>
                    </a:lnTo>
                    <a:lnTo>
                      <a:pt x="15" y="38"/>
                    </a:lnTo>
                    <a:lnTo>
                      <a:pt x="22" y="35"/>
                    </a:lnTo>
                    <a:lnTo>
                      <a:pt x="28" y="28"/>
                    </a:lnTo>
                    <a:lnTo>
                      <a:pt x="35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6" name="Freeform 130"/>
              <p:cNvSpPr>
                <a:spLocks/>
              </p:cNvSpPr>
              <p:nvPr/>
            </p:nvSpPr>
            <p:spPr bwMode="auto">
              <a:xfrm>
                <a:off x="2219" y="4144"/>
                <a:ext cx="24" cy="48"/>
              </a:xfrm>
              <a:custGeom>
                <a:avLst/>
                <a:gdLst>
                  <a:gd name="T0" fmla="*/ 11 w 24"/>
                  <a:gd name="T1" fmla="*/ 0 h 48"/>
                  <a:gd name="T2" fmla="*/ 0 w 24"/>
                  <a:gd name="T3" fmla="*/ 38 h 48"/>
                  <a:gd name="T4" fmla="*/ 0 w 24"/>
                  <a:gd name="T5" fmla="*/ 45 h 48"/>
                  <a:gd name="T6" fmla="*/ 3 w 24"/>
                  <a:gd name="T7" fmla="*/ 48 h 48"/>
                  <a:gd name="T8" fmla="*/ 14 w 24"/>
                  <a:gd name="T9" fmla="*/ 48 h 48"/>
                  <a:gd name="T10" fmla="*/ 21 w 24"/>
                  <a:gd name="T11" fmla="*/ 42 h 48"/>
                  <a:gd name="T12" fmla="*/ 24 w 24"/>
                  <a:gd name="T13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8">
                    <a:moveTo>
                      <a:pt x="11" y="0"/>
                    </a:moveTo>
                    <a:lnTo>
                      <a:pt x="0" y="38"/>
                    </a:lnTo>
                    <a:lnTo>
                      <a:pt x="0" y="45"/>
                    </a:lnTo>
                    <a:lnTo>
                      <a:pt x="3" y="48"/>
                    </a:lnTo>
                    <a:lnTo>
                      <a:pt x="14" y="48"/>
                    </a:lnTo>
                    <a:lnTo>
                      <a:pt x="21" y="42"/>
                    </a:lnTo>
                    <a:lnTo>
                      <a:pt x="24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7" name="Freeform 131"/>
              <p:cNvSpPr>
                <a:spLocks/>
              </p:cNvSpPr>
              <p:nvPr/>
            </p:nvSpPr>
            <p:spPr bwMode="auto">
              <a:xfrm>
                <a:off x="2222" y="4144"/>
                <a:ext cx="11" cy="48"/>
              </a:xfrm>
              <a:custGeom>
                <a:avLst/>
                <a:gdLst>
                  <a:gd name="T0" fmla="*/ 11 w 11"/>
                  <a:gd name="T1" fmla="*/ 0 h 48"/>
                  <a:gd name="T2" fmla="*/ 0 w 11"/>
                  <a:gd name="T3" fmla="*/ 38 h 48"/>
                  <a:gd name="T4" fmla="*/ 0 w 11"/>
                  <a:gd name="T5" fmla="*/ 45 h 48"/>
                  <a:gd name="T6" fmla="*/ 5 w 11"/>
                  <a:gd name="T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48">
                    <a:moveTo>
                      <a:pt x="11" y="0"/>
                    </a:moveTo>
                    <a:lnTo>
                      <a:pt x="0" y="38"/>
                    </a:lnTo>
                    <a:lnTo>
                      <a:pt x="0" y="45"/>
                    </a:lnTo>
                    <a:lnTo>
                      <a:pt x="5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8" name="Line 132"/>
              <p:cNvSpPr>
                <a:spLocks noChangeShapeType="1"/>
              </p:cNvSpPr>
              <p:nvPr/>
            </p:nvSpPr>
            <p:spPr bwMode="auto">
              <a:xfrm>
                <a:off x="2265" y="4119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09" name="Line 133"/>
              <p:cNvSpPr>
                <a:spLocks noChangeShapeType="1"/>
              </p:cNvSpPr>
              <p:nvPr/>
            </p:nvSpPr>
            <p:spPr bwMode="auto">
              <a:xfrm>
                <a:off x="2268" y="4119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0" name="Line 134"/>
              <p:cNvSpPr>
                <a:spLocks noChangeShapeType="1"/>
              </p:cNvSpPr>
              <p:nvPr/>
            </p:nvSpPr>
            <p:spPr bwMode="auto">
              <a:xfrm>
                <a:off x="2310" y="4119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1" name="Line 135"/>
              <p:cNvSpPr>
                <a:spLocks noChangeShapeType="1"/>
              </p:cNvSpPr>
              <p:nvPr/>
            </p:nvSpPr>
            <p:spPr bwMode="auto">
              <a:xfrm>
                <a:off x="2315" y="4119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2" name="Line 136"/>
              <p:cNvSpPr>
                <a:spLocks noChangeShapeType="1"/>
              </p:cNvSpPr>
              <p:nvPr/>
            </p:nvSpPr>
            <p:spPr bwMode="auto">
              <a:xfrm>
                <a:off x="2253" y="4119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3" name="Line 137"/>
              <p:cNvSpPr>
                <a:spLocks noChangeShapeType="1"/>
              </p:cNvSpPr>
              <p:nvPr/>
            </p:nvSpPr>
            <p:spPr bwMode="auto">
              <a:xfrm>
                <a:off x="2300" y="4119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4" name="Line 138"/>
              <p:cNvSpPr>
                <a:spLocks noChangeShapeType="1"/>
              </p:cNvSpPr>
              <p:nvPr/>
            </p:nvSpPr>
            <p:spPr bwMode="auto">
              <a:xfrm>
                <a:off x="2268" y="41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5" name="Line 139"/>
              <p:cNvSpPr>
                <a:spLocks noChangeShapeType="1"/>
              </p:cNvSpPr>
              <p:nvPr/>
            </p:nvSpPr>
            <p:spPr bwMode="auto">
              <a:xfrm>
                <a:off x="2253" y="4192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6" name="Line 140"/>
              <p:cNvSpPr>
                <a:spLocks noChangeShapeType="1"/>
              </p:cNvSpPr>
              <p:nvPr/>
            </p:nvSpPr>
            <p:spPr bwMode="auto">
              <a:xfrm>
                <a:off x="2300" y="4192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7" name="Line 141"/>
              <p:cNvSpPr>
                <a:spLocks noChangeShapeType="1"/>
              </p:cNvSpPr>
              <p:nvPr/>
            </p:nvSpPr>
            <p:spPr bwMode="auto">
              <a:xfrm flipH="1">
                <a:off x="2343" y="4144"/>
                <a:ext cx="38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8" name="Line 142"/>
              <p:cNvSpPr>
                <a:spLocks noChangeShapeType="1"/>
              </p:cNvSpPr>
              <p:nvPr/>
            </p:nvSpPr>
            <p:spPr bwMode="auto">
              <a:xfrm flipH="1">
                <a:off x="2346" y="4144"/>
                <a:ext cx="38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19" name="Freeform 143"/>
              <p:cNvSpPr>
                <a:spLocks/>
              </p:cNvSpPr>
              <p:nvPr/>
            </p:nvSpPr>
            <p:spPr bwMode="auto">
              <a:xfrm>
                <a:off x="2343" y="4144"/>
                <a:ext cx="41" cy="13"/>
              </a:xfrm>
              <a:custGeom>
                <a:avLst/>
                <a:gdLst>
                  <a:gd name="T0" fmla="*/ 3 w 41"/>
                  <a:gd name="T1" fmla="*/ 0 h 13"/>
                  <a:gd name="T2" fmla="*/ 0 w 41"/>
                  <a:gd name="T3" fmla="*/ 13 h 13"/>
                  <a:gd name="T4" fmla="*/ 0 w 41"/>
                  <a:gd name="T5" fmla="*/ 0 h 13"/>
                  <a:gd name="T6" fmla="*/ 41 w 41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3" y="0"/>
                    </a:moveTo>
                    <a:lnTo>
                      <a:pt x="0" y="13"/>
                    </a:lnTo>
                    <a:lnTo>
                      <a:pt x="0" y="0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0" name="Freeform 144"/>
              <p:cNvSpPr>
                <a:spLocks/>
              </p:cNvSpPr>
              <p:nvPr/>
            </p:nvSpPr>
            <p:spPr bwMode="auto">
              <a:xfrm>
                <a:off x="2343" y="4179"/>
                <a:ext cx="41" cy="13"/>
              </a:xfrm>
              <a:custGeom>
                <a:avLst/>
                <a:gdLst>
                  <a:gd name="T0" fmla="*/ 0 w 41"/>
                  <a:gd name="T1" fmla="*/ 13 h 13"/>
                  <a:gd name="T2" fmla="*/ 41 w 41"/>
                  <a:gd name="T3" fmla="*/ 13 h 13"/>
                  <a:gd name="T4" fmla="*/ 41 w 41"/>
                  <a:gd name="T5" fmla="*/ 0 h 13"/>
                  <a:gd name="T6" fmla="*/ 38 w 41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13"/>
                    </a:moveTo>
                    <a:lnTo>
                      <a:pt x="41" y="13"/>
                    </a:lnTo>
                    <a:lnTo>
                      <a:pt x="41" y="0"/>
                    </a:lnTo>
                    <a:lnTo>
                      <a:pt x="38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1" name="Line 145"/>
              <p:cNvSpPr>
                <a:spLocks noChangeShapeType="1"/>
              </p:cNvSpPr>
              <p:nvPr/>
            </p:nvSpPr>
            <p:spPr bwMode="auto">
              <a:xfrm>
                <a:off x="669" y="206"/>
                <a:ext cx="2517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2" name="Line 146"/>
              <p:cNvSpPr>
                <a:spLocks noChangeShapeType="1"/>
              </p:cNvSpPr>
              <p:nvPr/>
            </p:nvSpPr>
            <p:spPr bwMode="auto">
              <a:xfrm>
                <a:off x="919" y="206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3" name="Line 147"/>
              <p:cNvSpPr>
                <a:spLocks noChangeShapeType="1"/>
              </p:cNvSpPr>
              <p:nvPr/>
            </p:nvSpPr>
            <p:spPr bwMode="auto">
              <a:xfrm>
                <a:off x="1424" y="206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4" name="Line 148"/>
              <p:cNvSpPr>
                <a:spLocks noChangeShapeType="1"/>
              </p:cNvSpPr>
              <p:nvPr/>
            </p:nvSpPr>
            <p:spPr bwMode="auto">
              <a:xfrm>
                <a:off x="1926" y="206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5" name="Line 149"/>
              <p:cNvSpPr>
                <a:spLocks noChangeShapeType="1"/>
              </p:cNvSpPr>
              <p:nvPr/>
            </p:nvSpPr>
            <p:spPr bwMode="auto">
              <a:xfrm>
                <a:off x="2431" y="206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6" name="Line 150"/>
              <p:cNvSpPr>
                <a:spLocks noChangeShapeType="1"/>
              </p:cNvSpPr>
              <p:nvPr/>
            </p:nvSpPr>
            <p:spPr bwMode="auto">
              <a:xfrm>
                <a:off x="2934" y="206"/>
                <a:ext cx="1" cy="7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7" name="Line 151"/>
              <p:cNvSpPr>
                <a:spLocks noChangeShapeType="1"/>
              </p:cNvSpPr>
              <p:nvPr/>
            </p:nvSpPr>
            <p:spPr bwMode="auto">
              <a:xfrm>
                <a:off x="669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8" name="Line 152"/>
              <p:cNvSpPr>
                <a:spLocks noChangeShapeType="1"/>
              </p:cNvSpPr>
              <p:nvPr/>
            </p:nvSpPr>
            <p:spPr bwMode="auto">
              <a:xfrm>
                <a:off x="795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29" name="Line 153"/>
              <p:cNvSpPr>
                <a:spLocks noChangeShapeType="1"/>
              </p:cNvSpPr>
              <p:nvPr/>
            </p:nvSpPr>
            <p:spPr bwMode="auto">
              <a:xfrm>
                <a:off x="1045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0" name="Line 154"/>
              <p:cNvSpPr>
                <a:spLocks noChangeShapeType="1"/>
              </p:cNvSpPr>
              <p:nvPr/>
            </p:nvSpPr>
            <p:spPr bwMode="auto">
              <a:xfrm>
                <a:off x="1171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1" name="Line 155"/>
              <p:cNvSpPr>
                <a:spLocks noChangeShapeType="1"/>
              </p:cNvSpPr>
              <p:nvPr/>
            </p:nvSpPr>
            <p:spPr bwMode="auto">
              <a:xfrm>
                <a:off x="1298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2" name="Line 156"/>
              <p:cNvSpPr>
                <a:spLocks noChangeShapeType="1"/>
              </p:cNvSpPr>
              <p:nvPr/>
            </p:nvSpPr>
            <p:spPr bwMode="auto">
              <a:xfrm>
                <a:off x="1550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3" name="Line 157"/>
              <p:cNvSpPr>
                <a:spLocks noChangeShapeType="1"/>
              </p:cNvSpPr>
              <p:nvPr/>
            </p:nvSpPr>
            <p:spPr bwMode="auto">
              <a:xfrm>
                <a:off x="1676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4" name="Line 158"/>
              <p:cNvSpPr>
                <a:spLocks noChangeShapeType="1"/>
              </p:cNvSpPr>
              <p:nvPr/>
            </p:nvSpPr>
            <p:spPr bwMode="auto">
              <a:xfrm>
                <a:off x="1802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5" name="Line 159"/>
              <p:cNvSpPr>
                <a:spLocks noChangeShapeType="1"/>
              </p:cNvSpPr>
              <p:nvPr/>
            </p:nvSpPr>
            <p:spPr bwMode="auto">
              <a:xfrm>
                <a:off x="2053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6" name="Line 160"/>
              <p:cNvSpPr>
                <a:spLocks noChangeShapeType="1"/>
              </p:cNvSpPr>
              <p:nvPr/>
            </p:nvSpPr>
            <p:spPr bwMode="auto">
              <a:xfrm>
                <a:off x="2179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7" name="Line 161"/>
              <p:cNvSpPr>
                <a:spLocks noChangeShapeType="1"/>
              </p:cNvSpPr>
              <p:nvPr/>
            </p:nvSpPr>
            <p:spPr bwMode="auto">
              <a:xfrm>
                <a:off x="2305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8" name="Line 162"/>
              <p:cNvSpPr>
                <a:spLocks noChangeShapeType="1"/>
              </p:cNvSpPr>
              <p:nvPr/>
            </p:nvSpPr>
            <p:spPr bwMode="auto">
              <a:xfrm>
                <a:off x="2557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39" name="Line 163"/>
              <p:cNvSpPr>
                <a:spLocks noChangeShapeType="1"/>
              </p:cNvSpPr>
              <p:nvPr/>
            </p:nvSpPr>
            <p:spPr bwMode="auto">
              <a:xfrm>
                <a:off x="2683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0" name="Line 164"/>
              <p:cNvSpPr>
                <a:spLocks noChangeShapeType="1"/>
              </p:cNvSpPr>
              <p:nvPr/>
            </p:nvSpPr>
            <p:spPr bwMode="auto">
              <a:xfrm>
                <a:off x="2809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1" name="Line 165"/>
              <p:cNvSpPr>
                <a:spLocks noChangeShapeType="1"/>
              </p:cNvSpPr>
              <p:nvPr/>
            </p:nvSpPr>
            <p:spPr bwMode="auto">
              <a:xfrm>
                <a:off x="3060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2" name="Line 166"/>
              <p:cNvSpPr>
                <a:spLocks noChangeShapeType="1"/>
              </p:cNvSpPr>
              <p:nvPr/>
            </p:nvSpPr>
            <p:spPr bwMode="auto">
              <a:xfrm>
                <a:off x="3186" y="20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3" name="Line 167"/>
              <p:cNvSpPr>
                <a:spLocks noChangeShapeType="1"/>
              </p:cNvSpPr>
              <p:nvPr/>
            </p:nvSpPr>
            <p:spPr bwMode="auto">
              <a:xfrm flipV="1">
                <a:off x="669" y="206"/>
                <a:ext cx="1" cy="369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4" name="Line 168"/>
              <p:cNvSpPr>
                <a:spLocks noChangeShapeType="1"/>
              </p:cNvSpPr>
              <p:nvPr/>
            </p:nvSpPr>
            <p:spPr bwMode="auto">
              <a:xfrm>
                <a:off x="669" y="3811"/>
                <a:ext cx="49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5" name="Line 169"/>
              <p:cNvSpPr>
                <a:spLocks noChangeShapeType="1"/>
              </p:cNvSpPr>
              <p:nvPr/>
            </p:nvSpPr>
            <p:spPr bwMode="auto">
              <a:xfrm>
                <a:off x="413" y="3821"/>
                <a:ext cx="6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6" name="Freeform 170"/>
              <p:cNvSpPr>
                <a:spLocks/>
              </p:cNvSpPr>
              <p:nvPr/>
            </p:nvSpPr>
            <p:spPr bwMode="auto">
              <a:xfrm>
                <a:off x="501" y="3779"/>
                <a:ext cx="50" cy="73"/>
              </a:xfrm>
              <a:custGeom>
                <a:avLst/>
                <a:gdLst>
                  <a:gd name="T0" fmla="*/ 3 w 50"/>
                  <a:gd name="T1" fmla="*/ 13 h 73"/>
                  <a:gd name="T2" fmla="*/ 7 w 50"/>
                  <a:gd name="T3" fmla="*/ 17 h 73"/>
                  <a:gd name="T4" fmla="*/ 3 w 50"/>
                  <a:gd name="T5" fmla="*/ 22 h 73"/>
                  <a:gd name="T6" fmla="*/ 0 w 50"/>
                  <a:gd name="T7" fmla="*/ 17 h 73"/>
                  <a:gd name="T8" fmla="*/ 0 w 50"/>
                  <a:gd name="T9" fmla="*/ 13 h 73"/>
                  <a:gd name="T10" fmla="*/ 3 w 50"/>
                  <a:gd name="T11" fmla="*/ 7 h 73"/>
                  <a:gd name="T12" fmla="*/ 7 w 50"/>
                  <a:gd name="T13" fmla="*/ 3 h 73"/>
                  <a:gd name="T14" fmla="*/ 18 w 50"/>
                  <a:gd name="T15" fmla="*/ 0 h 73"/>
                  <a:gd name="T16" fmla="*/ 32 w 50"/>
                  <a:gd name="T17" fmla="*/ 0 h 73"/>
                  <a:gd name="T18" fmla="*/ 42 w 50"/>
                  <a:gd name="T19" fmla="*/ 3 h 73"/>
                  <a:gd name="T20" fmla="*/ 47 w 50"/>
                  <a:gd name="T21" fmla="*/ 7 h 73"/>
                  <a:gd name="T22" fmla="*/ 50 w 50"/>
                  <a:gd name="T23" fmla="*/ 13 h 73"/>
                  <a:gd name="T24" fmla="*/ 50 w 50"/>
                  <a:gd name="T25" fmla="*/ 22 h 73"/>
                  <a:gd name="T26" fmla="*/ 47 w 50"/>
                  <a:gd name="T27" fmla="*/ 28 h 73"/>
                  <a:gd name="T28" fmla="*/ 35 w 50"/>
                  <a:gd name="T29" fmla="*/ 35 h 73"/>
                  <a:gd name="T30" fmla="*/ 18 w 50"/>
                  <a:gd name="T31" fmla="*/ 42 h 73"/>
                  <a:gd name="T32" fmla="*/ 10 w 50"/>
                  <a:gd name="T33" fmla="*/ 45 h 73"/>
                  <a:gd name="T34" fmla="*/ 3 w 50"/>
                  <a:gd name="T35" fmla="*/ 53 h 73"/>
                  <a:gd name="T36" fmla="*/ 0 w 50"/>
                  <a:gd name="T37" fmla="*/ 63 h 73"/>
                  <a:gd name="T38" fmla="*/ 0 w 50"/>
                  <a:gd name="T3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3">
                    <a:moveTo>
                      <a:pt x="3" y="13"/>
                    </a:moveTo>
                    <a:lnTo>
                      <a:pt x="7" y="17"/>
                    </a:lnTo>
                    <a:lnTo>
                      <a:pt x="3" y="22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18" y="0"/>
                    </a:lnTo>
                    <a:lnTo>
                      <a:pt x="32" y="0"/>
                    </a:lnTo>
                    <a:lnTo>
                      <a:pt x="42" y="3"/>
                    </a:lnTo>
                    <a:lnTo>
                      <a:pt x="47" y="7"/>
                    </a:lnTo>
                    <a:lnTo>
                      <a:pt x="50" y="13"/>
                    </a:lnTo>
                    <a:lnTo>
                      <a:pt x="50" y="22"/>
                    </a:lnTo>
                    <a:lnTo>
                      <a:pt x="47" y="28"/>
                    </a:lnTo>
                    <a:lnTo>
                      <a:pt x="35" y="35"/>
                    </a:lnTo>
                    <a:lnTo>
                      <a:pt x="18" y="42"/>
                    </a:lnTo>
                    <a:lnTo>
                      <a:pt x="10" y="45"/>
                    </a:lnTo>
                    <a:lnTo>
                      <a:pt x="3" y="53"/>
                    </a:lnTo>
                    <a:lnTo>
                      <a:pt x="0" y="63"/>
                    </a:lnTo>
                    <a:lnTo>
                      <a:pt x="0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7" name="Freeform 171"/>
              <p:cNvSpPr>
                <a:spLocks/>
              </p:cNvSpPr>
              <p:nvPr/>
            </p:nvSpPr>
            <p:spPr bwMode="auto">
              <a:xfrm>
                <a:off x="519" y="3779"/>
                <a:ext cx="29" cy="42"/>
              </a:xfrm>
              <a:custGeom>
                <a:avLst/>
                <a:gdLst>
                  <a:gd name="T0" fmla="*/ 14 w 29"/>
                  <a:gd name="T1" fmla="*/ 0 h 42"/>
                  <a:gd name="T2" fmla="*/ 20 w 29"/>
                  <a:gd name="T3" fmla="*/ 3 h 42"/>
                  <a:gd name="T4" fmla="*/ 24 w 29"/>
                  <a:gd name="T5" fmla="*/ 7 h 42"/>
                  <a:gd name="T6" fmla="*/ 29 w 29"/>
                  <a:gd name="T7" fmla="*/ 13 h 42"/>
                  <a:gd name="T8" fmla="*/ 29 w 29"/>
                  <a:gd name="T9" fmla="*/ 22 h 42"/>
                  <a:gd name="T10" fmla="*/ 24 w 29"/>
                  <a:gd name="T11" fmla="*/ 28 h 42"/>
                  <a:gd name="T12" fmla="*/ 14 w 29"/>
                  <a:gd name="T13" fmla="*/ 35 h 42"/>
                  <a:gd name="T14" fmla="*/ 0 w 29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42">
                    <a:moveTo>
                      <a:pt x="14" y="0"/>
                    </a:moveTo>
                    <a:lnTo>
                      <a:pt x="20" y="3"/>
                    </a:lnTo>
                    <a:lnTo>
                      <a:pt x="24" y="7"/>
                    </a:lnTo>
                    <a:lnTo>
                      <a:pt x="29" y="13"/>
                    </a:lnTo>
                    <a:lnTo>
                      <a:pt x="29" y="22"/>
                    </a:lnTo>
                    <a:lnTo>
                      <a:pt x="24" y="28"/>
                    </a:lnTo>
                    <a:lnTo>
                      <a:pt x="14" y="35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8" name="Freeform 172"/>
              <p:cNvSpPr>
                <a:spLocks/>
              </p:cNvSpPr>
              <p:nvPr/>
            </p:nvSpPr>
            <p:spPr bwMode="auto">
              <a:xfrm>
                <a:off x="501" y="3842"/>
                <a:ext cx="50" cy="7"/>
              </a:xfrm>
              <a:custGeom>
                <a:avLst/>
                <a:gdLst>
                  <a:gd name="T0" fmla="*/ 0 w 50"/>
                  <a:gd name="T1" fmla="*/ 4 h 7"/>
                  <a:gd name="T2" fmla="*/ 3 w 50"/>
                  <a:gd name="T3" fmla="*/ 0 h 7"/>
                  <a:gd name="T4" fmla="*/ 10 w 50"/>
                  <a:gd name="T5" fmla="*/ 0 h 7"/>
                  <a:gd name="T6" fmla="*/ 28 w 50"/>
                  <a:gd name="T7" fmla="*/ 7 h 7"/>
                  <a:gd name="T8" fmla="*/ 38 w 50"/>
                  <a:gd name="T9" fmla="*/ 7 h 7"/>
                  <a:gd name="T10" fmla="*/ 47 w 50"/>
                  <a:gd name="T11" fmla="*/ 4 h 7"/>
                  <a:gd name="T12" fmla="*/ 50 w 50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7">
                    <a:moveTo>
                      <a:pt x="0" y="4"/>
                    </a:moveTo>
                    <a:lnTo>
                      <a:pt x="3" y="0"/>
                    </a:lnTo>
                    <a:lnTo>
                      <a:pt x="10" y="0"/>
                    </a:lnTo>
                    <a:lnTo>
                      <a:pt x="28" y="7"/>
                    </a:lnTo>
                    <a:lnTo>
                      <a:pt x="38" y="7"/>
                    </a:lnTo>
                    <a:lnTo>
                      <a:pt x="47" y="4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49" name="Freeform 173"/>
              <p:cNvSpPr>
                <a:spLocks/>
              </p:cNvSpPr>
              <p:nvPr/>
            </p:nvSpPr>
            <p:spPr bwMode="auto">
              <a:xfrm>
                <a:off x="511" y="3836"/>
                <a:ext cx="40" cy="16"/>
              </a:xfrm>
              <a:custGeom>
                <a:avLst/>
                <a:gdLst>
                  <a:gd name="T0" fmla="*/ 0 w 40"/>
                  <a:gd name="T1" fmla="*/ 6 h 16"/>
                  <a:gd name="T2" fmla="*/ 18 w 40"/>
                  <a:gd name="T3" fmla="*/ 16 h 16"/>
                  <a:gd name="T4" fmla="*/ 32 w 40"/>
                  <a:gd name="T5" fmla="*/ 16 h 16"/>
                  <a:gd name="T6" fmla="*/ 37 w 40"/>
                  <a:gd name="T7" fmla="*/ 13 h 16"/>
                  <a:gd name="T8" fmla="*/ 40 w 40"/>
                  <a:gd name="T9" fmla="*/ 6 h 16"/>
                  <a:gd name="T10" fmla="*/ 40 w 4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16">
                    <a:moveTo>
                      <a:pt x="0" y="6"/>
                    </a:moveTo>
                    <a:lnTo>
                      <a:pt x="18" y="16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0" y="6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0" name="Freeform 174"/>
              <p:cNvSpPr>
                <a:spLocks/>
              </p:cNvSpPr>
              <p:nvPr/>
            </p:nvSpPr>
            <p:spPr bwMode="auto">
              <a:xfrm>
                <a:off x="571" y="3779"/>
                <a:ext cx="50" cy="73"/>
              </a:xfrm>
              <a:custGeom>
                <a:avLst/>
                <a:gdLst>
                  <a:gd name="T0" fmla="*/ 21 w 50"/>
                  <a:gd name="T1" fmla="*/ 0 h 73"/>
                  <a:gd name="T2" fmla="*/ 11 w 50"/>
                  <a:gd name="T3" fmla="*/ 3 h 73"/>
                  <a:gd name="T4" fmla="*/ 5 w 50"/>
                  <a:gd name="T5" fmla="*/ 13 h 73"/>
                  <a:gd name="T6" fmla="*/ 0 w 50"/>
                  <a:gd name="T7" fmla="*/ 32 h 73"/>
                  <a:gd name="T8" fmla="*/ 0 w 50"/>
                  <a:gd name="T9" fmla="*/ 42 h 73"/>
                  <a:gd name="T10" fmla="*/ 5 w 50"/>
                  <a:gd name="T11" fmla="*/ 60 h 73"/>
                  <a:gd name="T12" fmla="*/ 11 w 50"/>
                  <a:gd name="T13" fmla="*/ 70 h 73"/>
                  <a:gd name="T14" fmla="*/ 21 w 50"/>
                  <a:gd name="T15" fmla="*/ 73 h 73"/>
                  <a:gd name="T16" fmla="*/ 28 w 50"/>
                  <a:gd name="T17" fmla="*/ 73 h 73"/>
                  <a:gd name="T18" fmla="*/ 40 w 50"/>
                  <a:gd name="T19" fmla="*/ 70 h 73"/>
                  <a:gd name="T20" fmla="*/ 46 w 50"/>
                  <a:gd name="T21" fmla="*/ 60 h 73"/>
                  <a:gd name="T22" fmla="*/ 50 w 50"/>
                  <a:gd name="T23" fmla="*/ 42 h 73"/>
                  <a:gd name="T24" fmla="*/ 50 w 50"/>
                  <a:gd name="T25" fmla="*/ 32 h 73"/>
                  <a:gd name="T26" fmla="*/ 46 w 50"/>
                  <a:gd name="T27" fmla="*/ 13 h 73"/>
                  <a:gd name="T28" fmla="*/ 40 w 50"/>
                  <a:gd name="T29" fmla="*/ 3 h 73"/>
                  <a:gd name="T30" fmla="*/ 28 w 50"/>
                  <a:gd name="T31" fmla="*/ 0 h 73"/>
                  <a:gd name="T32" fmla="*/ 21 w 50"/>
                  <a:gd name="T33" fmla="*/ 0 h 73"/>
                  <a:gd name="T34" fmla="*/ 15 w 50"/>
                  <a:gd name="T35" fmla="*/ 3 h 73"/>
                  <a:gd name="T36" fmla="*/ 11 w 50"/>
                  <a:gd name="T37" fmla="*/ 7 h 73"/>
                  <a:gd name="T38" fmla="*/ 8 w 50"/>
                  <a:gd name="T39" fmla="*/ 13 h 73"/>
                  <a:gd name="T40" fmla="*/ 5 w 50"/>
                  <a:gd name="T41" fmla="*/ 32 h 73"/>
                  <a:gd name="T42" fmla="*/ 5 w 50"/>
                  <a:gd name="T43" fmla="*/ 42 h 73"/>
                  <a:gd name="T44" fmla="*/ 8 w 50"/>
                  <a:gd name="T45" fmla="*/ 60 h 73"/>
                  <a:gd name="T46" fmla="*/ 11 w 50"/>
                  <a:gd name="T47" fmla="*/ 67 h 73"/>
                  <a:gd name="T48" fmla="*/ 15 w 50"/>
                  <a:gd name="T49" fmla="*/ 70 h 73"/>
                  <a:gd name="T50" fmla="*/ 21 w 50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3">
                    <a:moveTo>
                      <a:pt x="21" y="0"/>
                    </a:moveTo>
                    <a:lnTo>
                      <a:pt x="11" y="3"/>
                    </a:lnTo>
                    <a:lnTo>
                      <a:pt x="5" y="13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5" y="60"/>
                    </a:lnTo>
                    <a:lnTo>
                      <a:pt x="11" y="70"/>
                    </a:lnTo>
                    <a:lnTo>
                      <a:pt x="21" y="73"/>
                    </a:lnTo>
                    <a:lnTo>
                      <a:pt x="28" y="73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3"/>
                    </a:lnTo>
                    <a:lnTo>
                      <a:pt x="40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3"/>
                    </a:lnTo>
                    <a:lnTo>
                      <a:pt x="5" y="32"/>
                    </a:lnTo>
                    <a:lnTo>
                      <a:pt x="5" y="42"/>
                    </a:lnTo>
                    <a:lnTo>
                      <a:pt x="8" y="60"/>
                    </a:lnTo>
                    <a:lnTo>
                      <a:pt x="11" y="67"/>
                    </a:lnTo>
                    <a:lnTo>
                      <a:pt x="15" y="70"/>
                    </a:lnTo>
                    <a:lnTo>
                      <a:pt x="21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1" name="Freeform 175"/>
              <p:cNvSpPr>
                <a:spLocks/>
              </p:cNvSpPr>
              <p:nvPr/>
            </p:nvSpPr>
            <p:spPr bwMode="auto">
              <a:xfrm>
                <a:off x="599" y="3779"/>
                <a:ext cx="18" cy="73"/>
              </a:xfrm>
              <a:custGeom>
                <a:avLst/>
                <a:gdLst>
                  <a:gd name="T0" fmla="*/ 0 w 18"/>
                  <a:gd name="T1" fmla="*/ 73 h 73"/>
                  <a:gd name="T2" fmla="*/ 8 w 18"/>
                  <a:gd name="T3" fmla="*/ 70 h 73"/>
                  <a:gd name="T4" fmla="*/ 12 w 18"/>
                  <a:gd name="T5" fmla="*/ 67 h 73"/>
                  <a:gd name="T6" fmla="*/ 15 w 18"/>
                  <a:gd name="T7" fmla="*/ 60 h 73"/>
                  <a:gd name="T8" fmla="*/ 18 w 18"/>
                  <a:gd name="T9" fmla="*/ 42 h 73"/>
                  <a:gd name="T10" fmla="*/ 18 w 18"/>
                  <a:gd name="T11" fmla="*/ 32 h 73"/>
                  <a:gd name="T12" fmla="*/ 15 w 18"/>
                  <a:gd name="T13" fmla="*/ 13 h 73"/>
                  <a:gd name="T14" fmla="*/ 12 w 18"/>
                  <a:gd name="T15" fmla="*/ 7 h 73"/>
                  <a:gd name="T16" fmla="*/ 8 w 18"/>
                  <a:gd name="T17" fmla="*/ 3 h 73"/>
                  <a:gd name="T18" fmla="*/ 0 w 18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lnTo>
                      <a:pt x="8" y="70"/>
                    </a:lnTo>
                    <a:lnTo>
                      <a:pt x="12" y="67"/>
                    </a:lnTo>
                    <a:lnTo>
                      <a:pt x="15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5" y="13"/>
                    </a:lnTo>
                    <a:lnTo>
                      <a:pt x="12" y="7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2" name="Line 176"/>
              <p:cNvSpPr>
                <a:spLocks noChangeShapeType="1"/>
              </p:cNvSpPr>
              <p:nvPr/>
            </p:nvSpPr>
            <p:spPr bwMode="auto">
              <a:xfrm>
                <a:off x="669" y="2951"/>
                <a:ext cx="49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3" name="Line 177"/>
              <p:cNvSpPr>
                <a:spLocks noChangeShapeType="1"/>
              </p:cNvSpPr>
              <p:nvPr/>
            </p:nvSpPr>
            <p:spPr bwMode="auto">
              <a:xfrm>
                <a:off x="413" y="2963"/>
                <a:ext cx="6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4" name="Freeform 178"/>
              <p:cNvSpPr>
                <a:spLocks/>
              </p:cNvSpPr>
              <p:nvPr/>
            </p:nvSpPr>
            <p:spPr bwMode="auto">
              <a:xfrm>
                <a:off x="511" y="2921"/>
                <a:ext cx="18" cy="73"/>
              </a:xfrm>
              <a:custGeom>
                <a:avLst/>
                <a:gdLst>
                  <a:gd name="T0" fmla="*/ 0 w 18"/>
                  <a:gd name="T1" fmla="*/ 14 h 73"/>
                  <a:gd name="T2" fmla="*/ 8 w 18"/>
                  <a:gd name="T3" fmla="*/ 10 h 73"/>
                  <a:gd name="T4" fmla="*/ 18 w 18"/>
                  <a:gd name="T5" fmla="*/ 0 h 73"/>
                  <a:gd name="T6" fmla="*/ 18 w 18"/>
                  <a:gd name="T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3">
                    <a:moveTo>
                      <a:pt x="0" y="14"/>
                    </a:moveTo>
                    <a:lnTo>
                      <a:pt x="8" y="10"/>
                    </a:lnTo>
                    <a:lnTo>
                      <a:pt x="18" y="0"/>
                    </a:lnTo>
                    <a:lnTo>
                      <a:pt x="18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5" name="Line 179"/>
              <p:cNvSpPr>
                <a:spLocks noChangeShapeType="1"/>
              </p:cNvSpPr>
              <p:nvPr/>
            </p:nvSpPr>
            <p:spPr bwMode="auto">
              <a:xfrm>
                <a:off x="526" y="2925"/>
                <a:ext cx="1" cy="6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6" name="Line 180"/>
              <p:cNvSpPr>
                <a:spLocks noChangeShapeType="1"/>
              </p:cNvSpPr>
              <p:nvPr/>
            </p:nvSpPr>
            <p:spPr bwMode="auto">
              <a:xfrm>
                <a:off x="511" y="299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7" name="Freeform 181"/>
              <p:cNvSpPr>
                <a:spLocks/>
              </p:cNvSpPr>
              <p:nvPr/>
            </p:nvSpPr>
            <p:spPr bwMode="auto">
              <a:xfrm>
                <a:off x="571" y="2921"/>
                <a:ext cx="50" cy="73"/>
              </a:xfrm>
              <a:custGeom>
                <a:avLst/>
                <a:gdLst>
                  <a:gd name="T0" fmla="*/ 21 w 50"/>
                  <a:gd name="T1" fmla="*/ 0 h 73"/>
                  <a:gd name="T2" fmla="*/ 11 w 50"/>
                  <a:gd name="T3" fmla="*/ 4 h 73"/>
                  <a:gd name="T4" fmla="*/ 5 w 50"/>
                  <a:gd name="T5" fmla="*/ 14 h 73"/>
                  <a:gd name="T6" fmla="*/ 0 w 50"/>
                  <a:gd name="T7" fmla="*/ 32 h 73"/>
                  <a:gd name="T8" fmla="*/ 0 w 50"/>
                  <a:gd name="T9" fmla="*/ 42 h 73"/>
                  <a:gd name="T10" fmla="*/ 5 w 50"/>
                  <a:gd name="T11" fmla="*/ 60 h 73"/>
                  <a:gd name="T12" fmla="*/ 11 w 50"/>
                  <a:gd name="T13" fmla="*/ 70 h 73"/>
                  <a:gd name="T14" fmla="*/ 21 w 50"/>
                  <a:gd name="T15" fmla="*/ 73 h 73"/>
                  <a:gd name="T16" fmla="*/ 28 w 50"/>
                  <a:gd name="T17" fmla="*/ 73 h 73"/>
                  <a:gd name="T18" fmla="*/ 40 w 50"/>
                  <a:gd name="T19" fmla="*/ 70 h 73"/>
                  <a:gd name="T20" fmla="*/ 46 w 50"/>
                  <a:gd name="T21" fmla="*/ 60 h 73"/>
                  <a:gd name="T22" fmla="*/ 50 w 50"/>
                  <a:gd name="T23" fmla="*/ 42 h 73"/>
                  <a:gd name="T24" fmla="*/ 50 w 50"/>
                  <a:gd name="T25" fmla="*/ 32 h 73"/>
                  <a:gd name="T26" fmla="*/ 46 w 50"/>
                  <a:gd name="T27" fmla="*/ 14 h 73"/>
                  <a:gd name="T28" fmla="*/ 40 w 50"/>
                  <a:gd name="T29" fmla="*/ 4 h 73"/>
                  <a:gd name="T30" fmla="*/ 28 w 50"/>
                  <a:gd name="T31" fmla="*/ 0 h 73"/>
                  <a:gd name="T32" fmla="*/ 21 w 50"/>
                  <a:gd name="T33" fmla="*/ 0 h 73"/>
                  <a:gd name="T34" fmla="*/ 15 w 50"/>
                  <a:gd name="T35" fmla="*/ 4 h 73"/>
                  <a:gd name="T36" fmla="*/ 11 w 50"/>
                  <a:gd name="T37" fmla="*/ 7 h 73"/>
                  <a:gd name="T38" fmla="*/ 8 w 50"/>
                  <a:gd name="T39" fmla="*/ 14 h 73"/>
                  <a:gd name="T40" fmla="*/ 5 w 50"/>
                  <a:gd name="T41" fmla="*/ 32 h 73"/>
                  <a:gd name="T42" fmla="*/ 5 w 50"/>
                  <a:gd name="T43" fmla="*/ 42 h 73"/>
                  <a:gd name="T44" fmla="*/ 8 w 50"/>
                  <a:gd name="T45" fmla="*/ 60 h 73"/>
                  <a:gd name="T46" fmla="*/ 11 w 50"/>
                  <a:gd name="T47" fmla="*/ 67 h 73"/>
                  <a:gd name="T48" fmla="*/ 15 w 50"/>
                  <a:gd name="T49" fmla="*/ 70 h 73"/>
                  <a:gd name="T50" fmla="*/ 21 w 50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3">
                    <a:moveTo>
                      <a:pt x="21" y="0"/>
                    </a:moveTo>
                    <a:lnTo>
                      <a:pt x="11" y="4"/>
                    </a:lnTo>
                    <a:lnTo>
                      <a:pt x="5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5" y="60"/>
                    </a:lnTo>
                    <a:lnTo>
                      <a:pt x="11" y="70"/>
                    </a:lnTo>
                    <a:lnTo>
                      <a:pt x="21" y="73"/>
                    </a:lnTo>
                    <a:lnTo>
                      <a:pt x="28" y="73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4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5" y="4"/>
                    </a:lnTo>
                    <a:lnTo>
                      <a:pt x="11" y="7"/>
                    </a:lnTo>
                    <a:lnTo>
                      <a:pt x="8" y="14"/>
                    </a:lnTo>
                    <a:lnTo>
                      <a:pt x="5" y="32"/>
                    </a:lnTo>
                    <a:lnTo>
                      <a:pt x="5" y="42"/>
                    </a:lnTo>
                    <a:lnTo>
                      <a:pt x="8" y="60"/>
                    </a:lnTo>
                    <a:lnTo>
                      <a:pt x="11" y="67"/>
                    </a:lnTo>
                    <a:lnTo>
                      <a:pt x="15" y="70"/>
                    </a:lnTo>
                    <a:lnTo>
                      <a:pt x="21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8" name="Freeform 182"/>
              <p:cNvSpPr>
                <a:spLocks/>
              </p:cNvSpPr>
              <p:nvPr/>
            </p:nvSpPr>
            <p:spPr bwMode="auto">
              <a:xfrm>
                <a:off x="599" y="2921"/>
                <a:ext cx="18" cy="73"/>
              </a:xfrm>
              <a:custGeom>
                <a:avLst/>
                <a:gdLst>
                  <a:gd name="T0" fmla="*/ 0 w 18"/>
                  <a:gd name="T1" fmla="*/ 73 h 73"/>
                  <a:gd name="T2" fmla="*/ 8 w 18"/>
                  <a:gd name="T3" fmla="*/ 70 h 73"/>
                  <a:gd name="T4" fmla="*/ 12 w 18"/>
                  <a:gd name="T5" fmla="*/ 67 h 73"/>
                  <a:gd name="T6" fmla="*/ 15 w 18"/>
                  <a:gd name="T7" fmla="*/ 60 h 73"/>
                  <a:gd name="T8" fmla="*/ 18 w 18"/>
                  <a:gd name="T9" fmla="*/ 42 h 73"/>
                  <a:gd name="T10" fmla="*/ 18 w 18"/>
                  <a:gd name="T11" fmla="*/ 32 h 73"/>
                  <a:gd name="T12" fmla="*/ 15 w 18"/>
                  <a:gd name="T13" fmla="*/ 14 h 73"/>
                  <a:gd name="T14" fmla="*/ 12 w 18"/>
                  <a:gd name="T15" fmla="*/ 7 h 73"/>
                  <a:gd name="T16" fmla="*/ 8 w 18"/>
                  <a:gd name="T17" fmla="*/ 4 h 73"/>
                  <a:gd name="T18" fmla="*/ 0 w 18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lnTo>
                      <a:pt x="8" y="70"/>
                    </a:lnTo>
                    <a:lnTo>
                      <a:pt x="12" y="67"/>
                    </a:lnTo>
                    <a:lnTo>
                      <a:pt x="15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5" y="14"/>
                    </a:lnTo>
                    <a:lnTo>
                      <a:pt x="12" y="7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59" name="Line 183"/>
              <p:cNvSpPr>
                <a:spLocks noChangeShapeType="1"/>
              </p:cNvSpPr>
              <p:nvPr/>
            </p:nvSpPr>
            <p:spPr bwMode="auto">
              <a:xfrm>
                <a:off x="669" y="2094"/>
                <a:ext cx="49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0" name="Freeform 184"/>
              <p:cNvSpPr>
                <a:spLocks/>
              </p:cNvSpPr>
              <p:nvPr/>
            </p:nvSpPr>
            <p:spPr bwMode="auto">
              <a:xfrm>
                <a:off x="571" y="2062"/>
                <a:ext cx="50" cy="75"/>
              </a:xfrm>
              <a:custGeom>
                <a:avLst/>
                <a:gdLst>
                  <a:gd name="T0" fmla="*/ 21 w 50"/>
                  <a:gd name="T1" fmla="*/ 0 h 75"/>
                  <a:gd name="T2" fmla="*/ 11 w 50"/>
                  <a:gd name="T3" fmla="*/ 3 h 75"/>
                  <a:gd name="T4" fmla="*/ 5 w 50"/>
                  <a:gd name="T5" fmla="*/ 15 h 75"/>
                  <a:gd name="T6" fmla="*/ 0 w 50"/>
                  <a:gd name="T7" fmla="*/ 32 h 75"/>
                  <a:gd name="T8" fmla="*/ 0 w 50"/>
                  <a:gd name="T9" fmla="*/ 43 h 75"/>
                  <a:gd name="T10" fmla="*/ 5 w 50"/>
                  <a:gd name="T11" fmla="*/ 60 h 75"/>
                  <a:gd name="T12" fmla="*/ 11 w 50"/>
                  <a:gd name="T13" fmla="*/ 71 h 75"/>
                  <a:gd name="T14" fmla="*/ 21 w 50"/>
                  <a:gd name="T15" fmla="*/ 75 h 75"/>
                  <a:gd name="T16" fmla="*/ 28 w 50"/>
                  <a:gd name="T17" fmla="*/ 75 h 75"/>
                  <a:gd name="T18" fmla="*/ 40 w 50"/>
                  <a:gd name="T19" fmla="*/ 71 h 75"/>
                  <a:gd name="T20" fmla="*/ 46 w 50"/>
                  <a:gd name="T21" fmla="*/ 60 h 75"/>
                  <a:gd name="T22" fmla="*/ 50 w 50"/>
                  <a:gd name="T23" fmla="*/ 43 h 75"/>
                  <a:gd name="T24" fmla="*/ 50 w 50"/>
                  <a:gd name="T25" fmla="*/ 32 h 75"/>
                  <a:gd name="T26" fmla="*/ 46 w 50"/>
                  <a:gd name="T27" fmla="*/ 15 h 75"/>
                  <a:gd name="T28" fmla="*/ 40 w 50"/>
                  <a:gd name="T29" fmla="*/ 3 h 75"/>
                  <a:gd name="T30" fmla="*/ 28 w 50"/>
                  <a:gd name="T31" fmla="*/ 0 h 75"/>
                  <a:gd name="T32" fmla="*/ 21 w 50"/>
                  <a:gd name="T33" fmla="*/ 0 h 75"/>
                  <a:gd name="T34" fmla="*/ 15 w 50"/>
                  <a:gd name="T35" fmla="*/ 3 h 75"/>
                  <a:gd name="T36" fmla="*/ 11 w 50"/>
                  <a:gd name="T37" fmla="*/ 7 h 75"/>
                  <a:gd name="T38" fmla="*/ 8 w 50"/>
                  <a:gd name="T39" fmla="*/ 15 h 75"/>
                  <a:gd name="T40" fmla="*/ 5 w 50"/>
                  <a:gd name="T41" fmla="*/ 32 h 75"/>
                  <a:gd name="T42" fmla="*/ 5 w 50"/>
                  <a:gd name="T43" fmla="*/ 43 h 75"/>
                  <a:gd name="T44" fmla="*/ 8 w 50"/>
                  <a:gd name="T45" fmla="*/ 60 h 75"/>
                  <a:gd name="T46" fmla="*/ 11 w 50"/>
                  <a:gd name="T47" fmla="*/ 66 h 75"/>
                  <a:gd name="T48" fmla="*/ 15 w 50"/>
                  <a:gd name="T49" fmla="*/ 71 h 75"/>
                  <a:gd name="T50" fmla="*/ 21 w 50"/>
                  <a:gd name="T51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5">
                    <a:moveTo>
                      <a:pt x="21" y="0"/>
                    </a:moveTo>
                    <a:lnTo>
                      <a:pt x="11" y="3"/>
                    </a:lnTo>
                    <a:lnTo>
                      <a:pt x="5" y="15"/>
                    </a:lnTo>
                    <a:lnTo>
                      <a:pt x="0" y="32"/>
                    </a:lnTo>
                    <a:lnTo>
                      <a:pt x="0" y="43"/>
                    </a:lnTo>
                    <a:lnTo>
                      <a:pt x="5" y="60"/>
                    </a:lnTo>
                    <a:lnTo>
                      <a:pt x="11" y="71"/>
                    </a:lnTo>
                    <a:lnTo>
                      <a:pt x="21" y="75"/>
                    </a:lnTo>
                    <a:lnTo>
                      <a:pt x="28" y="75"/>
                    </a:lnTo>
                    <a:lnTo>
                      <a:pt x="40" y="71"/>
                    </a:lnTo>
                    <a:lnTo>
                      <a:pt x="46" y="60"/>
                    </a:lnTo>
                    <a:lnTo>
                      <a:pt x="50" y="43"/>
                    </a:lnTo>
                    <a:lnTo>
                      <a:pt x="50" y="32"/>
                    </a:lnTo>
                    <a:lnTo>
                      <a:pt x="46" y="15"/>
                    </a:lnTo>
                    <a:lnTo>
                      <a:pt x="40" y="3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5" y="3"/>
                    </a:lnTo>
                    <a:lnTo>
                      <a:pt x="11" y="7"/>
                    </a:lnTo>
                    <a:lnTo>
                      <a:pt x="8" y="15"/>
                    </a:lnTo>
                    <a:lnTo>
                      <a:pt x="5" y="32"/>
                    </a:lnTo>
                    <a:lnTo>
                      <a:pt x="5" y="43"/>
                    </a:lnTo>
                    <a:lnTo>
                      <a:pt x="8" y="60"/>
                    </a:lnTo>
                    <a:lnTo>
                      <a:pt x="11" y="66"/>
                    </a:lnTo>
                    <a:lnTo>
                      <a:pt x="15" y="71"/>
                    </a:lnTo>
                    <a:lnTo>
                      <a:pt x="21" y="7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1" name="Freeform 185"/>
              <p:cNvSpPr>
                <a:spLocks/>
              </p:cNvSpPr>
              <p:nvPr/>
            </p:nvSpPr>
            <p:spPr bwMode="auto">
              <a:xfrm>
                <a:off x="599" y="2062"/>
                <a:ext cx="18" cy="75"/>
              </a:xfrm>
              <a:custGeom>
                <a:avLst/>
                <a:gdLst>
                  <a:gd name="T0" fmla="*/ 0 w 18"/>
                  <a:gd name="T1" fmla="*/ 75 h 75"/>
                  <a:gd name="T2" fmla="*/ 8 w 18"/>
                  <a:gd name="T3" fmla="*/ 71 h 75"/>
                  <a:gd name="T4" fmla="*/ 12 w 18"/>
                  <a:gd name="T5" fmla="*/ 66 h 75"/>
                  <a:gd name="T6" fmla="*/ 15 w 18"/>
                  <a:gd name="T7" fmla="*/ 60 h 75"/>
                  <a:gd name="T8" fmla="*/ 18 w 18"/>
                  <a:gd name="T9" fmla="*/ 43 h 75"/>
                  <a:gd name="T10" fmla="*/ 18 w 18"/>
                  <a:gd name="T11" fmla="*/ 32 h 75"/>
                  <a:gd name="T12" fmla="*/ 15 w 18"/>
                  <a:gd name="T13" fmla="*/ 15 h 75"/>
                  <a:gd name="T14" fmla="*/ 12 w 18"/>
                  <a:gd name="T15" fmla="*/ 7 h 75"/>
                  <a:gd name="T16" fmla="*/ 8 w 18"/>
                  <a:gd name="T17" fmla="*/ 3 h 75"/>
                  <a:gd name="T18" fmla="*/ 0 w 18"/>
                  <a:gd name="T1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5">
                    <a:moveTo>
                      <a:pt x="0" y="75"/>
                    </a:moveTo>
                    <a:lnTo>
                      <a:pt x="8" y="71"/>
                    </a:lnTo>
                    <a:lnTo>
                      <a:pt x="12" y="66"/>
                    </a:lnTo>
                    <a:lnTo>
                      <a:pt x="15" y="60"/>
                    </a:lnTo>
                    <a:lnTo>
                      <a:pt x="18" y="43"/>
                    </a:lnTo>
                    <a:lnTo>
                      <a:pt x="18" y="32"/>
                    </a:lnTo>
                    <a:lnTo>
                      <a:pt x="15" y="15"/>
                    </a:lnTo>
                    <a:lnTo>
                      <a:pt x="12" y="7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2" name="Line 186"/>
              <p:cNvSpPr>
                <a:spLocks noChangeShapeType="1"/>
              </p:cNvSpPr>
              <p:nvPr/>
            </p:nvSpPr>
            <p:spPr bwMode="auto">
              <a:xfrm>
                <a:off x="669" y="1236"/>
                <a:ext cx="49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3" name="Freeform 187"/>
              <p:cNvSpPr>
                <a:spLocks/>
              </p:cNvSpPr>
              <p:nvPr/>
            </p:nvSpPr>
            <p:spPr bwMode="auto">
              <a:xfrm>
                <a:off x="511" y="1204"/>
                <a:ext cx="18" cy="73"/>
              </a:xfrm>
              <a:custGeom>
                <a:avLst/>
                <a:gdLst>
                  <a:gd name="T0" fmla="*/ 0 w 18"/>
                  <a:gd name="T1" fmla="*/ 14 h 73"/>
                  <a:gd name="T2" fmla="*/ 8 w 18"/>
                  <a:gd name="T3" fmla="*/ 10 h 73"/>
                  <a:gd name="T4" fmla="*/ 18 w 18"/>
                  <a:gd name="T5" fmla="*/ 0 h 73"/>
                  <a:gd name="T6" fmla="*/ 18 w 18"/>
                  <a:gd name="T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3">
                    <a:moveTo>
                      <a:pt x="0" y="14"/>
                    </a:moveTo>
                    <a:lnTo>
                      <a:pt x="8" y="10"/>
                    </a:lnTo>
                    <a:lnTo>
                      <a:pt x="18" y="0"/>
                    </a:lnTo>
                    <a:lnTo>
                      <a:pt x="18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4" name="Line 188"/>
              <p:cNvSpPr>
                <a:spLocks noChangeShapeType="1"/>
              </p:cNvSpPr>
              <p:nvPr/>
            </p:nvSpPr>
            <p:spPr bwMode="auto">
              <a:xfrm>
                <a:off x="526" y="1208"/>
                <a:ext cx="1" cy="69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5" name="Line 189"/>
              <p:cNvSpPr>
                <a:spLocks noChangeShapeType="1"/>
              </p:cNvSpPr>
              <p:nvPr/>
            </p:nvSpPr>
            <p:spPr bwMode="auto">
              <a:xfrm>
                <a:off x="511" y="1277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6" name="Freeform 190"/>
              <p:cNvSpPr>
                <a:spLocks/>
              </p:cNvSpPr>
              <p:nvPr/>
            </p:nvSpPr>
            <p:spPr bwMode="auto">
              <a:xfrm>
                <a:off x="571" y="1204"/>
                <a:ext cx="50" cy="73"/>
              </a:xfrm>
              <a:custGeom>
                <a:avLst/>
                <a:gdLst>
                  <a:gd name="T0" fmla="*/ 21 w 50"/>
                  <a:gd name="T1" fmla="*/ 0 h 73"/>
                  <a:gd name="T2" fmla="*/ 11 w 50"/>
                  <a:gd name="T3" fmla="*/ 4 h 73"/>
                  <a:gd name="T4" fmla="*/ 5 w 50"/>
                  <a:gd name="T5" fmla="*/ 14 h 73"/>
                  <a:gd name="T6" fmla="*/ 0 w 50"/>
                  <a:gd name="T7" fmla="*/ 32 h 73"/>
                  <a:gd name="T8" fmla="*/ 0 w 50"/>
                  <a:gd name="T9" fmla="*/ 42 h 73"/>
                  <a:gd name="T10" fmla="*/ 5 w 50"/>
                  <a:gd name="T11" fmla="*/ 60 h 73"/>
                  <a:gd name="T12" fmla="*/ 11 w 50"/>
                  <a:gd name="T13" fmla="*/ 70 h 73"/>
                  <a:gd name="T14" fmla="*/ 21 w 50"/>
                  <a:gd name="T15" fmla="*/ 73 h 73"/>
                  <a:gd name="T16" fmla="*/ 28 w 50"/>
                  <a:gd name="T17" fmla="*/ 73 h 73"/>
                  <a:gd name="T18" fmla="*/ 40 w 50"/>
                  <a:gd name="T19" fmla="*/ 70 h 73"/>
                  <a:gd name="T20" fmla="*/ 46 w 50"/>
                  <a:gd name="T21" fmla="*/ 60 h 73"/>
                  <a:gd name="T22" fmla="*/ 50 w 50"/>
                  <a:gd name="T23" fmla="*/ 42 h 73"/>
                  <a:gd name="T24" fmla="*/ 50 w 50"/>
                  <a:gd name="T25" fmla="*/ 32 h 73"/>
                  <a:gd name="T26" fmla="*/ 46 w 50"/>
                  <a:gd name="T27" fmla="*/ 14 h 73"/>
                  <a:gd name="T28" fmla="*/ 40 w 50"/>
                  <a:gd name="T29" fmla="*/ 4 h 73"/>
                  <a:gd name="T30" fmla="*/ 28 w 50"/>
                  <a:gd name="T31" fmla="*/ 0 h 73"/>
                  <a:gd name="T32" fmla="*/ 21 w 50"/>
                  <a:gd name="T33" fmla="*/ 0 h 73"/>
                  <a:gd name="T34" fmla="*/ 15 w 50"/>
                  <a:gd name="T35" fmla="*/ 4 h 73"/>
                  <a:gd name="T36" fmla="*/ 11 w 50"/>
                  <a:gd name="T37" fmla="*/ 7 h 73"/>
                  <a:gd name="T38" fmla="*/ 8 w 50"/>
                  <a:gd name="T39" fmla="*/ 14 h 73"/>
                  <a:gd name="T40" fmla="*/ 5 w 50"/>
                  <a:gd name="T41" fmla="*/ 32 h 73"/>
                  <a:gd name="T42" fmla="*/ 5 w 50"/>
                  <a:gd name="T43" fmla="*/ 42 h 73"/>
                  <a:gd name="T44" fmla="*/ 8 w 50"/>
                  <a:gd name="T45" fmla="*/ 60 h 73"/>
                  <a:gd name="T46" fmla="*/ 11 w 50"/>
                  <a:gd name="T47" fmla="*/ 67 h 73"/>
                  <a:gd name="T48" fmla="*/ 15 w 50"/>
                  <a:gd name="T49" fmla="*/ 70 h 73"/>
                  <a:gd name="T50" fmla="*/ 21 w 50"/>
                  <a:gd name="T5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3">
                    <a:moveTo>
                      <a:pt x="21" y="0"/>
                    </a:moveTo>
                    <a:lnTo>
                      <a:pt x="11" y="4"/>
                    </a:lnTo>
                    <a:lnTo>
                      <a:pt x="5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5" y="60"/>
                    </a:lnTo>
                    <a:lnTo>
                      <a:pt x="11" y="70"/>
                    </a:lnTo>
                    <a:lnTo>
                      <a:pt x="21" y="73"/>
                    </a:lnTo>
                    <a:lnTo>
                      <a:pt x="28" y="73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4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5" y="4"/>
                    </a:lnTo>
                    <a:lnTo>
                      <a:pt x="11" y="7"/>
                    </a:lnTo>
                    <a:lnTo>
                      <a:pt x="8" y="14"/>
                    </a:lnTo>
                    <a:lnTo>
                      <a:pt x="5" y="32"/>
                    </a:lnTo>
                    <a:lnTo>
                      <a:pt x="5" y="42"/>
                    </a:lnTo>
                    <a:lnTo>
                      <a:pt x="8" y="60"/>
                    </a:lnTo>
                    <a:lnTo>
                      <a:pt x="11" y="67"/>
                    </a:lnTo>
                    <a:lnTo>
                      <a:pt x="15" y="70"/>
                    </a:lnTo>
                    <a:lnTo>
                      <a:pt x="21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7" name="Freeform 191"/>
              <p:cNvSpPr>
                <a:spLocks/>
              </p:cNvSpPr>
              <p:nvPr/>
            </p:nvSpPr>
            <p:spPr bwMode="auto">
              <a:xfrm>
                <a:off x="599" y="1204"/>
                <a:ext cx="18" cy="73"/>
              </a:xfrm>
              <a:custGeom>
                <a:avLst/>
                <a:gdLst>
                  <a:gd name="T0" fmla="*/ 0 w 18"/>
                  <a:gd name="T1" fmla="*/ 73 h 73"/>
                  <a:gd name="T2" fmla="*/ 8 w 18"/>
                  <a:gd name="T3" fmla="*/ 70 h 73"/>
                  <a:gd name="T4" fmla="*/ 12 w 18"/>
                  <a:gd name="T5" fmla="*/ 67 h 73"/>
                  <a:gd name="T6" fmla="*/ 15 w 18"/>
                  <a:gd name="T7" fmla="*/ 60 h 73"/>
                  <a:gd name="T8" fmla="*/ 18 w 18"/>
                  <a:gd name="T9" fmla="*/ 42 h 73"/>
                  <a:gd name="T10" fmla="*/ 18 w 18"/>
                  <a:gd name="T11" fmla="*/ 32 h 73"/>
                  <a:gd name="T12" fmla="*/ 15 w 18"/>
                  <a:gd name="T13" fmla="*/ 14 h 73"/>
                  <a:gd name="T14" fmla="*/ 12 w 18"/>
                  <a:gd name="T15" fmla="*/ 7 h 73"/>
                  <a:gd name="T16" fmla="*/ 8 w 18"/>
                  <a:gd name="T17" fmla="*/ 4 h 73"/>
                  <a:gd name="T18" fmla="*/ 0 w 18"/>
                  <a:gd name="T1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3">
                    <a:moveTo>
                      <a:pt x="0" y="73"/>
                    </a:moveTo>
                    <a:lnTo>
                      <a:pt x="8" y="70"/>
                    </a:lnTo>
                    <a:lnTo>
                      <a:pt x="12" y="67"/>
                    </a:lnTo>
                    <a:lnTo>
                      <a:pt x="15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5" y="14"/>
                    </a:lnTo>
                    <a:lnTo>
                      <a:pt x="12" y="7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8" name="Line 192"/>
              <p:cNvSpPr>
                <a:spLocks noChangeShapeType="1"/>
              </p:cNvSpPr>
              <p:nvPr/>
            </p:nvSpPr>
            <p:spPr bwMode="auto">
              <a:xfrm>
                <a:off x="669" y="377"/>
                <a:ext cx="49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69" name="Freeform 193"/>
              <p:cNvSpPr>
                <a:spLocks/>
              </p:cNvSpPr>
              <p:nvPr/>
            </p:nvSpPr>
            <p:spPr bwMode="auto">
              <a:xfrm>
                <a:off x="501" y="345"/>
                <a:ext cx="50" cy="75"/>
              </a:xfrm>
              <a:custGeom>
                <a:avLst/>
                <a:gdLst>
                  <a:gd name="T0" fmla="*/ 3 w 50"/>
                  <a:gd name="T1" fmla="*/ 15 h 75"/>
                  <a:gd name="T2" fmla="*/ 7 w 50"/>
                  <a:gd name="T3" fmla="*/ 18 h 75"/>
                  <a:gd name="T4" fmla="*/ 3 w 50"/>
                  <a:gd name="T5" fmla="*/ 22 h 75"/>
                  <a:gd name="T6" fmla="*/ 0 w 50"/>
                  <a:gd name="T7" fmla="*/ 18 h 75"/>
                  <a:gd name="T8" fmla="*/ 0 w 50"/>
                  <a:gd name="T9" fmla="*/ 15 h 75"/>
                  <a:gd name="T10" fmla="*/ 3 w 50"/>
                  <a:gd name="T11" fmla="*/ 8 h 75"/>
                  <a:gd name="T12" fmla="*/ 7 w 50"/>
                  <a:gd name="T13" fmla="*/ 5 h 75"/>
                  <a:gd name="T14" fmla="*/ 18 w 50"/>
                  <a:gd name="T15" fmla="*/ 0 h 75"/>
                  <a:gd name="T16" fmla="*/ 32 w 50"/>
                  <a:gd name="T17" fmla="*/ 0 h 75"/>
                  <a:gd name="T18" fmla="*/ 42 w 50"/>
                  <a:gd name="T19" fmla="*/ 5 h 75"/>
                  <a:gd name="T20" fmla="*/ 47 w 50"/>
                  <a:gd name="T21" fmla="*/ 8 h 75"/>
                  <a:gd name="T22" fmla="*/ 50 w 50"/>
                  <a:gd name="T23" fmla="*/ 15 h 75"/>
                  <a:gd name="T24" fmla="*/ 50 w 50"/>
                  <a:gd name="T25" fmla="*/ 22 h 75"/>
                  <a:gd name="T26" fmla="*/ 47 w 50"/>
                  <a:gd name="T27" fmla="*/ 28 h 75"/>
                  <a:gd name="T28" fmla="*/ 35 w 50"/>
                  <a:gd name="T29" fmla="*/ 37 h 75"/>
                  <a:gd name="T30" fmla="*/ 18 w 50"/>
                  <a:gd name="T31" fmla="*/ 43 h 75"/>
                  <a:gd name="T32" fmla="*/ 10 w 50"/>
                  <a:gd name="T33" fmla="*/ 47 h 75"/>
                  <a:gd name="T34" fmla="*/ 3 w 50"/>
                  <a:gd name="T35" fmla="*/ 53 h 75"/>
                  <a:gd name="T36" fmla="*/ 0 w 50"/>
                  <a:gd name="T37" fmla="*/ 65 h 75"/>
                  <a:gd name="T38" fmla="*/ 0 w 50"/>
                  <a:gd name="T3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5">
                    <a:moveTo>
                      <a:pt x="3" y="15"/>
                    </a:moveTo>
                    <a:lnTo>
                      <a:pt x="7" y="18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3" y="8"/>
                    </a:lnTo>
                    <a:lnTo>
                      <a:pt x="7" y="5"/>
                    </a:lnTo>
                    <a:lnTo>
                      <a:pt x="18" y="0"/>
                    </a:lnTo>
                    <a:lnTo>
                      <a:pt x="32" y="0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5"/>
                    </a:lnTo>
                    <a:lnTo>
                      <a:pt x="50" y="22"/>
                    </a:lnTo>
                    <a:lnTo>
                      <a:pt x="47" y="28"/>
                    </a:lnTo>
                    <a:lnTo>
                      <a:pt x="35" y="37"/>
                    </a:lnTo>
                    <a:lnTo>
                      <a:pt x="18" y="43"/>
                    </a:lnTo>
                    <a:lnTo>
                      <a:pt x="10" y="47"/>
                    </a:lnTo>
                    <a:lnTo>
                      <a:pt x="3" y="53"/>
                    </a:lnTo>
                    <a:lnTo>
                      <a:pt x="0" y="65"/>
                    </a:lnTo>
                    <a:lnTo>
                      <a:pt x="0" y="7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0" name="Freeform 194"/>
              <p:cNvSpPr>
                <a:spLocks/>
              </p:cNvSpPr>
              <p:nvPr/>
            </p:nvSpPr>
            <p:spPr bwMode="auto">
              <a:xfrm>
                <a:off x="519" y="345"/>
                <a:ext cx="29" cy="43"/>
              </a:xfrm>
              <a:custGeom>
                <a:avLst/>
                <a:gdLst>
                  <a:gd name="T0" fmla="*/ 14 w 29"/>
                  <a:gd name="T1" fmla="*/ 0 h 43"/>
                  <a:gd name="T2" fmla="*/ 20 w 29"/>
                  <a:gd name="T3" fmla="*/ 5 h 43"/>
                  <a:gd name="T4" fmla="*/ 24 w 29"/>
                  <a:gd name="T5" fmla="*/ 8 h 43"/>
                  <a:gd name="T6" fmla="*/ 29 w 29"/>
                  <a:gd name="T7" fmla="*/ 15 h 43"/>
                  <a:gd name="T8" fmla="*/ 29 w 29"/>
                  <a:gd name="T9" fmla="*/ 22 h 43"/>
                  <a:gd name="T10" fmla="*/ 24 w 29"/>
                  <a:gd name="T11" fmla="*/ 28 h 43"/>
                  <a:gd name="T12" fmla="*/ 14 w 29"/>
                  <a:gd name="T13" fmla="*/ 37 h 43"/>
                  <a:gd name="T14" fmla="*/ 0 w 29"/>
                  <a:gd name="T15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43">
                    <a:moveTo>
                      <a:pt x="14" y="0"/>
                    </a:moveTo>
                    <a:lnTo>
                      <a:pt x="20" y="5"/>
                    </a:lnTo>
                    <a:lnTo>
                      <a:pt x="24" y="8"/>
                    </a:lnTo>
                    <a:lnTo>
                      <a:pt x="29" y="15"/>
                    </a:lnTo>
                    <a:lnTo>
                      <a:pt x="29" y="22"/>
                    </a:lnTo>
                    <a:lnTo>
                      <a:pt x="24" y="28"/>
                    </a:lnTo>
                    <a:lnTo>
                      <a:pt x="14" y="37"/>
                    </a:lnTo>
                    <a:lnTo>
                      <a:pt x="0" y="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1" name="Freeform 195"/>
              <p:cNvSpPr>
                <a:spLocks/>
              </p:cNvSpPr>
              <p:nvPr/>
            </p:nvSpPr>
            <p:spPr bwMode="auto">
              <a:xfrm>
                <a:off x="501" y="410"/>
                <a:ext cx="50" cy="6"/>
              </a:xfrm>
              <a:custGeom>
                <a:avLst/>
                <a:gdLst>
                  <a:gd name="T0" fmla="*/ 0 w 50"/>
                  <a:gd name="T1" fmla="*/ 3 h 6"/>
                  <a:gd name="T2" fmla="*/ 3 w 50"/>
                  <a:gd name="T3" fmla="*/ 0 h 6"/>
                  <a:gd name="T4" fmla="*/ 10 w 50"/>
                  <a:gd name="T5" fmla="*/ 0 h 6"/>
                  <a:gd name="T6" fmla="*/ 28 w 50"/>
                  <a:gd name="T7" fmla="*/ 6 h 6"/>
                  <a:gd name="T8" fmla="*/ 38 w 50"/>
                  <a:gd name="T9" fmla="*/ 6 h 6"/>
                  <a:gd name="T10" fmla="*/ 47 w 50"/>
                  <a:gd name="T11" fmla="*/ 3 h 6"/>
                  <a:gd name="T12" fmla="*/ 50 w 50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6">
                    <a:moveTo>
                      <a:pt x="0" y="3"/>
                    </a:moveTo>
                    <a:lnTo>
                      <a:pt x="3" y="0"/>
                    </a:lnTo>
                    <a:lnTo>
                      <a:pt x="10" y="0"/>
                    </a:lnTo>
                    <a:lnTo>
                      <a:pt x="28" y="6"/>
                    </a:lnTo>
                    <a:lnTo>
                      <a:pt x="38" y="6"/>
                    </a:lnTo>
                    <a:lnTo>
                      <a:pt x="47" y="3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2" name="Freeform 196"/>
              <p:cNvSpPr>
                <a:spLocks/>
              </p:cNvSpPr>
              <p:nvPr/>
            </p:nvSpPr>
            <p:spPr bwMode="auto">
              <a:xfrm>
                <a:off x="511" y="401"/>
                <a:ext cx="40" cy="19"/>
              </a:xfrm>
              <a:custGeom>
                <a:avLst/>
                <a:gdLst>
                  <a:gd name="T0" fmla="*/ 0 w 40"/>
                  <a:gd name="T1" fmla="*/ 9 h 19"/>
                  <a:gd name="T2" fmla="*/ 18 w 40"/>
                  <a:gd name="T3" fmla="*/ 19 h 19"/>
                  <a:gd name="T4" fmla="*/ 32 w 40"/>
                  <a:gd name="T5" fmla="*/ 19 h 19"/>
                  <a:gd name="T6" fmla="*/ 37 w 40"/>
                  <a:gd name="T7" fmla="*/ 15 h 19"/>
                  <a:gd name="T8" fmla="*/ 40 w 40"/>
                  <a:gd name="T9" fmla="*/ 9 h 19"/>
                  <a:gd name="T10" fmla="*/ 40 w 40"/>
                  <a:gd name="T1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19">
                    <a:moveTo>
                      <a:pt x="0" y="9"/>
                    </a:moveTo>
                    <a:lnTo>
                      <a:pt x="18" y="19"/>
                    </a:lnTo>
                    <a:lnTo>
                      <a:pt x="32" y="19"/>
                    </a:lnTo>
                    <a:lnTo>
                      <a:pt x="37" y="15"/>
                    </a:lnTo>
                    <a:lnTo>
                      <a:pt x="40" y="9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3" name="Freeform 197"/>
              <p:cNvSpPr>
                <a:spLocks/>
              </p:cNvSpPr>
              <p:nvPr/>
            </p:nvSpPr>
            <p:spPr bwMode="auto">
              <a:xfrm>
                <a:off x="571" y="345"/>
                <a:ext cx="50" cy="75"/>
              </a:xfrm>
              <a:custGeom>
                <a:avLst/>
                <a:gdLst>
                  <a:gd name="T0" fmla="*/ 21 w 50"/>
                  <a:gd name="T1" fmla="*/ 0 h 75"/>
                  <a:gd name="T2" fmla="*/ 11 w 50"/>
                  <a:gd name="T3" fmla="*/ 5 h 75"/>
                  <a:gd name="T4" fmla="*/ 5 w 50"/>
                  <a:gd name="T5" fmla="*/ 15 h 75"/>
                  <a:gd name="T6" fmla="*/ 0 w 50"/>
                  <a:gd name="T7" fmla="*/ 32 h 75"/>
                  <a:gd name="T8" fmla="*/ 0 w 50"/>
                  <a:gd name="T9" fmla="*/ 43 h 75"/>
                  <a:gd name="T10" fmla="*/ 5 w 50"/>
                  <a:gd name="T11" fmla="*/ 60 h 75"/>
                  <a:gd name="T12" fmla="*/ 11 w 50"/>
                  <a:gd name="T13" fmla="*/ 71 h 75"/>
                  <a:gd name="T14" fmla="*/ 21 w 50"/>
                  <a:gd name="T15" fmla="*/ 75 h 75"/>
                  <a:gd name="T16" fmla="*/ 28 w 50"/>
                  <a:gd name="T17" fmla="*/ 75 h 75"/>
                  <a:gd name="T18" fmla="*/ 40 w 50"/>
                  <a:gd name="T19" fmla="*/ 71 h 75"/>
                  <a:gd name="T20" fmla="*/ 46 w 50"/>
                  <a:gd name="T21" fmla="*/ 60 h 75"/>
                  <a:gd name="T22" fmla="*/ 50 w 50"/>
                  <a:gd name="T23" fmla="*/ 43 h 75"/>
                  <a:gd name="T24" fmla="*/ 50 w 50"/>
                  <a:gd name="T25" fmla="*/ 32 h 75"/>
                  <a:gd name="T26" fmla="*/ 46 w 50"/>
                  <a:gd name="T27" fmla="*/ 15 h 75"/>
                  <a:gd name="T28" fmla="*/ 40 w 50"/>
                  <a:gd name="T29" fmla="*/ 5 h 75"/>
                  <a:gd name="T30" fmla="*/ 28 w 50"/>
                  <a:gd name="T31" fmla="*/ 0 h 75"/>
                  <a:gd name="T32" fmla="*/ 21 w 50"/>
                  <a:gd name="T33" fmla="*/ 0 h 75"/>
                  <a:gd name="T34" fmla="*/ 15 w 50"/>
                  <a:gd name="T35" fmla="*/ 5 h 75"/>
                  <a:gd name="T36" fmla="*/ 11 w 50"/>
                  <a:gd name="T37" fmla="*/ 8 h 75"/>
                  <a:gd name="T38" fmla="*/ 8 w 50"/>
                  <a:gd name="T39" fmla="*/ 15 h 75"/>
                  <a:gd name="T40" fmla="*/ 5 w 50"/>
                  <a:gd name="T41" fmla="*/ 32 h 75"/>
                  <a:gd name="T42" fmla="*/ 5 w 50"/>
                  <a:gd name="T43" fmla="*/ 43 h 75"/>
                  <a:gd name="T44" fmla="*/ 8 w 50"/>
                  <a:gd name="T45" fmla="*/ 60 h 75"/>
                  <a:gd name="T46" fmla="*/ 11 w 50"/>
                  <a:gd name="T47" fmla="*/ 68 h 75"/>
                  <a:gd name="T48" fmla="*/ 15 w 50"/>
                  <a:gd name="T49" fmla="*/ 71 h 75"/>
                  <a:gd name="T50" fmla="*/ 21 w 50"/>
                  <a:gd name="T51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5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32"/>
                    </a:lnTo>
                    <a:lnTo>
                      <a:pt x="0" y="43"/>
                    </a:lnTo>
                    <a:lnTo>
                      <a:pt x="5" y="60"/>
                    </a:lnTo>
                    <a:lnTo>
                      <a:pt x="11" y="71"/>
                    </a:lnTo>
                    <a:lnTo>
                      <a:pt x="21" y="75"/>
                    </a:lnTo>
                    <a:lnTo>
                      <a:pt x="28" y="75"/>
                    </a:lnTo>
                    <a:lnTo>
                      <a:pt x="40" y="71"/>
                    </a:lnTo>
                    <a:lnTo>
                      <a:pt x="46" y="60"/>
                    </a:lnTo>
                    <a:lnTo>
                      <a:pt x="50" y="43"/>
                    </a:lnTo>
                    <a:lnTo>
                      <a:pt x="50" y="32"/>
                    </a:lnTo>
                    <a:lnTo>
                      <a:pt x="46" y="15"/>
                    </a:lnTo>
                    <a:lnTo>
                      <a:pt x="40" y="5"/>
                    </a:lnTo>
                    <a:lnTo>
                      <a:pt x="28" y="0"/>
                    </a:lnTo>
                    <a:lnTo>
                      <a:pt x="21" y="0"/>
                    </a:lnTo>
                    <a:lnTo>
                      <a:pt x="15" y="5"/>
                    </a:lnTo>
                    <a:lnTo>
                      <a:pt x="11" y="8"/>
                    </a:lnTo>
                    <a:lnTo>
                      <a:pt x="8" y="15"/>
                    </a:lnTo>
                    <a:lnTo>
                      <a:pt x="5" y="32"/>
                    </a:lnTo>
                    <a:lnTo>
                      <a:pt x="5" y="43"/>
                    </a:lnTo>
                    <a:lnTo>
                      <a:pt x="8" y="60"/>
                    </a:lnTo>
                    <a:lnTo>
                      <a:pt x="11" y="68"/>
                    </a:lnTo>
                    <a:lnTo>
                      <a:pt x="15" y="71"/>
                    </a:lnTo>
                    <a:lnTo>
                      <a:pt x="21" y="7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4" name="Freeform 198"/>
              <p:cNvSpPr>
                <a:spLocks/>
              </p:cNvSpPr>
              <p:nvPr/>
            </p:nvSpPr>
            <p:spPr bwMode="auto">
              <a:xfrm>
                <a:off x="599" y="345"/>
                <a:ext cx="18" cy="75"/>
              </a:xfrm>
              <a:custGeom>
                <a:avLst/>
                <a:gdLst>
                  <a:gd name="T0" fmla="*/ 0 w 18"/>
                  <a:gd name="T1" fmla="*/ 75 h 75"/>
                  <a:gd name="T2" fmla="*/ 8 w 18"/>
                  <a:gd name="T3" fmla="*/ 71 h 75"/>
                  <a:gd name="T4" fmla="*/ 12 w 18"/>
                  <a:gd name="T5" fmla="*/ 68 h 75"/>
                  <a:gd name="T6" fmla="*/ 15 w 18"/>
                  <a:gd name="T7" fmla="*/ 60 h 75"/>
                  <a:gd name="T8" fmla="*/ 18 w 18"/>
                  <a:gd name="T9" fmla="*/ 43 h 75"/>
                  <a:gd name="T10" fmla="*/ 18 w 18"/>
                  <a:gd name="T11" fmla="*/ 32 h 75"/>
                  <a:gd name="T12" fmla="*/ 15 w 18"/>
                  <a:gd name="T13" fmla="*/ 15 h 75"/>
                  <a:gd name="T14" fmla="*/ 12 w 18"/>
                  <a:gd name="T15" fmla="*/ 8 h 75"/>
                  <a:gd name="T16" fmla="*/ 8 w 18"/>
                  <a:gd name="T17" fmla="*/ 5 h 75"/>
                  <a:gd name="T18" fmla="*/ 0 w 18"/>
                  <a:gd name="T1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5">
                    <a:moveTo>
                      <a:pt x="0" y="75"/>
                    </a:moveTo>
                    <a:lnTo>
                      <a:pt x="8" y="71"/>
                    </a:lnTo>
                    <a:lnTo>
                      <a:pt x="12" y="68"/>
                    </a:lnTo>
                    <a:lnTo>
                      <a:pt x="15" y="60"/>
                    </a:lnTo>
                    <a:lnTo>
                      <a:pt x="18" y="43"/>
                    </a:lnTo>
                    <a:lnTo>
                      <a:pt x="18" y="32"/>
                    </a:lnTo>
                    <a:lnTo>
                      <a:pt x="15" y="15"/>
                    </a:lnTo>
                    <a:lnTo>
                      <a:pt x="12" y="8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5" name="Line 199"/>
              <p:cNvSpPr>
                <a:spLocks noChangeShapeType="1"/>
              </p:cNvSpPr>
              <p:nvPr/>
            </p:nvSpPr>
            <p:spPr bwMode="auto">
              <a:xfrm>
                <a:off x="669" y="389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6" name="Line 200"/>
              <p:cNvSpPr>
                <a:spLocks noChangeShapeType="1"/>
              </p:cNvSpPr>
              <p:nvPr/>
            </p:nvSpPr>
            <p:spPr bwMode="auto">
              <a:xfrm>
                <a:off x="669" y="372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7" name="Line 201"/>
              <p:cNvSpPr>
                <a:spLocks noChangeShapeType="1"/>
              </p:cNvSpPr>
              <p:nvPr/>
            </p:nvSpPr>
            <p:spPr bwMode="auto">
              <a:xfrm>
                <a:off x="669" y="3638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8" name="Line 202"/>
              <p:cNvSpPr>
                <a:spLocks noChangeShapeType="1"/>
              </p:cNvSpPr>
              <p:nvPr/>
            </p:nvSpPr>
            <p:spPr bwMode="auto">
              <a:xfrm>
                <a:off x="669" y="355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79" name="Line 203"/>
              <p:cNvSpPr>
                <a:spLocks noChangeShapeType="1"/>
              </p:cNvSpPr>
              <p:nvPr/>
            </p:nvSpPr>
            <p:spPr bwMode="auto">
              <a:xfrm>
                <a:off x="669" y="346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0" name="Line 204"/>
              <p:cNvSpPr>
                <a:spLocks noChangeShapeType="1"/>
              </p:cNvSpPr>
              <p:nvPr/>
            </p:nvSpPr>
            <p:spPr bwMode="auto">
              <a:xfrm>
                <a:off x="669" y="3381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0381" name="Group 205"/>
            <p:cNvGrpSpPr>
              <a:grpSpLocks/>
            </p:cNvGrpSpPr>
            <p:nvPr/>
          </p:nvGrpSpPr>
          <p:grpSpPr bwMode="auto">
            <a:xfrm>
              <a:off x="229" y="206"/>
              <a:ext cx="2958" cy="3692"/>
              <a:chOff x="229" y="206"/>
              <a:chExt cx="2958" cy="3692"/>
            </a:xfrm>
          </p:grpSpPr>
          <p:sp>
            <p:nvSpPr>
              <p:cNvPr id="50382" name="Line 206"/>
              <p:cNvSpPr>
                <a:spLocks noChangeShapeType="1"/>
              </p:cNvSpPr>
              <p:nvPr/>
            </p:nvSpPr>
            <p:spPr bwMode="auto">
              <a:xfrm>
                <a:off x="669" y="3295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3" name="Line 207"/>
              <p:cNvSpPr>
                <a:spLocks noChangeShapeType="1"/>
              </p:cNvSpPr>
              <p:nvPr/>
            </p:nvSpPr>
            <p:spPr bwMode="auto">
              <a:xfrm>
                <a:off x="669" y="321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4" name="Line 208"/>
              <p:cNvSpPr>
                <a:spLocks noChangeShapeType="1"/>
              </p:cNvSpPr>
              <p:nvPr/>
            </p:nvSpPr>
            <p:spPr bwMode="auto">
              <a:xfrm>
                <a:off x="669" y="312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5" name="Line 209"/>
              <p:cNvSpPr>
                <a:spLocks noChangeShapeType="1"/>
              </p:cNvSpPr>
              <p:nvPr/>
            </p:nvSpPr>
            <p:spPr bwMode="auto">
              <a:xfrm>
                <a:off x="669" y="3038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6" name="Line 210"/>
              <p:cNvSpPr>
                <a:spLocks noChangeShapeType="1"/>
              </p:cNvSpPr>
              <p:nvPr/>
            </p:nvSpPr>
            <p:spPr bwMode="auto">
              <a:xfrm>
                <a:off x="669" y="286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7" name="Line 211"/>
              <p:cNvSpPr>
                <a:spLocks noChangeShapeType="1"/>
              </p:cNvSpPr>
              <p:nvPr/>
            </p:nvSpPr>
            <p:spPr bwMode="auto">
              <a:xfrm>
                <a:off x="669" y="278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8" name="Line 212"/>
              <p:cNvSpPr>
                <a:spLocks noChangeShapeType="1"/>
              </p:cNvSpPr>
              <p:nvPr/>
            </p:nvSpPr>
            <p:spPr bwMode="auto">
              <a:xfrm>
                <a:off x="669" y="269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89" name="Line 213"/>
              <p:cNvSpPr>
                <a:spLocks noChangeShapeType="1"/>
              </p:cNvSpPr>
              <p:nvPr/>
            </p:nvSpPr>
            <p:spPr bwMode="auto">
              <a:xfrm>
                <a:off x="669" y="261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0" name="Line 214"/>
              <p:cNvSpPr>
                <a:spLocks noChangeShapeType="1"/>
              </p:cNvSpPr>
              <p:nvPr/>
            </p:nvSpPr>
            <p:spPr bwMode="auto">
              <a:xfrm>
                <a:off x="669" y="252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1" name="Line 215"/>
              <p:cNvSpPr>
                <a:spLocks noChangeShapeType="1"/>
              </p:cNvSpPr>
              <p:nvPr/>
            </p:nvSpPr>
            <p:spPr bwMode="auto">
              <a:xfrm>
                <a:off x="669" y="243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2" name="Line 216"/>
              <p:cNvSpPr>
                <a:spLocks noChangeShapeType="1"/>
              </p:cNvSpPr>
              <p:nvPr/>
            </p:nvSpPr>
            <p:spPr bwMode="auto">
              <a:xfrm>
                <a:off x="669" y="2351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3" name="Line 217"/>
              <p:cNvSpPr>
                <a:spLocks noChangeShapeType="1"/>
              </p:cNvSpPr>
              <p:nvPr/>
            </p:nvSpPr>
            <p:spPr bwMode="auto">
              <a:xfrm>
                <a:off x="669" y="2266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4" name="Line 218"/>
              <p:cNvSpPr>
                <a:spLocks noChangeShapeType="1"/>
              </p:cNvSpPr>
              <p:nvPr/>
            </p:nvSpPr>
            <p:spPr bwMode="auto">
              <a:xfrm>
                <a:off x="669" y="218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5" name="Line 219"/>
              <p:cNvSpPr>
                <a:spLocks noChangeShapeType="1"/>
              </p:cNvSpPr>
              <p:nvPr/>
            </p:nvSpPr>
            <p:spPr bwMode="auto">
              <a:xfrm>
                <a:off x="669" y="200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6" name="Line 220"/>
              <p:cNvSpPr>
                <a:spLocks noChangeShapeType="1"/>
              </p:cNvSpPr>
              <p:nvPr/>
            </p:nvSpPr>
            <p:spPr bwMode="auto">
              <a:xfrm>
                <a:off x="669" y="192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7" name="Line 221"/>
              <p:cNvSpPr>
                <a:spLocks noChangeShapeType="1"/>
              </p:cNvSpPr>
              <p:nvPr/>
            </p:nvSpPr>
            <p:spPr bwMode="auto">
              <a:xfrm>
                <a:off x="669" y="1836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8" name="Line 222"/>
              <p:cNvSpPr>
                <a:spLocks noChangeShapeType="1"/>
              </p:cNvSpPr>
              <p:nvPr/>
            </p:nvSpPr>
            <p:spPr bwMode="auto">
              <a:xfrm>
                <a:off x="669" y="175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99" name="Line 223"/>
              <p:cNvSpPr>
                <a:spLocks noChangeShapeType="1"/>
              </p:cNvSpPr>
              <p:nvPr/>
            </p:nvSpPr>
            <p:spPr bwMode="auto">
              <a:xfrm>
                <a:off x="669" y="166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0" name="Line 224"/>
              <p:cNvSpPr>
                <a:spLocks noChangeShapeType="1"/>
              </p:cNvSpPr>
              <p:nvPr/>
            </p:nvSpPr>
            <p:spPr bwMode="auto">
              <a:xfrm>
                <a:off x="669" y="1579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1" name="Line 225"/>
              <p:cNvSpPr>
                <a:spLocks noChangeShapeType="1"/>
              </p:cNvSpPr>
              <p:nvPr/>
            </p:nvSpPr>
            <p:spPr bwMode="auto">
              <a:xfrm>
                <a:off x="669" y="149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2" name="Line 226"/>
              <p:cNvSpPr>
                <a:spLocks noChangeShapeType="1"/>
              </p:cNvSpPr>
              <p:nvPr/>
            </p:nvSpPr>
            <p:spPr bwMode="auto">
              <a:xfrm>
                <a:off x="669" y="140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3" name="Line 227"/>
              <p:cNvSpPr>
                <a:spLocks noChangeShapeType="1"/>
              </p:cNvSpPr>
              <p:nvPr/>
            </p:nvSpPr>
            <p:spPr bwMode="auto">
              <a:xfrm>
                <a:off x="669" y="1322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4" name="Line 228"/>
              <p:cNvSpPr>
                <a:spLocks noChangeShapeType="1"/>
              </p:cNvSpPr>
              <p:nvPr/>
            </p:nvSpPr>
            <p:spPr bwMode="auto">
              <a:xfrm>
                <a:off x="669" y="115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5" name="Line 229"/>
              <p:cNvSpPr>
                <a:spLocks noChangeShapeType="1"/>
              </p:cNvSpPr>
              <p:nvPr/>
            </p:nvSpPr>
            <p:spPr bwMode="auto">
              <a:xfrm>
                <a:off x="669" y="106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6" name="Line 230"/>
              <p:cNvSpPr>
                <a:spLocks noChangeShapeType="1"/>
              </p:cNvSpPr>
              <p:nvPr/>
            </p:nvSpPr>
            <p:spPr bwMode="auto">
              <a:xfrm>
                <a:off x="669" y="97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7" name="Line 231"/>
              <p:cNvSpPr>
                <a:spLocks noChangeShapeType="1"/>
              </p:cNvSpPr>
              <p:nvPr/>
            </p:nvSpPr>
            <p:spPr bwMode="auto">
              <a:xfrm>
                <a:off x="669" y="89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8" name="Line 232"/>
              <p:cNvSpPr>
                <a:spLocks noChangeShapeType="1"/>
              </p:cNvSpPr>
              <p:nvPr/>
            </p:nvSpPr>
            <p:spPr bwMode="auto">
              <a:xfrm>
                <a:off x="669" y="806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09" name="Line 233"/>
              <p:cNvSpPr>
                <a:spLocks noChangeShapeType="1"/>
              </p:cNvSpPr>
              <p:nvPr/>
            </p:nvSpPr>
            <p:spPr bwMode="auto">
              <a:xfrm>
                <a:off x="669" y="72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0" name="Line 234"/>
              <p:cNvSpPr>
                <a:spLocks noChangeShapeType="1"/>
              </p:cNvSpPr>
              <p:nvPr/>
            </p:nvSpPr>
            <p:spPr bwMode="auto">
              <a:xfrm>
                <a:off x="669" y="635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1" name="Line 235"/>
              <p:cNvSpPr>
                <a:spLocks noChangeShapeType="1"/>
              </p:cNvSpPr>
              <p:nvPr/>
            </p:nvSpPr>
            <p:spPr bwMode="auto">
              <a:xfrm>
                <a:off x="669" y="549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2" name="Line 236"/>
              <p:cNvSpPr>
                <a:spLocks noChangeShapeType="1"/>
              </p:cNvSpPr>
              <p:nvPr/>
            </p:nvSpPr>
            <p:spPr bwMode="auto">
              <a:xfrm>
                <a:off x="669" y="46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3" name="Line 237"/>
              <p:cNvSpPr>
                <a:spLocks noChangeShapeType="1"/>
              </p:cNvSpPr>
              <p:nvPr/>
            </p:nvSpPr>
            <p:spPr bwMode="auto">
              <a:xfrm>
                <a:off x="669" y="292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4" name="Line 238"/>
              <p:cNvSpPr>
                <a:spLocks noChangeShapeType="1"/>
              </p:cNvSpPr>
              <p:nvPr/>
            </p:nvSpPr>
            <p:spPr bwMode="auto">
              <a:xfrm>
                <a:off x="669" y="206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5" name="Line 239"/>
              <p:cNvSpPr>
                <a:spLocks noChangeShapeType="1"/>
              </p:cNvSpPr>
              <p:nvPr/>
            </p:nvSpPr>
            <p:spPr bwMode="auto">
              <a:xfrm>
                <a:off x="229" y="2547"/>
                <a:ext cx="73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6" name="Line 240"/>
              <p:cNvSpPr>
                <a:spLocks noChangeShapeType="1"/>
              </p:cNvSpPr>
              <p:nvPr/>
            </p:nvSpPr>
            <p:spPr bwMode="auto">
              <a:xfrm flipV="1">
                <a:off x="229" y="2522"/>
                <a:ext cx="73" cy="2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7" name="Line 241"/>
              <p:cNvSpPr>
                <a:spLocks noChangeShapeType="1"/>
              </p:cNvSpPr>
              <p:nvPr/>
            </p:nvSpPr>
            <p:spPr bwMode="auto">
              <a:xfrm flipV="1">
                <a:off x="239" y="2525"/>
                <a:ext cx="63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8" name="Line 242"/>
              <p:cNvSpPr>
                <a:spLocks noChangeShapeType="1"/>
              </p:cNvSpPr>
              <p:nvPr/>
            </p:nvSpPr>
            <p:spPr bwMode="auto">
              <a:xfrm flipV="1">
                <a:off x="282" y="2533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19" name="Line 243"/>
              <p:cNvSpPr>
                <a:spLocks noChangeShapeType="1"/>
              </p:cNvSpPr>
              <p:nvPr/>
            </p:nvSpPr>
            <p:spPr bwMode="auto">
              <a:xfrm flipV="1">
                <a:off x="302" y="2556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0" name="Line 244"/>
              <p:cNvSpPr>
                <a:spLocks noChangeShapeType="1"/>
              </p:cNvSpPr>
              <p:nvPr/>
            </p:nvSpPr>
            <p:spPr bwMode="auto">
              <a:xfrm flipV="1">
                <a:off x="302" y="2515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1" name="Line 245"/>
              <p:cNvSpPr>
                <a:spLocks noChangeShapeType="1"/>
              </p:cNvSpPr>
              <p:nvPr/>
            </p:nvSpPr>
            <p:spPr bwMode="auto">
              <a:xfrm>
                <a:off x="254" y="2493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Line 246"/>
              <p:cNvSpPr>
                <a:spLocks noChangeShapeType="1"/>
              </p:cNvSpPr>
              <p:nvPr/>
            </p:nvSpPr>
            <p:spPr bwMode="auto">
              <a:xfrm>
                <a:off x="254" y="2490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3" name="Freeform 247"/>
              <p:cNvSpPr>
                <a:spLocks/>
              </p:cNvSpPr>
              <p:nvPr/>
            </p:nvSpPr>
            <p:spPr bwMode="auto">
              <a:xfrm>
                <a:off x="254" y="2452"/>
                <a:ext cx="48" cy="38"/>
              </a:xfrm>
              <a:custGeom>
                <a:avLst/>
                <a:gdLst>
                  <a:gd name="T0" fmla="*/ 10 w 48"/>
                  <a:gd name="T1" fmla="*/ 38 h 38"/>
                  <a:gd name="T2" fmla="*/ 3 w 48"/>
                  <a:gd name="T3" fmla="*/ 32 h 38"/>
                  <a:gd name="T4" fmla="*/ 0 w 48"/>
                  <a:gd name="T5" fmla="*/ 22 h 38"/>
                  <a:gd name="T6" fmla="*/ 0 w 48"/>
                  <a:gd name="T7" fmla="*/ 13 h 38"/>
                  <a:gd name="T8" fmla="*/ 3 w 48"/>
                  <a:gd name="T9" fmla="*/ 3 h 38"/>
                  <a:gd name="T10" fmla="*/ 10 w 48"/>
                  <a:gd name="T11" fmla="*/ 0 h 38"/>
                  <a:gd name="T12" fmla="*/ 48 w 48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10" y="38"/>
                    </a:moveTo>
                    <a:lnTo>
                      <a:pt x="3" y="32"/>
                    </a:lnTo>
                    <a:lnTo>
                      <a:pt x="0" y="22"/>
                    </a:lnTo>
                    <a:lnTo>
                      <a:pt x="0" y="13"/>
                    </a:lnTo>
                    <a:lnTo>
                      <a:pt x="3" y="3"/>
                    </a:lnTo>
                    <a:lnTo>
                      <a:pt x="10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4" name="Freeform 248"/>
              <p:cNvSpPr>
                <a:spLocks/>
              </p:cNvSpPr>
              <p:nvPr/>
            </p:nvSpPr>
            <p:spPr bwMode="auto">
              <a:xfrm>
                <a:off x="254" y="2455"/>
                <a:ext cx="48" cy="10"/>
              </a:xfrm>
              <a:custGeom>
                <a:avLst/>
                <a:gdLst>
                  <a:gd name="T0" fmla="*/ 0 w 48"/>
                  <a:gd name="T1" fmla="*/ 10 h 10"/>
                  <a:gd name="T2" fmla="*/ 3 w 48"/>
                  <a:gd name="T3" fmla="*/ 4 h 10"/>
                  <a:gd name="T4" fmla="*/ 10 w 48"/>
                  <a:gd name="T5" fmla="*/ 0 h 10"/>
                  <a:gd name="T6" fmla="*/ 48 w 4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10">
                    <a:moveTo>
                      <a:pt x="0" y="10"/>
                    </a:moveTo>
                    <a:lnTo>
                      <a:pt x="3" y="4"/>
                    </a:lnTo>
                    <a:lnTo>
                      <a:pt x="10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5" name="Line 249"/>
              <p:cNvSpPr>
                <a:spLocks noChangeShapeType="1"/>
              </p:cNvSpPr>
              <p:nvPr/>
            </p:nvSpPr>
            <p:spPr bwMode="auto">
              <a:xfrm flipV="1">
                <a:off x="254" y="2490"/>
                <a:ext cx="1" cy="1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6" name="Line 250"/>
              <p:cNvSpPr>
                <a:spLocks noChangeShapeType="1"/>
              </p:cNvSpPr>
              <p:nvPr/>
            </p:nvSpPr>
            <p:spPr bwMode="auto">
              <a:xfrm flipV="1">
                <a:off x="302" y="2480"/>
                <a:ext cx="1" cy="2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7" name="Line 251"/>
              <p:cNvSpPr>
                <a:spLocks noChangeShapeType="1"/>
              </p:cNvSpPr>
              <p:nvPr/>
            </p:nvSpPr>
            <p:spPr bwMode="auto">
              <a:xfrm flipV="1">
                <a:off x="302" y="2442"/>
                <a:ext cx="1" cy="2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8" name="Freeform 252"/>
              <p:cNvSpPr>
                <a:spLocks/>
              </p:cNvSpPr>
              <p:nvPr/>
            </p:nvSpPr>
            <p:spPr bwMode="auto">
              <a:xfrm>
                <a:off x="254" y="2386"/>
                <a:ext cx="35" cy="34"/>
              </a:xfrm>
              <a:custGeom>
                <a:avLst/>
                <a:gdLst>
                  <a:gd name="T0" fmla="*/ 0 w 35"/>
                  <a:gd name="T1" fmla="*/ 20 h 34"/>
                  <a:gd name="T2" fmla="*/ 3 w 35"/>
                  <a:gd name="T3" fmla="*/ 28 h 34"/>
                  <a:gd name="T4" fmla="*/ 7 w 35"/>
                  <a:gd name="T5" fmla="*/ 31 h 34"/>
                  <a:gd name="T6" fmla="*/ 13 w 35"/>
                  <a:gd name="T7" fmla="*/ 34 h 34"/>
                  <a:gd name="T8" fmla="*/ 20 w 35"/>
                  <a:gd name="T9" fmla="*/ 34 h 34"/>
                  <a:gd name="T10" fmla="*/ 28 w 35"/>
                  <a:gd name="T11" fmla="*/ 31 h 34"/>
                  <a:gd name="T12" fmla="*/ 31 w 35"/>
                  <a:gd name="T13" fmla="*/ 28 h 34"/>
                  <a:gd name="T14" fmla="*/ 35 w 35"/>
                  <a:gd name="T15" fmla="*/ 20 h 34"/>
                  <a:gd name="T16" fmla="*/ 35 w 35"/>
                  <a:gd name="T17" fmla="*/ 13 h 34"/>
                  <a:gd name="T18" fmla="*/ 31 w 35"/>
                  <a:gd name="T19" fmla="*/ 6 h 34"/>
                  <a:gd name="T20" fmla="*/ 28 w 35"/>
                  <a:gd name="T21" fmla="*/ 3 h 34"/>
                  <a:gd name="T22" fmla="*/ 20 w 35"/>
                  <a:gd name="T23" fmla="*/ 0 h 34"/>
                  <a:gd name="T24" fmla="*/ 13 w 35"/>
                  <a:gd name="T25" fmla="*/ 0 h 34"/>
                  <a:gd name="T26" fmla="*/ 7 w 35"/>
                  <a:gd name="T27" fmla="*/ 3 h 34"/>
                  <a:gd name="T28" fmla="*/ 3 w 35"/>
                  <a:gd name="T29" fmla="*/ 6 h 34"/>
                  <a:gd name="T30" fmla="*/ 0 w 35"/>
                  <a:gd name="T31" fmla="*/ 13 h 34"/>
                  <a:gd name="T32" fmla="*/ 0 w 35"/>
                  <a:gd name="T33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4">
                    <a:moveTo>
                      <a:pt x="0" y="20"/>
                    </a:moveTo>
                    <a:lnTo>
                      <a:pt x="3" y="28"/>
                    </a:lnTo>
                    <a:lnTo>
                      <a:pt x="7" y="31"/>
                    </a:lnTo>
                    <a:lnTo>
                      <a:pt x="13" y="34"/>
                    </a:lnTo>
                    <a:lnTo>
                      <a:pt x="20" y="34"/>
                    </a:lnTo>
                    <a:lnTo>
                      <a:pt x="28" y="31"/>
                    </a:lnTo>
                    <a:lnTo>
                      <a:pt x="31" y="28"/>
                    </a:lnTo>
                    <a:lnTo>
                      <a:pt x="35" y="20"/>
                    </a:lnTo>
                    <a:lnTo>
                      <a:pt x="35" y="13"/>
                    </a:lnTo>
                    <a:lnTo>
                      <a:pt x="31" y="6"/>
                    </a:lnTo>
                    <a:lnTo>
                      <a:pt x="28" y="3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0" y="13"/>
                    </a:lnTo>
                    <a:lnTo>
                      <a:pt x="0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9" name="Freeform 253"/>
              <p:cNvSpPr>
                <a:spLocks/>
              </p:cNvSpPr>
              <p:nvPr/>
            </p:nvSpPr>
            <p:spPr bwMode="auto">
              <a:xfrm>
                <a:off x="257" y="2414"/>
                <a:ext cx="28" cy="3"/>
              </a:xfrm>
              <a:custGeom>
                <a:avLst/>
                <a:gdLst>
                  <a:gd name="T0" fmla="*/ 0 w 28"/>
                  <a:gd name="T1" fmla="*/ 0 h 3"/>
                  <a:gd name="T2" fmla="*/ 7 w 28"/>
                  <a:gd name="T3" fmla="*/ 3 h 3"/>
                  <a:gd name="T4" fmla="*/ 20 w 28"/>
                  <a:gd name="T5" fmla="*/ 3 h 3"/>
                  <a:gd name="T6" fmla="*/ 28 w 2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">
                    <a:moveTo>
                      <a:pt x="0" y="0"/>
                    </a:moveTo>
                    <a:lnTo>
                      <a:pt x="7" y="3"/>
                    </a:lnTo>
                    <a:lnTo>
                      <a:pt x="20" y="3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0" name="Freeform 254"/>
              <p:cNvSpPr>
                <a:spLocks/>
              </p:cNvSpPr>
              <p:nvPr/>
            </p:nvSpPr>
            <p:spPr bwMode="auto">
              <a:xfrm>
                <a:off x="257" y="2389"/>
                <a:ext cx="28" cy="3"/>
              </a:xfrm>
              <a:custGeom>
                <a:avLst/>
                <a:gdLst>
                  <a:gd name="T0" fmla="*/ 28 w 28"/>
                  <a:gd name="T1" fmla="*/ 3 h 3"/>
                  <a:gd name="T2" fmla="*/ 20 w 28"/>
                  <a:gd name="T3" fmla="*/ 0 h 3"/>
                  <a:gd name="T4" fmla="*/ 7 w 28"/>
                  <a:gd name="T5" fmla="*/ 0 h 3"/>
                  <a:gd name="T6" fmla="*/ 0 w 28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3">
                    <a:moveTo>
                      <a:pt x="28" y="3"/>
                    </a:moveTo>
                    <a:lnTo>
                      <a:pt x="20" y="0"/>
                    </a:lnTo>
                    <a:lnTo>
                      <a:pt x="7" y="0"/>
                    </a:lnTo>
                    <a:lnTo>
                      <a:pt x="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1" name="Freeform 255"/>
              <p:cNvSpPr>
                <a:spLocks/>
              </p:cNvSpPr>
              <p:nvPr/>
            </p:nvSpPr>
            <p:spPr bwMode="auto">
              <a:xfrm>
                <a:off x="254" y="2377"/>
                <a:ext cx="7" cy="12"/>
              </a:xfrm>
              <a:custGeom>
                <a:avLst/>
                <a:gdLst>
                  <a:gd name="T0" fmla="*/ 7 w 7"/>
                  <a:gd name="T1" fmla="*/ 12 h 12"/>
                  <a:gd name="T2" fmla="*/ 3 w 7"/>
                  <a:gd name="T3" fmla="*/ 9 h 12"/>
                  <a:gd name="T4" fmla="*/ 0 w 7"/>
                  <a:gd name="T5" fmla="*/ 0 h 12"/>
                  <a:gd name="T6" fmla="*/ 3 w 7"/>
                  <a:gd name="T7" fmla="*/ 0 h 12"/>
                  <a:gd name="T8" fmla="*/ 3 w 7"/>
                  <a:gd name="T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7" y="12"/>
                    </a:moveTo>
                    <a:lnTo>
                      <a:pt x="3" y="9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2" name="Freeform 256"/>
              <p:cNvSpPr>
                <a:spLocks/>
              </p:cNvSpPr>
              <p:nvPr/>
            </p:nvSpPr>
            <p:spPr bwMode="auto">
              <a:xfrm>
                <a:off x="282" y="2377"/>
                <a:ext cx="35" cy="47"/>
              </a:xfrm>
              <a:custGeom>
                <a:avLst/>
                <a:gdLst>
                  <a:gd name="T0" fmla="*/ 0 w 35"/>
                  <a:gd name="T1" fmla="*/ 40 h 47"/>
                  <a:gd name="T2" fmla="*/ 3 w 35"/>
                  <a:gd name="T3" fmla="*/ 43 h 47"/>
                  <a:gd name="T4" fmla="*/ 10 w 35"/>
                  <a:gd name="T5" fmla="*/ 47 h 47"/>
                  <a:gd name="T6" fmla="*/ 13 w 35"/>
                  <a:gd name="T7" fmla="*/ 47 h 47"/>
                  <a:gd name="T8" fmla="*/ 20 w 35"/>
                  <a:gd name="T9" fmla="*/ 43 h 47"/>
                  <a:gd name="T10" fmla="*/ 28 w 35"/>
                  <a:gd name="T11" fmla="*/ 32 h 47"/>
                  <a:gd name="T12" fmla="*/ 28 w 35"/>
                  <a:gd name="T13" fmla="*/ 15 h 47"/>
                  <a:gd name="T14" fmla="*/ 32 w 35"/>
                  <a:gd name="T15" fmla="*/ 4 h 47"/>
                  <a:gd name="T16" fmla="*/ 35 w 35"/>
                  <a:gd name="T1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47">
                    <a:moveTo>
                      <a:pt x="0" y="40"/>
                    </a:moveTo>
                    <a:lnTo>
                      <a:pt x="3" y="43"/>
                    </a:lnTo>
                    <a:lnTo>
                      <a:pt x="10" y="47"/>
                    </a:lnTo>
                    <a:lnTo>
                      <a:pt x="13" y="47"/>
                    </a:lnTo>
                    <a:lnTo>
                      <a:pt x="20" y="43"/>
                    </a:lnTo>
                    <a:lnTo>
                      <a:pt x="28" y="32"/>
                    </a:lnTo>
                    <a:lnTo>
                      <a:pt x="28" y="15"/>
                    </a:lnTo>
                    <a:lnTo>
                      <a:pt x="32" y="4"/>
                    </a:lnTo>
                    <a:lnTo>
                      <a:pt x="3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3" name="Freeform 257"/>
              <p:cNvSpPr>
                <a:spLocks/>
              </p:cNvSpPr>
              <p:nvPr/>
            </p:nvSpPr>
            <p:spPr bwMode="auto">
              <a:xfrm>
                <a:off x="295" y="2377"/>
                <a:ext cx="35" cy="50"/>
              </a:xfrm>
              <a:custGeom>
                <a:avLst/>
                <a:gdLst>
                  <a:gd name="T0" fmla="*/ 0 w 35"/>
                  <a:gd name="T1" fmla="*/ 47 h 50"/>
                  <a:gd name="T2" fmla="*/ 4 w 35"/>
                  <a:gd name="T3" fmla="*/ 43 h 50"/>
                  <a:gd name="T4" fmla="*/ 7 w 35"/>
                  <a:gd name="T5" fmla="*/ 32 h 50"/>
                  <a:gd name="T6" fmla="*/ 7 w 35"/>
                  <a:gd name="T7" fmla="*/ 15 h 50"/>
                  <a:gd name="T8" fmla="*/ 15 w 35"/>
                  <a:gd name="T9" fmla="*/ 4 h 50"/>
                  <a:gd name="T10" fmla="*/ 22 w 35"/>
                  <a:gd name="T11" fmla="*/ 0 h 50"/>
                  <a:gd name="T12" fmla="*/ 25 w 35"/>
                  <a:gd name="T13" fmla="*/ 0 h 50"/>
                  <a:gd name="T14" fmla="*/ 32 w 35"/>
                  <a:gd name="T15" fmla="*/ 4 h 50"/>
                  <a:gd name="T16" fmla="*/ 35 w 35"/>
                  <a:gd name="T17" fmla="*/ 15 h 50"/>
                  <a:gd name="T18" fmla="*/ 35 w 35"/>
                  <a:gd name="T19" fmla="*/ 37 h 50"/>
                  <a:gd name="T20" fmla="*/ 32 w 35"/>
                  <a:gd name="T21" fmla="*/ 47 h 50"/>
                  <a:gd name="T22" fmla="*/ 25 w 35"/>
                  <a:gd name="T23" fmla="*/ 50 h 50"/>
                  <a:gd name="T24" fmla="*/ 22 w 35"/>
                  <a:gd name="T25" fmla="*/ 50 h 50"/>
                  <a:gd name="T26" fmla="*/ 15 w 35"/>
                  <a:gd name="T27" fmla="*/ 47 h 50"/>
                  <a:gd name="T28" fmla="*/ 7 w 35"/>
                  <a:gd name="T29" fmla="*/ 3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5" h="50">
                    <a:moveTo>
                      <a:pt x="0" y="47"/>
                    </a:moveTo>
                    <a:lnTo>
                      <a:pt x="4" y="43"/>
                    </a:lnTo>
                    <a:lnTo>
                      <a:pt x="7" y="32"/>
                    </a:lnTo>
                    <a:lnTo>
                      <a:pt x="7" y="15"/>
                    </a:lnTo>
                    <a:lnTo>
                      <a:pt x="15" y="4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32" y="4"/>
                    </a:lnTo>
                    <a:lnTo>
                      <a:pt x="35" y="15"/>
                    </a:lnTo>
                    <a:lnTo>
                      <a:pt x="35" y="37"/>
                    </a:lnTo>
                    <a:lnTo>
                      <a:pt x="32" y="47"/>
                    </a:lnTo>
                    <a:lnTo>
                      <a:pt x="25" y="50"/>
                    </a:lnTo>
                    <a:lnTo>
                      <a:pt x="22" y="50"/>
                    </a:lnTo>
                    <a:lnTo>
                      <a:pt x="15" y="47"/>
                    </a:lnTo>
                    <a:lnTo>
                      <a:pt x="7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4" name="Freeform 258"/>
              <p:cNvSpPr>
                <a:spLocks/>
              </p:cNvSpPr>
              <p:nvPr/>
            </p:nvSpPr>
            <p:spPr bwMode="auto">
              <a:xfrm>
                <a:off x="254" y="2311"/>
                <a:ext cx="48" cy="38"/>
              </a:xfrm>
              <a:custGeom>
                <a:avLst/>
                <a:gdLst>
                  <a:gd name="T0" fmla="*/ 0 w 48"/>
                  <a:gd name="T1" fmla="*/ 38 h 38"/>
                  <a:gd name="T2" fmla="*/ 38 w 48"/>
                  <a:gd name="T3" fmla="*/ 38 h 38"/>
                  <a:gd name="T4" fmla="*/ 45 w 48"/>
                  <a:gd name="T5" fmla="*/ 35 h 38"/>
                  <a:gd name="T6" fmla="*/ 48 w 48"/>
                  <a:gd name="T7" fmla="*/ 25 h 38"/>
                  <a:gd name="T8" fmla="*/ 48 w 48"/>
                  <a:gd name="T9" fmla="*/ 18 h 38"/>
                  <a:gd name="T10" fmla="*/ 45 w 48"/>
                  <a:gd name="T11" fmla="*/ 7 h 38"/>
                  <a:gd name="T12" fmla="*/ 38 w 48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0" y="38"/>
                    </a:moveTo>
                    <a:lnTo>
                      <a:pt x="38" y="38"/>
                    </a:lnTo>
                    <a:lnTo>
                      <a:pt x="45" y="35"/>
                    </a:lnTo>
                    <a:lnTo>
                      <a:pt x="48" y="25"/>
                    </a:lnTo>
                    <a:lnTo>
                      <a:pt x="48" y="18"/>
                    </a:lnTo>
                    <a:lnTo>
                      <a:pt x="45" y="7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5" name="Freeform 259"/>
              <p:cNvSpPr>
                <a:spLocks/>
              </p:cNvSpPr>
              <p:nvPr/>
            </p:nvSpPr>
            <p:spPr bwMode="auto">
              <a:xfrm>
                <a:off x="254" y="2336"/>
                <a:ext cx="48" cy="10"/>
              </a:xfrm>
              <a:custGeom>
                <a:avLst/>
                <a:gdLst>
                  <a:gd name="T0" fmla="*/ 0 w 48"/>
                  <a:gd name="T1" fmla="*/ 10 h 10"/>
                  <a:gd name="T2" fmla="*/ 38 w 48"/>
                  <a:gd name="T3" fmla="*/ 10 h 10"/>
                  <a:gd name="T4" fmla="*/ 45 w 48"/>
                  <a:gd name="T5" fmla="*/ 6 h 10"/>
                  <a:gd name="T6" fmla="*/ 48 w 4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10">
                    <a:moveTo>
                      <a:pt x="0" y="10"/>
                    </a:moveTo>
                    <a:lnTo>
                      <a:pt x="38" y="10"/>
                    </a:lnTo>
                    <a:lnTo>
                      <a:pt x="45" y="6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6" name="Line 260"/>
              <p:cNvSpPr>
                <a:spLocks noChangeShapeType="1"/>
              </p:cNvSpPr>
              <p:nvPr/>
            </p:nvSpPr>
            <p:spPr bwMode="auto">
              <a:xfrm>
                <a:off x="254" y="2311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7" name="Line 261"/>
              <p:cNvSpPr>
                <a:spLocks noChangeShapeType="1"/>
              </p:cNvSpPr>
              <p:nvPr/>
            </p:nvSpPr>
            <p:spPr bwMode="auto">
              <a:xfrm>
                <a:off x="254" y="2308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8" name="Line 262"/>
              <p:cNvSpPr>
                <a:spLocks noChangeShapeType="1"/>
              </p:cNvSpPr>
              <p:nvPr/>
            </p:nvSpPr>
            <p:spPr bwMode="auto">
              <a:xfrm flipV="1">
                <a:off x="254" y="2346"/>
                <a:ext cx="1" cy="1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39" name="Line 263"/>
              <p:cNvSpPr>
                <a:spLocks noChangeShapeType="1"/>
              </p:cNvSpPr>
              <p:nvPr/>
            </p:nvSpPr>
            <p:spPr bwMode="auto">
              <a:xfrm flipV="1">
                <a:off x="254" y="2308"/>
                <a:ext cx="1" cy="1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0" name="Line 264"/>
              <p:cNvSpPr>
                <a:spLocks noChangeShapeType="1"/>
              </p:cNvSpPr>
              <p:nvPr/>
            </p:nvSpPr>
            <p:spPr bwMode="auto">
              <a:xfrm flipV="1">
                <a:off x="302" y="2298"/>
                <a:ext cx="1" cy="1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1" name="Line 265"/>
              <p:cNvSpPr>
                <a:spLocks noChangeShapeType="1"/>
              </p:cNvSpPr>
              <p:nvPr/>
            </p:nvSpPr>
            <p:spPr bwMode="auto">
              <a:xfrm>
                <a:off x="229" y="2273"/>
                <a:ext cx="7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2" name="Line 266"/>
              <p:cNvSpPr>
                <a:spLocks noChangeShapeType="1"/>
              </p:cNvSpPr>
              <p:nvPr/>
            </p:nvSpPr>
            <p:spPr bwMode="auto">
              <a:xfrm>
                <a:off x="229" y="2269"/>
                <a:ext cx="7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3" name="Line 267"/>
              <p:cNvSpPr>
                <a:spLocks noChangeShapeType="1"/>
              </p:cNvSpPr>
              <p:nvPr/>
            </p:nvSpPr>
            <p:spPr bwMode="auto">
              <a:xfrm flipV="1">
                <a:off x="229" y="2269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4" name="Line 268"/>
              <p:cNvSpPr>
                <a:spLocks noChangeShapeType="1"/>
              </p:cNvSpPr>
              <p:nvPr/>
            </p:nvSpPr>
            <p:spPr bwMode="auto">
              <a:xfrm flipV="1">
                <a:off x="302" y="2258"/>
                <a:ext cx="1" cy="2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5" name="Freeform 269"/>
              <p:cNvSpPr>
                <a:spLocks/>
              </p:cNvSpPr>
              <p:nvPr/>
            </p:nvSpPr>
            <p:spPr bwMode="auto">
              <a:xfrm>
                <a:off x="254" y="2192"/>
                <a:ext cx="48" cy="46"/>
              </a:xfrm>
              <a:custGeom>
                <a:avLst/>
                <a:gdLst>
                  <a:gd name="T0" fmla="*/ 7 w 48"/>
                  <a:gd name="T1" fmla="*/ 41 h 46"/>
                  <a:gd name="T2" fmla="*/ 10 w 48"/>
                  <a:gd name="T3" fmla="*/ 41 h 46"/>
                  <a:gd name="T4" fmla="*/ 10 w 48"/>
                  <a:gd name="T5" fmla="*/ 46 h 46"/>
                  <a:gd name="T6" fmla="*/ 7 w 48"/>
                  <a:gd name="T7" fmla="*/ 46 h 46"/>
                  <a:gd name="T8" fmla="*/ 3 w 48"/>
                  <a:gd name="T9" fmla="*/ 41 h 46"/>
                  <a:gd name="T10" fmla="*/ 0 w 48"/>
                  <a:gd name="T11" fmla="*/ 34 h 46"/>
                  <a:gd name="T12" fmla="*/ 0 w 48"/>
                  <a:gd name="T13" fmla="*/ 21 h 46"/>
                  <a:gd name="T14" fmla="*/ 3 w 48"/>
                  <a:gd name="T15" fmla="*/ 14 h 46"/>
                  <a:gd name="T16" fmla="*/ 7 w 48"/>
                  <a:gd name="T17" fmla="*/ 9 h 46"/>
                  <a:gd name="T18" fmla="*/ 13 w 48"/>
                  <a:gd name="T19" fmla="*/ 6 h 46"/>
                  <a:gd name="T20" fmla="*/ 38 w 48"/>
                  <a:gd name="T21" fmla="*/ 6 h 46"/>
                  <a:gd name="T22" fmla="*/ 45 w 48"/>
                  <a:gd name="T23" fmla="*/ 3 h 46"/>
                  <a:gd name="T24" fmla="*/ 48 w 48"/>
                  <a:gd name="T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46">
                    <a:moveTo>
                      <a:pt x="7" y="41"/>
                    </a:moveTo>
                    <a:lnTo>
                      <a:pt x="10" y="41"/>
                    </a:lnTo>
                    <a:lnTo>
                      <a:pt x="10" y="46"/>
                    </a:lnTo>
                    <a:lnTo>
                      <a:pt x="7" y="46"/>
                    </a:lnTo>
                    <a:lnTo>
                      <a:pt x="3" y="41"/>
                    </a:lnTo>
                    <a:lnTo>
                      <a:pt x="0" y="34"/>
                    </a:lnTo>
                    <a:lnTo>
                      <a:pt x="0" y="21"/>
                    </a:lnTo>
                    <a:lnTo>
                      <a:pt x="3" y="14"/>
                    </a:lnTo>
                    <a:lnTo>
                      <a:pt x="7" y="9"/>
                    </a:lnTo>
                    <a:lnTo>
                      <a:pt x="13" y="6"/>
                    </a:lnTo>
                    <a:lnTo>
                      <a:pt x="38" y="6"/>
                    </a:lnTo>
                    <a:lnTo>
                      <a:pt x="45" y="3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6" name="Freeform 270"/>
              <p:cNvSpPr>
                <a:spLocks/>
              </p:cNvSpPr>
              <p:nvPr/>
            </p:nvSpPr>
            <p:spPr bwMode="auto">
              <a:xfrm>
                <a:off x="261" y="2188"/>
                <a:ext cx="41" cy="13"/>
              </a:xfrm>
              <a:custGeom>
                <a:avLst/>
                <a:gdLst>
                  <a:gd name="T0" fmla="*/ 0 w 41"/>
                  <a:gd name="T1" fmla="*/ 13 h 13"/>
                  <a:gd name="T2" fmla="*/ 31 w 41"/>
                  <a:gd name="T3" fmla="*/ 13 h 13"/>
                  <a:gd name="T4" fmla="*/ 38 w 41"/>
                  <a:gd name="T5" fmla="*/ 10 h 13"/>
                  <a:gd name="T6" fmla="*/ 41 w 41"/>
                  <a:gd name="T7" fmla="*/ 4 h 13"/>
                  <a:gd name="T8" fmla="*/ 41 w 4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3">
                    <a:moveTo>
                      <a:pt x="0" y="13"/>
                    </a:moveTo>
                    <a:lnTo>
                      <a:pt x="31" y="13"/>
                    </a:lnTo>
                    <a:lnTo>
                      <a:pt x="38" y="10"/>
                    </a:lnTo>
                    <a:lnTo>
                      <a:pt x="41" y="4"/>
                    </a:lnTo>
                    <a:lnTo>
                      <a:pt x="4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7" name="Freeform 271"/>
              <p:cNvSpPr>
                <a:spLocks/>
              </p:cNvSpPr>
              <p:nvPr/>
            </p:nvSpPr>
            <p:spPr bwMode="auto">
              <a:xfrm>
                <a:off x="267" y="2201"/>
                <a:ext cx="35" cy="40"/>
              </a:xfrm>
              <a:custGeom>
                <a:avLst/>
                <a:gdLst>
                  <a:gd name="T0" fmla="*/ 0 w 35"/>
                  <a:gd name="T1" fmla="*/ 0 h 40"/>
                  <a:gd name="T2" fmla="*/ 3 w 35"/>
                  <a:gd name="T3" fmla="*/ 5 h 40"/>
                  <a:gd name="T4" fmla="*/ 7 w 35"/>
                  <a:gd name="T5" fmla="*/ 25 h 40"/>
                  <a:gd name="T6" fmla="*/ 10 w 35"/>
                  <a:gd name="T7" fmla="*/ 37 h 40"/>
                  <a:gd name="T8" fmla="*/ 18 w 35"/>
                  <a:gd name="T9" fmla="*/ 40 h 40"/>
                  <a:gd name="T10" fmla="*/ 25 w 35"/>
                  <a:gd name="T11" fmla="*/ 40 h 40"/>
                  <a:gd name="T12" fmla="*/ 32 w 35"/>
                  <a:gd name="T13" fmla="*/ 37 h 40"/>
                  <a:gd name="T14" fmla="*/ 35 w 35"/>
                  <a:gd name="T15" fmla="*/ 25 h 40"/>
                  <a:gd name="T16" fmla="*/ 35 w 35"/>
                  <a:gd name="T17" fmla="*/ 15 h 40"/>
                  <a:gd name="T18" fmla="*/ 32 w 35"/>
                  <a:gd name="T19" fmla="*/ 9 h 40"/>
                  <a:gd name="T20" fmla="*/ 25 w 35"/>
                  <a:gd name="T2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40">
                    <a:moveTo>
                      <a:pt x="0" y="0"/>
                    </a:moveTo>
                    <a:lnTo>
                      <a:pt x="3" y="5"/>
                    </a:lnTo>
                    <a:lnTo>
                      <a:pt x="7" y="25"/>
                    </a:lnTo>
                    <a:lnTo>
                      <a:pt x="10" y="37"/>
                    </a:lnTo>
                    <a:lnTo>
                      <a:pt x="18" y="40"/>
                    </a:lnTo>
                    <a:lnTo>
                      <a:pt x="25" y="40"/>
                    </a:lnTo>
                    <a:lnTo>
                      <a:pt x="32" y="37"/>
                    </a:lnTo>
                    <a:lnTo>
                      <a:pt x="35" y="25"/>
                    </a:lnTo>
                    <a:lnTo>
                      <a:pt x="35" y="15"/>
                    </a:lnTo>
                    <a:lnTo>
                      <a:pt x="32" y="9"/>
                    </a:lnTo>
                    <a:lnTo>
                      <a:pt x="2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8" name="Freeform 272"/>
              <p:cNvSpPr>
                <a:spLocks/>
              </p:cNvSpPr>
              <p:nvPr/>
            </p:nvSpPr>
            <p:spPr bwMode="auto">
              <a:xfrm>
                <a:off x="274" y="2226"/>
                <a:ext cx="28" cy="12"/>
              </a:xfrm>
              <a:custGeom>
                <a:avLst/>
                <a:gdLst>
                  <a:gd name="T0" fmla="*/ 0 w 28"/>
                  <a:gd name="T1" fmla="*/ 0 h 12"/>
                  <a:gd name="T2" fmla="*/ 3 w 28"/>
                  <a:gd name="T3" fmla="*/ 7 h 12"/>
                  <a:gd name="T4" fmla="*/ 11 w 28"/>
                  <a:gd name="T5" fmla="*/ 12 h 12"/>
                  <a:gd name="T6" fmla="*/ 18 w 28"/>
                  <a:gd name="T7" fmla="*/ 12 h 12"/>
                  <a:gd name="T8" fmla="*/ 25 w 28"/>
                  <a:gd name="T9" fmla="*/ 7 h 12"/>
                  <a:gd name="T10" fmla="*/ 28 w 28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lnTo>
                      <a:pt x="3" y="7"/>
                    </a:lnTo>
                    <a:lnTo>
                      <a:pt x="11" y="12"/>
                    </a:lnTo>
                    <a:lnTo>
                      <a:pt x="18" y="12"/>
                    </a:lnTo>
                    <a:lnTo>
                      <a:pt x="25" y="7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49" name="Line 273"/>
              <p:cNvSpPr>
                <a:spLocks noChangeShapeType="1"/>
              </p:cNvSpPr>
              <p:nvPr/>
            </p:nvSpPr>
            <p:spPr bwMode="auto">
              <a:xfrm>
                <a:off x="254" y="2163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0" name="Line 274"/>
              <p:cNvSpPr>
                <a:spLocks noChangeShapeType="1"/>
              </p:cNvSpPr>
              <p:nvPr/>
            </p:nvSpPr>
            <p:spPr bwMode="auto">
              <a:xfrm>
                <a:off x="254" y="2160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1" name="Freeform 275"/>
              <p:cNvSpPr>
                <a:spLocks/>
              </p:cNvSpPr>
              <p:nvPr/>
            </p:nvSpPr>
            <p:spPr bwMode="auto">
              <a:xfrm>
                <a:off x="254" y="2128"/>
                <a:ext cx="20" cy="32"/>
              </a:xfrm>
              <a:custGeom>
                <a:avLst/>
                <a:gdLst>
                  <a:gd name="T0" fmla="*/ 20 w 20"/>
                  <a:gd name="T1" fmla="*/ 32 h 32"/>
                  <a:gd name="T2" fmla="*/ 10 w 20"/>
                  <a:gd name="T3" fmla="*/ 29 h 32"/>
                  <a:gd name="T4" fmla="*/ 3 w 20"/>
                  <a:gd name="T5" fmla="*/ 22 h 32"/>
                  <a:gd name="T6" fmla="*/ 0 w 20"/>
                  <a:gd name="T7" fmla="*/ 14 h 32"/>
                  <a:gd name="T8" fmla="*/ 0 w 20"/>
                  <a:gd name="T9" fmla="*/ 4 h 32"/>
                  <a:gd name="T10" fmla="*/ 3 w 20"/>
                  <a:gd name="T11" fmla="*/ 0 h 32"/>
                  <a:gd name="T12" fmla="*/ 7 w 20"/>
                  <a:gd name="T13" fmla="*/ 0 h 32"/>
                  <a:gd name="T14" fmla="*/ 10 w 20"/>
                  <a:gd name="T15" fmla="*/ 4 h 32"/>
                  <a:gd name="T16" fmla="*/ 7 w 20"/>
                  <a:gd name="T17" fmla="*/ 7 h 32"/>
                  <a:gd name="T18" fmla="*/ 3 w 20"/>
                  <a:gd name="T1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2">
                    <a:moveTo>
                      <a:pt x="20" y="32"/>
                    </a:moveTo>
                    <a:lnTo>
                      <a:pt x="10" y="29"/>
                    </a:lnTo>
                    <a:lnTo>
                      <a:pt x="3" y="22"/>
                    </a:lnTo>
                    <a:lnTo>
                      <a:pt x="0" y="14"/>
                    </a:lnTo>
                    <a:lnTo>
                      <a:pt x="0" y="4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3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2" name="Line 276"/>
              <p:cNvSpPr>
                <a:spLocks noChangeShapeType="1"/>
              </p:cNvSpPr>
              <p:nvPr/>
            </p:nvSpPr>
            <p:spPr bwMode="auto">
              <a:xfrm flipV="1">
                <a:off x="254" y="2160"/>
                <a:ext cx="1" cy="1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3" name="Line 277"/>
              <p:cNvSpPr>
                <a:spLocks noChangeShapeType="1"/>
              </p:cNvSpPr>
              <p:nvPr/>
            </p:nvSpPr>
            <p:spPr bwMode="auto">
              <a:xfrm flipV="1">
                <a:off x="302" y="2150"/>
                <a:ext cx="1" cy="2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4" name="Freeform 278"/>
              <p:cNvSpPr>
                <a:spLocks/>
              </p:cNvSpPr>
              <p:nvPr/>
            </p:nvSpPr>
            <p:spPr bwMode="auto">
              <a:xfrm>
                <a:off x="254" y="2006"/>
                <a:ext cx="48" cy="48"/>
              </a:xfrm>
              <a:custGeom>
                <a:avLst/>
                <a:gdLst>
                  <a:gd name="T0" fmla="*/ 0 w 48"/>
                  <a:gd name="T1" fmla="*/ 28 h 48"/>
                  <a:gd name="T2" fmla="*/ 3 w 48"/>
                  <a:gd name="T3" fmla="*/ 38 h 48"/>
                  <a:gd name="T4" fmla="*/ 10 w 48"/>
                  <a:gd name="T5" fmla="*/ 45 h 48"/>
                  <a:gd name="T6" fmla="*/ 20 w 48"/>
                  <a:gd name="T7" fmla="*/ 48 h 48"/>
                  <a:gd name="T8" fmla="*/ 28 w 48"/>
                  <a:gd name="T9" fmla="*/ 48 h 48"/>
                  <a:gd name="T10" fmla="*/ 38 w 48"/>
                  <a:gd name="T11" fmla="*/ 45 h 48"/>
                  <a:gd name="T12" fmla="*/ 45 w 48"/>
                  <a:gd name="T13" fmla="*/ 38 h 48"/>
                  <a:gd name="T14" fmla="*/ 48 w 48"/>
                  <a:gd name="T15" fmla="*/ 28 h 48"/>
                  <a:gd name="T16" fmla="*/ 48 w 48"/>
                  <a:gd name="T17" fmla="*/ 20 h 48"/>
                  <a:gd name="T18" fmla="*/ 45 w 48"/>
                  <a:gd name="T19" fmla="*/ 10 h 48"/>
                  <a:gd name="T20" fmla="*/ 38 w 48"/>
                  <a:gd name="T21" fmla="*/ 3 h 48"/>
                  <a:gd name="T22" fmla="*/ 28 w 48"/>
                  <a:gd name="T23" fmla="*/ 0 h 48"/>
                  <a:gd name="T24" fmla="*/ 20 w 48"/>
                  <a:gd name="T25" fmla="*/ 0 h 48"/>
                  <a:gd name="T26" fmla="*/ 10 w 48"/>
                  <a:gd name="T27" fmla="*/ 3 h 48"/>
                  <a:gd name="T28" fmla="*/ 3 w 48"/>
                  <a:gd name="T29" fmla="*/ 10 h 48"/>
                  <a:gd name="T30" fmla="*/ 0 w 48"/>
                  <a:gd name="T31" fmla="*/ 20 h 48"/>
                  <a:gd name="T32" fmla="*/ 0 w 48"/>
                  <a:gd name="T33" fmla="*/ 28 h 48"/>
                  <a:gd name="T34" fmla="*/ 3 w 48"/>
                  <a:gd name="T35" fmla="*/ 35 h 48"/>
                  <a:gd name="T36" fmla="*/ 10 w 48"/>
                  <a:gd name="T37" fmla="*/ 41 h 48"/>
                  <a:gd name="T38" fmla="*/ 20 w 48"/>
                  <a:gd name="T39" fmla="*/ 45 h 48"/>
                  <a:gd name="T40" fmla="*/ 28 w 48"/>
                  <a:gd name="T41" fmla="*/ 45 h 48"/>
                  <a:gd name="T42" fmla="*/ 38 w 48"/>
                  <a:gd name="T43" fmla="*/ 41 h 48"/>
                  <a:gd name="T44" fmla="*/ 45 w 48"/>
                  <a:gd name="T45" fmla="*/ 35 h 48"/>
                  <a:gd name="T46" fmla="*/ 48 w 48"/>
                  <a:gd name="T47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" h="48">
                    <a:moveTo>
                      <a:pt x="0" y="28"/>
                    </a:moveTo>
                    <a:lnTo>
                      <a:pt x="3" y="38"/>
                    </a:lnTo>
                    <a:lnTo>
                      <a:pt x="10" y="45"/>
                    </a:lnTo>
                    <a:lnTo>
                      <a:pt x="20" y="48"/>
                    </a:lnTo>
                    <a:lnTo>
                      <a:pt x="28" y="48"/>
                    </a:lnTo>
                    <a:lnTo>
                      <a:pt x="38" y="45"/>
                    </a:lnTo>
                    <a:lnTo>
                      <a:pt x="45" y="38"/>
                    </a:lnTo>
                    <a:lnTo>
                      <a:pt x="48" y="28"/>
                    </a:lnTo>
                    <a:lnTo>
                      <a:pt x="48" y="20"/>
                    </a:lnTo>
                    <a:lnTo>
                      <a:pt x="45" y="10"/>
                    </a:lnTo>
                    <a:lnTo>
                      <a:pt x="38" y="3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3"/>
                    </a:lnTo>
                    <a:lnTo>
                      <a:pt x="3" y="10"/>
                    </a:lnTo>
                    <a:lnTo>
                      <a:pt x="0" y="20"/>
                    </a:lnTo>
                    <a:lnTo>
                      <a:pt x="0" y="28"/>
                    </a:lnTo>
                    <a:lnTo>
                      <a:pt x="3" y="35"/>
                    </a:lnTo>
                    <a:lnTo>
                      <a:pt x="10" y="41"/>
                    </a:lnTo>
                    <a:lnTo>
                      <a:pt x="20" y="45"/>
                    </a:lnTo>
                    <a:lnTo>
                      <a:pt x="28" y="45"/>
                    </a:lnTo>
                    <a:lnTo>
                      <a:pt x="38" y="41"/>
                    </a:lnTo>
                    <a:lnTo>
                      <a:pt x="45" y="35"/>
                    </a:lnTo>
                    <a:lnTo>
                      <a:pt x="4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5" name="Freeform 279"/>
              <p:cNvSpPr>
                <a:spLocks/>
              </p:cNvSpPr>
              <p:nvPr/>
            </p:nvSpPr>
            <p:spPr bwMode="auto">
              <a:xfrm>
                <a:off x="254" y="2009"/>
                <a:ext cx="48" cy="17"/>
              </a:xfrm>
              <a:custGeom>
                <a:avLst/>
                <a:gdLst>
                  <a:gd name="T0" fmla="*/ 48 w 48"/>
                  <a:gd name="T1" fmla="*/ 17 h 17"/>
                  <a:gd name="T2" fmla="*/ 45 w 48"/>
                  <a:gd name="T3" fmla="*/ 10 h 17"/>
                  <a:gd name="T4" fmla="*/ 38 w 48"/>
                  <a:gd name="T5" fmla="*/ 3 h 17"/>
                  <a:gd name="T6" fmla="*/ 28 w 48"/>
                  <a:gd name="T7" fmla="*/ 0 h 17"/>
                  <a:gd name="T8" fmla="*/ 20 w 48"/>
                  <a:gd name="T9" fmla="*/ 0 h 17"/>
                  <a:gd name="T10" fmla="*/ 10 w 48"/>
                  <a:gd name="T11" fmla="*/ 3 h 17"/>
                  <a:gd name="T12" fmla="*/ 3 w 48"/>
                  <a:gd name="T13" fmla="*/ 10 h 17"/>
                  <a:gd name="T14" fmla="*/ 0 w 48"/>
                  <a:gd name="T15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17">
                    <a:moveTo>
                      <a:pt x="48" y="17"/>
                    </a:moveTo>
                    <a:lnTo>
                      <a:pt x="45" y="10"/>
                    </a:lnTo>
                    <a:lnTo>
                      <a:pt x="38" y="3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3"/>
                    </a:lnTo>
                    <a:lnTo>
                      <a:pt x="3" y="10"/>
                    </a:lnTo>
                    <a:lnTo>
                      <a:pt x="0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6" name="Line 280"/>
              <p:cNvSpPr>
                <a:spLocks noChangeShapeType="1"/>
              </p:cNvSpPr>
              <p:nvPr/>
            </p:nvSpPr>
            <p:spPr bwMode="auto">
              <a:xfrm>
                <a:off x="254" y="1978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7" name="Line 281"/>
              <p:cNvSpPr>
                <a:spLocks noChangeShapeType="1"/>
              </p:cNvSpPr>
              <p:nvPr/>
            </p:nvSpPr>
            <p:spPr bwMode="auto">
              <a:xfrm>
                <a:off x="254" y="1974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8" name="Freeform 282"/>
              <p:cNvSpPr>
                <a:spLocks/>
              </p:cNvSpPr>
              <p:nvPr/>
            </p:nvSpPr>
            <p:spPr bwMode="auto">
              <a:xfrm>
                <a:off x="254" y="1943"/>
                <a:ext cx="20" cy="31"/>
              </a:xfrm>
              <a:custGeom>
                <a:avLst/>
                <a:gdLst>
                  <a:gd name="T0" fmla="*/ 20 w 20"/>
                  <a:gd name="T1" fmla="*/ 31 h 31"/>
                  <a:gd name="T2" fmla="*/ 10 w 20"/>
                  <a:gd name="T3" fmla="*/ 26 h 31"/>
                  <a:gd name="T4" fmla="*/ 3 w 20"/>
                  <a:gd name="T5" fmla="*/ 20 h 31"/>
                  <a:gd name="T6" fmla="*/ 0 w 20"/>
                  <a:gd name="T7" fmla="*/ 13 h 31"/>
                  <a:gd name="T8" fmla="*/ 0 w 20"/>
                  <a:gd name="T9" fmla="*/ 3 h 31"/>
                  <a:gd name="T10" fmla="*/ 3 w 20"/>
                  <a:gd name="T11" fmla="*/ 0 h 31"/>
                  <a:gd name="T12" fmla="*/ 7 w 20"/>
                  <a:gd name="T13" fmla="*/ 0 h 31"/>
                  <a:gd name="T14" fmla="*/ 10 w 20"/>
                  <a:gd name="T15" fmla="*/ 3 h 31"/>
                  <a:gd name="T16" fmla="*/ 7 w 20"/>
                  <a:gd name="T17" fmla="*/ 6 h 31"/>
                  <a:gd name="T18" fmla="*/ 3 w 20"/>
                  <a:gd name="T1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1">
                    <a:moveTo>
                      <a:pt x="20" y="31"/>
                    </a:moveTo>
                    <a:lnTo>
                      <a:pt x="10" y="26"/>
                    </a:lnTo>
                    <a:lnTo>
                      <a:pt x="3" y="20"/>
                    </a:lnTo>
                    <a:lnTo>
                      <a:pt x="0" y="1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7" y="6"/>
                    </a:lnTo>
                    <a:lnTo>
                      <a:pt x="3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59" name="Line 283"/>
              <p:cNvSpPr>
                <a:spLocks noChangeShapeType="1"/>
              </p:cNvSpPr>
              <p:nvPr/>
            </p:nvSpPr>
            <p:spPr bwMode="auto">
              <a:xfrm flipV="1">
                <a:off x="254" y="1974"/>
                <a:ext cx="1" cy="1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0" name="Line 284"/>
              <p:cNvSpPr>
                <a:spLocks noChangeShapeType="1"/>
              </p:cNvSpPr>
              <p:nvPr/>
            </p:nvSpPr>
            <p:spPr bwMode="auto">
              <a:xfrm flipV="1">
                <a:off x="302" y="196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1" name="Line 285"/>
              <p:cNvSpPr>
                <a:spLocks noChangeShapeType="1"/>
              </p:cNvSpPr>
              <p:nvPr/>
            </p:nvSpPr>
            <p:spPr bwMode="auto">
              <a:xfrm>
                <a:off x="229" y="1883"/>
                <a:ext cx="7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2" name="Line 286"/>
              <p:cNvSpPr>
                <a:spLocks noChangeShapeType="1"/>
              </p:cNvSpPr>
              <p:nvPr/>
            </p:nvSpPr>
            <p:spPr bwMode="auto">
              <a:xfrm>
                <a:off x="229" y="1878"/>
                <a:ext cx="73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3" name="Freeform 287"/>
              <p:cNvSpPr>
                <a:spLocks/>
              </p:cNvSpPr>
              <p:nvPr/>
            </p:nvSpPr>
            <p:spPr bwMode="auto">
              <a:xfrm>
                <a:off x="254" y="1883"/>
                <a:ext cx="48" cy="41"/>
              </a:xfrm>
              <a:custGeom>
                <a:avLst/>
                <a:gdLst>
                  <a:gd name="T0" fmla="*/ 10 w 48"/>
                  <a:gd name="T1" fmla="*/ 0 h 41"/>
                  <a:gd name="T2" fmla="*/ 3 w 48"/>
                  <a:gd name="T3" fmla="*/ 7 h 41"/>
                  <a:gd name="T4" fmla="*/ 0 w 48"/>
                  <a:gd name="T5" fmla="*/ 13 h 41"/>
                  <a:gd name="T6" fmla="*/ 0 w 48"/>
                  <a:gd name="T7" fmla="*/ 20 h 41"/>
                  <a:gd name="T8" fmla="*/ 3 w 48"/>
                  <a:gd name="T9" fmla="*/ 31 h 41"/>
                  <a:gd name="T10" fmla="*/ 10 w 48"/>
                  <a:gd name="T11" fmla="*/ 38 h 41"/>
                  <a:gd name="T12" fmla="*/ 20 w 48"/>
                  <a:gd name="T13" fmla="*/ 41 h 41"/>
                  <a:gd name="T14" fmla="*/ 28 w 48"/>
                  <a:gd name="T15" fmla="*/ 41 h 41"/>
                  <a:gd name="T16" fmla="*/ 38 w 48"/>
                  <a:gd name="T17" fmla="*/ 38 h 41"/>
                  <a:gd name="T18" fmla="*/ 45 w 48"/>
                  <a:gd name="T19" fmla="*/ 31 h 41"/>
                  <a:gd name="T20" fmla="*/ 48 w 48"/>
                  <a:gd name="T21" fmla="*/ 20 h 41"/>
                  <a:gd name="T22" fmla="*/ 48 w 48"/>
                  <a:gd name="T23" fmla="*/ 13 h 41"/>
                  <a:gd name="T24" fmla="*/ 45 w 48"/>
                  <a:gd name="T25" fmla="*/ 7 h 41"/>
                  <a:gd name="T26" fmla="*/ 38 w 48"/>
                  <a:gd name="T2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41">
                    <a:moveTo>
                      <a:pt x="10" y="0"/>
                    </a:moveTo>
                    <a:lnTo>
                      <a:pt x="3" y="7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3" y="31"/>
                    </a:lnTo>
                    <a:lnTo>
                      <a:pt x="10" y="38"/>
                    </a:lnTo>
                    <a:lnTo>
                      <a:pt x="20" y="41"/>
                    </a:lnTo>
                    <a:lnTo>
                      <a:pt x="28" y="41"/>
                    </a:lnTo>
                    <a:lnTo>
                      <a:pt x="38" y="38"/>
                    </a:lnTo>
                    <a:lnTo>
                      <a:pt x="45" y="31"/>
                    </a:lnTo>
                    <a:lnTo>
                      <a:pt x="48" y="20"/>
                    </a:lnTo>
                    <a:lnTo>
                      <a:pt x="48" y="13"/>
                    </a:lnTo>
                    <a:lnTo>
                      <a:pt x="45" y="7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4" name="Freeform 288"/>
              <p:cNvSpPr>
                <a:spLocks/>
              </p:cNvSpPr>
              <p:nvPr/>
            </p:nvSpPr>
            <p:spPr bwMode="auto">
              <a:xfrm>
                <a:off x="254" y="1903"/>
                <a:ext cx="48" cy="18"/>
              </a:xfrm>
              <a:custGeom>
                <a:avLst/>
                <a:gdLst>
                  <a:gd name="T0" fmla="*/ 0 w 48"/>
                  <a:gd name="T1" fmla="*/ 0 h 18"/>
                  <a:gd name="T2" fmla="*/ 3 w 48"/>
                  <a:gd name="T3" fmla="*/ 6 h 18"/>
                  <a:gd name="T4" fmla="*/ 10 w 48"/>
                  <a:gd name="T5" fmla="*/ 15 h 18"/>
                  <a:gd name="T6" fmla="*/ 20 w 48"/>
                  <a:gd name="T7" fmla="*/ 18 h 18"/>
                  <a:gd name="T8" fmla="*/ 28 w 48"/>
                  <a:gd name="T9" fmla="*/ 18 h 18"/>
                  <a:gd name="T10" fmla="*/ 38 w 48"/>
                  <a:gd name="T11" fmla="*/ 15 h 18"/>
                  <a:gd name="T12" fmla="*/ 45 w 48"/>
                  <a:gd name="T13" fmla="*/ 6 h 18"/>
                  <a:gd name="T14" fmla="*/ 48 w 48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lnTo>
                      <a:pt x="3" y="6"/>
                    </a:lnTo>
                    <a:lnTo>
                      <a:pt x="10" y="15"/>
                    </a:lnTo>
                    <a:lnTo>
                      <a:pt x="20" y="18"/>
                    </a:lnTo>
                    <a:lnTo>
                      <a:pt x="28" y="18"/>
                    </a:lnTo>
                    <a:lnTo>
                      <a:pt x="38" y="15"/>
                    </a:lnTo>
                    <a:lnTo>
                      <a:pt x="45" y="6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5" name="Line 289"/>
              <p:cNvSpPr>
                <a:spLocks noChangeShapeType="1"/>
              </p:cNvSpPr>
              <p:nvPr/>
            </p:nvSpPr>
            <p:spPr bwMode="auto">
              <a:xfrm flipV="1">
                <a:off x="229" y="1878"/>
                <a:ext cx="1" cy="1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6" name="Line 290"/>
              <p:cNvSpPr>
                <a:spLocks noChangeShapeType="1"/>
              </p:cNvSpPr>
              <p:nvPr/>
            </p:nvSpPr>
            <p:spPr bwMode="auto">
              <a:xfrm flipV="1">
                <a:off x="302" y="1868"/>
                <a:ext cx="1" cy="1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7" name="Freeform 291"/>
              <p:cNvSpPr>
                <a:spLocks/>
              </p:cNvSpPr>
              <p:nvPr/>
            </p:nvSpPr>
            <p:spPr bwMode="auto">
              <a:xfrm>
                <a:off x="254" y="1805"/>
                <a:ext cx="48" cy="45"/>
              </a:xfrm>
              <a:custGeom>
                <a:avLst/>
                <a:gdLst>
                  <a:gd name="T0" fmla="*/ 20 w 48"/>
                  <a:gd name="T1" fmla="*/ 41 h 45"/>
                  <a:gd name="T2" fmla="*/ 20 w 48"/>
                  <a:gd name="T3" fmla="*/ 0 h 45"/>
                  <a:gd name="T4" fmla="*/ 13 w 48"/>
                  <a:gd name="T5" fmla="*/ 0 h 45"/>
                  <a:gd name="T6" fmla="*/ 7 w 48"/>
                  <a:gd name="T7" fmla="*/ 3 h 45"/>
                  <a:gd name="T8" fmla="*/ 3 w 48"/>
                  <a:gd name="T9" fmla="*/ 7 h 45"/>
                  <a:gd name="T10" fmla="*/ 0 w 48"/>
                  <a:gd name="T11" fmla="*/ 13 h 45"/>
                  <a:gd name="T12" fmla="*/ 0 w 48"/>
                  <a:gd name="T13" fmla="*/ 25 h 45"/>
                  <a:gd name="T14" fmla="*/ 3 w 48"/>
                  <a:gd name="T15" fmla="*/ 35 h 45"/>
                  <a:gd name="T16" fmla="*/ 10 w 48"/>
                  <a:gd name="T17" fmla="*/ 41 h 45"/>
                  <a:gd name="T18" fmla="*/ 20 w 48"/>
                  <a:gd name="T19" fmla="*/ 45 h 45"/>
                  <a:gd name="T20" fmla="*/ 28 w 48"/>
                  <a:gd name="T21" fmla="*/ 45 h 45"/>
                  <a:gd name="T22" fmla="*/ 38 w 48"/>
                  <a:gd name="T23" fmla="*/ 41 h 45"/>
                  <a:gd name="T24" fmla="*/ 45 w 48"/>
                  <a:gd name="T25" fmla="*/ 35 h 45"/>
                  <a:gd name="T26" fmla="*/ 48 w 48"/>
                  <a:gd name="T27" fmla="*/ 25 h 45"/>
                  <a:gd name="T28" fmla="*/ 48 w 48"/>
                  <a:gd name="T29" fmla="*/ 17 h 45"/>
                  <a:gd name="T30" fmla="*/ 45 w 48"/>
                  <a:gd name="T31" fmla="*/ 7 h 45"/>
                  <a:gd name="T32" fmla="*/ 38 w 48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45">
                    <a:moveTo>
                      <a:pt x="20" y="41"/>
                    </a:moveTo>
                    <a:lnTo>
                      <a:pt x="20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3" y="35"/>
                    </a:lnTo>
                    <a:lnTo>
                      <a:pt x="10" y="41"/>
                    </a:lnTo>
                    <a:lnTo>
                      <a:pt x="20" y="45"/>
                    </a:lnTo>
                    <a:lnTo>
                      <a:pt x="28" y="45"/>
                    </a:lnTo>
                    <a:lnTo>
                      <a:pt x="38" y="41"/>
                    </a:lnTo>
                    <a:lnTo>
                      <a:pt x="45" y="35"/>
                    </a:lnTo>
                    <a:lnTo>
                      <a:pt x="48" y="25"/>
                    </a:lnTo>
                    <a:lnTo>
                      <a:pt x="48" y="17"/>
                    </a:lnTo>
                    <a:lnTo>
                      <a:pt x="45" y="7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8" name="Freeform 292"/>
              <p:cNvSpPr>
                <a:spLocks/>
              </p:cNvSpPr>
              <p:nvPr/>
            </p:nvSpPr>
            <p:spPr bwMode="auto">
              <a:xfrm>
                <a:off x="257" y="1808"/>
                <a:ext cx="17" cy="4"/>
              </a:xfrm>
              <a:custGeom>
                <a:avLst/>
                <a:gdLst>
                  <a:gd name="T0" fmla="*/ 17 w 17"/>
                  <a:gd name="T1" fmla="*/ 0 h 4"/>
                  <a:gd name="T2" fmla="*/ 7 w 17"/>
                  <a:gd name="T3" fmla="*/ 0 h 4"/>
                  <a:gd name="T4" fmla="*/ 0 w 17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17" y="0"/>
                    </a:moveTo>
                    <a:lnTo>
                      <a:pt x="7" y="0"/>
                    </a:lnTo>
                    <a:lnTo>
                      <a:pt x="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69" name="Freeform 293"/>
              <p:cNvSpPr>
                <a:spLocks/>
              </p:cNvSpPr>
              <p:nvPr/>
            </p:nvSpPr>
            <p:spPr bwMode="auto">
              <a:xfrm>
                <a:off x="254" y="1830"/>
                <a:ext cx="48" cy="16"/>
              </a:xfrm>
              <a:custGeom>
                <a:avLst/>
                <a:gdLst>
                  <a:gd name="T0" fmla="*/ 0 w 48"/>
                  <a:gd name="T1" fmla="*/ 0 h 16"/>
                  <a:gd name="T2" fmla="*/ 3 w 48"/>
                  <a:gd name="T3" fmla="*/ 6 h 16"/>
                  <a:gd name="T4" fmla="*/ 10 w 48"/>
                  <a:gd name="T5" fmla="*/ 13 h 16"/>
                  <a:gd name="T6" fmla="*/ 20 w 48"/>
                  <a:gd name="T7" fmla="*/ 16 h 16"/>
                  <a:gd name="T8" fmla="*/ 28 w 48"/>
                  <a:gd name="T9" fmla="*/ 16 h 16"/>
                  <a:gd name="T10" fmla="*/ 38 w 48"/>
                  <a:gd name="T11" fmla="*/ 13 h 16"/>
                  <a:gd name="T12" fmla="*/ 45 w 48"/>
                  <a:gd name="T13" fmla="*/ 6 h 16"/>
                  <a:gd name="T14" fmla="*/ 48 w 48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16">
                    <a:moveTo>
                      <a:pt x="0" y="0"/>
                    </a:moveTo>
                    <a:lnTo>
                      <a:pt x="3" y="6"/>
                    </a:lnTo>
                    <a:lnTo>
                      <a:pt x="10" y="13"/>
                    </a:lnTo>
                    <a:lnTo>
                      <a:pt x="20" y="16"/>
                    </a:lnTo>
                    <a:lnTo>
                      <a:pt x="28" y="16"/>
                    </a:lnTo>
                    <a:lnTo>
                      <a:pt x="38" y="13"/>
                    </a:lnTo>
                    <a:lnTo>
                      <a:pt x="45" y="6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0" name="Line 294"/>
              <p:cNvSpPr>
                <a:spLocks noChangeShapeType="1"/>
              </p:cNvSpPr>
              <p:nvPr/>
            </p:nvSpPr>
            <p:spPr bwMode="auto">
              <a:xfrm>
                <a:off x="254" y="1777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1" name="Line 295"/>
              <p:cNvSpPr>
                <a:spLocks noChangeShapeType="1"/>
              </p:cNvSpPr>
              <p:nvPr/>
            </p:nvSpPr>
            <p:spPr bwMode="auto">
              <a:xfrm>
                <a:off x="254" y="1773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2" name="Freeform 296"/>
              <p:cNvSpPr>
                <a:spLocks/>
              </p:cNvSpPr>
              <p:nvPr/>
            </p:nvSpPr>
            <p:spPr bwMode="auto">
              <a:xfrm>
                <a:off x="254" y="1742"/>
                <a:ext cx="20" cy="31"/>
              </a:xfrm>
              <a:custGeom>
                <a:avLst/>
                <a:gdLst>
                  <a:gd name="T0" fmla="*/ 20 w 20"/>
                  <a:gd name="T1" fmla="*/ 31 h 31"/>
                  <a:gd name="T2" fmla="*/ 10 w 20"/>
                  <a:gd name="T3" fmla="*/ 28 h 31"/>
                  <a:gd name="T4" fmla="*/ 3 w 20"/>
                  <a:gd name="T5" fmla="*/ 20 h 31"/>
                  <a:gd name="T6" fmla="*/ 0 w 20"/>
                  <a:gd name="T7" fmla="*/ 13 h 31"/>
                  <a:gd name="T8" fmla="*/ 0 w 20"/>
                  <a:gd name="T9" fmla="*/ 3 h 31"/>
                  <a:gd name="T10" fmla="*/ 3 w 20"/>
                  <a:gd name="T11" fmla="*/ 0 h 31"/>
                  <a:gd name="T12" fmla="*/ 7 w 20"/>
                  <a:gd name="T13" fmla="*/ 0 h 31"/>
                  <a:gd name="T14" fmla="*/ 10 w 20"/>
                  <a:gd name="T15" fmla="*/ 3 h 31"/>
                  <a:gd name="T16" fmla="*/ 7 w 20"/>
                  <a:gd name="T17" fmla="*/ 7 h 31"/>
                  <a:gd name="T18" fmla="*/ 3 w 20"/>
                  <a:gd name="T1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31">
                    <a:moveTo>
                      <a:pt x="20" y="31"/>
                    </a:moveTo>
                    <a:lnTo>
                      <a:pt x="10" y="28"/>
                    </a:lnTo>
                    <a:lnTo>
                      <a:pt x="3" y="20"/>
                    </a:lnTo>
                    <a:lnTo>
                      <a:pt x="0" y="1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7" y="7"/>
                    </a:lnTo>
                    <a:lnTo>
                      <a:pt x="3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3" name="Line 297"/>
              <p:cNvSpPr>
                <a:spLocks noChangeShapeType="1"/>
              </p:cNvSpPr>
              <p:nvPr/>
            </p:nvSpPr>
            <p:spPr bwMode="auto">
              <a:xfrm flipV="1">
                <a:off x="254" y="1773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4" name="Line 298"/>
              <p:cNvSpPr>
                <a:spLocks noChangeShapeType="1"/>
              </p:cNvSpPr>
              <p:nvPr/>
            </p:nvSpPr>
            <p:spPr bwMode="auto">
              <a:xfrm flipV="1">
                <a:off x="302" y="1762"/>
                <a:ext cx="1" cy="2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5" name="Freeform 299"/>
              <p:cNvSpPr>
                <a:spLocks/>
              </p:cNvSpPr>
              <p:nvPr/>
            </p:nvSpPr>
            <p:spPr bwMode="auto">
              <a:xfrm>
                <a:off x="295" y="1714"/>
                <a:ext cx="25" cy="6"/>
              </a:xfrm>
              <a:custGeom>
                <a:avLst/>
                <a:gdLst>
                  <a:gd name="T0" fmla="*/ 7 w 25"/>
                  <a:gd name="T1" fmla="*/ 3 h 6"/>
                  <a:gd name="T2" fmla="*/ 4 w 25"/>
                  <a:gd name="T3" fmla="*/ 6 h 6"/>
                  <a:gd name="T4" fmla="*/ 0 w 25"/>
                  <a:gd name="T5" fmla="*/ 3 h 6"/>
                  <a:gd name="T6" fmla="*/ 4 w 25"/>
                  <a:gd name="T7" fmla="*/ 0 h 6"/>
                  <a:gd name="T8" fmla="*/ 15 w 25"/>
                  <a:gd name="T9" fmla="*/ 0 h 6"/>
                  <a:gd name="T10" fmla="*/ 22 w 25"/>
                  <a:gd name="T11" fmla="*/ 3 h 6"/>
                  <a:gd name="T12" fmla="*/ 25 w 25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7" y="3"/>
                    </a:moveTo>
                    <a:lnTo>
                      <a:pt x="4" y="6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15" y="0"/>
                    </a:lnTo>
                    <a:lnTo>
                      <a:pt x="22" y="3"/>
                    </a:lnTo>
                    <a:lnTo>
                      <a:pt x="25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6" name="Line 300"/>
              <p:cNvSpPr>
                <a:spLocks noChangeShapeType="1"/>
              </p:cNvSpPr>
              <p:nvPr/>
            </p:nvSpPr>
            <p:spPr bwMode="auto">
              <a:xfrm>
                <a:off x="254" y="1626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7" name="Line 301"/>
              <p:cNvSpPr>
                <a:spLocks noChangeShapeType="1"/>
              </p:cNvSpPr>
              <p:nvPr/>
            </p:nvSpPr>
            <p:spPr bwMode="auto">
              <a:xfrm>
                <a:off x="254" y="1622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8" name="Freeform 302"/>
              <p:cNvSpPr>
                <a:spLocks/>
              </p:cNvSpPr>
              <p:nvPr/>
            </p:nvSpPr>
            <p:spPr bwMode="auto">
              <a:xfrm>
                <a:off x="254" y="1583"/>
                <a:ext cx="48" cy="39"/>
              </a:xfrm>
              <a:custGeom>
                <a:avLst/>
                <a:gdLst>
                  <a:gd name="T0" fmla="*/ 10 w 48"/>
                  <a:gd name="T1" fmla="*/ 39 h 39"/>
                  <a:gd name="T2" fmla="*/ 3 w 48"/>
                  <a:gd name="T3" fmla="*/ 31 h 39"/>
                  <a:gd name="T4" fmla="*/ 0 w 48"/>
                  <a:gd name="T5" fmla="*/ 21 h 39"/>
                  <a:gd name="T6" fmla="*/ 0 w 48"/>
                  <a:gd name="T7" fmla="*/ 15 h 39"/>
                  <a:gd name="T8" fmla="*/ 3 w 48"/>
                  <a:gd name="T9" fmla="*/ 3 h 39"/>
                  <a:gd name="T10" fmla="*/ 10 w 48"/>
                  <a:gd name="T11" fmla="*/ 0 h 39"/>
                  <a:gd name="T12" fmla="*/ 48 w 48"/>
                  <a:gd name="T1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9">
                    <a:moveTo>
                      <a:pt x="10" y="39"/>
                    </a:moveTo>
                    <a:lnTo>
                      <a:pt x="3" y="31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3" y="3"/>
                    </a:lnTo>
                    <a:lnTo>
                      <a:pt x="10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79" name="Freeform 303"/>
              <p:cNvSpPr>
                <a:spLocks/>
              </p:cNvSpPr>
              <p:nvPr/>
            </p:nvSpPr>
            <p:spPr bwMode="auto">
              <a:xfrm>
                <a:off x="254" y="1586"/>
                <a:ext cx="48" cy="12"/>
              </a:xfrm>
              <a:custGeom>
                <a:avLst/>
                <a:gdLst>
                  <a:gd name="T0" fmla="*/ 0 w 48"/>
                  <a:gd name="T1" fmla="*/ 12 h 12"/>
                  <a:gd name="T2" fmla="*/ 3 w 48"/>
                  <a:gd name="T3" fmla="*/ 5 h 12"/>
                  <a:gd name="T4" fmla="*/ 10 w 48"/>
                  <a:gd name="T5" fmla="*/ 0 h 12"/>
                  <a:gd name="T6" fmla="*/ 48 w 48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12">
                    <a:moveTo>
                      <a:pt x="0" y="12"/>
                    </a:moveTo>
                    <a:lnTo>
                      <a:pt x="3" y="5"/>
                    </a:lnTo>
                    <a:lnTo>
                      <a:pt x="10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0" name="Freeform 304"/>
              <p:cNvSpPr>
                <a:spLocks/>
              </p:cNvSpPr>
              <p:nvPr/>
            </p:nvSpPr>
            <p:spPr bwMode="auto">
              <a:xfrm>
                <a:off x="254" y="1545"/>
                <a:ext cx="48" cy="38"/>
              </a:xfrm>
              <a:custGeom>
                <a:avLst/>
                <a:gdLst>
                  <a:gd name="T0" fmla="*/ 10 w 48"/>
                  <a:gd name="T1" fmla="*/ 38 h 38"/>
                  <a:gd name="T2" fmla="*/ 3 w 48"/>
                  <a:gd name="T3" fmla="*/ 31 h 38"/>
                  <a:gd name="T4" fmla="*/ 0 w 48"/>
                  <a:gd name="T5" fmla="*/ 21 h 38"/>
                  <a:gd name="T6" fmla="*/ 0 w 48"/>
                  <a:gd name="T7" fmla="*/ 13 h 38"/>
                  <a:gd name="T8" fmla="*/ 3 w 48"/>
                  <a:gd name="T9" fmla="*/ 3 h 38"/>
                  <a:gd name="T10" fmla="*/ 10 w 48"/>
                  <a:gd name="T11" fmla="*/ 0 h 38"/>
                  <a:gd name="T12" fmla="*/ 48 w 48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8">
                    <a:moveTo>
                      <a:pt x="10" y="38"/>
                    </a:moveTo>
                    <a:lnTo>
                      <a:pt x="3" y="31"/>
                    </a:lnTo>
                    <a:lnTo>
                      <a:pt x="0" y="21"/>
                    </a:lnTo>
                    <a:lnTo>
                      <a:pt x="0" y="13"/>
                    </a:lnTo>
                    <a:lnTo>
                      <a:pt x="3" y="3"/>
                    </a:lnTo>
                    <a:lnTo>
                      <a:pt x="10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1" name="Freeform 305"/>
              <p:cNvSpPr>
                <a:spLocks/>
              </p:cNvSpPr>
              <p:nvPr/>
            </p:nvSpPr>
            <p:spPr bwMode="auto">
              <a:xfrm>
                <a:off x="254" y="1548"/>
                <a:ext cx="48" cy="10"/>
              </a:xfrm>
              <a:custGeom>
                <a:avLst/>
                <a:gdLst>
                  <a:gd name="T0" fmla="*/ 0 w 48"/>
                  <a:gd name="T1" fmla="*/ 10 h 10"/>
                  <a:gd name="T2" fmla="*/ 3 w 48"/>
                  <a:gd name="T3" fmla="*/ 3 h 10"/>
                  <a:gd name="T4" fmla="*/ 10 w 48"/>
                  <a:gd name="T5" fmla="*/ 0 h 10"/>
                  <a:gd name="T6" fmla="*/ 48 w 48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10">
                    <a:moveTo>
                      <a:pt x="0" y="10"/>
                    </a:moveTo>
                    <a:lnTo>
                      <a:pt x="3" y="3"/>
                    </a:lnTo>
                    <a:lnTo>
                      <a:pt x="10" y="0"/>
                    </a:lnTo>
                    <a:lnTo>
                      <a:pt x="4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2" name="Line 306"/>
              <p:cNvSpPr>
                <a:spLocks noChangeShapeType="1"/>
              </p:cNvSpPr>
              <p:nvPr/>
            </p:nvSpPr>
            <p:spPr bwMode="auto">
              <a:xfrm flipV="1">
                <a:off x="254" y="1622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3" name="Line 307"/>
              <p:cNvSpPr>
                <a:spLocks noChangeShapeType="1"/>
              </p:cNvSpPr>
              <p:nvPr/>
            </p:nvSpPr>
            <p:spPr bwMode="auto">
              <a:xfrm flipV="1">
                <a:off x="302" y="1611"/>
                <a:ext cx="1" cy="2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4" name="Line 308"/>
              <p:cNvSpPr>
                <a:spLocks noChangeShapeType="1"/>
              </p:cNvSpPr>
              <p:nvPr/>
            </p:nvSpPr>
            <p:spPr bwMode="auto">
              <a:xfrm flipV="1">
                <a:off x="302" y="1573"/>
                <a:ext cx="1" cy="25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5" name="Line 309"/>
              <p:cNvSpPr>
                <a:spLocks noChangeShapeType="1"/>
              </p:cNvSpPr>
              <p:nvPr/>
            </p:nvSpPr>
            <p:spPr bwMode="auto">
              <a:xfrm flipV="1">
                <a:off x="302" y="1535"/>
                <a:ext cx="1" cy="23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6" name="Line 310"/>
              <p:cNvSpPr>
                <a:spLocks noChangeShapeType="1"/>
              </p:cNvSpPr>
              <p:nvPr/>
            </p:nvSpPr>
            <p:spPr bwMode="auto">
              <a:xfrm flipV="1">
                <a:off x="3186" y="206"/>
                <a:ext cx="1" cy="369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7" name="Line 311"/>
              <p:cNvSpPr>
                <a:spLocks noChangeShapeType="1"/>
              </p:cNvSpPr>
              <p:nvPr/>
            </p:nvSpPr>
            <p:spPr bwMode="auto">
              <a:xfrm flipH="1">
                <a:off x="3136" y="381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8" name="Line 312"/>
              <p:cNvSpPr>
                <a:spLocks noChangeShapeType="1"/>
              </p:cNvSpPr>
              <p:nvPr/>
            </p:nvSpPr>
            <p:spPr bwMode="auto">
              <a:xfrm flipH="1">
                <a:off x="3136" y="295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89" name="Line 313"/>
              <p:cNvSpPr>
                <a:spLocks noChangeShapeType="1"/>
              </p:cNvSpPr>
              <p:nvPr/>
            </p:nvSpPr>
            <p:spPr bwMode="auto">
              <a:xfrm flipH="1">
                <a:off x="3136" y="2094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0" name="Line 314"/>
              <p:cNvSpPr>
                <a:spLocks noChangeShapeType="1"/>
              </p:cNvSpPr>
              <p:nvPr/>
            </p:nvSpPr>
            <p:spPr bwMode="auto">
              <a:xfrm flipH="1">
                <a:off x="3136" y="1236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1" name="Line 315"/>
              <p:cNvSpPr>
                <a:spLocks noChangeShapeType="1"/>
              </p:cNvSpPr>
              <p:nvPr/>
            </p:nvSpPr>
            <p:spPr bwMode="auto">
              <a:xfrm flipH="1">
                <a:off x="3136" y="377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2" name="Line 316"/>
              <p:cNvSpPr>
                <a:spLocks noChangeShapeType="1"/>
              </p:cNvSpPr>
              <p:nvPr/>
            </p:nvSpPr>
            <p:spPr bwMode="auto">
              <a:xfrm flipH="1">
                <a:off x="3161" y="389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3" name="Line 317"/>
              <p:cNvSpPr>
                <a:spLocks noChangeShapeType="1"/>
              </p:cNvSpPr>
              <p:nvPr/>
            </p:nvSpPr>
            <p:spPr bwMode="auto">
              <a:xfrm flipH="1">
                <a:off x="3161" y="372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4" name="Line 318"/>
              <p:cNvSpPr>
                <a:spLocks noChangeShapeType="1"/>
              </p:cNvSpPr>
              <p:nvPr/>
            </p:nvSpPr>
            <p:spPr bwMode="auto">
              <a:xfrm flipH="1">
                <a:off x="3161" y="3638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5" name="Line 319"/>
              <p:cNvSpPr>
                <a:spLocks noChangeShapeType="1"/>
              </p:cNvSpPr>
              <p:nvPr/>
            </p:nvSpPr>
            <p:spPr bwMode="auto">
              <a:xfrm flipH="1">
                <a:off x="3161" y="355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6" name="Line 320"/>
              <p:cNvSpPr>
                <a:spLocks noChangeShapeType="1"/>
              </p:cNvSpPr>
              <p:nvPr/>
            </p:nvSpPr>
            <p:spPr bwMode="auto">
              <a:xfrm flipH="1">
                <a:off x="3161" y="346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7" name="Line 321"/>
              <p:cNvSpPr>
                <a:spLocks noChangeShapeType="1"/>
              </p:cNvSpPr>
              <p:nvPr/>
            </p:nvSpPr>
            <p:spPr bwMode="auto">
              <a:xfrm flipH="1">
                <a:off x="3161" y="3381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8" name="Line 322"/>
              <p:cNvSpPr>
                <a:spLocks noChangeShapeType="1"/>
              </p:cNvSpPr>
              <p:nvPr/>
            </p:nvSpPr>
            <p:spPr bwMode="auto">
              <a:xfrm flipH="1">
                <a:off x="3161" y="3295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99" name="Line 323"/>
              <p:cNvSpPr>
                <a:spLocks noChangeShapeType="1"/>
              </p:cNvSpPr>
              <p:nvPr/>
            </p:nvSpPr>
            <p:spPr bwMode="auto">
              <a:xfrm flipH="1">
                <a:off x="3161" y="321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0" name="Line 324"/>
              <p:cNvSpPr>
                <a:spLocks noChangeShapeType="1"/>
              </p:cNvSpPr>
              <p:nvPr/>
            </p:nvSpPr>
            <p:spPr bwMode="auto">
              <a:xfrm flipH="1">
                <a:off x="3161" y="312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1" name="Line 325"/>
              <p:cNvSpPr>
                <a:spLocks noChangeShapeType="1"/>
              </p:cNvSpPr>
              <p:nvPr/>
            </p:nvSpPr>
            <p:spPr bwMode="auto">
              <a:xfrm flipH="1">
                <a:off x="3161" y="3038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2" name="Line 326"/>
              <p:cNvSpPr>
                <a:spLocks noChangeShapeType="1"/>
              </p:cNvSpPr>
              <p:nvPr/>
            </p:nvSpPr>
            <p:spPr bwMode="auto">
              <a:xfrm flipH="1">
                <a:off x="3161" y="286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3" name="Line 327"/>
              <p:cNvSpPr>
                <a:spLocks noChangeShapeType="1"/>
              </p:cNvSpPr>
              <p:nvPr/>
            </p:nvSpPr>
            <p:spPr bwMode="auto">
              <a:xfrm flipH="1">
                <a:off x="3161" y="278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4" name="Line 328"/>
              <p:cNvSpPr>
                <a:spLocks noChangeShapeType="1"/>
              </p:cNvSpPr>
              <p:nvPr/>
            </p:nvSpPr>
            <p:spPr bwMode="auto">
              <a:xfrm flipH="1">
                <a:off x="3161" y="269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5" name="Line 329"/>
              <p:cNvSpPr>
                <a:spLocks noChangeShapeType="1"/>
              </p:cNvSpPr>
              <p:nvPr/>
            </p:nvSpPr>
            <p:spPr bwMode="auto">
              <a:xfrm flipH="1">
                <a:off x="3161" y="261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6" name="Line 330"/>
              <p:cNvSpPr>
                <a:spLocks noChangeShapeType="1"/>
              </p:cNvSpPr>
              <p:nvPr/>
            </p:nvSpPr>
            <p:spPr bwMode="auto">
              <a:xfrm flipH="1">
                <a:off x="3161" y="252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7" name="Line 331"/>
              <p:cNvSpPr>
                <a:spLocks noChangeShapeType="1"/>
              </p:cNvSpPr>
              <p:nvPr/>
            </p:nvSpPr>
            <p:spPr bwMode="auto">
              <a:xfrm flipH="1">
                <a:off x="3161" y="243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8" name="Line 332"/>
              <p:cNvSpPr>
                <a:spLocks noChangeShapeType="1"/>
              </p:cNvSpPr>
              <p:nvPr/>
            </p:nvSpPr>
            <p:spPr bwMode="auto">
              <a:xfrm flipH="1">
                <a:off x="3161" y="2351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09" name="Line 333"/>
              <p:cNvSpPr>
                <a:spLocks noChangeShapeType="1"/>
              </p:cNvSpPr>
              <p:nvPr/>
            </p:nvSpPr>
            <p:spPr bwMode="auto">
              <a:xfrm flipH="1">
                <a:off x="3161" y="2266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0" name="Line 334"/>
              <p:cNvSpPr>
                <a:spLocks noChangeShapeType="1"/>
              </p:cNvSpPr>
              <p:nvPr/>
            </p:nvSpPr>
            <p:spPr bwMode="auto">
              <a:xfrm flipH="1">
                <a:off x="3161" y="218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1" name="Line 335"/>
              <p:cNvSpPr>
                <a:spLocks noChangeShapeType="1"/>
              </p:cNvSpPr>
              <p:nvPr/>
            </p:nvSpPr>
            <p:spPr bwMode="auto">
              <a:xfrm flipH="1">
                <a:off x="3161" y="200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2" name="Line 336"/>
              <p:cNvSpPr>
                <a:spLocks noChangeShapeType="1"/>
              </p:cNvSpPr>
              <p:nvPr/>
            </p:nvSpPr>
            <p:spPr bwMode="auto">
              <a:xfrm flipH="1">
                <a:off x="3161" y="192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3" name="Line 337"/>
              <p:cNvSpPr>
                <a:spLocks noChangeShapeType="1"/>
              </p:cNvSpPr>
              <p:nvPr/>
            </p:nvSpPr>
            <p:spPr bwMode="auto">
              <a:xfrm flipH="1">
                <a:off x="3161" y="1836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4" name="Line 338"/>
              <p:cNvSpPr>
                <a:spLocks noChangeShapeType="1"/>
              </p:cNvSpPr>
              <p:nvPr/>
            </p:nvSpPr>
            <p:spPr bwMode="auto">
              <a:xfrm flipH="1">
                <a:off x="3161" y="175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5" name="Line 339"/>
              <p:cNvSpPr>
                <a:spLocks noChangeShapeType="1"/>
              </p:cNvSpPr>
              <p:nvPr/>
            </p:nvSpPr>
            <p:spPr bwMode="auto">
              <a:xfrm flipH="1">
                <a:off x="3161" y="1664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6" name="Line 340"/>
              <p:cNvSpPr>
                <a:spLocks noChangeShapeType="1"/>
              </p:cNvSpPr>
              <p:nvPr/>
            </p:nvSpPr>
            <p:spPr bwMode="auto">
              <a:xfrm flipH="1">
                <a:off x="3161" y="1579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7" name="Line 341"/>
              <p:cNvSpPr>
                <a:spLocks noChangeShapeType="1"/>
              </p:cNvSpPr>
              <p:nvPr/>
            </p:nvSpPr>
            <p:spPr bwMode="auto">
              <a:xfrm flipH="1">
                <a:off x="3161" y="149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8" name="Line 342"/>
              <p:cNvSpPr>
                <a:spLocks noChangeShapeType="1"/>
              </p:cNvSpPr>
              <p:nvPr/>
            </p:nvSpPr>
            <p:spPr bwMode="auto">
              <a:xfrm flipH="1">
                <a:off x="3161" y="140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19" name="Line 343"/>
              <p:cNvSpPr>
                <a:spLocks noChangeShapeType="1"/>
              </p:cNvSpPr>
              <p:nvPr/>
            </p:nvSpPr>
            <p:spPr bwMode="auto">
              <a:xfrm flipH="1">
                <a:off x="3161" y="1322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0" name="Line 344"/>
              <p:cNvSpPr>
                <a:spLocks noChangeShapeType="1"/>
              </p:cNvSpPr>
              <p:nvPr/>
            </p:nvSpPr>
            <p:spPr bwMode="auto">
              <a:xfrm flipH="1">
                <a:off x="3161" y="115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1" name="Line 345"/>
              <p:cNvSpPr>
                <a:spLocks noChangeShapeType="1"/>
              </p:cNvSpPr>
              <p:nvPr/>
            </p:nvSpPr>
            <p:spPr bwMode="auto">
              <a:xfrm flipH="1">
                <a:off x="3161" y="106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2" name="Line 346"/>
              <p:cNvSpPr>
                <a:spLocks noChangeShapeType="1"/>
              </p:cNvSpPr>
              <p:nvPr/>
            </p:nvSpPr>
            <p:spPr bwMode="auto">
              <a:xfrm flipH="1">
                <a:off x="3161" y="977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3" name="Line 347"/>
              <p:cNvSpPr>
                <a:spLocks noChangeShapeType="1"/>
              </p:cNvSpPr>
              <p:nvPr/>
            </p:nvSpPr>
            <p:spPr bwMode="auto">
              <a:xfrm flipH="1">
                <a:off x="3161" y="89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4" name="Line 348"/>
              <p:cNvSpPr>
                <a:spLocks noChangeShapeType="1"/>
              </p:cNvSpPr>
              <p:nvPr/>
            </p:nvSpPr>
            <p:spPr bwMode="auto">
              <a:xfrm flipH="1">
                <a:off x="3161" y="806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5" name="Line 349"/>
              <p:cNvSpPr>
                <a:spLocks noChangeShapeType="1"/>
              </p:cNvSpPr>
              <p:nvPr/>
            </p:nvSpPr>
            <p:spPr bwMode="auto">
              <a:xfrm flipH="1">
                <a:off x="3161" y="720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6" name="Line 350"/>
              <p:cNvSpPr>
                <a:spLocks noChangeShapeType="1"/>
              </p:cNvSpPr>
              <p:nvPr/>
            </p:nvSpPr>
            <p:spPr bwMode="auto">
              <a:xfrm flipH="1">
                <a:off x="3161" y="635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7" name="Line 351"/>
              <p:cNvSpPr>
                <a:spLocks noChangeShapeType="1"/>
              </p:cNvSpPr>
              <p:nvPr/>
            </p:nvSpPr>
            <p:spPr bwMode="auto">
              <a:xfrm flipH="1">
                <a:off x="3161" y="549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8" name="Line 352"/>
              <p:cNvSpPr>
                <a:spLocks noChangeShapeType="1"/>
              </p:cNvSpPr>
              <p:nvPr/>
            </p:nvSpPr>
            <p:spPr bwMode="auto">
              <a:xfrm flipH="1">
                <a:off x="3161" y="463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29" name="Line 353"/>
              <p:cNvSpPr>
                <a:spLocks noChangeShapeType="1"/>
              </p:cNvSpPr>
              <p:nvPr/>
            </p:nvSpPr>
            <p:spPr bwMode="auto">
              <a:xfrm flipH="1">
                <a:off x="3161" y="292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0" name="Line 354"/>
              <p:cNvSpPr>
                <a:spLocks noChangeShapeType="1"/>
              </p:cNvSpPr>
              <p:nvPr/>
            </p:nvSpPr>
            <p:spPr bwMode="auto">
              <a:xfrm flipH="1">
                <a:off x="3161" y="206"/>
                <a:ext cx="25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1" name="Freeform 355"/>
              <p:cNvSpPr>
                <a:spLocks/>
              </p:cNvSpPr>
              <p:nvPr/>
            </p:nvSpPr>
            <p:spPr bwMode="auto">
              <a:xfrm>
                <a:off x="669" y="1948"/>
                <a:ext cx="2024" cy="146"/>
              </a:xfrm>
              <a:custGeom>
                <a:avLst/>
                <a:gdLst>
                  <a:gd name="T0" fmla="*/ 30 w 2024"/>
                  <a:gd name="T1" fmla="*/ 141 h 146"/>
                  <a:gd name="T2" fmla="*/ 63 w 2024"/>
                  <a:gd name="T3" fmla="*/ 141 h 146"/>
                  <a:gd name="T4" fmla="*/ 94 w 2024"/>
                  <a:gd name="T5" fmla="*/ 132 h 146"/>
                  <a:gd name="T6" fmla="*/ 127 w 2024"/>
                  <a:gd name="T7" fmla="*/ 136 h 146"/>
                  <a:gd name="T8" fmla="*/ 159 w 2024"/>
                  <a:gd name="T9" fmla="*/ 131 h 146"/>
                  <a:gd name="T10" fmla="*/ 192 w 2024"/>
                  <a:gd name="T11" fmla="*/ 142 h 146"/>
                  <a:gd name="T12" fmla="*/ 224 w 2024"/>
                  <a:gd name="T13" fmla="*/ 142 h 146"/>
                  <a:gd name="T14" fmla="*/ 257 w 2024"/>
                  <a:gd name="T15" fmla="*/ 131 h 146"/>
                  <a:gd name="T16" fmla="*/ 288 w 2024"/>
                  <a:gd name="T17" fmla="*/ 137 h 146"/>
                  <a:gd name="T18" fmla="*/ 322 w 2024"/>
                  <a:gd name="T19" fmla="*/ 126 h 146"/>
                  <a:gd name="T20" fmla="*/ 353 w 2024"/>
                  <a:gd name="T21" fmla="*/ 129 h 146"/>
                  <a:gd name="T22" fmla="*/ 386 w 2024"/>
                  <a:gd name="T23" fmla="*/ 109 h 146"/>
                  <a:gd name="T24" fmla="*/ 418 w 2024"/>
                  <a:gd name="T25" fmla="*/ 15 h 146"/>
                  <a:gd name="T26" fmla="*/ 451 w 2024"/>
                  <a:gd name="T27" fmla="*/ 112 h 146"/>
                  <a:gd name="T28" fmla="*/ 483 w 2024"/>
                  <a:gd name="T29" fmla="*/ 119 h 146"/>
                  <a:gd name="T30" fmla="*/ 516 w 2024"/>
                  <a:gd name="T31" fmla="*/ 132 h 146"/>
                  <a:gd name="T32" fmla="*/ 547 w 2024"/>
                  <a:gd name="T33" fmla="*/ 139 h 146"/>
                  <a:gd name="T34" fmla="*/ 580 w 2024"/>
                  <a:gd name="T35" fmla="*/ 136 h 146"/>
                  <a:gd name="T36" fmla="*/ 612 w 2024"/>
                  <a:gd name="T37" fmla="*/ 137 h 146"/>
                  <a:gd name="T38" fmla="*/ 645 w 2024"/>
                  <a:gd name="T39" fmla="*/ 141 h 146"/>
                  <a:gd name="T40" fmla="*/ 677 w 2024"/>
                  <a:gd name="T41" fmla="*/ 137 h 146"/>
                  <a:gd name="T42" fmla="*/ 710 w 2024"/>
                  <a:gd name="T43" fmla="*/ 137 h 146"/>
                  <a:gd name="T44" fmla="*/ 741 w 2024"/>
                  <a:gd name="T45" fmla="*/ 142 h 146"/>
                  <a:gd name="T46" fmla="*/ 775 w 2024"/>
                  <a:gd name="T47" fmla="*/ 142 h 146"/>
                  <a:gd name="T48" fmla="*/ 806 w 2024"/>
                  <a:gd name="T49" fmla="*/ 137 h 146"/>
                  <a:gd name="T50" fmla="*/ 839 w 2024"/>
                  <a:gd name="T51" fmla="*/ 134 h 146"/>
                  <a:gd name="T52" fmla="*/ 873 w 2024"/>
                  <a:gd name="T53" fmla="*/ 129 h 146"/>
                  <a:gd name="T54" fmla="*/ 904 w 2024"/>
                  <a:gd name="T55" fmla="*/ 146 h 146"/>
                  <a:gd name="T56" fmla="*/ 937 w 2024"/>
                  <a:gd name="T57" fmla="*/ 137 h 146"/>
                  <a:gd name="T58" fmla="*/ 969 w 2024"/>
                  <a:gd name="T59" fmla="*/ 136 h 146"/>
                  <a:gd name="T60" fmla="*/ 1002 w 2024"/>
                  <a:gd name="T61" fmla="*/ 144 h 146"/>
                  <a:gd name="T62" fmla="*/ 1033 w 2024"/>
                  <a:gd name="T63" fmla="*/ 132 h 146"/>
                  <a:gd name="T64" fmla="*/ 1067 w 2024"/>
                  <a:gd name="T65" fmla="*/ 132 h 146"/>
                  <a:gd name="T66" fmla="*/ 1098 w 2024"/>
                  <a:gd name="T67" fmla="*/ 141 h 146"/>
                  <a:gd name="T68" fmla="*/ 1131 w 2024"/>
                  <a:gd name="T69" fmla="*/ 139 h 146"/>
                  <a:gd name="T70" fmla="*/ 1163 w 2024"/>
                  <a:gd name="T71" fmla="*/ 124 h 146"/>
                  <a:gd name="T72" fmla="*/ 1196 w 2024"/>
                  <a:gd name="T73" fmla="*/ 137 h 146"/>
                  <a:gd name="T74" fmla="*/ 1228 w 2024"/>
                  <a:gd name="T75" fmla="*/ 119 h 146"/>
                  <a:gd name="T76" fmla="*/ 1261 w 2024"/>
                  <a:gd name="T77" fmla="*/ 79 h 146"/>
                  <a:gd name="T78" fmla="*/ 1292 w 2024"/>
                  <a:gd name="T79" fmla="*/ 78 h 146"/>
                  <a:gd name="T80" fmla="*/ 1325 w 2024"/>
                  <a:gd name="T81" fmla="*/ 109 h 146"/>
                  <a:gd name="T82" fmla="*/ 1357 w 2024"/>
                  <a:gd name="T83" fmla="*/ 122 h 146"/>
                  <a:gd name="T84" fmla="*/ 1390 w 2024"/>
                  <a:gd name="T85" fmla="*/ 122 h 146"/>
                  <a:gd name="T86" fmla="*/ 1422 w 2024"/>
                  <a:gd name="T87" fmla="*/ 136 h 146"/>
                  <a:gd name="T88" fmla="*/ 1455 w 2024"/>
                  <a:gd name="T89" fmla="*/ 136 h 146"/>
                  <a:gd name="T90" fmla="*/ 1486 w 2024"/>
                  <a:gd name="T91" fmla="*/ 137 h 146"/>
                  <a:gd name="T92" fmla="*/ 1520 w 2024"/>
                  <a:gd name="T93" fmla="*/ 142 h 146"/>
                  <a:gd name="T94" fmla="*/ 1551 w 2024"/>
                  <a:gd name="T95" fmla="*/ 137 h 146"/>
                  <a:gd name="T96" fmla="*/ 1584 w 2024"/>
                  <a:gd name="T97" fmla="*/ 144 h 146"/>
                  <a:gd name="T98" fmla="*/ 1616 w 2024"/>
                  <a:gd name="T99" fmla="*/ 139 h 146"/>
                  <a:gd name="T100" fmla="*/ 1649 w 2024"/>
                  <a:gd name="T101" fmla="*/ 129 h 146"/>
                  <a:gd name="T102" fmla="*/ 1681 w 2024"/>
                  <a:gd name="T103" fmla="*/ 134 h 146"/>
                  <a:gd name="T104" fmla="*/ 1714 w 2024"/>
                  <a:gd name="T105" fmla="*/ 139 h 146"/>
                  <a:gd name="T106" fmla="*/ 1745 w 2024"/>
                  <a:gd name="T107" fmla="*/ 134 h 146"/>
                  <a:gd name="T108" fmla="*/ 1778 w 2024"/>
                  <a:gd name="T109" fmla="*/ 142 h 146"/>
                  <a:gd name="T110" fmla="*/ 1810 w 2024"/>
                  <a:gd name="T111" fmla="*/ 141 h 146"/>
                  <a:gd name="T112" fmla="*/ 1843 w 2024"/>
                  <a:gd name="T113" fmla="*/ 137 h 146"/>
                  <a:gd name="T114" fmla="*/ 1875 w 2024"/>
                  <a:gd name="T115" fmla="*/ 139 h 146"/>
                  <a:gd name="T116" fmla="*/ 1908 w 2024"/>
                  <a:gd name="T117" fmla="*/ 132 h 146"/>
                  <a:gd name="T118" fmla="*/ 1939 w 2024"/>
                  <a:gd name="T119" fmla="*/ 137 h 146"/>
                  <a:gd name="T120" fmla="*/ 1973 w 2024"/>
                  <a:gd name="T121" fmla="*/ 137 h 146"/>
                  <a:gd name="T122" fmla="*/ 2004 w 2024"/>
                  <a:gd name="T123" fmla="*/ 11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42"/>
                    </a:moveTo>
                    <a:lnTo>
                      <a:pt x="3" y="137"/>
                    </a:lnTo>
                    <a:lnTo>
                      <a:pt x="5" y="134"/>
                    </a:lnTo>
                    <a:lnTo>
                      <a:pt x="8" y="137"/>
                    </a:lnTo>
                    <a:lnTo>
                      <a:pt x="11" y="139"/>
                    </a:lnTo>
                    <a:lnTo>
                      <a:pt x="13" y="142"/>
                    </a:lnTo>
                    <a:lnTo>
                      <a:pt x="16" y="136"/>
                    </a:lnTo>
                    <a:lnTo>
                      <a:pt x="20" y="137"/>
                    </a:lnTo>
                    <a:lnTo>
                      <a:pt x="21" y="142"/>
                    </a:lnTo>
                    <a:lnTo>
                      <a:pt x="25" y="136"/>
                    </a:lnTo>
                    <a:lnTo>
                      <a:pt x="28" y="139"/>
                    </a:lnTo>
                    <a:lnTo>
                      <a:pt x="30" y="141"/>
                    </a:lnTo>
                    <a:lnTo>
                      <a:pt x="33" y="139"/>
                    </a:lnTo>
                    <a:lnTo>
                      <a:pt x="35" y="136"/>
                    </a:lnTo>
                    <a:lnTo>
                      <a:pt x="38" y="139"/>
                    </a:lnTo>
                    <a:lnTo>
                      <a:pt x="41" y="141"/>
                    </a:lnTo>
                    <a:lnTo>
                      <a:pt x="43" y="142"/>
                    </a:lnTo>
                    <a:lnTo>
                      <a:pt x="46" y="131"/>
                    </a:lnTo>
                    <a:lnTo>
                      <a:pt x="49" y="141"/>
                    </a:lnTo>
                    <a:lnTo>
                      <a:pt x="51" y="136"/>
                    </a:lnTo>
                    <a:lnTo>
                      <a:pt x="54" y="141"/>
                    </a:lnTo>
                    <a:lnTo>
                      <a:pt x="56" y="141"/>
                    </a:lnTo>
                    <a:lnTo>
                      <a:pt x="59" y="137"/>
                    </a:lnTo>
                    <a:lnTo>
                      <a:pt x="63" y="141"/>
                    </a:lnTo>
                    <a:lnTo>
                      <a:pt x="64" y="137"/>
                    </a:lnTo>
                    <a:lnTo>
                      <a:pt x="68" y="126"/>
                    </a:lnTo>
                    <a:lnTo>
                      <a:pt x="69" y="124"/>
                    </a:lnTo>
                    <a:lnTo>
                      <a:pt x="73" y="126"/>
                    </a:lnTo>
                    <a:lnTo>
                      <a:pt x="76" y="127"/>
                    </a:lnTo>
                    <a:lnTo>
                      <a:pt x="78" y="136"/>
                    </a:lnTo>
                    <a:lnTo>
                      <a:pt x="81" y="129"/>
                    </a:lnTo>
                    <a:lnTo>
                      <a:pt x="84" y="114"/>
                    </a:lnTo>
                    <a:lnTo>
                      <a:pt x="86" y="132"/>
                    </a:lnTo>
                    <a:lnTo>
                      <a:pt x="89" y="122"/>
                    </a:lnTo>
                    <a:lnTo>
                      <a:pt x="93" y="131"/>
                    </a:lnTo>
                    <a:lnTo>
                      <a:pt x="94" y="132"/>
                    </a:lnTo>
                    <a:lnTo>
                      <a:pt x="98" y="139"/>
                    </a:lnTo>
                    <a:lnTo>
                      <a:pt x="99" y="131"/>
                    </a:lnTo>
                    <a:lnTo>
                      <a:pt x="103" y="142"/>
                    </a:lnTo>
                    <a:lnTo>
                      <a:pt x="106" y="131"/>
                    </a:lnTo>
                    <a:lnTo>
                      <a:pt x="108" y="142"/>
                    </a:lnTo>
                    <a:lnTo>
                      <a:pt x="111" y="131"/>
                    </a:lnTo>
                    <a:lnTo>
                      <a:pt x="114" y="132"/>
                    </a:lnTo>
                    <a:lnTo>
                      <a:pt x="116" y="129"/>
                    </a:lnTo>
                    <a:lnTo>
                      <a:pt x="119" y="136"/>
                    </a:lnTo>
                    <a:lnTo>
                      <a:pt x="121" y="117"/>
                    </a:lnTo>
                    <a:lnTo>
                      <a:pt x="124" y="129"/>
                    </a:lnTo>
                    <a:lnTo>
                      <a:pt x="127" y="136"/>
                    </a:lnTo>
                    <a:lnTo>
                      <a:pt x="129" y="136"/>
                    </a:lnTo>
                    <a:lnTo>
                      <a:pt x="132" y="129"/>
                    </a:lnTo>
                    <a:lnTo>
                      <a:pt x="134" y="124"/>
                    </a:lnTo>
                    <a:lnTo>
                      <a:pt x="137" y="139"/>
                    </a:lnTo>
                    <a:lnTo>
                      <a:pt x="141" y="131"/>
                    </a:lnTo>
                    <a:lnTo>
                      <a:pt x="142" y="136"/>
                    </a:lnTo>
                    <a:lnTo>
                      <a:pt x="146" y="129"/>
                    </a:lnTo>
                    <a:lnTo>
                      <a:pt x="149" y="127"/>
                    </a:lnTo>
                    <a:lnTo>
                      <a:pt x="151" y="146"/>
                    </a:lnTo>
                    <a:lnTo>
                      <a:pt x="154" y="131"/>
                    </a:lnTo>
                    <a:lnTo>
                      <a:pt x="157" y="141"/>
                    </a:lnTo>
                    <a:lnTo>
                      <a:pt x="159" y="131"/>
                    </a:lnTo>
                    <a:lnTo>
                      <a:pt x="162" y="142"/>
                    </a:lnTo>
                    <a:lnTo>
                      <a:pt x="164" y="137"/>
                    </a:lnTo>
                    <a:lnTo>
                      <a:pt x="167" y="136"/>
                    </a:lnTo>
                    <a:lnTo>
                      <a:pt x="171" y="131"/>
                    </a:lnTo>
                    <a:lnTo>
                      <a:pt x="172" y="136"/>
                    </a:lnTo>
                    <a:lnTo>
                      <a:pt x="176" y="141"/>
                    </a:lnTo>
                    <a:lnTo>
                      <a:pt x="179" y="141"/>
                    </a:lnTo>
                    <a:lnTo>
                      <a:pt x="181" y="141"/>
                    </a:lnTo>
                    <a:lnTo>
                      <a:pt x="184" y="141"/>
                    </a:lnTo>
                    <a:lnTo>
                      <a:pt x="186" y="131"/>
                    </a:lnTo>
                    <a:lnTo>
                      <a:pt x="189" y="134"/>
                    </a:lnTo>
                    <a:lnTo>
                      <a:pt x="192" y="142"/>
                    </a:lnTo>
                    <a:lnTo>
                      <a:pt x="194" y="139"/>
                    </a:lnTo>
                    <a:lnTo>
                      <a:pt x="197" y="136"/>
                    </a:lnTo>
                    <a:lnTo>
                      <a:pt x="200" y="141"/>
                    </a:lnTo>
                    <a:lnTo>
                      <a:pt x="202" y="131"/>
                    </a:lnTo>
                    <a:lnTo>
                      <a:pt x="205" y="137"/>
                    </a:lnTo>
                    <a:lnTo>
                      <a:pt x="207" y="134"/>
                    </a:lnTo>
                    <a:lnTo>
                      <a:pt x="210" y="129"/>
                    </a:lnTo>
                    <a:lnTo>
                      <a:pt x="214" y="144"/>
                    </a:lnTo>
                    <a:lnTo>
                      <a:pt x="215" y="132"/>
                    </a:lnTo>
                    <a:lnTo>
                      <a:pt x="219" y="146"/>
                    </a:lnTo>
                    <a:lnTo>
                      <a:pt x="222" y="132"/>
                    </a:lnTo>
                    <a:lnTo>
                      <a:pt x="224" y="142"/>
                    </a:lnTo>
                    <a:lnTo>
                      <a:pt x="227" y="141"/>
                    </a:lnTo>
                    <a:lnTo>
                      <a:pt x="229" y="134"/>
                    </a:lnTo>
                    <a:lnTo>
                      <a:pt x="232" y="142"/>
                    </a:lnTo>
                    <a:lnTo>
                      <a:pt x="235" y="141"/>
                    </a:lnTo>
                    <a:lnTo>
                      <a:pt x="237" y="137"/>
                    </a:lnTo>
                    <a:lnTo>
                      <a:pt x="240" y="131"/>
                    </a:lnTo>
                    <a:lnTo>
                      <a:pt x="244" y="139"/>
                    </a:lnTo>
                    <a:lnTo>
                      <a:pt x="245" y="131"/>
                    </a:lnTo>
                    <a:lnTo>
                      <a:pt x="249" y="131"/>
                    </a:lnTo>
                    <a:lnTo>
                      <a:pt x="250" y="136"/>
                    </a:lnTo>
                    <a:lnTo>
                      <a:pt x="254" y="136"/>
                    </a:lnTo>
                    <a:lnTo>
                      <a:pt x="257" y="131"/>
                    </a:lnTo>
                    <a:lnTo>
                      <a:pt x="259" y="136"/>
                    </a:lnTo>
                    <a:lnTo>
                      <a:pt x="262" y="139"/>
                    </a:lnTo>
                    <a:lnTo>
                      <a:pt x="265" y="146"/>
                    </a:lnTo>
                    <a:lnTo>
                      <a:pt x="267" y="122"/>
                    </a:lnTo>
                    <a:lnTo>
                      <a:pt x="270" y="136"/>
                    </a:lnTo>
                    <a:lnTo>
                      <a:pt x="272" y="136"/>
                    </a:lnTo>
                    <a:lnTo>
                      <a:pt x="275" y="134"/>
                    </a:lnTo>
                    <a:lnTo>
                      <a:pt x="278" y="132"/>
                    </a:lnTo>
                    <a:lnTo>
                      <a:pt x="280" y="134"/>
                    </a:lnTo>
                    <a:lnTo>
                      <a:pt x="283" y="139"/>
                    </a:lnTo>
                    <a:lnTo>
                      <a:pt x="287" y="134"/>
                    </a:lnTo>
                    <a:lnTo>
                      <a:pt x="288" y="137"/>
                    </a:lnTo>
                    <a:lnTo>
                      <a:pt x="292" y="136"/>
                    </a:lnTo>
                    <a:lnTo>
                      <a:pt x="295" y="139"/>
                    </a:lnTo>
                    <a:lnTo>
                      <a:pt x="297" y="137"/>
                    </a:lnTo>
                    <a:lnTo>
                      <a:pt x="300" y="142"/>
                    </a:lnTo>
                    <a:lnTo>
                      <a:pt x="302" y="127"/>
                    </a:lnTo>
                    <a:lnTo>
                      <a:pt x="305" y="134"/>
                    </a:lnTo>
                    <a:lnTo>
                      <a:pt x="308" y="142"/>
                    </a:lnTo>
                    <a:lnTo>
                      <a:pt x="310" y="142"/>
                    </a:lnTo>
                    <a:lnTo>
                      <a:pt x="313" y="136"/>
                    </a:lnTo>
                    <a:lnTo>
                      <a:pt x="315" y="139"/>
                    </a:lnTo>
                    <a:lnTo>
                      <a:pt x="318" y="144"/>
                    </a:lnTo>
                    <a:lnTo>
                      <a:pt x="322" y="126"/>
                    </a:lnTo>
                    <a:lnTo>
                      <a:pt x="323" y="127"/>
                    </a:lnTo>
                    <a:lnTo>
                      <a:pt x="327" y="131"/>
                    </a:lnTo>
                    <a:lnTo>
                      <a:pt x="330" y="126"/>
                    </a:lnTo>
                    <a:lnTo>
                      <a:pt x="332" y="132"/>
                    </a:lnTo>
                    <a:lnTo>
                      <a:pt x="335" y="126"/>
                    </a:lnTo>
                    <a:lnTo>
                      <a:pt x="338" y="137"/>
                    </a:lnTo>
                    <a:lnTo>
                      <a:pt x="340" y="117"/>
                    </a:lnTo>
                    <a:lnTo>
                      <a:pt x="343" y="139"/>
                    </a:lnTo>
                    <a:lnTo>
                      <a:pt x="345" y="134"/>
                    </a:lnTo>
                    <a:lnTo>
                      <a:pt x="348" y="127"/>
                    </a:lnTo>
                    <a:lnTo>
                      <a:pt x="351" y="127"/>
                    </a:lnTo>
                    <a:lnTo>
                      <a:pt x="353" y="129"/>
                    </a:lnTo>
                    <a:lnTo>
                      <a:pt x="356" y="114"/>
                    </a:lnTo>
                    <a:lnTo>
                      <a:pt x="360" y="131"/>
                    </a:lnTo>
                    <a:lnTo>
                      <a:pt x="361" y="117"/>
                    </a:lnTo>
                    <a:lnTo>
                      <a:pt x="365" y="124"/>
                    </a:lnTo>
                    <a:lnTo>
                      <a:pt x="366" y="103"/>
                    </a:lnTo>
                    <a:lnTo>
                      <a:pt x="370" y="116"/>
                    </a:lnTo>
                    <a:lnTo>
                      <a:pt x="373" y="98"/>
                    </a:lnTo>
                    <a:lnTo>
                      <a:pt x="375" y="112"/>
                    </a:lnTo>
                    <a:lnTo>
                      <a:pt x="378" y="112"/>
                    </a:lnTo>
                    <a:lnTo>
                      <a:pt x="380" y="106"/>
                    </a:lnTo>
                    <a:lnTo>
                      <a:pt x="383" y="112"/>
                    </a:lnTo>
                    <a:lnTo>
                      <a:pt x="386" y="109"/>
                    </a:lnTo>
                    <a:lnTo>
                      <a:pt x="388" y="116"/>
                    </a:lnTo>
                    <a:lnTo>
                      <a:pt x="391" y="129"/>
                    </a:lnTo>
                    <a:lnTo>
                      <a:pt x="395" y="86"/>
                    </a:lnTo>
                    <a:lnTo>
                      <a:pt x="396" y="124"/>
                    </a:lnTo>
                    <a:lnTo>
                      <a:pt x="400" y="86"/>
                    </a:lnTo>
                    <a:lnTo>
                      <a:pt x="403" y="89"/>
                    </a:lnTo>
                    <a:lnTo>
                      <a:pt x="405" y="49"/>
                    </a:lnTo>
                    <a:lnTo>
                      <a:pt x="408" y="31"/>
                    </a:lnTo>
                    <a:lnTo>
                      <a:pt x="410" y="103"/>
                    </a:lnTo>
                    <a:lnTo>
                      <a:pt x="413" y="141"/>
                    </a:lnTo>
                    <a:lnTo>
                      <a:pt x="416" y="26"/>
                    </a:lnTo>
                    <a:lnTo>
                      <a:pt x="418" y="15"/>
                    </a:lnTo>
                    <a:lnTo>
                      <a:pt x="421" y="114"/>
                    </a:lnTo>
                    <a:lnTo>
                      <a:pt x="424" y="79"/>
                    </a:lnTo>
                    <a:lnTo>
                      <a:pt x="426" y="56"/>
                    </a:lnTo>
                    <a:lnTo>
                      <a:pt x="429" y="124"/>
                    </a:lnTo>
                    <a:lnTo>
                      <a:pt x="431" y="96"/>
                    </a:lnTo>
                    <a:lnTo>
                      <a:pt x="434" y="116"/>
                    </a:lnTo>
                    <a:lnTo>
                      <a:pt x="438" y="126"/>
                    </a:lnTo>
                    <a:lnTo>
                      <a:pt x="439" y="129"/>
                    </a:lnTo>
                    <a:lnTo>
                      <a:pt x="443" y="136"/>
                    </a:lnTo>
                    <a:lnTo>
                      <a:pt x="446" y="122"/>
                    </a:lnTo>
                    <a:lnTo>
                      <a:pt x="448" y="131"/>
                    </a:lnTo>
                    <a:lnTo>
                      <a:pt x="451" y="112"/>
                    </a:lnTo>
                    <a:lnTo>
                      <a:pt x="453" y="129"/>
                    </a:lnTo>
                    <a:lnTo>
                      <a:pt x="456" y="137"/>
                    </a:lnTo>
                    <a:lnTo>
                      <a:pt x="459" y="121"/>
                    </a:lnTo>
                    <a:lnTo>
                      <a:pt x="461" y="134"/>
                    </a:lnTo>
                    <a:lnTo>
                      <a:pt x="464" y="131"/>
                    </a:lnTo>
                    <a:lnTo>
                      <a:pt x="468" y="127"/>
                    </a:lnTo>
                    <a:lnTo>
                      <a:pt x="469" y="142"/>
                    </a:lnTo>
                    <a:lnTo>
                      <a:pt x="473" y="127"/>
                    </a:lnTo>
                    <a:lnTo>
                      <a:pt x="474" y="132"/>
                    </a:lnTo>
                    <a:lnTo>
                      <a:pt x="478" y="136"/>
                    </a:lnTo>
                    <a:lnTo>
                      <a:pt x="481" y="139"/>
                    </a:lnTo>
                    <a:lnTo>
                      <a:pt x="483" y="119"/>
                    </a:lnTo>
                    <a:lnTo>
                      <a:pt x="486" y="131"/>
                    </a:lnTo>
                    <a:lnTo>
                      <a:pt x="489" y="107"/>
                    </a:lnTo>
                    <a:lnTo>
                      <a:pt x="491" y="131"/>
                    </a:lnTo>
                    <a:lnTo>
                      <a:pt x="494" y="121"/>
                    </a:lnTo>
                    <a:lnTo>
                      <a:pt x="496" y="134"/>
                    </a:lnTo>
                    <a:lnTo>
                      <a:pt x="499" y="129"/>
                    </a:lnTo>
                    <a:lnTo>
                      <a:pt x="502" y="137"/>
                    </a:lnTo>
                    <a:lnTo>
                      <a:pt x="504" y="127"/>
                    </a:lnTo>
                    <a:lnTo>
                      <a:pt x="507" y="137"/>
                    </a:lnTo>
                    <a:lnTo>
                      <a:pt x="511" y="134"/>
                    </a:lnTo>
                    <a:lnTo>
                      <a:pt x="512" y="137"/>
                    </a:lnTo>
                    <a:lnTo>
                      <a:pt x="516" y="132"/>
                    </a:lnTo>
                    <a:lnTo>
                      <a:pt x="517" y="136"/>
                    </a:lnTo>
                    <a:lnTo>
                      <a:pt x="521" y="134"/>
                    </a:lnTo>
                    <a:lnTo>
                      <a:pt x="524" y="141"/>
                    </a:lnTo>
                    <a:lnTo>
                      <a:pt x="526" y="139"/>
                    </a:lnTo>
                    <a:lnTo>
                      <a:pt x="529" y="129"/>
                    </a:lnTo>
                    <a:lnTo>
                      <a:pt x="532" y="134"/>
                    </a:lnTo>
                    <a:lnTo>
                      <a:pt x="534" y="144"/>
                    </a:lnTo>
                    <a:lnTo>
                      <a:pt x="537" y="137"/>
                    </a:lnTo>
                    <a:lnTo>
                      <a:pt x="541" y="141"/>
                    </a:lnTo>
                    <a:lnTo>
                      <a:pt x="542" y="131"/>
                    </a:lnTo>
                    <a:lnTo>
                      <a:pt x="546" y="134"/>
                    </a:lnTo>
                    <a:lnTo>
                      <a:pt x="547" y="139"/>
                    </a:lnTo>
                    <a:lnTo>
                      <a:pt x="551" y="132"/>
                    </a:lnTo>
                    <a:lnTo>
                      <a:pt x="554" y="139"/>
                    </a:lnTo>
                    <a:lnTo>
                      <a:pt x="556" y="137"/>
                    </a:lnTo>
                    <a:lnTo>
                      <a:pt x="559" y="129"/>
                    </a:lnTo>
                    <a:lnTo>
                      <a:pt x="561" y="146"/>
                    </a:lnTo>
                    <a:lnTo>
                      <a:pt x="564" y="141"/>
                    </a:lnTo>
                    <a:lnTo>
                      <a:pt x="567" y="141"/>
                    </a:lnTo>
                    <a:lnTo>
                      <a:pt x="569" y="141"/>
                    </a:lnTo>
                    <a:lnTo>
                      <a:pt x="572" y="139"/>
                    </a:lnTo>
                    <a:lnTo>
                      <a:pt x="575" y="136"/>
                    </a:lnTo>
                    <a:lnTo>
                      <a:pt x="577" y="141"/>
                    </a:lnTo>
                    <a:lnTo>
                      <a:pt x="580" y="136"/>
                    </a:lnTo>
                    <a:lnTo>
                      <a:pt x="582" y="131"/>
                    </a:lnTo>
                    <a:lnTo>
                      <a:pt x="585" y="137"/>
                    </a:lnTo>
                    <a:lnTo>
                      <a:pt x="589" y="141"/>
                    </a:lnTo>
                    <a:lnTo>
                      <a:pt x="590" y="141"/>
                    </a:lnTo>
                    <a:lnTo>
                      <a:pt x="594" y="141"/>
                    </a:lnTo>
                    <a:lnTo>
                      <a:pt x="597" y="142"/>
                    </a:lnTo>
                    <a:lnTo>
                      <a:pt x="599" y="141"/>
                    </a:lnTo>
                    <a:lnTo>
                      <a:pt x="602" y="136"/>
                    </a:lnTo>
                    <a:lnTo>
                      <a:pt x="605" y="139"/>
                    </a:lnTo>
                    <a:lnTo>
                      <a:pt x="607" y="141"/>
                    </a:lnTo>
                    <a:lnTo>
                      <a:pt x="610" y="141"/>
                    </a:lnTo>
                    <a:lnTo>
                      <a:pt x="612" y="137"/>
                    </a:lnTo>
                    <a:lnTo>
                      <a:pt x="615" y="136"/>
                    </a:lnTo>
                    <a:lnTo>
                      <a:pt x="619" y="142"/>
                    </a:lnTo>
                    <a:lnTo>
                      <a:pt x="620" y="142"/>
                    </a:lnTo>
                    <a:lnTo>
                      <a:pt x="624" y="141"/>
                    </a:lnTo>
                    <a:lnTo>
                      <a:pt x="625" y="141"/>
                    </a:lnTo>
                    <a:lnTo>
                      <a:pt x="629" y="141"/>
                    </a:lnTo>
                    <a:lnTo>
                      <a:pt x="632" y="137"/>
                    </a:lnTo>
                    <a:lnTo>
                      <a:pt x="634" y="137"/>
                    </a:lnTo>
                    <a:lnTo>
                      <a:pt x="637" y="142"/>
                    </a:lnTo>
                    <a:lnTo>
                      <a:pt x="640" y="141"/>
                    </a:lnTo>
                    <a:lnTo>
                      <a:pt x="642" y="141"/>
                    </a:lnTo>
                    <a:lnTo>
                      <a:pt x="645" y="141"/>
                    </a:lnTo>
                    <a:lnTo>
                      <a:pt x="647" y="139"/>
                    </a:lnTo>
                    <a:lnTo>
                      <a:pt x="650" y="139"/>
                    </a:lnTo>
                    <a:lnTo>
                      <a:pt x="653" y="139"/>
                    </a:lnTo>
                    <a:lnTo>
                      <a:pt x="655" y="141"/>
                    </a:lnTo>
                    <a:lnTo>
                      <a:pt x="658" y="142"/>
                    </a:lnTo>
                    <a:lnTo>
                      <a:pt x="662" y="134"/>
                    </a:lnTo>
                    <a:lnTo>
                      <a:pt x="663" y="134"/>
                    </a:lnTo>
                    <a:lnTo>
                      <a:pt x="667" y="139"/>
                    </a:lnTo>
                    <a:lnTo>
                      <a:pt x="670" y="141"/>
                    </a:lnTo>
                    <a:lnTo>
                      <a:pt x="672" y="142"/>
                    </a:lnTo>
                    <a:lnTo>
                      <a:pt x="675" y="141"/>
                    </a:lnTo>
                    <a:lnTo>
                      <a:pt x="677" y="137"/>
                    </a:lnTo>
                    <a:lnTo>
                      <a:pt x="680" y="134"/>
                    </a:lnTo>
                    <a:lnTo>
                      <a:pt x="683" y="141"/>
                    </a:lnTo>
                    <a:lnTo>
                      <a:pt x="685" y="139"/>
                    </a:lnTo>
                    <a:lnTo>
                      <a:pt x="688" y="144"/>
                    </a:lnTo>
                    <a:lnTo>
                      <a:pt x="692" y="141"/>
                    </a:lnTo>
                    <a:lnTo>
                      <a:pt x="693" y="142"/>
                    </a:lnTo>
                    <a:lnTo>
                      <a:pt x="697" y="141"/>
                    </a:lnTo>
                    <a:lnTo>
                      <a:pt x="698" y="137"/>
                    </a:lnTo>
                    <a:lnTo>
                      <a:pt x="702" y="134"/>
                    </a:lnTo>
                    <a:lnTo>
                      <a:pt x="705" y="137"/>
                    </a:lnTo>
                    <a:lnTo>
                      <a:pt x="707" y="139"/>
                    </a:lnTo>
                    <a:lnTo>
                      <a:pt x="710" y="137"/>
                    </a:lnTo>
                    <a:lnTo>
                      <a:pt x="712" y="137"/>
                    </a:lnTo>
                    <a:lnTo>
                      <a:pt x="715" y="142"/>
                    </a:lnTo>
                    <a:lnTo>
                      <a:pt x="718" y="139"/>
                    </a:lnTo>
                    <a:lnTo>
                      <a:pt x="720" y="136"/>
                    </a:lnTo>
                    <a:lnTo>
                      <a:pt x="723" y="137"/>
                    </a:lnTo>
                    <a:lnTo>
                      <a:pt x="726" y="142"/>
                    </a:lnTo>
                    <a:lnTo>
                      <a:pt x="728" y="144"/>
                    </a:lnTo>
                    <a:lnTo>
                      <a:pt x="731" y="139"/>
                    </a:lnTo>
                    <a:lnTo>
                      <a:pt x="735" y="142"/>
                    </a:lnTo>
                    <a:lnTo>
                      <a:pt x="736" y="139"/>
                    </a:lnTo>
                    <a:lnTo>
                      <a:pt x="740" y="141"/>
                    </a:lnTo>
                    <a:lnTo>
                      <a:pt x="741" y="142"/>
                    </a:lnTo>
                    <a:lnTo>
                      <a:pt x="745" y="137"/>
                    </a:lnTo>
                    <a:lnTo>
                      <a:pt x="748" y="141"/>
                    </a:lnTo>
                    <a:lnTo>
                      <a:pt x="750" y="142"/>
                    </a:lnTo>
                    <a:lnTo>
                      <a:pt x="753" y="142"/>
                    </a:lnTo>
                    <a:lnTo>
                      <a:pt x="756" y="142"/>
                    </a:lnTo>
                    <a:lnTo>
                      <a:pt x="758" y="137"/>
                    </a:lnTo>
                    <a:lnTo>
                      <a:pt x="761" y="134"/>
                    </a:lnTo>
                    <a:lnTo>
                      <a:pt x="763" y="142"/>
                    </a:lnTo>
                    <a:lnTo>
                      <a:pt x="766" y="132"/>
                    </a:lnTo>
                    <a:lnTo>
                      <a:pt x="770" y="144"/>
                    </a:lnTo>
                    <a:lnTo>
                      <a:pt x="771" y="137"/>
                    </a:lnTo>
                    <a:lnTo>
                      <a:pt x="775" y="142"/>
                    </a:lnTo>
                    <a:lnTo>
                      <a:pt x="778" y="141"/>
                    </a:lnTo>
                    <a:lnTo>
                      <a:pt x="780" y="137"/>
                    </a:lnTo>
                    <a:lnTo>
                      <a:pt x="783" y="141"/>
                    </a:lnTo>
                    <a:lnTo>
                      <a:pt x="785" y="141"/>
                    </a:lnTo>
                    <a:lnTo>
                      <a:pt x="788" y="132"/>
                    </a:lnTo>
                    <a:lnTo>
                      <a:pt x="791" y="139"/>
                    </a:lnTo>
                    <a:lnTo>
                      <a:pt x="793" y="137"/>
                    </a:lnTo>
                    <a:lnTo>
                      <a:pt x="796" y="131"/>
                    </a:lnTo>
                    <a:lnTo>
                      <a:pt x="799" y="141"/>
                    </a:lnTo>
                    <a:lnTo>
                      <a:pt x="801" y="139"/>
                    </a:lnTo>
                    <a:lnTo>
                      <a:pt x="804" y="139"/>
                    </a:lnTo>
                    <a:lnTo>
                      <a:pt x="806" y="137"/>
                    </a:lnTo>
                    <a:lnTo>
                      <a:pt x="809" y="141"/>
                    </a:lnTo>
                    <a:lnTo>
                      <a:pt x="813" y="132"/>
                    </a:lnTo>
                    <a:lnTo>
                      <a:pt x="814" y="139"/>
                    </a:lnTo>
                    <a:lnTo>
                      <a:pt x="818" y="141"/>
                    </a:lnTo>
                    <a:lnTo>
                      <a:pt x="821" y="142"/>
                    </a:lnTo>
                    <a:lnTo>
                      <a:pt x="823" y="141"/>
                    </a:lnTo>
                    <a:lnTo>
                      <a:pt x="826" y="137"/>
                    </a:lnTo>
                    <a:lnTo>
                      <a:pt x="828" y="141"/>
                    </a:lnTo>
                    <a:lnTo>
                      <a:pt x="831" y="132"/>
                    </a:lnTo>
                    <a:lnTo>
                      <a:pt x="834" y="141"/>
                    </a:lnTo>
                    <a:lnTo>
                      <a:pt x="836" y="141"/>
                    </a:lnTo>
                    <a:lnTo>
                      <a:pt x="839" y="134"/>
                    </a:lnTo>
                    <a:lnTo>
                      <a:pt x="843" y="132"/>
                    </a:lnTo>
                    <a:lnTo>
                      <a:pt x="844" y="136"/>
                    </a:lnTo>
                    <a:lnTo>
                      <a:pt x="848" y="137"/>
                    </a:lnTo>
                    <a:lnTo>
                      <a:pt x="849" y="139"/>
                    </a:lnTo>
                    <a:lnTo>
                      <a:pt x="853" y="139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1" y="136"/>
                    </a:lnTo>
                    <a:lnTo>
                      <a:pt x="864" y="136"/>
                    </a:lnTo>
                    <a:lnTo>
                      <a:pt x="866" y="139"/>
                    </a:lnTo>
                    <a:lnTo>
                      <a:pt x="869" y="137"/>
                    </a:lnTo>
                    <a:lnTo>
                      <a:pt x="873" y="129"/>
                    </a:lnTo>
                    <a:lnTo>
                      <a:pt x="874" y="132"/>
                    </a:lnTo>
                    <a:lnTo>
                      <a:pt x="877" y="141"/>
                    </a:lnTo>
                    <a:lnTo>
                      <a:pt x="879" y="131"/>
                    </a:lnTo>
                    <a:lnTo>
                      <a:pt x="882" y="137"/>
                    </a:lnTo>
                    <a:lnTo>
                      <a:pt x="886" y="127"/>
                    </a:lnTo>
                    <a:lnTo>
                      <a:pt x="887" y="139"/>
                    </a:lnTo>
                    <a:lnTo>
                      <a:pt x="891" y="142"/>
                    </a:lnTo>
                    <a:lnTo>
                      <a:pt x="892" y="134"/>
                    </a:lnTo>
                    <a:lnTo>
                      <a:pt x="896" y="141"/>
                    </a:lnTo>
                    <a:lnTo>
                      <a:pt x="899" y="134"/>
                    </a:lnTo>
                    <a:lnTo>
                      <a:pt x="901" y="129"/>
                    </a:lnTo>
                    <a:lnTo>
                      <a:pt x="904" y="146"/>
                    </a:lnTo>
                    <a:lnTo>
                      <a:pt x="907" y="137"/>
                    </a:lnTo>
                    <a:lnTo>
                      <a:pt x="909" y="141"/>
                    </a:lnTo>
                    <a:lnTo>
                      <a:pt x="912" y="141"/>
                    </a:lnTo>
                    <a:lnTo>
                      <a:pt x="914" y="141"/>
                    </a:lnTo>
                    <a:lnTo>
                      <a:pt x="917" y="137"/>
                    </a:lnTo>
                    <a:lnTo>
                      <a:pt x="921" y="127"/>
                    </a:lnTo>
                    <a:lnTo>
                      <a:pt x="922" y="136"/>
                    </a:lnTo>
                    <a:lnTo>
                      <a:pt x="926" y="142"/>
                    </a:lnTo>
                    <a:lnTo>
                      <a:pt x="929" y="132"/>
                    </a:lnTo>
                    <a:lnTo>
                      <a:pt x="931" y="141"/>
                    </a:lnTo>
                    <a:lnTo>
                      <a:pt x="934" y="131"/>
                    </a:lnTo>
                    <a:lnTo>
                      <a:pt x="937" y="137"/>
                    </a:lnTo>
                    <a:lnTo>
                      <a:pt x="939" y="146"/>
                    </a:lnTo>
                    <a:lnTo>
                      <a:pt x="942" y="134"/>
                    </a:lnTo>
                    <a:lnTo>
                      <a:pt x="944" y="141"/>
                    </a:lnTo>
                    <a:lnTo>
                      <a:pt x="947" y="139"/>
                    </a:lnTo>
                    <a:lnTo>
                      <a:pt x="950" y="137"/>
                    </a:lnTo>
                    <a:lnTo>
                      <a:pt x="952" y="142"/>
                    </a:lnTo>
                    <a:lnTo>
                      <a:pt x="955" y="141"/>
                    </a:lnTo>
                    <a:lnTo>
                      <a:pt x="957" y="136"/>
                    </a:lnTo>
                    <a:lnTo>
                      <a:pt x="960" y="141"/>
                    </a:lnTo>
                    <a:lnTo>
                      <a:pt x="964" y="137"/>
                    </a:lnTo>
                    <a:lnTo>
                      <a:pt x="965" y="134"/>
                    </a:lnTo>
                    <a:lnTo>
                      <a:pt x="969" y="136"/>
                    </a:lnTo>
                    <a:lnTo>
                      <a:pt x="972" y="141"/>
                    </a:lnTo>
                    <a:lnTo>
                      <a:pt x="974" y="136"/>
                    </a:lnTo>
                    <a:lnTo>
                      <a:pt x="977" y="139"/>
                    </a:lnTo>
                    <a:lnTo>
                      <a:pt x="979" y="142"/>
                    </a:lnTo>
                    <a:lnTo>
                      <a:pt x="982" y="136"/>
                    </a:lnTo>
                    <a:lnTo>
                      <a:pt x="985" y="136"/>
                    </a:lnTo>
                    <a:lnTo>
                      <a:pt x="987" y="141"/>
                    </a:lnTo>
                    <a:lnTo>
                      <a:pt x="990" y="137"/>
                    </a:lnTo>
                    <a:lnTo>
                      <a:pt x="994" y="137"/>
                    </a:lnTo>
                    <a:lnTo>
                      <a:pt x="995" y="136"/>
                    </a:lnTo>
                    <a:lnTo>
                      <a:pt x="999" y="137"/>
                    </a:lnTo>
                    <a:lnTo>
                      <a:pt x="1002" y="144"/>
                    </a:lnTo>
                    <a:lnTo>
                      <a:pt x="1004" y="124"/>
                    </a:lnTo>
                    <a:lnTo>
                      <a:pt x="1007" y="136"/>
                    </a:lnTo>
                    <a:lnTo>
                      <a:pt x="1009" y="127"/>
                    </a:lnTo>
                    <a:lnTo>
                      <a:pt x="1012" y="141"/>
                    </a:lnTo>
                    <a:lnTo>
                      <a:pt x="1015" y="142"/>
                    </a:lnTo>
                    <a:lnTo>
                      <a:pt x="1017" y="144"/>
                    </a:lnTo>
                    <a:lnTo>
                      <a:pt x="1020" y="132"/>
                    </a:lnTo>
                    <a:lnTo>
                      <a:pt x="1024" y="132"/>
                    </a:lnTo>
                    <a:lnTo>
                      <a:pt x="1025" y="134"/>
                    </a:lnTo>
                    <a:lnTo>
                      <a:pt x="1028" y="137"/>
                    </a:lnTo>
                    <a:lnTo>
                      <a:pt x="1030" y="136"/>
                    </a:lnTo>
                    <a:lnTo>
                      <a:pt x="1033" y="132"/>
                    </a:lnTo>
                    <a:lnTo>
                      <a:pt x="1037" y="132"/>
                    </a:lnTo>
                    <a:lnTo>
                      <a:pt x="1038" y="129"/>
                    </a:lnTo>
                    <a:lnTo>
                      <a:pt x="1042" y="141"/>
                    </a:lnTo>
                    <a:lnTo>
                      <a:pt x="1043" y="131"/>
                    </a:lnTo>
                    <a:lnTo>
                      <a:pt x="1047" y="136"/>
                    </a:lnTo>
                    <a:lnTo>
                      <a:pt x="1050" y="137"/>
                    </a:lnTo>
                    <a:lnTo>
                      <a:pt x="1052" y="134"/>
                    </a:lnTo>
                    <a:lnTo>
                      <a:pt x="1055" y="139"/>
                    </a:lnTo>
                    <a:lnTo>
                      <a:pt x="1058" y="136"/>
                    </a:lnTo>
                    <a:lnTo>
                      <a:pt x="1060" y="136"/>
                    </a:lnTo>
                    <a:lnTo>
                      <a:pt x="1063" y="142"/>
                    </a:lnTo>
                    <a:lnTo>
                      <a:pt x="1067" y="132"/>
                    </a:lnTo>
                    <a:lnTo>
                      <a:pt x="1068" y="144"/>
                    </a:lnTo>
                    <a:lnTo>
                      <a:pt x="1072" y="144"/>
                    </a:lnTo>
                    <a:lnTo>
                      <a:pt x="1073" y="139"/>
                    </a:lnTo>
                    <a:lnTo>
                      <a:pt x="1077" y="139"/>
                    </a:lnTo>
                    <a:lnTo>
                      <a:pt x="1080" y="137"/>
                    </a:lnTo>
                    <a:lnTo>
                      <a:pt x="1082" y="136"/>
                    </a:lnTo>
                    <a:lnTo>
                      <a:pt x="1085" y="127"/>
                    </a:lnTo>
                    <a:lnTo>
                      <a:pt x="1088" y="136"/>
                    </a:lnTo>
                    <a:lnTo>
                      <a:pt x="1090" y="129"/>
                    </a:lnTo>
                    <a:lnTo>
                      <a:pt x="1093" y="131"/>
                    </a:lnTo>
                    <a:lnTo>
                      <a:pt x="1095" y="141"/>
                    </a:lnTo>
                    <a:lnTo>
                      <a:pt x="1098" y="141"/>
                    </a:lnTo>
                    <a:lnTo>
                      <a:pt x="1101" y="134"/>
                    </a:lnTo>
                    <a:lnTo>
                      <a:pt x="1103" y="127"/>
                    </a:lnTo>
                    <a:lnTo>
                      <a:pt x="1106" y="126"/>
                    </a:lnTo>
                    <a:lnTo>
                      <a:pt x="1110" y="132"/>
                    </a:lnTo>
                    <a:lnTo>
                      <a:pt x="1111" y="139"/>
                    </a:lnTo>
                    <a:lnTo>
                      <a:pt x="1115" y="134"/>
                    </a:lnTo>
                    <a:lnTo>
                      <a:pt x="1116" y="139"/>
                    </a:lnTo>
                    <a:lnTo>
                      <a:pt x="1120" y="136"/>
                    </a:lnTo>
                    <a:lnTo>
                      <a:pt x="1123" y="131"/>
                    </a:lnTo>
                    <a:lnTo>
                      <a:pt x="1125" y="132"/>
                    </a:lnTo>
                    <a:lnTo>
                      <a:pt x="1128" y="141"/>
                    </a:lnTo>
                    <a:lnTo>
                      <a:pt x="1131" y="139"/>
                    </a:lnTo>
                    <a:lnTo>
                      <a:pt x="1133" y="124"/>
                    </a:lnTo>
                    <a:lnTo>
                      <a:pt x="1136" y="131"/>
                    </a:lnTo>
                    <a:lnTo>
                      <a:pt x="1138" y="136"/>
                    </a:lnTo>
                    <a:lnTo>
                      <a:pt x="1141" y="134"/>
                    </a:lnTo>
                    <a:lnTo>
                      <a:pt x="1145" y="139"/>
                    </a:lnTo>
                    <a:lnTo>
                      <a:pt x="1146" y="139"/>
                    </a:lnTo>
                    <a:lnTo>
                      <a:pt x="1150" y="139"/>
                    </a:lnTo>
                    <a:lnTo>
                      <a:pt x="1153" y="141"/>
                    </a:lnTo>
                    <a:lnTo>
                      <a:pt x="1155" y="124"/>
                    </a:lnTo>
                    <a:lnTo>
                      <a:pt x="1158" y="132"/>
                    </a:lnTo>
                    <a:lnTo>
                      <a:pt x="1160" y="134"/>
                    </a:lnTo>
                    <a:lnTo>
                      <a:pt x="1163" y="124"/>
                    </a:lnTo>
                    <a:lnTo>
                      <a:pt x="1166" y="126"/>
                    </a:lnTo>
                    <a:lnTo>
                      <a:pt x="1168" y="142"/>
                    </a:lnTo>
                    <a:lnTo>
                      <a:pt x="1171" y="142"/>
                    </a:lnTo>
                    <a:lnTo>
                      <a:pt x="1174" y="134"/>
                    </a:lnTo>
                    <a:lnTo>
                      <a:pt x="1176" y="137"/>
                    </a:lnTo>
                    <a:lnTo>
                      <a:pt x="1179" y="112"/>
                    </a:lnTo>
                    <a:lnTo>
                      <a:pt x="1181" y="131"/>
                    </a:lnTo>
                    <a:lnTo>
                      <a:pt x="1184" y="132"/>
                    </a:lnTo>
                    <a:lnTo>
                      <a:pt x="1188" y="136"/>
                    </a:lnTo>
                    <a:lnTo>
                      <a:pt x="1189" y="127"/>
                    </a:lnTo>
                    <a:lnTo>
                      <a:pt x="1193" y="121"/>
                    </a:lnTo>
                    <a:lnTo>
                      <a:pt x="1196" y="137"/>
                    </a:lnTo>
                    <a:lnTo>
                      <a:pt x="1198" y="124"/>
                    </a:lnTo>
                    <a:lnTo>
                      <a:pt x="1201" y="121"/>
                    </a:lnTo>
                    <a:lnTo>
                      <a:pt x="1203" y="134"/>
                    </a:lnTo>
                    <a:lnTo>
                      <a:pt x="1206" y="127"/>
                    </a:lnTo>
                    <a:lnTo>
                      <a:pt x="1209" y="134"/>
                    </a:lnTo>
                    <a:lnTo>
                      <a:pt x="1211" y="124"/>
                    </a:lnTo>
                    <a:lnTo>
                      <a:pt x="1214" y="131"/>
                    </a:lnTo>
                    <a:lnTo>
                      <a:pt x="1218" y="126"/>
                    </a:lnTo>
                    <a:lnTo>
                      <a:pt x="1219" y="114"/>
                    </a:lnTo>
                    <a:lnTo>
                      <a:pt x="1223" y="107"/>
                    </a:lnTo>
                    <a:lnTo>
                      <a:pt x="1224" y="132"/>
                    </a:lnTo>
                    <a:lnTo>
                      <a:pt x="1228" y="119"/>
                    </a:lnTo>
                    <a:lnTo>
                      <a:pt x="1231" y="111"/>
                    </a:lnTo>
                    <a:lnTo>
                      <a:pt x="1233" y="51"/>
                    </a:lnTo>
                    <a:lnTo>
                      <a:pt x="1236" y="134"/>
                    </a:lnTo>
                    <a:lnTo>
                      <a:pt x="1239" y="106"/>
                    </a:lnTo>
                    <a:lnTo>
                      <a:pt x="1241" y="111"/>
                    </a:lnTo>
                    <a:lnTo>
                      <a:pt x="1244" y="117"/>
                    </a:lnTo>
                    <a:lnTo>
                      <a:pt x="1248" y="89"/>
                    </a:lnTo>
                    <a:lnTo>
                      <a:pt x="1249" y="96"/>
                    </a:lnTo>
                    <a:lnTo>
                      <a:pt x="1252" y="99"/>
                    </a:lnTo>
                    <a:lnTo>
                      <a:pt x="1254" y="98"/>
                    </a:lnTo>
                    <a:lnTo>
                      <a:pt x="1257" y="109"/>
                    </a:lnTo>
                    <a:lnTo>
                      <a:pt x="1261" y="79"/>
                    </a:lnTo>
                    <a:lnTo>
                      <a:pt x="1262" y="76"/>
                    </a:lnTo>
                    <a:lnTo>
                      <a:pt x="1266" y="64"/>
                    </a:lnTo>
                    <a:lnTo>
                      <a:pt x="1269" y="121"/>
                    </a:lnTo>
                    <a:lnTo>
                      <a:pt x="1271" y="101"/>
                    </a:lnTo>
                    <a:lnTo>
                      <a:pt x="1274" y="99"/>
                    </a:lnTo>
                    <a:lnTo>
                      <a:pt x="1276" y="0"/>
                    </a:lnTo>
                    <a:lnTo>
                      <a:pt x="1279" y="89"/>
                    </a:lnTo>
                    <a:lnTo>
                      <a:pt x="1282" y="88"/>
                    </a:lnTo>
                    <a:lnTo>
                      <a:pt x="1284" y="71"/>
                    </a:lnTo>
                    <a:lnTo>
                      <a:pt x="1287" y="117"/>
                    </a:lnTo>
                    <a:lnTo>
                      <a:pt x="1289" y="96"/>
                    </a:lnTo>
                    <a:lnTo>
                      <a:pt x="1292" y="78"/>
                    </a:lnTo>
                    <a:lnTo>
                      <a:pt x="1296" y="119"/>
                    </a:lnTo>
                    <a:lnTo>
                      <a:pt x="1297" y="104"/>
                    </a:lnTo>
                    <a:lnTo>
                      <a:pt x="1301" y="96"/>
                    </a:lnTo>
                    <a:lnTo>
                      <a:pt x="1304" y="127"/>
                    </a:lnTo>
                    <a:lnTo>
                      <a:pt x="1306" y="93"/>
                    </a:lnTo>
                    <a:lnTo>
                      <a:pt x="1309" y="127"/>
                    </a:lnTo>
                    <a:lnTo>
                      <a:pt x="1312" y="131"/>
                    </a:lnTo>
                    <a:lnTo>
                      <a:pt x="1314" y="93"/>
                    </a:lnTo>
                    <a:lnTo>
                      <a:pt x="1317" y="137"/>
                    </a:lnTo>
                    <a:lnTo>
                      <a:pt x="1319" y="101"/>
                    </a:lnTo>
                    <a:lnTo>
                      <a:pt x="1322" y="134"/>
                    </a:lnTo>
                    <a:lnTo>
                      <a:pt x="1325" y="109"/>
                    </a:lnTo>
                    <a:lnTo>
                      <a:pt x="1327" y="131"/>
                    </a:lnTo>
                    <a:lnTo>
                      <a:pt x="1330" y="136"/>
                    </a:lnTo>
                    <a:lnTo>
                      <a:pt x="1334" y="129"/>
                    </a:lnTo>
                    <a:lnTo>
                      <a:pt x="1335" y="122"/>
                    </a:lnTo>
                    <a:lnTo>
                      <a:pt x="1339" y="109"/>
                    </a:lnTo>
                    <a:lnTo>
                      <a:pt x="1340" y="141"/>
                    </a:lnTo>
                    <a:lnTo>
                      <a:pt x="1344" y="121"/>
                    </a:lnTo>
                    <a:lnTo>
                      <a:pt x="1347" y="126"/>
                    </a:lnTo>
                    <a:lnTo>
                      <a:pt x="1349" y="127"/>
                    </a:lnTo>
                    <a:lnTo>
                      <a:pt x="1352" y="144"/>
                    </a:lnTo>
                    <a:lnTo>
                      <a:pt x="1355" y="127"/>
                    </a:lnTo>
                    <a:lnTo>
                      <a:pt x="1357" y="122"/>
                    </a:lnTo>
                    <a:lnTo>
                      <a:pt x="1360" y="129"/>
                    </a:lnTo>
                    <a:lnTo>
                      <a:pt x="1362" y="137"/>
                    </a:lnTo>
                    <a:lnTo>
                      <a:pt x="1365" y="124"/>
                    </a:lnTo>
                    <a:lnTo>
                      <a:pt x="1369" y="141"/>
                    </a:lnTo>
                    <a:lnTo>
                      <a:pt x="1370" y="137"/>
                    </a:lnTo>
                    <a:lnTo>
                      <a:pt x="1374" y="136"/>
                    </a:lnTo>
                    <a:lnTo>
                      <a:pt x="1377" y="134"/>
                    </a:lnTo>
                    <a:lnTo>
                      <a:pt x="1379" y="139"/>
                    </a:lnTo>
                    <a:lnTo>
                      <a:pt x="1382" y="141"/>
                    </a:lnTo>
                    <a:lnTo>
                      <a:pt x="1384" y="124"/>
                    </a:lnTo>
                    <a:lnTo>
                      <a:pt x="1387" y="124"/>
                    </a:lnTo>
                    <a:lnTo>
                      <a:pt x="1390" y="122"/>
                    </a:lnTo>
                    <a:lnTo>
                      <a:pt x="1392" y="131"/>
                    </a:lnTo>
                    <a:lnTo>
                      <a:pt x="1395" y="141"/>
                    </a:lnTo>
                    <a:lnTo>
                      <a:pt x="1399" y="132"/>
                    </a:lnTo>
                    <a:lnTo>
                      <a:pt x="1400" y="142"/>
                    </a:lnTo>
                    <a:lnTo>
                      <a:pt x="1403" y="129"/>
                    </a:lnTo>
                    <a:lnTo>
                      <a:pt x="1405" y="139"/>
                    </a:lnTo>
                    <a:lnTo>
                      <a:pt x="1408" y="131"/>
                    </a:lnTo>
                    <a:lnTo>
                      <a:pt x="1412" y="131"/>
                    </a:lnTo>
                    <a:lnTo>
                      <a:pt x="1413" y="134"/>
                    </a:lnTo>
                    <a:lnTo>
                      <a:pt x="1417" y="142"/>
                    </a:lnTo>
                    <a:lnTo>
                      <a:pt x="1420" y="142"/>
                    </a:lnTo>
                    <a:lnTo>
                      <a:pt x="1422" y="136"/>
                    </a:lnTo>
                    <a:lnTo>
                      <a:pt x="1425" y="136"/>
                    </a:lnTo>
                    <a:lnTo>
                      <a:pt x="1427" y="137"/>
                    </a:lnTo>
                    <a:lnTo>
                      <a:pt x="1430" y="139"/>
                    </a:lnTo>
                    <a:lnTo>
                      <a:pt x="1433" y="127"/>
                    </a:lnTo>
                    <a:lnTo>
                      <a:pt x="1435" y="132"/>
                    </a:lnTo>
                    <a:lnTo>
                      <a:pt x="1438" y="137"/>
                    </a:lnTo>
                    <a:lnTo>
                      <a:pt x="1442" y="144"/>
                    </a:lnTo>
                    <a:lnTo>
                      <a:pt x="1443" y="139"/>
                    </a:lnTo>
                    <a:lnTo>
                      <a:pt x="1447" y="137"/>
                    </a:lnTo>
                    <a:lnTo>
                      <a:pt x="1448" y="139"/>
                    </a:lnTo>
                    <a:lnTo>
                      <a:pt x="1452" y="131"/>
                    </a:lnTo>
                    <a:lnTo>
                      <a:pt x="1455" y="136"/>
                    </a:lnTo>
                    <a:lnTo>
                      <a:pt x="1457" y="139"/>
                    </a:lnTo>
                    <a:lnTo>
                      <a:pt x="1460" y="137"/>
                    </a:lnTo>
                    <a:lnTo>
                      <a:pt x="1463" y="139"/>
                    </a:lnTo>
                    <a:lnTo>
                      <a:pt x="1465" y="139"/>
                    </a:lnTo>
                    <a:lnTo>
                      <a:pt x="1468" y="136"/>
                    </a:lnTo>
                    <a:lnTo>
                      <a:pt x="1470" y="141"/>
                    </a:lnTo>
                    <a:lnTo>
                      <a:pt x="1473" y="144"/>
                    </a:lnTo>
                    <a:lnTo>
                      <a:pt x="1476" y="137"/>
                    </a:lnTo>
                    <a:lnTo>
                      <a:pt x="1478" y="144"/>
                    </a:lnTo>
                    <a:lnTo>
                      <a:pt x="1481" y="137"/>
                    </a:lnTo>
                    <a:lnTo>
                      <a:pt x="1485" y="137"/>
                    </a:lnTo>
                    <a:lnTo>
                      <a:pt x="1486" y="137"/>
                    </a:lnTo>
                    <a:lnTo>
                      <a:pt x="1490" y="144"/>
                    </a:lnTo>
                    <a:lnTo>
                      <a:pt x="1491" y="139"/>
                    </a:lnTo>
                    <a:lnTo>
                      <a:pt x="1495" y="132"/>
                    </a:lnTo>
                    <a:lnTo>
                      <a:pt x="1498" y="142"/>
                    </a:lnTo>
                    <a:lnTo>
                      <a:pt x="1500" y="137"/>
                    </a:lnTo>
                    <a:lnTo>
                      <a:pt x="1503" y="142"/>
                    </a:lnTo>
                    <a:lnTo>
                      <a:pt x="1506" y="134"/>
                    </a:lnTo>
                    <a:lnTo>
                      <a:pt x="1508" y="139"/>
                    </a:lnTo>
                    <a:lnTo>
                      <a:pt x="1511" y="132"/>
                    </a:lnTo>
                    <a:lnTo>
                      <a:pt x="1515" y="142"/>
                    </a:lnTo>
                    <a:lnTo>
                      <a:pt x="1516" y="141"/>
                    </a:lnTo>
                    <a:lnTo>
                      <a:pt x="1520" y="142"/>
                    </a:lnTo>
                    <a:lnTo>
                      <a:pt x="1521" y="141"/>
                    </a:lnTo>
                    <a:lnTo>
                      <a:pt x="1525" y="144"/>
                    </a:lnTo>
                    <a:lnTo>
                      <a:pt x="1528" y="139"/>
                    </a:lnTo>
                    <a:lnTo>
                      <a:pt x="1530" y="139"/>
                    </a:lnTo>
                    <a:lnTo>
                      <a:pt x="1533" y="142"/>
                    </a:lnTo>
                    <a:lnTo>
                      <a:pt x="1535" y="139"/>
                    </a:lnTo>
                    <a:lnTo>
                      <a:pt x="1538" y="142"/>
                    </a:lnTo>
                    <a:lnTo>
                      <a:pt x="1541" y="146"/>
                    </a:lnTo>
                    <a:lnTo>
                      <a:pt x="1543" y="141"/>
                    </a:lnTo>
                    <a:lnTo>
                      <a:pt x="1546" y="137"/>
                    </a:lnTo>
                    <a:lnTo>
                      <a:pt x="1550" y="141"/>
                    </a:lnTo>
                    <a:lnTo>
                      <a:pt x="1551" y="137"/>
                    </a:lnTo>
                    <a:lnTo>
                      <a:pt x="1554" y="136"/>
                    </a:lnTo>
                    <a:lnTo>
                      <a:pt x="1556" y="139"/>
                    </a:lnTo>
                    <a:lnTo>
                      <a:pt x="1559" y="139"/>
                    </a:lnTo>
                    <a:lnTo>
                      <a:pt x="1563" y="136"/>
                    </a:lnTo>
                    <a:lnTo>
                      <a:pt x="1564" y="137"/>
                    </a:lnTo>
                    <a:lnTo>
                      <a:pt x="1568" y="144"/>
                    </a:lnTo>
                    <a:lnTo>
                      <a:pt x="1571" y="137"/>
                    </a:lnTo>
                    <a:lnTo>
                      <a:pt x="1573" y="139"/>
                    </a:lnTo>
                    <a:lnTo>
                      <a:pt x="1576" y="139"/>
                    </a:lnTo>
                    <a:lnTo>
                      <a:pt x="1579" y="134"/>
                    </a:lnTo>
                    <a:lnTo>
                      <a:pt x="1581" y="142"/>
                    </a:lnTo>
                    <a:lnTo>
                      <a:pt x="1584" y="144"/>
                    </a:lnTo>
                    <a:lnTo>
                      <a:pt x="1586" y="136"/>
                    </a:lnTo>
                    <a:lnTo>
                      <a:pt x="1589" y="144"/>
                    </a:lnTo>
                    <a:lnTo>
                      <a:pt x="1593" y="141"/>
                    </a:lnTo>
                    <a:lnTo>
                      <a:pt x="1594" y="129"/>
                    </a:lnTo>
                    <a:lnTo>
                      <a:pt x="1598" y="142"/>
                    </a:lnTo>
                    <a:lnTo>
                      <a:pt x="1601" y="136"/>
                    </a:lnTo>
                    <a:lnTo>
                      <a:pt x="1603" y="144"/>
                    </a:lnTo>
                    <a:lnTo>
                      <a:pt x="1606" y="141"/>
                    </a:lnTo>
                    <a:lnTo>
                      <a:pt x="1608" y="144"/>
                    </a:lnTo>
                    <a:lnTo>
                      <a:pt x="1611" y="134"/>
                    </a:lnTo>
                    <a:lnTo>
                      <a:pt x="1614" y="146"/>
                    </a:lnTo>
                    <a:lnTo>
                      <a:pt x="1616" y="139"/>
                    </a:lnTo>
                    <a:lnTo>
                      <a:pt x="1619" y="141"/>
                    </a:lnTo>
                    <a:lnTo>
                      <a:pt x="1621" y="141"/>
                    </a:lnTo>
                    <a:lnTo>
                      <a:pt x="1624" y="136"/>
                    </a:lnTo>
                    <a:lnTo>
                      <a:pt x="1627" y="136"/>
                    </a:lnTo>
                    <a:lnTo>
                      <a:pt x="1629" y="131"/>
                    </a:lnTo>
                    <a:lnTo>
                      <a:pt x="1632" y="141"/>
                    </a:lnTo>
                    <a:lnTo>
                      <a:pt x="1636" y="144"/>
                    </a:lnTo>
                    <a:lnTo>
                      <a:pt x="1637" y="134"/>
                    </a:lnTo>
                    <a:lnTo>
                      <a:pt x="1641" y="131"/>
                    </a:lnTo>
                    <a:lnTo>
                      <a:pt x="1644" y="139"/>
                    </a:lnTo>
                    <a:lnTo>
                      <a:pt x="1646" y="139"/>
                    </a:lnTo>
                    <a:lnTo>
                      <a:pt x="1649" y="129"/>
                    </a:lnTo>
                    <a:lnTo>
                      <a:pt x="1651" y="139"/>
                    </a:lnTo>
                    <a:lnTo>
                      <a:pt x="1654" y="134"/>
                    </a:lnTo>
                    <a:lnTo>
                      <a:pt x="1657" y="139"/>
                    </a:lnTo>
                    <a:lnTo>
                      <a:pt x="1659" y="146"/>
                    </a:lnTo>
                    <a:lnTo>
                      <a:pt x="1662" y="134"/>
                    </a:lnTo>
                    <a:lnTo>
                      <a:pt x="1666" y="141"/>
                    </a:lnTo>
                    <a:lnTo>
                      <a:pt x="1667" y="139"/>
                    </a:lnTo>
                    <a:lnTo>
                      <a:pt x="1671" y="132"/>
                    </a:lnTo>
                    <a:lnTo>
                      <a:pt x="1672" y="137"/>
                    </a:lnTo>
                    <a:lnTo>
                      <a:pt x="1676" y="137"/>
                    </a:lnTo>
                    <a:lnTo>
                      <a:pt x="1679" y="127"/>
                    </a:lnTo>
                    <a:lnTo>
                      <a:pt x="1681" y="134"/>
                    </a:lnTo>
                    <a:lnTo>
                      <a:pt x="1684" y="137"/>
                    </a:lnTo>
                    <a:lnTo>
                      <a:pt x="1686" y="129"/>
                    </a:lnTo>
                    <a:lnTo>
                      <a:pt x="1689" y="131"/>
                    </a:lnTo>
                    <a:lnTo>
                      <a:pt x="1692" y="139"/>
                    </a:lnTo>
                    <a:lnTo>
                      <a:pt x="1694" y="137"/>
                    </a:lnTo>
                    <a:lnTo>
                      <a:pt x="1697" y="141"/>
                    </a:lnTo>
                    <a:lnTo>
                      <a:pt x="1701" y="141"/>
                    </a:lnTo>
                    <a:lnTo>
                      <a:pt x="1702" y="141"/>
                    </a:lnTo>
                    <a:lnTo>
                      <a:pt x="1705" y="141"/>
                    </a:lnTo>
                    <a:lnTo>
                      <a:pt x="1709" y="139"/>
                    </a:lnTo>
                    <a:lnTo>
                      <a:pt x="1710" y="141"/>
                    </a:lnTo>
                    <a:lnTo>
                      <a:pt x="1714" y="139"/>
                    </a:lnTo>
                    <a:lnTo>
                      <a:pt x="1715" y="131"/>
                    </a:lnTo>
                    <a:lnTo>
                      <a:pt x="1719" y="139"/>
                    </a:lnTo>
                    <a:lnTo>
                      <a:pt x="1722" y="144"/>
                    </a:lnTo>
                    <a:lnTo>
                      <a:pt x="1724" y="137"/>
                    </a:lnTo>
                    <a:lnTo>
                      <a:pt x="1727" y="144"/>
                    </a:lnTo>
                    <a:lnTo>
                      <a:pt x="1730" y="144"/>
                    </a:lnTo>
                    <a:lnTo>
                      <a:pt x="1732" y="139"/>
                    </a:lnTo>
                    <a:lnTo>
                      <a:pt x="1735" y="132"/>
                    </a:lnTo>
                    <a:lnTo>
                      <a:pt x="1737" y="142"/>
                    </a:lnTo>
                    <a:lnTo>
                      <a:pt x="1740" y="144"/>
                    </a:lnTo>
                    <a:lnTo>
                      <a:pt x="1744" y="144"/>
                    </a:lnTo>
                    <a:lnTo>
                      <a:pt x="1745" y="134"/>
                    </a:lnTo>
                    <a:lnTo>
                      <a:pt x="1749" y="137"/>
                    </a:lnTo>
                    <a:lnTo>
                      <a:pt x="1752" y="142"/>
                    </a:lnTo>
                    <a:lnTo>
                      <a:pt x="1754" y="144"/>
                    </a:lnTo>
                    <a:lnTo>
                      <a:pt x="1757" y="141"/>
                    </a:lnTo>
                    <a:lnTo>
                      <a:pt x="1759" y="134"/>
                    </a:lnTo>
                    <a:lnTo>
                      <a:pt x="1762" y="139"/>
                    </a:lnTo>
                    <a:lnTo>
                      <a:pt x="1765" y="134"/>
                    </a:lnTo>
                    <a:lnTo>
                      <a:pt x="1767" y="141"/>
                    </a:lnTo>
                    <a:lnTo>
                      <a:pt x="1770" y="144"/>
                    </a:lnTo>
                    <a:lnTo>
                      <a:pt x="1774" y="137"/>
                    </a:lnTo>
                    <a:lnTo>
                      <a:pt x="1775" y="139"/>
                    </a:lnTo>
                    <a:lnTo>
                      <a:pt x="1778" y="142"/>
                    </a:lnTo>
                    <a:lnTo>
                      <a:pt x="1780" y="139"/>
                    </a:lnTo>
                    <a:lnTo>
                      <a:pt x="1783" y="142"/>
                    </a:lnTo>
                    <a:lnTo>
                      <a:pt x="1787" y="141"/>
                    </a:lnTo>
                    <a:lnTo>
                      <a:pt x="1788" y="144"/>
                    </a:lnTo>
                    <a:lnTo>
                      <a:pt x="1792" y="141"/>
                    </a:lnTo>
                    <a:lnTo>
                      <a:pt x="1795" y="144"/>
                    </a:lnTo>
                    <a:lnTo>
                      <a:pt x="1797" y="134"/>
                    </a:lnTo>
                    <a:lnTo>
                      <a:pt x="1800" y="141"/>
                    </a:lnTo>
                    <a:lnTo>
                      <a:pt x="1802" y="137"/>
                    </a:lnTo>
                    <a:lnTo>
                      <a:pt x="1805" y="142"/>
                    </a:lnTo>
                    <a:lnTo>
                      <a:pt x="1808" y="141"/>
                    </a:lnTo>
                    <a:lnTo>
                      <a:pt x="1810" y="141"/>
                    </a:lnTo>
                    <a:lnTo>
                      <a:pt x="1813" y="146"/>
                    </a:lnTo>
                    <a:lnTo>
                      <a:pt x="1817" y="141"/>
                    </a:lnTo>
                    <a:lnTo>
                      <a:pt x="1818" y="137"/>
                    </a:lnTo>
                    <a:lnTo>
                      <a:pt x="1822" y="142"/>
                    </a:lnTo>
                    <a:lnTo>
                      <a:pt x="1823" y="141"/>
                    </a:lnTo>
                    <a:lnTo>
                      <a:pt x="1827" y="134"/>
                    </a:lnTo>
                    <a:lnTo>
                      <a:pt x="1830" y="136"/>
                    </a:lnTo>
                    <a:lnTo>
                      <a:pt x="1832" y="144"/>
                    </a:lnTo>
                    <a:lnTo>
                      <a:pt x="1835" y="137"/>
                    </a:lnTo>
                    <a:lnTo>
                      <a:pt x="1838" y="134"/>
                    </a:lnTo>
                    <a:lnTo>
                      <a:pt x="1840" y="142"/>
                    </a:lnTo>
                    <a:lnTo>
                      <a:pt x="1843" y="137"/>
                    </a:lnTo>
                    <a:lnTo>
                      <a:pt x="1847" y="136"/>
                    </a:lnTo>
                    <a:lnTo>
                      <a:pt x="1848" y="137"/>
                    </a:lnTo>
                    <a:lnTo>
                      <a:pt x="1851" y="144"/>
                    </a:lnTo>
                    <a:lnTo>
                      <a:pt x="1853" y="144"/>
                    </a:lnTo>
                    <a:lnTo>
                      <a:pt x="1856" y="136"/>
                    </a:lnTo>
                    <a:lnTo>
                      <a:pt x="1860" y="144"/>
                    </a:lnTo>
                    <a:lnTo>
                      <a:pt x="1861" y="139"/>
                    </a:lnTo>
                    <a:lnTo>
                      <a:pt x="1865" y="139"/>
                    </a:lnTo>
                    <a:lnTo>
                      <a:pt x="1866" y="141"/>
                    </a:lnTo>
                    <a:lnTo>
                      <a:pt x="1870" y="142"/>
                    </a:lnTo>
                    <a:lnTo>
                      <a:pt x="1873" y="139"/>
                    </a:lnTo>
                    <a:lnTo>
                      <a:pt x="1875" y="139"/>
                    </a:lnTo>
                    <a:lnTo>
                      <a:pt x="1878" y="136"/>
                    </a:lnTo>
                    <a:lnTo>
                      <a:pt x="1881" y="134"/>
                    </a:lnTo>
                    <a:lnTo>
                      <a:pt x="1883" y="129"/>
                    </a:lnTo>
                    <a:lnTo>
                      <a:pt x="1886" y="136"/>
                    </a:lnTo>
                    <a:lnTo>
                      <a:pt x="1888" y="141"/>
                    </a:lnTo>
                    <a:lnTo>
                      <a:pt x="1891" y="141"/>
                    </a:lnTo>
                    <a:lnTo>
                      <a:pt x="1895" y="137"/>
                    </a:lnTo>
                    <a:lnTo>
                      <a:pt x="1896" y="142"/>
                    </a:lnTo>
                    <a:lnTo>
                      <a:pt x="1900" y="136"/>
                    </a:lnTo>
                    <a:lnTo>
                      <a:pt x="1903" y="144"/>
                    </a:lnTo>
                    <a:lnTo>
                      <a:pt x="1905" y="141"/>
                    </a:lnTo>
                    <a:lnTo>
                      <a:pt x="1908" y="132"/>
                    </a:lnTo>
                    <a:lnTo>
                      <a:pt x="1911" y="137"/>
                    </a:lnTo>
                    <a:lnTo>
                      <a:pt x="1913" y="137"/>
                    </a:lnTo>
                    <a:lnTo>
                      <a:pt x="1916" y="144"/>
                    </a:lnTo>
                    <a:lnTo>
                      <a:pt x="1918" y="142"/>
                    </a:lnTo>
                    <a:lnTo>
                      <a:pt x="1921" y="142"/>
                    </a:lnTo>
                    <a:lnTo>
                      <a:pt x="1925" y="136"/>
                    </a:lnTo>
                    <a:lnTo>
                      <a:pt x="1926" y="132"/>
                    </a:lnTo>
                    <a:lnTo>
                      <a:pt x="1929" y="132"/>
                    </a:lnTo>
                    <a:lnTo>
                      <a:pt x="1933" y="137"/>
                    </a:lnTo>
                    <a:lnTo>
                      <a:pt x="1934" y="136"/>
                    </a:lnTo>
                    <a:lnTo>
                      <a:pt x="1938" y="142"/>
                    </a:lnTo>
                    <a:lnTo>
                      <a:pt x="1939" y="137"/>
                    </a:lnTo>
                    <a:lnTo>
                      <a:pt x="1943" y="141"/>
                    </a:lnTo>
                    <a:lnTo>
                      <a:pt x="1946" y="136"/>
                    </a:lnTo>
                    <a:lnTo>
                      <a:pt x="1948" y="136"/>
                    </a:lnTo>
                    <a:lnTo>
                      <a:pt x="1951" y="136"/>
                    </a:lnTo>
                    <a:lnTo>
                      <a:pt x="1953" y="137"/>
                    </a:lnTo>
                    <a:lnTo>
                      <a:pt x="1956" y="144"/>
                    </a:lnTo>
                    <a:lnTo>
                      <a:pt x="1959" y="139"/>
                    </a:lnTo>
                    <a:lnTo>
                      <a:pt x="1961" y="139"/>
                    </a:lnTo>
                    <a:lnTo>
                      <a:pt x="1964" y="139"/>
                    </a:lnTo>
                    <a:lnTo>
                      <a:pt x="1968" y="132"/>
                    </a:lnTo>
                    <a:lnTo>
                      <a:pt x="1969" y="127"/>
                    </a:lnTo>
                    <a:lnTo>
                      <a:pt x="1973" y="137"/>
                    </a:lnTo>
                    <a:lnTo>
                      <a:pt x="1976" y="141"/>
                    </a:lnTo>
                    <a:lnTo>
                      <a:pt x="1978" y="141"/>
                    </a:lnTo>
                    <a:lnTo>
                      <a:pt x="1981" y="127"/>
                    </a:lnTo>
                    <a:lnTo>
                      <a:pt x="1983" y="136"/>
                    </a:lnTo>
                    <a:lnTo>
                      <a:pt x="1986" y="139"/>
                    </a:lnTo>
                    <a:lnTo>
                      <a:pt x="1989" y="141"/>
                    </a:lnTo>
                    <a:lnTo>
                      <a:pt x="1991" y="141"/>
                    </a:lnTo>
                    <a:lnTo>
                      <a:pt x="1994" y="142"/>
                    </a:lnTo>
                    <a:lnTo>
                      <a:pt x="1998" y="132"/>
                    </a:lnTo>
                    <a:lnTo>
                      <a:pt x="1999" y="141"/>
                    </a:lnTo>
                    <a:lnTo>
                      <a:pt x="2002" y="131"/>
                    </a:lnTo>
                    <a:lnTo>
                      <a:pt x="2004" y="114"/>
                    </a:lnTo>
                    <a:lnTo>
                      <a:pt x="2007" y="132"/>
                    </a:lnTo>
                    <a:lnTo>
                      <a:pt x="2011" y="131"/>
                    </a:lnTo>
                    <a:lnTo>
                      <a:pt x="2012" y="137"/>
                    </a:lnTo>
                    <a:lnTo>
                      <a:pt x="2016" y="134"/>
                    </a:lnTo>
                    <a:lnTo>
                      <a:pt x="2019" y="141"/>
                    </a:lnTo>
                    <a:lnTo>
                      <a:pt x="2021" y="139"/>
                    </a:lnTo>
                    <a:lnTo>
                      <a:pt x="2024" y="1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2" name="Freeform 356"/>
              <p:cNvSpPr>
                <a:spLocks/>
              </p:cNvSpPr>
              <p:nvPr/>
            </p:nvSpPr>
            <p:spPr bwMode="auto">
              <a:xfrm>
                <a:off x="2693" y="2004"/>
                <a:ext cx="491" cy="90"/>
              </a:xfrm>
              <a:custGeom>
                <a:avLst/>
                <a:gdLst>
                  <a:gd name="T0" fmla="*/ 5 w 491"/>
                  <a:gd name="T1" fmla="*/ 85 h 90"/>
                  <a:gd name="T2" fmla="*/ 13 w 491"/>
                  <a:gd name="T3" fmla="*/ 76 h 90"/>
                  <a:gd name="T4" fmla="*/ 22 w 491"/>
                  <a:gd name="T5" fmla="*/ 73 h 90"/>
                  <a:gd name="T6" fmla="*/ 30 w 491"/>
                  <a:gd name="T7" fmla="*/ 58 h 90"/>
                  <a:gd name="T8" fmla="*/ 38 w 491"/>
                  <a:gd name="T9" fmla="*/ 80 h 90"/>
                  <a:gd name="T10" fmla="*/ 45 w 491"/>
                  <a:gd name="T11" fmla="*/ 66 h 90"/>
                  <a:gd name="T12" fmla="*/ 53 w 491"/>
                  <a:gd name="T13" fmla="*/ 55 h 90"/>
                  <a:gd name="T14" fmla="*/ 61 w 491"/>
                  <a:gd name="T15" fmla="*/ 53 h 90"/>
                  <a:gd name="T16" fmla="*/ 70 w 491"/>
                  <a:gd name="T17" fmla="*/ 63 h 90"/>
                  <a:gd name="T18" fmla="*/ 78 w 491"/>
                  <a:gd name="T19" fmla="*/ 0 h 90"/>
                  <a:gd name="T20" fmla="*/ 86 w 491"/>
                  <a:gd name="T21" fmla="*/ 10 h 90"/>
                  <a:gd name="T22" fmla="*/ 95 w 491"/>
                  <a:gd name="T23" fmla="*/ 33 h 90"/>
                  <a:gd name="T24" fmla="*/ 103 w 491"/>
                  <a:gd name="T25" fmla="*/ 70 h 90"/>
                  <a:gd name="T26" fmla="*/ 110 w 491"/>
                  <a:gd name="T27" fmla="*/ 76 h 90"/>
                  <a:gd name="T28" fmla="*/ 118 w 491"/>
                  <a:gd name="T29" fmla="*/ 80 h 90"/>
                  <a:gd name="T30" fmla="*/ 126 w 491"/>
                  <a:gd name="T31" fmla="*/ 78 h 90"/>
                  <a:gd name="T32" fmla="*/ 134 w 491"/>
                  <a:gd name="T33" fmla="*/ 71 h 90"/>
                  <a:gd name="T34" fmla="*/ 143 w 491"/>
                  <a:gd name="T35" fmla="*/ 56 h 90"/>
                  <a:gd name="T36" fmla="*/ 151 w 491"/>
                  <a:gd name="T37" fmla="*/ 68 h 90"/>
                  <a:gd name="T38" fmla="*/ 159 w 491"/>
                  <a:gd name="T39" fmla="*/ 68 h 90"/>
                  <a:gd name="T40" fmla="*/ 168 w 491"/>
                  <a:gd name="T41" fmla="*/ 80 h 90"/>
                  <a:gd name="T42" fmla="*/ 174 w 491"/>
                  <a:gd name="T43" fmla="*/ 81 h 90"/>
                  <a:gd name="T44" fmla="*/ 183 w 491"/>
                  <a:gd name="T45" fmla="*/ 88 h 90"/>
                  <a:gd name="T46" fmla="*/ 191 w 491"/>
                  <a:gd name="T47" fmla="*/ 78 h 90"/>
                  <a:gd name="T48" fmla="*/ 199 w 491"/>
                  <a:gd name="T49" fmla="*/ 80 h 90"/>
                  <a:gd name="T50" fmla="*/ 207 w 491"/>
                  <a:gd name="T51" fmla="*/ 61 h 90"/>
                  <a:gd name="T52" fmla="*/ 216 w 491"/>
                  <a:gd name="T53" fmla="*/ 75 h 90"/>
                  <a:gd name="T54" fmla="*/ 224 w 491"/>
                  <a:gd name="T55" fmla="*/ 75 h 90"/>
                  <a:gd name="T56" fmla="*/ 232 w 491"/>
                  <a:gd name="T57" fmla="*/ 68 h 90"/>
                  <a:gd name="T58" fmla="*/ 239 w 491"/>
                  <a:gd name="T59" fmla="*/ 71 h 90"/>
                  <a:gd name="T60" fmla="*/ 247 w 491"/>
                  <a:gd name="T61" fmla="*/ 71 h 90"/>
                  <a:gd name="T62" fmla="*/ 256 w 491"/>
                  <a:gd name="T63" fmla="*/ 76 h 90"/>
                  <a:gd name="T64" fmla="*/ 264 w 491"/>
                  <a:gd name="T65" fmla="*/ 80 h 90"/>
                  <a:gd name="T66" fmla="*/ 272 w 491"/>
                  <a:gd name="T67" fmla="*/ 83 h 90"/>
                  <a:gd name="T68" fmla="*/ 280 w 491"/>
                  <a:gd name="T69" fmla="*/ 85 h 90"/>
                  <a:gd name="T70" fmla="*/ 289 w 491"/>
                  <a:gd name="T71" fmla="*/ 80 h 90"/>
                  <a:gd name="T72" fmla="*/ 297 w 491"/>
                  <a:gd name="T73" fmla="*/ 80 h 90"/>
                  <a:gd name="T74" fmla="*/ 305 w 491"/>
                  <a:gd name="T75" fmla="*/ 80 h 90"/>
                  <a:gd name="T76" fmla="*/ 312 w 491"/>
                  <a:gd name="T77" fmla="*/ 80 h 90"/>
                  <a:gd name="T78" fmla="*/ 320 w 491"/>
                  <a:gd name="T79" fmla="*/ 83 h 90"/>
                  <a:gd name="T80" fmla="*/ 329 w 491"/>
                  <a:gd name="T81" fmla="*/ 85 h 90"/>
                  <a:gd name="T82" fmla="*/ 337 w 491"/>
                  <a:gd name="T83" fmla="*/ 81 h 90"/>
                  <a:gd name="T84" fmla="*/ 345 w 491"/>
                  <a:gd name="T85" fmla="*/ 88 h 90"/>
                  <a:gd name="T86" fmla="*/ 354 w 491"/>
                  <a:gd name="T87" fmla="*/ 85 h 90"/>
                  <a:gd name="T88" fmla="*/ 362 w 491"/>
                  <a:gd name="T89" fmla="*/ 81 h 90"/>
                  <a:gd name="T90" fmla="*/ 370 w 491"/>
                  <a:gd name="T91" fmla="*/ 85 h 90"/>
                  <a:gd name="T92" fmla="*/ 377 w 491"/>
                  <a:gd name="T93" fmla="*/ 83 h 90"/>
                  <a:gd name="T94" fmla="*/ 385 w 491"/>
                  <a:gd name="T95" fmla="*/ 81 h 90"/>
                  <a:gd name="T96" fmla="*/ 393 w 491"/>
                  <a:gd name="T97" fmla="*/ 86 h 90"/>
                  <a:gd name="T98" fmla="*/ 402 w 491"/>
                  <a:gd name="T99" fmla="*/ 81 h 90"/>
                  <a:gd name="T100" fmla="*/ 410 w 491"/>
                  <a:gd name="T101" fmla="*/ 85 h 90"/>
                  <a:gd name="T102" fmla="*/ 418 w 491"/>
                  <a:gd name="T103" fmla="*/ 81 h 90"/>
                  <a:gd name="T104" fmla="*/ 427 w 491"/>
                  <a:gd name="T105" fmla="*/ 80 h 90"/>
                  <a:gd name="T106" fmla="*/ 435 w 491"/>
                  <a:gd name="T107" fmla="*/ 85 h 90"/>
                  <a:gd name="T108" fmla="*/ 441 w 491"/>
                  <a:gd name="T109" fmla="*/ 83 h 90"/>
                  <a:gd name="T110" fmla="*/ 450 w 491"/>
                  <a:gd name="T111" fmla="*/ 83 h 90"/>
                  <a:gd name="T112" fmla="*/ 458 w 491"/>
                  <a:gd name="T113" fmla="*/ 81 h 90"/>
                  <a:gd name="T114" fmla="*/ 466 w 491"/>
                  <a:gd name="T115" fmla="*/ 86 h 90"/>
                  <a:gd name="T116" fmla="*/ 475 w 491"/>
                  <a:gd name="T117" fmla="*/ 83 h 90"/>
                  <a:gd name="T118" fmla="*/ 483 w 491"/>
                  <a:gd name="T119" fmla="*/ 88 h 90"/>
                  <a:gd name="T120" fmla="*/ 491 w 491"/>
                  <a:gd name="T121" fmla="*/ 8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90">
                    <a:moveTo>
                      <a:pt x="0" y="86"/>
                    </a:moveTo>
                    <a:lnTo>
                      <a:pt x="2" y="78"/>
                    </a:lnTo>
                    <a:lnTo>
                      <a:pt x="5" y="85"/>
                    </a:lnTo>
                    <a:lnTo>
                      <a:pt x="8" y="86"/>
                    </a:lnTo>
                    <a:lnTo>
                      <a:pt x="10" y="71"/>
                    </a:lnTo>
                    <a:lnTo>
                      <a:pt x="13" y="76"/>
                    </a:lnTo>
                    <a:lnTo>
                      <a:pt x="17" y="78"/>
                    </a:lnTo>
                    <a:lnTo>
                      <a:pt x="18" y="70"/>
                    </a:lnTo>
                    <a:lnTo>
                      <a:pt x="22" y="73"/>
                    </a:lnTo>
                    <a:lnTo>
                      <a:pt x="23" y="53"/>
                    </a:lnTo>
                    <a:lnTo>
                      <a:pt x="27" y="68"/>
                    </a:lnTo>
                    <a:lnTo>
                      <a:pt x="30" y="58"/>
                    </a:lnTo>
                    <a:lnTo>
                      <a:pt x="32" y="73"/>
                    </a:lnTo>
                    <a:lnTo>
                      <a:pt x="35" y="75"/>
                    </a:lnTo>
                    <a:lnTo>
                      <a:pt x="38" y="80"/>
                    </a:lnTo>
                    <a:lnTo>
                      <a:pt x="40" y="56"/>
                    </a:lnTo>
                    <a:lnTo>
                      <a:pt x="43" y="48"/>
                    </a:lnTo>
                    <a:lnTo>
                      <a:pt x="45" y="66"/>
                    </a:lnTo>
                    <a:lnTo>
                      <a:pt x="48" y="80"/>
                    </a:lnTo>
                    <a:lnTo>
                      <a:pt x="52" y="76"/>
                    </a:lnTo>
                    <a:lnTo>
                      <a:pt x="53" y="55"/>
                    </a:lnTo>
                    <a:lnTo>
                      <a:pt x="56" y="51"/>
                    </a:lnTo>
                    <a:lnTo>
                      <a:pt x="60" y="61"/>
                    </a:lnTo>
                    <a:lnTo>
                      <a:pt x="61" y="53"/>
                    </a:lnTo>
                    <a:lnTo>
                      <a:pt x="65" y="0"/>
                    </a:lnTo>
                    <a:lnTo>
                      <a:pt x="66" y="73"/>
                    </a:lnTo>
                    <a:lnTo>
                      <a:pt x="70" y="63"/>
                    </a:lnTo>
                    <a:lnTo>
                      <a:pt x="73" y="28"/>
                    </a:lnTo>
                    <a:lnTo>
                      <a:pt x="75" y="45"/>
                    </a:lnTo>
                    <a:lnTo>
                      <a:pt x="78" y="0"/>
                    </a:lnTo>
                    <a:lnTo>
                      <a:pt x="81" y="65"/>
                    </a:lnTo>
                    <a:lnTo>
                      <a:pt x="83" y="50"/>
                    </a:lnTo>
                    <a:lnTo>
                      <a:pt x="86" y="10"/>
                    </a:lnTo>
                    <a:lnTo>
                      <a:pt x="88" y="8"/>
                    </a:lnTo>
                    <a:lnTo>
                      <a:pt x="91" y="10"/>
                    </a:lnTo>
                    <a:lnTo>
                      <a:pt x="95" y="33"/>
                    </a:lnTo>
                    <a:lnTo>
                      <a:pt x="96" y="61"/>
                    </a:lnTo>
                    <a:lnTo>
                      <a:pt x="100" y="78"/>
                    </a:lnTo>
                    <a:lnTo>
                      <a:pt x="103" y="70"/>
                    </a:lnTo>
                    <a:lnTo>
                      <a:pt x="105" y="22"/>
                    </a:lnTo>
                    <a:lnTo>
                      <a:pt x="108" y="53"/>
                    </a:lnTo>
                    <a:lnTo>
                      <a:pt x="110" y="76"/>
                    </a:lnTo>
                    <a:lnTo>
                      <a:pt x="113" y="2"/>
                    </a:lnTo>
                    <a:lnTo>
                      <a:pt x="116" y="76"/>
                    </a:lnTo>
                    <a:lnTo>
                      <a:pt x="118" y="80"/>
                    </a:lnTo>
                    <a:lnTo>
                      <a:pt x="121" y="61"/>
                    </a:lnTo>
                    <a:lnTo>
                      <a:pt x="125" y="60"/>
                    </a:lnTo>
                    <a:lnTo>
                      <a:pt x="126" y="78"/>
                    </a:lnTo>
                    <a:lnTo>
                      <a:pt x="129" y="65"/>
                    </a:lnTo>
                    <a:lnTo>
                      <a:pt x="131" y="85"/>
                    </a:lnTo>
                    <a:lnTo>
                      <a:pt x="134" y="71"/>
                    </a:lnTo>
                    <a:lnTo>
                      <a:pt x="138" y="78"/>
                    </a:lnTo>
                    <a:lnTo>
                      <a:pt x="139" y="86"/>
                    </a:lnTo>
                    <a:lnTo>
                      <a:pt x="143" y="56"/>
                    </a:lnTo>
                    <a:lnTo>
                      <a:pt x="146" y="68"/>
                    </a:lnTo>
                    <a:lnTo>
                      <a:pt x="148" y="85"/>
                    </a:lnTo>
                    <a:lnTo>
                      <a:pt x="151" y="68"/>
                    </a:lnTo>
                    <a:lnTo>
                      <a:pt x="154" y="60"/>
                    </a:lnTo>
                    <a:lnTo>
                      <a:pt x="156" y="70"/>
                    </a:lnTo>
                    <a:lnTo>
                      <a:pt x="159" y="68"/>
                    </a:lnTo>
                    <a:lnTo>
                      <a:pt x="161" y="65"/>
                    </a:lnTo>
                    <a:lnTo>
                      <a:pt x="164" y="75"/>
                    </a:lnTo>
                    <a:lnTo>
                      <a:pt x="168" y="80"/>
                    </a:lnTo>
                    <a:lnTo>
                      <a:pt x="169" y="88"/>
                    </a:lnTo>
                    <a:lnTo>
                      <a:pt x="173" y="65"/>
                    </a:lnTo>
                    <a:lnTo>
                      <a:pt x="174" y="81"/>
                    </a:lnTo>
                    <a:lnTo>
                      <a:pt x="178" y="83"/>
                    </a:lnTo>
                    <a:lnTo>
                      <a:pt x="181" y="61"/>
                    </a:lnTo>
                    <a:lnTo>
                      <a:pt x="183" y="88"/>
                    </a:lnTo>
                    <a:lnTo>
                      <a:pt x="186" y="83"/>
                    </a:lnTo>
                    <a:lnTo>
                      <a:pt x="189" y="75"/>
                    </a:lnTo>
                    <a:lnTo>
                      <a:pt x="191" y="78"/>
                    </a:lnTo>
                    <a:lnTo>
                      <a:pt x="194" y="85"/>
                    </a:lnTo>
                    <a:lnTo>
                      <a:pt x="196" y="76"/>
                    </a:lnTo>
                    <a:lnTo>
                      <a:pt x="199" y="80"/>
                    </a:lnTo>
                    <a:lnTo>
                      <a:pt x="203" y="73"/>
                    </a:lnTo>
                    <a:lnTo>
                      <a:pt x="204" y="85"/>
                    </a:lnTo>
                    <a:lnTo>
                      <a:pt x="207" y="61"/>
                    </a:lnTo>
                    <a:lnTo>
                      <a:pt x="211" y="66"/>
                    </a:lnTo>
                    <a:lnTo>
                      <a:pt x="212" y="81"/>
                    </a:lnTo>
                    <a:lnTo>
                      <a:pt x="216" y="75"/>
                    </a:lnTo>
                    <a:lnTo>
                      <a:pt x="219" y="76"/>
                    </a:lnTo>
                    <a:lnTo>
                      <a:pt x="221" y="75"/>
                    </a:lnTo>
                    <a:lnTo>
                      <a:pt x="224" y="75"/>
                    </a:lnTo>
                    <a:lnTo>
                      <a:pt x="226" y="71"/>
                    </a:lnTo>
                    <a:lnTo>
                      <a:pt x="229" y="78"/>
                    </a:lnTo>
                    <a:lnTo>
                      <a:pt x="232" y="68"/>
                    </a:lnTo>
                    <a:lnTo>
                      <a:pt x="234" y="61"/>
                    </a:lnTo>
                    <a:lnTo>
                      <a:pt x="237" y="61"/>
                    </a:lnTo>
                    <a:lnTo>
                      <a:pt x="239" y="71"/>
                    </a:lnTo>
                    <a:lnTo>
                      <a:pt x="242" y="70"/>
                    </a:lnTo>
                    <a:lnTo>
                      <a:pt x="246" y="70"/>
                    </a:lnTo>
                    <a:lnTo>
                      <a:pt x="247" y="71"/>
                    </a:lnTo>
                    <a:lnTo>
                      <a:pt x="251" y="81"/>
                    </a:lnTo>
                    <a:lnTo>
                      <a:pt x="254" y="81"/>
                    </a:lnTo>
                    <a:lnTo>
                      <a:pt x="256" y="76"/>
                    </a:lnTo>
                    <a:lnTo>
                      <a:pt x="259" y="81"/>
                    </a:lnTo>
                    <a:lnTo>
                      <a:pt x="262" y="83"/>
                    </a:lnTo>
                    <a:lnTo>
                      <a:pt x="264" y="80"/>
                    </a:lnTo>
                    <a:lnTo>
                      <a:pt x="267" y="85"/>
                    </a:lnTo>
                    <a:lnTo>
                      <a:pt x="269" y="80"/>
                    </a:lnTo>
                    <a:lnTo>
                      <a:pt x="272" y="83"/>
                    </a:lnTo>
                    <a:lnTo>
                      <a:pt x="276" y="80"/>
                    </a:lnTo>
                    <a:lnTo>
                      <a:pt x="277" y="81"/>
                    </a:lnTo>
                    <a:lnTo>
                      <a:pt x="280" y="85"/>
                    </a:lnTo>
                    <a:lnTo>
                      <a:pt x="284" y="90"/>
                    </a:lnTo>
                    <a:lnTo>
                      <a:pt x="285" y="88"/>
                    </a:lnTo>
                    <a:lnTo>
                      <a:pt x="289" y="80"/>
                    </a:lnTo>
                    <a:lnTo>
                      <a:pt x="290" y="85"/>
                    </a:lnTo>
                    <a:lnTo>
                      <a:pt x="294" y="76"/>
                    </a:lnTo>
                    <a:lnTo>
                      <a:pt x="297" y="80"/>
                    </a:lnTo>
                    <a:lnTo>
                      <a:pt x="299" y="85"/>
                    </a:lnTo>
                    <a:lnTo>
                      <a:pt x="302" y="76"/>
                    </a:lnTo>
                    <a:lnTo>
                      <a:pt x="305" y="80"/>
                    </a:lnTo>
                    <a:lnTo>
                      <a:pt x="307" y="90"/>
                    </a:lnTo>
                    <a:lnTo>
                      <a:pt x="310" y="83"/>
                    </a:lnTo>
                    <a:lnTo>
                      <a:pt x="312" y="80"/>
                    </a:lnTo>
                    <a:lnTo>
                      <a:pt x="315" y="90"/>
                    </a:lnTo>
                    <a:lnTo>
                      <a:pt x="319" y="85"/>
                    </a:lnTo>
                    <a:lnTo>
                      <a:pt x="320" y="83"/>
                    </a:lnTo>
                    <a:lnTo>
                      <a:pt x="324" y="76"/>
                    </a:lnTo>
                    <a:lnTo>
                      <a:pt x="327" y="83"/>
                    </a:lnTo>
                    <a:lnTo>
                      <a:pt x="329" y="85"/>
                    </a:lnTo>
                    <a:lnTo>
                      <a:pt x="332" y="83"/>
                    </a:lnTo>
                    <a:lnTo>
                      <a:pt x="334" y="78"/>
                    </a:lnTo>
                    <a:lnTo>
                      <a:pt x="337" y="81"/>
                    </a:lnTo>
                    <a:lnTo>
                      <a:pt x="340" y="76"/>
                    </a:lnTo>
                    <a:lnTo>
                      <a:pt x="342" y="85"/>
                    </a:lnTo>
                    <a:lnTo>
                      <a:pt x="345" y="88"/>
                    </a:lnTo>
                    <a:lnTo>
                      <a:pt x="349" y="85"/>
                    </a:lnTo>
                    <a:lnTo>
                      <a:pt x="350" y="88"/>
                    </a:lnTo>
                    <a:lnTo>
                      <a:pt x="354" y="85"/>
                    </a:lnTo>
                    <a:lnTo>
                      <a:pt x="355" y="78"/>
                    </a:lnTo>
                    <a:lnTo>
                      <a:pt x="358" y="81"/>
                    </a:lnTo>
                    <a:lnTo>
                      <a:pt x="362" y="81"/>
                    </a:lnTo>
                    <a:lnTo>
                      <a:pt x="363" y="81"/>
                    </a:lnTo>
                    <a:lnTo>
                      <a:pt x="367" y="85"/>
                    </a:lnTo>
                    <a:lnTo>
                      <a:pt x="370" y="85"/>
                    </a:lnTo>
                    <a:lnTo>
                      <a:pt x="372" y="81"/>
                    </a:lnTo>
                    <a:lnTo>
                      <a:pt x="375" y="85"/>
                    </a:lnTo>
                    <a:lnTo>
                      <a:pt x="377" y="83"/>
                    </a:lnTo>
                    <a:lnTo>
                      <a:pt x="380" y="80"/>
                    </a:lnTo>
                    <a:lnTo>
                      <a:pt x="383" y="80"/>
                    </a:lnTo>
                    <a:lnTo>
                      <a:pt x="385" y="81"/>
                    </a:lnTo>
                    <a:lnTo>
                      <a:pt x="388" y="80"/>
                    </a:lnTo>
                    <a:lnTo>
                      <a:pt x="392" y="80"/>
                    </a:lnTo>
                    <a:lnTo>
                      <a:pt x="393" y="86"/>
                    </a:lnTo>
                    <a:lnTo>
                      <a:pt x="397" y="86"/>
                    </a:lnTo>
                    <a:lnTo>
                      <a:pt x="400" y="85"/>
                    </a:lnTo>
                    <a:lnTo>
                      <a:pt x="402" y="81"/>
                    </a:lnTo>
                    <a:lnTo>
                      <a:pt x="405" y="88"/>
                    </a:lnTo>
                    <a:lnTo>
                      <a:pt x="407" y="85"/>
                    </a:lnTo>
                    <a:lnTo>
                      <a:pt x="410" y="85"/>
                    </a:lnTo>
                    <a:lnTo>
                      <a:pt x="413" y="85"/>
                    </a:lnTo>
                    <a:lnTo>
                      <a:pt x="415" y="86"/>
                    </a:lnTo>
                    <a:lnTo>
                      <a:pt x="418" y="81"/>
                    </a:lnTo>
                    <a:lnTo>
                      <a:pt x="420" y="86"/>
                    </a:lnTo>
                    <a:lnTo>
                      <a:pt x="423" y="78"/>
                    </a:lnTo>
                    <a:lnTo>
                      <a:pt x="427" y="80"/>
                    </a:lnTo>
                    <a:lnTo>
                      <a:pt x="428" y="80"/>
                    </a:lnTo>
                    <a:lnTo>
                      <a:pt x="431" y="81"/>
                    </a:lnTo>
                    <a:lnTo>
                      <a:pt x="435" y="85"/>
                    </a:lnTo>
                    <a:lnTo>
                      <a:pt x="436" y="78"/>
                    </a:lnTo>
                    <a:lnTo>
                      <a:pt x="440" y="85"/>
                    </a:lnTo>
                    <a:lnTo>
                      <a:pt x="441" y="83"/>
                    </a:lnTo>
                    <a:lnTo>
                      <a:pt x="445" y="80"/>
                    </a:lnTo>
                    <a:lnTo>
                      <a:pt x="448" y="85"/>
                    </a:lnTo>
                    <a:lnTo>
                      <a:pt x="450" y="83"/>
                    </a:lnTo>
                    <a:lnTo>
                      <a:pt x="453" y="83"/>
                    </a:lnTo>
                    <a:lnTo>
                      <a:pt x="456" y="90"/>
                    </a:lnTo>
                    <a:lnTo>
                      <a:pt x="458" y="81"/>
                    </a:lnTo>
                    <a:lnTo>
                      <a:pt x="461" y="81"/>
                    </a:lnTo>
                    <a:lnTo>
                      <a:pt x="465" y="88"/>
                    </a:lnTo>
                    <a:lnTo>
                      <a:pt x="466" y="86"/>
                    </a:lnTo>
                    <a:lnTo>
                      <a:pt x="470" y="86"/>
                    </a:lnTo>
                    <a:lnTo>
                      <a:pt x="471" y="81"/>
                    </a:lnTo>
                    <a:lnTo>
                      <a:pt x="475" y="83"/>
                    </a:lnTo>
                    <a:lnTo>
                      <a:pt x="478" y="83"/>
                    </a:lnTo>
                    <a:lnTo>
                      <a:pt x="480" y="86"/>
                    </a:lnTo>
                    <a:lnTo>
                      <a:pt x="483" y="88"/>
                    </a:lnTo>
                    <a:lnTo>
                      <a:pt x="485" y="83"/>
                    </a:lnTo>
                    <a:lnTo>
                      <a:pt x="488" y="75"/>
                    </a:lnTo>
                    <a:lnTo>
                      <a:pt x="491" y="8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3" name="Freeform 357"/>
              <p:cNvSpPr>
                <a:spLocks/>
              </p:cNvSpPr>
              <p:nvPr/>
            </p:nvSpPr>
            <p:spPr bwMode="auto">
              <a:xfrm>
                <a:off x="669" y="1863"/>
                <a:ext cx="2024" cy="144"/>
              </a:xfrm>
              <a:custGeom>
                <a:avLst/>
                <a:gdLst>
                  <a:gd name="T0" fmla="*/ 30 w 2024"/>
                  <a:gd name="T1" fmla="*/ 138 h 144"/>
                  <a:gd name="T2" fmla="*/ 63 w 2024"/>
                  <a:gd name="T3" fmla="*/ 136 h 144"/>
                  <a:gd name="T4" fmla="*/ 94 w 2024"/>
                  <a:gd name="T5" fmla="*/ 139 h 144"/>
                  <a:gd name="T6" fmla="*/ 127 w 2024"/>
                  <a:gd name="T7" fmla="*/ 138 h 144"/>
                  <a:gd name="T8" fmla="*/ 159 w 2024"/>
                  <a:gd name="T9" fmla="*/ 141 h 144"/>
                  <a:gd name="T10" fmla="*/ 192 w 2024"/>
                  <a:gd name="T11" fmla="*/ 131 h 144"/>
                  <a:gd name="T12" fmla="*/ 224 w 2024"/>
                  <a:gd name="T13" fmla="*/ 141 h 144"/>
                  <a:gd name="T14" fmla="*/ 257 w 2024"/>
                  <a:gd name="T15" fmla="*/ 133 h 144"/>
                  <a:gd name="T16" fmla="*/ 288 w 2024"/>
                  <a:gd name="T17" fmla="*/ 133 h 144"/>
                  <a:gd name="T18" fmla="*/ 322 w 2024"/>
                  <a:gd name="T19" fmla="*/ 138 h 144"/>
                  <a:gd name="T20" fmla="*/ 353 w 2024"/>
                  <a:gd name="T21" fmla="*/ 131 h 144"/>
                  <a:gd name="T22" fmla="*/ 386 w 2024"/>
                  <a:gd name="T23" fmla="*/ 123 h 144"/>
                  <a:gd name="T24" fmla="*/ 418 w 2024"/>
                  <a:gd name="T25" fmla="*/ 42 h 144"/>
                  <a:gd name="T26" fmla="*/ 451 w 2024"/>
                  <a:gd name="T27" fmla="*/ 81 h 144"/>
                  <a:gd name="T28" fmla="*/ 483 w 2024"/>
                  <a:gd name="T29" fmla="*/ 134 h 144"/>
                  <a:gd name="T30" fmla="*/ 516 w 2024"/>
                  <a:gd name="T31" fmla="*/ 126 h 144"/>
                  <a:gd name="T32" fmla="*/ 547 w 2024"/>
                  <a:gd name="T33" fmla="*/ 128 h 144"/>
                  <a:gd name="T34" fmla="*/ 580 w 2024"/>
                  <a:gd name="T35" fmla="*/ 144 h 144"/>
                  <a:gd name="T36" fmla="*/ 612 w 2024"/>
                  <a:gd name="T37" fmla="*/ 136 h 144"/>
                  <a:gd name="T38" fmla="*/ 645 w 2024"/>
                  <a:gd name="T39" fmla="*/ 139 h 144"/>
                  <a:gd name="T40" fmla="*/ 677 w 2024"/>
                  <a:gd name="T41" fmla="*/ 136 h 144"/>
                  <a:gd name="T42" fmla="*/ 710 w 2024"/>
                  <a:gd name="T43" fmla="*/ 143 h 144"/>
                  <a:gd name="T44" fmla="*/ 741 w 2024"/>
                  <a:gd name="T45" fmla="*/ 136 h 144"/>
                  <a:gd name="T46" fmla="*/ 775 w 2024"/>
                  <a:gd name="T47" fmla="*/ 141 h 144"/>
                  <a:gd name="T48" fmla="*/ 806 w 2024"/>
                  <a:gd name="T49" fmla="*/ 138 h 144"/>
                  <a:gd name="T50" fmla="*/ 839 w 2024"/>
                  <a:gd name="T51" fmla="*/ 138 h 144"/>
                  <a:gd name="T52" fmla="*/ 873 w 2024"/>
                  <a:gd name="T53" fmla="*/ 129 h 144"/>
                  <a:gd name="T54" fmla="*/ 904 w 2024"/>
                  <a:gd name="T55" fmla="*/ 129 h 144"/>
                  <a:gd name="T56" fmla="*/ 937 w 2024"/>
                  <a:gd name="T57" fmla="*/ 138 h 144"/>
                  <a:gd name="T58" fmla="*/ 969 w 2024"/>
                  <a:gd name="T59" fmla="*/ 134 h 144"/>
                  <a:gd name="T60" fmla="*/ 1002 w 2024"/>
                  <a:gd name="T61" fmla="*/ 131 h 144"/>
                  <a:gd name="T62" fmla="*/ 1033 w 2024"/>
                  <a:gd name="T63" fmla="*/ 139 h 144"/>
                  <a:gd name="T64" fmla="*/ 1067 w 2024"/>
                  <a:gd name="T65" fmla="*/ 128 h 144"/>
                  <a:gd name="T66" fmla="*/ 1098 w 2024"/>
                  <a:gd name="T67" fmla="*/ 138 h 144"/>
                  <a:gd name="T68" fmla="*/ 1131 w 2024"/>
                  <a:gd name="T69" fmla="*/ 131 h 144"/>
                  <a:gd name="T70" fmla="*/ 1163 w 2024"/>
                  <a:gd name="T71" fmla="*/ 133 h 144"/>
                  <a:gd name="T72" fmla="*/ 1196 w 2024"/>
                  <a:gd name="T73" fmla="*/ 115 h 144"/>
                  <a:gd name="T74" fmla="*/ 1228 w 2024"/>
                  <a:gd name="T75" fmla="*/ 121 h 144"/>
                  <a:gd name="T76" fmla="*/ 1261 w 2024"/>
                  <a:gd name="T77" fmla="*/ 46 h 144"/>
                  <a:gd name="T78" fmla="*/ 1292 w 2024"/>
                  <a:gd name="T79" fmla="*/ 90 h 144"/>
                  <a:gd name="T80" fmla="*/ 1325 w 2024"/>
                  <a:gd name="T81" fmla="*/ 101 h 144"/>
                  <a:gd name="T82" fmla="*/ 1357 w 2024"/>
                  <a:gd name="T83" fmla="*/ 106 h 144"/>
                  <a:gd name="T84" fmla="*/ 1390 w 2024"/>
                  <a:gd name="T85" fmla="*/ 136 h 144"/>
                  <a:gd name="T86" fmla="*/ 1422 w 2024"/>
                  <a:gd name="T87" fmla="*/ 124 h 144"/>
                  <a:gd name="T88" fmla="*/ 1455 w 2024"/>
                  <a:gd name="T89" fmla="*/ 134 h 144"/>
                  <a:gd name="T90" fmla="*/ 1486 w 2024"/>
                  <a:gd name="T91" fmla="*/ 136 h 144"/>
                  <a:gd name="T92" fmla="*/ 1520 w 2024"/>
                  <a:gd name="T93" fmla="*/ 131 h 144"/>
                  <a:gd name="T94" fmla="*/ 1551 w 2024"/>
                  <a:gd name="T95" fmla="*/ 141 h 144"/>
                  <a:gd name="T96" fmla="*/ 1584 w 2024"/>
                  <a:gd name="T97" fmla="*/ 141 h 144"/>
                  <a:gd name="T98" fmla="*/ 1616 w 2024"/>
                  <a:gd name="T99" fmla="*/ 143 h 144"/>
                  <a:gd name="T100" fmla="*/ 1649 w 2024"/>
                  <a:gd name="T101" fmla="*/ 133 h 144"/>
                  <a:gd name="T102" fmla="*/ 1681 w 2024"/>
                  <a:gd name="T103" fmla="*/ 139 h 144"/>
                  <a:gd name="T104" fmla="*/ 1714 w 2024"/>
                  <a:gd name="T105" fmla="*/ 134 h 144"/>
                  <a:gd name="T106" fmla="*/ 1745 w 2024"/>
                  <a:gd name="T107" fmla="*/ 138 h 144"/>
                  <a:gd name="T108" fmla="*/ 1778 w 2024"/>
                  <a:gd name="T109" fmla="*/ 136 h 144"/>
                  <a:gd name="T110" fmla="*/ 1810 w 2024"/>
                  <a:gd name="T111" fmla="*/ 138 h 144"/>
                  <a:gd name="T112" fmla="*/ 1843 w 2024"/>
                  <a:gd name="T113" fmla="*/ 141 h 144"/>
                  <a:gd name="T114" fmla="*/ 1875 w 2024"/>
                  <a:gd name="T115" fmla="*/ 134 h 144"/>
                  <a:gd name="T116" fmla="*/ 1908 w 2024"/>
                  <a:gd name="T117" fmla="*/ 128 h 144"/>
                  <a:gd name="T118" fmla="*/ 1939 w 2024"/>
                  <a:gd name="T119" fmla="*/ 143 h 144"/>
                  <a:gd name="T120" fmla="*/ 1973 w 2024"/>
                  <a:gd name="T121" fmla="*/ 136 h 144"/>
                  <a:gd name="T122" fmla="*/ 2004 w 2024"/>
                  <a:gd name="T123" fmla="*/ 14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4">
                    <a:moveTo>
                      <a:pt x="0" y="138"/>
                    </a:moveTo>
                    <a:lnTo>
                      <a:pt x="3" y="141"/>
                    </a:lnTo>
                    <a:lnTo>
                      <a:pt x="5" y="129"/>
                    </a:lnTo>
                    <a:lnTo>
                      <a:pt x="8" y="136"/>
                    </a:lnTo>
                    <a:lnTo>
                      <a:pt x="11" y="134"/>
                    </a:lnTo>
                    <a:lnTo>
                      <a:pt x="13" y="138"/>
                    </a:lnTo>
                    <a:lnTo>
                      <a:pt x="16" y="139"/>
                    </a:lnTo>
                    <a:lnTo>
                      <a:pt x="20" y="141"/>
                    </a:lnTo>
                    <a:lnTo>
                      <a:pt x="21" y="143"/>
                    </a:lnTo>
                    <a:lnTo>
                      <a:pt x="25" y="143"/>
                    </a:lnTo>
                    <a:lnTo>
                      <a:pt x="28" y="134"/>
                    </a:lnTo>
                    <a:lnTo>
                      <a:pt x="30" y="138"/>
                    </a:lnTo>
                    <a:lnTo>
                      <a:pt x="33" y="128"/>
                    </a:lnTo>
                    <a:lnTo>
                      <a:pt x="35" y="133"/>
                    </a:lnTo>
                    <a:lnTo>
                      <a:pt x="38" y="139"/>
                    </a:lnTo>
                    <a:lnTo>
                      <a:pt x="41" y="129"/>
                    </a:lnTo>
                    <a:lnTo>
                      <a:pt x="43" y="141"/>
                    </a:lnTo>
                    <a:lnTo>
                      <a:pt x="46" y="128"/>
                    </a:lnTo>
                    <a:lnTo>
                      <a:pt x="49" y="131"/>
                    </a:lnTo>
                    <a:lnTo>
                      <a:pt x="51" y="134"/>
                    </a:lnTo>
                    <a:lnTo>
                      <a:pt x="54" y="136"/>
                    </a:lnTo>
                    <a:lnTo>
                      <a:pt x="56" y="121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4" y="123"/>
                    </a:lnTo>
                    <a:lnTo>
                      <a:pt x="68" y="133"/>
                    </a:lnTo>
                    <a:lnTo>
                      <a:pt x="69" y="143"/>
                    </a:lnTo>
                    <a:lnTo>
                      <a:pt x="73" y="103"/>
                    </a:lnTo>
                    <a:lnTo>
                      <a:pt x="76" y="129"/>
                    </a:lnTo>
                    <a:lnTo>
                      <a:pt x="78" y="139"/>
                    </a:lnTo>
                    <a:lnTo>
                      <a:pt x="81" y="129"/>
                    </a:lnTo>
                    <a:lnTo>
                      <a:pt x="84" y="121"/>
                    </a:lnTo>
                    <a:lnTo>
                      <a:pt x="86" y="115"/>
                    </a:lnTo>
                    <a:lnTo>
                      <a:pt x="89" y="118"/>
                    </a:lnTo>
                    <a:lnTo>
                      <a:pt x="93" y="136"/>
                    </a:lnTo>
                    <a:lnTo>
                      <a:pt x="94" y="139"/>
                    </a:lnTo>
                    <a:lnTo>
                      <a:pt x="98" y="105"/>
                    </a:lnTo>
                    <a:lnTo>
                      <a:pt x="99" y="136"/>
                    </a:lnTo>
                    <a:lnTo>
                      <a:pt x="103" y="128"/>
                    </a:lnTo>
                    <a:lnTo>
                      <a:pt x="106" y="126"/>
                    </a:lnTo>
                    <a:lnTo>
                      <a:pt x="108" y="118"/>
                    </a:lnTo>
                    <a:lnTo>
                      <a:pt x="111" y="134"/>
                    </a:lnTo>
                    <a:lnTo>
                      <a:pt x="114" y="138"/>
                    </a:lnTo>
                    <a:lnTo>
                      <a:pt x="116" y="136"/>
                    </a:lnTo>
                    <a:lnTo>
                      <a:pt x="119" y="124"/>
                    </a:lnTo>
                    <a:lnTo>
                      <a:pt x="121" y="123"/>
                    </a:lnTo>
                    <a:lnTo>
                      <a:pt x="124" y="123"/>
                    </a:lnTo>
                    <a:lnTo>
                      <a:pt x="127" y="138"/>
                    </a:lnTo>
                    <a:lnTo>
                      <a:pt x="129" y="134"/>
                    </a:lnTo>
                    <a:lnTo>
                      <a:pt x="132" y="136"/>
                    </a:lnTo>
                    <a:lnTo>
                      <a:pt x="134" y="113"/>
                    </a:lnTo>
                    <a:lnTo>
                      <a:pt x="137" y="136"/>
                    </a:lnTo>
                    <a:lnTo>
                      <a:pt x="141" y="133"/>
                    </a:lnTo>
                    <a:lnTo>
                      <a:pt x="142" y="134"/>
                    </a:lnTo>
                    <a:lnTo>
                      <a:pt x="146" y="134"/>
                    </a:lnTo>
                    <a:lnTo>
                      <a:pt x="149" y="131"/>
                    </a:lnTo>
                    <a:lnTo>
                      <a:pt x="151" y="126"/>
                    </a:lnTo>
                    <a:lnTo>
                      <a:pt x="154" y="119"/>
                    </a:lnTo>
                    <a:lnTo>
                      <a:pt x="157" y="139"/>
                    </a:lnTo>
                    <a:lnTo>
                      <a:pt x="159" y="141"/>
                    </a:lnTo>
                    <a:lnTo>
                      <a:pt x="162" y="131"/>
                    </a:lnTo>
                    <a:lnTo>
                      <a:pt x="164" y="133"/>
                    </a:lnTo>
                    <a:lnTo>
                      <a:pt x="167" y="128"/>
                    </a:lnTo>
                    <a:lnTo>
                      <a:pt x="171" y="131"/>
                    </a:lnTo>
                    <a:lnTo>
                      <a:pt x="172" y="136"/>
                    </a:lnTo>
                    <a:lnTo>
                      <a:pt x="176" y="138"/>
                    </a:lnTo>
                    <a:lnTo>
                      <a:pt x="179" y="133"/>
                    </a:lnTo>
                    <a:lnTo>
                      <a:pt x="181" y="129"/>
                    </a:lnTo>
                    <a:lnTo>
                      <a:pt x="184" y="136"/>
                    </a:lnTo>
                    <a:lnTo>
                      <a:pt x="186" y="126"/>
                    </a:lnTo>
                    <a:lnTo>
                      <a:pt x="189" y="136"/>
                    </a:lnTo>
                    <a:lnTo>
                      <a:pt x="192" y="131"/>
                    </a:lnTo>
                    <a:lnTo>
                      <a:pt x="194" y="143"/>
                    </a:lnTo>
                    <a:lnTo>
                      <a:pt x="197" y="126"/>
                    </a:lnTo>
                    <a:lnTo>
                      <a:pt x="200" y="138"/>
                    </a:lnTo>
                    <a:lnTo>
                      <a:pt x="202" y="124"/>
                    </a:lnTo>
                    <a:lnTo>
                      <a:pt x="205" y="134"/>
                    </a:lnTo>
                    <a:lnTo>
                      <a:pt x="207" y="141"/>
                    </a:lnTo>
                    <a:lnTo>
                      <a:pt x="210" y="133"/>
                    </a:lnTo>
                    <a:lnTo>
                      <a:pt x="214" y="138"/>
                    </a:lnTo>
                    <a:lnTo>
                      <a:pt x="215" y="136"/>
                    </a:lnTo>
                    <a:lnTo>
                      <a:pt x="219" y="143"/>
                    </a:lnTo>
                    <a:lnTo>
                      <a:pt x="222" y="138"/>
                    </a:lnTo>
                    <a:lnTo>
                      <a:pt x="224" y="141"/>
                    </a:lnTo>
                    <a:lnTo>
                      <a:pt x="227" y="136"/>
                    </a:lnTo>
                    <a:lnTo>
                      <a:pt x="229" y="138"/>
                    </a:lnTo>
                    <a:lnTo>
                      <a:pt x="232" y="131"/>
                    </a:lnTo>
                    <a:lnTo>
                      <a:pt x="235" y="134"/>
                    </a:lnTo>
                    <a:lnTo>
                      <a:pt x="237" y="121"/>
                    </a:lnTo>
                    <a:lnTo>
                      <a:pt x="240" y="129"/>
                    </a:lnTo>
                    <a:lnTo>
                      <a:pt x="244" y="136"/>
                    </a:lnTo>
                    <a:lnTo>
                      <a:pt x="245" y="126"/>
                    </a:lnTo>
                    <a:lnTo>
                      <a:pt x="249" y="133"/>
                    </a:lnTo>
                    <a:lnTo>
                      <a:pt x="250" y="129"/>
                    </a:lnTo>
                    <a:lnTo>
                      <a:pt x="254" y="124"/>
                    </a:lnTo>
                    <a:lnTo>
                      <a:pt x="257" y="133"/>
                    </a:lnTo>
                    <a:lnTo>
                      <a:pt x="259" y="129"/>
                    </a:lnTo>
                    <a:lnTo>
                      <a:pt x="262" y="141"/>
                    </a:lnTo>
                    <a:lnTo>
                      <a:pt x="265" y="138"/>
                    </a:lnTo>
                    <a:lnTo>
                      <a:pt x="267" y="123"/>
                    </a:lnTo>
                    <a:lnTo>
                      <a:pt x="270" y="126"/>
                    </a:lnTo>
                    <a:lnTo>
                      <a:pt x="272" y="141"/>
                    </a:lnTo>
                    <a:lnTo>
                      <a:pt x="275" y="128"/>
                    </a:lnTo>
                    <a:lnTo>
                      <a:pt x="278" y="133"/>
                    </a:lnTo>
                    <a:lnTo>
                      <a:pt x="280" y="123"/>
                    </a:lnTo>
                    <a:lnTo>
                      <a:pt x="283" y="124"/>
                    </a:lnTo>
                    <a:lnTo>
                      <a:pt x="287" y="124"/>
                    </a:lnTo>
                    <a:lnTo>
                      <a:pt x="288" y="133"/>
                    </a:lnTo>
                    <a:lnTo>
                      <a:pt x="292" y="139"/>
                    </a:lnTo>
                    <a:lnTo>
                      <a:pt x="295" y="134"/>
                    </a:lnTo>
                    <a:lnTo>
                      <a:pt x="297" y="128"/>
                    </a:lnTo>
                    <a:lnTo>
                      <a:pt x="300" y="108"/>
                    </a:lnTo>
                    <a:lnTo>
                      <a:pt x="302" y="138"/>
                    </a:lnTo>
                    <a:lnTo>
                      <a:pt x="305" y="139"/>
                    </a:lnTo>
                    <a:lnTo>
                      <a:pt x="308" y="110"/>
                    </a:lnTo>
                    <a:lnTo>
                      <a:pt x="310" y="141"/>
                    </a:lnTo>
                    <a:lnTo>
                      <a:pt x="313" y="124"/>
                    </a:lnTo>
                    <a:lnTo>
                      <a:pt x="315" y="138"/>
                    </a:lnTo>
                    <a:lnTo>
                      <a:pt x="318" y="136"/>
                    </a:lnTo>
                    <a:lnTo>
                      <a:pt x="322" y="138"/>
                    </a:lnTo>
                    <a:lnTo>
                      <a:pt x="323" y="138"/>
                    </a:lnTo>
                    <a:lnTo>
                      <a:pt x="327" y="126"/>
                    </a:lnTo>
                    <a:lnTo>
                      <a:pt x="330" y="129"/>
                    </a:lnTo>
                    <a:lnTo>
                      <a:pt x="332" y="131"/>
                    </a:lnTo>
                    <a:lnTo>
                      <a:pt x="335" y="111"/>
                    </a:lnTo>
                    <a:lnTo>
                      <a:pt x="338" y="136"/>
                    </a:lnTo>
                    <a:lnTo>
                      <a:pt x="340" y="124"/>
                    </a:lnTo>
                    <a:lnTo>
                      <a:pt x="343" y="119"/>
                    </a:lnTo>
                    <a:lnTo>
                      <a:pt x="345" y="143"/>
                    </a:lnTo>
                    <a:lnTo>
                      <a:pt x="348" y="123"/>
                    </a:lnTo>
                    <a:lnTo>
                      <a:pt x="351" y="133"/>
                    </a:lnTo>
                    <a:lnTo>
                      <a:pt x="353" y="131"/>
                    </a:lnTo>
                    <a:lnTo>
                      <a:pt x="356" y="123"/>
                    </a:lnTo>
                    <a:lnTo>
                      <a:pt x="360" y="139"/>
                    </a:lnTo>
                    <a:lnTo>
                      <a:pt x="361" y="124"/>
                    </a:lnTo>
                    <a:lnTo>
                      <a:pt x="365" y="138"/>
                    </a:lnTo>
                    <a:lnTo>
                      <a:pt x="366" y="116"/>
                    </a:lnTo>
                    <a:lnTo>
                      <a:pt x="370" y="116"/>
                    </a:lnTo>
                    <a:lnTo>
                      <a:pt x="373" y="134"/>
                    </a:lnTo>
                    <a:lnTo>
                      <a:pt x="375" y="131"/>
                    </a:lnTo>
                    <a:lnTo>
                      <a:pt x="378" y="136"/>
                    </a:lnTo>
                    <a:lnTo>
                      <a:pt x="380" y="129"/>
                    </a:lnTo>
                    <a:lnTo>
                      <a:pt x="383" y="131"/>
                    </a:lnTo>
                    <a:lnTo>
                      <a:pt x="386" y="123"/>
                    </a:lnTo>
                    <a:lnTo>
                      <a:pt x="388" y="95"/>
                    </a:lnTo>
                    <a:lnTo>
                      <a:pt x="391" y="133"/>
                    </a:lnTo>
                    <a:lnTo>
                      <a:pt x="395" y="103"/>
                    </a:lnTo>
                    <a:lnTo>
                      <a:pt x="396" y="119"/>
                    </a:lnTo>
                    <a:lnTo>
                      <a:pt x="400" y="96"/>
                    </a:lnTo>
                    <a:lnTo>
                      <a:pt x="403" y="133"/>
                    </a:lnTo>
                    <a:lnTo>
                      <a:pt x="405" y="55"/>
                    </a:lnTo>
                    <a:lnTo>
                      <a:pt x="408" y="20"/>
                    </a:lnTo>
                    <a:lnTo>
                      <a:pt x="410" y="101"/>
                    </a:lnTo>
                    <a:lnTo>
                      <a:pt x="413" y="70"/>
                    </a:lnTo>
                    <a:lnTo>
                      <a:pt x="416" y="105"/>
                    </a:lnTo>
                    <a:lnTo>
                      <a:pt x="418" y="42"/>
                    </a:lnTo>
                    <a:lnTo>
                      <a:pt x="421" y="103"/>
                    </a:lnTo>
                    <a:lnTo>
                      <a:pt x="424" y="70"/>
                    </a:lnTo>
                    <a:lnTo>
                      <a:pt x="426" y="43"/>
                    </a:lnTo>
                    <a:lnTo>
                      <a:pt x="429" y="103"/>
                    </a:lnTo>
                    <a:lnTo>
                      <a:pt x="431" y="37"/>
                    </a:lnTo>
                    <a:lnTo>
                      <a:pt x="434" y="23"/>
                    </a:lnTo>
                    <a:lnTo>
                      <a:pt x="438" y="100"/>
                    </a:lnTo>
                    <a:lnTo>
                      <a:pt x="439" y="96"/>
                    </a:lnTo>
                    <a:lnTo>
                      <a:pt x="443" y="66"/>
                    </a:lnTo>
                    <a:lnTo>
                      <a:pt x="446" y="124"/>
                    </a:lnTo>
                    <a:lnTo>
                      <a:pt x="448" y="66"/>
                    </a:lnTo>
                    <a:lnTo>
                      <a:pt x="451" y="81"/>
                    </a:lnTo>
                    <a:lnTo>
                      <a:pt x="453" y="111"/>
                    </a:lnTo>
                    <a:lnTo>
                      <a:pt x="456" y="51"/>
                    </a:lnTo>
                    <a:lnTo>
                      <a:pt x="459" y="73"/>
                    </a:lnTo>
                    <a:lnTo>
                      <a:pt x="461" y="106"/>
                    </a:lnTo>
                    <a:lnTo>
                      <a:pt x="464" y="95"/>
                    </a:lnTo>
                    <a:lnTo>
                      <a:pt x="468" y="115"/>
                    </a:lnTo>
                    <a:lnTo>
                      <a:pt x="469" y="110"/>
                    </a:lnTo>
                    <a:lnTo>
                      <a:pt x="473" y="96"/>
                    </a:lnTo>
                    <a:lnTo>
                      <a:pt x="474" y="119"/>
                    </a:lnTo>
                    <a:lnTo>
                      <a:pt x="478" y="118"/>
                    </a:lnTo>
                    <a:lnTo>
                      <a:pt x="481" y="115"/>
                    </a:lnTo>
                    <a:lnTo>
                      <a:pt x="483" y="134"/>
                    </a:lnTo>
                    <a:lnTo>
                      <a:pt x="486" y="105"/>
                    </a:lnTo>
                    <a:lnTo>
                      <a:pt x="489" y="133"/>
                    </a:lnTo>
                    <a:lnTo>
                      <a:pt x="491" y="116"/>
                    </a:lnTo>
                    <a:lnTo>
                      <a:pt x="494" y="134"/>
                    </a:lnTo>
                    <a:lnTo>
                      <a:pt x="496" y="133"/>
                    </a:lnTo>
                    <a:lnTo>
                      <a:pt x="499" y="129"/>
                    </a:lnTo>
                    <a:lnTo>
                      <a:pt x="502" y="126"/>
                    </a:lnTo>
                    <a:lnTo>
                      <a:pt x="504" y="129"/>
                    </a:lnTo>
                    <a:lnTo>
                      <a:pt x="507" y="115"/>
                    </a:lnTo>
                    <a:lnTo>
                      <a:pt x="511" y="123"/>
                    </a:lnTo>
                    <a:lnTo>
                      <a:pt x="512" y="136"/>
                    </a:lnTo>
                    <a:lnTo>
                      <a:pt x="516" y="126"/>
                    </a:lnTo>
                    <a:lnTo>
                      <a:pt x="517" y="128"/>
                    </a:lnTo>
                    <a:lnTo>
                      <a:pt x="521" y="131"/>
                    </a:lnTo>
                    <a:lnTo>
                      <a:pt x="524" y="139"/>
                    </a:lnTo>
                    <a:lnTo>
                      <a:pt x="526" y="134"/>
                    </a:lnTo>
                    <a:lnTo>
                      <a:pt x="529" y="134"/>
                    </a:lnTo>
                    <a:lnTo>
                      <a:pt x="532" y="134"/>
                    </a:lnTo>
                    <a:lnTo>
                      <a:pt x="534" y="136"/>
                    </a:lnTo>
                    <a:lnTo>
                      <a:pt x="537" y="126"/>
                    </a:lnTo>
                    <a:lnTo>
                      <a:pt x="541" y="136"/>
                    </a:lnTo>
                    <a:lnTo>
                      <a:pt x="542" y="129"/>
                    </a:lnTo>
                    <a:lnTo>
                      <a:pt x="546" y="133"/>
                    </a:lnTo>
                    <a:lnTo>
                      <a:pt x="547" y="128"/>
                    </a:lnTo>
                    <a:lnTo>
                      <a:pt x="551" y="141"/>
                    </a:lnTo>
                    <a:lnTo>
                      <a:pt x="554" y="141"/>
                    </a:lnTo>
                    <a:lnTo>
                      <a:pt x="556" y="134"/>
                    </a:lnTo>
                    <a:lnTo>
                      <a:pt x="559" y="134"/>
                    </a:lnTo>
                    <a:lnTo>
                      <a:pt x="561" y="139"/>
                    </a:lnTo>
                    <a:lnTo>
                      <a:pt x="564" y="139"/>
                    </a:lnTo>
                    <a:lnTo>
                      <a:pt x="567" y="141"/>
                    </a:lnTo>
                    <a:lnTo>
                      <a:pt x="569" y="139"/>
                    </a:lnTo>
                    <a:lnTo>
                      <a:pt x="572" y="129"/>
                    </a:lnTo>
                    <a:lnTo>
                      <a:pt x="575" y="136"/>
                    </a:lnTo>
                    <a:lnTo>
                      <a:pt x="577" y="134"/>
                    </a:lnTo>
                    <a:lnTo>
                      <a:pt x="580" y="144"/>
                    </a:lnTo>
                    <a:lnTo>
                      <a:pt x="582" y="143"/>
                    </a:lnTo>
                    <a:lnTo>
                      <a:pt x="585" y="138"/>
                    </a:lnTo>
                    <a:lnTo>
                      <a:pt x="589" y="136"/>
                    </a:lnTo>
                    <a:lnTo>
                      <a:pt x="590" y="139"/>
                    </a:lnTo>
                    <a:lnTo>
                      <a:pt x="594" y="138"/>
                    </a:lnTo>
                    <a:lnTo>
                      <a:pt x="597" y="141"/>
                    </a:lnTo>
                    <a:lnTo>
                      <a:pt x="599" y="141"/>
                    </a:lnTo>
                    <a:lnTo>
                      <a:pt x="602" y="139"/>
                    </a:lnTo>
                    <a:lnTo>
                      <a:pt x="605" y="136"/>
                    </a:lnTo>
                    <a:lnTo>
                      <a:pt x="607" y="129"/>
                    </a:lnTo>
                    <a:lnTo>
                      <a:pt x="610" y="129"/>
                    </a:lnTo>
                    <a:lnTo>
                      <a:pt x="612" y="136"/>
                    </a:lnTo>
                    <a:lnTo>
                      <a:pt x="615" y="138"/>
                    </a:lnTo>
                    <a:lnTo>
                      <a:pt x="619" y="136"/>
                    </a:lnTo>
                    <a:lnTo>
                      <a:pt x="620" y="133"/>
                    </a:lnTo>
                    <a:lnTo>
                      <a:pt x="624" y="141"/>
                    </a:lnTo>
                    <a:lnTo>
                      <a:pt x="625" y="139"/>
                    </a:lnTo>
                    <a:lnTo>
                      <a:pt x="629" y="139"/>
                    </a:lnTo>
                    <a:lnTo>
                      <a:pt x="632" y="136"/>
                    </a:lnTo>
                    <a:lnTo>
                      <a:pt x="634" y="136"/>
                    </a:lnTo>
                    <a:lnTo>
                      <a:pt x="637" y="139"/>
                    </a:lnTo>
                    <a:lnTo>
                      <a:pt x="640" y="141"/>
                    </a:lnTo>
                    <a:lnTo>
                      <a:pt x="642" y="143"/>
                    </a:lnTo>
                    <a:lnTo>
                      <a:pt x="645" y="139"/>
                    </a:lnTo>
                    <a:lnTo>
                      <a:pt x="647" y="136"/>
                    </a:lnTo>
                    <a:lnTo>
                      <a:pt x="650" y="134"/>
                    </a:lnTo>
                    <a:lnTo>
                      <a:pt x="653" y="139"/>
                    </a:lnTo>
                    <a:lnTo>
                      <a:pt x="655" y="141"/>
                    </a:lnTo>
                    <a:lnTo>
                      <a:pt x="658" y="139"/>
                    </a:lnTo>
                    <a:lnTo>
                      <a:pt x="662" y="134"/>
                    </a:lnTo>
                    <a:lnTo>
                      <a:pt x="663" y="136"/>
                    </a:lnTo>
                    <a:lnTo>
                      <a:pt x="667" y="133"/>
                    </a:lnTo>
                    <a:lnTo>
                      <a:pt x="670" y="136"/>
                    </a:lnTo>
                    <a:lnTo>
                      <a:pt x="672" y="138"/>
                    </a:lnTo>
                    <a:lnTo>
                      <a:pt x="675" y="133"/>
                    </a:lnTo>
                    <a:lnTo>
                      <a:pt x="677" y="136"/>
                    </a:lnTo>
                    <a:lnTo>
                      <a:pt x="680" y="143"/>
                    </a:lnTo>
                    <a:lnTo>
                      <a:pt x="683" y="134"/>
                    </a:lnTo>
                    <a:lnTo>
                      <a:pt x="685" y="141"/>
                    </a:lnTo>
                    <a:lnTo>
                      <a:pt x="688" y="138"/>
                    </a:lnTo>
                    <a:lnTo>
                      <a:pt x="692" y="138"/>
                    </a:lnTo>
                    <a:lnTo>
                      <a:pt x="693" y="138"/>
                    </a:lnTo>
                    <a:lnTo>
                      <a:pt x="697" y="134"/>
                    </a:lnTo>
                    <a:lnTo>
                      <a:pt x="698" y="126"/>
                    </a:lnTo>
                    <a:lnTo>
                      <a:pt x="702" y="133"/>
                    </a:lnTo>
                    <a:lnTo>
                      <a:pt x="705" y="129"/>
                    </a:lnTo>
                    <a:lnTo>
                      <a:pt x="707" y="143"/>
                    </a:lnTo>
                    <a:lnTo>
                      <a:pt x="710" y="143"/>
                    </a:lnTo>
                    <a:lnTo>
                      <a:pt x="712" y="141"/>
                    </a:lnTo>
                    <a:lnTo>
                      <a:pt x="715" y="134"/>
                    </a:lnTo>
                    <a:lnTo>
                      <a:pt x="718" y="139"/>
                    </a:lnTo>
                    <a:lnTo>
                      <a:pt x="720" y="138"/>
                    </a:lnTo>
                    <a:lnTo>
                      <a:pt x="723" y="141"/>
                    </a:lnTo>
                    <a:lnTo>
                      <a:pt x="726" y="136"/>
                    </a:lnTo>
                    <a:lnTo>
                      <a:pt x="728" y="133"/>
                    </a:lnTo>
                    <a:lnTo>
                      <a:pt x="731" y="139"/>
                    </a:lnTo>
                    <a:lnTo>
                      <a:pt x="735" y="141"/>
                    </a:lnTo>
                    <a:lnTo>
                      <a:pt x="736" y="141"/>
                    </a:lnTo>
                    <a:lnTo>
                      <a:pt x="740" y="141"/>
                    </a:lnTo>
                    <a:lnTo>
                      <a:pt x="741" y="136"/>
                    </a:lnTo>
                    <a:lnTo>
                      <a:pt x="745" y="143"/>
                    </a:lnTo>
                    <a:lnTo>
                      <a:pt x="748" y="141"/>
                    </a:lnTo>
                    <a:lnTo>
                      <a:pt x="750" y="133"/>
                    </a:lnTo>
                    <a:lnTo>
                      <a:pt x="753" y="143"/>
                    </a:lnTo>
                    <a:lnTo>
                      <a:pt x="756" y="126"/>
                    </a:lnTo>
                    <a:lnTo>
                      <a:pt x="758" y="139"/>
                    </a:lnTo>
                    <a:lnTo>
                      <a:pt x="761" y="134"/>
                    </a:lnTo>
                    <a:lnTo>
                      <a:pt x="763" y="138"/>
                    </a:lnTo>
                    <a:lnTo>
                      <a:pt x="766" y="144"/>
                    </a:lnTo>
                    <a:lnTo>
                      <a:pt x="770" y="136"/>
                    </a:lnTo>
                    <a:lnTo>
                      <a:pt x="771" y="139"/>
                    </a:lnTo>
                    <a:lnTo>
                      <a:pt x="775" y="141"/>
                    </a:lnTo>
                    <a:lnTo>
                      <a:pt x="778" y="141"/>
                    </a:lnTo>
                    <a:lnTo>
                      <a:pt x="780" y="143"/>
                    </a:lnTo>
                    <a:lnTo>
                      <a:pt x="783" y="138"/>
                    </a:lnTo>
                    <a:lnTo>
                      <a:pt x="785" y="139"/>
                    </a:lnTo>
                    <a:lnTo>
                      <a:pt x="788" y="139"/>
                    </a:lnTo>
                    <a:lnTo>
                      <a:pt x="791" y="138"/>
                    </a:lnTo>
                    <a:lnTo>
                      <a:pt x="793" y="136"/>
                    </a:lnTo>
                    <a:lnTo>
                      <a:pt x="796" y="144"/>
                    </a:lnTo>
                    <a:lnTo>
                      <a:pt x="799" y="138"/>
                    </a:lnTo>
                    <a:lnTo>
                      <a:pt x="801" y="141"/>
                    </a:lnTo>
                    <a:lnTo>
                      <a:pt x="804" y="141"/>
                    </a:lnTo>
                    <a:lnTo>
                      <a:pt x="806" y="138"/>
                    </a:lnTo>
                    <a:lnTo>
                      <a:pt x="809" y="139"/>
                    </a:lnTo>
                    <a:lnTo>
                      <a:pt x="813" y="133"/>
                    </a:lnTo>
                    <a:lnTo>
                      <a:pt x="814" y="134"/>
                    </a:lnTo>
                    <a:lnTo>
                      <a:pt x="818" y="139"/>
                    </a:lnTo>
                    <a:lnTo>
                      <a:pt x="821" y="136"/>
                    </a:lnTo>
                    <a:lnTo>
                      <a:pt x="823" y="134"/>
                    </a:lnTo>
                    <a:lnTo>
                      <a:pt x="826" y="139"/>
                    </a:lnTo>
                    <a:lnTo>
                      <a:pt x="828" y="136"/>
                    </a:lnTo>
                    <a:lnTo>
                      <a:pt x="831" y="143"/>
                    </a:lnTo>
                    <a:lnTo>
                      <a:pt x="834" y="136"/>
                    </a:lnTo>
                    <a:lnTo>
                      <a:pt x="836" y="128"/>
                    </a:lnTo>
                    <a:lnTo>
                      <a:pt x="839" y="138"/>
                    </a:lnTo>
                    <a:lnTo>
                      <a:pt x="843" y="141"/>
                    </a:lnTo>
                    <a:lnTo>
                      <a:pt x="844" y="128"/>
                    </a:lnTo>
                    <a:lnTo>
                      <a:pt x="848" y="136"/>
                    </a:lnTo>
                    <a:lnTo>
                      <a:pt x="849" y="136"/>
                    </a:lnTo>
                    <a:lnTo>
                      <a:pt x="853" y="141"/>
                    </a:lnTo>
                    <a:lnTo>
                      <a:pt x="856" y="131"/>
                    </a:lnTo>
                    <a:lnTo>
                      <a:pt x="858" y="133"/>
                    </a:lnTo>
                    <a:lnTo>
                      <a:pt x="861" y="139"/>
                    </a:lnTo>
                    <a:lnTo>
                      <a:pt x="864" y="141"/>
                    </a:lnTo>
                    <a:lnTo>
                      <a:pt x="866" y="138"/>
                    </a:lnTo>
                    <a:lnTo>
                      <a:pt x="869" y="128"/>
                    </a:lnTo>
                    <a:lnTo>
                      <a:pt x="873" y="129"/>
                    </a:lnTo>
                    <a:lnTo>
                      <a:pt x="874" y="138"/>
                    </a:lnTo>
                    <a:lnTo>
                      <a:pt x="877" y="138"/>
                    </a:lnTo>
                    <a:lnTo>
                      <a:pt x="879" y="134"/>
                    </a:lnTo>
                    <a:lnTo>
                      <a:pt x="882" y="143"/>
                    </a:lnTo>
                    <a:lnTo>
                      <a:pt x="886" y="129"/>
                    </a:lnTo>
                    <a:lnTo>
                      <a:pt x="887" y="138"/>
                    </a:lnTo>
                    <a:lnTo>
                      <a:pt x="891" y="139"/>
                    </a:lnTo>
                    <a:lnTo>
                      <a:pt x="892" y="136"/>
                    </a:lnTo>
                    <a:lnTo>
                      <a:pt x="896" y="133"/>
                    </a:lnTo>
                    <a:lnTo>
                      <a:pt x="899" y="134"/>
                    </a:lnTo>
                    <a:lnTo>
                      <a:pt x="901" y="136"/>
                    </a:lnTo>
                    <a:lnTo>
                      <a:pt x="904" y="129"/>
                    </a:lnTo>
                    <a:lnTo>
                      <a:pt x="907" y="129"/>
                    </a:lnTo>
                    <a:lnTo>
                      <a:pt x="909" y="124"/>
                    </a:lnTo>
                    <a:lnTo>
                      <a:pt x="912" y="128"/>
                    </a:lnTo>
                    <a:lnTo>
                      <a:pt x="914" y="141"/>
                    </a:lnTo>
                    <a:lnTo>
                      <a:pt x="917" y="134"/>
                    </a:lnTo>
                    <a:lnTo>
                      <a:pt x="921" y="129"/>
                    </a:lnTo>
                    <a:lnTo>
                      <a:pt x="922" y="139"/>
                    </a:lnTo>
                    <a:lnTo>
                      <a:pt x="926" y="134"/>
                    </a:lnTo>
                    <a:lnTo>
                      <a:pt x="929" y="129"/>
                    </a:lnTo>
                    <a:lnTo>
                      <a:pt x="931" y="141"/>
                    </a:lnTo>
                    <a:lnTo>
                      <a:pt x="934" y="141"/>
                    </a:lnTo>
                    <a:lnTo>
                      <a:pt x="937" y="138"/>
                    </a:lnTo>
                    <a:lnTo>
                      <a:pt x="939" y="138"/>
                    </a:lnTo>
                    <a:lnTo>
                      <a:pt x="942" y="138"/>
                    </a:lnTo>
                    <a:lnTo>
                      <a:pt x="944" y="131"/>
                    </a:lnTo>
                    <a:lnTo>
                      <a:pt x="947" y="134"/>
                    </a:lnTo>
                    <a:lnTo>
                      <a:pt x="950" y="139"/>
                    </a:lnTo>
                    <a:lnTo>
                      <a:pt x="952" y="138"/>
                    </a:lnTo>
                    <a:lnTo>
                      <a:pt x="955" y="133"/>
                    </a:lnTo>
                    <a:lnTo>
                      <a:pt x="957" y="123"/>
                    </a:lnTo>
                    <a:lnTo>
                      <a:pt x="960" y="141"/>
                    </a:lnTo>
                    <a:lnTo>
                      <a:pt x="964" y="128"/>
                    </a:lnTo>
                    <a:lnTo>
                      <a:pt x="965" y="136"/>
                    </a:lnTo>
                    <a:lnTo>
                      <a:pt x="969" y="134"/>
                    </a:lnTo>
                    <a:lnTo>
                      <a:pt x="972" y="136"/>
                    </a:lnTo>
                    <a:lnTo>
                      <a:pt x="974" y="139"/>
                    </a:lnTo>
                    <a:lnTo>
                      <a:pt x="977" y="131"/>
                    </a:lnTo>
                    <a:lnTo>
                      <a:pt x="979" y="139"/>
                    </a:lnTo>
                    <a:lnTo>
                      <a:pt x="982" y="143"/>
                    </a:lnTo>
                    <a:lnTo>
                      <a:pt x="985" y="129"/>
                    </a:lnTo>
                    <a:lnTo>
                      <a:pt x="987" y="133"/>
                    </a:lnTo>
                    <a:lnTo>
                      <a:pt x="990" y="138"/>
                    </a:lnTo>
                    <a:lnTo>
                      <a:pt x="994" y="129"/>
                    </a:lnTo>
                    <a:lnTo>
                      <a:pt x="995" y="141"/>
                    </a:lnTo>
                    <a:lnTo>
                      <a:pt x="999" y="138"/>
                    </a:lnTo>
                    <a:lnTo>
                      <a:pt x="1002" y="131"/>
                    </a:lnTo>
                    <a:lnTo>
                      <a:pt x="1004" y="138"/>
                    </a:lnTo>
                    <a:lnTo>
                      <a:pt x="1007" y="133"/>
                    </a:lnTo>
                    <a:lnTo>
                      <a:pt x="1009" y="141"/>
                    </a:lnTo>
                    <a:lnTo>
                      <a:pt x="1012" y="139"/>
                    </a:lnTo>
                    <a:lnTo>
                      <a:pt x="1015" y="143"/>
                    </a:lnTo>
                    <a:lnTo>
                      <a:pt x="1017" y="133"/>
                    </a:lnTo>
                    <a:lnTo>
                      <a:pt x="1020" y="133"/>
                    </a:lnTo>
                    <a:lnTo>
                      <a:pt x="1024" y="134"/>
                    </a:lnTo>
                    <a:lnTo>
                      <a:pt x="1025" y="129"/>
                    </a:lnTo>
                    <a:lnTo>
                      <a:pt x="1028" y="136"/>
                    </a:lnTo>
                    <a:lnTo>
                      <a:pt x="1030" y="138"/>
                    </a:lnTo>
                    <a:lnTo>
                      <a:pt x="1033" y="139"/>
                    </a:lnTo>
                    <a:lnTo>
                      <a:pt x="1037" y="143"/>
                    </a:lnTo>
                    <a:lnTo>
                      <a:pt x="1038" y="143"/>
                    </a:lnTo>
                    <a:lnTo>
                      <a:pt x="1042" y="128"/>
                    </a:lnTo>
                    <a:lnTo>
                      <a:pt x="1043" y="141"/>
                    </a:lnTo>
                    <a:lnTo>
                      <a:pt x="1047" y="141"/>
                    </a:lnTo>
                    <a:lnTo>
                      <a:pt x="1050" y="134"/>
                    </a:lnTo>
                    <a:lnTo>
                      <a:pt x="1052" y="129"/>
                    </a:lnTo>
                    <a:lnTo>
                      <a:pt x="1055" y="139"/>
                    </a:lnTo>
                    <a:lnTo>
                      <a:pt x="1058" y="141"/>
                    </a:lnTo>
                    <a:lnTo>
                      <a:pt x="1060" y="134"/>
                    </a:lnTo>
                    <a:lnTo>
                      <a:pt x="1063" y="138"/>
                    </a:lnTo>
                    <a:lnTo>
                      <a:pt x="1067" y="128"/>
                    </a:lnTo>
                    <a:lnTo>
                      <a:pt x="1068" y="143"/>
                    </a:lnTo>
                    <a:lnTo>
                      <a:pt x="1072" y="138"/>
                    </a:lnTo>
                    <a:lnTo>
                      <a:pt x="1073" y="143"/>
                    </a:lnTo>
                    <a:lnTo>
                      <a:pt x="1077" y="139"/>
                    </a:lnTo>
                    <a:lnTo>
                      <a:pt x="1080" y="134"/>
                    </a:lnTo>
                    <a:lnTo>
                      <a:pt x="1082" y="129"/>
                    </a:lnTo>
                    <a:lnTo>
                      <a:pt x="1085" y="134"/>
                    </a:lnTo>
                    <a:lnTo>
                      <a:pt x="1088" y="131"/>
                    </a:lnTo>
                    <a:lnTo>
                      <a:pt x="1090" y="138"/>
                    </a:lnTo>
                    <a:lnTo>
                      <a:pt x="1093" y="138"/>
                    </a:lnTo>
                    <a:lnTo>
                      <a:pt x="1095" y="131"/>
                    </a:lnTo>
                    <a:lnTo>
                      <a:pt x="1098" y="138"/>
                    </a:lnTo>
                    <a:lnTo>
                      <a:pt x="1101" y="139"/>
                    </a:lnTo>
                    <a:lnTo>
                      <a:pt x="1103" y="118"/>
                    </a:lnTo>
                    <a:lnTo>
                      <a:pt x="1106" y="141"/>
                    </a:lnTo>
                    <a:lnTo>
                      <a:pt x="1110" y="143"/>
                    </a:lnTo>
                    <a:lnTo>
                      <a:pt x="1111" y="118"/>
                    </a:lnTo>
                    <a:lnTo>
                      <a:pt x="1115" y="141"/>
                    </a:lnTo>
                    <a:lnTo>
                      <a:pt x="1116" y="134"/>
                    </a:lnTo>
                    <a:lnTo>
                      <a:pt x="1120" y="128"/>
                    </a:lnTo>
                    <a:lnTo>
                      <a:pt x="1123" y="128"/>
                    </a:lnTo>
                    <a:lnTo>
                      <a:pt x="1125" y="123"/>
                    </a:lnTo>
                    <a:lnTo>
                      <a:pt x="1128" y="126"/>
                    </a:lnTo>
                    <a:lnTo>
                      <a:pt x="1131" y="131"/>
                    </a:lnTo>
                    <a:lnTo>
                      <a:pt x="1133" y="141"/>
                    </a:lnTo>
                    <a:lnTo>
                      <a:pt x="1136" y="138"/>
                    </a:lnTo>
                    <a:lnTo>
                      <a:pt x="1138" y="119"/>
                    </a:lnTo>
                    <a:lnTo>
                      <a:pt x="1141" y="141"/>
                    </a:lnTo>
                    <a:lnTo>
                      <a:pt x="1145" y="131"/>
                    </a:lnTo>
                    <a:lnTo>
                      <a:pt x="1146" y="138"/>
                    </a:lnTo>
                    <a:lnTo>
                      <a:pt x="1150" y="123"/>
                    </a:lnTo>
                    <a:lnTo>
                      <a:pt x="1153" y="105"/>
                    </a:lnTo>
                    <a:lnTo>
                      <a:pt x="1155" y="116"/>
                    </a:lnTo>
                    <a:lnTo>
                      <a:pt x="1158" y="139"/>
                    </a:lnTo>
                    <a:lnTo>
                      <a:pt x="1160" y="126"/>
                    </a:lnTo>
                    <a:lnTo>
                      <a:pt x="1163" y="133"/>
                    </a:lnTo>
                    <a:lnTo>
                      <a:pt x="1166" y="134"/>
                    </a:lnTo>
                    <a:lnTo>
                      <a:pt x="1168" y="134"/>
                    </a:lnTo>
                    <a:lnTo>
                      <a:pt x="1171" y="134"/>
                    </a:lnTo>
                    <a:lnTo>
                      <a:pt x="1174" y="124"/>
                    </a:lnTo>
                    <a:lnTo>
                      <a:pt x="1176" y="124"/>
                    </a:lnTo>
                    <a:lnTo>
                      <a:pt x="1179" y="131"/>
                    </a:lnTo>
                    <a:lnTo>
                      <a:pt x="1181" y="121"/>
                    </a:lnTo>
                    <a:lnTo>
                      <a:pt x="1184" y="111"/>
                    </a:lnTo>
                    <a:lnTo>
                      <a:pt x="1188" y="123"/>
                    </a:lnTo>
                    <a:lnTo>
                      <a:pt x="1189" y="126"/>
                    </a:lnTo>
                    <a:lnTo>
                      <a:pt x="1193" y="124"/>
                    </a:lnTo>
                    <a:lnTo>
                      <a:pt x="1196" y="115"/>
                    </a:lnTo>
                    <a:lnTo>
                      <a:pt x="1198" y="121"/>
                    </a:lnTo>
                    <a:lnTo>
                      <a:pt x="1201" y="138"/>
                    </a:lnTo>
                    <a:lnTo>
                      <a:pt x="1203" y="123"/>
                    </a:lnTo>
                    <a:lnTo>
                      <a:pt x="1206" y="106"/>
                    </a:lnTo>
                    <a:lnTo>
                      <a:pt x="1209" y="95"/>
                    </a:lnTo>
                    <a:lnTo>
                      <a:pt x="1211" y="124"/>
                    </a:lnTo>
                    <a:lnTo>
                      <a:pt x="1214" y="133"/>
                    </a:lnTo>
                    <a:lnTo>
                      <a:pt x="1218" y="116"/>
                    </a:lnTo>
                    <a:lnTo>
                      <a:pt x="1219" y="123"/>
                    </a:lnTo>
                    <a:lnTo>
                      <a:pt x="1223" y="134"/>
                    </a:lnTo>
                    <a:lnTo>
                      <a:pt x="1224" y="83"/>
                    </a:lnTo>
                    <a:lnTo>
                      <a:pt x="1228" y="121"/>
                    </a:lnTo>
                    <a:lnTo>
                      <a:pt x="1231" y="95"/>
                    </a:lnTo>
                    <a:lnTo>
                      <a:pt x="1233" y="118"/>
                    </a:lnTo>
                    <a:lnTo>
                      <a:pt x="1236" y="115"/>
                    </a:lnTo>
                    <a:lnTo>
                      <a:pt x="1239" y="133"/>
                    </a:lnTo>
                    <a:lnTo>
                      <a:pt x="1241" y="131"/>
                    </a:lnTo>
                    <a:lnTo>
                      <a:pt x="1244" y="66"/>
                    </a:lnTo>
                    <a:lnTo>
                      <a:pt x="1248" y="108"/>
                    </a:lnTo>
                    <a:lnTo>
                      <a:pt x="1249" y="101"/>
                    </a:lnTo>
                    <a:lnTo>
                      <a:pt x="1252" y="98"/>
                    </a:lnTo>
                    <a:lnTo>
                      <a:pt x="1254" y="106"/>
                    </a:lnTo>
                    <a:lnTo>
                      <a:pt x="1257" y="73"/>
                    </a:lnTo>
                    <a:lnTo>
                      <a:pt x="1261" y="46"/>
                    </a:lnTo>
                    <a:lnTo>
                      <a:pt x="1262" y="93"/>
                    </a:lnTo>
                    <a:lnTo>
                      <a:pt x="1266" y="51"/>
                    </a:lnTo>
                    <a:lnTo>
                      <a:pt x="1269" y="111"/>
                    </a:lnTo>
                    <a:lnTo>
                      <a:pt x="1271" y="65"/>
                    </a:lnTo>
                    <a:lnTo>
                      <a:pt x="1274" y="78"/>
                    </a:lnTo>
                    <a:lnTo>
                      <a:pt x="1276" y="71"/>
                    </a:lnTo>
                    <a:lnTo>
                      <a:pt x="1279" y="55"/>
                    </a:lnTo>
                    <a:lnTo>
                      <a:pt x="1282" y="106"/>
                    </a:lnTo>
                    <a:lnTo>
                      <a:pt x="1284" y="17"/>
                    </a:lnTo>
                    <a:lnTo>
                      <a:pt x="1287" y="96"/>
                    </a:lnTo>
                    <a:lnTo>
                      <a:pt x="1289" y="60"/>
                    </a:lnTo>
                    <a:lnTo>
                      <a:pt x="1292" y="90"/>
                    </a:lnTo>
                    <a:lnTo>
                      <a:pt x="1296" y="80"/>
                    </a:lnTo>
                    <a:lnTo>
                      <a:pt x="1297" y="0"/>
                    </a:lnTo>
                    <a:lnTo>
                      <a:pt x="1301" y="86"/>
                    </a:lnTo>
                    <a:lnTo>
                      <a:pt x="1304" y="75"/>
                    </a:lnTo>
                    <a:lnTo>
                      <a:pt x="1306" y="131"/>
                    </a:lnTo>
                    <a:lnTo>
                      <a:pt x="1309" y="71"/>
                    </a:lnTo>
                    <a:lnTo>
                      <a:pt x="1312" y="115"/>
                    </a:lnTo>
                    <a:lnTo>
                      <a:pt x="1314" y="133"/>
                    </a:lnTo>
                    <a:lnTo>
                      <a:pt x="1317" y="138"/>
                    </a:lnTo>
                    <a:lnTo>
                      <a:pt x="1319" y="93"/>
                    </a:lnTo>
                    <a:lnTo>
                      <a:pt x="1322" y="108"/>
                    </a:lnTo>
                    <a:lnTo>
                      <a:pt x="1325" y="101"/>
                    </a:lnTo>
                    <a:lnTo>
                      <a:pt x="1327" y="80"/>
                    </a:lnTo>
                    <a:lnTo>
                      <a:pt x="1330" y="123"/>
                    </a:lnTo>
                    <a:lnTo>
                      <a:pt x="1334" y="118"/>
                    </a:lnTo>
                    <a:lnTo>
                      <a:pt x="1335" y="131"/>
                    </a:lnTo>
                    <a:lnTo>
                      <a:pt x="1339" y="126"/>
                    </a:lnTo>
                    <a:lnTo>
                      <a:pt x="1340" y="134"/>
                    </a:lnTo>
                    <a:lnTo>
                      <a:pt x="1344" y="124"/>
                    </a:lnTo>
                    <a:lnTo>
                      <a:pt x="1347" y="134"/>
                    </a:lnTo>
                    <a:lnTo>
                      <a:pt x="1349" y="115"/>
                    </a:lnTo>
                    <a:lnTo>
                      <a:pt x="1352" y="106"/>
                    </a:lnTo>
                    <a:lnTo>
                      <a:pt x="1355" y="106"/>
                    </a:lnTo>
                    <a:lnTo>
                      <a:pt x="1357" y="106"/>
                    </a:lnTo>
                    <a:lnTo>
                      <a:pt x="1360" y="121"/>
                    </a:lnTo>
                    <a:lnTo>
                      <a:pt x="1362" y="121"/>
                    </a:lnTo>
                    <a:lnTo>
                      <a:pt x="1365" y="124"/>
                    </a:lnTo>
                    <a:lnTo>
                      <a:pt x="1369" y="136"/>
                    </a:lnTo>
                    <a:lnTo>
                      <a:pt x="1370" y="123"/>
                    </a:lnTo>
                    <a:lnTo>
                      <a:pt x="1374" y="136"/>
                    </a:lnTo>
                    <a:lnTo>
                      <a:pt x="1377" y="103"/>
                    </a:lnTo>
                    <a:lnTo>
                      <a:pt x="1379" y="119"/>
                    </a:lnTo>
                    <a:lnTo>
                      <a:pt x="1382" y="121"/>
                    </a:lnTo>
                    <a:lnTo>
                      <a:pt x="1384" y="123"/>
                    </a:lnTo>
                    <a:lnTo>
                      <a:pt x="1387" y="128"/>
                    </a:lnTo>
                    <a:lnTo>
                      <a:pt x="1390" y="136"/>
                    </a:lnTo>
                    <a:lnTo>
                      <a:pt x="1392" y="108"/>
                    </a:lnTo>
                    <a:lnTo>
                      <a:pt x="1395" y="126"/>
                    </a:lnTo>
                    <a:lnTo>
                      <a:pt x="1399" y="128"/>
                    </a:lnTo>
                    <a:lnTo>
                      <a:pt x="1400" y="119"/>
                    </a:lnTo>
                    <a:lnTo>
                      <a:pt x="1403" y="124"/>
                    </a:lnTo>
                    <a:lnTo>
                      <a:pt x="1405" y="131"/>
                    </a:lnTo>
                    <a:lnTo>
                      <a:pt x="1408" y="131"/>
                    </a:lnTo>
                    <a:lnTo>
                      <a:pt x="1412" y="126"/>
                    </a:lnTo>
                    <a:lnTo>
                      <a:pt x="1413" y="138"/>
                    </a:lnTo>
                    <a:lnTo>
                      <a:pt x="1417" y="138"/>
                    </a:lnTo>
                    <a:lnTo>
                      <a:pt x="1420" y="126"/>
                    </a:lnTo>
                    <a:lnTo>
                      <a:pt x="1422" y="124"/>
                    </a:lnTo>
                    <a:lnTo>
                      <a:pt x="1425" y="134"/>
                    </a:lnTo>
                    <a:lnTo>
                      <a:pt x="1427" y="133"/>
                    </a:lnTo>
                    <a:lnTo>
                      <a:pt x="1430" y="128"/>
                    </a:lnTo>
                    <a:lnTo>
                      <a:pt x="1433" y="134"/>
                    </a:lnTo>
                    <a:lnTo>
                      <a:pt x="1435" y="131"/>
                    </a:lnTo>
                    <a:lnTo>
                      <a:pt x="1438" y="133"/>
                    </a:lnTo>
                    <a:lnTo>
                      <a:pt x="1442" y="134"/>
                    </a:lnTo>
                    <a:lnTo>
                      <a:pt x="1443" y="133"/>
                    </a:lnTo>
                    <a:lnTo>
                      <a:pt x="1447" y="143"/>
                    </a:lnTo>
                    <a:lnTo>
                      <a:pt x="1448" y="139"/>
                    </a:lnTo>
                    <a:lnTo>
                      <a:pt x="1452" y="123"/>
                    </a:lnTo>
                    <a:lnTo>
                      <a:pt x="1455" y="134"/>
                    </a:lnTo>
                    <a:lnTo>
                      <a:pt x="1457" y="134"/>
                    </a:lnTo>
                    <a:lnTo>
                      <a:pt x="1460" y="129"/>
                    </a:lnTo>
                    <a:lnTo>
                      <a:pt x="1463" y="134"/>
                    </a:lnTo>
                    <a:lnTo>
                      <a:pt x="1465" y="139"/>
                    </a:lnTo>
                    <a:lnTo>
                      <a:pt x="1468" y="139"/>
                    </a:lnTo>
                    <a:lnTo>
                      <a:pt x="1470" y="131"/>
                    </a:lnTo>
                    <a:lnTo>
                      <a:pt x="1473" y="134"/>
                    </a:lnTo>
                    <a:lnTo>
                      <a:pt x="1476" y="129"/>
                    </a:lnTo>
                    <a:lnTo>
                      <a:pt x="1478" y="133"/>
                    </a:lnTo>
                    <a:lnTo>
                      <a:pt x="1481" y="143"/>
                    </a:lnTo>
                    <a:lnTo>
                      <a:pt x="1485" y="134"/>
                    </a:lnTo>
                    <a:lnTo>
                      <a:pt x="1486" y="136"/>
                    </a:lnTo>
                    <a:lnTo>
                      <a:pt x="1490" y="133"/>
                    </a:lnTo>
                    <a:lnTo>
                      <a:pt x="1491" y="141"/>
                    </a:lnTo>
                    <a:lnTo>
                      <a:pt x="1495" y="141"/>
                    </a:lnTo>
                    <a:lnTo>
                      <a:pt x="1498" y="133"/>
                    </a:lnTo>
                    <a:lnTo>
                      <a:pt x="1500" y="134"/>
                    </a:lnTo>
                    <a:lnTo>
                      <a:pt x="1503" y="136"/>
                    </a:lnTo>
                    <a:lnTo>
                      <a:pt x="1506" y="139"/>
                    </a:lnTo>
                    <a:lnTo>
                      <a:pt x="1508" y="141"/>
                    </a:lnTo>
                    <a:lnTo>
                      <a:pt x="1511" y="139"/>
                    </a:lnTo>
                    <a:lnTo>
                      <a:pt x="1515" y="128"/>
                    </a:lnTo>
                    <a:lnTo>
                      <a:pt x="1516" y="136"/>
                    </a:lnTo>
                    <a:lnTo>
                      <a:pt x="1520" y="131"/>
                    </a:lnTo>
                    <a:lnTo>
                      <a:pt x="1521" y="141"/>
                    </a:lnTo>
                    <a:lnTo>
                      <a:pt x="1525" y="138"/>
                    </a:lnTo>
                    <a:lnTo>
                      <a:pt x="1528" y="138"/>
                    </a:lnTo>
                    <a:lnTo>
                      <a:pt x="1530" y="133"/>
                    </a:lnTo>
                    <a:lnTo>
                      <a:pt x="1533" y="139"/>
                    </a:lnTo>
                    <a:lnTo>
                      <a:pt x="1535" y="138"/>
                    </a:lnTo>
                    <a:lnTo>
                      <a:pt x="1538" y="138"/>
                    </a:lnTo>
                    <a:lnTo>
                      <a:pt x="1541" y="134"/>
                    </a:lnTo>
                    <a:lnTo>
                      <a:pt x="1543" y="126"/>
                    </a:lnTo>
                    <a:lnTo>
                      <a:pt x="1546" y="134"/>
                    </a:lnTo>
                    <a:lnTo>
                      <a:pt x="1550" y="143"/>
                    </a:lnTo>
                    <a:lnTo>
                      <a:pt x="1551" y="141"/>
                    </a:lnTo>
                    <a:lnTo>
                      <a:pt x="1554" y="139"/>
                    </a:lnTo>
                    <a:lnTo>
                      <a:pt x="1556" y="139"/>
                    </a:lnTo>
                    <a:lnTo>
                      <a:pt x="1559" y="129"/>
                    </a:lnTo>
                    <a:lnTo>
                      <a:pt x="1563" y="131"/>
                    </a:lnTo>
                    <a:lnTo>
                      <a:pt x="1564" y="144"/>
                    </a:lnTo>
                    <a:lnTo>
                      <a:pt x="1568" y="129"/>
                    </a:lnTo>
                    <a:lnTo>
                      <a:pt x="1571" y="141"/>
                    </a:lnTo>
                    <a:lnTo>
                      <a:pt x="1573" y="123"/>
                    </a:lnTo>
                    <a:lnTo>
                      <a:pt x="1576" y="136"/>
                    </a:lnTo>
                    <a:lnTo>
                      <a:pt x="1579" y="143"/>
                    </a:lnTo>
                    <a:lnTo>
                      <a:pt x="1581" y="134"/>
                    </a:lnTo>
                    <a:lnTo>
                      <a:pt x="1584" y="141"/>
                    </a:lnTo>
                    <a:lnTo>
                      <a:pt x="1586" y="133"/>
                    </a:lnTo>
                    <a:lnTo>
                      <a:pt x="1589" y="133"/>
                    </a:lnTo>
                    <a:lnTo>
                      <a:pt x="1593" y="141"/>
                    </a:lnTo>
                    <a:lnTo>
                      <a:pt x="1594" y="141"/>
                    </a:lnTo>
                    <a:lnTo>
                      <a:pt x="1598" y="134"/>
                    </a:lnTo>
                    <a:lnTo>
                      <a:pt x="1601" y="141"/>
                    </a:lnTo>
                    <a:lnTo>
                      <a:pt x="1603" y="139"/>
                    </a:lnTo>
                    <a:lnTo>
                      <a:pt x="1606" y="138"/>
                    </a:lnTo>
                    <a:lnTo>
                      <a:pt x="1608" y="136"/>
                    </a:lnTo>
                    <a:lnTo>
                      <a:pt x="1611" y="134"/>
                    </a:lnTo>
                    <a:lnTo>
                      <a:pt x="1614" y="128"/>
                    </a:lnTo>
                    <a:lnTo>
                      <a:pt x="1616" y="143"/>
                    </a:lnTo>
                    <a:lnTo>
                      <a:pt x="1619" y="136"/>
                    </a:lnTo>
                    <a:lnTo>
                      <a:pt x="1621" y="134"/>
                    </a:lnTo>
                    <a:lnTo>
                      <a:pt x="1624" y="133"/>
                    </a:lnTo>
                    <a:lnTo>
                      <a:pt x="1627" y="144"/>
                    </a:lnTo>
                    <a:lnTo>
                      <a:pt x="1629" y="136"/>
                    </a:lnTo>
                    <a:lnTo>
                      <a:pt x="1632" y="138"/>
                    </a:lnTo>
                    <a:lnTo>
                      <a:pt x="1636" y="139"/>
                    </a:lnTo>
                    <a:lnTo>
                      <a:pt x="1637" y="128"/>
                    </a:lnTo>
                    <a:lnTo>
                      <a:pt x="1641" y="129"/>
                    </a:lnTo>
                    <a:lnTo>
                      <a:pt x="1644" y="134"/>
                    </a:lnTo>
                    <a:lnTo>
                      <a:pt x="1646" y="123"/>
                    </a:lnTo>
                    <a:lnTo>
                      <a:pt x="1649" y="133"/>
                    </a:lnTo>
                    <a:lnTo>
                      <a:pt x="1651" y="136"/>
                    </a:lnTo>
                    <a:lnTo>
                      <a:pt x="1654" y="138"/>
                    </a:lnTo>
                    <a:lnTo>
                      <a:pt x="1657" y="129"/>
                    </a:lnTo>
                    <a:lnTo>
                      <a:pt x="1659" y="136"/>
                    </a:lnTo>
                    <a:lnTo>
                      <a:pt x="1662" y="136"/>
                    </a:lnTo>
                    <a:lnTo>
                      <a:pt x="1666" y="116"/>
                    </a:lnTo>
                    <a:lnTo>
                      <a:pt x="1667" y="134"/>
                    </a:lnTo>
                    <a:lnTo>
                      <a:pt x="1671" y="138"/>
                    </a:lnTo>
                    <a:lnTo>
                      <a:pt x="1672" y="139"/>
                    </a:lnTo>
                    <a:lnTo>
                      <a:pt x="1676" y="133"/>
                    </a:lnTo>
                    <a:lnTo>
                      <a:pt x="1679" y="129"/>
                    </a:lnTo>
                    <a:lnTo>
                      <a:pt x="1681" y="139"/>
                    </a:lnTo>
                    <a:lnTo>
                      <a:pt x="1684" y="144"/>
                    </a:lnTo>
                    <a:lnTo>
                      <a:pt x="1686" y="134"/>
                    </a:lnTo>
                    <a:lnTo>
                      <a:pt x="1689" y="134"/>
                    </a:lnTo>
                    <a:lnTo>
                      <a:pt x="1692" y="126"/>
                    </a:lnTo>
                    <a:lnTo>
                      <a:pt x="1694" y="123"/>
                    </a:lnTo>
                    <a:lnTo>
                      <a:pt x="1697" y="139"/>
                    </a:lnTo>
                    <a:lnTo>
                      <a:pt x="1701" y="138"/>
                    </a:lnTo>
                    <a:lnTo>
                      <a:pt x="1702" y="134"/>
                    </a:lnTo>
                    <a:lnTo>
                      <a:pt x="1705" y="141"/>
                    </a:lnTo>
                    <a:lnTo>
                      <a:pt x="1709" y="136"/>
                    </a:lnTo>
                    <a:lnTo>
                      <a:pt x="1710" y="133"/>
                    </a:lnTo>
                    <a:lnTo>
                      <a:pt x="1714" y="134"/>
                    </a:lnTo>
                    <a:lnTo>
                      <a:pt x="1715" y="141"/>
                    </a:lnTo>
                    <a:lnTo>
                      <a:pt x="1719" y="136"/>
                    </a:lnTo>
                    <a:lnTo>
                      <a:pt x="1722" y="138"/>
                    </a:lnTo>
                    <a:lnTo>
                      <a:pt x="1724" y="133"/>
                    </a:lnTo>
                    <a:lnTo>
                      <a:pt x="1727" y="119"/>
                    </a:lnTo>
                    <a:lnTo>
                      <a:pt x="1730" y="136"/>
                    </a:lnTo>
                    <a:lnTo>
                      <a:pt x="1732" y="134"/>
                    </a:lnTo>
                    <a:lnTo>
                      <a:pt x="1735" y="134"/>
                    </a:lnTo>
                    <a:lnTo>
                      <a:pt x="1737" y="138"/>
                    </a:lnTo>
                    <a:lnTo>
                      <a:pt x="1740" y="138"/>
                    </a:lnTo>
                    <a:lnTo>
                      <a:pt x="1744" y="143"/>
                    </a:lnTo>
                    <a:lnTo>
                      <a:pt x="1745" y="138"/>
                    </a:lnTo>
                    <a:lnTo>
                      <a:pt x="1749" y="133"/>
                    </a:lnTo>
                    <a:lnTo>
                      <a:pt x="1752" y="138"/>
                    </a:lnTo>
                    <a:lnTo>
                      <a:pt x="1754" y="138"/>
                    </a:lnTo>
                    <a:lnTo>
                      <a:pt x="1757" y="124"/>
                    </a:lnTo>
                    <a:lnTo>
                      <a:pt x="1759" y="133"/>
                    </a:lnTo>
                    <a:lnTo>
                      <a:pt x="1762" y="139"/>
                    </a:lnTo>
                    <a:lnTo>
                      <a:pt x="1765" y="136"/>
                    </a:lnTo>
                    <a:lnTo>
                      <a:pt x="1767" y="133"/>
                    </a:lnTo>
                    <a:lnTo>
                      <a:pt x="1770" y="131"/>
                    </a:lnTo>
                    <a:lnTo>
                      <a:pt x="1774" y="138"/>
                    </a:lnTo>
                    <a:lnTo>
                      <a:pt x="1775" y="138"/>
                    </a:lnTo>
                    <a:lnTo>
                      <a:pt x="1778" y="136"/>
                    </a:lnTo>
                    <a:lnTo>
                      <a:pt x="1780" y="129"/>
                    </a:lnTo>
                    <a:lnTo>
                      <a:pt x="1783" y="143"/>
                    </a:lnTo>
                    <a:lnTo>
                      <a:pt x="1787" y="134"/>
                    </a:lnTo>
                    <a:lnTo>
                      <a:pt x="1788" y="121"/>
                    </a:lnTo>
                    <a:lnTo>
                      <a:pt x="1792" y="129"/>
                    </a:lnTo>
                    <a:lnTo>
                      <a:pt x="1795" y="138"/>
                    </a:lnTo>
                    <a:lnTo>
                      <a:pt x="1797" y="138"/>
                    </a:lnTo>
                    <a:lnTo>
                      <a:pt x="1800" y="134"/>
                    </a:lnTo>
                    <a:lnTo>
                      <a:pt x="1802" y="138"/>
                    </a:lnTo>
                    <a:lnTo>
                      <a:pt x="1805" y="138"/>
                    </a:lnTo>
                    <a:lnTo>
                      <a:pt x="1808" y="139"/>
                    </a:lnTo>
                    <a:lnTo>
                      <a:pt x="1810" y="138"/>
                    </a:lnTo>
                    <a:lnTo>
                      <a:pt x="1813" y="133"/>
                    </a:lnTo>
                    <a:lnTo>
                      <a:pt x="1817" y="131"/>
                    </a:lnTo>
                    <a:lnTo>
                      <a:pt x="1818" y="133"/>
                    </a:lnTo>
                    <a:lnTo>
                      <a:pt x="1822" y="136"/>
                    </a:lnTo>
                    <a:lnTo>
                      <a:pt x="1823" y="133"/>
                    </a:lnTo>
                    <a:lnTo>
                      <a:pt x="1827" y="144"/>
                    </a:lnTo>
                    <a:lnTo>
                      <a:pt x="1830" y="141"/>
                    </a:lnTo>
                    <a:lnTo>
                      <a:pt x="1832" y="141"/>
                    </a:lnTo>
                    <a:lnTo>
                      <a:pt x="1835" y="134"/>
                    </a:lnTo>
                    <a:lnTo>
                      <a:pt x="1838" y="139"/>
                    </a:lnTo>
                    <a:lnTo>
                      <a:pt x="1840" y="131"/>
                    </a:lnTo>
                    <a:lnTo>
                      <a:pt x="1843" y="141"/>
                    </a:lnTo>
                    <a:lnTo>
                      <a:pt x="1847" y="143"/>
                    </a:lnTo>
                    <a:lnTo>
                      <a:pt x="1848" y="139"/>
                    </a:lnTo>
                    <a:lnTo>
                      <a:pt x="1851" y="128"/>
                    </a:lnTo>
                    <a:lnTo>
                      <a:pt x="1853" y="134"/>
                    </a:lnTo>
                    <a:lnTo>
                      <a:pt x="1856" y="133"/>
                    </a:lnTo>
                    <a:lnTo>
                      <a:pt x="1860" y="128"/>
                    </a:lnTo>
                    <a:lnTo>
                      <a:pt x="1861" y="138"/>
                    </a:lnTo>
                    <a:lnTo>
                      <a:pt x="1865" y="133"/>
                    </a:lnTo>
                    <a:lnTo>
                      <a:pt x="1866" y="134"/>
                    </a:lnTo>
                    <a:lnTo>
                      <a:pt x="1870" y="136"/>
                    </a:lnTo>
                    <a:lnTo>
                      <a:pt x="1873" y="138"/>
                    </a:lnTo>
                    <a:lnTo>
                      <a:pt x="1875" y="134"/>
                    </a:lnTo>
                    <a:lnTo>
                      <a:pt x="1878" y="134"/>
                    </a:lnTo>
                    <a:lnTo>
                      <a:pt x="1881" y="134"/>
                    </a:lnTo>
                    <a:lnTo>
                      <a:pt x="1883" y="139"/>
                    </a:lnTo>
                    <a:lnTo>
                      <a:pt x="1886" y="126"/>
                    </a:lnTo>
                    <a:lnTo>
                      <a:pt x="1888" y="139"/>
                    </a:lnTo>
                    <a:lnTo>
                      <a:pt x="1891" y="141"/>
                    </a:lnTo>
                    <a:lnTo>
                      <a:pt x="1895" y="138"/>
                    </a:lnTo>
                    <a:lnTo>
                      <a:pt x="1896" y="136"/>
                    </a:lnTo>
                    <a:lnTo>
                      <a:pt x="1900" y="139"/>
                    </a:lnTo>
                    <a:lnTo>
                      <a:pt x="1903" y="136"/>
                    </a:lnTo>
                    <a:lnTo>
                      <a:pt x="1905" y="141"/>
                    </a:lnTo>
                    <a:lnTo>
                      <a:pt x="1908" y="128"/>
                    </a:lnTo>
                    <a:lnTo>
                      <a:pt x="1911" y="138"/>
                    </a:lnTo>
                    <a:lnTo>
                      <a:pt x="1913" y="134"/>
                    </a:lnTo>
                    <a:lnTo>
                      <a:pt x="1916" y="143"/>
                    </a:lnTo>
                    <a:lnTo>
                      <a:pt x="1918" y="141"/>
                    </a:lnTo>
                    <a:lnTo>
                      <a:pt x="1921" y="138"/>
                    </a:lnTo>
                    <a:lnTo>
                      <a:pt x="1925" y="133"/>
                    </a:lnTo>
                    <a:lnTo>
                      <a:pt x="1926" y="131"/>
                    </a:lnTo>
                    <a:lnTo>
                      <a:pt x="1929" y="134"/>
                    </a:lnTo>
                    <a:lnTo>
                      <a:pt x="1933" y="134"/>
                    </a:lnTo>
                    <a:lnTo>
                      <a:pt x="1934" y="139"/>
                    </a:lnTo>
                    <a:lnTo>
                      <a:pt x="1938" y="136"/>
                    </a:lnTo>
                    <a:lnTo>
                      <a:pt x="1939" y="143"/>
                    </a:lnTo>
                    <a:lnTo>
                      <a:pt x="1943" y="134"/>
                    </a:lnTo>
                    <a:lnTo>
                      <a:pt x="1946" y="141"/>
                    </a:lnTo>
                    <a:lnTo>
                      <a:pt x="1948" y="138"/>
                    </a:lnTo>
                    <a:lnTo>
                      <a:pt x="1951" y="129"/>
                    </a:lnTo>
                    <a:lnTo>
                      <a:pt x="1953" y="139"/>
                    </a:lnTo>
                    <a:lnTo>
                      <a:pt x="1956" y="124"/>
                    </a:lnTo>
                    <a:lnTo>
                      <a:pt x="1959" y="134"/>
                    </a:lnTo>
                    <a:lnTo>
                      <a:pt x="1961" y="138"/>
                    </a:lnTo>
                    <a:lnTo>
                      <a:pt x="1964" y="124"/>
                    </a:lnTo>
                    <a:lnTo>
                      <a:pt x="1968" y="139"/>
                    </a:lnTo>
                    <a:lnTo>
                      <a:pt x="1969" y="138"/>
                    </a:lnTo>
                    <a:lnTo>
                      <a:pt x="1973" y="136"/>
                    </a:lnTo>
                    <a:lnTo>
                      <a:pt x="1976" y="136"/>
                    </a:lnTo>
                    <a:lnTo>
                      <a:pt x="1978" y="141"/>
                    </a:lnTo>
                    <a:lnTo>
                      <a:pt x="1981" y="138"/>
                    </a:lnTo>
                    <a:lnTo>
                      <a:pt x="1983" y="138"/>
                    </a:lnTo>
                    <a:lnTo>
                      <a:pt x="1986" y="139"/>
                    </a:lnTo>
                    <a:lnTo>
                      <a:pt x="1989" y="136"/>
                    </a:lnTo>
                    <a:lnTo>
                      <a:pt x="1991" y="138"/>
                    </a:lnTo>
                    <a:lnTo>
                      <a:pt x="1994" y="129"/>
                    </a:lnTo>
                    <a:lnTo>
                      <a:pt x="1998" y="131"/>
                    </a:lnTo>
                    <a:lnTo>
                      <a:pt x="1999" y="128"/>
                    </a:lnTo>
                    <a:lnTo>
                      <a:pt x="2002" y="133"/>
                    </a:lnTo>
                    <a:lnTo>
                      <a:pt x="2004" y="141"/>
                    </a:lnTo>
                    <a:lnTo>
                      <a:pt x="2007" y="131"/>
                    </a:lnTo>
                    <a:lnTo>
                      <a:pt x="2011" y="143"/>
                    </a:lnTo>
                    <a:lnTo>
                      <a:pt x="2012" y="131"/>
                    </a:lnTo>
                    <a:lnTo>
                      <a:pt x="2016" y="136"/>
                    </a:lnTo>
                    <a:lnTo>
                      <a:pt x="2019" y="133"/>
                    </a:lnTo>
                    <a:lnTo>
                      <a:pt x="2021" y="138"/>
                    </a:lnTo>
                    <a:lnTo>
                      <a:pt x="2024" y="1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4" name="Freeform 358"/>
              <p:cNvSpPr>
                <a:spLocks/>
              </p:cNvSpPr>
              <p:nvPr/>
            </p:nvSpPr>
            <p:spPr bwMode="auto">
              <a:xfrm>
                <a:off x="2693" y="1861"/>
                <a:ext cx="491" cy="146"/>
              </a:xfrm>
              <a:custGeom>
                <a:avLst/>
                <a:gdLst>
                  <a:gd name="T0" fmla="*/ 5 w 491"/>
                  <a:gd name="T1" fmla="*/ 133 h 146"/>
                  <a:gd name="T2" fmla="*/ 13 w 491"/>
                  <a:gd name="T3" fmla="*/ 103 h 146"/>
                  <a:gd name="T4" fmla="*/ 22 w 491"/>
                  <a:gd name="T5" fmla="*/ 120 h 146"/>
                  <a:gd name="T6" fmla="*/ 30 w 491"/>
                  <a:gd name="T7" fmla="*/ 112 h 146"/>
                  <a:gd name="T8" fmla="*/ 38 w 491"/>
                  <a:gd name="T9" fmla="*/ 133 h 146"/>
                  <a:gd name="T10" fmla="*/ 45 w 491"/>
                  <a:gd name="T11" fmla="*/ 117 h 146"/>
                  <a:gd name="T12" fmla="*/ 53 w 491"/>
                  <a:gd name="T13" fmla="*/ 113 h 146"/>
                  <a:gd name="T14" fmla="*/ 61 w 491"/>
                  <a:gd name="T15" fmla="*/ 105 h 146"/>
                  <a:gd name="T16" fmla="*/ 70 w 491"/>
                  <a:gd name="T17" fmla="*/ 118 h 146"/>
                  <a:gd name="T18" fmla="*/ 78 w 491"/>
                  <a:gd name="T19" fmla="*/ 112 h 146"/>
                  <a:gd name="T20" fmla="*/ 86 w 491"/>
                  <a:gd name="T21" fmla="*/ 48 h 146"/>
                  <a:gd name="T22" fmla="*/ 95 w 491"/>
                  <a:gd name="T23" fmla="*/ 0 h 146"/>
                  <a:gd name="T24" fmla="*/ 103 w 491"/>
                  <a:gd name="T25" fmla="*/ 98 h 146"/>
                  <a:gd name="T26" fmla="*/ 110 w 491"/>
                  <a:gd name="T27" fmla="*/ 50 h 146"/>
                  <a:gd name="T28" fmla="*/ 118 w 491"/>
                  <a:gd name="T29" fmla="*/ 32 h 146"/>
                  <a:gd name="T30" fmla="*/ 126 w 491"/>
                  <a:gd name="T31" fmla="*/ 115 h 146"/>
                  <a:gd name="T32" fmla="*/ 134 w 491"/>
                  <a:gd name="T33" fmla="*/ 110 h 146"/>
                  <a:gd name="T34" fmla="*/ 143 w 491"/>
                  <a:gd name="T35" fmla="*/ 112 h 146"/>
                  <a:gd name="T36" fmla="*/ 151 w 491"/>
                  <a:gd name="T37" fmla="*/ 115 h 146"/>
                  <a:gd name="T38" fmla="*/ 159 w 491"/>
                  <a:gd name="T39" fmla="*/ 125 h 146"/>
                  <a:gd name="T40" fmla="*/ 168 w 491"/>
                  <a:gd name="T41" fmla="*/ 128 h 146"/>
                  <a:gd name="T42" fmla="*/ 174 w 491"/>
                  <a:gd name="T43" fmla="*/ 130 h 146"/>
                  <a:gd name="T44" fmla="*/ 183 w 491"/>
                  <a:gd name="T45" fmla="*/ 138 h 146"/>
                  <a:gd name="T46" fmla="*/ 191 w 491"/>
                  <a:gd name="T47" fmla="*/ 135 h 146"/>
                  <a:gd name="T48" fmla="*/ 199 w 491"/>
                  <a:gd name="T49" fmla="*/ 136 h 146"/>
                  <a:gd name="T50" fmla="*/ 207 w 491"/>
                  <a:gd name="T51" fmla="*/ 135 h 146"/>
                  <a:gd name="T52" fmla="*/ 216 w 491"/>
                  <a:gd name="T53" fmla="*/ 131 h 146"/>
                  <a:gd name="T54" fmla="*/ 224 w 491"/>
                  <a:gd name="T55" fmla="*/ 112 h 146"/>
                  <a:gd name="T56" fmla="*/ 232 w 491"/>
                  <a:gd name="T57" fmla="*/ 135 h 146"/>
                  <a:gd name="T58" fmla="*/ 239 w 491"/>
                  <a:gd name="T59" fmla="*/ 130 h 146"/>
                  <a:gd name="T60" fmla="*/ 247 w 491"/>
                  <a:gd name="T61" fmla="*/ 133 h 146"/>
                  <a:gd name="T62" fmla="*/ 256 w 491"/>
                  <a:gd name="T63" fmla="*/ 125 h 146"/>
                  <a:gd name="T64" fmla="*/ 264 w 491"/>
                  <a:gd name="T65" fmla="*/ 141 h 146"/>
                  <a:gd name="T66" fmla="*/ 272 w 491"/>
                  <a:gd name="T67" fmla="*/ 141 h 146"/>
                  <a:gd name="T68" fmla="*/ 280 w 491"/>
                  <a:gd name="T69" fmla="*/ 138 h 146"/>
                  <a:gd name="T70" fmla="*/ 289 w 491"/>
                  <a:gd name="T71" fmla="*/ 145 h 146"/>
                  <a:gd name="T72" fmla="*/ 297 w 491"/>
                  <a:gd name="T73" fmla="*/ 128 h 146"/>
                  <a:gd name="T74" fmla="*/ 305 w 491"/>
                  <a:gd name="T75" fmla="*/ 135 h 146"/>
                  <a:gd name="T76" fmla="*/ 312 w 491"/>
                  <a:gd name="T77" fmla="*/ 136 h 146"/>
                  <a:gd name="T78" fmla="*/ 320 w 491"/>
                  <a:gd name="T79" fmla="*/ 145 h 146"/>
                  <a:gd name="T80" fmla="*/ 329 w 491"/>
                  <a:gd name="T81" fmla="*/ 140 h 146"/>
                  <a:gd name="T82" fmla="*/ 337 w 491"/>
                  <a:gd name="T83" fmla="*/ 138 h 146"/>
                  <a:gd name="T84" fmla="*/ 345 w 491"/>
                  <a:gd name="T85" fmla="*/ 143 h 146"/>
                  <a:gd name="T86" fmla="*/ 354 w 491"/>
                  <a:gd name="T87" fmla="*/ 141 h 146"/>
                  <a:gd name="T88" fmla="*/ 362 w 491"/>
                  <a:gd name="T89" fmla="*/ 141 h 146"/>
                  <a:gd name="T90" fmla="*/ 370 w 491"/>
                  <a:gd name="T91" fmla="*/ 140 h 146"/>
                  <a:gd name="T92" fmla="*/ 377 w 491"/>
                  <a:gd name="T93" fmla="*/ 135 h 146"/>
                  <a:gd name="T94" fmla="*/ 385 w 491"/>
                  <a:gd name="T95" fmla="*/ 141 h 146"/>
                  <a:gd name="T96" fmla="*/ 393 w 491"/>
                  <a:gd name="T97" fmla="*/ 141 h 146"/>
                  <a:gd name="T98" fmla="*/ 402 w 491"/>
                  <a:gd name="T99" fmla="*/ 146 h 146"/>
                  <a:gd name="T100" fmla="*/ 410 w 491"/>
                  <a:gd name="T101" fmla="*/ 143 h 146"/>
                  <a:gd name="T102" fmla="*/ 418 w 491"/>
                  <a:gd name="T103" fmla="*/ 143 h 146"/>
                  <a:gd name="T104" fmla="*/ 427 w 491"/>
                  <a:gd name="T105" fmla="*/ 133 h 146"/>
                  <a:gd name="T106" fmla="*/ 435 w 491"/>
                  <a:gd name="T107" fmla="*/ 143 h 146"/>
                  <a:gd name="T108" fmla="*/ 441 w 491"/>
                  <a:gd name="T109" fmla="*/ 141 h 146"/>
                  <a:gd name="T110" fmla="*/ 450 w 491"/>
                  <a:gd name="T111" fmla="*/ 143 h 146"/>
                  <a:gd name="T112" fmla="*/ 458 w 491"/>
                  <a:gd name="T113" fmla="*/ 136 h 146"/>
                  <a:gd name="T114" fmla="*/ 466 w 491"/>
                  <a:gd name="T115" fmla="*/ 136 h 146"/>
                  <a:gd name="T116" fmla="*/ 475 w 491"/>
                  <a:gd name="T117" fmla="*/ 143 h 146"/>
                  <a:gd name="T118" fmla="*/ 483 w 491"/>
                  <a:gd name="T119" fmla="*/ 138 h 146"/>
                  <a:gd name="T120" fmla="*/ 491 w 491"/>
                  <a:gd name="T121" fmla="*/ 14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46">
                    <a:moveTo>
                      <a:pt x="0" y="130"/>
                    </a:moveTo>
                    <a:lnTo>
                      <a:pt x="2" y="118"/>
                    </a:lnTo>
                    <a:lnTo>
                      <a:pt x="5" y="133"/>
                    </a:lnTo>
                    <a:lnTo>
                      <a:pt x="8" y="136"/>
                    </a:lnTo>
                    <a:lnTo>
                      <a:pt x="10" y="107"/>
                    </a:lnTo>
                    <a:lnTo>
                      <a:pt x="13" y="103"/>
                    </a:lnTo>
                    <a:lnTo>
                      <a:pt x="17" y="118"/>
                    </a:lnTo>
                    <a:lnTo>
                      <a:pt x="18" y="133"/>
                    </a:lnTo>
                    <a:lnTo>
                      <a:pt x="22" y="120"/>
                    </a:lnTo>
                    <a:lnTo>
                      <a:pt x="23" y="138"/>
                    </a:lnTo>
                    <a:lnTo>
                      <a:pt x="27" y="140"/>
                    </a:lnTo>
                    <a:lnTo>
                      <a:pt x="30" y="112"/>
                    </a:lnTo>
                    <a:lnTo>
                      <a:pt x="32" y="123"/>
                    </a:lnTo>
                    <a:lnTo>
                      <a:pt x="35" y="117"/>
                    </a:lnTo>
                    <a:lnTo>
                      <a:pt x="38" y="133"/>
                    </a:lnTo>
                    <a:lnTo>
                      <a:pt x="40" y="126"/>
                    </a:lnTo>
                    <a:lnTo>
                      <a:pt x="43" y="120"/>
                    </a:lnTo>
                    <a:lnTo>
                      <a:pt x="45" y="117"/>
                    </a:lnTo>
                    <a:lnTo>
                      <a:pt x="48" y="105"/>
                    </a:lnTo>
                    <a:lnTo>
                      <a:pt x="52" y="120"/>
                    </a:lnTo>
                    <a:lnTo>
                      <a:pt x="53" y="113"/>
                    </a:lnTo>
                    <a:lnTo>
                      <a:pt x="56" y="93"/>
                    </a:lnTo>
                    <a:lnTo>
                      <a:pt x="60" y="110"/>
                    </a:lnTo>
                    <a:lnTo>
                      <a:pt x="61" y="105"/>
                    </a:lnTo>
                    <a:lnTo>
                      <a:pt x="65" y="100"/>
                    </a:lnTo>
                    <a:lnTo>
                      <a:pt x="66" y="58"/>
                    </a:lnTo>
                    <a:lnTo>
                      <a:pt x="70" y="118"/>
                    </a:lnTo>
                    <a:lnTo>
                      <a:pt x="73" y="83"/>
                    </a:lnTo>
                    <a:lnTo>
                      <a:pt x="75" y="88"/>
                    </a:lnTo>
                    <a:lnTo>
                      <a:pt x="78" y="112"/>
                    </a:lnTo>
                    <a:lnTo>
                      <a:pt x="81" y="37"/>
                    </a:lnTo>
                    <a:lnTo>
                      <a:pt x="83" y="82"/>
                    </a:lnTo>
                    <a:lnTo>
                      <a:pt x="86" y="48"/>
                    </a:lnTo>
                    <a:lnTo>
                      <a:pt x="88" y="72"/>
                    </a:lnTo>
                    <a:lnTo>
                      <a:pt x="91" y="97"/>
                    </a:lnTo>
                    <a:lnTo>
                      <a:pt x="95" y="0"/>
                    </a:lnTo>
                    <a:lnTo>
                      <a:pt x="96" y="120"/>
                    </a:lnTo>
                    <a:lnTo>
                      <a:pt x="100" y="102"/>
                    </a:lnTo>
                    <a:lnTo>
                      <a:pt x="103" y="98"/>
                    </a:lnTo>
                    <a:lnTo>
                      <a:pt x="105" y="120"/>
                    </a:lnTo>
                    <a:lnTo>
                      <a:pt x="108" y="110"/>
                    </a:lnTo>
                    <a:lnTo>
                      <a:pt x="110" y="50"/>
                    </a:lnTo>
                    <a:lnTo>
                      <a:pt x="113" y="67"/>
                    </a:lnTo>
                    <a:lnTo>
                      <a:pt x="116" y="85"/>
                    </a:lnTo>
                    <a:lnTo>
                      <a:pt x="118" y="32"/>
                    </a:lnTo>
                    <a:lnTo>
                      <a:pt x="121" y="68"/>
                    </a:lnTo>
                    <a:lnTo>
                      <a:pt x="125" y="82"/>
                    </a:lnTo>
                    <a:lnTo>
                      <a:pt x="126" y="115"/>
                    </a:lnTo>
                    <a:lnTo>
                      <a:pt x="129" y="123"/>
                    </a:lnTo>
                    <a:lnTo>
                      <a:pt x="131" y="120"/>
                    </a:lnTo>
                    <a:lnTo>
                      <a:pt x="134" y="110"/>
                    </a:lnTo>
                    <a:lnTo>
                      <a:pt x="138" y="108"/>
                    </a:lnTo>
                    <a:lnTo>
                      <a:pt x="139" y="120"/>
                    </a:lnTo>
                    <a:lnTo>
                      <a:pt x="143" y="112"/>
                    </a:lnTo>
                    <a:lnTo>
                      <a:pt x="146" y="123"/>
                    </a:lnTo>
                    <a:lnTo>
                      <a:pt x="148" y="135"/>
                    </a:lnTo>
                    <a:lnTo>
                      <a:pt x="151" y="115"/>
                    </a:lnTo>
                    <a:lnTo>
                      <a:pt x="154" y="118"/>
                    </a:lnTo>
                    <a:lnTo>
                      <a:pt x="156" y="115"/>
                    </a:lnTo>
                    <a:lnTo>
                      <a:pt x="159" y="125"/>
                    </a:lnTo>
                    <a:lnTo>
                      <a:pt x="161" y="130"/>
                    </a:lnTo>
                    <a:lnTo>
                      <a:pt x="164" y="135"/>
                    </a:lnTo>
                    <a:lnTo>
                      <a:pt x="168" y="128"/>
                    </a:lnTo>
                    <a:lnTo>
                      <a:pt x="169" y="138"/>
                    </a:lnTo>
                    <a:lnTo>
                      <a:pt x="173" y="83"/>
                    </a:lnTo>
                    <a:lnTo>
                      <a:pt x="174" y="130"/>
                    </a:lnTo>
                    <a:lnTo>
                      <a:pt x="178" y="126"/>
                    </a:lnTo>
                    <a:lnTo>
                      <a:pt x="181" y="141"/>
                    </a:lnTo>
                    <a:lnTo>
                      <a:pt x="183" y="138"/>
                    </a:lnTo>
                    <a:lnTo>
                      <a:pt x="186" y="131"/>
                    </a:lnTo>
                    <a:lnTo>
                      <a:pt x="189" y="133"/>
                    </a:lnTo>
                    <a:lnTo>
                      <a:pt x="191" y="135"/>
                    </a:lnTo>
                    <a:lnTo>
                      <a:pt x="194" y="133"/>
                    </a:lnTo>
                    <a:lnTo>
                      <a:pt x="196" y="138"/>
                    </a:lnTo>
                    <a:lnTo>
                      <a:pt x="199" y="136"/>
                    </a:lnTo>
                    <a:lnTo>
                      <a:pt x="203" y="140"/>
                    </a:lnTo>
                    <a:lnTo>
                      <a:pt x="204" y="118"/>
                    </a:lnTo>
                    <a:lnTo>
                      <a:pt x="207" y="135"/>
                    </a:lnTo>
                    <a:lnTo>
                      <a:pt x="211" y="120"/>
                    </a:lnTo>
                    <a:lnTo>
                      <a:pt x="212" y="123"/>
                    </a:lnTo>
                    <a:lnTo>
                      <a:pt x="216" y="131"/>
                    </a:lnTo>
                    <a:lnTo>
                      <a:pt x="219" y="135"/>
                    </a:lnTo>
                    <a:lnTo>
                      <a:pt x="221" y="141"/>
                    </a:lnTo>
                    <a:lnTo>
                      <a:pt x="224" y="112"/>
                    </a:lnTo>
                    <a:lnTo>
                      <a:pt x="226" y="133"/>
                    </a:lnTo>
                    <a:lnTo>
                      <a:pt x="229" y="130"/>
                    </a:lnTo>
                    <a:lnTo>
                      <a:pt x="232" y="135"/>
                    </a:lnTo>
                    <a:lnTo>
                      <a:pt x="234" y="130"/>
                    </a:lnTo>
                    <a:lnTo>
                      <a:pt x="237" y="121"/>
                    </a:lnTo>
                    <a:lnTo>
                      <a:pt x="239" y="130"/>
                    </a:lnTo>
                    <a:lnTo>
                      <a:pt x="242" y="131"/>
                    </a:lnTo>
                    <a:lnTo>
                      <a:pt x="246" y="105"/>
                    </a:lnTo>
                    <a:lnTo>
                      <a:pt x="247" y="133"/>
                    </a:lnTo>
                    <a:lnTo>
                      <a:pt x="251" y="138"/>
                    </a:lnTo>
                    <a:lnTo>
                      <a:pt x="254" y="143"/>
                    </a:lnTo>
                    <a:lnTo>
                      <a:pt x="256" y="125"/>
                    </a:lnTo>
                    <a:lnTo>
                      <a:pt x="259" y="145"/>
                    </a:lnTo>
                    <a:lnTo>
                      <a:pt x="262" y="140"/>
                    </a:lnTo>
                    <a:lnTo>
                      <a:pt x="264" y="141"/>
                    </a:lnTo>
                    <a:lnTo>
                      <a:pt x="267" y="128"/>
                    </a:lnTo>
                    <a:lnTo>
                      <a:pt x="269" y="130"/>
                    </a:lnTo>
                    <a:lnTo>
                      <a:pt x="272" y="141"/>
                    </a:lnTo>
                    <a:lnTo>
                      <a:pt x="276" y="145"/>
                    </a:lnTo>
                    <a:lnTo>
                      <a:pt x="277" y="141"/>
                    </a:lnTo>
                    <a:lnTo>
                      <a:pt x="280" y="138"/>
                    </a:lnTo>
                    <a:lnTo>
                      <a:pt x="284" y="136"/>
                    </a:lnTo>
                    <a:lnTo>
                      <a:pt x="285" y="140"/>
                    </a:lnTo>
                    <a:lnTo>
                      <a:pt x="289" y="145"/>
                    </a:lnTo>
                    <a:lnTo>
                      <a:pt x="290" y="145"/>
                    </a:lnTo>
                    <a:lnTo>
                      <a:pt x="294" y="130"/>
                    </a:lnTo>
                    <a:lnTo>
                      <a:pt x="297" y="128"/>
                    </a:lnTo>
                    <a:lnTo>
                      <a:pt x="299" y="141"/>
                    </a:lnTo>
                    <a:lnTo>
                      <a:pt x="302" y="140"/>
                    </a:lnTo>
                    <a:lnTo>
                      <a:pt x="305" y="135"/>
                    </a:lnTo>
                    <a:lnTo>
                      <a:pt x="307" y="133"/>
                    </a:lnTo>
                    <a:lnTo>
                      <a:pt x="310" y="131"/>
                    </a:lnTo>
                    <a:lnTo>
                      <a:pt x="312" y="136"/>
                    </a:lnTo>
                    <a:lnTo>
                      <a:pt x="315" y="133"/>
                    </a:lnTo>
                    <a:lnTo>
                      <a:pt x="319" y="131"/>
                    </a:lnTo>
                    <a:lnTo>
                      <a:pt x="320" y="145"/>
                    </a:lnTo>
                    <a:lnTo>
                      <a:pt x="324" y="135"/>
                    </a:lnTo>
                    <a:lnTo>
                      <a:pt x="327" y="141"/>
                    </a:lnTo>
                    <a:lnTo>
                      <a:pt x="329" y="140"/>
                    </a:lnTo>
                    <a:lnTo>
                      <a:pt x="332" y="143"/>
                    </a:lnTo>
                    <a:lnTo>
                      <a:pt x="334" y="145"/>
                    </a:lnTo>
                    <a:lnTo>
                      <a:pt x="337" y="138"/>
                    </a:lnTo>
                    <a:lnTo>
                      <a:pt x="340" y="140"/>
                    </a:lnTo>
                    <a:lnTo>
                      <a:pt x="342" y="141"/>
                    </a:lnTo>
                    <a:lnTo>
                      <a:pt x="345" y="143"/>
                    </a:lnTo>
                    <a:lnTo>
                      <a:pt x="349" y="143"/>
                    </a:lnTo>
                    <a:lnTo>
                      <a:pt x="350" y="145"/>
                    </a:lnTo>
                    <a:lnTo>
                      <a:pt x="354" y="141"/>
                    </a:lnTo>
                    <a:lnTo>
                      <a:pt x="355" y="131"/>
                    </a:lnTo>
                    <a:lnTo>
                      <a:pt x="358" y="140"/>
                    </a:lnTo>
                    <a:lnTo>
                      <a:pt x="362" y="141"/>
                    </a:lnTo>
                    <a:lnTo>
                      <a:pt x="363" y="133"/>
                    </a:lnTo>
                    <a:lnTo>
                      <a:pt x="367" y="143"/>
                    </a:lnTo>
                    <a:lnTo>
                      <a:pt x="370" y="140"/>
                    </a:lnTo>
                    <a:lnTo>
                      <a:pt x="372" y="136"/>
                    </a:lnTo>
                    <a:lnTo>
                      <a:pt x="375" y="140"/>
                    </a:lnTo>
                    <a:lnTo>
                      <a:pt x="377" y="135"/>
                    </a:lnTo>
                    <a:lnTo>
                      <a:pt x="380" y="141"/>
                    </a:lnTo>
                    <a:lnTo>
                      <a:pt x="383" y="136"/>
                    </a:lnTo>
                    <a:lnTo>
                      <a:pt x="385" y="141"/>
                    </a:lnTo>
                    <a:lnTo>
                      <a:pt x="388" y="140"/>
                    </a:lnTo>
                    <a:lnTo>
                      <a:pt x="392" y="135"/>
                    </a:lnTo>
                    <a:lnTo>
                      <a:pt x="393" y="141"/>
                    </a:lnTo>
                    <a:lnTo>
                      <a:pt x="397" y="135"/>
                    </a:lnTo>
                    <a:lnTo>
                      <a:pt x="400" y="141"/>
                    </a:lnTo>
                    <a:lnTo>
                      <a:pt x="402" y="146"/>
                    </a:lnTo>
                    <a:lnTo>
                      <a:pt x="405" y="136"/>
                    </a:lnTo>
                    <a:lnTo>
                      <a:pt x="407" y="136"/>
                    </a:lnTo>
                    <a:lnTo>
                      <a:pt x="410" y="143"/>
                    </a:lnTo>
                    <a:lnTo>
                      <a:pt x="413" y="133"/>
                    </a:lnTo>
                    <a:lnTo>
                      <a:pt x="415" y="141"/>
                    </a:lnTo>
                    <a:lnTo>
                      <a:pt x="418" y="143"/>
                    </a:lnTo>
                    <a:lnTo>
                      <a:pt x="420" y="138"/>
                    </a:lnTo>
                    <a:lnTo>
                      <a:pt x="423" y="143"/>
                    </a:lnTo>
                    <a:lnTo>
                      <a:pt x="427" y="133"/>
                    </a:lnTo>
                    <a:lnTo>
                      <a:pt x="428" y="135"/>
                    </a:lnTo>
                    <a:lnTo>
                      <a:pt x="431" y="131"/>
                    </a:lnTo>
                    <a:lnTo>
                      <a:pt x="435" y="143"/>
                    </a:lnTo>
                    <a:lnTo>
                      <a:pt x="436" y="138"/>
                    </a:lnTo>
                    <a:lnTo>
                      <a:pt x="440" y="145"/>
                    </a:lnTo>
                    <a:lnTo>
                      <a:pt x="441" y="141"/>
                    </a:lnTo>
                    <a:lnTo>
                      <a:pt x="445" y="131"/>
                    </a:lnTo>
                    <a:lnTo>
                      <a:pt x="448" y="138"/>
                    </a:lnTo>
                    <a:lnTo>
                      <a:pt x="450" y="143"/>
                    </a:lnTo>
                    <a:lnTo>
                      <a:pt x="453" y="143"/>
                    </a:lnTo>
                    <a:lnTo>
                      <a:pt x="456" y="133"/>
                    </a:lnTo>
                    <a:lnTo>
                      <a:pt x="458" y="136"/>
                    </a:lnTo>
                    <a:lnTo>
                      <a:pt x="461" y="143"/>
                    </a:lnTo>
                    <a:lnTo>
                      <a:pt x="465" y="143"/>
                    </a:lnTo>
                    <a:lnTo>
                      <a:pt x="466" y="136"/>
                    </a:lnTo>
                    <a:lnTo>
                      <a:pt x="470" y="138"/>
                    </a:lnTo>
                    <a:lnTo>
                      <a:pt x="471" y="130"/>
                    </a:lnTo>
                    <a:lnTo>
                      <a:pt x="475" y="143"/>
                    </a:lnTo>
                    <a:lnTo>
                      <a:pt x="478" y="136"/>
                    </a:lnTo>
                    <a:lnTo>
                      <a:pt x="480" y="143"/>
                    </a:lnTo>
                    <a:lnTo>
                      <a:pt x="483" y="138"/>
                    </a:lnTo>
                    <a:lnTo>
                      <a:pt x="485" y="143"/>
                    </a:lnTo>
                    <a:lnTo>
                      <a:pt x="488" y="140"/>
                    </a:lnTo>
                    <a:lnTo>
                      <a:pt x="491" y="14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5" name="Freeform 359"/>
              <p:cNvSpPr>
                <a:spLocks/>
              </p:cNvSpPr>
              <p:nvPr/>
            </p:nvSpPr>
            <p:spPr bwMode="auto">
              <a:xfrm>
                <a:off x="669" y="1777"/>
                <a:ext cx="2024" cy="144"/>
              </a:xfrm>
              <a:custGeom>
                <a:avLst/>
                <a:gdLst>
                  <a:gd name="T0" fmla="*/ 30 w 2024"/>
                  <a:gd name="T1" fmla="*/ 137 h 144"/>
                  <a:gd name="T2" fmla="*/ 63 w 2024"/>
                  <a:gd name="T3" fmla="*/ 139 h 144"/>
                  <a:gd name="T4" fmla="*/ 94 w 2024"/>
                  <a:gd name="T5" fmla="*/ 129 h 144"/>
                  <a:gd name="T6" fmla="*/ 127 w 2024"/>
                  <a:gd name="T7" fmla="*/ 128 h 144"/>
                  <a:gd name="T8" fmla="*/ 159 w 2024"/>
                  <a:gd name="T9" fmla="*/ 123 h 144"/>
                  <a:gd name="T10" fmla="*/ 192 w 2024"/>
                  <a:gd name="T11" fmla="*/ 141 h 144"/>
                  <a:gd name="T12" fmla="*/ 224 w 2024"/>
                  <a:gd name="T13" fmla="*/ 142 h 144"/>
                  <a:gd name="T14" fmla="*/ 257 w 2024"/>
                  <a:gd name="T15" fmla="*/ 128 h 144"/>
                  <a:gd name="T16" fmla="*/ 288 w 2024"/>
                  <a:gd name="T17" fmla="*/ 139 h 144"/>
                  <a:gd name="T18" fmla="*/ 322 w 2024"/>
                  <a:gd name="T19" fmla="*/ 134 h 144"/>
                  <a:gd name="T20" fmla="*/ 353 w 2024"/>
                  <a:gd name="T21" fmla="*/ 136 h 144"/>
                  <a:gd name="T22" fmla="*/ 386 w 2024"/>
                  <a:gd name="T23" fmla="*/ 101 h 144"/>
                  <a:gd name="T24" fmla="*/ 418 w 2024"/>
                  <a:gd name="T25" fmla="*/ 31 h 144"/>
                  <a:gd name="T26" fmla="*/ 451 w 2024"/>
                  <a:gd name="T27" fmla="*/ 74 h 144"/>
                  <a:gd name="T28" fmla="*/ 483 w 2024"/>
                  <a:gd name="T29" fmla="*/ 104 h 144"/>
                  <a:gd name="T30" fmla="*/ 516 w 2024"/>
                  <a:gd name="T31" fmla="*/ 132 h 144"/>
                  <a:gd name="T32" fmla="*/ 547 w 2024"/>
                  <a:gd name="T33" fmla="*/ 141 h 144"/>
                  <a:gd name="T34" fmla="*/ 580 w 2024"/>
                  <a:gd name="T35" fmla="*/ 126 h 144"/>
                  <a:gd name="T36" fmla="*/ 612 w 2024"/>
                  <a:gd name="T37" fmla="*/ 132 h 144"/>
                  <a:gd name="T38" fmla="*/ 645 w 2024"/>
                  <a:gd name="T39" fmla="*/ 137 h 144"/>
                  <a:gd name="T40" fmla="*/ 677 w 2024"/>
                  <a:gd name="T41" fmla="*/ 136 h 144"/>
                  <a:gd name="T42" fmla="*/ 710 w 2024"/>
                  <a:gd name="T43" fmla="*/ 137 h 144"/>
                  <a:gd name="T44" fmla="*/ 741 w 2024"/>
                  <a:gd name="T45" fmla="*/ 139 h 144"/>
                  <a:gd name="T46" fmla="*/ 775 w 2024"/>
                  <a:gd name="T47" fmla="*/ 142 h 144"/>
                  <a:gd name="T48" fmla="*/ 806 w 2024"/>
                  <a:gd name="T49" fmla="*/ 137 h 144"/>
                  <a:gd name="T50" fmla="*/ 839 w 2024"/>
                  <a:gd name="T51" fmla="*/ 131 h 144"/>
                  <a:gd name="T52" fmla="*/ 873 w 2024"/>
                  <a:gd name="T53" fmla="*/ 123 h 144"/>
                  <a:gd name="T54" fmla="*/ 904 w 2024"/>
                  <a:gd name="T55" fmla="*/ 132 h 144"/>
                  <a:gd name="T56" fmla="*/ 937 w 2024"/>
                  <a:gd name="T57" fmla="*/ 137 h 144"/>
                  <a:gd name="T58" fmla="*/ 969 w 2024"/>
                  <a:gd name="T59" fmla="*/ 132 h 144"/>
                  <a:gd name="T60" fmla="*/ 1002 w 2024"/>
                  <a:gd name="T61" fmla="*/ 139 h 144"/>
                  <a:gd name="T62" fmla="*/ 1033 w 2024"/>
                  <a:gd name="T63" fmla="*/ 142 h 144"/>
                  <a:gd name="T64" fmla="*/ 1067 w 2024"/>
                  <a:gd name="T65" fmla="*/ 139 h 144"/>
                  <a:gd name="T66" fmla="*/ 1098 w 2024"/>
                  <a:gd name="T67" fmla="*/ 139 h 144"/>
                  <a:gd name="T68" fmla="*/ 1131 w 2024"/>
                  <a:gd name="T69" fmla="*/ 126 h 144"/>
                  <a:gd name="T70" fmla="*/ 1163 w 2024"/>
                  <a:gd name="T71" fmla="*/ 124 h 144"/>
                  <a:gd name="T72" fmla="*/ 1196 w 2024"/>
                  <a:gd name="T73" fmla="*/ 139 h 144"/>
                  <a:gd name="T74" fmla="*/ 1228 w 2024"/>
                  <a:gd name="T75" fmla="*/ 113 h 144"/>
                  <a:gd name="T76" fmla="*/ 1261 w 2024"/>
                  <a:gd name="T77" fmla="*/ 114 h 144"/>
                  <a:gd name="T78" fmla="*/ 1292 w 2024"/>
                  <a:gd name="T79" fmla="*/ 33 h 144"/>
                  <a:gd name="T80" fmla="*/ 1325 w 2024"/>
                  <a:gd name="T81" fmla="*/ 83 h 144"/>
                  <a:gd name="T82" fmla="*/ 1357 w 2024"/>
                  <a:gd name="T83" fmla="*/ 129 h 144"/>
                  <a:gd name="T84" fmla="*/ 1390 w 2024"/>
                  <a:gd name="T85" fmla="*/ 118 h 144"/>
                  <a:gd name="T86" fmla="*/ 1422 w 2024"/>
                  <a:gd name="T87" fmla="*/ 128 h 144"/>
                  <a:gd name="T88" fmla="*/ 1455 w 2024"/>
                  <a:gd name="T89" fmla="*/ 134 h 144"/>
                  <a:gd name="T90" fmla="*/ 1486 w 2024"/>
                  <a:gd name="T91" fmla="*/ 141 h 144"/>
                  <a:gd name="T92" fmla="*/ 1520 w 2024"/>
                  <a:gd name="T93" fmla="*/ 137 h 144"/>
                  <a:gd name="T94" fmla="*/ 1551 w 2024"/>
                  <a:gd name="T95" fmla="*/ 129 h 144"/>
                  <a:gd name="T96" fmla="*/ 1584 w 2024"/>
                  <a:gd name="T97" fmla="*/ 136 h 144"/>
                  <a:gd name="T98" fmla="*/ 1616 w 2024"/>
                  <a:gd name="T99" fmla="*/ 129 h 144"/>
                  <a:gd name="T100" fmla="*/ 1649 w 2024"/>
                  <a:gd name="T101" fmla="*/ 137 h 144"/>
                  <a:gd name="T102" fmla="*/ 1681 w 2024"/>
                  <a:gd name="T103" fmla="*/ 132 h 144"/>
                  <a:gd name="T104" fmla="*/ 1714 w 2024"/>
                  <a:gd name="T105" fmla="*/ 141 h 144"/>
                  <a:gd name="T106" fmla="*/ 1745 w 2024"/>
                  <a:gd name="T107" fmla="*/ 137 h 144"/>
                  <a:gd name="T108" fmla="*/ 1778 w 2024"/>
                  <a:gd name="T109" fmla="*/ 134 h 144"/>
                  <a:gd name="T110" fmla="*/ 1810 w 2024"/>
                  <a:gd name="T111" fmla="*/ 137 h 144"/>
                  <a:gd name="T112" fmla="*/ 1843 w 2024"/>
                  <a:gd name="T113" fmla="*/ 137 h 144"/>
                  <a:gd name="T114" fmla="*/ 1875 w 2024"/>
                  <a:gd name="T115" fmla="*/ 132 h 144"/>
                  <a:gd name="T116" fmla="*/ 1908 w 2024"/>
                  <a:gd name="T117" fmla="*/ 134 h 144"/>
                  <a:gd name="T118" fmla="*/ 1939 w 2024"/>
                  <a:gd name="T119" fmla="*/ 141 h 144"/>
                  <a:gd name="T120" fmla="*/ 1973 w 2024"/>
                  <a:gd name="T121" fmla="*/ 131 h 144"/>
                  <a:gd name="T122" fmla="*/ 2004 w 2024"/>
                  <a:gd name="T123" fmla="*/ 11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4">
                    <a:moveTo>
                      <a:pt x="0" y="136"/>
                    </a:moveTo>
                    <a:lnTo>
                      <a:pt x="3" y="139"/>
                    </a:lnTo>
                    <a:lnTo>
                      <a:pt x="5" y="137"/>
                    </a:lnTo>
                    <a:lnTo>
                      <a:pt x="8" y="132"/>
                    </a:lnTo>
                    <a:lnTo>
                      <a:pt x="11" y="144"/>
                    </a:lnTo>
                    <a:lnTo>
                      <a:pt x="13" y="139"/>
                    </a:lnTo>
                    <a:lnTo>
                      <a:pt x="16" y="134"/>
                    </a:lnTo>
                    <a:lnTo>
                      <a:pt x="20" y="139"/>
                    </a:lnTo>
                    <a:lnTo>
                      <a:pt x="21" y="136"/>
                    </a:lnTo>
                    <a:lnTo>
                      <a:pt x="25" y="139"/>
                    </a:lnTo>
                    <a:lnTo>
                      <a:pt x="28" y="134"/>
                    </a:lnTo>
                    <a:lnTo>
                      <a:pt x="30" y="137"/>
                    </a:lnTo>
                    <a:lnTo>
                      <a:pt x="33" y="142"/>
                    </a:lnTo>
                    <a:lnTo>
                      <a:pt x="35" y="131"/>
                    </a:lnTo>
                    <a:lnTo>
                      <a:pt x="38" y="136"/>
                    </a:lnTo>
                    <a:lnTo>
                      <a:pt x="41" y="134"/>
                    </a:lnTo>
                    <a:lnTo>
                      <a:pt x="43" y="129"/>
                    </a:lnTo>
                    <a:lnTo>
                      <a:pt x="46" y="129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4" y="134"/>
                    </a:lnTo>
                    <a:lnTo>
                      <a:pt x="56" y="139"/>
                    </a:lnTo>
                    <a:lnTo>
                      <a:pt x="59" y="129"/>
                    </a:lnTo>
                    <a:lnTo>
                      <a:pt x="63" y="139"/>
                    </a:lnTo>
                    <a:lnTo>
                      <a:pt x="64" y="131"/>
                    </a:lnTo>
                    <a:lnTo>
                      <a:pt x="68" y="123"/>
                    </a:lnTo>
                    <a:lnTo>
                      <a:pt x="69" y="118"/>
                    </a:lnTo>
                    <a:lnTo>
                      <a:pt x="73" y="129"/>
                    </a:lnTo>
                    <a:lnTo>
                      <a:pt x="76" y="142"/>
                    </a:lnTo>
                    <a:lnTo>
                      <a:pt x="78" y="124"/>
                    </a:lnTo>
                    <a:lnTo>
                      <a:pt x="81" y="134"/>
                    </a:lnTo>
                    <a:lnTo>
                      <a:pt x="84" y="123"/>
                    </a:lnTo>
                    <a:lnTo>
                      <a:pt x="86" y="121"/>
                    </a:lnTo>
                    <a:lnTo>
                      <a:pt x="89" y="123"/>
                    </a:lnTo>
                    <a:lnTo>
                      <a:pt x="93" y="132"/>
                    </a:lnTo>
                    <a:lnTo>
                      <a:pt x="94" y="129"/>
                    </a:lnTo>
                    <a:lnTo>
                      <a:pt x="98" y="121"/>
                    </a:lnTo>
                    <a:lnTo>
                      <a:pt x="99" y="121"/>
                    </a:lnTo>
                    <a:lnTo>
                      <a:pt x="103" y="121"/>
                    </a:lnTo>
                    <a:lnTo>
                      <a:pt x="106" y="129"/>
                    </a:lnTo>
                    <a:lnTo>
                      <a:pt x="108" y="129"/>
                    </a:lnTo>
                    <a:lnTo>
                      <a:pt x="111" y="131"/>
                    </a:lnTo>
                    <a:lnTo>
                      <a:pt x="114" y="132"/>
                    </a:lnTo>
                    <a:lnTo>
                      <a:pt x="116" y="121"/>
                    </a:lnTo>
                    <a:lnTo>
                      <a:pt x="119" y="128"/>
                    </a:lnTo>
                    <a:lnTo>
                      <a:pt x="121" y="137"/>
                    </a:lnTo>
                    <a:lnTo>
                      <a:pt x="124" y="121"/>
                    </a:lnTo>
                    <a:lnTo>
                      <a:pt x="127" y="128"/>
                    </a:lnTo>
                    <a:lnTo>
                      <a:pt x="129" y="134"/>
                    </a:lnTo>
                    <a:lnTo>
                      <a:pt x="132" y="132"/>
                    </a:lnTo>
                    <a:lnTo>
                      <a:pt x="134" y="134"/>
                    </a:lnTo>
                    <a:lnTo>
                      <a:pt x="137" y="126"/>
                    </a:lnTo>
                    <a:lnTo>
                      <a:pt x="141" y="132"/>
                    </a:lnTo>
                    <a:lnTo>
                      <a:pt x="142" y="139"/>
                    </a:lnTo>
                    <a:lnTo>
                      <a:pt x="146" y="113"/>
                    </a:lnTo>
                    <a:lnTo>
                      <a:pt x="149" y="131"/>
                    </a:lnTo>
                    <a:lnTo>
                      <a:pt x="151" y="126"/>
                    </a:lnTo>
                    <a:lnTo>
                      <a:pt x="154" y="141"/>
                    </a:lnTo>
                    <a:lnTo>
                      <a:pt x="157" y="124"/>
                    </a:lnTo>
                    <a:lnTo>
                      <a:pt x="159" y="123"/>
                    </a:lnTo>
                    <a:lnTo>
                      <a:pt x="162" y="128"/>
                    </a:lnTo>
                    <a:lnTo>
                      <a:pt x="164" y="126"/>
                    </a:lnTo>
                    <a:lnTo>
                      <a:pt x="167" y="137"/>
                    </a:lnTo>
                    <a:lnTo>
                      <a:pt x="171" y="136"/>
                    </a:lnTo>
                    <a:lnTo>
                      <a:pt x="172" y="137"/>
                    </a:lnTo>
                    <a:lnTo>
                      <a:pt x="176" y="137"/>
                    </a:lnTo>
                    <a:lnTo>
                      <a:pt x="179" y="139"/>
                    </a:lnTo>
                    <a:lnTo>
                      <a:pt x="181" y="124"/>
                    </a:lnTo>
                    <a:lnTo>
                      <a:pt x="184" y="132"/>
                    </a:lnTo>
                    <a:lnTo>
                      <a:pt x="186" y="134"/>
                    </a:lnTo>
                    <a:lnTo>
                      <a:pt x="189" y="141"/>
                    </a:lnTo>
                    <a:lnTo>
                      <a:pt x="192" y="141"/>
                    </a:lnTo>
                    <a:lnTo>
                      <a:pt x="194" y="131"/>
                    </a:lnTo>
                    <a:lnTo>
                      <a:pt x="197" y="141"/>
                    </a:lnTo>
                    <a:lnTo>
                      <a:pt x="200" y="141"/>
                    </a:lnTo>
                    <a:lnTo>
                      <a:pt x="202" y="132"/>
                    </a:lnTo>
                    <a:lnTo>
                      <a:pt x="205" y="134"/>
                    </a:lnTo>
                    <a:lnTo>
                      <a:pt x="207" y="128"/>
                    </a:lnTo>
                    <a:lnTo>
                      <a:pt x="210" y="126"/>
                    </a:lnTo>
                    <a:lnTo>
                      <a:pt x="214" y="128"/>
                    </a:lnTo>
                    <a:lnTo>
                      <a:pt x="215" y="141"/>
                    </a:lnTo>
                    <a:lnTo>
                      <a:pt x="219" y="139"/>
                    </a:lnTo>
                    <a:lnTo>
                      <a:pt x="222" y="128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29"/>
                    </a:lnTo>
                    <a:lnTo>
                      <a:pt x="232" y="137"/>
                    </a:lnTo>
                    <a:lnTo>
                      <a:pt x="235" y="137"/>
                    </a:lnTo>
                    <a:lnTo>
                      <a:pt x="237" y="141"/>
                    </a:lnTo>
                    <a:lnTo>
                      <a:pt x="240" y="132"/>
                    </a:lnTo>
                    <a:lnTo>
                      <a:pt x="244" y="139"/>
                    </a:lnTo>
                    <a:lnTo>
                      <a:pt x="245" y="131"/>
                    </a:lnTo>
                    <a:lnTo>
                      <a:pt x="249" y="118"/>
                    </a:lnTo>
                    <a:lnTo>
                      <a:pt x="250" y="132"/>
                    </a:lnTo>
                    <a:lnTo>
                      <a:pt x="254" y="131"/>
                    </a:lnTo>
                    <a:lnTo>
                      <a:pt x="257" y="128"/>
                    </a:lnTo>
                    <a:lnTo>
                      <a:pt x="259" y="132"/>
                    </a:lnTo>
                    <a:lnTo>
                      <a:pt x="262" y="129"/>
                    </a:lnTo>
                    <a:lnTo>
                      <a:pt x="265" y="136"/>
                    </a:lnTo>
                    <a:lnTo>
                      <a:pt x="267" y="121"/>
                    </a:lnTo>
                    <a:lnTo>
                      <a:pt x="270" y="142"/>
                    </a:lnTo>
                    <a:lnTo>
                      <a:pt x="272" y="129"/>
                    </a:lnTo>
                    <a:lnTo>
                      <a:pt x="275" y="132"/>
                    </a:lnTo>
                    <a:lnTo>
                      <a:pt x="278" y="132"/>
                    </a:lnTo>
                    <a:lnTo>
                      <a:pt x="280" y="129"/>
                    </a:lnTo>
                    <a:lnTo>
                      <a:pt x="283" y="126"/>
                    </a:lnTo>
                    <a:lnTo>
                      <a:pt x="287" y="142"/>
                    </a:lnTo>
                    <a:lnTo>
                      <a:pt x="288" y="139"/>
                    </a:lnTo>
                    <a:lnTo>
                      <a:pt x="292" y="124"/>
                    </a:lnTo>
                    <a:lnTo>
                      <a:pt x="295" y="137"/>
                    </a:lnTo>
                    <a:lnTo>
                      <a:pt x="297" y="136"/>
                    </a:lnTo>
                    <a:lnTo>
                      <a:pt x="300" y="124"/>
                    </a:lnTo>
                    <a:lnTo>
                      <a:pt x="302" y="134"/>
                    </a:lnTo>
                    <a:lnTo>
                      <a:pt x="305" y="144"/>
                    </a:lnTo>
                    <a:lnTo>
                      <a:pt x="308" y="139"/>
                    </a:lnTo>
                    <a:lnTo>
                      <a:pt x="310" y="131"/>
                    </a:lnTo>
                    <a:lnTo>
                      <a:pt x="313" y="126"/>
                    </a:lnTo>
                    <a:lnTo>
                      <a:pt x="315" y="136"/>
                    </a:lnTo>
                    <a:lnTo>
                      <a:pt x="318" y="128"/>
                    </a:lnTo>
                    <a:lnTo>
                      <a:pt x="322" y="134"/>
                    </a:lnTo>
                    <a:lnTo>
                      <a:pt x="323" y="142"/>
                    </a:lnTo>
                    <a:lnTo>
                      <a:pt x="327" y="137"/>
                    </a:lnTo>
                    <a:lnTo>
                      <a:pt x="330" y="109"/>
                    </a:lnTo>
                    <a:lnTo>
                      <a:pt x="332" y="114"/>
                    </a:lnTo>
                    <a:lnTo>
                      <a:pt x="335" y="129"/>
                    </a:lnTo>
                    <a:lnTo>
                      <a:pt x="338" y="126"/>
                    </a:lnTo>
                    <a:lnTo>
                      <a:pt x="340" y="96"/>
                    </a:lnTo>
                    <a:lnTo>
                      <a:pt x="343" y="129"/>
                    </a:lnTo>
                    <a:lnTo>
                      <a:pt x="345" y="126"/>
                    </a:lnTo>
                    <a:lnTo>
                      <a:pt x="348" y="132"/>
                    </a:lnTo>
                    <a:lnTo>
                      <a:pt x="351" y="142"/>
                    </a:lnTo>
                    <a:lnTo>
                      <a:pt x="353" y="136"/>
                    </a:lnTo>
                    <a:lnTo>
                      <a:pt x="356" y="123"/>
                    </a:lnTo>
                    <a:lnTo>
                      <a:pt x="360" y="119"/>
                    </a:lnTo>
                    <a:lnTo>
                      <a:pt x="361" y="106"/>
                    </a:lnTo>
                    <a:lnTo>
                      <a:pt x="365" y="128"/>
                    </a:lnTo>
                    <a:lnTo>
                      <a:pt x="366" y="118"/>
                    </a:lnTo>
                    <a:lnTo>
                      <a:pt x="370" y="101"/>
                    </a:lnTo>
                    <a:lnTo>
                      <a:pt x="373" y="129"/>
                    </a:lnTo>
                    <a:lnTo>
                      <a:pt x="375" y="124"/>
                    </a:lnTo>
                    <a:lnTo>
                      <a:pt x="378" y="132"/>
                    </a:lnTo>
                    <a:lnTo>
                      <a:pt x="380" y="129"/>
                    </a:lnTo>
                    <a:lnTo>
                      <a:pt x="383" y="132"/>
                    </a:lnTo>
                    <a:lnTo>
                      <a:pt x="386" y="101"/>
                    </a:lnTo>
                    <a:lnTo>
                      <a:pt x="388" y="109"/>
                    </a:lnTo>
                    <a:lnTo>
                      <a:pt x="391" y="106"/>
                    </a:lnTo>
                    <a:lnTo>
                      <a:pt x="395" y="134"/>
                    </a:lnTo>
                    <a:lnTo>
                      <a:pt x="396" y="126"/>
                    </a:lnTo>
                    <a:lnTo>
                      <a:pt x="400" y="94"/>
                    </a:lnTo>
                    <a:lnTo>
                      <a:pt x="403" y="74"/>
                    </a:lnTo>
                    <a:lnTo>
                      <a:pt x="405" y="84"/>
                    </a:lnTo>
                    <a:lnTo>
                      <a:pt x="408" y="53"/>
                    </a:lnTo>
                    <a:lnTo>
                      <a:pt x="410" y="83"/>
                    </a:lnTo>
                    <a:lnTo>
                      <a:pt x="413" y="96"/>
                    </a:lnTo>
                    <a:lnTo>
                      <a:pt x="416" y="98"/>
                    </a:lnTo>
                    <a:lnTo>
                      <a:pt x="418" y="31"/>
                    </a:lnTo>
                    <a:lnTo>
                      <a:pt x="421" y="142"/>
                    </a:lnTo>
                    <a:lnTo>
                      <a:pt x="424" y="18"/>
                    </a:lnTo>
                    <a:lnTo>
                      <a:pt x="426" y="46"/>
                    </a:lnTo>
                    <a:lnTo>
                      <a:pt x="429" y="101"/>
                    </a:lnTo>
                    <a:lnTo>
                      <a:pt x="431" y="43"/>
                    </a:lnTo>
                    <a:lnTo>
                      <a:pt x="434" y="124"/>
                    </a:lnTo>
                    <a:lnTo>
                      <a:pt x="438" y="132"/>
                    </a:lnTo>
                    <a:lnTo>
                      <a:pt x="439" y="116"/>
                    </a:lnTo>
                    <a:lnTo>
                      <a:pt x="443" y="84"/>
                    </a:lnTo>
                    <a:lnTo>
                      <a:pt x="446" y="61"/>
                    </a:lnTo>
                    <a:lnTo>
                      <a:pt x="448" y="25"/>
                    </a:lnTo>
                    <a:lnTo>
                      <a:pt x="451" y="74"/>
                    </a:lnTo>
                    <a:lnTo>
                      <a:pt x="453" y="73"/>
                    </a:lnTo>
                    <a:lnTo>
                      <a:pt x="456" y="123"/>
                    </a:lnTo>
                    <a:lnTo>
                      <a:pt x="459" y="113"/>
                    </a:lnTo>
                    <a:lnTo>
                      <a:pt x="461" y="129"/>
                    </a:lnTo>
                    <a:lnTo>
                      <a:pt x="464" y="106"/>
                    </a:lnTo>
                    <a:lnTo>
                      <a:pt x="468" y="134"/>
                    </a:lnTo>
                    <a:lnTo>
                      <a:pt x="469" y="121"/>
                    </a:lnTo>
                    <a:lnTo>
                      <a:pt x="473" y="114"/>
                    </a:lnTo>
                    <a:lnTo>
                      <a:pt x="474" y="103"/>
                    </a:lnTo>
                    <a:lnTo>
                      <a:pt x="478" y="119"/>
                    </a:lnTo>
                    <a:lnTo>
                      <a:pt x="481" y="121"/>
                    </a:lnTo>
                    <a:lnTo>
                      <a:pt x="483" y="104"/>
                    </a:lnTo>
                    <a:lnTo>
                      <a:pt x="486" y="106"/>
                    </a:lnTo>
                    <a:lnTo>
                      <a:pt x="489" y="84"/>
                    </a:lnTo>
                    <a:lnTo>
                      <a:pt x="491" y="124"/>
                    </a:lnTo>
                    <a:lnTo>
                      <a:pt x="494" y="91"/>
                    </a:lnTo>
                    <a:lnTo>
                      <a:pt x="496" y="119"/>
                    </a:lnTo>
                    <a:lnTo>
                      <a:pt x="499" y="103"/>
                    </a:lnTo>
                    <a:lnTo>
                      <a:pt x="502" y="113"/>
                    </a:lnTo>
                    <a:lnTo>
                      <a:pt x="504" y="119"/>
                    </a:lnTo>
                    <a:lnTo>
                      <a:pt x="507" y="139"/>
                    </a:lnTo>
                    <a:lnTo>
                      <a:pt x="511" y="118"/>
                    </a:lnTo>
                    <a:lnTo>
                      <a:pt x="512" y="129"/>
                    </a:lnTo>
                    <a:lnTo>
                      <a:pt x="516" y="132"/>
                    </a:lnTo>
                    <a:lnTo>
                      <a:pt x="517" y="137"/>
                    </a:lnTo>
                    <a:lnTo>
                      <a:pt x="521" y="136"/>
                    </a:lnTo>
                    <a:lnTo>
                      <a:pt x="524" y="137"/>
                    </a:lnTo>
                    <a:lnTo>
                      <a:pt x="526" y="131"/>
                    </a:lnTo>
                    <a:lnTo>
                      <a:pt x="529" y="137"/>
                    </a:lnTo>
                    <a:lnTo>
                      <a:pt x="532" y="131"/>
                    </a:lnTo>
                    <a:lnTo>
                      <a:pt x="534" y="131"/>
                    </a:lnTo>
                    <a:lnTo>
                      <a:pt x="537" y="137"/>
                    </a:lnTo>
                    <a:lnTo>
                      <a:pt x="541" y="137"/>
                    </a:lnTo>
                    <a:lnTo>
                      <a:pt x="542" y="131"/>
                    </a:lnTo>
                    <a:lnTo>
                      <a:pt x="546" y="132"/>
                    </a:lnTo>
                    <a:lnTo>
                      <a:pt x="547" y="141"/>
                    </a:lnTo>
                    <a:lnTo>
                      <a:pt x="551" y="128"/>
                    </a:lnTo>
                    <a:lnTo>
                      <a:pt x="554" y="142"/>
                    </a:lnTo>
                    <a:lnTo>
                      <a:pt x="556" y="129"/>
                    </a:lnTo>
                    <a:lnTo>
                      <a:pt x="559" y="134"/>
                    </a:lnTo>
                    <a:lnTo>
                      <a:pt x="561" y="139"/>
                    </a:lnTo>
                    <a:lnTo>
                      <a:pt x="564" y="139"/>
                    </a:lnTo>
                    <a:lnTo>
                      <a:pt x="567" y="126"/>
                    </a:lnTo>
                    <a:lnTo>
                      <a:pt x="569" y="132"/>
                    </a:lnTo>
                    <a:lnTo>
                      <a:pt x="572" y="137"/>
                    </a:lnTo>
                    <a:lnTo>
                      <a:pt x="575" y="141"/>
                    </a:lnTo>
                    <a:lnTo>
                      <a:pt x="577" y="139"/>
                    </a:lnTo>
                    <a:lnTo>
                      <a:pt x="580" y="126"/>
                    </a:lnTo>
                    <a:lnTo>
                      <a:pt x="582" y="139"/>
                    </a:lnTo>
                    <a:lnTo>
                      <a:pt x="585" y="128"/>
                    </a:lnTo>
                    <a:lnTo>
                      <a:pt x="589" y="129"/>
                    </a:lnTo>
                    <a:lnTo>
                      <a:pt x="590" y="142"/>
                    </a:lnTo>
                    <a:lnTo>
                      <a:pt x="594" y="141"/>
                    </a:lnTo>
                    <a:lnTo>
                      <a:pt x="597" y="139"/>
                    </a:lnTo>
                    <a:lnTo>
                      <a:pt x="599" y="139"/>
                    </a:lnTo>
                    <a:lnTo>
                      <a:pt x="602" y="134"/>
                    </a:lnTo>
                    <a:lnTo>
                      <a:pt x="605" y="134"/>
                    </a:lnTo>
                    <a:lnTo>
                      <a:pt x="607" y="139"/>
                    </a:lnTo>
                    <a:lnTo>
                      <a:pt x="610" y="137"/>
                    </a:lnTo>
                    <a:lnTo>
                      <a:pt x="612" y="132"/>
                    </a:lnTo>
                    <a:lnTo>
                      <a:pt x="615" y="129"/>
                    </a:lnTo>
                    <a:lnTo>
                      <a:pt x="619" y="134"/>
                    </a:lnTo>
                    <a:lnTo>
                      <a:pt x="620" y="141"/>
                    </a:lnTo>
                    <a:lnTo>
                      <a:pt x="624" y="134"/>
                    </a:lnTo>
                    <a:lnTo>
                      <a:pt x="625" y="139"/>
                    </a:lnTo>
                    <a:lnTo>
                      <a:pt x="629" y="142"/>
                    </a:lnTo>
                    <a:lnTo>
                      <a:pt x="632" y="137"/>
                    </a:lnTo>
                    <a:lnTo>
                      <a:pt x="634" y="136"/>
                    </a:lnTo>
                    <a:lnTo>
                      <a:pt x="637" y="137"/>
                    </a:lnTo>
                    <a:lnTo>
                      <a:pt x="640" y="134"/>
                    </a:lnTo>
                    <a:lnTo>
                      <a:pt x="642" y="144"/>
                    </a:lnTo>
                    <a:lnTo>
                      <a:pt x="645" y="137"/>
                    </a:lnTo>
                    <a:lnTo>
                      <a:pt x="647" y="137"/>
                    </a:lnTo>
                    <a:lnTo>
                      <a:pt x="650" y="132"/>
                    </a:lnTo>
                    <a:lnTo>
                      <a:pt x="653" y="139"/>
                    </a:lnTo>
                    <a:lnTo>
                      <a:pt x="655" y="131"/>
                    </a:lnTo>
                    <a:lnTo>
                      <a:pt x="658" y="141"/>
                    </a:lnTo>
                    <a:lnTo>
                      <a:pt x="662" y="134"/>
                    </a:lnTo>
                    <a:lnTo>
                      <a:pt x="663" y="128"/>
                    </a:lnTo>
                    <a:lnTo>
                      <a:pt x="667" y="137"/>
                    </a:lnTo>
                    <a:lnTo>
                      <a:pt x="670" y="139"/>
                    </a:lnTo>
                    <a:lnTo>
                      <a:pt x="672" y="141"/>
                    </a:lnTo>
                    <a:lnTo>
                      <a:pt x="675" y="134"/>
                    </a:lnTo>
                    <a:lnTo>
                      <a:pt x="677" y="136"/>
                    </a:lnTo>
                    <a:lnTo>
                      <a:pt x="680" y="139"/>
                    </a:lnTo>
                    <a:lnTo>
                      <a:pt x="683" y="141"/>
                    </a:lnTo>
                    <a:lnTo>
                      <a:pt x="685" y="132"/>
                    </a:lnTo>
                    <a:lnTo>
                      <a:pt x="688" y="136"/>
                    </a:lnTo>
                    <a:lnTo>
                      <a:pt x="692" y="139"/>
                    </a:lnTo>
                    <a:lnTo>
                      <a:pt x="693" y="139"/>
                    </a:lnTo>
                    <a:lnTo>
                      <a:pt x="697" y="137"/>
                    </a:lnTo>
                    <a:lnTo>
                      <a:pt x="698" y="134"/>
                    </a:lnTo>
                    <a:lnTo>
                      <a:pt x="702" y="136"/>
                    </a:lnTo>
                    <a:lnTo>
                      <a:pt x="705" y="139"/>
                    </a:lnTo>
                    <a:lnTo>
                      <a:pt x="707" y="134"/>
                    </a:lnTo>
                    <a:lnTo>
                      <a:pt x="710" y="137"/>
                    </a:lnTo>
                    <a:lnTo>
                      <a:pt x="712" y="136"/>
                    </a:lnTo>
                    <a:lnTo>
                      <a:pt x="715" y="142"/>
                    </a:lnTo>
                    <a:lnTo>
                      <a:pt x="718" y="136"/>
                    </a:lnTo>
                    <a:lnTo>
                      <a:pt x="720" y="129"/>
                    </a:lnTo>
                    <a:lnTo>
                      <a:pt x="723" y="136"/>
                    </a:lnTo>
                    <a:lnTo>
                      <a:pt x="726" y="137"/>
                    </a:lnTo>
                    <a:lnTo>
                      <a:pt x="728" y="136"/>
                    </a:lnTo>
                    <a:lnTo>
                      <a:pt x="731" y="139"/>
                    </a:lnTo>
                    <a:lnTo>
                      <a:pt x="735" y="136"/>
                    </a:lnTo>
                    <a:lnTo>
                      <a:pt x="736" y="139"/>
                    </a:lnTo>
                    <a:lnTo>
                      <a:pt x="740" y="144"/>
                    </a:lnTo>
                    <a:lnTo>
                      <a:pt x="741" y="139"/>
                    </a:lnTo>
                    <a:lnTo>
                      <a:pt x="745" y="136"/>
                    </a:lnTo>
                    <a:lnTo>
                      <a:pt x="748" y="144"/>
                    </a:lnTo>
                    <a:lnTo>
                      <a:pt x="750" y="137"/>
                    </a:lnTo>
                    <a:lnTo>
                      <a:pt x="753" y="139"/>
                    </a:lnTo>
                    <a:lnTo>
                      <a:pt x="756" y="139"/>
                    </a:lnTo>
                    <a:lnTo>
                      <a:pt x="758" y="129"/>
                    </a:lnTo>
                    <a:lnTo>
                      <a:pt x="761" y="136"/>
                    </a:lnTo>
                    <a:lnTo>
                      <a:pt x="763" y="139"/>
                    </a:lnTo>
                    <a:lnTo>
                      <a:pt x="766" y="134"/>
                    </a:lnTo>
                    <a:lnTo>
                      <a:pt x="770" y="134"/>
                    </a:lnTo>
                    <a:lnTo>
                      <a:pt x="771" y="142"/>
                    </a:lnTo>
                    <a:lnTo>
                      <a:pt x="775" y="142"/>
                    </a:lnTo>
                    <a:lnTo>
                      <a:pt x="778" y="132"/>
                    </a:lnTo>
                    <a:lnTo>
                      <a:pt x="780" y="134"/>
                    </a:lnTo>
                    <a:lnTo>
                      <a:pt x="783" y="141"/>
                    </a:lnTo>
                    <a:lnTo>
                      <a:pt x="785" y="134"/>
                    </a:lnTo>
                    <a:lnTo>
                      <a:pt x="788" y="141"/>
                    </a:lnTo>
                    <a:lnTo>
                      <a:pt x="791" y="141"/>
                    </a:lnTo>
                    <a:lnTo>
                      <a:pt x="793" y="142"/>
                    </a:lnTo>
                    <a:lnTo>
                      <a:pt x="796" y="131"/>
                    </a:lnTo>
                    <a:lnTo>
                      <a:pt x="799" y="137"/>
                    </a:lnTo>
                    <a:lnTo>
                      <a:pt x="801" y="141"/>
                    </a:lnTo>
                    <a:lnTo>
                      <a:pt x="804" y="131"/>
                    </a:lnTo>
                    <a:lnTo>
                      <a:pt x="806" y="137"/>
                    </a:lnTo>
                    <a:lnTo>
                      <a:pt x="809" y="136"/>
                    </a:lnTo>
                    <a:lnTo>
                      <a:pt x="813" y="141"/>
                    </a:lnTo>
                    <a:lnTo>
                      <a:pt x="814" y="137"/>
                    </a:lnTo>
                    <a:lnTo>
                      <a:pt x="818" y="131"/>
                    </a:lnTo>
                    <a:lnTo>
                      <a:pt x="821" y="139"/>
                    </a:lnTo>
                    <a:lnTo>
                      <a:pt x="823" y="136"/>
                    </a:lnTo>
                    <a:lnTo>
                      <a:pt x="826" y="132"/>
                    </a:lnTo>
                    <a:lnTo>
                      <a:pt x="828" y="132"/>
                    </a:lnTo>
                    <a:lnTo>
                      <a:pt x="831" y="134"/>
                    </a:lnTo>
                    <a:lnTo>
                      <a:pt x="834" y="136"/>
                    </a:lnTo>
                    <a:lnTo>
                      <a:pt x="836" y="134"/>
                    </a:lnTo>
                    <a:lnTo>
                      <a:pt x="839" y="131"/>
                    </a:lnTo>
                    <a:lnTo>
                      <a:pt x="843" y="132"/>
                    </a:lnTo>
                    <a:lnTo>
                      <a:pt x="844" y="134"/>
                    </a:lnTo>
                    <a:lnTo>
                      <a:pt x="848" y="129"/>
                    </a:lnTo>
                    <a:lnTo>
                      <a:pt x="849" y="131"/>
                    </a:lnTo>
                    <a:lnTo>
                      <a:pt x="853" y="137"/>
                    </a:lnTo>
                    <a:lnTo>
                      <a:pt x="856" y="136"/>
                    </a:lnTo>
                    <a:lnTo>
                      <a:pt x="858" y="139"/>
                    </a:lnTo>
                    <a:lnTo>
                      <a:pt x="861" y="137"/>
                    </a:lnTo>
                    <a:lnTo>
                      <a:pt x="864" y="124"/>
                    </a:lnTo>
                    <a:lnTo>
                      <a:pt x="866" y="126"/>
                    </a:lnTo>
                    <a:lnTo>
                      <a:pt x="869" y="136"/>
                    </a:lnTo>
                    <a:lnTo>
                      <a:pt x="873" y="123"/>
                    </a:lnTo>
                    <a:lnTo>
                      <a:pt x="874" y="132"/>
                    </a:lnTo>
                    <a:lnTo>
                      <a:pt x="877" y="141"/>
                    </a:lnTo>
                    <a:lnTo>
                      <a:pt x="879" y="131"/>
                    </a:lnTo>
                    <a:lnTo>
                      <a:pt x="882" y="134"/>
                    </a:lnTo>
                    <a:lnTo>
                      <a:pt x="886" y="126"/>
                    </a:lnTo>
                    <a:lnTo>
                      <a:pt x="887" y="137"/>
                    </a:lnTo>
                    <a:lnTo>
                      <a:pt x="891" y="142"/>
                    </a:lnTo>
                    <a:lnTo>
                      <a:pt x="892" y="129"/>
                    </a:lnTo>
                    <a:lnTo>
                      <a:pt x="896" y="136"/>
                    </a:lnTo>
                    <a:lnTo>
                      <a:pt x="899" y="142"/>
                    </a:lnTo>
                    <a:lnTo>
                      <a:pt x="901" y="136"/>
                    </a:lnTo>
                    <a:lnTo>
                      <a:pt x="904" y="132"/>
                    </a:lnTo>
                    <a:lnTo>
                      <a:pt x="907" y="134"/>
                    </a:lnTo>
                    <a:lnTo>
                      <a:pt x="909" y="134"/>
                    </a:lnTo>
                    <a:lnTo>
                      <a:pt x="912" y="141"/>
                    </a:lnTo>
                    <a:lnTo>
                      <a:pt x="914" y="129"/>
                    </a:lnTo>
                    <a:lnTo>
                      <a:pt x="917" y="142"/>
                    </a:lnTo>
                    <a:lnTo>
                      <a:pt x="921" y="129"/>
                    </a:lnTo>
                    <a:lnTo>
                      <a:pt x="922" y="136"/>
                    </a:lnTo>
                    <a:lnTo>
                      <a:pt x="926" y="136"/>
                    </a:lnTo>
                    <a:lnTo>
                      <a:pt x="929" y="137"/>
                    </a:lnTo>
                    <a:lnTo>
                      <a:pt x="931" y="139"/>
                    </a:lnTo>
                    <a:lnTo>
                      <a:pt x="934" y="134"/>
                    </a:lnTo>
                    <a:lnTo>
                      <a:pt x="937" y="137"/>
                    </a:lnTo>
                    <a:lnTo>
                      <a:pt x="939" y="129"/>
                    </a:lnTo>
                    <a:lnTo>
                      <a:pt x="942" y="134"/>
                    </a:lnTo>
                    <a:lnTo>
                      <a:pt x="944" y="136"/>
                    </a:lnTo>
                    <a:lnTo>
                      <a:pt x="947" y="129"/>
                    </a:lnTo>
                    <a:lnTo>
                      <a:pt x="950" y="139"/>
                    </a:lnTo>
                    <a:lnTo>
                      <a:pt x="952" y="137"/>
                    </a:lnTo>
                    <a:lnTo>
                      <a:pt x="955" y="139"/>
                    </a:lnTo>
                    <a:lnTo>
                      <a:pt x="957" y="128"/>
                    </a:lnTo>
                    <a:lnTo>
                      <a:pt x="960" y="134"/>
                    </a:lnTo>
                    <a:lnTo>
                      <a:pt x="964" y="137"/>
                    </a:lnTo>
                    <a:lnTo>
                      <a:pt x="965" y="137"/>
                    </a:lnTo>
                    <a:lnTo>
                      <a:pt x="969" y="132"/>
                    </a:lnTo>
                    <a:lnTo>
                      <a:pt x="972" y="139"/>
                    </a:lnTo>
                    <a:lnTo>
                      <a:pt x="974" y="137"/>
                    </a:lnTo>
                    <a:lnTo>
                      <a:pt x="977" y="132"/>
                    </a:lnTo>
                    <a:lnTo>
                      <a:pt x="979" y="134"/>
                    </a:lnTo>
                    <a:lnTo>
                      <a:pt x="982" y="132"/>
                    </a:lnTo>
                    <a:lnTo>
                      <a:pt x="985" y="139"/>
                    </a:lnTo>
                    <a:lnTo>
                      <a:pt x="987" y="139"/>
                    </a:lnTo>
                    <a:lnTo>
                      <a:pt x="990" y="136"/>
                    </a:lnTo>
                    <a:lnTo>
                      <a:pt x="994" y="134"/>
                    </a:lnTo>
                    <a:lnTo>
                      <a:pt x="995" y="139"/>
                    </a:lnTo>
                    <a:lnTo>
                      <a:pt x="999" y="128"/>
                    </a:lnTo>
                    <a:lnTo>
                      <a:pt x="1002" y="139"/>
                    </a:lnTo>
                    <a:lnTo>
                      <a:pt x="1004" y="123"/>
                    </a:lnTo>
                    <a:lnTo>
                      <a:pt x="1007" y="134"/>
                    </a:lnTo>
                    <a:lnTo>
                      <a:pt x="1009" y="119"/>
                    </a:lnTo>
                    <a:lnTo>
                      <a:pt x="1012" y="141"/>
                    </a:lnTo>
                    <a:lnTo>
                      <a:pt x="1015" y="136"/>
                    </a:lnTo>
                    <a:lnTo>
                      <a:pt x="1017" y="139"/>
                    </a:lnTo>
                    <a:lnTo>
                      <a:pt x="1020" y="134"/>
                    </a:lnTo>
                    <a:lnTo>
                      <a:pt x="1024" y="124"/>
                    </a:lnTo>
                    <a:lnTo>
                      <a:pt x="1025" y="139"/>
                    </a:lnTo>
                    <a:lnTo>
                      <a:pt x="1028" y="132"/>
                    </a:lnTo>
                    <a:lnTo>
                      <a:pt x="1030" y="136"/>
                    </a:lnTo>
                    <a:lnTo>
                      <a:pt x="1033" y="142"/>
                    </a:lnTo>
                    <a:lnTo>
                      <a:pt x="1037" y="136"/>
                    </a:lnTo>
                    <a:lnTo>
                      <a:pt x="1038" y="136"/>
                    </a:lnTo>
                    <a:lnTo>
                      <a:pt x="1042" y="137"/>
                    </a:lnTo>
                    <a:lnTo>
                      <a:pt x="1043" y="136"/>
                    </a:lnTo>
                    <a:lnTo>
                      <a:pt x="1047" y="132"/>
                    </a:lnTo>
                    <a:lnTo>
                      <a:pt x="1050" y="136"/>
                    </a:lnTo>
                    <a:lnTo>
                      <a:pt x="1052" y="137"/>
                    </a:lnTo>
                    <a:lnTo>
                      <a:pt x="1055" y="142"/>
                    </a:lnTo>
                    <a:lnTo>
                      <a:pt x="1058" y="139"/>
                    </a:lnTo>
                    <a:lnTo>
                      <a:pt x="1060" y="134"/>
                    </a:lnTo>
                    <a:lnTo>
                      <a:pt x="1063" y="137"/>
                    </a:lnTo>
                    <a:lnTo>
                      <a:pt x="1067" y="139"/>
                    </a:lnTo>
                    <a:lnTo>
                      <a:pt x="1068" y="137"/>
                    </a:lnTo>
                    <a:lnTo>
                      <a:pt x="1072" y="139"/>
                    </a:lnTo>
                    <a:lnTo>
                      <a:pt x="1073" y="129"/>
                    </a:lnTo>
                    <a:lnTo>
                      <a:pt x="1077" y="128"/>
                    </a:lnTo>
                    <a:lnTo>
                      <a:pt x="1080" y="136"/>
                    </a:lnTo>
                    <a:lnTo>
                      <a:pt x="1082" y="136"/>
                    </a:lnTo>
                    <a:lnTo>
                      <a:pt x="1085" y="111"/>
                    </a:lnTo>
                    <a:lnTo>
                      <a:pt x="1088" y="132"/>
                    </a:lnTo>
                    <a:lnTo>
                      <a:pt x="1090" y="123"/>
                    </a:lnTo>
                    <a:lnTo>
                      <a:pt x="1093" y="132"/>
                    </a:lnTo>
                    <a:lnTo>
                      <a:pt x="1095" y="139"/>
                    </a:lnTo>
                    <a:lnTo>
                      <a:pt x="1098" y="139"/>
                    </a:lnTo>
                    <a:lnTo>
                      <a:pt x="1101" y="132"/>
                    </a:lnTo>
                    <a:lnTo>
                      <a:pt x="1103" y="123"/>
                    </a:lnTo>
                    <a:lnTo>
                      <a:pt x="1106" y="141"/>
                    </a:lnTo>
                    <a:lnTo>
                      <a:pt x="1110" y="128"/>
                    </a:lnTo>
                    <a:lnTo>
                      <a:pt x="1111" y="139"/>
                    </a:lnTo>
                    <a:lnTo>
                      <a:pt x="1115" y="134"/>
                    </a:lnTo>
                    <a:lnTo>
                      <a:pt x="1116" y="141"/>
                    </a:lnTo>
                    <a:lnTo>
                      <a:pt x="1120" y="139"/>
                    </a:lnTo>
                    <a:lnTo>
                      <a:pt x="1123" y="132"/>
                    </a:lnTo>
                    <a:lnTo>
                      <a:pt x="1125" y="136"/>
                    </a:lnTo>
                    <a:lnTo>
                      <a:pt x="1128" y="137"/>
                    </a:lnTo>
                    <a:lnTo>
                      <a:pt x="1131" y="126"/>
                    </a:lnTo>
                    <a:lnTo>
                      <a:pt x="1133" y="123"/>
                    </a:lnTo>
                    <a:lnTo>
                      <a:pt x="1136" y="134"/>
                    </a:lnTo>
                    <a:lnTo>
                      <a:pt x="1138" y="142"/>
                    </a:lnTo>
                    <a:lnTo>
                      <a:pt x="1141" y="131"/>
                    </a:lnTo>
                    <a:lnTo>
                      <a:pt x="1145" y="142"/>
                    </a:lnTo>
                    <a:lnTo>
                      <a:pt x="1146" y="134"/>
                    </a:lnTo>
                    <a:lnTo>
                      <a:pt x="1150" y="141"/>
                    </a:lnTo>
                    <a:lnTo>
                      <a:pt x="1153" y="134"/>
                    </a:lnTo>
                    <a:lnTo>
                      <a:pt x="1155" y="128"/>
                    </a:lnTo>
                    <a:lnTo>
                      <a:pt x="1158" y="134"/>
                    </a:lnTo>
                    <a:lnTo>
                      <a:pt x="1160" y="128"/>
                    </a:lnTo>
                    <a:lnTo>
                      <a:pt x="1163" y="124"/>
                    </a:lnTo>
                    <a:lnTo>
                      <a:pt x="1166" y="131"/>
                    </a:lnTo>
                    <a:lnTo>
                      <a:pt x="1168" y="118"/>
                    </a:lnTo>
                    <a:lnTo>
                      <a:pt x="1171" y="126"/>
                    </a:lnTo>
                    <a:lnTo>
                      <a:pt x="1174" y="121"/>
                    </a:lnTo>
                    <a:lnTo>
                      <a:pt x="1176" y="128"/>
                    </a:lnTo>
                    <a:lnTo>
                      <a:pt x="1179" y="123"/>
                    </a:lnTo>
                    <a:lnTo>
                      <a:pt x="1181" y="139"/>
                    </a:lnTo>
                    <a:lnTo>
                      <a:pt x="1184" y="137"/>
                    </a:lnTo>
                    <a:lnTo>
                      <a:pt x="1188" y="121"/>
                    </a:lnTo>
                    <a:lnTo>
                      <a:pt x="1189" y="132"/>
                    </a:lnTo>
                    <a:lnTo>
                      <a:pt x="1193" y="124"/>
                    </a:lnTo>
                    <a:lnTo>
                      <a:pt x="1196" y="139"/>
                    </a:lnTo>
                    <a:lnTo>
                      <a:pt x="1198" y="139"/>
                    </a:lnTo>
                    <a:lnTo>
                      <a:pt x="1201" y="136"/>
                    </a:lnTo>
                    <a:lnTo>
                      <a:pt x="1203" y="129"/>
                    </a:lnTo>
                    <a:lnTo>
                      <a:pt x="1206" y="139"/>
                    </a:lnTo>
                    <a:lnTo>
                      <a:pt x="1209" y="142"/>
                    </a:lnTo>
                    <a:lnTo>
                      <a:pt x="1211" y="142"/>
                    </a:lnTo>
                    <a:lnTo>
                      <a:pt x="1214" y="116"/>
                    </a:lnTo>
                    <a:lnTo>
                      <a:pt x="1218" y="136"/>
                    </a:lnTo>
                    <a:lnTo>
                      <a:pt x="1219" y="101"/>
                    </a:lnTo>
                    <a:lnTo>
                      <a:pt x="1223" y="141"/>
                    </a:lnTo>
                    <a:lnTo>
                      <a:pt x="1224" y="109"/>
                    </a:lnTo>
                    <a:lnTo>
                      <a:pt x="1228" y="113"/>
                    </a:lnTo>
                    <a:lnTo>
                      <a:pt x="1231" y="126"/>
                    </a:lnTo>
                    <a:lnTo>
                      <a:pt x="1233" y="103"/>
                    </a:lnTo>
                    <a:lnTo>
                      <a:pt x="1236" y="103"/>
                    </a:lnTo>
                    <a:lnTo>
                      <a:pt x="1239" y="94"/>
                    </a:lnTo>
                    <a:lnTo>
                      <a:pt x="1241" y="131"/>
                    </a:lnTo>
                    <a:lnTo>
                      <a:pt x="1244" y="121"/>
                    </a:lnTo>
                    <a:lnTo>
                      <a:pt x="1248" y="78"/>
                    </a:lnTo>
                    <a:lnTo>
                      <a:pt x="1249" y="121"/>
                    </a:lnTo>
                    <a:lnTo>
                      <a:pt x="1252" y="84"/>
                    </a:lnTo>
                    <a:lnTo>
                      <a:pt x="1254" y="123"/>
                    </a:lnTo>
                    <a:lnTo>
                      <a:pt x="1257" y="126"/>
                    </a:lnTo>
                    <a:lnTo>
                      <a:pt x="1261" y="114"/>
                    </a:lnTo>
                    <a:lnTo>
                      <a:pt x="1262" y="106"/>
                    </a:lnTo>
                    <a:lnTo>
                      <a:pt x="1266" y="35"/>
                    </a:lnTo>
                    <a:lnTo>
                      <a:pt x="1269" y="118"/>
                    </a:lnTo>
                    <a:lnTo>
                      <a:pt x="1271" y="25"/>
                    </a:lnTo>
                    <a:lnTo>
                      <a:pt x="1274" y="136"/>
                    </a:lnTo>
                    <a:lnTo>
                      <a:pt x="1276" y="8"/>
                    </a:lnTo>
                    <a:lnTo>
                      <a:pt x="1279" y="88"/>
                    </a:lnTo>
                    <a:lnTo>
                      <a:pt x="1282" y="58"/>
                    </a:lnTo>
                    <a:lnTo>
                      <a:pt x="1284" y="0"/>
                    </a:lnTo>
                    <a:lnTo>
                      <a:pt x="1287" y="56"/>
                    </a:lnTo>
                    <a:lnTo>
                      <a:pt x="1289" y="23"/>
                    </a:lnTo>
                    <a:lnTo>
                      <a:pt x="1292" y="33"/>
                    </a:lnTo>
                    <a:lnTo>
                      <a:pt x="1296" y="76"/>
                    </a:lnTo>
                    <a:lnTo>
                      <a:pt x="1297" y="61"/>
                    </a:lnTo>
                    <a:lnTo>
                      <a:pt x="1301" y="43"/>
                    </a:lnTo>
                    <a:lnTo>
                      <a:pt x="1304" y="109"/>
                    </a:lnTo>
                    <a:lnTo>
                      <a:pt x="1306" y="109"/>
                    </a:lnTo>
                    <a:lnTo>
                      <a:pt x="1309" y="123"/>
                    </a:lnTo>
                    <a:lnTo>
                      <a:pt x="1312" y="16"/>
                    </a:lnTo>
                    <a:lnTo>
                      <a:pt x="1314" y="66"/>
                    </a:lnTo>
                    <a:lnTo>
                      <a:pt x="1317" y="113"/>
                    </a:lnTo>
                    <a:lnTo>
                      <a:pt x="1319" y="71"/>
                    </a:lnTo>
                    <a:lnTo>
                      <a:pt x="1322" y="116"/>
                    </a:lnTo>
                    <a:lnTo>
                      <a:pt x="1325" y="83"/>
                    </a:lnTo>
                    <a:lnTo>
                      <a:pt x="1327" y="116"/>
                    </a:lnTo>
                    <a:lnTo>
                      <a:pt x="1330" y="116"/>
                    </a:lnTo>
                    <a:lnTo>
                      <a:pt x="1334" y="116"/>
                    </a:lnTo>
                    <a:lnTo>
                      <a:pt x="1335" y="116"/>
                    </a:lnTo>
                    <a:lnTo>
                      <a:pt x="1339" y="81"/>
                    </a:lnTo>
                    <a:lnTo>
                      <a:pt x="1340" y="136"/>
                    </a:lnTo>
                    <a:lnTo>
                      <a:pt x="1344" y="124"/>
                    </a:lnTo>
                    <a:lnTo>
                      <a:pt x="1347" y="121"/>
                    </a:lnTo>
                    <a:lnTo>
                      <a:pt x="1349" y="103"/>
                    </a:lnTo>
                    <a:lnTo>
                      <a:pt x="1352" y="108"/>
                    </a:lnTo>
                    <a:lnTo>
                      <a:pt x="1355" y="131"/>
                    </a:lnTo>
                    <a:lnTo>
                      <a:pt x="1357" y="129"/>
                    </a:lnTo>
                    <a:lnTo>
                      <a:pt x="1360" y="132"/>
                    </a:lnTo>
                    <a:lnTo>
                      <a:pt x="1362" y="137"/>
                    </a:lnTo>
                    <a:lnTo>
                      <a:pt x="1365" y="124"/>
                    </a:lnTo>
                    <a:lnTo>
                      <a:pt x="1369" y="129"/>
                    </a:lnTo>
                    <a:lnTo>
                      <a:pt x="1370" y="126"/>
                    </a:lnTo>
                    <a:lnTo>
                      <a:pt x="1374" y="132"/>
                    </a:lnTo>
                    <a:lnTo>
                      <a:pt x="1377" y="129"/>
                    </a:lnTo>
                    <a:lnTo>
                      <a:pt x="1379" y="128"/>
                    </a:lnTo>
                    <a:lnTo>
                      <a:pt x="1382" y="118"/>
                    </a:lnTo>
                    <a:lnTo>
                      <a:pt x="1384" y="104"/>
                    </a:lnTo>
                    <a:lnTo>
                      <a:pt x="1387" y="114"/>
                    </a:lnTo>
                    <a:lnTo>
                      <a:pt x="1390" y="118"/>
                    </a:lnTo>
                    <a:lnTo>
                      <a:pt x="1392" y="141"/>
                    </a:lnTo>
                    <a:lnTo>
                      <a:pt x="1395" y="118"/>
                    </a:lnTo>
                    <a:lnTo>
                      <a:pt x="1399" y="131"/>
                    </a:lnTo>
                    <a:lnTo>
                      <a:pt x="1400" y="141"/>
                    </a:lnTo>
                    <a:lnTo>
                      <a:pt x="1403" y="137"/>
                    </a:lnTo>
                    <a:lnTo>
                      <a:pt x="1405" y="136"/>
                    </a:lnTo>
                    <a:lnTo>
                      <a:pt x="1408" y="126"/>
                    </a:lnTo>
                    <a:lnTo>
                      <a:pt x="1412" y="136"/>
                    </a:lnTo>
                    <a:lnTo>
                      <a:pt x="1413" y="126"/>
                    </a:lnTo>
                    <a:lnTo>
                      <a:pt x="1417" y="132"/>
                    </a:lnTo>
                    <a:lnTo>
                      <a:pt x="1420" y="126"/>
                    </a:lnTo>
                    <a:lnTo>
                      <a:pt x="1422" y="128"/>
                    </a:lnTo>
                    <a:lnTo>
                      <a:pt x="1425" y="129"/>
                    </a:lnTo>
                    <a:lnTo>
                      <a:pt x="1427" y="131"/>
                    </a:lnTo>
                    <a:lnTo>
                      <a:pt x="1430" y="141"/>
                    </a:lnTo>
                    <a:lnTo>
                      <a:pt x="1433" y="126"/>
                    </a:lnTo>
                    <a:lnTo>
                      <a:pt x="1435" y="136"/>
                    </a:lnTo>
                    <a:lnTo>
                      <a:pt x="1438" y="137"/>
                    </a:lnTo>
                    <a:lnTo>
                      <a:pt x="1442" y="144"/>
                    </a:lnTo>
                    <a:lnTo>
                      <a:pt x="1443" y="126"/>
                    </a:lnTo>
                    <a:lnTo>
                      <a:pt x="1447" y="131"/>
                    </a:lnTo>
                    <a:lnTo>
                      <a:pt x="1448" y="136"/>
                    </a:lnTo>
                    <a:lnTo>
                      <a:pt x="1452" y="119"/>
                    </a:lnTo>
                    <a:lnTo>
                      <a:pt x="1455" y="134"/>
                    </a:lnTo>
                    <a:lnTo>
                      <a:pt x="1457" y="134"/>
                    </a:lnTo>
                    <a:lnTo>
                      <a:pt x="1460" y="136"/>
                    </a:lnTo>
                    <a:lnTo>
                      <a:pt x="1463" y="131"/>
                    </a:lnTo>
                    <a:lnTo>
                      <a:pt x="1465" y="132"/>
                    </a:lnTo>
                    <a:lnTo>
                      <a:pt x="1468" y="126"/>
                    </a:lnTo>
                    <a:lnTo>
                      <a:pt x="1470" y="129"/>
                    </a:lnTo>
                    <a:lnTo>
                      <a:pt x="1473" y="136"/>
                    </a:lnTo>
                    <a:lnTo>
                      <a:pt x="1476" y="137"/>
                    </a:lnTo>
                    <a:lnTo>
                      <a:pt x="1478" y="134"/>
                    </a:lnTo>
                    <a:lnTo>
                      <a:pt x="1481" y="132"/>
                    </a:lnTo>
                    <a:lnTo>
                      <a:pt x="1485" y="139"/>
                    </a:lnTo>
                    <a:lnTo>
                      <a:pt x="1486" y="141"/>
                    </a:lnTo>
                    <a:lnTo>
                      <a:pt x="1490" y="142"/>
                    </a:lnTo>
                    <a:lnTo>
                      <a:pt x="1491" y="132"/>
                    </a:lnTo>
                    <a:lnTo>
                      <a:pt x="1495" y="132"/>
                    </a:lnTo>
                    <a:lnTo>
                      <a:pt x="1498" y="137"/>
                    </a:lnTo>
                    <a:lnTo>
                      <a:pt x="1500" y="134"/>
                    </a:lnTo>
                    <a:lnTo>
                      <a:pt x="1503" y="131"/>
                    </a:lnTo>
                    <a:lnTo>
                      <a:pt x="1506" y="134"/>
                    </a:lnTo>
                    <a:lnTo>
                      <a:pt x="1508" y="141"/>
                    </a:lnTo>
                    <a:lnTo>
                      <a:pt x="1511" y="124"/>
                    </a:lnTo>
                    <a:lnTo>
                      <a:pt x="1515" y="136"/>
                    </a:lnTo>
                    <a:lnTo>
                      <a:pt x="1516" y="139"/>
                    </a:lnTo>
                    <a:lnTo>
                      <a:pt x="1520" y="137"/>
                    </a:lnTo>
                    <a:lnTo>
                      <a:pt x="1521" y="132"/>
                    </a:lnTo>
                    <a:lnTo>
                      <a:pt x="1525" y="131"/>
                    </a:lnTo>
                    <a:lnTo>
                      <a:pt x="1528" y="139"/>
                    </a:lnTo>
                    <a:lnTo>
                      <a:pt x="1530" y="132"/>
                    </a:lnTo>
                    <a:lnTo>
                      <a:pt x="1533" y="134"/>
                    </a:lnTo>
                    <a:lnTo>
                      <a:pt x="1535" y="139"/>
                    </a:lnTo>
                    <a:lnTo>
                      <a:pt x="1538" y="134"/>
                    </a:lnTo>
                    <a:lnTo>
                      <a:pt x="1541" y="141"/>
                    </a:lnTo>
                    <a:lnTo>
                      <a:pt x="1543" y="139"/>
                    </a:lnTo>
                    <a:lnTo>
                      <a:pt x="1546" y="137"/>
                    </a:lnTo>
                    <a:lnTo>
                      <a:pt x="1550" y="134"/>
                    </a:lnTo>
                    <a:lnTo>
                      <a:pt x="1551" y="129"/>
                    </a:lnTo>
                    <a:lnTo>
                      <a:pt x="1554" y="131"/>
                    </a:lnTo>
                    <a:lnTo>
                      <a:pt x="1556" y="137"/>
                    </a:lnTo>
                    <a:lnTo>
                      <a:pt x="1559" y="134"/>
                    </a:lnTo>
                    <a:lnTo>
                      <a:pt x="1563" y="136"/>
                    </a:lnTo>
                    <a:lnTo>
                      <a:pt x="1564" y="139"/>
                    </a:lnTo>
                    <a:lnTo>
                      <a:pt x="1568" y="139"/>
                    </a:lnTo>
                    <a:lnTo>
                      <a:pt x="1571" y="139"/>
                    </a:lnTo>
                    <a:lnTo>
                      <a:pt x="1573" y="136"/>
                    </a:lnTo>
                    <a:lnTo>
                      <a:pt x="1576" y="136"/>
                    </a:lnTo>
                    <a:lnTo>
                      <a:pt x="1579" y="134"/>
                    </a:lnTo>
                    <a:lnTo>
                      <a:pt x="1581" y="137"/>
                    </a:lnTo>
                    <a:lnTo>
                      <a:pt x="1584" y="136"/>
                    </a:lnTo>
                    <a:lnTo>
                      <a:pt x="1586" y="126"/>
                    </a:lnTo>
                    <a:lnTo>
                      <a:pt x="1589" y="137"/>
                    </a:lnTo>
                    <a:lnTo>
                      <a:pt x="1593" y="141"/>
                    </a:lnTo>
                    <a:lnTo>
                      <a:pt x="1594" y="132"/>
                    </a:lnTo>
                    <a:lnTo>
                      <a:pt x="1598" y="137"/>
                    </a:lnTo>
                    <a:lnTo>
                      <a:pt x="1601" y="136"/>
                    </a:lnTo>
                    <a:lnTo>
                      <a:pt x="1603" y="137"/>
                    </a:lnTo>
                    <a:lnTo>
                      <a:pt x="1606" y="139"/>
                    </a:lnTo>
                    <a:lnTo>
                      <a:pt x="1608" y="137"/>
                    </a:lnTo>
                    <a:lnTo>
                      <a:pt x="1611" y="128"/>
                    </a:lnTo>
                    <a:lnTo>
                      <a:pt x="1614" y="141"/>
                    </a:lnTo>
                    <a:lnTo>
                      <a:pt x="1616" y="129"/>
                    </a:lnTo>
                    <a:lnTo>
                      <a:pt x="1619" y="137"/>
                    </a:lnTo>
                    <a:lnTo>
                      <a:pt x="1621" y="134"/>
                    </a:lnTo>
                    <a:lnTo>
                      <a:pt x="1624" y="144"/>
                    </a:lnTo>
                    <a:lnTo>
                      <a:pt x="1627" y="129"/>
                    </a:lnTo>
                    <a:lnTo>
                      <a:pt x="1629" y="134"/>
                    </a:lnTo>
                    <a:lnTo>
                      <a:pt x="1632" y="129"/>
                    </a:lnTo>
                    <a:lnTo>
                      <a:pt x="1636" y="141"/>
                    </a:lnTo>
                    <a:lnTo>
                      <a:pt x="1637" y="139"/>
                    </a:lnTo>
                    <a:lnTo>
                      <a:pt x="1641" y="129"/>
                    </a:lnTo>
                    <a:lnTo>
                      <a:pt x="1644" y="124"/>
                    </a:lnTo>
                    <a:lnTo>
                      <a:pt x="1646" y="136"/>
                    </a:lnTo>
                    <a:lnTo>
                      <a:pt x="1649" y="137"/>
                    </a:lnTo>
                    <a:lnTo>
                      <a:pt x="1651" y="137"/>
                    </a:lnTo>
                    <a:lnTo>
                      <a:pt x="1654" y="144"/>
                    </a:lnTo>
                    <a:lnTo>
                      <a:pt x="1657" y="134"/>
                    </a:lnTo>
                    <a:lnTo>
                      <a:pt x="1659" y="131"/>
                    </a:lnTo>
                    <a:lnTo>
                      <a:pt x="1662" y="134"/>
                    </a:lnTo>
                    <a:lnTo>
                      <a:pt x="1666" y="129"/>
                    </a:lnTo>
                    <a:lnTo>
                      <a:pt x="1667" y="142"/>
                    </a:lnTo>
                    <a:lnTo>
                      <a:pt x="1671" y="136"/>
                    </a:lnTo>
                    <a:lnTo>
                      <a:pt x="1672" y="137"/>
                    </a:lnTo>
                    <a:lnTo>
                      <a:pt x="1676" y="136"/>
                    </a:lnTo>
                    <a:lnTo>
                      <a:pt x="1679" y="126"/>
                    </a:lnTo>
                    <a:lnTo>
                      <a:pt x="1681" y="132"/>
                    </a:lnTo>
                    <a:lnTo>
                      <a:pt x="1684" y="131"/>
                    </a:lnTo>
                    <a:lnTo>
                      <a:pt x="1686" y="124"/>
                    </a:lnTo>
                    <a:lnTo>
                      <a:pt x="1689" y="129"/>
                    </a:lnTo>
                    <a:lnTo>
                      <a:pt x="1692" y="136"/>
                    </a:lnTo>
                    <a:lnTo>
                      <a:pt x="1694" y="137"/>
                    </a:lnTo>
                    <a:lnTo>
                      <a:pt x="1697" y="129"/>
                    </a:lnTo>
                    <a:lnTo>
                      <a:pt x="1701" y="141"/>
                    </a:lnTo>
                    <a:lnTo>
                      <a:pt x="1702" y="142"/>
                    </a:lnTo>
                    <a:lnTo>
                      <a:pt x="1705" y="132"/>
                    </a:lnTo>
                    <a:lnTo>
                      <a:pt x="1709" y="137"/>
                    </a:lnTo>
                    <a:lnTo>
                      <a:pt x="1710" y="139"/>
                    </a:lnTo>
                    <a:lnTo>
                      <a:pt x="1714" y="141"/>
                    </a:lnTo>
                    <a:lnTo>
                      <a:pt x="1715" y="132"/>
                    </a:lnTo>
                    <a:lnTo>
                      <a:pt x="1719" y="144"/>
                    </a:lnTo>
                    <a:lnTo>
                      <a:pt x="1722" y="142"/>
                    </a:lnTo>
                    <a:lnTo>
                      <a:pt x="1724" y="126"/>
                    </a:lnTo>
                    <a:lnTo>
                      <a:pt x="1727" y="134"/>
                    </a:lnTo>
                    <a:lnTo>
                      <a:pt x="1730" y="128"/>
                    </a:lnTo>
                    <a:lnTo>
                      <a:pt x="1732" y="139"/>
                    </a:lnTo>
                    <a:lnTo>
                      <a:pt x="1735" y="124"/>
                    </a:lnTo>
                    <a:lnTo>
                      <a:pt x="1737" y="142"/>
                    </a:lnTo>
                    <a:lnTo>
                      <a:pt x="1740" y="139"/>
                    </a:lnTo>
                    <a:lnTo>
                      <a:pt x="1744" y="136"/>
                    </a:lnTo>
                    <a:lnTo>
                      <a:pt x="1745" y="137"/>
                    </a:lnTo>
                    <a:lnTo>
                      <a:pt x="1749" y="134"/>
                    </a:lnTo>
                    <a:lnTo>
                      <a:pt x="1752" y="137"/>
                    </a:lnTo>
                    <a:lnTo>
                      <a:pt x="1754" y="144"/>
                    </a:lnTo>
                    <a:lnTo>
                      <a:pt x="1757" y="137"/>
                    </a:lnTo>
                    <a:lnTo>
                      <a:pt x="1759" y="131"/>
                    </a:lnTo>
                    <a:lnTo>
                      <a:pt x="1762" y="141"/>
                    </a:lnTo>
                    <a:lnTo>
                      <a:pt x="1765" y="139"/>
                    </a:lnTo>
                    <a:lnTo>
                      <a:pt x="1767" y="129"/>
                    </a:lnTo>
                    <a:lnTo>
                      <a:pt x="1770" y="134"/>
                    </a:lnTo>
                    <a:lnTo>
                      <a:pt x="1774" y="131"/>
                    </a:lnTo>
                    <a:lnTo>
                      <a:pt x="1775" y="132"/>
                    </a:lnTo>
                    <a:lnTo>
                      <a:pt x="1778" y="134"/>
                    </a:lnTo>
                    <a:lnTo>
                      <a:pt x="1780" y="141"/>
                    </a:lnTo>
                    <a:lnTo>
                      <a:pt x="1783" y="141"/>
                    </a:lnTo>
                    <a:lnTo>
                      <a:pt x="1787" y="134"/>
                    </a:lnTo>
                    <a:lnTo>
                      <a:pt x="1788" y="141"/>
                    </a:lnTo>
                    <a:lnTo>
                      <a:pt x="1792" y="139"/>
                    </a:lnTo>
                    <a:lnTo>
                      <a:pt x="1795" y="139"/>
                    </a:lnTo>
                    <a:lnTo>
                      <a:pt x="1797" y="136"/>
                    </a:lnTo>
                    <a:lnTo>
                      <a:pt x="1800" y="144"/>
                    </a:lnTo>
                    <a:lnTo>
                      <a:pt x="1802" y="134"/>
                    </a:lnTo>
                    <a:lnTo>
                      <a:pt x="1805" y="137"/>
                    </a:lnTo>
                    <a:lnTo>
                      <a:pt x="1808" y="141"/>
                    </a:lnTo>
                    <a:lnTo>
                      <a:pt x="1810" y="137"/>
                    </a:lnTo>
                    <a:lnTo>
                      <a:pt x="1813" y="129"/>
                    </a:lnTo>
                    <a:lnTo>
                      <a:pt x="1817" y="128"/>
                    </a:lnTo>
                    <a:lnTo>
                      <a:pt x="1818" y="132"/>
                    </a:lnTo>
                    <a:lnTo>
                      <a:pt x="1822" y="139"/>
                    </a:lnTo>
                    <a:lnTo>
                      <a:pt x="1823" y="139"/>
                    </a:lnTo>
                    <a:lnTo>
                      <a:pt x="1827" y="137"/>
                    </a:lnTo>
                    <a:lnTo>
                      <a:pt x="1830" y="134"/>
                    </a:lnTo>
                    <a:lnTo>
                      <a:pt x="1832" y="141"/>
                    </a:lnTo>
                    <a:lnTo>
                      <a:pt x="1835" y="123"/>
                    </a:lnTo>
                    <a:lnTo>
                      <a:pt x="1838" y="136"/>
                    </a:lnTo>
                    <a:lnTo>
                      <a:pt x="1840" y="142"/>
                    </a:lnTo>
                    <a:lnTo>
                      <a:pt x="1843" y="137"/>
                    </a:lnTo>
                    <a:lnTo>
                      <a:pt x="1847" y="144"/>
                    </a:lnTo>
                    <a:lnTo>
                      <a:pt x="1848" y="139"/>
                    </a:lnTo>
                    <a:lnTo>
                      <a:pt x="1851" y="132"/>
                    </a:lnTo>
                    <a:lnTo>
                      <a:pt x="1853" y="132"/>
                    </a:lnTo>
                    <a:lnTo>
                      <a:pt x="1856" y="136"/>
                    </a:lnTo>
                    <a:lnTo>
                      <a:pt x="1860" y="136"/>
                    </a:lnTo>
                    <a:lnTo>
                      <a:pt x="1861" y="137"/>
                    </a:lnTo>
                    <a:lnTo>
                      <a:pt x="1865" y="136"/>
                    </a:lnTo>
                    <a:lnTo>
                      <a:pt x="1866" y="141"/>
                    </a:lnTo>
                    <a:lnTo>
                      <a:pt x="1870" y="141"/>
                    </a:lnTo>
                    <a:lnTo>
                      <a:pt x="1873" y="137"/>
                    </a:lnTo>
                    <a:lnTo>
                      <a:pt x="1875" y="132"/>
                    </a:lnTo>
                    <a:lnTo>
                      <a:pt x="1878" y="129"/>
                    </a:lnTo>
                    <a:lnTo>
                      <a:pt x="1881" y="134"/>
                    </a:lnTo>
                    <a:lnTo>
                      <a:pt x="1883" y="128"/>
                    </a:lnTo>
                    <a:lnTo>
                      <a:pt x="1886" y="131"/>
                    </a:lnTo>
                    <a:lnTo>
                      <a:pt x="1888" y="144"/>
                    </a:lnTo>
                    <a:lnTo>
                      <a:pt x="1891" y="137"/>
                    </a:lnTo>
                    <a:lnTo>
                      <a:pt x="1895" y="132"/>
                    </a:lnTo>
                    <a:lnTo>
                      <a:pt x="1896" y="142"/>
                    </a:lnTo>
                    <a:lnTo>
                      <a:pt x="1900" y="144"/>
                    </a:lnTo>
                    <a:lnTo>
                      <a:pt x="1903" y="132"/>
                    </a:lnTo>
                    <a:lnTo>
                      <a:pt x="1905" y="137"/>
                    </a:lnTo>
                    <a:lnTo>
                      <a:pt x="1908" y="134"/>
                    </a:lnTo>
                    <a:lnTo>
                      <a:pt x="1911" y="139"/>
                    </a:lnTo>
                    <a:lnTo>
                      <a:pt x="1913" y="141"/>
                    </a:lnTo>
                    <a:lnTo>
                      <a:pt x="1916" y="137"/>
                    </a:lnTo>
                    <a:lnTo>
                      <a:pt x="1918" y="142"/>
                    </a:lnTo>
                    <a:lnTo>
                      <a:pt x="1921" y="141"/>
                    </a:lnTo>
                    <a:lnTo>
                      <a:pt x="1925" y="129"/>
                    </a:lnTo>
                    <a:lnTo>
                      <a:pt x="1926" y="134"/>
                    </a:lnTo>
                    <a:lnTo>
                      <a:pt x="1929" y="137"/>
                    </a:lnTo>
                    <a:lnTo>
                      <a:pt x="1933" y="131"/>
                    </a:lnTo>
                    <a:lnTo>
                      <a:pt x="1934" y="131"/>
                    </a:lnTo>
                    <a:lnTo>
                      <a:pt x="1938" y="139"/>
                    </a:lnTo>
                    <a:lnTo>
                      <a:pt x="1939" y="141"/>
                    </a:lnTo>
                    <a:lnTo>
                      <a:pt x="1943" y="137"/>
                    </a:lnTo>
                    <a:lnTo>
                      <a:pt x="1946" y="134"/>
                    </a:lnTo>
                    <a:lnTo>
                      <a:pt x="1948" y="134"/>
                    </a:lnTo>
                    <a:lnTo>
                      <a:pt x="1951" y="124"/>
                    </a:lnTo>
                    <a:lnTo>
                      <a:pt x="1953" y="129"/>
                    </a:lnTo>
                    <a:lnTo>
                      <a:pt x="1956" y="141"/>
                    </a:lnTo>
                    <a:lnTo>
                      <a:pt x="1959" y="123"/>
                    </a:lnTo>
                    <a:lnTo>
                      <a:pt x="1961" y="137"/>
                    </a:lnTo>
                    <a:lnTo>
                      <a:pt x="1964" y="141"/>
                    </a:lnTo>
                    <a:lnTo>
                      <a:pt x="1968" y="132"/>
                    </a:lnTo>
                    <a:lnTo>
                      <a:pt x="1969" y="126"/>
                    </a:lnTo>
                    <a:lnTo>
                      <a:pt x="1973" y="131"/>
                    </a:lnTo>
                    <a:lnTo>
                      <a:pt x="1976" y="137"/>
                    </a:lnTo>
                    <a:lnTo>
                      <a:pt x="1978" y="137"/>
                    </a:lnTo>
                    <a:lnTo>
                      <a:pt x="1981" y="129"/>
                    </a:lnTo>
                    <a:lnTo>
                      <a:pt x="1983" y="131"/>
                    </a:lnTo>
                    <a:lnTo>
                      <a:pt x="1986" y="131"/>
                    </a:lnTo>
                    <a:lnTo>
                      <a:pt x="1989" y="137"/>
                    </a:lnTo>
                    <a:lnTo>
                      <a:pt x="1991" y="141"/>
                    </a:lnTo>
                    <a:lnTo>
                      <a:pt x="1994" y="132"/>
                    </a:lnTo>
                    <a:lnTo>
                      <a:pt x="1998" y="121"/>
                    </a:lnTo>
                    <a:lnTo>
                      <a:pt x="1999" y="134"/>
                    </a:lnTo>
                    <a:lnTo>
                      <a:pt x="2002" y="126"/>
                    </a:lnTo>
                    <a:lnTo>
                      <a:pt x="2004" y="116"/>
                    </a:lnTo>
                    <a:lnTo>
                      <a:pt x="2007" y="137"/>
                    </a:lnTo>
                    <a:lnTo>
                      <a:pt x="2011" y="141"/>
                    </a:lnTo>
                    <a:lnTo>
                      <a:pt x="2012" y="134"/>
                    </a:lnTo>
                    <a:lnTo>
                      <a:pt x="2016" y="129"/>
                    </a:lnTo>
                    <a:lnTo>
                      <a:pt x="2019" y="136"/>
                    </a:lnTo>
                    <a:lnTo>
                      <a:pt x="2021" y="131"/>
                    </a:lnTo>
                    <a:lnTo>
                      <a:pt x="2024" y="1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6" name="Freeform 360"/>
              <p:cNvSpPr>
                <a:spLocks/>
              </p:cNvSpPr>
              <p:nvPr/>
            </p:nvSpPr>
            <p:spPr bwMode="auto">
              <a:xfrm>
                <a:off x="2693" y="1798"/>
                <a:ext cx="491" cy="123"/>
              </a:xfrm>
              <a:custGeom>
                <a:avLst/>
                <a:gdLst>
                  <a:gd name="T0" fmla="*/ 5 w 491"/>
                  <a:gd name="T1" fmla="*/ 118 h 123"/>
                  <a:gd name="T2" fmla="*/ 13 w 491"/>
                  <a:gd name="T3" fmla="*/ 108 h 123"/>
                  <a:gd name="T4" fmla="*/ 22 w 491"/>
                  <a:gd name="T5" fmla="*/ 113 h 123"/>
                  <a:gd name="T6" fmla="*/ 30 w 491"/>
                  <a:gd name="T7" fmla="*/ 111 h 123"/>
                  <a:gd name="T8" fmla="*/ 38 w 491"/>
                  <a:gd name="T9" fmla="*/ 121 h 123"/>
                  <a:gd name="T10" fmla="*/ 45 w 491"/>
                  <a:gd name="T11" fmla="*/ 95 h 123"/>
                  <a:gd name="T12" fmla="*/ 53 w 491"/>
                  <a:gd name="T13" fmla="*/ 98 h 123"/>
                  <a:gd name="T14" fmla="*/ 61 w 491"/>
                  <a:gd name="T15" fmla="*/ 113 h 123"/>
                  <a:gd name="T16" fmla="*/ 70 w 491"/>
                  <a:gd name="T17" fmla="*/ 80 h 123"/>
                  <a:gd name="T18" fmla="*/ 78 w 491"/>
                  <a:gd name="T19" fmla="*/ 0 h 123"/>
                  <a:gd name="T20" fmla="*/ 86 w 491"/>
                  <a:gd name="T21" fmla="*/ 65 h 123"/>
                  <a:gd name="T22" fmla="*/ 95 w 491"/>
                  <a:gd name="T23" fmla="*/ 67 h 123"/>
                  <a:gd name="T24" fmla="*/ 103 w 491"/>
                  <a:gd name="T25" fmla="*/ 53 h 123"/>
                  <a:gd name="T26" fmla="*/ 110 w 491"/>
                  <a:gd name="T27" fmla="*/ 80 h 123"/>
                  <a:gd name="T28" fmla="*/ 118 w 491"/>
                  <a:gd name="T29" fmla="*/ 75 h 123"/>
                  <a:gd name="T30" fmla="*/ 126 w 491"/>
                  <a:gd name="T31" fmla="*/ 75 h 123"/>
                  <a:gd name="T32" fmla="*/ 134 w 491"/>
                  <a:gd name="T33" fmla="*/ 80 h 123"/>
                  <a:gd name="T34" fmla="*/ 143 w 491"/>
                  <a:gd name="T35" fmla="*/ 73 h 123"/>
                  <a:gd name="T36" fmla="*/ 151 w 491"/>
                  <a:gd name="T37" fmla="*/ 47 h 123"/>
                  <a:gd name="T38" fmla="*/ 159 w 491"/>
                  <a:gd name="T39" fmla="*/ 88 h 123"/>
                  <a:gd name="T40" fmla="*/ 168 w 491"/>
                  <a:gd name="T41" fmla="*/ 115 h 123"/>
                  <a:gd name="T42" fmla="*/ 174 w 491"/>
                  <a:gd name="T43" fmla="*/ 115 h 123"/>
                  <a:gd name="T44" fmla="*/ 183 w 491"/>
                  <a:gd name="T45" fmla="*/ 100 h 123"/>
                  <a:gd name="T46" fmla="*/ 191 w 491"/>
                  <a:gd name="T47" fmla="*/ 97 h 123"/>
                  <a:gd name="T48" fmla="*/ 199 w 491"/>
                  <a:gd name="T49" fmla="*/ 113 h 123"/>
                  <a:gd name="T50" fmla="*/ 207 w 491"/>
                  <a:gd name="T51" fmla="*/ 92 h 123"/>
                  <a:gd name="T52" fmla="*/ 216 w 491"/>
                  <a:gd name="T53" fmla="*/ 116 h 123"/>
                  <a:gd name="T54" fmla="*/ 224 w 491"/>
                  <a:gd name="T55" fmla="*/ 105 h 123"/>
                  <a:gd name="T56" fmla="*/ 232 w 491"/>
                  <a:gd name="T57" fmla="*/ 93 h 123"/>
                  <a:gd name="T58" fmla="*/ 239 w 491"/>
                  <a:gd name="T59" fmla="*/ 121 h 123"/>
                  <a:gd name="T60" fmla="*/ 247 w 491"/>
                  <a:gd name="T61" fmla="*/ 121 h 123"/>
                  <a:gd name="T62" fmla="*/ 256 w 491"/>
                  <a:gd name="T63" fmla="*/ 97 h 123"/>
                  <a:gd name="T64" fmla="*/ 264 w 491"/>
                  <a:gd name="T65" fmla="*/ 113 h 123"/>
                  <a:gd name="T66" fmla="*/ 272 w 491"/>
                  <a:gd name="T67" fmla="*/ 102 h 123"/>
                  <a:gd name="T68" fmla="*/ 280 w 491"/>
                  <a:gd name="T69" fmla="*/ 113 h 123"/>
                  <a:gd name="T70" fmla="*/ 289 w 491"/>
                  <a:gd name="T71" fmla="*/ 108 h 123"/>
                  <a:gd name="T72" fmla="*/ 297 w 491"/>
                  <a:gd name="T73" fmla="*/ 116 h 123"/>
                  <a:gd name="T74" fmla="*/ 305 w 491"/>
                  <a:gd name="T75" fmla="*/ 111 h 123"/>
                  <a:gd name="T76" fmla="*/ 312 w 491"/>
                  <a:gd name="T77" fmla="*/ 111 h 123"/>
                  <a:gd name="T78" fmla="*/ 320 w 491"/>
                  <a:gd name="T79" fmla="*/ 113 h 123"/>
                  <a:gd name="T80" fmla="*/ 329 w 491"/>
                  <a:gd name="T81" fmla="*/ 115 h 123"/>
                  <a:gd name="T82" fmla="*/ 337 w 491"/>
                  <a:gd name="T83" fmla="*/ 118 h 123"/>
                  <a:gd name="T84" fmla="*/ 345 w 491"/>
                  <a:gd name="T85" fmla="*/ 121 h 123"/>
                  <a:gd name="T86" fmla="*/ 354 w 491"/>
                  <a:gd name="T87" fmla="*/ 110 h 123"/>
                  <a:gd name="T88" fmla="*/ 362 w 491"/>
                  <a:gd name="T89" fmla="*/ 123 h 123"/>
                  <a:gd name="T90" fmla="*/ 370 w 491"/>
                  <a:gd name="T91" fmla="*/ 111 h 123"/>
                  <a:gd name="T92" fmla="*/ 377 w 491"/>
                  <a:gd name="T93" fmla="*/ 123 h 123"/>
                  <a:gd name="T94" fmla="*/ 385 w 491"/>
                  <a:gd name="T95" fmla="*/ 116 h 123"/>
                  <a:gd name="T96" fmla="*/ 393 w 491"/>
                  <a:gd name="T97" fmla="*/ 116 h 123"/>
                  <a:gd name="T98" fmla="*/ 402 w 491"/>
                  <a:gd name="T99" fmla="*/ 110 h 123"/>
                  <a:gd name="T100" fmla="*/ 410 w 491"/>
                  <a:gd name="T101" fmla="*/ 115 h 123"/>
                  <a:gd name="T102" fmla="*/ 418 w 491"/>
                  <a:gd name="T103" fmla="*/ 120 h 123"/>
                  <a:gd name="T104" fmla="*/ 427 w 491"/>
                  <a:gd name="T105" fmla="*/ 116 h 123"/>
                  <a:gd name="T106" fmla="*/ 435 w 491"/>
                  <a:gd name="T107" fmla="*/ 111 h 123"/>
                  <a:gd name="T108" fmla="*/ 441 w 491"/>
                  <a:gd name="T109" fmla="*/ 111 h 123"/>
                  <a:gd name="T110" fmla="*/ 450 w 491"/>
                  <a:gd name="T111" fmla="*/ 108 h 123"/>
                  <a:gd name="T112" fmla="*/ 458 w 491"/>
                  <a:gd name="T113" fmla="*/ 108 h 123"/>
                  <a:gd name="T114" fmla="*/ 466 w 491"/>
                  <a:gd name="T115" fmla="*/ 118 h 123"/>
                  <a:gd name="T116" fmla="*/ 475 w 491"/>
                  <a:gd name="T117" fmla="*/ 111 h 123"/>
                  <a:gd name="T118" fmla="*/ 483 w 491"/>
                  <a:gd name="T119" fmla="*/ 116 h 123"/>
                  <a:gd name="T120" fmla="*/ 491 w 491"/>
                  <a:gd name="T121" fmla="*/ 108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23">
                    <a:moveTo>
                      <a:pt x="0" y="116"/>
                    </a:moveTo>
                    <a:lnTo>
                      <a:pt x="2" y="108"/>
                    </a:lnTo>
                    <a:lnTo>
                      <a:pt x="5" y="118"/>
                    </a:lnTo>
                    <a:lnTo>
                      <a:pt x="8" y="110"/>
                    </a:lnTo>
                    <a:lnTo>
                      <a:pt x="10" y="107"/>
                    </a:lnTo>
                    <a:lnTo>
                      <a:pt x="13" y="108"/>
                    </a:lnTo>
                    <a:lnTo>
                      <a:pt x="17" y="116"/>
                    </a:lnTo>
                    <a:lnTo>
                      <a:pt x="18" y="111"/>
                    </a:lnTo>
                    <a:lnTo>
                      <a:pt x="22" y="113"/>
                    </a:lnTo>
                    <a:lnTo>
                      <a:pt x="23" y="88"/>
                    </a:lnTo>
                    <a:lnTo>
                      <a:pt x="27" y="107"/>
                    </a:lnTo>
                    <a:lnTo>
                      <a:pt x="30" y="111"/>
                    </a:lnTo>
                    <a:lnTo>
                      <a:pt x="32" y="111"/>
                    </a:lnTo>
                    <a:lnTo>
                      <a:pt x="35" y="100"/>
                    </a:lnTo>
                    <a:lnTo>
                      <a:pt x="38" y="121"/>
                    </a:lnTo>
                    <a:lnTo>
                      <a:pt x="40" y="88"/>
                    </a:lnTo>
                    <a:lnTo>
                      <a:pt x="43" y="90"/>
                    </a:lnTo>
                    <a:lnTo>
                      <a:pt x="45" y="95"/>
                    </a:lnTo>
                    <a:lnTo>
                      <a:pt x="48" y="85"/>
                    </a:lnTo>
                    <a:lnTo>
                      <a:pt x="52" y="83"/>
                    </a:lnTo>
                    <a:lnTo>
                      <a:pt x="53" y="98"/>
                    </a:lnTo>
                    <a:lnTo>
                      <a:pt x="56" y="116"/>
                    </a:lnTo>
                    <a:lnTo>
                      <a:pt x="60" y="80"/>
                    </a:lnTo>
                    <a:lnTo>
                      <a:pt x="61" y="113"/>
                    </a:lnTo>
                    <a:lnTo>
                      <a:pt x="65" y="62"/>
                    </a:lnTo>
                    <a:lnTo>
                      <a:pt x="66" y="98"/>
                    </a:lnTo>
                    <a:lnTo>
                      <a:pt x="70" y="80"/>
                    </a:lnTo>
                    <a:lnTo>
                      <a:pt x="73" y="62"/>
                    </a:lnTo>
                    <a:lnTo>
                      <a:pt x="75" y="78"/>
                    </a:lnTo>
                    <a:lnTo>
                      <a:pt x="78" y="0"/>
                    </a:lnTo>
                    <a:lnTo>
                      <a:pt x="81" y="98"/>
                    </a:lnTo>
                    <a:lnTo>
                      <a:pt x="83" y="92"/>
                    </a:lnTo>
                    <a:lnTo>
                      <a:pt x="86" y="65"/>
                    </a:lnTo>
                    <a:lnTo>
                      <a:pt x="88" y="52"/>
                    </a:lnTo>
                    <a:lnTo>
                      <a:pt x="91" y="95"/>
                    </a:lnTo>
                    <a:lnTo>
                      <a:pt x="95" y="67"/>
                    </a:lnTo>
                    <a:lnTo>
                      <a:pt x="96" y="75"/>
                    </a:lnTo>
                    <a:lnTo>
                      <a:pt x="100" y="85"/>
                    </a:lnTo>
                    <a:lnTo>
                      <a:pt x="103" y="53"/>
                    </a:lnTo>
                    <a:lnTo>
                      <a:pt x="105" y="2"/>
                    </a:lnTo>
                    <a:lnTo>
                      <a:pt x="108" y="78"/>
                    </a:lnTo>
                    <a:lnTo>
                      <a:pt x="110" y="80"/>
                    </a:lnTo>
                    <a:lnTo>
                      <a:pt x="113" y="7"/>
                    </a:lnTo>
                    <a:lnTo>
                      <a:pt x="116" y="65"/>
                    </a:lnTo>
                    <a:lnTo>
                      <a:pt x="118" y="75"/>
                    </a:lnTo>
                    <a:lnTo>
                      <a:pt x="121" y="107"/>
                    </a:lnTo>
                    <a:lnTo>
                      <a:pt x="125" y="63"/>
                    </a:lnTo>
                    <a:lnTo>
                      <a:pt x="126" y="75"/>
                    </a:lnTo>
                    <a:lnTo>
                      <a:pt x="129" y="58"/>
                    </a:lnTo>
                    <a:lnTo>
                      <a:pt x="131" y="78"/>
                    </a:lnTo>
                    <a:lnTo>
                      <a:pt x="134" y="80"/>
                    </a:lnTo>
                    <a:lnTo>
                      <a:pt x="138" y="73"/>
                    </a:lnTo>
                    <a:lnTo>
                      <a:pt x="139" y="78"/>
                    </a:lnTo>
                    <a:lnTo>
                      <a:pt x="143" y="73"/>
                    </a:lnTo>
                    <a:lnTo>
                      <a:pt x="146" y="95"/>
                    </a:lnTo>
                    <a:lnTo>
                      <a:pt x="148" y="111"/>
                    </a:lnTo>
                    <a:lnTo>
                      <a:pt x="151" y="47"/>
                    </a:lnTo>
                    <a:lnTo>
                      <a:pt x="154" y="53"/>
                    </a:lnTo>
                    <a:lnTo>
                      <a:pt x="156" y="87"/>
                    </a:lnTo>
                    <a:lnTo>
                      <a:pt x="159" y="88"/>
                    </a:lnTo>
                    <a:lnTo>
                      <a:pt x="161" y="105"/>
                    </a:lnTo>
                    <a:lnTo>
                      <a:pt x="164" y="92"/>
                    </a:lnTo>
                    <a:lnTo>
                      <a:pt x="168" y="115"/>
                    </a:lnTo>
                    <a:lnTo>
                      <a:pt x="169" y="111"/>
                    </a:lnTo>
                    <a:lnTo>
                      <a:pt x="173" y="98"/>
                    </a:lnTo>
                    <a:lnTo>
                      <a:pt x="174" y="115"/>
                    </a:lnTo>
                    <a:lnTo>
                      <a:pt x="178" y="103"/>
                    </a:lnTo>
                    <a:lnTo>
                      <a:pt x="181" y="72"/>
                    </a:lnTo>
                    <a:lnTo>
                      <a:pt x="183" y="100"/>
                    </a:lnTo>
                    <a:lnTo>
                      <a:pt x="186" y="103"/>
                    </a:lnTo>
                    <a:lnTo>
                      <a:pt x="189" y="110"/>
                    </a:lnTo>
                    <a:lnTo>
                      <a:pt x="191" y="97"/>
                    </a:lnTo>
                    <a:lnTo>
                      <a:pt x="194" y="108"/>
                    </a:lnTo>
                    <a:lnTo>
                      <a:pt x="196" y="88"/>
                    </a:lnTo>
                    <a:lnTo>
                      <a:pt x="199" y="113"/>
                    </a:lnTo>
                    <a:lnTo>
                      <a:pt x="203" y="120"/>
                    </a:lnTo>
                    <a:lnTo>
                      <a:pt x="204" y="110"/>
                    </a:lnTo>
                    <a:lnTo>
                      <a:pt x="207" y="92"/>
                    </a:lnTo>
                    <a:lnTo>
                      <a:pt x="211" y="102"/>
                    </a:lnTo>
                    <a:lnTo>
                      <a:pt x="212" y="116"/>
                    </a:lnTo>
                    <a:lnTo>
                      <a:pt x="216" y="116"/>
                    </a:lnTo>
                    <a:lnTo>
                      <a:pt x="219" y="115"/>
                    </a:lnTo>
                    <a:lnTo>
                      <a:pt x="221" y="121"/>
                    </a:lnTo>
                    <a:lnTo>
                      <a:pt x="224" y="105"/>
                    </a:lnTo>
                    <a:lnTo>
                      <a:pt x="226" y="113"/>
                    </a:lnTo>
                    <a:lnTo>
                      <a:pt x="229" y="92"/>
                    </a:lnTo>
                    <a:lnTo>
                      <a:pt x="232" y="93"/>
                    </a:lnTo>
                    <a:lnTo>
                      <a:pt x="234" y="97"/>
                    </a:lnTo>
                    <a:lnTo>
                      <a:pt x="237" y="102"/>
                    </a:lnTo>
                    <a:lnTo>
                      <a:pt x="239" y="121"/>
                    </a:lnTo>
                    <a:lnTo>
                      <a:pt x="242" y="73"/>
                    </a:lnTo>
                    <a:lnTo>
                      <a:pt x="246" y="98"/>
                    </a:lnTo>
                    <a:lnTo>
                      <a:pt x="247" y="121"/>
                    </a:lnTo>
                    <a:lnTo>
                      <a:pt x="251" y="116"/>
                    </a:lnTo>
                    <a:lnTo>
                      <a:pt x="254" y="116"/>
                    </a:lnTo>
                    <a:lnTo>
                      <a:pt x="256" y="97"/>
                    </a:lnTo>
                    <a:lnTo>
                      <a:pt x="259" y="116"/>
                    </a:lnTo>
                    <a:lnTo>
                      <a:pt x="262" y="93"/>
                    </a:lnTo>
                    <a:lnTo>
                      <a:pt x="264" y="113"/>
                    </a:lnTo>
                    <a:lnTo>
                      <a:pt x="267" y="105"/>
                    </a:lnTo>
                    <a:lnTo>
                      <a:pt x="269" y="102"/>
                    </a:lnTo>
                    <a:lnTo>
                      <a:pt x="272" y="102"/>
                    </a:lnTo>
                    <a:lnTo>
                      <a:pt x="276" y="116"/>
                    </a:lnTo>
                    <a:lnTo>
                      <a:pt x="277" y="123"/>
                    </a:lnTo>
                    <a:lnTo>
                      <a:pt x="280" y="113"/>
                    </a:lnTo>
                    <a:lnTo>
                      <a:pt x="284" y="116"/>
                    </a:lnTo>
                    <a:lnTo>
                      <a:pt x="285" y="116"/>
                    </a:lnTo>
                    <a:lnTo>
                      <a:pt x="289" y="108"/>
                    </a:lnTo>
                    <a:lnTo>
                      <a:pt x="290" y="108"/>
                    </a:lnTo>
                    <a:lnTo>
                      <a:pt x="294" y="105"/>
                    </a:lnTo>
                    <a:lnTo>
                      <a:pt x="297" y="116"/>
                    </a:lnTo>
                    <a:lnTo>
                      <a:pt x="299" y="116"/>
                    </a:lnTo>
                    <a:lnTo>
                      <a:pt x="302" y="115"/>
                    </a:lnTo>
                    <a:lnTo>
                      <a:pt x="305" y="111"/>
                    </a:lnTo>
                    <a:lnTo>
                      <a:pt x="307" y="111"/>
                    </a:lnTo>
                    <a:lnTo>
                      <a:pt x="310" y="97"/>
                    </a:lnTo>
                    <a:lnTo>
                      <a:pt x="312" y="111"/>
                    </a:lnTo>
                    <a:lnTo>
                      <a:pt x="315" y="116"/>
                    </a:lnTo>
                    <a:lnTo>
                      <a:pt x="319" y="115"/>
                    </a:lnTo>
                    <a:lnTo>
                      <a:pt x="320" y="113"/>
                    </a:lnTo>
                    <a:lnTo>
                      <a:pt x="324" y="110"/>
                    </a:lnTo>
                    <a:lnTo>
                      <a:pt x="327" y="120"/>
                    </a:lnTo>
                    <a:lnTo>
                      <a:pt x="329" y="115"/>
                    </a:lnTo>
                    <a:lnTo>
                      <a:pt x="332" y="111"/>
                    </a:lnTo>
                    <a:lnTo>
                      <a:pt x="334" y="103"/>
                    </a:lnTo>
                    <a:lnTo>
                      <a:pt x="337" y="118"/>
                    </a:lnTo>
                    <a:lnTo>
                      <a:pt x="340" y="113"/>
                    </a:lnTo>
                    <a:lnTo>
                      <a:pt x="342" y="116"/>
                    </a:lnTo>
                    <a:lnTo>
                      <a:pt x="345" y="121"/>
                    </a:lnTo>
                    <a:lnTo>
                      <a:pt x="349" y="120"/>
                    </a:lnTo>
                    <a:lnTo>
                      <a:pt x="350" y="111"/>
                    </a:lnTo>
                    <a:lnTo>
                      <a:pt x="354" y="110"/>
                    </a:lnTo>
                    <a:lnTo>
                      <a:pt x="355" y="120"/>
                    </a:lnTo>
                    <a:lnTo>
                      <a:pt x="358" y="118"/>
                    </a:lnTo>
                    <a:lnTo>
                      <a:pt x="362" y="123"/>
                    </a:lnTo>
                    <a:lnTo>
                      <a:pt x="363" y="110"/>
                    </a:lnTo>
                    <a:lnTo>
                      <a:pt x="367" y="121"/>
                    </a:lnTo>
                    <a:lnTo>
                      <a:pt x="370" y="111"/>
                    </a:lnTo>
                    <a:lnTo>
                      <a:pt x="372" y="123"/>
                    </a:lnTo>
                    <a:lnTo>
                      <a:pt x="375" y="118"/>
                    </a:lnTo>
                    <a:lnTo>
                      <a:pt x="377" y="123"/>
                    </a:lnTo>
                    <a:lnTo>
                      <a:pt x="380" y="113"/>
                    </a:lnTo>
                    <a:lnTo>
                      <a:pt x="383" y="116"/>
                    </a:lnTo>
                    <a:lnTo>
                      <a:pt x="385" y="116"/>
                    </a:lnTo>
                    <a:lnTo>
                      <a:pt x="388" y="116"/>
                    </a:lnTo>
                    <a:lnTo>
                      <a:pt x="392" y="111"/>
                    </a:lnTo>
                    <a:lnTo>
                      <a:pt x="393" y="116"/>
                    </a:lnTo>
                    <a:lnTo>
                      <a:pt x="397" y="118"/>
                    </a:lnTo>
                    <a:lnTo>
                      <a:pt x="400" y="121"/>
                    </a:lnTo>
                    <a:lnTo>
                      <a:pt x="402" y="110"/>
                    </a:lnTo>
                    <a:lnTo>
                      <a:pt x="405" y="123"/>
                    </a:lnTo>
                    <a:lnTo>
                      <a:pt x="407" y="121"/>
                    </a:lnTo>
                    <a:lnTo>
                      <a:pt x="410" y="115"/>
                    </a:lnTo>
                    <a:lnTo>
                      <a:pt x="413" y="118"/>
                    </a:lnTo>
                    <a:lnTo>
                      <a:pt x="415" y="115"/>
                    </a:lnTo>
                    <a:lnTo>
                      <a:pt x="418" y="120"/>
                    </a:lnTo>
                    <a:lnTo>
                      <a:pt x="420" y="116"/>
                    </a:lnTo>
                    <a:lnTo>
                      <a:pt x="423" y="123"/>
                    </a:lnTo>
                    <a:lnTo>
                      <a:pt x="427" y="116"/>
                    </a:lnTo>
                    <a:lnTo>
                      <a:pt x="428" y="111"/>
                    </a:lnTo>
                    <a:lnTo>
                      <a:pt x="431" y="121"/>
                    </a:lnTo>
                    <a:lnTo>
                      <a:pt x="435" y="111"/>
                    </a:lnTo>
                    <a:lnTo>
                      <a:pt x="436" y="116"/>
                    </a:lnTo>
                    <a:lnTo>
                      <a:pt x="440" y="120"/>
                    </a:lnTo>
                    <a:lnTo>
                      <a:pt x="441" y="111"/>
                    </a:lnTo>
                    <a:lnTo>
                      <a:pt x="445" y="120"/>
                    </a:lnTo>
                    <a:lnTo>
                      <a:pt x="448" y="110"/>
                    </a:lnTo>
                    <a:lnTo>
                      <a:pt x="450" y="108"/>
                    </a:lnTo>
                    <a:lnTo>
                      <a:pt x="453" y="115"/>
                    </a:lnTo>
                    <a:lnTo>
                      <a:pt x="456" y="118"/>
                    </a:lnTo>
                    <a:lnTo>
                      <a:pt x="458" y="108"/>
                    </a:lnTo>
                    <a:lnTo>
                      <a:pt x="461" y="107"/>
                    </a:lnTo>
                    <a:lnTo>
                      <a:pt x="465" y="111"/>
                    </a:lnTo>
                    <a:lnTo>
                      <a:pt x="466" y="118"/>
                    </a:lnTo>
                    <a:lnTo>
                      <a:pt x="470" y="115"/>
                    </a:lnTo>
                    <a:lnTo>
                      <a:pt x="471" y="113"/>
                    </a:lnTo>
                    <a:lnTo>
                      <a:pt x="475" y="111"/>
                    </a:lnTo>
                    <a:lnTo>
                      <a:pt x="478" y="111"/>
                    </a:lnTo>
                    <a:lnTo>
                      <a:pt x="480" y="110"/>
                    </a:lnTo>
                    <a:lnTo>
                      <a:pt x="483" y="116"/>
                    </a:lnTo>
                    <a:lnTo>
                      <a:pt x="485" y="120"/>
                    </a:lnTo>
                    <a:lnTo>
                      <a:pt x="488" y="111"/>
                    </a:lnTo>
                    <a:lnTo>
                      <a:pt x="491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7" name="Freeform 361"/>
              <p:cNvSpPr>
                <a:spLocks/>
              </p:cNvSpPr>
              <p:nvPr/>
            </p:nvSpPr>
            <p:spPr bwMode="auto">
              <a:xfrm>
                <a:off x="669" y="1691"/>
                <a:ext cx="2024" cy="145"/>
              </a:xfrm>
              <a:custGeom>
                <a:avLst/>
                <a:gdLst>
                  <a:gd name="T0" fmla="*/ 30 w 2024"/>
                  <a:gd name="T1" fmla="*/ 139 h 145"/>
                  <a:gd name="T2" fmla="*/ 63 w 2024"/>
                  <a:gd name="T3" fmla="*/ 134 h 145"/>
                  <a:gd name="T4" fmla="*/ 94 w 2024"/>
                  <a:gd name="T5" fmla="*/ 136 h 145"/>
                  <a:gd name="T6" fmla="*/ 127 w 2024"/>
                  <a:gd name="T7" fmla="*/ 124 h 145"/>
                  <a:gd name="T8" fmla="*/ 159 w 2024"/>
                  <a:gd name="T9" fmla="*/ 137 h 145"/>
                  <a:gd name="T10" fmla="*/ 192 w 2024"/>
                  <a:gd name="T11" fmla="*/ 132 h 145"/>
                  <a:gd name="T12" fmla="*/ 224 w 2024"/>
                  <a:gd name="T13" fmla="*/ 139 h 145"/>
                  <a:gd name="T14" fmla="*/ 257 w 2024"/>
                  <a:gd name="T15" fmla="*/ 141 h 145"/>
                  <a:gd name="T16" fmla="*/ 288 w 2024"/>
                  <a:gd name="T17" fmla="*/ 139 h 145"/>
                  <a:gd name="T18" fmla="*/ 322 w 2024"/>
                  <a:gd name="T19" fmla="*/ 136 h 145"/>
                  <a:gd name="T20" fmla="*/ 353 w 2024"/>
                  <a:gd name="T21" fmla="*/ 142 h 145"/>
                  <a:gd name="T22" fmla="*/ 386 w 2024"/>
                  <a:gd name="T23" fmla="*/ 112 h 145"/>
                  <a:gd name="T24" fmla="*/ 418 w 2024"/>
                  <a:gd name="T25" fmla="*/ 117 h 145"/>
                  <a:gd name="T26" fmla="*/ 451 w 2024"/>
                  <a:gd name="T27" fmla="*/ 41 h 145"/>
                  <a:gd name="T28" fmla="*/ 483 w 2024"/>
                  <a:gd name="T29" fmla="*/ 124 h 145"/>
                  <a:gd name="T30" fmla="*/ 516 w 2024"/>
                  <a:gd name="T31" fmla="*/ 109 h 145"/>
                  <a:gd name="T32" fmla="*/ 547 w 2024"/>
                  <a:gd name="T33" fmla="*/ 129 h 145"/>
                  <a:gd name="T34" fmla="*/ 580 w 2024"/>
                  <a:gd name="T35" fmla="*/ 134 h 145"/>
                  <a:gd name="T36" fmla="*/ 612 w 2024"/>
                  <a:gd name="T37" fmla="*/ 141 h 145"/>
                  <a:gd name="T38" fmla="*/ 645 w 2024"/>
                  <a:gd name="T39" fmla="*/ 137 h 145"/>
                  <a:gd name="T40" fmla="*/ 677 w 2024"/>
                  <a:gd name="T41" fmla="*/ 136 h 145"/>
                  <a:gd name="T42" fmla="*/ 710 w 2024"/>
                  <a:gd name="T43" fmla="*/ 139 h 145"/>
                  <a:gd name="T44" fmla="*/ 741 w 2024"/>
                  <a:gd name="T45" fmla="*/ 139 h 145"/>
                  <a:gd name="T46" fmla="*/ 775 w 2024"/>
                  <a:gd name="T47" fmla="*/ 144 h 145"/>
                  <a:gd name="T48" fmla="*/ 806 w 2024"/>
                  <a:gd name="T49" fmla="*/ 142 h 145"/>
                  <a:gd name="T50" fmla="*/ 839 w 2024"/>
                  <a:gd name="T51" fmla="*/ 137 h 145"/>
                  <a:gd name="T52" fmla="*/ 873 w 2024"/>
                  <a:gd name="T53" fmla="*/ 139 h 145"/>
                  <a:gd name="T54" fmla="*/ 904 w 2024"/>
                  <a:gd name="T55" fmla="*/ 139 h 145"/>
                  <a:gd name="T56" fmla="*/ 937 w 2024"/>
                  <a:gd name="T57" fmla="*/ 141 h 145"/>
                  <a:gd name="T58" fmla="*/ 969 w 2024"/>
                  <a:gd name="T59" fmla="*/ 142 h 145"/>
                  <a:gd name="T60" fmla="*/ 1002 w 2024"/>
                  <a:gd name="T61" fmla="*/ 137 h 145"/>
                  <a:gd name="T62" fmla="*/ 1033 w 2024"/>
                  <a:gd name="T63" fmla="*/ 145 h 145"/>
                  <a:gd name="T64" fmla="*/ 1067 w 2024"/>
                  <a:gd name="T65" fmla="*/ 132 h 145"/>
                  <a:gd name="T66" fmla="*/ 1098 w 2024"/>
                  <a:gd name="T67" fmla="*/ 134 h 145"/>
                  <a:gd name="T68" fmla="*/ 1131 w 2024"/>
                  <a:gd name="T69" fmla="*/ 129 h 145"/>
                  <a:gd name="T70" fmla="*/ 1163 w 2024"/>
                  <a:gd name="T71" fmla="*/ 137 h 145"/>
                  <a:gd name="T72" fmla="*/ 1196 w 2024"/>
                  <a:gd name="T73" fmla="*/ 129 h 145"/>
                  <a:gd name="T74" fmla="*/ 1228 w 2024"/>
                  <a:gd name="T75" fmla="*/ 119 h 145"/>
                  <a:gd name="T76" fmla="*/ 1261 w 2024"/>
                  <a:gd name="T77" fmla="*/ 104 h 145"/>
                  <a:gd name="T78" fmla="*/ 1292 w 2024"/>
                  <a:gd name="T79" fmla="*/ 76 h 145"/>
                  <a:gd name="T80" fmla="*/ 1325 w 2024"/>
                  <a:gd name="T81" fmla="*/ 92 h 145"/>
                  <a:gd name="T82" fmla="*/ 1357 w 2024"/>
                  <a:gd name="T83" fmla="*/ 104 h 145"/>
                  <a:gd name="T84" fmla="*/ 1390 w 2024"/>
                  <a:gd name="T85" fmla="*/ 137 h 145"/>
                  <a:gd name="T86" fmla="*/ 1422 w 2024"/>
                  <a:gd name="T87" fmla="*/ 144 h 145"/>
                  <a:gd name="T88" fmla="*/ 1455 w 2024"/>
                  <a:gd name="T89" fmla="*/ 142 h 145"/>
                  <a:gd name="T90" fmla="*/ 1486 w 2024"/>
                  <a:gd name="T91" fmla="*/ 142 h 145"/>
                  <a:gd name="T92" fmla="*/ 1520 w 2024"/>
                  <a:gd name="T93" fmla="*/ 139 h 145"/>
                  <a:gd name="T94" fmla="*/ 1551 w 2024"/>
                  <a:gd name="T95" fmla="*/ 142 h 145"/>
                  <a:gd name="T96" fmla="*/ 1584 w 2024"/>
                  <a:gd name="T97" fmla="*/ 141 h 145"/>
                  <a:gd name="T98" fmla="*/ 1616 w 2024"/>
                  <a:gd name="T99" fmla="*/ 141 h 145"/>
                  <a:gd name="T100" fmla="*/ 1649 w 2024"/>
                  <a:gd name="T101" fmla="*/ 142 h 145"/>
                  <a:gd name="T102" fmla="*/ 1681 w 2024"/>
                  <a:gd name="T103" fmla="*/ 134 h 145"/>
                  <a:gd name="T104" fmla="*/ 1714 w 2024"/>
                  <a:gd name="T105" fmla="*/ 145 h 145"/>
                  <a:gd name="T106" fmla="*/ 1745 w 2024"/>
                  <a:gd name="T107" fmla="*/ 137 h 145"/>
                  <a:gd name="T108" fmla="*/ 1778 w 2024"/>
                  <a:gd name="T109" fmla="*/ 139 h 145"/>
                  <a:gd name="T110" fmla="*/ 1810 w 2024"/>
                  <a:gd name="T111" fmla="*/ 136 h 145"/>
                  <a:gd name="T112" fmla="*/ 1843 w 2024"/>
                  <a:gd name="T113" fmla="*/ 141 h 145"/>
                  <a:gd name="T114" fmla="*/ 1875 w 2024"/>
                  <a:gd name="T115" fmla="*/ 132 h 145"/>
                  <a:gd name="T116" fmla="*/ 1908 w 2024"/>
                  <a:gd name="T117" fmla="*/ 137 h 145"/>
                  <a:gd name="T118" fmla="*/ 1939 w 2024"/>
                  <a:gd name="T119" fmla="*/ 142 h 145"/>
                  <a:gd name="T120" fmla="*/ 1973 w 2024"/>
                  <a:gd name="T121" fmla="*/ 141 h 145"/>
                  <a:gd name="T122" fmla="*/ 2004 w 2024"/>
                  <a:gd name="T123" fmla="*/ 129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5">
                    <a:moveTo>
                      <a:pt x="0" y="132"/>
                    </a:moveTo>
                    <a:lnTo>
                      <a:pt x="3" y="141"/>
                    </a:lnTo>
                    <a:lnTo>
                      <a:pt x="5" y="132"/>
                    </a:lnTo>
                    <a:lnTo>
                      <a:pt x="8" y="136"/>
                    </a:lnTo>
                    <a:lnTo>
                      <a:pt x="11" y="129"/>
                    </a:lnTo>
                    <a:lnTo>
                      <a:pt x="13" y="136"/>
                    </a:lnTo>
                    <a:lnTo>
                      <a:pt x="16" y="141"/>
                    </a:lnTo>
                    <a:lnTo>
                      <a:pt x="20" y="142"/>
                    </a:lnTo>
                    <a:lnTo>
                      <a:pt x="21" y="141"/>
                    </a:lnTo>
                    <a:lnTo>
                      <a:pt x="25" y="137"/>
                    </a:lnTo>
                    <a:lnTo>
                      <a:pt x="28" y="139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5" y="141"/>
                    </a:lnTo>
                    <a:lnTo>
                      <a:pt x="38" y="134"/>
                    </a:lnTo>
                    <a:lnTo>
                      <a:pt x="41" y="131"/>
                    </a:lnTo>
                    <a:lnTo>
                      <a:pt x="43" y="144"/>
                    </a:lnTo>
                    <a:lnTo>
                      <a:pt x="46" y="129"/>
                    </a:lnTo>
                    <a:lnTo>
                      <a:pt x="49" y="129"/>
                    </a:lnTo>
                    <a:lnTo>
                      <a:pt x="51" y="139"/>
                    </a:lnTo>
                    <a:lnTo>
                      <a:pt x="54" y="139"/>
                    </a:lnTo>
                    <a:lnTo>
                      <a:pt x="56" y="129"/>
                    </a:lnTo>
                    <a:lnTo>
                      <a:pt x="59" y="132"/>
                    </a:lnTo>
                    <a:lnTo>
                      <a:pt x="63" y="134"/>
                    </a:lnTo>
                    <a:lnTo>
                      <a:pt x="64" y="137"/>
                    </a:lnTo>
                    <a:lnTo>
                      <a:pt x="68" y="132"/>
                    </a:lnTo>
                    <a:lnTo>
                      <a:pt x="69" y="136"/>
                    </a:lnTo>
                    <a:lnTo>
                      <a:pt x="73" y="136"/>
                    </a:lnTo>
                    <a:lnTo>
                      <a:pt x="76" y="141"/>
                    </a:lnTo>
                    <a:lnTo>
                      <a:pt x="78" y="141"/>
                    </a:lnTo>
                    <a:lnTo>
                      <a:pt x="81" y="139"/>
                    </a:lnTo>
                    <a:lnTo>
                      <a:pt x="84" y="144"/>
                    </a:lnTo>
                    <a:lnTo>
                      <a:pt x="86" y="137"/>
                    </a:lnTo>
                    <a:lnTo>
                      <a:pt x="89" y="139"/>
                    </a:lnTo>
                    <a:lnTo>
                      <a:pt x="93" y="129"/>
                    </a:lnTo>
                    <a:lnTo>
                      <a:pt x="94" y="136"/>
                    </a:lnTo>
                    <a:lnTo>
                      <a:pt x="98" y="117"/>
                    </a:lnTo>
                    <a:lnTo>
                      <a:pt x="99" y="132"/>
                    </a:lnTo>
                    <a:lnTo>
                      <a:pt x="103" y="126"/>
                    </a:lnTo>
                    <a:lnTo>
                      <a:pt x="106" y="124"/>
                    </a:lnTo>
                    <a:lnTo>
                      <a:pt x="108" y="132"/>
                    </a:lnTo>
                    <a:lnTo>
                      <a:pt x="111" y="139"/>
                    </a:lnTo>
                    <a:lnTo>
                      <a:pt x="114" y="129"/>
                    </a:lnTo>
                    <a:lnTo>
                      <a:pt x="116" y="129"/>
                    </a:lnTo>
                    <a:lnTo>
                      <a:pt x="119" y="126"/>
                    </a:lnTo>
                    <a:lnTo>
                      <a:pt x="121" y="137"/>
                    </a:lnTo>
                    <a:lnTo>
                      <a:pt x="124" y="112"/>
                    </a:lnTo>
                    <a:lnTo>
                      <a:pt x="127" y="124"/>
                    </a:lnTo>
                    <a:lnTo>
                      <a:pt x="129" y="131"/>
                    </a:lnTo>
                    <a:lnTo>
                      <a:pt x="132" y="142"/>
                    </a:lnTo>
                    <a:lnTo>
                      <a:pt x="134" y="137"/>
                    </a:lnTo>
                    <a:lnTo>
                      <a:pt x="137" y="131"/>
                    </a:lnTo>
                    <a:lnTo>
                      <a:pt x="141" y="139"/>
                    </a:lnTo>
                    <a:lnTo>
                      <a:pt x="142" y="139"/>
                    </a:lnTo>
                    <a:lnTo>
                      <a:pt x="146" y="132"/>
                    </a:lnTo>
                    <a:lnTo>
                      <a:pt x="149" y="126"/>
                    </a:lnTo>
                    <a:lnTo>
                      <a:pt x="151" y="144"/>
                    </a:lnTo>
                    <a:lnTo>
                      <a:pt x="154" y="139"/>
                    </a:lnTo>
                    <a:lnTo>
                      <a:pt x="157" y="122"/>
                    </a:lnTo>
                    <a:lnTo>
                      <a:pt x="159" y="137"/>
                    </a:lnTo>
                    <a:lnTo>
                      <a:pt x="162" y="129"/>
                    </a:lnTo>
                    <a:lnTo>
                      <a:pt x="164" y="131"/>
                    </a:lnTo>
                    <a:lnTo>
                      <a:pt x="167" y="142"/>
                    </a:lnTo>
                    <a:lnTo>
                      <a:pt x="171" y="139"/>
                    </a:lnTo>
                    <a:lnTo>
                      <a:pt x="172" y="144"/>
                    </a:lnTo>
                    <a:lnTo>
                      <a:pt x="176" y="139"/>
                    </a:lnTo>
                    <a:lnTo>
                      <a:pt x="179" y="136"/>
                    </a:lnTo>
                    <a:lnTo>
                      <a:pt x="181" y="131"/>
                    </a:lnTo>
                    <a:lnTo>
                      <a:pt x="184" y="137"/>
                    </a:lnTo>
                    <a:lnTo>
                      <a:pt x="186" y="136"/>
                    </a:lnTo>
                    <a:lnTo>
                      <a:pt x="189" y="139"/>
                    </a:lnTo>
                    <a:lnTo>
                      <a:pt x="192" y="132"/>
                    </a:lnTo>
                    <a:lnTo>
                      <a:pt x="194" y="137"/>
                    </a:lnTo>
                    <a:lnTo>
                      <a:pt x="197" y="126"/>
                    </a:lnTo>
                    <a:lnTo>
                      <a:pt x="200" y="139"/>
                    </a:lnTo>
                    <a:lnTo>
                      <a:pt x="202" y="127"/>
                    </a:lnTo>
                    <a:lnTo>
                      <a:pt x="205" y="136"/>
                    </a:lnTo>
                    <a:lnTo>
                      <a:pt x="207" y="137"/>
                    </a:lnTo>
                    <a:lnTo>
                      <a:pt x="210" y="132"/>
                    </a:lnTo>
                    <a:lnTo>
                      <a:pt x="214" y="136"/>
                    </a:lnTo>
                    <a:lnTo>
                      <a:pt x="215" y="142"/>
                    </a:lnTo>
                    <a:lnTo>
                      <a:pt x="219" y="141"/>
                    </a:lnTo>
                    <a:lnTo>
                      <a:pt x="222" y="131"/>
                    </a:lnTo>
                    <a:lnTo>
                      <a:pt x="224" y="139"/>
                    </a:lnTo>
                    <a:lnTo>
                      <a:pt x="227" y="139"/>
                    </a:lnTo>
                    <a:lnTo>
                      <a:pt x="229" y="136"/>
                    </a:lnTo>
                    <a:lnTo>
                      <a:pt x="232" y="137"/>
                    </a:lnTo>
                    <a:lnTo>
                      <a:pt x="235" y="141"/>
                    </a:lnTo>
                    <a:lnTo>
                      <a:pt x="237" y="134"/>
                    </a:lnTo>
                    <a:lnTo>
                      <a:pt x="240" y="144"/>
                    </a:lnTo>
                    <a:lnTo>
                      <a:pt x="244" y="141"/>
                    </a:lnTo>
                    <a:lnTo>
                      <a:pt x="245" y="134"/>
                    </a:lnTo>
                    <a:lnTo>
                      <a:pt x="249" y="137"/>
                    </a:lnTo>
                    <a:lnTo>
                      <a:pt x="250" y="131"/>
                    </a:lnTo>
                    <a:lnTo>
                      <a:pt x="254" y="136"/>
                    </a:lnTo>
                    <a:lnTo>
                      <a:pt x="257" y="141"/>
                    </a:lnTo>
                    <a:lnTo>
                      <a:pt x="259" y="129"/>
                    </a:lnTo>
                    <a:lnTo>
                      <a:pt x="262" y="136"/>
                    </a:lnTo>
                    <a:lnTo>
                      <a:pt x="265" y="145"/>
                    </a:lnTo>
                    <a:lnTo>
                      <a:pt x="267" y="127"/>
                    </a:lnTo>
                    <a:lnTo>
                      <a:pt x="270" y="134"/>
                    </a:lnTo>
                    <a:lnTo>
                      <a:pt x="272" y="134"/>
                    </a:lnTo>
                    <a:lnTo>
                      <a:pt x="275" y="141"/>
                    </a:lnTo>
                    <a:lnTo>
                      <a:pt x="278" y="141"/>
                    </a:lnTo>
                    <a:lnTo>
                      <a:pt x="280" y="127"/>
                    </a:lnTo>
                    <a:lnTo>
                      <a:pt x="283" y="131"/>
                    </a:lnTo>
                    <a:lnTo>
                      <a:pt x="287" y="134"/>
                    </a:lnTo>
                    <a:lnTo>
                      <a:pt x="288" y="139"/>
                    </a:lnTo>
                    <a:lnTo>
                      <a:pt x="292" y="137"/>
                    </a:lnTo>
                    <a:lnTo>
                      <a:pt x="295" y="141"/>
                    </a:lnTo>
                    <a:lnTo>
                      <a:pt x="297" y="131"/>
                    </a:lnTo>
                    <a:lnTo>
                      <a:pt x="300" y="129"/>
                    </a:lnTo>
                    <a:lnTo>
                      <a:pt x="302" y="137"/>
                    </a:lnTo>
                    <a:lnTo>
                      <a:pt x="305" y="139"/>
                    </a:lnTo>
                    <a:lnTo>
                      <a:pt x="308" y="124"/>
                    </a:lnTo>
                    <a:lnTo>
                      <a:pt x="310" y="129"/>
                    </a:lnTo>
                    <a:lnTo>
                      <a:pt x="313" y="136"/>
                    </a:lnTo>
                    <a:lnTo>
                      <a:pt x="315" y="137"/>
                    </a:lnTo>
                    <a:lnTo>
                      <a:pt x="318" y="137"/>
                    </a:lnTo>
                    <a:lnTo>
                      <a:pt x="322" y="136"/>
                    </a:lnTo>
                    <a:lnTo>
                      <a:pt x="323" y="129"/>
                    </a:lnTo>
                    <a:lnTo>
                      <a:pt x="327" y="134"/>
                    </a:lnTo>
                    <a:lnTo>
                      <a:pt x="330" y="134"/>
                    </a:lnTo>
                    <a:lnTo>
                      <a:pt x="332" y="131"/>
                    </a:lnTo>
                    <a:lnTo>
                      <a:pt x="335" y="134"/>
                    </a:lnTo>
                    <a:lnTo>
                      <a:pt x="338" y="131"/>
                    </a:lnTo>
                    <a:lnTo>
                      <a:pt x="340" y="126"/>
                    </a:lnTo>
                    <a:lnTo>
                      <a:pt x="343" y="131"/>
                    </a:lnTo>
                    <a:lnTo>
                      <a:pt x="345" y="129"/>
                    </a:lnTo>
                    <a:lnTo>
                      <a:pt x="348" y="137"/>
                    </a:lnTo>
                    <a:lnTo>
                      <a:pt x="351" y="127"/>
                    </a:lnTo>
                    <a:lnTo>
                      <a:pt x="353" y="142"/>
                    </a:lnTo>
                    <a:lnTo>
                      <a:pt x="356" y="136"/>
                    </a:lnTo>
                    <a:lnTo>
                      <a:pt x="360" y="134"/>
                    </a:lnTo>
                    <a:lnTo>
                      <a:pt x="361" y="132"/>
                    </a:lnTo>
                    <a:lnTo>
                      <a:pt x="365" y="141"/>
                    </a:lnTo>
                    <a:lnTo>
                      <a:pt x="366" y="139"/>
                    </a:lnTo>
                    <a:lnTo>
                      <a:pt x="370" y="126"/>
                    </a:lnTo>
                    <a:lnTo>
                      <a:pt x="373" y="134"/>
                    </a:lnTo>
                    <a:lnTo>
                      <a:pt x="375" y="141"/>
                    </a:lnTo>
                    <a:lnTo>
                      <a:pt x="378" y="114"/>
                    </a:lnTo>
                    <a:lnTo>
                      <a:pt x="380" y="142"/>
                    </a:lnTo>
                    <a:lnTo>
                      <a:pt x="383" y="127"/>
                    </a:lnTo>
                    <a:lnTo>
                      <a:pt x="386" y="112"/>
                    </a:lnTo>
                    <a:lnTo>
                      <a:pt x="388" y="134"/>
                    </a:lnTo>
                    <a:lnTo>
                      <a:pt x="391" y="137"/>
                    </a:lnTo>
                    <a:lnTo>
                      <a:pt x="395" y="114"/>
                    </a:lnTo>
                    <a:lnTo>
                      <a:pt x="396" y="94"/>
                    </a:lnTo>
                    <a:lnTo>
                      <a:pt x="400" y="111"/>
                    </a:lnTo>
                    <a:lnTo>
                      <a:pt x="403" y="111"/>
                    </a:lnTo>
                    <a:lnTo>
                      <a:pt x="405" y="137"/>
                    </a:lnTo>
                    <a:lnTo>
                      <a:pt x="408" y="63"/>
                    </a:lnTo>
                    <a:lnTo>
                      <a:pt x="410" y="122"/>
                    </a:lnTo>
                    <a:lnTo>
                      <a:pt x="413" y="129"/>
                    </a:lnTo>
                    <a:lnTo>
                      <a:pt x="416" y="122"/>
                    </a:lnTo>
                    <a:lnTo>
                      <a:pt x="418" y="117"/>
                    </a:lnTo>
                    <a:lnTo>
                      <a:pt x="421" y="131"/>
                    </a:lnTo>
                    <a:lnTo>
                      <a:pt x="424" y="126"/>
                    </a:lnTo>
                    <a:lnTo>
                      <a:pt x="426" y="61"/>
                    </a:lnTo>
                    <a:lnTo>
                      <a:pt x="429" y="96"/>
                    </a:lnTo>
                    <a:lnTo>
                      <a:pt x="431" y="59"/>
                    </a:lnTo>
                    <a:lnTo>
                      <a:pt x="434" y="69"/>
                    </a:lnTo>
                    <a:lnTo>
                      <a:pt x="438" y="141"/>
                    </a:lnTo>
                    <a:lnTo>
                      <a:pt x="439" y="86"/>
                    </a:lnTo>
                    <a:lnTo>
                      <a:pt x="443" y="97"/>
                    </a:lnTo>
                    <a:lnTo>
                      <a:pt x="446" y="131"/>
                    </a:lnTo>
                    <a:lnTo>
                      <a:pt x="448" y="76"/>
                    </a:lnTo>
                    <a:lnTo>
                      <a:pt x="451" y="41"/>
                    </a:lnTo>
                    <a:lnTo>
                      <a:pt x="453" y="87"/>
                    </a:lnTo>
                    <a:lnTo>
                      <a:pt x="456" y="68"/>
                    </a:lnTo>
                    <a:lnTo>
                      <a:pt x="459" y="41"/>
                    </a:lnTo>
                    <a:lnTo>
                      <a:pt x="461" y="73"/>
                    </a:lnTo>
                    <a:lnTo>
                      <a:pt x="464" y="48"/>
                    </a:lnTo>
                    <a:lnTo>
                      <a:pt x="468" y="124"/>
                    </a:lnTo>
                    <a:lnTo>
                      <a:pt x="469" y="74"/>
                    </a:lnTo>
                    <a:lnTo>
                      <a:pt x="473" y="92"/>
                    </a:lnTo>
                    <a:lnTo>
                      <a:pt x="474" y="106"/>
                    </a:lnTo>
                    <a:lnTo>
                      <a:pt x="478" y="116"/>
                    </a:lnTo>
                    <a:lnTo>
                      <a:pt x="481" y="107"/>
                    </a:lnTo>
                    <a:lnTo>
                      <a:pt x="483" y="124"/>
                    </a:lnTo>
                    <a:lnTo>
                      <a:pt x="486" y="116"/>
                    </a:lnTo>
                    <a:lnTo>
                      <a:pt x="489" y="122"/>
                    </a:lnTo>
                    <a:lnTo>
                      <a:pt x="491" y="122"/>
                    </a:lnTo>
                    <a:lnTo>
                      <a:pt x="494" y="122"/>
                    </a:lnTo>
                    <a:lnTo>
                      <a:pt x="496" y="139"/>
                    </a:lnTo>
                    <a:lnTo>
                      <a:pt x="499" y="124"/>
                    </a:lnTo>
                    <a:lnTo>
                      <a:pt x="502" y="142"/>
                    </a:lnTo>
                    <a:lnTo>
                      <a:pt x="504" y="124"/>
                    </a:lnTo>
                    <a:lnTo>
                      <a:pt x="507" y="121"/>
                    </a:lnTo>
                    <a:lnTo>
                      <a:pt x="511" y="127"/>
                    </a:lnTo>
                    <a:lnTo>
                      <a:pt x="512" y="137"/>
                    </a:lnTo>
                    <a:lnTo>
                      <a:pt x="516" y="109"/>
                    </a:lnTo>
                    <a:lnTo>
                      <a:pt x="517" y="144"/>
                    </a:lnTo>
                    <a:lnTo>
                      <a:pt x="521" y="129"/>
                    </a:lnTo>
                    <a:lnTo>
                      <a:pt x="524" y="137"/>
                    </a:lnTo>
                    <a:lnTo>
                      <a:pt x="526" y="141"/>
                    </a:lnTo>
                    <a:lnTo>
                      <a:pt x="529" y="141"/>
                    </a:lnTo>
                    <a:lnTo>
                      <a:pt x="532" y="141"/>
                    </a:lnTo>
                    <a:lnTo>
                      <a:pt x="534" y="137"/>
                    </a:lnTo>
                    <a:lnTo>
                      <a:pt x="537" y="127"/>
                    </a:lnTo>
                    <a:lnTo>
                      <a:pt x="541" y="126"/>
                    </a:lnTo>
                    <a:lnTo>
                      <a:pt x="542" y="137"/>
                    </a:lnTo>
                    <a:lnTo>
                      <a:pt x="546" y="139"/>
                    </a:lnTo>
                    <a:lnTo>
                      <a:pt x="547" y="129"/>
                    </a:lnTo>
                    <a:lnTo>
                      <a:pt x="551" y="139"/>
                    </a:lnTo>
                    <a:lnTo>
                      <a:pt x="554" y="132"/>
                    </a:lnTo>
                    <a:lnTo>
                      <a:pt x="556" y="139"/>
                    </a:lnTo>
                    <a:lnTo>
                      <a:pt x="559" y="136"/>
                    </a:lnTo>
                    <a:lnTo>
                      <a:pt x="561" y="142"/>
                    </a:lnTo>
                    <a:lnTo>
                      <a:pt x="564" y="141"/>
                    </a:lnTo>
                    <a:lnTo>
                      <a:pt x="567" y="141"/>
                    </a:lnTo>
                    <a:lnTo>
                      <a:pt x="569" y="132"/>
                    </a:lnTo>
                    <a:lnTo>
                      <a:pt x="572" y="132"/>
                    </a:lnTo>
                    <a:lnTo>
                      <a:pt x="575" y="134"/>
                    </a:lnTo>
                    <a:lnTo>
                      <a:pt x="577" y="137"/>
                    </a:lnTo>
                    <a:lnTo>
                      <a:pt x="580" y="134"/>
                    </a:lnTo>
                    <a:lnTo>
                      <a:pt x="582" y="137"/>
                    </a:lnTo>
                    <a:lnTo>
                      <a:pt x="585" y="136"/>
                    </a:lnTo>
                    <a:lnTo>
                      <a:pt x="589" y="134"/>
                    </a:lnTo>
                    <a:lnTo>
                      <a:pt x="590" y="136"/>
                    </a:lnTo>
                    <a:lnTo>
                      <a:pt x="594" y="139"/>
                    </a:lnTo>
                    <a:lnTo>
                      <a:pt x="597" y="131"/>
                    </a:lnTo>
                    <a:lnTo>
                      <a:pt x="599" y="137"/>
                    </a:lnTo>
                    <a:lnTo>
                      <a:pt x="602" y="132"/>
                    </a:lnTo>
                    <a:lnTo>
                      <a:pt x="605" y="136"/>
                    </a:lnTo>
                    <a:lnTo>
                      <a:pt x="607" y="129"/>
                    </a:lnTo>
                    <a:lnTo>
                      <a:pt x="610" y="137"/>
                    </a:lnTo>
                    <a:lnTo>
                      <a:pt x="612" y="141"/>
                    </a:lnTo>
                    <a:lnTo>
                      <a:pt x="615" y="139"/>
                    </a:lnTo>
                    <a:lnTo>
                      <a:pt x="619" y="144"/>
                    </a:lnTo>
                    <a:lnTo>
                      <a:pt x="620" y="139"/>
                    </a:lnTo>
                    <a:lnTo>
                      <a:pt x="624" y="144"/>
                    </a:lnTo>
                    <a:lnTo>
                      <a:pt x="625" y="142"/>
                    </a:lnTo>
                    <a:lnTo>
                      <a:pt x="629" y="132"/>
                    </a:lnTo>
                    <a:lnTo>
                      <a:pt x="632" y="137"/>
                    </a:lnTo>
                    <a:lnTo>
                      <a:pt x="634" y="142"/>
                    </a:lnTo>
                    <a:lnTo>
                      <a:pt x="637" y="139"/>
                    </a:lnTo>
                    <a:lnTo>
                      <a:pt x="640" y="142"/>
                    </a:lnTo>
                    <a:lnTo>
                      <a:pt x="642" y="142"/>
                    </a:lnTo>
                    <a:lnTo>
                      <a:pt x="645" y="137"/>
                    </a:lnTo>
                    <a:lnTo>
                      <a:pt x="647" y="139"/>
                    </a:lnTo>
                    <a:lnTo>
                      <a:pt x="650" y="139"/>
                    </a:lnTo>
                    <a:lnTo>
                      <a:pt x="653" y="139"/>
                    </a:lnTo>
                    <a:lnTo>
                      <a:pt x="655" y="144"/>
                    </a:lnTo>
                    <a:lnTo>
                      <a:pt x="658" y="139"/>
                    </a:lnTo>
                    <a:lnTo>
                      <a:pt x="662" y="137"/>
                    </a:lnTo>
                    <a:lnTo>
                      <a:pt x="663" y="141"/>
                    </a:lnTo>
                    <a:lnTo>
                      <a:pt x="667" y="137"/>
                    </a:lnTo>
                    <a:lnTo>
                      <a:pt x="670" y="134"/>
                    </a:lnTo>
                    <a:lnTo>
                      <a:pt x="672" y="139"/>
                    </a:lnTo>
                    <a:lnTo>
                      <a:pt x="675" y="137"/>
                    </a:lnTo>
                    <a:lnTo>
                      <a:pt x="677" y="136"/>
                    </a:lnTo>
                    <a:lnTo>
                      <a:pt x="680" y="144"/>
                    </a:lnTo>
                    <a:lnTo>
                      <a:pt x="683" y="139"/>
                    </a:lnTo>
                    <a:lnTo>
                      <a:pt x="685" y="141"/>
                    </a:lnTo>
                    <a:lnTo>
                      <a:pt x="688" y="139"/>
                    </a:lnTo>
                    <a:lnTo>
                      <a:pt x="692" y="139"/>
                    </a:lnTo>
                    <a:lnTo>
                      <a:pt x="693" y="142"/>
                    </a:lnTo>
                    <a:lnTo>
                      <a:pt x="697" y="142"/>
                    </a:lnTo>
                    <a:lnTo>
                      <a:pt x="698" y="132"/>
                    </a:lnTo>
                    <a:lnTo>
                      <a:pt x="702" y="137"/>
                    </a:lnTo>
                    <a:lnTo>
                      <a:pt x="705" y="136"/>
                    </a:lnTo>
                    <a:lnTo>
                      <a:pt x="707" y="136"/>
                    </a:lnTo>
                    <a:lnTo>
                      <a:pt x="710" y="139"/>
                    </a:lnTo>
                    <a:lnTo>
                      <a:pt x="712" y="139"/>
                    </a:lnTo>
                    <a:lnTo>
                      <a:pt x="715" y="139"/>
                    </a:lnTo>
                    <a:lnTo>
                      <a:pt x="718" y="139"/>
                    </a:lnTo>
                    <a:lnTo>
                      <a:pt x="720" y="142"/>
                    </a:lnTo>
                    <a:lnTo>
                      <a:pt x="723" y="139"/>
                    </a:lnTo>
                    <a:lnTo>
                      <a:pt x="726" y="142"/>
                    </a:lnTo>
                    <a:lnTo>
                      <a:pt x="728" y="139"/>
                    </a:lnTo>
                    <a:lnTo>
                      <a:pt x="731" y="139"/>
                    </a:lnTo>
                    <a:lnTo>
                      <a:pt x="735" y="142"/>
                    </a:lnTo>
                    <a:lnTo>
                      <a:pt x="736" y="141"/>
                    </a:lnTo>
                    <a:lnTo>
                      <a:pt x="740" y="137"/>
                    </a:lnTo>
                    <a:lnTo>
                      <a:pt x="741" y="139"/>
                    </a:lnTo>
                    <a:lnTo>
                      <a:pt x="745" y="142"/>
                    </a:lnTo>
                    <a:lnTo>
                      <a:pt x="748" y="137"/>
                    </a:lnTo>
                    <a:lnTo>
                      <a:pt x="750" y="141"/>
                    </a:lnTo>
                    <a:lnTo>
                      <a:pt x="753" y="142"/>
                    </a:lnTo>
                    <a:lnTo>
                      <a:pt x="756" y="139"/>
                    </a:lnTo>
                    <a:lnTo>
                      <a:pt x="758" y="142"/>
                    </a:lnTo>
                    <a:lnTo>
                      <a:pt x="761" y="145"/>
                    </a:lnTo>
                    <a:lnTo>
                      <a:pt x="763" y="136"/>
                    </a:lnTo>
                    <a:lnTo>
                      <a:pt x="766" y="142"/>
                    </a:lnTo>
                    <a:lnTo>
                      <a:pt x="770" y="144"/>
                    </a:lnTo>
                    <a:lnTo>
                      <a:pt x="771" y="139"/>
                    </a:lnTo>
                    <a:lnTo>
                      <a:pt x="775" y="144"/>
                    </a:lnTo>
                    <a:lnTo>
                      <a:pt x="778" y="141"/>
                    </a:lnTo>
                    <a:lnTo>
                      <a:pt x="780" y="142"/>
                    </a:lnTo>
                    <a:lnTo>
                      <a:pt x="783" y="142"/>
                    </a:lnTo>
                    <a:lnTo>
                      <a:pt x="785" y="137"/>
                    </a:lnTo>
                    <a:lnTo>
                      <a:pt x="788" y="141"/>
                    </a:lnTo>
                    <a:lnTo>
                      <a:pt x="791" y="132"/>
                    </a:lnTo>
                    <a:lnTo>
                      <a:pt x="793" y="141"/>
                    </a:lnTo>
                    <a:lnTo>
                      <a:pt x="796" y="134"/>
                    </a:lnTo>
                    <a:lnTo>
                      <a:pt x="799" y="134"/>
                    </a:lnTo>
                    <a:lnTo>
                      <a:pt x="801" y="141"/>
                    </a:lnTo>
                    <a:lnTo>
                      <a:pt x="804" y="142"/>
                    </a:lnTo>
                    <a:lnTo>
                      <a:pt x="806" y="142"/>
                    </a:lnTo>
                    <a:lnTo>
                      <a:pt x="809" y="141"/>
                    </a:lnTo>
                    <a:lnTo>
                      <a:pt x="813" y="137"/>
                    </a:lnTo>
                    <a:lnTo>
                      <a:pt x="814" y="142"/>
                    </a:lnTo>
                    <a:lnTo>
                      <a:pt x="818" y="144"/>
                    </a:lnTo>
                    <a:lnTo>
                      <a:pt x="821" y="139"/>
                    </a:lnTo>
                    <a:lnTo>
                      <a:pt x="823" y="141"/>
                    </a:lnTo>
                    <a:lnTo>
                      <a:pt x="826" y="129"/>
                    </a:lnTo>
                    <a:lnTo>
                      <a:pt x="828" y="134"/>
                    </a:lnTo>
                    <a:lnTo>
                      <a:pt x="831" y="141"/>
                    </a:lnTo>
                    <a:lnTo>
                      <a:pt x="834" y="142"/>
                    </a:lnTo>
                    <a:lnTo>
                      <a:pt x="836" y="141"/>
                    </a:lnTo>
                    <a:lnTo>
                      <a:pt x="839" y="137"/>
                    </a:lnTo>
                    <a:lnTo>
                      <a:pt x="843" y="142"/>
                    </a:lnTo>
                    <a:lnTo>
                      <a:pt x="844" y="136"/>
                    </a:lnTo>
                    <a:lnTo>
                      <a:pt x="848" y="129"/>
                    </a:lnTo>
                    <a:lnTo>
                      <a:pt x="849" y="144"/>
                    </a:lnTo>
                    <a:lnTo>
                      <a:pt x="853" y="139"/>
                    </a:lnTo>
                    <a:lnTo>
                      <a:pt x="856" y="144"/>
                    </a:lnTo>
                    <a:lnTo>
                      <a:pt x="858" y="141"/>
                    </a:lnTo>
                    <a:lnTo>
                      <a:pt x="861" y="137"/>
                    </a:lnTo>
                    <a:lnTo>
                      <a:pt x="864" y="139"/>
                    </a:lnTo>
                    <a:lnTo>
                      <a:pt x="866" y="139"/>
                    </a:lnTo>
                    <a:lnTo>
                      <a:pt x="869" y="144"/>
                    </a:lnTo>
                    <a:lnTo>
                      <a:pt x="873" y="139"/>
                    </a:lnTo>
                    <a:lnTo>
                      <a:pt x="874" y="137"/>
                    </a:lnTo>
                    <a:lnTo>
                      <a:pt x="877" y="137"/>
                    </a:lnTo>
                    <a:lnTo>
                      <a:pt x="879" y="137"/>
                    </a:lnTo>
                    <a:lnTo>
                      <a:pt x="882" y="137"/>
                    </a:lnTo>
                    <a:lnTo>
                      <a:pt x="886" y="137"/>
                    </a:lnTo>
                    <a:lnTo>
                      <a:pt x="887" y="142"/>
                    </a:lnTo>
                    <a:lnTo>
                      <a:pt x="891" y="132"/>
                    </a:lnTo>
                    <a:lnTo>
                      <a:pt x="892" y="142"/>
                    </a:lnTo>
                    <a:lnTo>
                      <a:pt x="896" y="137"/>
                    </a:lnTo>
                    <a:lnTo>
                      <a:pt x="899" y="131"/>
                    </a:lnTo>
                    <a:lnTo>
                      <a:pt x="901" y="139"/>
                    </a:lnTo>
                    <a:lnTo>
                      <a:pt x="904" y="139"/>
                    </a:lnTo>
                    <a:lnTo>
                      <a:pt x="907" y="132"/>
                    </a:lnTo>
                    <a:lnTo>
                      <a:pt x="909" y="132"/>
                    </a:lnTo>
                    <a:lnTo>
                      <a:pt x="912" y="134"/>
                    </a:lnTo>
                    <a:lnTo>
                      <a:pt x="914" y="132"/>
                    </a:lnTo>
                    <a:lnTo>
                      <a:pt x="917" y="139"/>
                    </a:lnTo>
                    <a:lnTo>
                      <a:pt x="921" y="141"/>
                    </a:lnTo>
                    <a:lnTo>
                      <a:pt x="922" y="139"/>
                    </a:lnTo>
                    <a:lnTo>
                      <a:pt x="926" y="141"/>
                    </a:lnTo>
                    <a:lnTo>
                      <a:pt x="929" y="136"/>
                    </a:lnTo>
                    <a:lnTo>
                      <a:pt x="931" y="141"/>
                    </a:lnTo>
                    <a:lnTo>
                      <a:pt x="934" y="137"/>
                    </a:lnTo>
                    <a:lnTo>
                      <a:pt x="937" y="141"/>
                    </a:lnTo>
                    <a:lnTo>
                      <a:pt x="939" y="139"/>
                    </a:lnTo>
                    <a:lnTo>
                      <a:pt x="942" y="137"/>
                    </a:lnTo>
                    <a:lnTo>
                      <a:pt x="944" y="134"/>
                    </a:lnTo>
                    <a:lnTo>
                      <a:pt x="947" y="141"/>
                    </a:lnTo>
                    <a:lnTo>
                      <a:pt x="950" y="141"/>
                    </a:lnTo>
                    <a:lnTo>
                      <a:pt x="952" y="142"/>
                    </a:lnTo>
                    <a:lnTo>
                      <a:pt x="955" y="132"/>
                    </a:lnTo>
                    <a:lnTo>
                      <a:pt x="957" y="142"/>
                    </a:lnTo>
                    <a:lnTo>
                      <a:pt x="960" y="141"/>
                    </a:lnTo>
                    <a:lnTo>
                      <a:pt x="964" y="139"/>
                    </a:lnTo>
                    <a:lnTo>
                      <a:pt x="965" y="134"/>
                    </a:lnTo>
                    <a:lnTo>
                      <a:pt x="969" y="142"/>
                    </a:lnTo>
                    <a:lnTo>
                      <a:pt x="972" y="139"/>
                    </a:lnTo>
                    <a:lnTo>
                      <a:pt x="974" y="137"/>
                    </a:lnTo>
                    <a:lnTo>
                      <a:pt x="977" y="131"/>
                    </a:lnTo>
                    <a:lnTo>
                      <a:pt x="979" y="137"/>
                    </a:lnTo>
                    <a:lnTo>
                      <a:pt x="982" y="142"/>
                    </a:lnTo>
                    <a:lnTo>
                      <a:pt x="985" y="136"/>
                    </a:lnTo>
                    <a:lnTo>
                      <a:pt x="987" y="137"/>
                    </a:lnTo>
                    <a:lnTo>
                      <a:pt x="990" y="144"/>
                    </a:lnTo>
                    <a:lnTo>
                      <a:pt x="994" y="131"/>
                    </a:lnTo>
                    <a:lnTo>
                      <a:pt x="995" y="144"/>
                    </a:lnTo>
                    <a:lnTo>
                      <a:pt x="999" y="137"/>
                    </a:lnTo>
                    <a:lnTo>
                      <a:pt x="1002" y="137"/>
                    </a:lnTo>
                    <a:lnTo>
                      <a:pt x="1004" y="139"/>
                    </a:lnTo>
                    <a:lnTo>
                      <a:pt x="1007" y="134"/>
                    </a:lnTo>
                    <a:lnTo>
                      <a:pt x="1009" y="132"/>
                    </a:lnTo>
                    <a:lnTo>
                      <a:pt x="1012" y="141"/>
                    </a:lnTo>
                    <a:lnTo>
                      <a:pt x="1015" y="142"/>
                    </a:lnTo>
                    <a:lnTo>
                      <a:pt x="1017" y="132"/>
                    </a:lnTo>
                    <a:lnTo>
                      <a:pt x="1020" y="131"/>
                    </a:lnTo>
                    <a:lnTo>
                      <a:pt x="1024" y="129"/>
                    </a:lnTo>
                    <a:lnTo>
                      <a:pt x="1025" y="126"/>
                    </a:lnTo>
                    <a:lnTo>
                      <a:pt x="1028" y="141"/>
                    </a:lnTo>
                    <a:lnTo>
                      <a:pt x="1030" y="137"/>
                    </a:lnTo>
                    <a:lnTo>
                      <a:pt x="1033" y="145"/>
                    </a:lnTo>
                    <a:lnTo>
                      <a:pt x="1037" y="132"/>
                    </a:lnTo>
                    <a:lnTo>
                      <a:pt x="1038" y="144"/>
                    </a:lnTo>
                    <a:lnTo>
                      <a:pt x="1042" y="129"/>
                    </a:lnTo>
                    <a:lnTo>
                      <a:pt x="1043" y="137"/>
                    </a:lnTo>
                    <a:lnTo>
                      <a:pt x="1047" y="134"/>
                    </a:lnTo>
                    <a:lnTo>
                      <a:pt x="1050" y="139"/>
                    </a:lnTo>
                    <a:lnTo>
                      <a:pt x="1052" y="134"/>
                    </a:lnTo>
                    <a:lnTo>
                      <a:pt x="1055" y="129"/>
                    </a:lnTo>
                    <a:lnTo>
                      <a:pt x="1058" y="136"/>
                    </a:lnTo>
                    <a:lnTo>
                      <a:pt x="1060" y="141"/>
                    </a:lnTo>
                    <a:lnTo>
                      <a:pt x="1063" y="139"/>
                    </a:lnTo>
                    <a:lnTo>
                      <a:pt x="1067" y="132"/>
                    </a:lnTo>
                    <a:lnTo>
                      <a:pt x="1068" y="139"/>
                    </a:lnTo>
                    <a:lnTo>
                      <a:pt x="1072" y="137"/>
                    </a:lnTo>
                    <a:lnTo>
                      <a:pt x="1073" y="139"/>
                    </a:lnTo>
                    <a:lnTo>
                      <a:pt x="1077" y="144"/>
                    </a:lnTo>
                    <a:lnTo>
                      <a:pt x="1080" y="134"/>
                    </a:lnTo>
                    <a:lnTo>
                      <a:pt x="1082" y="131"/>
                    </a:lnTo>
                    <a:lnTo>
                      <a:pt x="1085" y="137"/>
                    </a:lnTo>
                    <a:lnTo>
                      <a:pt x="1088" y="139"/>
                    </a:lnTo>
                    <a:lnTo>
                      <a:pt x="1090" y="136"/>
                    </a:lnTo>
                    <a:lnTo>
                      <a:pt x="1093" y="134"/>
                    </a:lnTo>
                    <a:lnTo>
                      <a:pt x="1095" y="139"/>
                    </a:lnTo>
                    <a:lnTo>
                      <a:pt x="1098" y="134"/>
                    </a:lnTo>
                    <a:lnTo>
                      <a:pt x="1101" y="136"/>
                    </a:lnTo>
                    <a:lnTo>
                      <a:pt x="1103" y="129"/>
                    </a:lnTo>
                    <a:lnTo>
                      <a:pt x="1106" y="139"/>
                    </a:lnTo>
                    <a:lnTo>
                      <a:pt x="1110" y="137"/>
                    </a:lnTo>
                    <a:lnTo>
                      <a:pt x="1111" y="132"/>
                    </a:lnTo>
                    <a:lnTo>
                      <a:pt x="1115" y="137"/>
                    </a:lnTo>
                    <a:lnTo>
                      <a:pt x="1116" y="134"/>
                    </a:lnTo>
                    <a:lnTo>
                      <a:pt x="1120" y="132"/>
                    </a:lnTo>
                    <a:lnTo>
                      <a:pt x="1123" y="127"/>
                    </a:lnTo>
                    <a:lnTo>
                      <a:pt x="1125" y="139"/>
                    </a:lnTo>
                    <a:lnTo>
                      <a:pt x="1128" y="134"/>
                    </a:lnTo>
                    <a:lnTo>
                      <a:pt x="1131" y="129"/>
                    </a:lnTo>
                    <a:lnTo>
                      <a:pt x="1133" y="137"/>
                    </a:lnTo>
                    <a:lnTo>
                      <a:pt x="1136" y="137"/>
                    </a:lnTo>
                    <a:lnTo>
                      <a:pt x="1138" y="137"/>
                    </a:lnTo>
                    <a:lnTo>
                      <a:pt x="1141" y="137"/>
                    </a:lnTo>
                    <a:lnTo>
                      <a:pt x="1145" y="141"/>
                    </a:lnTo>
                    <a:lnTo>
                      <a:pt x="1146" y="142"/>
                    </a:lnTo>
                    <a:lnTo>
                      <a:pt x="1150" y="132"/>
                    </a:lnTo>
                    <a:lnTo>
                      <a:pt x="1153" y="124"/>
                    </a:lnTo>
                    <a:lnTo>
                      <a:pt x="1155" y="134"/>
                    </a:lnTo>
                    <a:lnTo>
                      <a:pt x="1158" y="139"/>
                    </a:lnTo>
                    <a:lnTo>
                      <a:pt x="1160" y="141"/>
                    </a:lnTo>
                    <a:lnTo>
                      <a:pt x="1163" y="137"/>
                    </a:lnTo>
                    <a:lnTo>
                      <a:pt x="1166" y="136"/>
                    </a:lnTo>
                    <a:lnTo>
                      <a:pt x="1168" y="137"/>
                    </a:lnTo>
                    <a:lnTo>
                      <a:pt x="1171" y="134"/>
                    </a:lnTo>
                    <a:lnTo>
                      <a:pt x="1174" y="126"/>
                    </a:lnTo>
                    <a:lnTo>
                      <a:pt x="1176" y="136"/>
                    </a:lnTo>
                    <a:lnTo>
                      <a:pt x="1179" y="132"/>
                    </a:lnTo>
                    <a:lnTo>
                      <a:pt x="1181" y="132"/>
                    </a:lnTo>
                    <a:lnTo>
                      <a:pt x="1184" y="127"/>
                    </a:lnTo>
                    <a:lnTo>
                      <a:pt x="1188" y="124"/>
                    </a:lnTo>
                    <a:lnTo>
                      <a:pt x="1189" y="136"/>
                    </a:lnTo>
                    <a:lnTo>
                      <a:pt x="1193" y="134"/>
                    </a:lnTo>
                    <a:lnTo>
                      <a:pt x="1196" y="129"/>
                    </a:lnTo>
                    <a:lnTo>
                      <a:pt x="1198" y="132"/>
                    </a:lnTo>
                    <a:lnTo>
                      <a:pt x="1201" y="127"/>
                    </a:lnTo>
                    <a:lnTo>
                      <a:pt x="1203" y="134"/>
                    </a:lnTo>
                    <a:lnTo>
                      <a:pt x="1206" y="124"/>
                    </a:lnTo>
                    <a:lnTo>
                      <a:pt x="1209" y="106"/>
                    </a:lnTo>
                    <a:lnTo>
                      <a:pt x="1211" y="129"/>
                    </a:lnTo>
                    <a:lnTo>
                      <a:pt x="1214" y="134"/>
                    </a:lnTo>
                    <a:lnTo>
                      <a:pt x="1218" y="119"/>
                    </a:lnTo>
                    <a:lnTo>
                      <a:pt x="1219" y="141"/>
                    </a:lnTo>
                    <a:lnTo>
                      <a:pt x="1223" y="132"/>
                    </a:lnTo>
                    <a:lnTo>
                      <a:pt x="1224" y="124"/>
                    </a:lnTo>
                    <a:lnTo>
                      <a:pt x="1228" y="119"/>
                    </a:lnTo>
                    <a:lnTo>
                      <a:pt x="1231" y="131"/>
                    </a:lnTo>
                    <a:lnTo>
                      <a:pt x="1233" y="127"/>
                    </a:lnTo>
                    <a:lnTo>
                      <a:pt x="1236" y="127"/>
                    </a:lnTo>
                    <a:lnTo>
                      <a:pt x="1239" y="131"/>
                    </a:lnTo>
                    <a:lnTo>
                      <a:pt x="1241" y="127"/>
                    </a:lnTo>
                    <a:lnTo>
                      <a:pt x="1244" y="126"/>
                    </a:lnTo>
                    <a:lnTo>
                      <a:pt x="1248" y="137"/>
                    </a:lnTo>
                    <a:lnTo>
                      <a:pt x="1249" y="139"/>
                    </a:lnTo>
                    <a:lnTo>
                      <a:pt x="1252" y="116"/>
                    </a:lnTo>
                    <a:lnTo>
                      <a:pt x="1254" y="109"/>
                    </a:lnTo>
                    <a:lnTo>
                      <a:pt x="1257" y="127"/>
                    </a:lnTo>
                    <a:lnTo>
                      <a:pt x="1261" y="104"/>
                    </a:lnTo>
                    <a:lnTo>
                      <a:pt x="1262" y="99"/>
                    </a:lnTo>
                    <a:lnTo>
                      <a:pt x="1266" y="112"/>
                    </a:lnTo>
                    <a:lnTo>
                      <a:pt x="1269" y="109"/>
                    </a:lnTo>
                    <a:lnTo>
                      <a:pt x="1271" y="106"/>
                    </a:lnTo>
                    <a:lnTo>
                      <a:pt x="1274" y="97"/>
                    </a:lnTo>
                    <a:lnTo>
                      <a:pt x="1276" y="69"/>
                    </a:lnTo>
                    <a:lnTo>
                      <a:pt x="1279" y="76"/>
                    </a:lnTo>
                    <a:lnTo>
                      <a:pt x="1282" y="77"/>
                    </a:lnTo>
                    <a:lnTo>
                      <a:pt x="1284" y="53"/>
                    </a:lnTo>
                    <a:lnTo>
                      <a:pt x="1287" y="124"/>
                    </a:lnTo>
                    <a:lnTo>
                      <a:pt x="1289" y="94"/>
                    </a:lnTo>
                    <a:lnTo>
                      <a:pt x="1292" y="76"/>
                    </a:lnTo>
                    <a:lnTo>
                      <a:pt x="1296" y="92"/>
                    </a:lnTo>
                    <a:lnTo>
                      <a:pt x="1297" y="0"/>
                    </a:lnTo>
                    <a:lnTo>
                      <a:pt x="1301" y="79"/>
                    </a:lnTo>
                    <a:lnTo>
                      <a:pt x="1304" y="53"/>
                    </a:lnTo>
                    <a:lnTo>
                      <a:pt x="1306" y="101"/>
                    </a:lnTo>
                    <a:lnTo>
                      <a:pt x="1309" y="107"/>
                    </a:lnTo>
                    <a:lnTo>
                      <a:pt x="1312" y="91"/>
                    </a:lnTo>
                    <a:lnTo>
                      <a:pt x="1314" y="101"/>
                    </a:lnTo>
                    <a:lnTo>
                      <a:pt x="1317" y="131"/>
                    </a:lnTo>
                    <a:lnTo>
                      <a:pt x="1319" y="106"/>
                    </a:lnTo>
                    <a:lnTo>
                      <a:pt x="1322" y="46"/>
                    </a:lnTo>
                    <a:lnTo>
                      <a:pt x="1325" y="92"/>
                    </a:lnTo>
                    <a:lnTo>
                      <a:pt x="1327" y="121"/>
                    </a:lnTo>
                    <a:lnTo>
                      <a:pt x="1330" y="102"/>
                    </a:lnTo>
                    <a:lnTo>
                      <a:pt x="1334" y="139"/>
                    </a:lnTo>
                    <a:lnTo>
                      <a:pt x="1335" y="106"/>
                    </a:lnTo>
                    <a:lnTo>
                      <a:pt x="1339" y="141"/>
                    </a:lnTo>
                    <a:lnTo>
                      <a:pt x="1340" y="136"/>
                    </a:lnTo>
                    <a:lnTo>
                      <a:pt x="1344" y="134"/>
                    </a:lnTo>
                    <a:lnTo>
                      <a:pt x="1347" y="129"/>
                    </a:lnTo>
                    <a:lnTo>
                      <a:pt x="1349" y="131"/>
                    </a:lnTo>
                    <a:lnTo>
                      <a:pt x="1352" y="126"/>
                    </a:lnTo>
                    <a:lnTo>
                      <a:pt x="1355" y="111"/>
                    </a:lnTo>
                    <a:lnTo>
                      <a:pt x="1357" y="104"/>
                    </a:lnTo>
                    <a:lnTo>
                      <a:pt x="1360" y="124"/>
                    </a:lnTo>
                    <a:lnTo>
                      <a:pt x="1362" y="127"/>
                    </a:lnTo>
                    <a:lnTo>
                      <a:pt x="1365" y="129"/>
                    </a:lnTo>
                    <a:lnTo>
                      <a:pt x="1369" y="132"/>
                    </a:lnTo>
                    <a:lnTo>
                      <a:pt x="1370" y="131"/>
                    </a:lnTo>
                    <a:lnTo>
                      <a:pt x="1374" y="137"/>
                    </a:lnTo>
                    <a:lnTo>
                      <a:pt x="1377" y="126"/>
                    </a:lnTo>
                    <a:lnTo>
                      <a:pt x="1379" y="114"/>
                    </a:lnTo>
                    <a:lnTo>
                      <a:pt x="1382" y="122"/>
                    </a:lnTo>
                    <a:lnTo>
                      <a:pt x="1384" y="126"/>
                    </a:lnTo>
                    <a:lnTo>
                      <a:pt x="1387" y="127"/>
                    </a:lnTo>
                    <a:lnTo>
                      <a:pt x="1390" y="137"/>
                    </a:lnTo>
                    <a:lnTo>
                      <a:pt x="1392" y="117"/>
                    </a:lnTo>
                    <a:lnTo>
                      <a:pt x="1395" y="131"/>
                    </a:lnTo>
                    <a:lnTo>
                      <a:pt x="1399" y="131"/>
                    </a:lnTo>
                    <a:lnTo>
                      <a:pt x="1400" y="124"/>
                    </a:lnTo>
                    <a:lnTo>
                      <a:pt x="1403" y="131"/>
                    </a:lnTo>
                    <a:lnTo>
                      <a:pt x="1405" y="142"/>
                    </a:lnTo>
                    <a:lnTo>
                      <a:pt x="1408" y="129"/>
                    </a:lnTo>
                    <a:lnTo>
                      <a:pt x="1412" y="134"/>
                    </a:lnTo>
                    <a:lnTo>
                      <a:pt x="1413" y="124"/>
                    </a:lnTo>
                    <a:lnTo>
                      <a:pt x="1417" y="124"/>
                    </a:lnTo>
                    <a:lnTo>
                      <a:pt x="1420" y="137"/>
                    </a:lnTo>
                    <a:lnTo>
                      <a:pt x="1422" y="144"/>
                    </a:lnTo>
                    <a:lnTo>
                      <a:pt x="1425" y="134"/>
                    </a:lnTo>
                    <a:lnTo>
                      <a:pt x="1427" y="141"/>
                    </a:lnTo>
                    <a:lnTo>
                      <a:pt x="1430" y="127"/>
                    </a:lnTo>
                    <a:lnTo>
                      <a:pt x="1433" y="127"/>
                    </a:lnTo>
                    <a:lnTo>
                      <a:pt x="1435" y="136"/>
                    </a:lnTo>
                    <a:lnTo>
                      <a:pt x="1438" y="127"/>
                    </a:lnTo>
                    <a:lnTo>
                      <a:pt x="1442" y="144"/>
                    </a:lnTo>
                    <a:lnTo>
                      <a:pt x="1443" y="137"/>
                    </a:lnTo>
                    <a:lnTo>
                      <a:pt x="1447" y="142"/>
                    </a:lnTo>
                    <a:lnTo>
                      <a:pt x="1448" y="139"/>
                    </a:lnTo>
                    <a:lnTo>
                      <a:pt x="1452" y="132"/>
                    </a:lnTo>
                    <a:lnTo>
                      <a:pt x="1455" y="142"/>
                    </a:lnTo>
                    <a:lnTo>
                      <a:pt x="1457" y="136"/>
                    </a:lnTo>
                    <a:lnTo>
                      <a:pt x="1460" y="134"/>
                    </a:lnTo>
                    <a:lnTo>
                      <a:pt x="1463" y="127"/>
                    </a:lnTo>
                    <a:lnTo>
                      <a:pt x="1465" y="137"/>
                    </a:lnTo>
                    <a:lnTo>
                      <a:pt x="1468" y="142"/>
                    </a:lnTo>
                    <a:lnTo>
                      <a:pt x="1470" y="137"/>
                    </a:lnTo>
                    <a:lnTo>
                      <a:pt x="1473" y="139"/>
                    </a:lnTo>
                    <a:lnTo>
                      <a:pt x="1476" y="129"/>
                    </a:lnTo>
                    <a:lnTo>
                      <a:pt x="1478" y="136"/>
                    </a:lnTo>
                    <a:lnTo>
                      <a:pt x="1481" y="142"/>
                    </a:lnTo>
                    <a:lnTo>
                      <a:pt x="1485" y="136"/>
                    </a:lnTo>
                    <a:lnTo>
                      <a:pt x="1486" y="142"/>
                    </a:lnTo>
                    <a:lnTo>
                      <a:pt x="1490" y="136"/>
                    </a:lnTo>
                    <a:lnTo>
                      <a:pt x="1491" y="144"/>
                    </a:lnTo>
                    <a:lnTo>
                      <a:pt x="1495" y="142"/>
                    </a:lnTo>
                    <a:lnTo>
                      <a:pt x="1498" y="141"/>
                    </a:lnTo>
                    <a:lnTo>
                      <a:pt x="1500" y="141"/>
                    </a:lnTo>
                    <a:lnTo>
                      <a:pt x="1503" y="136"/>
                    </a:lnTo>
                    <a:lnTo>
                      <a:pt x="1506" y="139"/>
                    </a:lnTo>
                    <a:lnTo>
                      <a:pt x="1508" y="144"/>
                    </a:lnTo>
                    <a:lnTo>
                      <a:pt x="1511" y="136"/>
                    </a:lnTo>
                    <a:lnTo>
                      <a:pt x="1515" y="131"/>
                    </a:lnTo>
                    <a:lnTo>
                      <a:pt x="1516" y="132"/>
                    </a:lnTo>
                    <a:lnTo>
                      <a:pt x="1520" y="139"/>
                    </a:lnTo>
                    <a:lnTo>
                      <a:pt x="1521" y="141"/>
                    </a:lnTo>
                    <a:lnTo>
                      <a:pt x="1525" y="134"/>
                    </a:lnTo>
                    <a:lnTo>
                      <a:pt x="1528" y="139"/>
                    </a:lnTo>
                    <a:lnTo>
                      <a:pt x="1530" y="137"/>
                    </a:lnTo>
                    <a:lnTo>
                      <a:pt x="1533" y="137"/>
                    </a:lnTo>
                    <a:lnTo>
                      <a:pt x="1535" y="141"/>
                    </a:lnTo>
                    <a:lnTo>
                      <a:pt x="1538" y="144"/>
                    </a:lnTo>
                    <a:lnTo>
                      <a:pt x="1541" y="141"/>
                    </a:lnTo>
                    <a:lnTo>
                      <a:pt x="1543" y="134"/>
                    </a:lnTo>
                    <a:lnTo>
                      <a:pt x="1546" y="136"/>
                    </a:lnTo>
                    <a:lnTo>
                      <a:pt x="1550" y="141"/>
                    </a:lnTo>
                    <a:lnTo>
                      <a:pt x="1551" y="142"/>
                    </a:lnTo>
                    <a:lnTo>
                      <a:pt x="1554" y="141"/>
                    </a:lnTo>
                    <a:lnTo>
                      <a:pt x="1556" y="141"/>
                    </a:lnTo>
                    <a:lnTo>
                      <a:pt x="1559" y="136"/>
                    </a:lnTo>
                    <a:lnTo>
                      <a:pt x="1563" y="132"/>
                    </a:lnTo>
                    <a:lnTo>
                      <a:pt x="1564" y="141"/>
                    </a:lnTo>
                    <a:lnTo>
                      <a:pt x="1568" y="142"/>
                    </a:lnTo>
                    <a:lnTo>
                      <a:pt x="1571" y="144"/>
                    </a:lnTo>
                    <a:lnTo>
                      <a:pt x="1573" y="131"/>
                    </a:lnTo>
                    <a:lnTo>
                      <a:pt x="1576" y="137"/>
                    </a:lnTo>
                    <a:lnTo>
                      <a:pt x="1579" y="142"/>
                    </a:lnTo>
                    <a:lnTo>
                      <a:pt x="1581" y="137"/>
                    </a:lnTo>
                    <a:lnTo>
                      <a:pt x="1584" y="141"/>
                    </a:lnTo>
                    <a:lnTo>
                      <a:pt x="1586" y="137"/>
                    </a:lnTo>
                    <a:lnTo>
                      <a:pt x="1589" y="137"/>
                    </a:lnTo>
                    <a:lnTo>
                      <a:pt x="1593" y="136"/>
                    </a:lnTo>
                    <a:lnTo>
                      <a:pt x="1594" y="139"/>
                    </a:lnTo>
                    <a:lnTo>
                      <a:pt x="1598" y="142"/>
                    </a:lnTo>
                    <a:lnTo>
                      <a:pt x="1601" y="139"/>
                    </a:lnTo>
                    <a:lnTo>
                      <a:pt x="1603" y="139"/>
                    </a:lnTo>
                    <a:lnTo>
                      <a:pt x="1606" y="139"/>
                    </a:lnTo>
                    <a:lnTo>
                      <a:pt x="1608" y="137"/>
                    </a:lnTo>
                    <a:lnTo>
                      <a:pt x="1611" y="144"/>
                    </a:lnTo>
                    <a:lnTo>
                      <a:pt x="1614" y="141"/>
                    </a:lnTo>
                    <a:lnTo>
                      <a:pt x="1616" y="141"/>
                    </a:lnTo>
                    <a:lnTo>
                      <a:pt x="1619" y="141"/>
                    </a:lnTo>
                    <a:lnTo>
                      <a:pt x="1621" y="137"/>
                    </a:lnTo>
                    <a:lnTo>
                      <a:pt x="1624" y="139"/>
                    </a:lnTo>
                    <a:lnTo>
                      <a:pt x="1627" y="141"/>
                    </a:lnTo>
                    <a:lnTo>
                      <a:pt x="1629" y="137"/>
                    </a:lnTo>
                    <a:lnTo>
                      <a:pt x="1632" y="142"/>
                    </a:lnTo>
                    <a:lnTo>
                      <a:pt x="1636" y="132"/>
                    </a:lnTo>
                    <a:lnTo>
                      <a:pt x="1637" y="132"/>
                    </a:lnTo>
                    <a:lnTo>
                      <a:pt x="1641" y="139"/>
                    </a:lnTo>
                    <a:lnTo>
                      <a:pt x="1644" y="141"/>
                    </a:lnTo>
                    <a:lnTo>
                      <a:pt x="1646" y="134"/>
                    </a:lnTo>
                    <a:lnTo>
                      <a:pt x="1649" y="142"/>
                    </a:lnTo>
                    <a:lnTo>
                      <a:pt x="1651" y="141"/>
                    </a:lnTo>
                    <a:lnTo>
                      <a:pt x="1654" y="141"/>
                    </a:lnTo>
                    <a:lnTo>
                      <a:pt x="1657" y="134"/>
                    </a:lnTo>
                    <a:lnTo>
                      <a:pt x="1659" y="139"/>
                    </a:lnTo>
                    <a:lnTo>
                      <a:pt x="1662" y="137"/>
                    </a:lnTo>
                    <a:lnTo>
                      <a:pt x="1666" y="127"/>
                    </a:lnTo>
                    <a:lnTo>
                      <a:pt x="1667" y="142"/>
                    </a:lnTo>
                    <a:lnTo>
                      <a:pt x="1671" y="141"/>
                    </a:lnTo>
                    <a:lnTo>
                      <a:pt x="1672" y="136"/>
                    </a:lnTo>
                    <a:lnTo>
                      <a:pt x="1676" y="136"/>
                    </a:lnTo>
                    <a:lnTo>
                      <a:pt x="1679" y="139"/>
                    </a:lnTo>
                    <a:lnTo>
                      <a:pt x="1681" y="134"/>
                    </a:lnTo>
                    <a:lnTo>
                      <a:pt x="1684" y="139"/>
                    </a:lnTo>
                    <a:lnTo>
                      <a:pt x="1686" y="139"/>
                    </a:lnTo>
                    <a:lnTo>
                      <a:pt x="1689" y="134"/>
                    </a:lnTo>
                    <a:lnTo>
                      <a:pt x="1692" y="126"/>
                    </a:lnTo>
                    <a:lnTo>
                      <a:pt x="1694" y="121"/>
                    </a:lnTo>
                    <a:lnTo>
                      <a:pt x="1697" y="137"/>
                    </a:lnTo>
                    <a:lnTo>
                      <a:pt x="1701" y="144"/>
                    </a:lnTo>
                    <a:lnTo>
                      <a:pt x="1702" y="132"/>
                    </a:lnTo>
                    <a:lnTo>
                      <a:pt x="1705" y="134"/>
                    </a:lnTo>
                    <a:lnTo>
                      <a:pt x="1709" y="132"/>
                    </a:lnTo>
                    <a:lnTo>
                      <a:pt x="1710" y="136"/>
                    </a:lnTo>
                    <a:lnTo>
                      <a:pt x="1714" y="145"/>
                    </a:lnTo>
                    <a:lnTo>
                      <a:pt x="1715" y="139"/>
                    </a:lnTo>
                    <a:lnTo>
                      <a:pt x="1719" y="132"/>
                    </a:lnTo>
                    <a:lnTo>
                      <a:pt x="1722" y="141"/>
                    </a:lnTo>
                    <a:lnTo>
                      <a:pt x="1724" y="134"/>
                    </a:lnTo>
                    <a:lnTo>
                      <a:pt x="1727" y="136"/>
                    </a:lnTo>
                    <a:lnTo>
                      <a:pt x="1730" y="142"/>
                    </a:lnTo>
                    <a:lnTo>
                      <a:pt x="1732" y="139"/>
                    </a:lnTo>
                    <a:lnTo>
                      <a:pt x="1735" y="132"/>
                    </a:lnTo>
                    <a:lnTo>
                      <a:pt x="1737" y="131"/>
                    </a:lnTo>
                    <a:lnTo>
                      <a:pt x="1740" y="126"/>
                    </a:lnTo>
                    <a:lnTo>
                      <a:pt x="1744" y="142"/>
                    </a:lnTo>
                    <a:lnTo>
                      <a:pt x="1745" y="137"/>
                    </a:lnTo>
                    <a:lnTo>
                      <a:pt x="1749" y="139"/>
                    </a:lnTo>
                    <a:lnTo>
                      <a:pt x="1752" y="137"/>
                    </a:lnTo>
                    <a:lnTo>
                      <a:pt x="1754" y="137"/>
                    </a:lnTo>
                    <a:lnTo>
                      <a:pt x="1757" y="139"/>
                    </a:lnTo>
                    <a:lnTo>
                      <a:pt x="1759" y="137"/>
                    </a:lnTo>
                    <a:lnTo>
                      <a:pt x="1762" y="136"/>
                    </a:lnTo>
                    <a:lnTo>
                      <a:pt x="1765" y="139"/>
                    </a:lnTo>
                    <a:lnTo>
                      <a:pt x="1767" y="139"/>
                    </a:lnTo>
                    <a:lnTo>
                      <a:pt x="1770" y="129"/>
                    </a:lnTo>
                    <a:lnTo>
                      <a:pt x="1774" y="142"/>
                    </a:lnTo>
                    <a:lnTo>
                      <a:pt x="1775" y="139"/>
                    </a:lnTo>
                    <a:lnTo>
                      <a:pt x="1778" y="139"/>
                    </a:lnTo>
                    <a:lnTo>
                      <a:pt x="1780" y="137"/>
                    </a:lnTo>
                    <a:lnTo>
                      <a:pt x="1783" y="142"/>
                    </a:lnTo>
                    <a:lnTo>
                      <a:pt x="1787" y="144"/>
                    </a:lnTo>
                    <a:lnTo>
                      <a:pt x="1788" y="139"/>
                    </a:lnTo>
                    <a:lnTo>
                      <a:pt x="1792" y="136"/>
                    </a:lnTo>
                    <a:lnTo>
                      <a:pt x="1795" y="137"/>
                    </a:lnTo>
                    <a:lnTo>
                      <a:pt x="1797" y="142"/>
                    </a:lnTo>
                    <a:lnTo>
                      <a:pt x="1800" y="141"/>
                    </a:lnTo>
                    <a:lnTo>
                      <a:pt x="1802" y="141"/>
                    </a:lnTo>
                    <a:lnTo>
                      <a:pt x="1805" y="144"/>
                    </a:lnTo>
                    <a:lnTo>
                      <a:pt x="1808" y="134"/>
                    </a:lnTo>
                    <a:lnTo>
                      <a:pt x="1810" y="136"/>
                    </a:lnTo>
                    <a:lnTo>
                      <a:pt x="1813" y="141"/>
                    </a:lnTo>
                    <a:lnTo>
                      <a:pt x="1817" y="139"/>
                    </a:lnTo>
                    <a:lnTo>
                      <a:pt x="1818" y="132"/>
                    </a:lnTo>
                    <a:lnTo>
                      <a:pt x="1822" y="137"/>
                    </a:lnTo>
                    <a:lnTo>
                      <a:pt x="1823" y="137"/>
                    </a:lnTo>
                    <a:lnTo>
                      <a:pt x="1827" y="137"/>
                    </a:lnTo>
                    <a:lnTo>
                      <a:pt x="1830" y="131"/>
                    </a:lnTo>
                    <a:lnTo>
                      <a:pt x="1832" y="137"/>
                    </a:lnTo>
                    <a:lnTo>
                      <a:pt x="1835" y="139"/>
                    </a:lnTo>
                    <a:lnTo>
                      <a:pt x="1838" y="141"/>
                    </a:lnTo>
                    <a:lnTo>
                      <a:pt x="1840" y="137"/>
                    </a:lnTo>
                    <a:lnTo>
                      <a:pt x="1843" y="141"/>
                    </a:lnTo>
                    <a:lnTo>
                      <a:pt x="1847" y="141"/>
                    </a:lnTo>
                    <a:lnTo>
                      <a:pt x="1848" y="139"/>
                    </a:lnTo>
                    <a:lnTo>
                      <a:pt x="1851" y="136"/>
                    </a:lnTo>
                    <a:lnTo>
                      <a:pt x="1853" y="132"/>
                    </a:lnTo>
                    <a:lnTo>
                      <a:pt x="1856" y="141"/>
                    </a:lnTo>
                    <a:lnTo>
                      <a:pt x="1860" y="137"/>
                    </a:lnTo>
                    <a:lnTo>
                      <a:pt x="1861" y="141"/>
                    </a:lnTo>
                    <a:lnTo>
                      <a:pt x="1865" y="137"/>
                    </a:lnTo>
                    <a:lnTo>
                      <a:pt x="1866" y="137"/>
                    </a:lnTo>
                    <a:lnTo>
                      <a:pt x="1870" y="141"/>
                    </a:lnTo>
                    <a:lnTo>
                      <a:pt x="1873" y="141"/>
                    </a:lnTo>
                    <a:lnTo>
                      <a:pt x="1875" y="132"/>
                    </a:lnTo>
                    <a:lnTo>
                      <a:pt x="1878" y="136"/>
                    </a:lnTo>
                    <a:lnTo>
                      <a:pt x="1881" y="137"/>
                    </a:lnTo>
                    <a:lnTo>
                      <a:pt x="1883" y="137"/>
                    </a:lnTo>
                    <a:lnTo>
                      <a:pt x="1886" y="134"/>
                    </a:lnTo>
                    <a:lnTo>
                      <a:pt x="1888" y="142"/>
                    </a:lnTo>
                    <a:lnTo>
                      <a:pt x="1891" y="141"/>
                    </a:lnTo>
                    <a:lnTo>
                      <a:pt x="1895" y="137"/>
                    </a:lnTo>
                    <a:lnTo>
                      <a:pt x="1896" y="144"/>
                    </a:lnTo>
                    <a:lnTo>
                      <a:pt x="1900" y="141"/>
                    </a:lnTo>
                    <a:lnTo>
                      <a:pt x="1903" y="139"/>
                    </a:lnTo>
                    <a:lnTo>
                      <a:pt x="1905" y="137"/>
                    </a:lnTo>
                    <a:lnTo>
                      <a:pt x="1908" y="137"/>
                    </a:lnTo>
                    <a:lnTo>
                      <a:pt x="1911" y="132"/>
                    </a:lnTo>
                    <a:lnTo>
                      <a:pt x="1913" y="139"/>
                    </a:lnTo>
                    <a:lnTo>
                      <a:pt x="1916" y="139"/>
                    </a:lnTo>
                    <a:lnTo>
                      <a:pt x="1918" y="137"/>
                    </a:lnTo>
                    <a:lnTo>
                      <a:pt x="1921" y="144"/>
                    </a:lnTo>
                    <a:lnTo>
                      <a:pt x="1925" y="137"/>
                    </a:lnTo>
                    <a:lnTo>
                      <a:pt x="1926" y="134"/>
                    </a:lnTo>
                    <a:lnTo>
                      <a:pt x="1929" y="136"/>
                    </a:lnTo>
                    <a:lnTo>
                      <a:pt x="1933" y="141"/>
                    </a:lnTo>
                    <a:lnTo>
                      <a:pt x="1934" y="144"/>
                    </a:lnTo>
                    <a:lnTo>
                      <a:pt x="1938" y="142"/>
                    </a:lnTo>
                    <a:lnTo>
                      <a:pt x="1939" y="142"/>
                    </a:lnTo>
                    <a:lnTo>
                      <a:pt x="1943" y="136"/>
                    </a:lnTo>
                    <a:lnTo>
                      <a:pt x="1946" y="137"/>
                    </a:lnTo>
                    <a:lnTo>
                      <a:pt x="1948" y="137"/>
                    </a:lnTo>
                    <a:lnTo>
                      <a:pt x="1951" y="134"/>
                    </a:lnTo>
                    <a:lnTo>
                      <a:pt x="1953" y="141"/>
                    </a:lnTo>
                    <a:lnTo>
                      <a:pt x="1956" y="137"/>
                    </a:lnTo>
                    <a:lnTo>
                      <a:pt x="1959" y="136"/>
                    </a:lnTo>
                    <a:lnTo>
                      <a:pt x="1961" y="136"/>
                    </a:lnTo>
                    <a:lnTo>
                      <a:pt x="1964" y="137"/>
                    </a:lnTo>
                    <a:lnTo>
                      <a:pt x="1968" y="141"/>
                    </a:lnTo>
                    <a:lnTo>
                      <a:pt x="1969" y="134"/>
                    </a:lnTo>
                    <a:lnTo>
                      <a:pt x="1973" y="141"/>
                    </a:lnTo>
                    <a:lnTo>
                      <a:pt x="1976" y="137"/>
                    </a:lnTo>
                    <a:lnTo>
                      <a:pt x="1978" y="137"/>
                    </a:lnTo>
                    <a:lnTo>
                      <a:pt x="1981" y="137"/>
                    </a:lnTo>
                    <a:lnTo>
                      <a:pt x="1983" y="139"/>
                    </a:lnTo>
                    <a:lnTo>
                      <a:pt x="1986" y="132"/>
                    </a:lnTo>
                    <a:lnTo>
                      <a:pt x="1989" y="122"/>
                    </a:lnTo>
                    <a:lnTo>
                      <a:pt x="1991" y="136"/>
                    </a:lnTo>
                    <a:lnTo>
                      <a:pt x="1994" y="139"/>
                    </a:lnTo>
                    <a:lnTo>
                      <a:pt x="1998" y="134"/>
                    </a:lnTo>
                    <a:lnTo>
                      <a:pt x="1999" y="134"/>
                    </a:lnTo>
                    <a:lnTo>
                      <a:pt x="2002" y="139"/>
                    </a:lnTo>
                    <a:lnTo>
                      <a:pt x="2004" y="129"/>
                    </a:lnTo>
                    <a:lnTo>
                      <a:pt x="2007" y="136"/>
                    </a:lnTo>
                    <a:lnTo>
                      <a:pt x="2011" y="144"/>
                    </a:lnTo>
                    <a:lnTo>
                      <a:pt x="2012" y="134"/>
                    </a:lnTo>
                    <a:lnTo>
                      <a:pt x="2016" y="137"/>
                    </a:lnTo>
                    <a:lnTo>
                      <a:pt x="2019" y="127"/>
                    </a:lnTo>
                    <a:lnTo>
                      <a:pt x="2021" y="129"/>
                    </a:lnTo>
                    <a:lnTo>
                      <a:pt x="2024" y="1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8" name="Freeform 362"/>
              <p:cNvSpPr>
                <a:spLocks/>
              </p:cNvSpPr>
              <p:nvPr/>
            </p:nvSpPr>
            <p:spPr bwMode="auto">
              <a:xfrm>
                <a:off x="2693" y="1722"/>
                <a:ext cx="491" cy="114"/>
              </a:xfrm>
              <a:custGeom>
                <a:avLst/>
                <a:gdLst>
                  <a:gd name="T0" fmla="*/ 5 w 491"/>
                  <a:gd name="T1" fmla="*/ 101 h 114"/>
                  <a:gd name="T2" fmla="*/ 13 w 491"/>
                  <a:gd name="T3" fmla="*/ 85 h 114"/>
                  <a:gd name="T4" fmla="*/ 22 w 491"/>
                  <a:gd name="T5" fmla="*/ 108 h 114"/>
                  <a:gd name="T6" fmla="*/ 30 w 491"/>
                  <a:gd name="T7" fmla="*/ 103 h 114"/>
                  <a:gd name="T8" fmla="*/ 38 w 491"/>
                  <a:gd name="T9" fmla="*/ 111 h 114"/>
                  <a:gd name="T10" fmla="*/ 45 w 491"/>
                  <a:gd name="T11" fmla="*/ 93 h 114"/>
                  <a:gd name="T12" fmla="*/ 53 w 491"/>
                  <a:gd name="T13" fmla="*/ 86 h 114"/>
                  <a:gd name="T14" fmla="*/ 61 w 491"/>
                  <a:gd name="T15" fmla="*/ 105 h 114"/>
                  <a:gd name="T16" fmla="*/ 70 w 491"/>
                  <a:gd name="T17" fmla="*/ 80 h 114"/>
                  <a:gd name="T18" fmla="*/ 78 w 491"/>
                  <a:gd name="T19" fmla="*/ 105 h 114"/>
                  <a:gd name="T20" fmla="*/ 86 w 491"/>
                  <a:gd name="T21" fmla="*/ 68 h 114"/>
                  <a:gd name="T22" fmla="*/ 95 w 491"/>
                  <a:gd name="T23" fmla="*/ 25 h 114"/>
                  <a:gd name="T24" fmla="*/ 103 w 491"/>
                  <a:gd name="T25" fmla="*/ 78 h 114"/>
                  <a:gd name="T26" fmla="*/ 110 w 491"/>
                  <a:gd name="T27" fmla="*/ 27 h 114"/>
                  <a:gd name="T28" fmla="*/ 118 w 491"/>
                  <a:gd name="T29" fmla="*/ 0 h 114"/>
                  <a:gd name="T30" fmla="*/ 126 w 491"/>
                  <a:gd name="T31" fmla="*/ 30 h 114"/>
                  <a:gd name="T32" fmla="*/ 134 w 491"/>
                  <a:gd name="T33" fmla="*/ 75 h 114"/>
                  <a:gd name="T34" fmla="*/ 143 w 491"/>
                  <a:gd name="T35" fmla="*/ 45 h 114"/>
                  <a:gd name="T36" fmla="*/ 151 w 491"/>
                  <a:gd name="T37" fmla="*/ 88 h 114"/>
                  <a:gd name="T38" fmla="*/ 159 w 491"/>
                  <a:gd name="T39" fmla="*/ 98 h 114"/>
                  <a:gd name="T40" fmla="*/ 168 w 491"/>
                  <a:gd name="T41" fmla="*/ 88 h 114"/>
                  <a:gd name="T42" fmla="*/ 174 w 491"/>
                  <a:gd name="T43" fmla="*/ 108 h 114"/>
                  <a:gd name="T44" fmla="*/ 183 w 491"/>
                  <a:gd name="T45" fmla="*/ 103 h 114"/>
                  <a:gd name="T46" fmla="*/ 191 w 491"/>
                  <a:gd name="T47" fmla="*/ 101 h 114"/>
                  <a:gd name="T48" fmla="*/ 199 w 491"/>
                  <a:gd name="T49" fmla="*/ 101 h 114"/>
                  <a:gd name="T50" fmla="*/ 207 w 491"/>
                  <a:gd name="T51" fmla="*/ 96 h 114"/>
                  <a:gd name="T52" fmla="*/ 216 w 491"/>
                  <a:gd name="T53" fmla="*/ 105 h 114"/>
                  <a:gd name="T54" fmla="*/ 224 w 491"/>
                  <a:gd name="T55" fmla="*/ 103 h 114"/>
                  <a:gd name="T56" fmla="*/ 232 w 491"/>
                  <a:gd name="T57" fmla="*/ 110 h 114"/>
                  <a:gd name="T58" fmla="*/ 239 w 491"/>
                  <a:gd name="T59" fmla="*/ 103 h 114"/>
                  <a:gd name="T60" fmla="*/ 247 w 491"/>
                  <a:gd name="T61" fmla="*/ 100 h 114"/>
                  <a:gd name="T62" fmla="*/ 256 w 491"/>
                  <a:gd name="T63" fmla="*/ 96 h 114"/>
                  <a:gd name="T64" fmla="*/ 264 w 491"/>
                  <a:gd name="T65" fmla="*/ 101 h 114"/>
                  <a:gd name="T66" fmla="*/ 272 w 491"/>
                  <a:gd name="T67" fmla="*/ 106 h 114"/>
                  <a:gd name="T68" fmla="*/ 280 w 491"/>
                  <a:gd name="T69" fmla="*/ 96 h 114"/>
                  <a:gd name="T70" fmla="*/ 289 w 491"/>
                  <a:gd name="T71" fmla="*/ 105 h 114"/>
                  <a:gd name="T72" fmla="*/ 297 w 491"/>
                  <a:gd name="T73" fmla="*/ 106 h 114"/>
                  <a:gd name="T74" fmla="*/ 305 w 491"/>
                  <a:gd name="T75" fmla="*/ 103 h 114"/>
                  <a:gd name="T76" fmla="*/ 312 w 491"/>
                  <a:gd name="T77" fmla="*/ 108 h 114"/>
                  <a:gd name="T78" fmla="*/ 320 w 491"/>
                  <a:gd name="T79" fmla="*/ 105 h 114"/>
                  <a:gd name="T80" fmla="*/ 329 w 491"/>
                  <a:gd name="T81" fmla="*/ 101 h 114"/>
                  <a:gd name="T82" fmla="*/ 337 w 491"/>
                  <a:gd name="T83" fmla="*/ 111 h 114"/>
                  <a:gd name="T84" fmla="*/ 345 w 491"/>
                  <a:gd name="T85" fmla="*/ 103 h 114"/>
                  <a:gd name="T86" fmla="*/ 354 w 491"/>
                  <a:gd name="T87" fmla="*/ 105 h 114"/>
                  <a:gd name="T88" fmla="*/ 362 w 491"/>
                  <a:gd name="T89" fmla="*/ 113 h 114"/>
                  <a:gd name="T90" fmla="*/ 370 w 491"/>
                  <a:gd name="T91" fmla="*/ 111 h 114"/>
                  <a:gd name="T92" fmla="*/ 377 w 491"/>
                  <a:gd name="T93" fmla="*/ 108 h 114"/>
                  <a:gd name="T94" fmla="*/ 385 w 491"/>
                  <a:gd name="T95" fmla="*/ 111 h 114"/>
                  <a:gd name="T96" fmla="*/ 393 w 491"/>
                  <a:gd name="T97" fmla="*/ 111 h 114"/>
                  <a:gd name="T98" fmla="*/ 402 w 491"/>
                  <a:gd name="T99" fmla="*/ 105 h 114"/>
                  <a:gd name="T100" fmla="*/ 410 w 491"/>
                  <a:gd name="T101" fmla="*/ 111 h 114"/>
                  <a:gd name="T102" fmla="*/ 418 w 491"/>
                  <a:gd name="T103" fmla="*/ 108 h 114"/>
                  <a:gd name="T104" fmla="*/ 427 w 491"/>
                  <a:gd name="T105" fmla="*/ 113 h 114"/>
                  <a:gd name="T106" fmla="*/ 435 w 491"/>
                  <a:gd name="T107" fmla="*/ 113 h 114"/>
                  <a:gd name="T108" fmla="*/ 441 w 491"/>
                  <a:gd name="T109" fmla="*/ 110 h 114"/>
                  <a:gd name="T110" fmla="*/ 450 w 491"/>
                  <a:gd name="T111" fmla="*/ 111 h 114"/>
                  <a:gd name="T112" fmla="*/ 458 w 491"/>
                  <a:gd name="T113" fmla="*/ 105 h 114"/>
                  <a:gd name="T114" fmla="*/ 466 w 491"/>
                  <a:gd name="T115" fmla="*/ 106 h 114"/>
                  <a:gd name="T116" fmla="*/ 475 w 491"/>
                  <a:gd name="T117" fmla="*/ 114 h 114"/>
                  <a:gd name="T118" fmla="*/ 483 w 491"/>
                  <a:gd name="T119" fmla="*/ 113 h 114"/>
                  <a:gd name="T120" fmla="*/ 491 w 491"/>
                  <a:gd name="T121" fmla="*/ 10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14">
                    <a:moveTo>
                      <a:pt x="0" y="105"/>
                    </a:moveTo>
                    <a:lnTo>
                      <a:pt x="2" y="103"/>
                    </a:lnTo>
                    <a:lnTo>
                      <a:pt x="5" y="101"/>
                    </a:lnTo>
                    <a:lnTo>
                      <a:pt x="8" y="98"/>
                    </a:lnTo>
                    <a:lnTo>
                      <a:pt x="10" y="103"/>
                    </a:lnTo>
                    <a:lnTo>
                      <a:pt x="13" y="85"/>
                    </a:lnTo>
                    <a:lnTo>
                      <a:pt x="17" y="96"/>
                    </a:lnTo>
                    <a:lnTo>
                      <a:pt x="18" y="101"/>
                    </a:lnTo>
                    <a:lnTo>
                      <a:pt x="22" y="108"/>
                    </a:lnTo>
                    <a:lnTo>
                      <a:pt x="23" y="110"/>
                    </a:lnTo>
                    <a:lnTo>
                      <a:pt x="27" y="100"/>
                    </a:lnTo>
                    <a:lnTo>
                      <a:pt x="30" y="103"/>
                    </a:lnTo>
                    <a:lnTo>
                      <a:pt x="32" y="101"/>
                    </a:lnTo>
                    <a:lnTo>
                      <a:pt x="35" y="100"/>
                    </a:lnTo>
                    <a:lnTo>
                      <a:pt x="38" y="111"/>
                    </a:lnTo>
                    <a:lnTo>
                      <a:pt x="40" y="106"/>
                    </a:lnTo>
                    <a:lnTo>
                      <a:pt x="43" y="103"/>
                    </a:lnTo>
                    <a:lnTo>
                      <a:pt x="45" y="93"/>
                    </a:lnTo>
                    <a:lnTo>
                      <a:pt x="48" y="90"/>
                    </a:lnTo>
                    <a:lnTo>
                      <a:pt x="52" y="90"/>
                    </a:lnTo>
                    <a:lnTo>
                      <a:pt x="53" y="86"/>
                    </a:lnTo>
                    <a:lnTo>
                      <a:pt x="56" y="105"/>
                    </a:lnTo>
                    <a:lnTo>
                      <a:pt x="60" y="101"/>
                    </a:lnTo>
                    <a:lnTo>
                      <a:pt x="61" y="105"/>
                    </a:lnTo>
                    <a:lnTo>
                      <a:pt x="65" y="101"/>
                    </a:lnTo>
                    <a:lnTo>
                      <a:pt x="66" y="100"/>
                    </a:lnTo>
                    <a:lnTo>
                      <a:pt x="70" y="80"/>
                    </a:lnTo>
                    <a:lnTo>
                      <a:pt x="73" y="98"/>
                    </a:lnTo>
                    <a:lnTo>
                      <a:pt x="75" y="76"/>
                    </a:lnTo>
                    <a:lnTo>
                      <a:pt x="78" y="105"/>
                    </a:lnTo>
                    <a:lnTo>
                      <a:pt x="81" y="83"/>
                    </a:lnTo>
                    <a:lnTo>
                      <a:pt x="83" y="50"/>
                    </a:lnTo>
                    <a:lnTo>
                      <a:pt x="86" y="68"/>
                    </a:lnTo>
                    <a:lnTo>
                      <a:pt x="88" y="88"/>
                    </a:lnTo>
                    <a:lnTo>
                      <a:pt x="91" y="80"/>
                    </a:lnTo>
                    <a:lnTo>
                      <a:pt x="95" y="25"/>
                    </a:lnTo>
                    <a:lnTo>
                      <a:pt x="96" y="83"/>
                    </a:lnTo>
                    <a:lnTo>
                      <a:pt x="100" y="98"/>
                    </a:lnTo>
                    <a:lnTo>
                      <a:pt x="103" y="78"/>
                    </a:lnTo>
                    <a:lnTo>
                      <a:pt x="105" y="61"/>
                    </a:lnTo>
                    <a:lnTo>
                      <a:pt x="108" y="98"/>
                    </a:lnTo>
                    <a:lnTo>
                      <a:pt x="110" y="27"/>
                    </a:lnTo>
                    <a:lnTo>
                      <a:pt x="113" y="60"/>
                    </a:lnTo>
                    <a:lnTo>
                      <a:pt x="116" y="78"/>
                    </a:lnTo>
                    <a:lnTo>
                      <a:pt x="118" y="0"/>
                    </a:lnTo>
                    <a:lnTo>
                      <a:pt x="121" y="13"/>
                    </a:lnTo>
                    <a:lnTo>
                      <a:pt x="125" y="25"/>
                    </a:lnTo>
                    <a:lnTo>
                      <a:pt x="126" y="30"/>
                    </a:lnTo>
                    <a:lnTo>
                      <a:pt x="129" y="46"/>
                    </a:lnTo>
                    <a:lnTo>
                      <a:pt x="131" y="28"/>
                    </a:lnTo>
                    <a:lnTo>
                      <a:pt x="134" y="75"/>
                    </a:lnTo>
                    <a:lnTo>
                      <a:pt x="138" y="83"/>
                    </a:lnTo>
                    <a:lnTo>
                      <a:pt x="139" y="101"/>
                    </a:lnTo>
                    <a:lnTo>
                      <a:pt x="143" y="45"/>
                    </a:lnTo>
                    <a:lnTo>
                      <a:pt x="146" y="56"/>
                    </a:lnTo>
                    <a:lnTo>
                      <a:pt x="148" y="103"/>
                    </a:lnTo>
                    <a:lnTo>
                      <a:pt x="151" y="88"/>
                    </a:lnTo>
                    <a:lnTo>
                      <a:pt x="154" y="80"/>
                    </a:lnTo>
                    <a:lnTo>
                      <a:pt x="156" y="58"/>
                    </a:lnTo>
                    <a:lnTo>
                      <a:pt x="159" y="98"/>
                    </a:lnTo>
                    <a:lnTo>
                      <a:pt x="161" y="88"/>
                    </a:lnTo>
                    <a:lnTo>
                      <a:pt x="164" y="100"/>
                    </a:lnTo>
                    <a:lnTo>
                      <a:pt x="168" y="88"/>
                    </a:lnTo>
                    <a:lnTo>
                      <a:pt x="169" y="91"/>
                    </a:lnTo>
                    <a:lnTo>
                      <a:pt x="173" y="91"/>
                    </a:lnTo>
                    <a:lnTo>
                      <a:pt x="174" y="108"/>
                    </a:lnTo>
                    <a:lnTo>
                      <a:pt x="178" y="111"/>
                    </a:lnTo>
                    <a:lnTo>
                      <a:pt x="181" y="101"/>
                    </a:lnTo>
                    <a:lnTo>
                      <a:pt x="183" y="103"/>
                    </a:lnTo>
                    <a:lnTo>
                      <a:pt x="186" y="88"/>
                    </a:lnTo>
                    <a:lnTo>
                      <a:pt x="189" y="95"/>
                    </a:lnTo>
                    <a:lnTo>
                      <a:pt x="191" y="101"/>
                    </a:lnTo>
                    <a:lnTo>
                      <a:pt x="194" y="100"/>
                    </a:lnTo>
                    <a:lnTo>
                      <a:pt x="196" y="106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4" y="90"/>
                    </a:lnTo>
                    <a:lnTo>
                      <a:pt x="207" y="96"/>
                    </a:lnTo>
                    <a:lnTo>
                      <a:pt x="211" y="106"/>
                    </a:lnTo>
                    <a:lnTo>
                      <a:pt x="212" y="88"/>
                    </a:lnTo>
                    <a:lnTo>
                      <a:pt x="216" y="105"/>
                    </a:lnTo>
                    <a:lnTo>
                      <a:pt x="219" y="93"/>
                    </a:lnTo>
                    <a:lnTo>
                      <a:pt x="221" y="100"/>
                    </a:lnTo>
                    <a:lnTo>
                      <a:pt x="224" y="103"/>
                    </a:lnTo>
                    <a:lnTo>
                      <a:pt x="226" y="111"/>
                    </a:lnTo>
                    <a:lnTo>
                      <a:pt x="229" y="91"/>
                    </a:lnTo>
                    <a:lnTo>
                      <a:pt x="232" y="110"/>
                    </a:lnTo>
                    <a:lnTo>
                      <a:pt x="234" y="105"/>
                    </a:lnTo>
                    <a:lnTo>
                      <a:pt x="237" y="98"/>
                    </a:lnTo>
                    <a:lnTo>
                      <a:pt x="239" y="103"/>
                    </a:lnTo>
                    <a:lnTo>
                      <a:pt x="242" y="96"/>
                    </a:lnTo>
                    <a:lnTo>
                      <a:pt x="246" y="96"/>
                    </a:lnTo>
                    <a:lnTo>
                      <a:pt x="247" y="100"/>
                    </a:lnTo>
                    <a:lnTo>
                      <a:pt x="251" y="106"/>
                    </a:lnTo>
                    <a:lnTo>
                      <a:pt x="254" y="106"/>
                    </a:lnTo>
                    <a:lnTo>
                      <a:pt x="256" y="96"/>
                    </a:lnTo>
                    <a:lnTo>
                      <a:pt x="259" y="98"/>
                    </a:lnTo>
                    <a:lnTo>
                      <a:pt x="262" y="98"/>
                    </a:lnTo>
                    <a:lnTo>
                      <a:pt x="264" y="101"/>
                    </a:lnTo>
                    <a:lnTo>
                      <a:pt x="267" y="88"/>
                    </a:lnTo>
                    <a:lnTo>
                      <a:pt x="269" y="106"/>
                    </a:lnTo>
                    <a:lnTo>
                      <a:pt x="272" y="106"/>
                    </a:lnTo>
                    <a:lnTo>
                      <a:pt x="276" y="106"/>
                    </a:lnTo>
                    <a:lnTo>
                      <a:pt x="277" y="111"/>
                    </a:lnTo>
                    <a:lnTo>
                      <a:pt x="280" y="96"/>
                    </a:lnTo>
                    <a:lnTo>
                      <a:pt x="284" y="106"/>
                    </a:lnTo>
                    <a:lnTo>
                      <a:pt x="285" y="111"/>
                    </a:lnTo>
                    <a:lnTo>
                      <a:pt x="289" y="105"/>
                    </a:lnTo>
                    <a:lnTo>
                      <a:pt x="290" y="108"/>
                    </a:lnTo>
                    <a:lnTo>
                      <a:pt x="294" y="108"/>
                    </a:lnTo>
                    <a:lnTo>
                      <a:pt x="297" y="106"/>
                    </a:lnTo>
                    <a:lnTo>
                      <a:pt x="299" y="103"/>
                    </a:lnTo>
                    <a:lnTo>
                      <a:pt x="302" y="105"/>
                    </a:lnTo>
                    <a:lnTo>
                      <a:pt x="305" y="103"/>
                    </a:lnTo>
                    <a:lnTo>
                      <a:pt x="307" y="110"/>
                    </a:lnTo>
                    <a:lnTo>
                      <a:pt x="310" y="106"/>
                    </a:lnTo>
                    <a:lnTo>
                      <a:pt x="312" y="108"/>
                    </a:lnTo>
                    <a:lnTo>
                      <a:pt x="315" y="103"/>
                    </a:lnTo>
                    <a:lnTo>
                      <a:pt x="319" y="110"/>
                    </a:lnTo>
                    <a:lnTo>
                      <a:pt x="320" y="105"/>
                    </a:lnTo>
                    <a:lnTo>
                      <a:pt x="324" y="103"/>
                    </a:lnTo>
                    <a:lnTo>
                      <a:pt x="327" y="103"/>
                    </a:lnTo>
                    <a:lnTo>
                      <a:pt x="329" y="101"/>
                    </a:lnTo>
                    <a:lnTo>
                      <a:pt x="332" y="105"/>
                    </a:lnTo>
                    <a:lnTo>
                      <a:pt x="334" y="113"/>
                    </a:lnTo>
                    <a:lnTo>
                      <a:pt x="337" y="111"/>
                    </a:lnTo>
                    <a:lnTo>
                      <a:pt x="340" y="108"/>
                    </a:lnTo>
                    <a:lnTo>
                      <a:pt x="342" y="96"/>
                    </a:lnTo>
                    <a:lnTo>
                      <a:pt x="345" y="103"/>
                    </a:lnTo>
                    <a:lnTo>
                      <a:pt x="349" y="106"/>
                    </a:lnTo>
                    <a:lnTo>
                      <a:pt x="350" y="113"/>
                    </a:lnTo>
                    <a:lnTo>
                      <a:pt x="354" y="105"/>
                    </a:lnTo>
                    <a:lnTo>
                      <a:pt x="355" y="108"/>
                    </a:lnTo>
                    <a:lnTo>
                      <a:pt x="358" y="106"/>
                    </a:lnTo>
                    <a:lnTo>
                      <a:pt x="362" y="113"/>
                    </a:lnTo>
                    <a:lnTo>
                      <a:pt x="363" y="105"/>
                    </a:lnTo>
                    <a:lnTo>
                      <a:pt x="367" y="110"/>
                    </a:lnTo>
                    <a:lnTo>
                      <a:pt x="370" y="111"/>
                    </a:lnTo>
                    <a:lnTo>
                      <a:pt x="372" y="105"/>
                    </a:lnTo>
                    <a:lnTo>
                      <a:pt x="375" y="103"/>
                    </a:lnTo>
                    <a:lnTo>
                      <a:pt x="377" y="108"/>
                    </a:lnTo>
                    <a:lnTo>
                      <a:pt x="380" y="111"/>
                    </a:lnTo>
                    <a:lnTo>
                      <a:pt x="383" y="108"/>
                    </a:lnTo>
                    <a:lnTo>
                      <a:pt x="385" y="111"/>
                    </a:lnTo>
                    <a:lnTo>
                      <a:pt x="388" y="110"/>
                    </a:lnTo>
                    <a:lnTo>
                      <a:pt x="392" y="106"/>
                    </a:lnTo>
                    <a:lnTo>
                      <a:pt x="393" y="111"/>
                    </a:lnTo>
                    <a:lnTo>
                      <a:pt x="397" y="101"/>
                    </a:lnTo>
                    <a:lnTo>
                      <a:pt x="400" y="113"/>
                    </a:lnTo>
                    <a:lnTo>
                      <a:pt x="402" y="105"/>
                    </a:lnTo>
                    <a:lnTo>
                      <a:pt x="405" y="103"/>
                    </a:lnTo>
                    <a:lnTo>
                      <a:pt x="407" y="100"/>
                    </a:lnTo>
                    <a:lnTo>
                      <a:pt x="410" y="111"/>
                    </a:lnTo>
                    <a:lnTo>
                      <a:pt x="413" y="110"/>
                    </a:lnTo>
                    <a:lnTo>
                      <a:pt x="415" y="110"/>
                    </a:lnTo>
                    <a:lnTo>
                      <a:pt x="418" y="108"/>
                    </a:lnTo>
                    <a:lnTo>
                      <a:pt x="420" y="106"/>
                    </a:lnTo>
                    <a:lnTo>
                      <a:pt x="423" y="103"/>
                    </a:lnTo>
                    <a:lnTo>
                      <a:pt x="427" y="113"/>
                    </a:lnTo>
                    <a:lnTo>
                      <a:pt x="428" y="110"/>
                    </a:lnTo>
                    <a:lnTo>
                      <a:pt x="431" y="106"/>
                    </a:lnTo>
                    <a:lnTo>
                      <a:pt x="435" y="113"/>
                    </a:lnTo>
                    <a:lnTo>
                      <a:pt x="436" y="106"/>
                    </a:lnTo>
                    <a:lnTo>
                      <a:pt x="440" y="108"/>
                    </a:lnTo>
                    <a:lnTo>
                      <a:pt x="441" y="110"/>
                    </a:lnTo>
                    <a:lnTo>
                      <a:pt x="445" y="108"/>
                    </a:lnTo>
                    <a:lnTo>
                      <a:pt x="448" y="111"/>
                    </a:lnTo>
                    <a:lnTo>
                      <a:pt x="450" y="111"/>
                    </a:lnTo>
                    <a:lnTo>
                      <a:pt x="453" y="111"/>
                    </a:lnTo>
                    <a:lnTo>
                      <a:pt x="456" y="100"/>
                    </a:lnTo>
                    <a:lnTo>
                      <a:pt x="458" y="105"/>
                    </a:lnTo>
                    <a:lnTo>
                      <a:pt x="461" y="101"/>
                    </a:lnTo>
                    <a:lnTo>
                      <a:pt x="465" y="108"/>
                    </a:lnTo>
                    <a:lnTo>
                      <a:pt x="466" y="106"/>
                    </a:lnTo>
                    <a:lnTo>
                      <a:pt x="470" y="108"/>
                    </a:lnTo>
                    <a:lnTo>
                      <a:pt x="471" y="101"/>
                    </a:lnTo>
                    <a:lnTo>
                      <a:pt x="475" y="114"/>
                    </a:lnTo>
                    <a:lnTo>
                      <a:pt x="478" y="103"/>
                    </a:lnTo>
                    <a:lnTo>
                      <a:pt x="480" y="110"/>
                    </a:lnTo>
                    <a:lnTo>
                      <a:pt x="483" y="113"/>
                    </a:lnTo>
                    <a:lnTo>
                      <a:pt x="485" y="113"/>
                    </a:lnTo>
                    <a:lnTo>
                      <a:pt x="488" y="100"/>
                    </a:lnTo>
                    <a:lnTo>
                      <a:pt x="491" y="10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39" name="Freeform 363"/>
              <p:cNvSpPr>
                <a:spLocks/>
              </p:cNvSpPr>
              <p:nvPr/>
            </p:nvSpPr>
            <p:spPr bwMode="auto">
              <a:xfrm>
                <a:off x="669" y="1604"/>
                <a:ext cx="2024" cy="146"/>
              </a:xfrm>
              <a:custGeom>
                <a:avLst/>
                <a:gdLst>
                  <a:gd name="T0" fmla="*/ 30 w 2024"/>
                  <a:gd name="T1" fmla="*/ 138 h 146"/>
                  <a:gd name="T2" fmla="*/ 63 w 2024"/>
                  <a:gd name="T3" fmla="*/ 136 h 146"/>
                  <a:gd name="T4" fmla="*/ 94 w 2024"/>
                  <a:gd name="T5" fmla="*/ 140 h 146"/>
                  <a:gd name="T6" fmla="*/ 127 w 2024"/>
                  <a:gd name="T7" fmla="*/ 125 h 146"/>
                  <a:gd name="T8" fmla="*/ 159 w 2024"/>
                  <a:gd name="T9" fmla="*/ 141 h 146"/>
                  <a:gd name="T10" fmla="*/ 192 w 2024"/>
                  <a:gd name="T11" fmla="*/ 138 h 146"/>
                  <a:gd name="T12" fmla="*/ 224 w 2024"/>
                  <a:gd name="T13" fmla="*/ 133 h 146"/>
                  <a:gd name="T14" fmla="*/ 257 w 2024"/>
                  <a:gd name="T15" fmla="*/ 141 h 146"/>
                  <a:gd name="T16" fmla="*/ 288 w 2024"/>
                  <a:gd name="T17" fmla="*/ 145 h 146"/>
                  <a:gd name="T18" fmla="*/ 322 w 2024"/>
                  <a:gd name="T19" fmla="*/ 145 h 146"/>
                  <a:gd name="T20" fmla="*/ 353 w 2024"/>
                  <a:gd name="T21" fmla="*/ 123 h 146"/>
                  <a:gd name="T22" fmla="*/ 386 w 2024"/>
                  <a:gd name="T23" fmla="*/ 113 h 146"/>
                  <a:gd name="T24" fmla="*/ 418 w 2024"/>
                  <a:gd name="T25" fmla="*/ 108 h 146"/>
                  <a:gd name="T26" fmla="*/ 451 w 2024"/>
                  <a:gd name="T27" fmla="*/ 121 h 146"/>
                  <a:gd name="T28" fmla="*/ 483 w 2024"/>
                  <a:gd name="T29" fmla="*/ 133 h 146"/>
                  <a:gd name="T30" fmla="*/ 516 w 2024"/>
                  <a:gd name="T31" fmla="*/ 143 h 146"/>
                  <a:gd name="T32" fmla="*/ 547 w 2024"/>
                  <a:gd name="T33" fmla="*/ 140 h 146"/>
                  <a:gd name="T34" fmla="*/ 580 w 2024"/>
                  <a:gd name="T35" fmla="*/ 133 h 146"/>
                  <a:gd name="T36" fmla="*/ 612 w 2024"/>
                  <a:gd name="T37" fmla="*/ 143 h 146"/>
                  <a:gd name="T38" fmla="*/ 645 w 2024"/>
                  <a:gd name="T39" fmla="*/ 140 h 146"/>
                  <a:gd name="T40" fmla="*/ 677 w 2024"/>
                  <a:gd name="T41" fmla="*/ 143 h 146"/>
                  <a:gd name="T42" fmla="*/ 710 w 2024"/>
                  <a:gd name="T43" fmla="*/ 138 h 146"/>
                  <a:gd name="T44" fmla="*/ 741 w 2024"/>
                  <a:gd name="T45" fmla="*/ 141 h 146"/>
                  <a:gd name="T46" fmla="*/ 775 w 2024"/>
                  <a:gd name="T47" fmla="*/ 146 h 146"/>
                  <a:gd name="T48" fmla="*/ 806 w 2024"/>
                  <a:gd name="T49" fmla="*/ 145 h 146"/>
                  <a:gd name="T50" fmla="*/ 839 w 2024"/>
                  <a:gd name="T51" fmla="*/ 141 h 146"/>
                  <a:gd name="T52" fmla="*/ 873 w 2024"/>
                  <a:gd name="T53" fmla="*/ 145 h 146"/>
                  <a:gd name="T54" fmla="*/ 904 w 2024"/>
                  <a:gd name="T55" fmla="*/ 130 h 146"/>
                  <a:gd name="T56" fmla="*/ 937 w 2024"/>
                  <a:gd name="T57" fmla="*/ 143 h 146"/>
                  <a:gd name="T58" fmla="*/ 969 w 2024"/>
                  <a:gd name="T59" fmla="*/ 141 h 146"/>
                  <a:gd name="T60" fmla="*/ 1002 w 2024"/>
                  <a:gd name="T61" fmla="*/ 140 h 146"/>
                  <a:gd name="T62" fmla="*/ 1033 w 2024"/>
                  <a:gd name="T63" fmla="*/ 135 h 146"/>
                  <a:gd name="T64" fmla="*/ 1067 w 2024"/>
                  <a:gd name="T65" fmla="*/ 141 h 146"/>
                  <a:gd name="T66" fmla="*/ 1098 w 2024"/>
                  <a:gd name="T67" fmla="*/ 138 h 146"/>
                  <a:gd name="T68" fmla="*/ 1131 w 2024"/>
                  <a:gd name="T69" fmla="*/ 140 h 146"/>
                  <a:gd name="T70" fmla="*/ 1163 w 2024"/>
                  <a:gd name="T71" fmla="*/ 133 h 146"/>
                  <a:gd name="T72" fmla="*/ 1196 w 2024"/>
                  <a:gd name="T73" fmla="*/ 133 h 146"/>
                  <a:gd name="T74" fmla="*/ 1228 w 2024"/>
                  <a:gd name="T75" fmla="*/ 136 h 146"/>
                  <a:gd name="T76" fmla="*/ 1261 w 2024"/>
                  <a:gd name="T77" fmla="*/ 126 h 146"/>
                  <a:gd name="T78" fmla="*/ 1292 w 2024"/>
                  <a:gd name="T79" fmla="*/ 85 h 146"/>
                  <a:gd name="T80" fmla="*/ 1325 w 2024"/>
                  <a:gd name="T81" fmla="*/ 123 h 146"/>
                  <a:gd name="T82" fmla="*/ 1357 w 2024"/>
                  <a:gd name="T83" fmla="*/ 121 h 146"/>
                  <a:gd name="T84" fmla="*/ 1390 w 2024"/>
                  <a:gd name="T85" fmla="*/ 141 h 146"/>
                  <a:gd name="T86" fmla="*/ 1422 w 2024"/>
                  <a:gd name="T87" fmla="*/ 136 h 146"/>
                  <a:gd name="T88" fmla="*/ 1455 w 2024"/>
                  <a:gd name="T89" fmla="*/ 143 h 146"/>
                  <a:gd name="T90" fmla="*/ 1486 w 2024"/>
                  <a:gd name="T91" fmla="*/ 143 h 146"/>
                  <a:gd name="T92" fmla="*/ 1520 w 2024"/>
                  <a:gd name="T93" fmla="*/ 138 h 146"/>
                  <a:gd name="T94" fmla="*/ 1551 w 2024"/>
                  <a:gd name="T95" fmla="*/ 136 h 146"/>
                  <a:gd name="T96" fmla="*/ 1584 w 2024"/>
                  <a:gd name="T97" fmla="*/ 143 h 146"/>
                  <a:gd name="T98" fmla="*/ 1616 w 2024"/>
                  <a:gd name="T99" fmla="*/ 141 h 146"/>
                  <a:gd name="T100" fmla="*/ 1649 w 2024"/>
                  <a:gd name="T101" fmla="*/ 135 h 146"/>
                  <a:gd name="T102" fmla="*/ 1681 w 2024"/>
                  <a:gd name="T103" fmla="*/ 138 h 146"/>
                  <a:gd name="T104" fmla="*/ 1714 w 2024"/>
                  <a:gd name="T105" fmla="*/ 141 h 146"/>
                  <a:gd name="T106" fmla="*/ 1745 w 2024"/>
                  <a:gd name="T107" fmla="*/ 140 h 146"/>
                  <a:gd name="T108" fmla="*/ 1778 w 2024"/>
                  <a:gd name="T109" fmla="*/ 141 h 146"/>
                  <a:gd name="T110" fmla="*/ 1810 w 2024"/>
                  <a:gd name="T111" fmla="*/ 141 h 146"/>
                  <a:gd name="T112" fmla="*/ 1843 w 2024"/>
                  <a:gd name="T113" fmla="*/ 141 h 146"/>
                  <a:gd name="T114" fmla="*/ 1875 w 2024"/>
                  <a:gd name="T115" fmla="*/ 140 h 146"/>
                  <a:gd name="T116" fmla="*/ 1908 w 2024"/>
                  <a:gd name="T117" fmla="*/ 136 h 146"/>
                  <a:gd name="T118" fmla="*/ 1939 w 2024"/>
                  <a:gd name="T119" fmla="*/ 141 h 146"/>
                  <a:gd name="T120" fmla="*/ 1973 w 2024"/>
                  <a:gd name="T121" fmla="*/ 135 h 146"/>
                  <a:gd name="T122" fmla="*/ 2004 w 2024"/>
                  <a:gd name="T123" fmla="*/ 13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41"/>
                    </a:moveTo>
                    <a:lnTo>
                      <a:pt x="3" y="141"/>
                    </a:lnTo>
                    <a:lnTo>
                      <a:pt x="5" y="140"/>
                    </a:lnTo>
                    <a:lnTo>
                      <a:pt x="8" y="140"/>
                    </a:lnTo>
                    <a:lnTo>
                      <a:pt x="11" y="145"/>
                    </a:lnTo>
                    <a:lnTo>
                      <a:pt x="13" y="140"/>
                    </a:lnTo>
                    <a:lnTo>
                      <a:pt x="16" y="143"/>
                    </a:lnTo>
                    <a:lnTo>
                      <a:pt x="20" y="141"/>
                    </a:lnTo>
                    <a:lnTo>
                      <a:pt x="21" y="143"/>
                    </a:lnTo>
                    <a:lnTo>
                      <a:pt x="25" y="136"/>
                    </a:lnTo>
                    <a:lnTo>
                      <a:pt x="28" y="143"/>
                    </a:lnTo>
                    <a:lnTo>
                      <a:pt x="30" y="138"/>
                    </a:lnTo>
                    <a:lnTo>
                      <a:pt x="33" y="140"/>
                    </a:lnTo>
                    <a:lnTo>
                      <a:pt x="35" y="145"/>
                    </a:lnTo>
                    <a:lnTo>
                      <a:pt x="38" y="143"/>
                    </a:lnTo>
                    <a:lnTo>
                      <a:pt x="41" y="140"/>
                    </a:lnTo>
                    <a:lnTo>
                      <a:pt x="43" y="136"/>
                    </a:lnTo>
                    <a:lnTo>
                      <a:pt x="46" y="138"/>
                    </a:lnTo>
                    <a:lnTo>
                      <a:pt x="49" y="136"/>
                    </a:lnTo>
                    <a:lnTo>
                      <a:pt x="51" y="140"/>
                    </a:lnTo>
                    <a:lnTo>
                      <a:pt x="54" y="138"/>
                    </a:lnTo>
                    <a:lnTo>
                      <a:pt x="56" y="145"/>
                    </a:lnTo>
                    <a:lnTo>
                      <a:pt x="59" y="140"/>
                    </a:lnTo>
                    <a:lnTo>
                      <a:pt x="63" y="136"/>
                    </a:lnTo>
                    <a:lnTo>
                      <a:pt x="64" y="140"/>
                    </a:lnTo>
                    <a:lnTo>
                      <a:pt x="68" y="136"/>
                    </a:lnTo>
                    <a:lnTo>
                      <a:pt x="69" y="140"/>
                    </a:lnTo>
                    <a:lnTo>
                      <a:pt x="73" y="140"/>
                    </a:lnTo>
                    <a:lnTo>
                      <a:pt x="76" y="138"/>
                    </a:lnTo>
                    <a:lnTo>
                      <a:pt x="78" y="145"/>
                    </a:lnTo>
                    <a:lnTo>
                      <a:pt x="81" y="138"/>
                    </a:lnTo>
                    <a:lnTo>
                      <a:pt x="84" y="136"/>
                    </a:lnTo>
                    <a:lnTo>
                      <a:pt x="86" y="138"/>
                    </a:lnTo>
                    <a:lnTo>
                      <a:pt x="89" y="138"/>
                    </a:lnTo>
                    <a:lnTo>
                      <a:pt x="93" y="141"/>
                    </a:lnTo>
                    <a:lnTo>
                      <a:pt x="94" y="140"/>
                    </a:lnTo>
                    <a:lnTo>
                      <a:pt x="98" y="145"/>
                    </a:lnTo>
                    <a:lnTo>
                      <a:pt x="99" y="136"/>
                    </a:lnTo>
                    <a:lnTo>
                      <a:pt x="103" y="133"/>
                    </a:lnTo>
                    <a:lnTo>
                      <a:pt x="106" y="136"/>
                    </a:lnTo>
                    <a:lnTo>
                      <a:pt x="108" y="130"/>
                    </a:lnTo>
                    <a:lnTo>
                      <a:pt x="111" y="135"/>
                    </a:lnTo>
                    <a:lnTo>
                      <a:pt x="114" y="138"/>
                    </a:lnTo>
                    <a:lnTo>
                      <a:pt x="116" y="136"/>
                    </a:lnTo>
                    <a:lnTo>
                      <a:pt x="119" y="131"/>
                    </a:lnTo>
                    <a:lnTo>
                      <a:pt x="121" y="118"/>
                    </a:lnTo>
                    <a:lnTo>
                      <a:pt x="124" y="138"/>
                    </a:lnTo>
                    <a:lnTo>
                      <a:pt x="127" y="125"/>
                    </a:lnTo>
                    <a:lnTo>
                      <a:pt x="129" y="136"/>
                    </a:lnTo>
                    <a:lnTo>
                      <a:pt x="132" y="133"/>
                    </a:lnTo>
                    <a:lnTo>
                      <a:pt x="134" y="135"/>
                    </a:lnTo>
                    <a:lnTo>
                      <a:pt x="137" y="128"/>
                    </a:lnTo>
                    <a:lnTo>
                      <a:pt x="141" y="140"/>
                    </a:lnTo>
                    <a:lnTo>
                      <a:pt x="142" y="138"/>
                    </a:lnTo>
                    <a:lnTo>
                      <a:pt x="146" y="138"/>
                    </a:lnTo>
                    <a:lnTo>
                      <a:pt x="149" y="135"/>
                    </a:lnTo>
                    <a:lnTo>
                      <a:pt x="151" y="145"/>
                    </a:lnTo>
                    <a:lnTo>
                      <a:pt x="154" y="130"/>
                    </a:lnTo>
                    <a:lnTo>
                      <a:pt x="157" y="138"/>
                    </a:lnTo>
                    <a:lnTo>
                      <a:pt x="159" y="141"/>
                    </a:lnTo>
                    <a:lnTo>
                      <a:pt x="162" y="138"/>
                    </a:lnTo>
                    <a:lnTo>
                      <a:pt x="164" y="141"/>
                    </a:lnTo>
                    <a:lnTo>
                      <a:pt x="167" y="138"/>
                    </a:lnTo>
                    <a:lnTo>
                      <a:pt x="171" y="141"/>
                    </a:lnTo>
                    <a:lnTo>
                      <a:pt x="172" y="133"/>
                    </a:lnTo>
                    <a:lnTo>
                      <a:pt x="176" y="138"/>
                    </a:lnTo>
                    <a:lnTo>
                      <a:pt x="179" y="143"/>
                    </a:lnTo>
                    <a:lnTo>
                      <a:pt x="181" y="141"/>
                    </a:lnTo>
                    <a:lnTo>
                      <a:pt x="184" y="140"/>
                    </a:lnTo>
                    <a:lnTo>
                      <a:pt x="186" y="131"/>
                    </a:lnTo>
                    <a:lnTo>
                      <a:pt x="189" y="138"/>
                    </a:lnTo>
                    <a:lnTo>
                      <a:pt x="192" y="138"/>
                    </a:lnTo>
                    <a:lnTo>
                      <a:pt x="194" y="143"/>
                    </a:lnTo>
                    <a:lnTo>
                      <a:pt x="197" y="146"/>
                    </a:lnTo>
                    <a:lnTo>
                      <a:pt x="200" y="141"/>
                    </a:lnTo>
                    <a:lnTo>
                      <a:pt x="202" y="138"/>
                    </a:lnTo>
                    <a:lnTo>
                      <a:pt x="205" y="135"/>
                    </a:lnTo>
                    <a:lnTo>
                      <a:pt x="207" y="126"/>
                    </a:lnTo>
                    <a:lnTo>
                      <a:pt x="210" y="138"/>
                    </a:lnTo>
                    <a:lnTo>
                      <a:pt x="214" y="135"/>
                    </a:lnTo>
                    <a:lnTo>
                      <a:pt x="215" y="136"/>
                    </a:lnTo>
                    <a:lnTo>
                      <a:pt x="219" y="143"/>
                    </a:lnTo>
                    <a:lnTo>
                      <a:pt x="222" y="135"/>
                    </a:lnTo>
                    <a:lnTo>
                      <a:pt x="224" y="133"/>
                    </a:lnTo>
                    <a:lnTo>
                      <a:pt x="227" y="136"/>
                    </a:lnTo>
                    <a:lnTo>
                      <a:pt x="229" y="145"/>
                    </a:lnTo>
                    <a:lnTo>
                      <a:pt x="232" y="141"/>
                    </a:lnTo>
                    <a:lnTo>
                      <a:pt x="235" y="138"/>
                    </a:lnTo>
                    <a:lnTo>
                      <a:pt x="237" y="135"/>
                    </a:lnTo>
                    <a:lnTo>
                      <a:pt x="240" y="140"/>
                    </a:lnTo>
                    <a:lnTo>
                      <a:pt x="244" y="126"/>
                    </a:lnTo>
                    <a:lnTo>
                      <a:pt x="245" y="145"/>
                    </a:lnTo>
                    <a:lnTo>
                      <a:pt x="249" y="131"/>
                    </a:lnTo>
                    <a:lnTo>
                      <a:pt x="250" y="143"/>
                    </a:lnTo>
                    <a:lnTo>
                      <a:pt x="254" y="141"/>
                    </a:lnTo>
                    <a:lnTo>
                      <a:pt x="257" y="141"/>
                    </a:lnTo>
                    <a:lnTo>
                      <a:pt x="259" y="138"/>
                    </a:lnTo>
                    <a:lnTo>
                      <a:pt x="262" y="138"/>
                    </a:lnTo>
                    <a:lnTo>
                      <a:pt x="265" y="138"/>
                    </a:lnTo>
                    <a:lnTo>
                      <a:pt x="267" y="138"/>
                    </a:lnTo>
                    <a:lnTo>
                      <a:pt x="270" y="141"/>
                    </a:lnTo>
                    <a:lnTo>
                      <a:pt x="272" y="135"/>
                    </a:lnTo>
                    <a:lnTo>
                      <a:pt x="275" y="128"/>
                    </a:lnTo>
                    <a:lnTo>
                      <a:pt x="278" y="130"/>
                    </a:lnTo>
                    <a:lnTo>
                      <a:pt x="280" y="138"/>
                    </a:lnTo>
                    <a:lnTo>
                      <a:pt x="283" y="126"/>
                    </a:lnTo>
                    <a:lnTo>
                      <a:pt x="287" y="131"/>
                    </a:lnTo>
                    <a:lnTo>
                      <a:pt x="288" y="145"/>
                    </a:lnTo>
                    <a:lnTo>
                      <a:pt x="292" y="130"/>
                    </a:lnTo>
                    <a:lnTo>
                      <a:pt x="295" y="130"/>
                    </a:lnTo>
                    <a:lnTo>
                      <a:pt x="297" y="141"/>
                    </a:lnTo>
                    <a:lnTo>
                      <a:pt x="300" y="141"/>
                    </a:lnTo>
                    <a:lnTo>
                      <a:pt x="302" y="141"/>
                    </a:lnTo>
                    <a:lnTo>
                      <a:pt x="305" y="138"/>
                    </a:lnTo>
                    <a:lnTo>
                      <a:pt x="308" y="136"/>
                    </a:lnTo>
                    <a:lnTo>
                      <a:pt x="310" y="133"/>
                    </a:lnTo>
                    <a:lnTo>
                      <a:pt x="313" y="131"/>
                    </a:lnTo>
                    <a:lnTo>
                      <a:pt x="315" y="143"/>
                    </a:lnTo>
                    <a:lnTo>
                      <a:pt x="318" y="140"/>
                    </a:lnTo>
                    <a:lnTo>
                      <a:pt x="322" y="145"/>
                    </a:lnTo>
                    <a:lnTo>
                      <a:pt x="323" y="138"/>
                    </a:lnTo>
                    <a:lnTo>
                      <a:pt x="327" y="145"/>
                    </a:lnTo>
                    <a:lnTo>
                      <a:pt x="330" y="136"/>
                    </a:lnTo>
                    <a:lnTo>
                      <a:pt x="332" y="131"/>
                    </a:lnTo>
                    <a:lnTo>
                      <a:pt x="335" y="140"/>
                    </a:lnTo>
                    <a:lnTo>
                      <a:pt x="338" y="135"/>
                    </a:lnTo>
                    <a:lnTo>
                      <a:pt x="340" y="126"/>
                    </a:lnTo>
                    <a:lnTo>
                      <a:pt x="343" y="141"/>
                    </a:lnTo>
                    <a:lnTo>
                      <a:pt x="345" y="135"/>
                    </a:lnTo>
                    <a:lnTo>
                      <a:pt x="348" y="143"/>
                    </a:lnTo>
                    <a:lnTo>
                      <a:pt x="351" y="138"/>
                    </a:lnTo>
                    <a:lnTo>
                      <a:pt x="353" y="123"/>
                    </a:lnTo>
                    <a:lnTo>
                      <a:pt x="356" y="133"/>
                    </a:lnTo>
                    <a:lnTo>
                      <a:pt x="360" y="133"/>
                    </a:lnTo>
                    <a:lnTo>
                      <a:pt x="361" y="140"/>
                    </a:lnTo>
                    <a:lnTo>
                      <a:pt x="365" y="140"/>
                    </a:lnTo>
                    <a:lnTo>
                      <a:pt x="366" y="121"/>
                    </a:lnTo>
                    <a:lnTo>
                      <a:pt x="370" y="116"/>
                    </a:lnTo>
                    <a:lnTo>
                      <a:pt x="373" y="128"/>
                    </a:lnTo>
                    <a:lnTo>
                      <a:pt x="375" y="135"/>
                    </a:lnTo>
                    <a:lnTo>
                      <a:pt x="378" y="113"/>
                    </a:lnTo>
                    <a:lnTo>
                      <a:pt x="380" y="141"/>
                    </a:lnTo>
                    <a:lnTo>
                      <a:pt x="383" y="130"/>
                    </a:lnTo>
                    <a:lnTo>
                      <a:pt x="386" y="113"/>
                    </a:lnTo>
                    <a:lnTo>
                      <a:pt x="388" y="118"/>
                    </a:lnTo>
                    <a:lnTo>
                      <a:pt x="391" y="135"/>
                    </a:lnTo>
                    <a:lnTo>
                      <a:pt x="395" y="120"/>
                    </a:lnTo>
                    <a:lnTo>
                      <a:pt x="396" y="128"/>
                    </a:lnTo>
                    <a:lnTo>
                      <a:pt x="400" y="120"/>
                    </a:lnTo>
                    <a:lnTo>
                      <a:pt x="403" y="110"/>
                    </a:lnTo>
                    <a:lnTo>
                      <a:pt x="405" y="135"/>
                    </a:lnTo>
                    <a:lnTo>
                      <a:pt x="408" y="110"/>
                    </a:lnTo>
                    <a:lnTo>
                      <a:pt x="410" y="118"/>
                    </a:lnTo>
                    <a:lnTo>
                      <a:pt x="413" y="125"/>
                    </a:lnTo>
                    <a:lnTo>
                      <a:pt x="416" y="111"/>
                    </a:lnTo>
                    <a:lnTo>
                      <a:pt x="418" y="108"/>
                    </a:lnTo>
                    <a:lnTo>
                      <a:pt x="421" y="108"/>
                    </a:lnTo>
                    <a:lnTo>
                      <a:pt x="424" y="91"/>
                    </a:lnTo>
                    <a:lnTo>
                      <a:pt x="426" y="100"/>
                    </a:lnTo>
                    <a:lnTo>
                      <a:pt x="429" y="136"/>
                    </a:lnTo>
                    <a:lnTo>
                      <a:pt x="431" y="52"/>
                    </a:lnTo>
                    <a:lnTo>
                      <a:pt x="434" y="93"/>
                    </a:lnTo>
                    <a:lnTo>
                      <a:pt x="438" y="133"/>
                    </a:lnTo>
                    <a:lnTo>
                      <a:pt x="439" y="130"/>
                    </a:lnTo>
                    <a:lnTo>
                      <a:pt x="443" y="95"/>
                    </a:lnTo>
                    <a:lnTo>
                      <a:pt x="446" y="67"/>
                    </a:lnTo>
                    <a:lnTo>
                      <a:pt x="448" y="0"/>
                    </a:lnTo>
                    <a:lnTo>
                      <a:pt x="451" y="121"/>
                    </a:lnTo>
                    <a:lnTo>
                      <a:pt x="453" y="38"/>
                    </a:lnTo>
                    <a:lnTo>
                      <a:pt x="456" y="133"/>
                    </a:lnTo>
                    <a:lnTo>
                      <a:pt x="459" y="128"/>
                    </a:lnTo>
                    <a:lnTo>
                      <a:pt x="461" y="118"/>
                    </a:lnTo>
                    <a:lnTo>
                      <a:pt x="464" y="96"/>
                    </a:lnTo>
                    <a:lnTo>
                      <a:pt x="468" y="115"/>
                    </a:lnTo>
                    <a:lnTo>
                      <a:pt x="469" y="82"/>
                    </a:lnTo>
                    <a:lnTo>
                      <a:pt x="473" y="100"/>
                    </a:lnTo>
                    <a:lnTo>
                      <a:pt x="474" y="133"/>
                    </a:lnTo>
                    <a:lnTo>
                      <a:pt x="478" y="125"/>
                    </a:lnTo>
                    <a:lnTo>
                      <a:pt x="481" y="113"/>
                    </a:lnTo>
                    <a:lnTo>
                      <a:pt x="483" y="133"/>
                    </a:lnTo>
                    <a:lnTo>
                      <a:pt x="486" y="108"/>
                    </a:lnTo>
                    <a:lnTo>
                      <a:pt x="489" y="128"/>
                    </a:lnTo>
                    <a:lnTo>
                      <a:pt x="491" y="133"/>
                    </a:lnTo>
                    <a:lnTo>
                      <a:pt x="494" y="118"/>
                    </a:lnTo>
                    <a:lnTo>
                      <a:pt x="496" y="123"/>
                    </a:lnTo>
                    <a:lnTo>
                      <a:pt x="499" y="115"/>
                    </a:lnTo>
                    <a:lnTo>
                      <a:pt x="502" y="95"/>
                    </a:lnTo>
                    <a:lnTo>
                      <a:pt x="504" y="135"/>
                    </a:lnTo>
                    <a:lnTo>
                      <a:pt x="507" y="141"/>
                    </a:lnTo>
                    <a:lnTo>
                      <a:pt x="511" y="136"/>
                    </a:lnTo>
                    <a:lnTo>
                      <a:pt x="512" y="138"/>
                    </a:lnTo>
                    <a:lnTo>
                      <a:pt x="516" y="143"/>
                    </a:lnTo>
                    <a:lnTo>
                      <a:pt x="517" y="136"/>
                    </a:lnTo>
                    <a:lnTo>
                      <a:pt x="521" y="133"/>
                    </a:lnTo>
                    <a:lnTo>
                      <a:pt x="524" y="136"/>
                    </a:lnTo>
                    <a:lnTo>
                      <a:pt x="526" y="125"/>
                    </a:lnTo>
                    <a:lnTo>
                      <a:pt x="529" y="136"/>
                    </a:lnTo>
                    <a:lnTo>
                      <a:pt x="532" y="133"/>
                    </a:lnTo>
                    <a:lnTo>
                      <a:pt x="534" y="131"/>
                    </a:lnTo>
                    <a:lnTo>
                      <a:pt x="537" y="145"/>
                    </a:lnTo>
                    <a:lnTo>
                      <a:pt x="541" y="135"/>
                    </a:lnTo>
                    <a:lnTo>
                      <a:pt x="542" y="126"/>
                    </a:lnTo>
                    <a:lnTo>
                      <a:pt x="546" y="133"/>
                    </a:lnTo>
                    <a:lnTo>
                      <a:pt x="547" y="140"/>
                    </a:lnTo>
                    <a:lnTo>
                      <a:pt x="551" y="138"/>
                    </a:lnTo>
                    <a:lnTo>
                      <a:pt x="554" y="145"/>
                    </a:lnTo>
                    <a:lnTo>
                      <a:pt x="556" y="140"/>
                    </a:lnTo>
                    <a:lnTo>
                      <a:pt x="559" y="145"/>
                    </a:lnTo>
                    <a:lnTo>
                      <a:pt x="561" y="145"/>
                    </a:lnTo>
                    <a:lnTo>
                      <a:pt x="564" y="145"/>
                    </a:lnTo>
                    <a:lnTo>
                      <a:pt x="567" y="136"/>
                    </a:lnTo>
                    <a:lnTo>
                      <a:pt x="569" y="135"/>
                    </a:lnTo>
                    <a:lnTo>
                      <a:pt x="572" y="138"/>
                    </a:lnTo>
                    <a:lnTo>
                      <a:pt x="575" y="140"/>
                    </a:lnTo>
                    <a:lnTo>
                      <a:pt x="577" y="138"/>
                    </a:lnTo>
                    <a:lnTo>
                      <a:pt x="580" y="133"/>
                    </a:lnTo>
                    <a:lnTo>
                      <a:pt x="582" y="143"/>
                    </a:lnTo>
                    <a:lnTo>
                      <a:pt x="585" y="138"/>
                    </a:lnTo>
                    <a:lnTo>
                      <a:pt x="589" y="136"/>
                    </a:lnTo>
                    <a:lnTo>
                      <a:pt x="590" y="140"/>
                    </a:lnTo>
                    <a:lnTo>
                      <a:pt x="594" y="143"/>
                    </a:lnTo>
                    <a:lnTo>
                      <a:pt x="597" y="140"/>
                    </a:lnTo>
                    <a:lnTo>
                      <a:pt x="599" y="135"/>
                    </a:lnTo>
                    <a:lnTo>
                      <a:pt x="602" y="140"/>
                    </a:lnTo>
                    <a:lnTo>
                      <a:pt x="605" y="138"/>
                    </a:lnTo>
                    <a:lnTo>
                      <a:pt x="607" y="145"/>
                    </a:lnTo>
                    <a:lnTo>
                      <a:pt x="610" y="138"/>
                    </a:lnTo>
                    <a:lnTo>
                      <a:pt x="612" y="143"/>
                    </a:lnTo>
                    <a:lnTo>
                      <a:pt x="615" y="138"/>
                    </a:lnTo>
                    <a:lnTo>
                      <a:pt x="619" y="135"/>
                    </a:lnTo>
                    <a:lnTo>
                      <a:pt x="620" y="143"/>
                    </a:lnTo>
                    <a:lnTo>
                      <a:pt x="624" y="135"/>
                    </a:lnTo>
                    <a:lnTo>
                      <a:pt x="625" y="140"/>
                    </a:lnTo>
                    <a:lnTo>
                      <a:pt x="629" y="141"/>
                    </a:lnTo>
                    <a:lnTo>
                      <a:pt x="632" y="146"/>
                    </a:lnTo>
                    <a:lnTo>
                      <a:pt x="634" y="143"/>
                    </a:lnTo>
                    <a:lnTo>
                      <a:pt x="637" y="136"/>
                    </a:lnTo>
                    <a:lnTo>
                      <a:pt x="640" y="138"/>
                    </a:lnTo>
                    <a:lnTo>
                      <a:pt x="642" y="140"/>
                    </a:lnTo>
                    <a:lnTo>
                      <a:pt x="645" y="140"/>
                    </a:lnTo>
                    <a:lnTo>
                      <a:pt x="647" y="141"/>
                    </a:lnTo>
                    <a:lnTo>
                      <a:pt x="650" y="141"/>
                    </a:lnTo>
                    <a:lnTo>
                      <a:pt x="653" y="143"/>
                    </a:lnTo>
                    <a:lnTo>
                      <a:pt x="655" y="135"/>
                    </a:lnTo>
                    <a:lnTo>
                      <a:pt x="658" y="140"/>
                    </a:lnTo>
                    <a:lnTo>
                      <a:pt x="662" y="141"/>
                    </a:lnTo>
                    <a:lnTo>
                      <a:pt x="663" y="143"/>
                    </a:lnTo>
                    <a:lnTo>
                      <a:pt x="667" y="145"/>
                    </a:lnTo>
                    <a:lnTo>
                      <a:pt x="670" y="138"/>
                    </a:lnTo>
                    <a:lnTo>
                      <a:pt x="672" y="143"/>
                    </a:lnTo>
                    <a:lnTo>
                      <a:pt x="675" y="141"/>
                    </a:lnTo>
                    <a:lnTo>
                      <a:pt x="677" y="143"/>
                    </a:lnTo>
                    <a:lnTo>
                      <a:pt x="680" y="141"/>
                    </a:lnTo>
                    <a:lnTo>
                      <a:pt x="683" y="138"/>
                    </a:lnTo>
                    <a:lnTo>
                      <a:pt x="685" y="136"/>
                    </a:lnTo>
                    <a:lnTo>
                      <a:pt x="688" y="140"/>
                    </a:lnTo>
                    <a:lnTo>
                      <a:pt x="692" y="143"/>
                    </a:lnTo>
                    <a:lnTo>
                      <a:pt x="693" y="141"/>
                    </a:lnTo>
                    <a:lnTo>
                      <a:pt x="697" y="143"/>
                    </a:lnTo>
                    <a:lnTo>
                      <a:pt x="698" y="145"/>
                    </a:lnTo>
                    <a:lnTo>
                      <a:pt x="702" y="138"/>
                    </a:lnTo>
                    <a:lnTo>
                      <a:pt x="705" y="145"/>
                    </a:lnTo>
                    <a:lnTo>
                      <a:pt x="707" y="141"/>
                    </a:lnTo>
                    <a:lnTo>
                      <a:pt x="710" y="138"/>
                    </a:lnTo>
                    <a:lnTo>
                      <a:pt x="712" y="140"/>
                    </a:lnTo>
                    <a:lnTo>
                      <a:pt x="715" y="141"/>
                    </a:lnTo>
                    <a:lnTo>
                      <a:pt x="718" y="143"/>
                    </a:lnTo>
                    <a:lnTo>
                      <a:pt x="720" y="136"/>
                    </a:lnTo>
                    <a:lnTo>
                      <a:pt x="723" y="140"/>
                    </a:lnTo>
                    <a:lnTo>
                      <a:pt x="726" y="143"/>
                    </a:lnTo>
                    <a:lnTo>
                      <a:pt x="728" y="146"/>
                    </a:lnTo>
                    <a:lnTo>
                      <a:pt x="731" y="141"/>
                    </a:lnTo>
                    <a:lnTo>
                      <a:pt x="735" y="141"/>
                    </a:lnTo>
                    <a:lnTo>
                      <a:pt x="736" y="141"/>
                    </a:lnTo>
                    <a:lnTo>
                      <a:pt x="740" y="145"/>
                    </a:lnTo>
                    <a:lnTo>
                      <a:pt x="741" y="141"/>
                    </a:lnTo>
                    <a:lnTo>
                      <a:pt x="745" y="145"/>
                    </a:lnTo>
                    <a:lnTo>
                      <a:pt x="748" y="145"/>
                    </a:lnTo>
                    <a:lnTo>
                      <a:pt x="750" y="140"/>
                    </a:lnTo>
                    <a:lnTo>
                      <a:pt x="753" y="143"/>
                    </a:lnTo>
                    <a:lnTo>
                      <a:pt x="756" y="145"/>
                    </a:lnTo>
                    <a:lnTo>
                      <a:pt x="758" y="136"/>
                    </a:lnTo>
                    <a:lnTo>
                      <a:pt x="761" y="143"/>
                    </a:lnTo>
                    <a:lnTo>
                      <a:pt x="763" y="140"/>
                    </a:lnTo>
                    <a:lnTo>
                      <a:pt x="766" y="141"/>
                    </a:lnTo>
                    <a:lnTo>
                      <a:pt x="770" y="141"/>
                    </a:lnTo>
                    <a:lnTo>
                      <a:pt x="771" y="145"/>
                    </a:lnTo>
                    <a:lnTo>
                      <a:pt x="775" y="146"/>
                    </a:lnTo>
                    <a:lnTo>
                      <a:pt x="778" y="141"/>
                    </a:lnTo>
                    <a:lnTo>
                      <a:pt x="780" y="141"/>
                    </a:lnTo>
                    <a:lnTo>
                      <a:pt x="783" y="141"/>
                    </a:lnTo>
                    <a:lnTo>
                      <a:pt x="785" y="135"/>
                    </a:lnTo>
                    <a:lnTo>
                      <a:pt x="788" y="140"/>
                    </a:lnTo>
                    <a:lnTo>
                      <a:pt x="791" y="140"/>
                    </a:lnTo>
                    <a:lnTo>
                      <a:pt x="793" y="145"/>
                    </a:lnTo>
                    <a:lnTo>
                      <a:pt x="796" y="136"/>
                    </a:lnTo>
                    <a:lnTo>
                      <a:pt x="799" y="135"/>
                    </a:lnTo>
                    <a:lnTo>
                      <a:pt x="801" y="141"/>
                    </a:lnTo>
                    <a:lnTo>
                      <a:pt x="804" y="138"/>
                    </a:lnTo>
                    <a:lnTo>
                      <a:pt x="806" y="145"/>
                    </a:lnTo>
                    <a:lnTo>
                      <a:pt x="809" y="143"/>
                    </a:lnTo>
                    <a:lnTo>
                      <a:pt x="813" y="145"/>
                    </a:lnTo>
                    <a:lnTo>
                      <a:pt x="814" y="143"/>
                    </a:lnTo>
                    <a:lnTo>
                      <a:pt x="818" y="138"/>
                    </a:lnTo>
                    <a:lnTo>
                      <a:pt x="821" y="135"/>
                    </a:lnTo>
                    <a:lnTo>
                      <a:pt x="823" y="140"/>
                    </a:lnTo>
                    <a:lnTo>
                      <a:pt x="826" y="136"/>
                    </a:lnTo>
                    <a:lnTo>
                      <a:pt x="828" y="140"/>
                    </a:lnTo>
                    <a:lnTo>
                      <a:pt x="831" y="140"/>
                    </a:lnTo>
                    <a:lnTo>
                      <a:pt x="834" y="143"/>
                    </a:lnTo>
                    <a:lnTo>
                      <a:pt x="836" y="143"/>
                    </a:lnTo>
                    <a:lnTo>
                      <a:pt x="839" y="141"/>
                    </a:lnTo>
                    <a:lnTo>
                      <a:pt x="843" y="143"/>
                    </a:lnTo>
                    <a:lnTo>
                      <a:pt x="844" y="140"/>
                    </a:lnTo>
                    <a:lnTo>
                      <a:pt x="848" y="136"/>
                    </a:lnTo>
                    <a:lnTo>
                      <a:pt x="849" y="143"/>
                    </a:lnTo>
                    <a:lnTo>
                      <a:pt x="853" y="140"/>
                    </a:lnTo>
                    <a:lnTo>
                      <a:pt x="856" y="136"/>
                    </a:lnTo>
                    <a:lnTo>
                      <a:pt x="858" y="145"/>
                    </a:lnTo>
                    <a:lnTo>
                      <a:pt x="861" y="146"/>
                    </a:lnTo>
                    <a:lnTo>
                      <a:pt x="864" y="136"/>
                    </a:lnTo>
                    <a:lnTo>
                      <a:pt x="866" y="135"/>
                    </a:lnTo>
                    <a:lnTo>
                      <a:pt x="869" y="140"/>
                    </a:lnTo>
                    <a:lnTo>
                      <a:pt x="873" y="145"/>
                    </a:lnTo>
                    <a:lnTo>
                      <a:pt x="874" y="133"/>
                    </a:lnTo>
                    <a:lnTo>
                      <a:pt x="877" y="140"/>
                    </a:lnTo>
                    <a:lnTo>
                      <a:pt x="879" y="138"/>
                    </a:lnTo>
                    <a:lnTo>
                      <a:pt x="882" y="138"/>
                    </a:lnTo>
                    <a:lnTo>
                      <a:pt x="886" y="131"/>
                    </a:lnTo>
                    <a:lnTo>
                      <a:pt x="887" y="143"/>
                    </a:lnTo>
                    <a:lnTo>
                      <a:pt x="891" y="140"/>
                    </a:lnTo>
                    <a:lnTo>
                      <a:pt x="892" y="146"/>
                    </a:lnTo>
                    <a:lnTo>
                      <a:pt x="896" y="138"/>
                    </a:lnTo>
                    <a:lnTo>
                      <a:pt x="899" y="140"/>
                    </a:lnTo>
                    <a:lnTo>
                      <a:pt x="901" y="143"/>
                    </a:lnTo>
                    <a:lnTo>
                      <a:pt x="904" y="130"/>
                    </a:lnTo>
                    <a:lnTo>
                      <a:pt x="907" y="131"/>
                    </a:lnTo>
                    <a:lnTo>
                      <a:pt x="909" y="146"/>
                    </a:lnTo>
                    <a:lnTo>
                      <a:pt x="912" y="140"/>
                    </a:lnTo>
                    <a:lnTo>
                      <a:pt x="914" y="138"/>
                    </a:lnTo>
                    <a:lnTo>
                      <a:pt x="917" y="141"/>
                    </a:lnTo>
                    <a:lnTo>
                      <a:pt x="921" y="145"/>
                    </a:lnTo>
                    <a:lnTo>
                      <a:pt x="922" y="145"/>
                    </a:lnTo>
                    <a:lnTo>
                      <a:pt x="926" y="143"/>
                    </a:lnTo>
                    <a:lnTo>
                      <a:pt x="929" y="143"/>
                    </a:lnTo>
                    <a:lnTo>
                      <a:pt x="931" y="143"/>
                    </a:lnTo>
                    <a:lnTo>
                      <a:pt x="934" y="143"/>
                    </a:lnTo>
                    <a:lnTo>
                      <a:pt x="937" y="143"/>
                    </a:lnTo>
                    <a:lnTo>
                      <a:pt x="939" y="135"/>
                    </a:lnTo>
                    <a:lnTo>
                      <a:pt x="942" y="145"/>
                    </a:lnTo>
                    <a:lnTo>
                      <a:pt x="944" y="138"/>
                    </a:lnTo>
                    <a:lnTo>
                      <a:pt x="947" y="135"/>
                    </a:lnTo>
                    <a:lnTo>
                      <a:pt x="950" y="141"/>
                    </a:lnTo>
                    <a:lnTo>
                      <a:pt x="952" y="138"/>
                    </a:lnTo>
                    <a:lnTo>
                      <a:pt x="955" y="136"/>
                    </a:lnTo>
                    <a:lnTo>
                      <a:pt x="957" y="140"/>
                    </a:lnTo>
                    <a:lnTo>
                      <a:pt x="960" y="135"/>
                    </a:lnTo>
                    <a:lnTo>
                      <a:pt x="964" y="138"/>
                    </a:lnTo>
                    <a:lnTo>
                      <a:pt x="965" y="136"/>
                    </a:lnTo>
                    <a:lnTo>
                      <a:pt x="969" y="141"/>
                    </a:lnTo>
                    <a:lnTo>
                      <a:pt x="972" y="136"/>
                    </a:lnTo>
                    <a:lnTo>
                      <a:pt x="974" y="141"/>
                    </a:lnTo>
                    <a:lnTo>
                      <a:pt x="977" y="140"/>
                    </a:lnTo>
                    <a:lnTo>
                      <a:pt x="979" y="138"/>
                    </a:lnTo>
                    <a:lnTo>
                      <a:pt x="982" y="140"/>
                    </a:lnTo>
                    <a:lnTo>
                      <a:pt x="985" y="138"/>
                    </a:lnTo>
                    <a:lnTo>
                      <a:pt x="987" y="138"/>
                    </a:lnTo>
                    <a:lnTo>
                      <a:pt x="990" y="135"/>
                    </a:lnTo>
                    <a:lnTo>
                      <a:pt x="994" y="145"/>
                    </a:lnTo>
                    <a:lnTo>
                      <a:pt x="995" y="143"/>
                    </a:lnTo>
                    <a:lnTo>
                      <a:pt x="999" y="140"/>
                    </a:lnTo>
                    <a:lnTo>
                      <a:pt x="1002" y="140"/>
                    </a:lnTo>
                    <a:lnTo>
                      <a:pt x="1004" y="130"/>
                    </a:lnTo>
                    <a:lnTo>
                      <a:pt x="1007" y="143"/>
                    </a:lnTo>
                    <a:lnTo>
                      <a:pt x="1009" y="131"/>
                    </a:lnTo>
                    <a:lnTo>
                      <a:pt x="1012" y="145"/>
                    </a:lnTo>
                    <a:lnTo>
                      <a:pt x="1015" y="145"/>
                    </a:lnTo>
                    <a:lnTo>
                      <a:pt x="1017" y="138"/>
                    </a:lnTo>
                    <a:lnTo>
                      <a:pt x="1020" y="135"/>
                    </a:lnTo>
                    <a:lnTo>
                      <a:pt x="1024" y="133"/>
                    </a:lnTo>
                    <a:lnTo>
                      <a:pt x="1025" y="145"/>
                    </a:lnTo>
                    <a:lnTo>
                      <a:pt x="1028" y="138"/>
                    </a:lnTo>
                    <a:lnTo>
                      <a:pt x="1030" y="145"/>
                    </a:lnTo>
                    <a:lnTo>
                      <a:pt x="1033" y="135"/>
                    </a:lnTo>
                    <a:lnTo>
                      <a:pt x="1037" y="140"/>
                    </a:lnTo>
                    <a:lnTo>
                      <a:pt x="1038" y="136"/>
                    </a:lnTo>
                    <a:lnTo>
                      <a:pt x="1042" y="140"/>
                    </a:lnTo>
                    <a:lnTo>
                      <a:pt x="1043" y="143"/>
                    </a:lnTo>
                    <a:lnTo>
                      <a:pt x="1047" y="140"/>
                    </a:lnTo>
                    <a:lnTo>
                      <a:pt x="1050" y="138"/>
                    </a:lnTo>
                    <a:lnTo>
                      <a:pt x="1052" y="141"/>
                    </a:lnTo>
                    <a:lnTo>
                      <a:pt x="1055" y="141"/>
                    </a:lnTo>
                    <a:lnTo>
                      <a:pt x="1058" y="141"/>
                    </a:lnTo>
                    <a:lnTo>
                      <a:pt x="1060" y="136"/>
                    </a:lnTo>
                    <a:lnTo>
                      <a:pt x="1063" y="135"/>
                    </a:lnTo>
                    <a:lnTo>
                      <a:pt x="1067" y="141"/>
                    </a:lnTo>
                    <a:lnTo>
                      <a:pt x="1068" y="140"/>
                    </a:lnTo>
                    <a:lnTo>
                      <a:pt x="1072" y="133"/>
                    </a:lnTo>
                    <a:lnTo>
                      <a:pt x="1073" y="143"/>
                    </a:lnTo>
                    <a:lnTo>
                      <a:pt x="1077" y="125"/>
                    </a:lnTo>
                    <a:lnTo>
                      <a:pt x="1080" y="141"/>
                    </a:lnTo>
                    <a:lnTo>
                      <a:pt x="1082" y="141"/>
                    </a:lnTo>
                    <a:lnTo>
                      <a:pt x="1085" y="130"/>
                    </a:lnTo>
                    <a:lnTo>
                      <a:pt x="1088" y="131"/>
                    </a:lnTo>
                    <a:lnTo>
                      <a:pt x="1090" y="130"/>
                    </a:lnTo>
                    <a:lnTo>
                      <a:pt x="1093" y="138"/>
                    </a:lnTo>
                    <a:lnTo>
                      <a:pt x="1095" y="131"/>
                    </a:lnTo>
                    <a:lnTo>
                      <a:pt x="1098" y="138"/>
                    </a:lnTo>
                    <a:lnTo>
                      <a:pt x="1101" y="143"/>
                    </a:lnTo>
                    <a:lnTo>
                      <a:pt x="1103" y="131"/>
                    </a:lnTo>
                    <a:lnTo>
                      <a:pt x="1106" y="138"/>
                    </a:lnTo>
                    <a:lnTo>
                      <a:pt x="1110" y="140"/>
                    </a:lnTo>
                    <a:lnTo>
                      <a:pt x="1111" y="138"/>
                    </a:lnTo>
                    <a:lnTo>
                      <a:pt x="1115" y="140"/>
                    </a:lnTo>
                    <a:lnTo>
                      <a:pt x="1116" y="138"/>
                    </a:lnTo>
                    <a:lnTo>
                      <a:pt x="1120" y="145"/>
                    </a:lnTo>
                    <a:lnTo>
                      <a:pt x="1123" y="141"/>
                    </a:lnTo>
                    <a:lnTo>
                      <a:pt x="1125" y="133"/>
                    </a:lnTo>
                    <a:lnTo>
                      <a:pt x="1128" y="136"/>
                    </a:lnTo>
                    <a:lnTo>
                      <a:pt x="1131" y="140"/>
                    </a:lnTo>
                    <a:lnTo>
                      <a:pt x="1133" y="140"/>
                    </a:lnTo>
                    <a:lnTo>
                      <a:pt x="1136" y="146"/>
                    </a:lnTo>
                    <a:lnTo>
                      <a:pt x="1138" y="135"/>
                    </a:lnTo>
                    <a:lnTo>
                      <a:pt x="1141" y="136"/>
                    </a:lnTo>
                    <a:lnTo>
                      <a:pt x="1145" y="145"/>
                    </a:lnTo>
                    <a:lnTo>
                      <a:pt x="1146" y="130"/>
                    </a:lnTo>
                    <a:lnTo>
                      <a:pt x="1150" y="136"/>
                    </a:lnTo>
                    <a:lnTo>
                      <a:pt x="1153" y="145"/>
                    </a:lnTo>
                    <a:lnTo>
                      <a:pt x="1155" y="133"/>
                    </a:lnTo>
                    <a:lnTo>
                      <a:pt x="1158" y="131"/>
                    </a:lnTo>
                    <a:lnTo>
                      <a:pt x="1160" y="131"/>
                    </a:lnTo>
                    <a:lnTo>
                      <a:pt x="1163" y="133"/>
                    </a:lnTo>
                    <a:lnTo>
                      <a:pt x="1166" y="140"/>
                    </a:lnTo>
                    <a:lnTo>
                      <a:pt x="1168" y="125"/>
                    </a:lnTo>
                    <a:lnTo>
                      <a:pt x="1171" y="133"/>
                    </a:lnTo>
                    <a:lnTo>
                      <a:pt x="1174" y="141"/>
                    </a:lnTo>
                    <a:lnTo>
                      <a:pt x="1176" y="138"/>
                    </a:lnTo>
                    <a:lnTo>
                      <a:pt x="1179" y="131"/>
                    </a:lnTo>
                    <a:lnTo>
                      <a:pt x="1181" y="143"/>
                    </a:lnTo>
                    <a:lnTo>
                      <a:pt x="1184" y="138"/>
                    </a:lnTo>
                    <a:lnTo>
                      <a:pt x="1188" y="141"/>
                    </a:lnTo>
                    <a:lnTo>
                      <a:pt x="1189" y="135"/>
                    </a:lnTo>
                    <a:lnTo>
                      <a:pt x="1193" y="130"/>
                    </a:lnTo>
                    <a:lnTo>
                      <a:pt x="1196" y="133"/>
                    </a:lnTo>
                    <a:lnTo>
                      <a:pt x="1198" y="136"/>
                    </a:lnTo>
                    <a:lnTo>
                      <a:pt x="1201" y="141"/>
                    </a:lnTo>
                    <a:lnTo>
                      <a:pt x="1203" y="136"/>
                    </a:lnTo>
                    <a:lnTo>
                      <a:pt x="1206" y="130"/>
                    </a:lnTo>
                    <a:lnTo>
                      <a:pt x="1209" y="136"/>
                    </a:lnTo>
                    <a:lnTo>
                      <a:pt x="1211" y="140"/>
                    </a:lnTo>
                    <a:lnTo>
                      <a:pt x="1214" y="136"/>
                    </a:lnTo>
                    <a:lnTo>
                      <a:pt x="1218" y="135"/>
                    </a:lnTo>
                    <a:lnTo>
                      <a:pt x="1219" y="118"/>
                    </a:lnTo>
                    <a:lnTo>
                      <a:pt x="1223" y="138"/>
                    </a:lnTo>
                    <a:lnTo>
                      <a:pt x="1224" y="118"/>
                    </a:lnTo>
                    <a:lnTo>
                      <a:pt x="1228" y="136"/>
                    </a:lnTo>
                    <a:lnTo>
                      <a:pt x="1231" y="133"/>
                    </a:lnTo>
                    <a:lnTo>
                      <a:pt x="1233" y="135"/>
                    </a:lnTo>
                    <a:lnTo>
                      <a:pt x="1236" y="125"/>
                    </a:lnTo>
                    <a:lnTo>
                      <a:pt x="1239" y="133"/>
                    </a:lnTo>
                    <a:lnTo>
                      <a:pt x="1241" y="128"/>
                    </a:lnTo>
                    <a:lnTo>
                      <a:pt x="1244" y="131"/>
                    </a:lnTo>
                    <a:lnTo>
                      <a:pt x="1248" y="130"/>
                    </a:lnTo>
                    <a:lnTo>
                      <a:pt x="1249" y="100"/>
                    </a:lnTo>
                    <a:lnTo>
                      <a:pt x="1252" y="90"/>
                    </a:lnTo>
                    <a:lnTo>
                      <a:pt x="1254" y="130"/>
                    </a:lnTo>
                    <a:lnTo>
                      <a:pt x="1257" y="123"/>
                    </a:lnTo>
                    <a:lnTo>
                      <a:pt x="1261" y="126"/>
                    </a:lnTo>
                    <a:lnTo>
                      <a:pt x="1262" y="123"/>
                    </a:lnTo>
                    <a:lnTo>
                      <a:pt x="1266" y="105"/>
                    </a:lnTo>
                    <a:lnTo>
                      <a:pt x="1269" y="138"/>
                    </a:lnTo>
                    <a:lnTo>
                      <a:pt x="1271" y="73"/>
                    </a:lnTo>
                    <a:lnTo>
                      <a:pt x="1274" y="118"/>
                    </a:lnTo>
                    <a:lnTo>
                      <a:pt x="1276" y="130"/>
                    </a:lnTo>
                    <a:lnTo>
                      <a:pt x="1279" y="143"/>
                    </a:lnTo>
                    <a:lnTo>
                      <a:pt x="1282" y="77"/>
                    </a:lnTo>
                    <a:lnTo>
                      <a:pt x="1284" y="101"/>
                    </a:lnTo>
                    <a:lnTo>
                      <a:pt x="1287" y="52"/>
                    </a:lnTo>
                    <a:lnTo>
                      <a:pt x="1289" y="48"/>
                    </a:lnTo>
                    <a:lnTo>
                      <a:pt x="1292" y="85"/>
                    </a:lnTo>
                    <a:lnTo>
                      <a:pt x="1296" y="87"/>
                    </a:lnTo>
                    <a:lnTo>
                      <a:pt x="1297" y="83"/>
                    </a:lnTo>
                    <a:lnTo>
                      <a:pt x="1301" y="68"/>
                    </a:lnTo>
                    <a:lnTo>
                      <a:pt x="1304" y="120"/>
                    </a:lnTo>
                    <a:lnTo>
                      <a:pt x="1306" y="27"/>
                    </a:lnTo>
                    <a:lnTo>
                      <a:pt x="1309" y="106"/>
                    </a:lnTo>
                    <a:lnTo>
                      <a:pt x="1312" y="7"/>
                    </a:lnTo>
                    <a:lnTo>
                      <a:pt x="1314" y="85"/>
                    </a:lnTo>
                    <a:lnTo>
                      <a:pt x="1317" y="108"/>
                    </a:lnTo>
                    <a:lnTo>
                      <a:pt x="1319" y="121"/>
                    </a:lnTo>
                    <a:lnTo>
                      <a:pt x="1322" y="101"/>
                    </a:lnTo>
                    <a:lnTo>
                      <a:pt x="1325" y="123"/>
                    </a:lnTo>
                    <a:lnTo>
                      <a:pt x="1327" y="88"/>
                    </a:lnTo>
                    <a:lnTo>
                      <a:pt x="1330" y="113"/>
                    </a:lnTo>
                    <a:lnTo>
                      <a:pt x="1334" y="128"/>
                    </a:lnTo>
                    <a:lnTo>
                      <a:pt x="1335" y="138"/>
                    </a:lnTo>
                    <a:lnTo>
                      <a:pt x="1339" y="110"/>
                    </a:lnTo>
                    <a:lnTo>
                      <a:pt x="1340" y="128"/>
                    </a:lnTo>
                    <a:lnTo>
                      <a:pt x="1344" y="140"/>
                    </a:lnTo>
                    <a:lnTo>
                      <a:pt x="1347" y="96"/>
                    </a:lnTo>
                    <a:lnTo>
                      <a:pt x="1349" y="126"/>
                    </a:lnTo>
                    <a:lnTo>
                      <a:pt x="1352" y="110"/>
                    </a:lnTo>
                    <a:lnTo>
                      <a:pt x="1355" y="136"/>
                    </a:lnTo>
                    <a:lnTo>
                      <a:pt x="1357" y="121"/>
                    </a:lnTo>
                    <a:lnTo>
                      <a:pt x="1360" y="131"/>
                    </a:lnTo>
                    <a:lnTo>
                      <a:pt x="1362" y="136"/>
                    </a:lnTo>
                    <a:lnTo>
                      <a:pt x="1365" y="126"/>
                    </a:lnTo>
                    <a:lnTo>
                      <a:pt x="1369" y="115"/>
                    </a:lnTo>
                    <a:lnTo>
                      <a:pt x="1370" y="138"/>
                    </a:lnTo>
                    <a:lnTo>
                      <a:pt x="1374" y="138"/>
                    </a:lnTo>
                    <a:lnTo>
                      <a:pt x="1377" y="143"/>
                    </a:lnTo>
                    <a:lnTo>
                      <a:pt x="1379" y="135"/>
                    </a:lnTo>
                    <a:lnTo>
                      <a:pt x="1382" y="126"/>
                    </a:lnTo>
                    <a:lnTo>
                      <a:pt x="1384" y="140"/>
                    </a:lnTo>
                    <a:lnTo>
                      <a:pt x="1387" y="143"/>
                    </a:lnTo>
                    <a:lnTo>
                      <a:pt x="1390" y="141"/>
                    </a:lnTo>
                    <a:lnTo>
                      <a:pt x="1392" y="131"/>
                    </a:lnTo>
                    <a:lnTo>
                      <a:pt x="1395" y="136"/>
                    </a:lnTo>
                    <a:lnTo>
                      <a:pt x="1399" y="143"/>
                    </a:lnTo>
                    <a:lnTo>
                      <a:pt x="1400" y="136"/>
                    </a:lnTo>
                    <a:lnTo>
                      <a:pt x="1403" y="126"/>
                    </a:lnTo>
                    <a:lnTo>
                      <a:pt x="1405" y="141"/>
                    </a:lnTo>
                    <a:lnTo>
                      <a:pt x="1408" y="140"/>
                    </a:lnTo>
                    <a:lnTo>
                      <a:pt x="1412" y="135"/>
                    </a:lnTo>
                    <a:lnTo>
                      <a:pt x="1413" y="130"/>
                    </a:lnTo>
                    <a:lnTo>
                      <a:pt x="1417" y="143"/>
                    </a:lnTo>
                    <a:lnTo>
                      <a:pt x="1420" y="131"/>
                    </a:lnTo>
                    <a:lnTo>
                      <a:pt x="1422" y="136"/>
                    </a:lnTo>
                    <a:lnTo>
                      <a:pt x="1425" y="140"/>
                    </a:lnTo>
                    <a:lnTo>
                      <a:pt x="1427" y="145"/>
                    </a:lnTo>
                    <a:lnTo>
                      <a:pt x="1430" y="130"/>
                    </a:lnTo>
                    <a:lnTo>
                      <a:pt x="1433" y="136"/>
                    </a:lnTo>
                    <a:lnTo>
                      <a:pt x="1435" y="135"/>
                    </a:lnTo>
                    <a:lnTo>
                      <a:pt x="1438" y="145"/>
                    </a:lnTo>
                    <a:lnTo>
                      <a:pt x="1442" y="138"/>
                    </a:lnTo>
                    <a:lnTo>
                      <a:pt x="1443" y="133"/>
                    </a:lnTo>
                    <a:lnTo>
                      <a:pt x="1447" y="140"/>
                    </a:lnTo>
                    <a:lnTo>
                      <a:pt x="1448" y="140"/>
                    </a:lnTo>
                    <a:lnTo>
                      <a:pt x="1452" y="133"/>
                    </a:lnTo>
                    <a:lnTo>
                      <a:pt x="1455" y="143"/>
                    </a:lnTo>
                    <a:lnTo>
                      <a:pt x="1457" y="133"/>
                    </a:lnTo>
                    <a:lnTo>
                      <a:pt x="1460" y="141"/>
                    </a:lnTo>
                    <a:lnTo>
                      <a:pt x="1463" y="143"/>
                    </a:lnTo>
                    <a:lnTo>
                      <a:pt x="1465" y="136"/>
                    </a:lnTo>
                    <a:lnTo>
                      <a:pt x="1468" y="138"/>
                    </a:lnTo>
                    <a:lnTo>
                      <a:pt x="1470" y="140"/>
                    </a:lnTo>
                    <a:lnTo>
                      <a:pt x="1473" y="145"/>
                    </a:lnTo>
                    <a:lnTo>
                      <a:pt x="1476" y="141"/>
                    </a:lnTo>
                    <a:lnTo>
                      <a:pt x="1478" y="131"/>
                    </a:lnTo>
                    <a:lnTo>
                      <a:pt x="1481" y="133"/>
                    </a:lnTo>
                    <a:lnTo>
                      <a:pt x="1485" y="138"/>
                    </a:lnTo>
                    <a:lnTo>
                      <a:pt x="1486" y="143"/>
                    </a:lnTo>
                    <a:lnTo>
                      <a:pt x="1490" y="146"/>
                    </a:lnTo>
                    <a:lnTo>
                      <a:pt x="1491" y="133"/>
                    </a:lnTo>
                    <a:lnTo>
                      <a:pt x="1495" y="131"/>
                    </a:lnTo>
                    <a:lnTo>
                      <a:pt x="1498" y="140"/>
                    </a:lnTo>
                    <a:lnTo>
                      <a:pt x="1500" y="146"/>
                    </a:lnTo>
                    <a:lnTo>
                      <a:pt x="1503" y="141"/>
                    </a:lnTo>
                    <a:lnTo>
                      <a:pt x="1506" y="136"/>
                    </a:lnTo>
                    <a:lnTo>
                      <a:pt x="1508" y="141"/>
                    </a:lnTo>
                    <a:lnTo>
                      <a:pt x="1511" y="135"/>
                    </a:lnTo>
                    <a:lnTo>
                      <a:pt x="1515" y="140"/>
                    </a:lnTo>
                    <a:lnTo>
                      <a:pt x="1516" y="143"/>
                    </a:lnTo>
                    <a:lnTo>
                      <a:pt x="1520" y="138"/>
                    </a:lnTo>
                    <a:lnTo>
                      <a:pt x="1521" y="143"/>
                    </a:lnTo>
                    <a:lnTo>
                      <a:pt x="1525" y="138"/>
                    </a:lnTo>
                    <a:lnTo>
                      <a:pt x="1528" y="141"/>
                    </a:lnTo>
                    <a:lnTo>
                      <a:pt x="1530" y="140"/>
                    </a:lnTo>
                    <a:lnTo>
                      <a:pt x="1533" y="143"/>
                    </a:lnTo>
                    <a:lnTo>
                      <a:pt x="1535" y="138"/>
                    </a:lnTo>
                    <a:lnTo>
                      <a:pt x="1538" y="140"/>
                    </a:lnTo>
                    <a:lnTo>
                      <a:pt x="1541" y="143"/>
                    </a:lnTo>
                    <a:lnTo>
                      <a:pt x="1543" y="140"/>
                    </a:lnTo>
                    <a:lnTo>
                      <a:pt x="1546" y="140"/>
                    </a:lnTo>
                    <a:lnTo>
                      <a:pt x="1550" y="135"/>
                    </a:lnTo>
                    <a:lnTo>
                      <a:pt x="1551" y="136"/>
                    </a:lnTo>
                    <a:lnTo>
                      <a:pt x="1554" y="136"/>
                    </a:lnTo>
                    <a:lnTo>
                      <a:pt x="1556" y="141"/>
                    </a:lnTo>
                    <a:lnTo>
                      <a:pt x="1559" y="145"/>
                    </a:lnTo>
                    <a:lnTo>
                      <a:pt x="1563" y="143"/>
                    </a:lnTo>
                    <a:lnTo>
                      <a:pt x="1564" y="141"/>
                    </a:lnTo>
                    <a:lnTo>
                      <a:pt x="1568" y="141"/>
                    </a:lnTo>
                    <a:lnTo>
                      <a:pt x="1571" y="143"/>
                    </a:lnTo>
                    <a:lnTo>
                      <a:pt x="1573" y="141"/>
                    </a:lnTo>
                    <a:lnTo>
                      <a:pt x="1576" y="143"/>
                    </a:lnTo>
                    <a:lnTo>
                      <a:pt x="1579" y="145"/>
                    </a:lnTo>
                    <a:lnTo>
                      <a:pt x="1581" y="143"/>
                    </a:lnTo>
                    <a:lnTo>
                      <a:pt x="1584" y="143"/>
                    </a:lnTo>
                    <a:lnTo>
                      <a:pt x="1586" y="138"/>
                    </a:lnTo>
                    <a:lnTo>
                      <a:pt x="1589" y="141"/>
                    </a:lnTo>
                    <a:lnTo>
                      <a:pt x="1593" y="140"/>
                    </a:lnTo>
                    <a:lnTo>
                      <a:pt x="1594" y="138"/>
                    </a:lnTo>
                    <a:lnTo>
                      <a:pt x="1598" y="140"/>
                    </a:lnTo>
                    <a:lnTo>
                      <a:pt x="1601" y="145"/>
                    </a:lnTo>
                    <a:lnTo>
                      <a:pt x="1603" y="145"/>
                    </a:lnTo>
                    <a:lnTo>
                      <a:pt x="1606" y="133"/>
                    </a:lnTo>
                    <a:lnTo>
                      <a:pt x="1608" y="140"/>
                    </a:lnTo>
                    <a:lnTo>
                      <a:pt x="1611" y="133"/>
                    </a:lnTo>
                    <a:lnTo>
                      <a:pt x="1614" y="145"/>
                    </a:lnTo>
                    <a:lnTo>
                      <a:pt x="1616" y="141"/>
                    </a:lnTo>
                    <a:lnTo>
                      <a:pt x="1619" y="143"/>
                    </a:lnTo>
                    <a:lnTo>
                      <a:pt x="1621" y="145"/>
                    </a:lnTo>
                    <a:lnTo>
                      <a:pt x="1624" y="143"/>
                    </a:lnTo>
                    <a:lnTo>
                      <a:pt x="1627" y="143"/>
                    </a:lnTo>
                    <a:lnTo>
                      <a:pt x="1629" y="140"/>
                    </a:lnTo>
                    <a:lnTo>
                      <a:pt x="1632" y="141"/>
                    </a:lnTo>
                    <a:lnTo>
                      <a:pt x="1636" y="136"/>
                    </a:lnTo>
                    <a:lnTo>
                      <a:pt x="1637" y="138"/>
                    </a:lnTo>
                    <a:lnTo>
                      <a:pt x="1641" y="145"/>
                    </a:lnTo>
                    <a:lnTo>
                      <a:pt x="1644" y="143"/>
                    </a:lnTo>
                    <a:lnTo>
                      <a:pt x="1646" y="140"/>
                    </a:lnTo>
                    <a:lnTo>
                      <a:pt x="1649" y="135"/>
                    </a:lnTo>
                    <a:lnTo>
                      <a:pt x="1651" y="140"/>
                    </a:lnTo>
                    <a:lnTo>
                      <a:pt x="1654" y="140"/>
                    </a:lnTo>
                    <a:lnTo>
                      <a:pt x="1657" y="140"/>
                    </a:lnTo>
                    <a:lnTo>
                      <a:pt x="1659" y="141"/>
                    </a:lnTo>
                    <a:lnTo>
                      <a:pt x="1662" y="140"/>
                    </a:lnTo>
                    <a:lnTo>
                      <a:pt x="1666" y="140"/>
                    </a:lnTo>
                    <a:lnTo>
                      <a:pt x="1667" y="136"/>
                    </a:lnTo>
                    <a:lnTo>
                      <a:pt x="1671" y="143"/>
                    </a:lnTo>
                    <a:lnTo>
                      <a:pt x="1672" y="140"/>
                    </a:lnTo>
                    <a:lnTo>
                      <a:pt x="1676" y="140"/>
                    </a:lnTo>
                    <a:lnTo>
                      <a:pt x="1679" y="143"/>
                    </a:lnTo>
                    <a:lnTo>
                      <a:pt x="1681" y="138"/>
                    </a:lnTo>
                    <a:lnTo>
                      <a:pt x="1684" y="136"/>
                    </a:lnTo>
                    <a:lnTo>
                      <a:pt x="1686" y="138"/>
                    </a:lnTo>
                    <a:lnTo>
                      <a:pt x="1689" y="140"/>
                    </a:lnTo>
                    <a:lnTo>
                      <a:pt x="1692" y="141"/>
                    </a:lnTo>
                    <a:lnTo>
                      <a:pt x="1694" y="145"/>
                    </a:lnTo>
                    <a:lnTo>
                      <a:pt x="1697" y="138"/>
                    </a:lnTo>
                    <a:lnTo>
                      <a:pt x="1701" y="145"/>
                    </a:lnTo>
                    <a:lnTo>
                      <a:pt x="1702" y="138"/>
                    </a:lnTo>
                    <a:lnTo>
                      <a:pt x="1705" y="138"/>
                    </a:lnTo>
                    <a:lnTo>
                      <a:pt x="1709" y="145"/>
                    </a:lnTo>
                    <a:lnTo>
                      <a:pt x="1710" y="136"/>
                    </a:lnTo>
                    <a:lnTo>
                      <a:pt x="1714" y="141"/>
                    </a:lnTo>
                    <a:lnTo>
                      <a:pt x="1715" y="145"/>
                    </a:lnTo>
                    <a:lnTo>
                      <a:pt x="1719" y="136"/>
                    </a:lnTo>
                    <a:lnTo>
                      <a:pt x="1722" y="135"/>
                    </a:lnTo>
                    <a:lnTo>
                      <a:pt x="1724" y="135"/>
                    </a:lnTo>
                    <a:lnTo>
                      <a:pt x="1727" y="138"/>
                    </a:lnTo>
                    <a:lnTo>
                      <a:pt x="1730" y="123"/>
                    </a:lnTo>
                    <a:lnTo>
                      <a:pt x="1732" y="141"/>
                    </a:lnTo>
                    <a:lnTo>
                      <a:pt x="1735" y="130"/>
                    </a:lnTo>
                    <a:lnTo>
                      <a:pt x="1737" y="140"/>
                    </a:lnTo>
                    <a:lnTo>
                      <a:pt x="1740" y="138"/>
                    </a:lnTo>
                    <a:lnTo>
                      <a:pt x="1744" y="136"/>
                    </a:lnTo>
                    <a:lnTo>
                      <a:pt x="1745" y="140"/>
                    </a:lnTo>
                    <a:lnTo>
                      <a:pt x="1749" y="141"/>
                    </a:lnTo>
                    <a:lnTo>
                      <a:pt x="1752" y="140"/>
                    </a:lnTo>
                    <a:lnTo>
                      <a:pt x="1754" y="136"/>
                    </a:lnTo>
                    <a:lnTo>
                      <a:pt x="1757" y="140"/>
                    </a:lnTo>
                    <a:lnTo>
                      <a:pt x="1759" y="141"/>
                    </a:lnTo>
                    <a:lnTo>
                      <a:pt x="1762" y="140"/>
                    </a:lnTo>
                    <a:lnTo>
                      <a:pt x="1765" y="141"/>
                    </a:lnTo>
                    <a:lnTo>
                      <a:pt x="1767" y="140"/>
                    </a:lnTo>
                    <a:lnTo>
                      <a:pt x="1770" y="138"/>
                    </a:lnTo>
                    <a:lnTo>
                      <a:pt x="1774" y="138"/>
                    </a:lnTo>
                    <a:lnTo>
                      <a:pt x="1775" y="140"/>
                    </a:lnTo>
                    <a:lnTo>
                      <a:pt x="1778" y="141"/>
                    </a:lnTo>
                    <a:lnTo>
                      <a:pt x="1780" y="143"/>
                    </a:lnTo>
                    <a:lnTo>
                      <a:pt x="1783" y="143"/>
                    </a:lnTo>
                    <a:lnTo>
                      <a:pt x="1787" y="136"/>
                    </a:lnTo>
                    <a:lnTo>
                      <a:pt x="1788" y="145"/>
                    </a:lnTo>
                    <a:lnTo>
                      <a:pt x="1792" y="138"/>
                    </a:lnTo>
                    <a:lnTo>
                      <a:pt x="1795" y="140"/>
                    </a:lnTo>
                    <a:lnTo>
                      <a:pt x="1797" y="141"/>
                    </a:lnTo>
                    <a:lnTo>
                      <a:pt x="1800" y="135"/>
                    </a:lnTo>
                    <a:lnTo>
                      <a:pt x="1802" y="143"/>
                    </a:lnTo>
                    <a:lnTo>
                      <a:pt x="1805" y="143"/>
                    </a:lnTo>
                    <a:lnTo>
                      <a:pt x="1808" y="131"/>
                    </a:lnTo>
                    <a:lnTo>
                      <a:pt x="1810" y="141"/>
                    </a:lnTo>
                    <a:lnTo>
                      <a:pt x="1813" y="143"/>
                    </a:lnTo>
                    <a:lnTo>
                      <a:pt x="1817" y="136"/>
                    </a:lnTo>
                    <a:lnTo>
                      <a:pt x="1818" y="143"/>
                    </a:lnTo>
                    <a:lnTo>
                      <a:pt x="1822" y="143"/>
                    </a:lnTo>
                    <a:lnTo>
                      <a:pt x="1823" y="138"/>
                    </a:lnTo>
                    <a:lnTo>
                      <a:pt x="1827" y="138"/>
                    </a:lnTo>
                    <a:lnTo>
                      <a:pt x="1830" y="138"/>
                    </a:lnTo>
                    <a:lnTo>
                      <a:pt x="1832" y="141"/>
                    </a:lnTo>
                    <a:lnTo>
                      <a:pt x="1835" y="130"/>
                    </a:lnTo>
                    <a:lnTo>
                      <a:pt x="1838" y="141"/>
                    </a:lnTo>
                    <a:lnTo>
                      <a:pt x="1840" y="145"/>
                    </a:lnTo>
                    <a:lnTo>
                      <a:pt x="1843" y="141"/>
                    </a:lnTo>
                    <a:lnTo>
                      <a:pt x="1847" y="141"/>
                    </a:lnTo>
                    <a:lnTo>
                      <a:pt x="1848" y="138"/>
                    </a:lnTo>
                    <a:lnTo>
                      <a:pt x="1851" y="143"/>
                    </a:lnTo>
                    <a:lnTo>
                      <a:pt x="1853" y="133"/>
                    </a:lnTo>
                    <a:lnTo>
                      <a:pt x="1856" y="143"/>
                    </a:lnTo>
                    <a:lnTo>
                      <a:pt x="1860" y="135"/>
                    </a:lnTo>
                    <a:lnTo>
                      <a:pt x="1861" y="138"/>
                    </a:lnTo>
                    <a:lnTo>
                      <a:pt x="1865" y="138"/>
                    </a:lnTo>
                    <a:lnTo>
                      <a:pt x="1866" y="140"/>
                    </a:lnTo>
                    <a:lnTo>
                      <a:pt x="1870" y="141"/>
                    </a:lnTo>
                    <a:lnTo>
                      <a:pt x="1873" y="140"/>
                    </a:lnTo>
                    <a:lnTo>
                      <a:pt x="1875" y="140"/>
                    </a:lnTo>
                    <a:lnTo>
                      <a:pt x="1878" y="138"/>
                    </a:lnTo>
                    <a:lnTo>
                      <a:pt x="1881" y="141"/>
                    </a:lnTo>
                    <a:lnTo>
                      <a:pt x="1883" y="136"/>
                    </a:lnTo>
                    <a:lnTo>
                      <a:pt x="1886" y="138"/>
                    </a:lnTo>
                    <a:lnTo>
                      <a:pt x="1888" y="136"/>
                    </a:lnTo>
                    <a:lnTo>
                      <a:pt x="1891" y="145"/>
                    </a:lnTo>
                    <a:lnTo>
                      <a:pt x="1895" y="140"/>
                    </a:lnTo>
                    <a:lnTo>
                      <a:pt x="1896" y="141"/>
                    </a:lnTo>
                    <a:lnTo>
                      <a:pt x="1900" y="143"/>
                    </a:lnTo>
                    <a:lnTo>
                      <a:pt x="1903" y="133"/>
                    </a:lnTo>
                    <a:lnTo>
                      <a:pt x="1905" y="141"/>
                    </a:lnTo>
                    <a:lnTo>
                      <a:pt x="1908" y="136"/>
                    </a:lnTo>
                    <a:lnTo>
                      <a:pt x="1911" y="140"/>
                    </a:lnTo>
                    <a:lnTo>
                      <a:pt x="1913" y="146"/>
                    </a:lnTo>
                    <a:lnTo>
                      <a:pt x="1916" y="145"/>
                    </a:lnTo>
                    <a:lnTo>
                      <a:pt x="1918" y="145"/>
                    </a:lnTo>
                    <a:lnTo>
                      <a:pt x="1921" y="140"/>
                    </a:lnTo>
                    <a:lnTo>
                      <a:pt x="1925" y="136"/>
                    </a:lnTo>
                    <a:lnTo>
                      <a:pt x="1926" y="143"/>
                    </a:lnTo>
                    <a:lnTo>
                      <a:pt x="1929" y="145"/>
                    </a:lnTo>
                    <a:lnTo>
                      <a:pt x="1933" y="136"/>
                    </a:lnTo>
                    <a:lnTo>
                      <a:pt x="1934" y="143"/>
                    </a:lnTo>
                    <a:lnTo>
                      <a:pt x="1938" y="143"/>
                    </a:lnTo>
                    <a:lnTo>
                      <a:pt x="1939" y="141"/>
                    </a:lnTo>
                    <a:lnTo>
                      <a:pt x="1943" y="136"/>
                    </a:lnTo>
                    <a:lnTo>
                      <a:pt x="1946" y="141"/>
                    </a:lnTo>
                    <a:lnTo>
                      <a:pt x="1948" y="145"/>
                    </a:lnTo>
                    <a:lnTo>
                      <a:pt x="1951" y="131"/>
                    </a:lnTo>
                    <a:lnTo>
                      <a:pt x="1953" y="140"/>
                    </a:lnTo>
                    <a:lnTo>
                      <a:pt x="1956" y="138"/>
                    </a:lnTo>
                    <a:lnTo>
                      <a:pt x="1959" y="131"/>
                    </a:lnTo>
                    <a:lnTo>
                      <a:pt x="1961" y="138"/>
                    </a:lnTo>
                    <a:lnTo>
                      <a:pt x="1964" y="140"/>
                    </a:lnTo>
                    <a:lnTo>
                      <a:pt x="1968" y="143"/>
                    </a:lnTo>
                    <a:lnTo>
                      <a:pt x="1969" y="136"/>
                    </a:lnTo>
                    <a:lnTo>
                      <a:pt x="1973" y="135"/>
                    </a:lnTo>
                    <a:lnTo>
                      <a:pt x="1976" y="138"/>
                    </a:lnTo>
                    <a:lnTo>
                      <a:pt x="1978" y="140"/>
                    </a:lnTo>
                    <a:lnTo>
                      <a:pt x="1981" y="136"/>
                    </a:lnTo>
                    <a:lnTo>
                      <a:pt x="1983" y="140"/>
                    </a:lnTo>
                    <a:lnTo>
                      <a:pt x="1986" y="136"/>
                    </a:lnTo>
                    <a:lnTo>
                      <a:pt x="1989" y="143"/>
                    </a:lnTo>
                    <a:lnTo>
                      <a:pt x="1991" y="136"/>
                    </a:lnTo>
                    <a:lnTo>
                      <a:pt x="1994" y="131"/>
                    </a:lnTo>
                    <a:lnTo>
                      <a:pt x="1998" y="136"/>
                    </a:lnTo>
                    <a:lnTo>
                      <a:pt x="1999" y="143"/>
                    </a:lnTo>
                    <a:lnTo>
                      <a:pt x="2002" y="136"/>
                    </a:lnTo>
                    <a:lnTo>
                      <a:pt x="2004" y="136"/>
                    </a:lnTo>
                    <a:lnTo>
                      <a:pt x="2007" y="140"/>
                    </a:lnTo>
                    <a:lnTo>
                      <a:pt x="2011" y="138"/>
                    </a:lnTo>
                    <a:lnTo>
                      <a:pt x="2012" y="136"/>
                    </a:lnTo>
                    <a:lnTo>
                      <a:pt x="2016" y="140"/>
                    </a:lnTo>
                    <a:lnTo>
                      <a:pt x="2019" y="138"/>
                    </a:lnTo>
                    <a:lnTo>
                      <a:pt x="2021" y="138"/>
                    </a:lnTo>
                    <a:lnTo>
                      <a:pt x="2024" y="1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0" name="Freeform 364"/>
              <p:cNvSpPr>
                <a:spLocks/>
              </p:cNvSpPr>
              <p:nvPr/>
            </p:nvSpPr>
            <p:spPr bwMode="auto">
              <a:xfrm>
                <a:off x="2693" y="1661"/>
                <a:ext cx="491" cy="89"/>
              </a:xfrm>
              <a:custGeom>
                <a:avLst/>
                <a:gdLst>
                  <a:gd name="T0" fmla="*/ 5 w 491"/>
                  <a:gd name="T1" fmla="*/ 74 h 89"/>
                  <a:gd name="T2" fmla="*/ 13 w 491"/>
                  <a:gd name="T3" fmla="*/ 78 h 89"/>
                  <a:gd name="T4" fmla="*/ 22 w 491"/>
                  <a:gd name="T5" fmla="*/ 81 h 89"/>
                  <a:gd name="T6" fmla="*/ 30 w 491"/>
                  <a:gd name="T7" fmla="*/ 74 h 89"/>
                  <a:gd name="T8" fmla="*/ 38 w 491"/>
                  <a:gd name="T9" fmla="*/ 76 h 89"/>
                  <a:gd name="T10" fmla="*/ 45 w 491"/>
                  <a:gd name="T11" fmla="*/ 81 h 89"/>
                  <a:gd name="T12" fmla="*/ 53 w 491"/>
                  <a:gd name="T13" fmla="*/ 83 h 89"/>
                  <a:gd name="T14" fmla="*/ 61 w 491"/>
                  <a:gd name="T15" fmla="*/ 74 h 89"/>
                  <a:gd name="T16" fmla="*/ 70 w 491"/>
                  <a:gd name="T17" fmla="*/ 59 h 89"/>
                  <a:gd name="T18" fmla="*/ 78 w 491"/>
                  <a:gd name="T19" fmla="*/ 48 h 89"/>
                  <a:gd name="T20" fmla="*/ 86 w 491"/>
                  <a:gd name="T21" fmla="*/ 53 h 89"/>
                  <a:gd name="T22" fmla="*/ 95 w 491"/>
                  <a:gd name="T23" fmla="*/ 53 h 89"/>
                  <a:gd name="T24" fmla="*/ 103 w 491"/>
                  <a:gd name="T25" fmla="*/ 43 h 89"/>
                  <a:gd name="T26" fmla="*/ 110 w 491"/>
                  <a:gd name="T27" fmla="*/ 33 h 89"/>
                  <a:gd name="T28" fmla="*/ 118 w 491"/>
                  <a:gd name="T29" fmla="*/ 18 h 89"/>
                  <a:gd name="T30" fmla="*/ 126 w 491"/>
                  <a:gd name="T31" fmla="*/ 33 h 89"/>
                  <a:gd name="T32" fmla="*/ 134 w 491"/>
                  <a:gd name="T33" fmla="*/ 30 h 89"/>
                  <a:gd name="T34" fmla="*/ 143 w 491"/>
                  <a:gd name="T35" fmla="*/ 63 h 89"/>
                  <a:gd name="T36" fmla="*/ 151 w 491"/>
                  <a:gd name="T37" fmla="*/ 33 h 89"/>
                  <a:gd name="T38" fmla="*/ 159 w 491"/>
                  <a:gd name="T39" fmla="*/ 44 h 89"/>
                  <a:gd name="T40" fmla="*/ 168 w 491"/>
                  <a:gd name="T41" fmla="*/ 81 h 89"/>
                  <a:gd name="T42" fmla="*/ 174 w 491"/>
                  <a:gd name="T43" fmla="*/ 71 h 89"/>
                  <a:gd name="T44" fmla="*/ 183 w 491"/>
                  <a:gd name="T45" fmla="*/ 63 h 89"/>
                  <a:gd name="T46" fmla="*/ 191 w 491"/>
                  <a:gd name="T47" fmla="*/ 79 h 89"/>
                  <a:gd name="T48" fmla="*/ 199 w 491"/>
                  <a:gd name="T49" fmla="*/ 84 h 89"/>
                  <a:gd name="T50" fmla="*/ 207 w 491"/>
                  <a:gd name="T51" fmla="*/ 76 h 89"/>
                  <a:gd name="T52" fmla="*/ 216 w 491"/>
                  <a:gd name="T53" fmla="*/ 71 h 89"/>
                  <a:gd name="T54" fmla="*/ 224 w 491"/>
                  <a:gd name="T55" fmla="*/ 59 h 89"/>
                  <a:gd name="T56" fmla="*/ 232 w 491"/>
                  <a:gd name="T57" fmla="*/ 74 h 89"/>
                  <a:gd name="T58" fmla="*/ 239 w 491"/>
                  <a:gd name="T59" fmla="*/ 66 h 89"/>
                  <a:gd name="T60" fmla="*/ 247 w 491"/>
                  <a:gd name="T61" fmla="*/ 74 h 89"/>
                  <a:gd name="T62" fmla="*/ 256 w 491"/>
                  <a:gd name="T63" fmla="*/ 58 h 89"/>
                  <a:gd name="T64" fmla="*/ 264 w 491"/>
                  <a:gd name="T65" fmla="*/ 74 h 89"/>
                  <a:gd name="T66" fmla="*/ 272 w 491"/>
                  <a:gd name="T67" fmla="*/ 49 h 89"/>
                  <a:gd name="T68" fmla="*/ 280 w 491"/>
                  <a:gd name="T69" fmla="*/ 71 h 89"/>
                  <a:gd name="T70" fmla="*/ 289 w 491"/>
                  <a:gd name="T71" fmla="*/ 79 h 89"/>
                  <a:gd name="T72" fmla="*/ 297 w 491"/>
                  <a:gd name="T73" fmla="*/ 71 h 89"/>
                  <a:gd name="T74" fmla="*/ 305 w 491"/>
                  <a:gd name="T75" fmla="*/ 84 h 89"/>
                  <a:gd name="T76" fmla="*/ 312 w 491"/>
                  <a:gd name="T77" fmla="*/ 86 h 89"/>
                  <a:gd name="T78" fmla="*/ 320 w 491"/>
                  <a:gd name="T79" fmla="*/ 88 h 89"/>
                  <a:gd name="T80" fmla="*/ 329 w 491"/>
                  <a:gd name="T81" fmla="*/ 74 h 89"/>
                  <a:gd name="T82" fmla="*/ 337 w 491"/>
                  <a:gd name="T83" fmla="*/ 86 h 89"/>
                  <a:gd name="T84" fmla="*/ 345 w 491"/>
                  <a:gd name="T85" fmla="*/ 81 h 89"/>
                  <a:gd name="T86" fmla="*/ 354 w 491"/>
                  <a:gd name="T87" fmla="*/ 78 h 89"/>
                  <a:gd name="T88" fmla="*/ 362 w 491"/>
                  <a:gd name="T89" fmla="*/ 88 h 89"/>
                  <a:gd name="T90" fmla="*/ 370 w 491"/>
                  <a:gd name="T91" fmla="*/ 86 h 89"/>
                  <a:gd name="T92" fmla="*/ 377 w 491"/>
                  <a:gd name="T93" fmla="*/ 86 h 89"/>
                  <a:gd name="T94" fmla="*/ 385 w 491"/>
                  <a:gd name="T95" fmla="*/ 79 h 89"/>
                  <a:gd name="T96" fmla="*/ 393 w 491"/>
                  <a:gd name="T97" fmla="*/ 84 h 89"/>
                  <a:gd name="T98" fmla="*/ 402 w 491"/>
                  <a:gd name="T99" fmla="*/ 86 h 89"/>
                  <a:gd name="T100" fmla="*/ 410 w 491"/>
                  <a:gd name="T101" fmla="*/ 81 h 89"/>
                  <a:gd name="T102" fmla="*/ 418 w 491"/>
                  <a:gd name="T103" fmla="*/ 83 h 89"/>
                  <a:gd name="T104" fmla="*/ 427 w 491"/>
                  <a:gd name="T105" fmla="*/ 78 h 89"/>
                  <a:gd name="T106" fmla="*/ 435 w 491"/>
                  <a:gd name="T107" fmla="*/ 84 h 89"/>
                  <a:gd name="T108" fmla="*/ 441 w 491"/>
                  <a:gd name="T109" fmla="*/ 79 h 89"/>
                  <a:gd name="T110" fmla="*/ 450 w 491"/>
                  <a:gd name="T111" fmla="*/ 76 h 89"/>
                  <a:gd name="T112" fmla="*/ 458 w 491"/>
                  <a:gd name="T113" fmla="*/ 79 h 89"/>
                  <a:gd name="T114" fmla="*/ 466 w 491"/>
                  <a:gd name="T115" fmla="*/ 84 h 89"/>
                  <a:gd name="T116" fmla="*/ 475 w 491"/>
                  <a:gd name="T117" fmla="*/ 73 h 89"/>
                  <a:gd name="T118" fmla="*/ 483 w 491"/>
                  <a:gd name="T119" fmla="*/ 84 h 89"/>
                  <a:gd name="T120" fmla="*/ 491 w 491"/>
                  <a:gd name="T121" fmla="*/ 7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89">
                    <a:moveTo>
                      <a:pt x="0" y="86"/>
                    </a:moveTo>
                    <a:lnTo>
                      <a:pt x="2" y="81"/>
                    </a:lnTo>
                    <a:lnTo>
                      <a:pt x="5" y="74"/>
                    </a:lnTo>
                    <a:lnTo>
                      <a:pt x="8" y="84"/>
                    </a:lnTo>
                    <a:lnTo>
                      <a:pt x="10" y="76"/>
                    </a:lnTo>
                    <a:lnTo>
                      <a:pt x="13" y="78"/>
                    </a:lnTo>
                    <a:lnTo>
                      <a:pt x="17" y="79"/>
                    </a:lnTo>
                    <a:lnTo>
                      <a:pt x="18" y="74"/>
                    </a:lnTo>
                    <a:lnTo>
                      <a:pt x="22" y="81"/>
                    </a:lnTo>
                    <a:lnTo>
                      <a:pt x="23" y="74"/>
                    </a:lnTo>
                    <a:lnTo>
                      <a:pt x="27" y="86"/>
                    </a:lnTo>
                    <a:lnTo>
                      <a:pt x="30" y="74"/>
                    </a:lnTo>
                    <a:lnTo>
                      <a:pt x="32" y="71"/>
                    </a:lnTo>
                    <a:lnTo>
                      <a:pt x="35" y="84"/>
                    </a:lnTo>
                    <a:lnTo>
                      <a:pt x="38" y="76"/>
                    </a:lnTo>
                    <a:lnTo>
                      <a:pt x="40" y="76"/>
                    </a:lnTo>
                    <a:lnTo>
                      <a:pt x="43" y="73"/>
                    </a:lnTo>
                    <a:lnTo>
                      <a:pt x="45" y="81"/>
                    </a:lnTo>
                    <a:lnTo>
                      <a:pt x="48" y="79"/>
                    </a:lnTo>
                    <a:lnTo>
                      <a:pt x="52" y="76"/>
                    </a:lnTo>
                    <a:lnTo>
                      <a:pt x="53" y="83"/>
                    </a:lnTo>
                    <a:lnTo>
                      <a:pt x="56" y="84"/>
                    </a:lnTo>
                    <a:lnTo>
                      <a:pt x="60" y="73"/>
                    </a:lnTo>
                    <a:lnTo>
                      <a:pt x="61" y="74"/>
                    </a:lnTo>
                    <a:lnTo>
                      <a:pt x="65" y="76"/>
                    </a:lnTo>
                    <a:lnTo>
                      <a:pt x="66" y="74"/>
                    </a:lnTo>
                    <a:lnTo>
                      <a:pt x="70" y="59"/>
                    </a:lnTo>
                    <a:lnTo>
                      <a:pt x="73" y="63"/>
                    </a:lnTo>
                    <a:lnTo>
                      <a:pt x="75" y="61"/>
                    </a:lnTo>
                    <a:lnTo>
                      <a:pt x="78" y="48"/>
                    </a:lnTo>
                    <a:lnTo>
                      <a:pt x="81" y="76"/>
                    </a:lnTo>
                    <a:lnTo>
                      <a:pt x="83" y="63"/>
                    </a:lnTo>
                    <a:lnTo>
                      <a:pt x="86" y="53"/>
                    </a:lnTo>
                    <a:lnTo>
                      <a:pt x="88" y="61"/>
                    </a:lnTo>
                    <a:lnTo>
                      <a:pt x="91" y="69"/>
                    </a:lnTo>
                    <a:lnTo>
                      <a:pt x="95" y="53"/>
                    </a:lnTo>
                    <a:lnTo>
                      <a:pt x="96" y="61"/>
                    </a:lnTo>
                    <a:lnTo>
                      <a:pt x="100" y="74"/>
                    </a:lnTo>
                    <a:lnTo>
                      <a:pt x="103" y="43"/>
                    </a:lnTo>
                    <a:lnTo>
                      <a:pt x="105" y="15"/>
                    </a:lnTo>
                    <a:lnTo>
                      <a:pt x="108" y="31"/>
                    </a:lnTo>
                    <a:lnTo>
                      <a:pt x="110" y="33"/>
                    </a:lnTo>
                    <a:lnTo>
                      <a:pt x="113" y="49"/>
                    </a:lnTo>
                    <a:lnTo>
                      <a:pt x="116" y="0"/>
                    </a:lnTo>
                    <a:lnTo>
                      <a:pt x="118" y="18"/>
                    </a:lnTo>
                    <a:lnTo>
                      <a:pt x="121" y="69"/>
                    </a:lnTo>
                    <a:lnTo>
                      <a:pt x="125" y="11"/>
                    </a:lnTo>
                    <a:lnTo>
                      <a:pt x="126" y="33"/>
                    </a:lnTo>
                    <a:lnTo>
                      <a:pt x="129" y="36"/>
                    </a:lnTo>
                    <a:lnTo>
                      <a:pt x="131" y="34"/>
                    </a:lnTo>
                    <a:lnTo>
                      <a:pt x="134" y="30"/>
                    </a:lnTo>
                    <a:lnTo>
                      <a:pt x="138" y="28"/>
                    </a:lnTo>
                    <a:lnTo>
                      <a:pt x="139" y="23"/>
                    </a:lnTo>
                    <a:lnTo>
                      <a:pt x="143" y="63"/>
                    </a:lnTo>
                    <a:lnTo>
                      <a:pt x="146" y="39"/>
                    </a:lnTo>
                    <a:lnTo>
                      <a:pt x="148" y="18"/>
                    </a:lnTo>
                    <a:lnTo>
                      <a:pt x="151" y="33"/>
                    </a:lnTo>
                    <a:lnTo>
                      <a:pt x="154" y="61"/>
                    </a:lnTo>
                    <a:lnTo>
                      <a:pt x="156" y="23"/>
                    </a:lnTo>
                    <a:lnTo>
                      <a:pt x="159" y="44"/>
                    </a:lnTo>
                    <a:lnTo>
                      <a:pt x="161" y="38"/>
                    </a:lnTo>
                    <a:lnTo>
                      <a:pt x="164" y="31"/>
                    </a:lnTo>
                    <a:lnTo>
                      <a:pt x="168" y="81"/>
                    </a:lnTo>
                    <a:lnTo>
                      <a:pt x="169" y="73"/>
                    </a:lnTo>
                    <a:lnTo>
                      <a:pt x="173" y="76"/>
                    </a:lnTo>
                    <a:lnTo>
                      <a:pt x="174" y="71"/>
                    </a:lnTo>
                    <a:lnTo>
                      <a:pt x="178" y="83"/>
                    </a:lnTo>
                    <a:lnTo>
                      <a:pt x="181" y="74"/>
                    </a:lnTo>
                    <a:lnTo>
                      <a:pt x="183" y="63"/>
                    </a:lnTo>
                    <a:lnTo>
                      <a:pt x="186" y="74"/>
                    </a:lnTo>
                    <a:lnTo>
                      <a:pt x="189" y="73"/>
                    </a:lnTo>
                    <a:lnTo>
                      <a:pt x="191" y="79"/>
                    </a:lnTo>
                    <a:lnTo>
                      <a:pt x="194" y="73"/>
                    </a:lnTo>
                    <a:lnTo>
                      <a:pt x="196" y="86"/>
                    </a:lnTo>
                    <a:lnTo>
                      <a:pt x="199" y="84"/>
                    </a:lnTo>
                    <a:lnTo>
                      <a:pt x="203" y="79"/>
                    </a:lnTo>
                    <a:lnTo>
                      <a:pt x="204" y="78"/>
                    </a:lnTo>
                    <a:lnTo>
                      <a:pt x="207" y="76"/>
                    </a:lnTo>
                    <a:lnTo>
                      <a:pt x="211" y="79"/>
                    </a:lnTo>
                    <a:lnTo>
                      <a:pt x="212" y="81"/>
                    </a:lnTo>
                    <a:lnTo>
                      <a:pt x="216" y="71"/>
                    </a:lnTo>
                    <a:lnTo>
                      <a:pt x="219" y="73"/>
                    </a:lnTo>
                    <a:lnTo>
                      <a:pt x="221" y="86"/>
                    </a:lnTo>
                    <a:lnTo>
                      <a:pt x="224" y="59"/>
                    </a:lnTo>
                    <a:lnTo>
                      <a:pt x="226" y="76"/>
                    </a:lnTo>
                    <a:lnTo>
                      <a:pt x="229" y="71"/>
                    </a:lnTo>
                    <a:lnTo>
                      <a:pt x="232" y="74"/>
                    </a:lnTo>
                    <a:lnTo>
                      <a:pt x="234" y="78"/>
                    </a:lnTo>
                    <a:lnTo>
                      <a:pt x="237" y="81"/>
                    </a:lnTo>
                    <a:lnTo>
                      <a:pt x="239" y="66"/>
                    </a:lnTo>
                    <a:lnTo>
                      <a:pt x="242" y="64"/>
                    </a:lnTo>
                    <a:lnTo>
                      <a:pt x="246" y="78"/>
                    </a:lnTo>
                    <a:lnTo>
                      <a:pt x="247" y="74"/>
                    </a:lnTo>
                    <a:lnTo>
                      <a:pt x="251" y="78"/>
                    </a:lnTo>
                    <a:lnTo>
                      <a:pt x="254" y="78"/>
                    </a:lnTo>
                    <a:lnTo>
                      <a:pt x="256" y="58"/>
                    </a:lnTo>
                    <a:lnTo>
                      <a:pt x="259" y="74"/>
                    </a:lnTo>
                    <a:lnTo>
                      <a:pt x="262" y="66"/>
                    </a:lnTo>
                    <a:lnTo>
                      <a:pt x="264" y="74"/>
                    </a:lnTo>
                    <a:lnTo>
                      <a:pt x="267" y="73"/>
                    </a:lnTo>
                    <a:lnTo>
                      <a:pt x="269" y="66"/>
                    </a:lnTo>
                    <a:lnTo>
                      <a:pt x="272" y="49"/>
                    </a:lnTo>
                    <a:lnTo>
                      <a:pt x="276" y="86"/>
                    </a:lnTo>
                    <a:lnTo>
                      <a:pt x="277" y="79"/>
                    </a:lnTo>
                    <a:lnTo>
                      <a:pt x="280" y="71"/>
                    </a:lnTo>
                    <a:lnTo>
                      <a:pt x="284" y="81"/>
                    </a:lnTo>
                    <a:lnTo>
                      <a:pt x="285" y="74"/>
                    </a:lnTo>
                    <a:lnTo>
                      <a:pt x="289" y="79"/>
                    </a:lnTo>
                    <a:lnTo>
                      <a:pt x="290" y="74"/>
                    </a:lnTo>
                    <a:lnTo>
                      <a:pt x="294" y="81"/>
                    </a:lnTo>
                    <a:lnTo>
                      <a:pt x="297" y="71"/>
                    </a:lnTo>
                    <a:lnTo>
                      <a:pt x="299" y="86"/>
                    </a:lnTo>
                    <a:lnTo>
                      <a:pt x="302" y="86"/>
                    </a:lnTo>
                    <a:lnTo>
                      <a:pt x="305" y="84"/>
                    </a:lnTo>
                    <a:lnTo>
                      <a:pt x="307" y="74"/>
                    </a:lnTo>
                    <a:lnTo>
                      <a:pt x="310" y="73"/>
                    </a:lnTo>
                    <a:lnTo>
                      <a:pt x="312" y="86"/>
                    </a:lnTo>
                    <a:lnTo>
                      <a:pt x="315" y="81"/>
                    </a:lnTo>
                    <a:lnTo>
                      <a:pt x="319" y="84"/>
                    </a:lnTo>
                    <a:lnTo>
                      <a:pt x="320" y="88"/>
                    </a:lnTo>
                    <a:lnTo>
                      <a:pt x="324" y="81"/>
                    </a:lnTo>
                    <a:lnTo>
                      <a:pt x="327" y="79"/>
                    </a:lnTo>
                    <a:lnTo>
                      <a:pt x="329" y="74"/>
                    </a:lnTo>
                    <a:lnTo>
                      <a:pt x="332" y="84"/>
                    </a:lnTo>
                    <a:lnTo>
                      <a:pt x="334" y="81"/>
                    </a:lnTo>
                    <a:lnTo>
                      <a:pt x="337" y="86"/>
                    </a:lnTo>
                    <a:lnTo>
                      <a:pt x="340" y="84"/>
                    </a:lnTo>
                    <a:lnTo>
                      <a:pt x="342" y="86"/>
                    </a:lnTo>
                    <a:lnTo>
                      <a:pt x="345" y="81"/>
                    </a:lnTo>
                    <a:lnTo>
                      <a:pt x="349" y="83"/>
                    </a:lnTo>
                    <a:lnTo>
                      <a:pt x="350" y="79"/>
                    </a:lnTo>
                    <a:lnTo>
                      <a:pt x="354" y="78"/>
                    </a:lnTo>
                    <a:lnTo>
                      <a:pt x="355" y="88"/>
                    </a:lnTo>
                    <a:lnTo>
                      <a:pt x="358" y="83"/>
                    </a:lnTo>
                    <a:lnTo>
                      <a:pt x="362" y="88"/>
                    </a:lnTo>
                    <a:lnTo>
                      <a:pt x="363" y="84"/>
                    </a:lnTo>
                    <a:lnTo>
                      <a:pt x="367" y="83"/>
                    </a:lnTo>
                    <a:lnTo>
                      <a:pt x="370" y="86"/>
                    </a:lnTo>
                    <a:lnTo>
                      <a:pt x="372" y="83"/>
                    </a:lnTo>
                    <a:lnTo>
                      <a:pt x="375" y="84"/>
                    </a:lnTo>
                    <a:lnTo>
                      <a:pt x="377" y="86"/>
                    </a:lnTo>
                    <a:lnTo>
                      <a:pt x="380" y="89"/>
                    </a:lnTo>
                    <a:lnTo>
                      <a:pt x="383" y="84"/>
                    </a:lnTo>
                    <a:lnTo>
                      <a:pt x="385" y="79"/>
                    </a:lnTo>
                    <a:lnTo>
                      <a:pt x="388" y="79"/>
                    </a:lnTo>
                    <a:lnTo>
                      <a:pt x="392" y="88"/>
                    </a:lnTo>
                    <a:lnTo>
                      <a:pt x="393" y="84"/>
                    </a:lnTo>
                    <a:lnTo>
                      <a:pt x="397" y="83"/>
                    </a:lnTo>
                    <a:lnTo>
                      <a:pt x="400" y="88"/>
                    </a:lnTo>
                    <a:lnTo>
                      <a:pt x="402" y="86"/>
                    </a:lnTo>
                    <a:lnTo>
                      <a:pt x="405" y="86"/>
                    </a:lnTo>
                    <a:lnTo>
                      <a:pt x="407" y="86"/>
                    </a:lnTo>
                    <a:lnTo>
                      <a:pt x="410" y="81"/>
                    </a:lnTo>
                    <a:lnTo>
                      <a:pt x="413" y="81"/>
                    </a:lnTo>
                    <a:lnTo>
                      <a:pt x="415" y="81"/>
                    </a:lnTo>
                    <a:lnTo>
                      <a:pt x="418" y="83"/>
                    </a:lnTo>
                    <a:lnTo>
                      <a:pt x="420" y="79"/>
                    </a:lnTo>
                    <a:lnTo>
                      <a:pt x="423" y="84"/>
                    </a:lnTo>
                    <a:lnTo>
                      <a:pt x="427" y="78"/>
                    </a:lnTo>
                    <a:lnTo>
                      <a:pt x="428" y="83"/>
                    </a:lnTo>
                    <a:lnTo>
                      <a:pt x="431" y="78"/>
                    </a:lnTo>
                    <a:lnTo>
                      <a:pt x="435" y="84"/>
                    </a:lnTo>
                    <a:lnTo>
                      <a:pt x="436" y="81"/>
                    </a:lnTo>
                    <a:lnTo>
                      <a:pt x="440" y="83"/>
                    </a:lnTo>
                    <a:lnTo>
                      <a:pt x="441" y="79"/>
                    </a:lnTo>
                    <a:lnTo>
                      <a:pt x="445" y="84"/>
                    </a:lnTo>
                    <a:lnTo>
                      <a:pt x="448" y="86"/>
                    </a:lnTo>
                    <a:lnTo>
                      <a:pt x="450" y="76"/>
                    </a:lnTo>
                    <a:lnTo>
                      <a:pt x="453" y="88"/>
                    </a:lnTo>
                    <a:lnTo>
                      <a:pt x="456" y="78"/>
                    </a:lnTo>
                    <a:lnTo>
                      <a:pt x="458" y="79"/>
                    </a:lnTo>
                    <a:lnTo>
                      <a:pt x="461" y="81"/>
                    </a:lnTo>
                    <a:lnTo>
                      <a:pt x="465" y="84"/>
                    </a:lnTo>
                    <a:lnTo>
                      <a:pt x="466" y="84"/>
                    </a:lnTo>
                    <a:lnTo>
                      <a:pt x="470" y="86"/>
                    </a:lnTo>
                    <a:lnTo>
                      <a:pt x="471" y="83"/>
                    </a:lnTo>
                    <a:lnTo>
                      <a:pt x="475" y="73"/>
                    </a:lnTo>
                    <a:lnTo>
                      <a:pt x="478" y="84"/>
                    </a:lnTo>
                    <a:lnTo>
                      <a:pt x="480" y="79"/>
                    </a:lnTo>
                    <a:lnTo>
                      <a:pt x="483" y="84"/>
                    </a:lnTo>
                    <a:lnTo>
                      <a:pt x="485" y="78"/>
                    </a:lnTo>
                    <a:lnTo>
                      <a:pt x="488" y="83"/>
                    </a:lnTo>
                    <a:lnTo>
                      <a:pt x="491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1" name="Freeform 365"/>
              <p:cNvSpPr>
                <a:spLocks/>
              </p:cNvSpPr>
              <p:nvPr/>
            </p:nvSpPr>
            <p:spPr bwMode="auto">
              <a:xfrm>
                <a:off x="669" y="1518"/>
                <a:ext cx="2024" cy="146"/>
              </a:xfrm>
              <a:custGeom>
                <a:avLst/>
                <a:gdLst>
                  <a:gd name="T0" fmla="*/ 30 w 2024"/>
                  <a:gd name="T1" fmla="*/ 144 h 146"/>
                  <a:gd name="T2" fmla="*/ 63 w 2024"/>
                  <a:gd name="T3" fmla="*/ 138 h 146"/>
                  <a:gd name="T4" fmla="*/ 94 w 2024"/>
                  <a:gd name="T5" fmla="*/ 141 h 146"/>
                  <a:gd name="T6" fmla="*/ 127 w 2024"/>
                  <a:gd name="T7" fmla="*/ 126 h 146"/>
                  <a:gd name="T8" fmla="*/ 159 w 2024"/>
                  <a:gd name="T9" fmla="*/ 129 h 146"/>
                  <a:gd name="T10" fmla="*/ 192 w 2024"/>
                  <a:gd name="T11" fmla="*/ 128 h 146"/>
                  <a:gd name="T12" fmla="*/ 224 w 2024"/>
                  <a:gd name="T13" fmla="*/ 138 h 146"/>
                  <a:gd name="T14" fmla="*/ 257 w 2024"/>
                  <a:gd name="T15" fmla="*/ 126 h 146"/>
                  <a:gd name="T16" fmla="*/ 288 w 2024"/>
                  <a:gd name="T17" fmla="*/ 139 h 146"/>
                  <a:gd name="T18" fmla="*/ 322 w 2024"/>
                  <a:gd name="T19" fmla="*/ 139 h 146"/>
                  <a:gd name="T20" fmla="*/ 353 w 2024"/>
                  <a:gd name="T21" fmla="*/ 144 h 146"/>
                  <a:gd name="T22" fmla="*/ 386 w 2024"/>
                  <a:gd name="T23" fmla="*/ 136 h 146"/>
                  <a:gd name="T24" fmla="*/ 418 w 2024"/>
                  <a:gd name="T25" fmla="*/ 128 h 146"/>
                  <a:gd name="T26" fmla="*/ 451 w 2024"/>
                  <a:gd name="T27" fmla="*/ 25 h 146"/>
                  <a:gd name="T28" fmla="*/ 483 w 2024"/>
                  <a:gd name="T29" fmla="*/ 58 h 146"/>
                  <a:gd name="T30" fmla="*/ 516 w 2024"/>
                  <a:gd name="T31" fmla="*/ 123 h 146"/>
                  <a:gd name="T32" fmla="*/ 547 w 2024"/>
                  <a:gd name="T33" fmla="*/ 128 h 146"/>
                  <a:gd name="T34" fmla="*/ 580 w 2024"/>
                  <a:gd name="T35" fmla="*/ 129 h 146"/>
                  <a:gd name="T36" fmla="*/ 612 w 2024"/>
                  <a:gd name="T37" fmla="*/ 144 h 146"/>
                  <a:gd name="T38" fmla="*/ 645 w 2024"/>
                  <a:gd name="T39" fmla="*/ 141 h 146"/>
                  <a:gd name="T40" fmla="*/ 677 w 2024"/>
                  <a:gd name="T41" fmla="*/ 138 h 146"/>
                  <a:gd name="T42" fmla="*/ 710 w 2024"/>
                  <a:gd name="T43" fmla="*/ 139 h 146"/>
                  <a:gd name="T44" fmla="*/ 741 w 2024"/>
                  <a:gd name="T45" fmla="*/ 139 h 146"/>
                  <a:gd name="T46" fmla="*/ 775 w 2024"/>
                  <a:gd name="T47" fmla="*/ 143 h 146"/>
                  <a:gd name="T48" fmla="*/ 806 w 2024"/>
                  <a:gd name="T49" fmla="*/ 139 h 146"/>
                  <a:gd name="T50" fmla="*/ 839 w 2024"/>
                  <a:gd name="T51" fmla="*/ 141 h 146"/>
                  <a:gd name="T52" fmla="*/ 873 w 2024"/>
                  <a:gd name="T53" fmla="*/ 144 h 146"/>
                  <a:gd name="T54" fmla="*/ 904 w 2024"/>
                  <a:gd name="T55" fmla="*/ 144 h 146"/>
                  <a:gd name="T56" fmla="*/ 937 w 2024"/>
                  <a:gd name="T57" fmla="*/ 138 h 146"/>
                  <a:gd name="T58" fmla="*/ 969 w 2024"/>
                  <a:gd name="T59" fmla="*/ 138 h 146"/>
                  <a:gd name="T60" fmla="*/ 1002 w 2024"/>
                  <a:gd name="T61" fmla="*/ 138 h 146"/>
                  <a:gd name="T62" fmla="*/ 1033 w 2024"/>
                  <a:gd name="T63" fmla="*/ 141 h 146"/>
                  <a:gd name="T64" fmla="*/ 1067 w 2024"/>
                  <a:gd name="T65" fmla="*/ 136 h 146"/>
                  <a:gd name="T66" fmla="*/ 1098 w 2024"/>
                  <a:gd name="T67" fmla="*/ 133 h 146"/>
                  <a:gd name="T68" fmla="*/ 1131 w 2024"/>
                  <a:gd name="T69" fmla="*/ 136 h 146"/>
                  <a:gd name="T70" fmla="*/ 1163 w 2024"/>
                  <a:gd name="T71" fmla="*/ 133 h 146"/>
                  <a:gd name="T72" fmla="*/ 1196 w 2024"/>
                  <a:gd name="T73" fmla="*/ 134 h 146"/>
                  <a:gd name="T74" fmla="*/ 1228 w 2024"/>
                  <a:gd name="T75" fmla="*/ 138 h 146"/>
                  <a:gd name="T76" fmla="*/ 1261 w 2024"/>
                  <a:gd name="T77" fmla="*/ 128 h 146"/>
                  <a:gd name="T78" fmla="*/ 1292 w 2024"/>
                  <a:gd name="T79" fmla="*/ 98 h 146"/>
                  <a:gd name="T80" fmla="*/ 1325 w 2024"/>
                  <a:gd name="T81" fmla="*/ 101 h 146"/>
                  <a:gd name="T82" fmla="*/ 1357 w 2024"/>
                  <a:gd name="T83" fmla="*/ 91 h 146"/>
                  <a:gd name="T84" fmla="*/ 1390 w 2024"/>
                  <a:gd name="T85" fmla="*/ 113 h 146"/>
                  <a:gd name="T86" fmla="*/ 1422 w 2024"/>
                  <a:gd name="T87" fmla="*/ 144 h 146"/>
                  <a:gd name="T88" fmla="*/ 1455 w 2024"/>
                  <a:gd name="T89" fmla="*/ 139 h 146"/>
                  <a:gd name="T90" fmla="*/ 1486 w 2024"/>
                  <a:gd name="T91" fmla="*/ 141 h 146"/>
                  <a:gd name="T92" fmla="*/ 1520 w 2024"/>
                  <a:gd name="T93" fmla="*/ 138 h 146"/>
                  <a:gd name="T94" fmla="*/ 1551 w 2024"/>
                  <a:gd name="T95" fmla="*/ 138 h 146"/>
                  <a:gd name="T96" fmla="*/ 1584 w 2024"/>
                  <a:gd name="T97" fmla="*/ 139 h 146"/>
                  <a:gd name="T98" fmla="*/ 1616 w 2024"/>
                  <a:gd name="T99" fmla="*/ 133 h 146"/>
                  <a:gd name="T100" fmla="*/ 1649 w 2024"/>
                  <a:gd name="T101" fmla="*/ 143 h 146"/>
                  <a:gd name="T102" fmla="*/ 1681 w 2024"/>
                  <a:gd name="T103" fmla="*/ 133 h 146"/>
                  <a:gd name="T104" fmla="*/ 1714 w 2024"/>
                  <a:gd name="T105" fmla="*/ 138 h 146"/>
                  <a:gd name="T106" fmla="*/ 1745 w 2024"/>
                  <a:gd name="T107" fmla="*/ 139 h 146"/>
                  <a:gd name="T108" fmla="*/ 1778 w 2024"/>
                  <a:gd name="T109" fmla="*/ 133 h 146"/>
                  <a:gd name="T110" fmla="*/ 1810 w 2024"/>
                  <a:gd name="T111" fmla="*/ 141 h 146"/>
                  <a:gd name="T112" fmla="*/ 1843 w 2024"/>
                  <a:gd name="T113" fmla="*/ 136 h 146"/>
                  <a:gd name="T114" fmla="*/ 1875 w 2024"/>
                  <a:gd name="T115" fmla="*/ 131 h 146"/>
                  <a:gd name="T116" fmla="*/ 1908 w 2024"/>
                  <a:gd name="T117" fmla="*/ 139 h 146"/>
                  <a:gd name="T118" fmla="*/ 1939 w 2024"/>
                  <a:gd name="T119" fmla="*/ 146 h 146"/>
                  <a:gd name="T120" fmla="*/ 1973 w 2024"/>
                  <a:gd name="T121" fmla="*/ 143 h 146"/>
                  <a:gd name="T122" fmla="*/ 2004 w 2024"/>
                  <a:gd name="T123" fmla="*/ 12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36"/>
                    </a:moveTo>
                    <a:lnTo>
                      <a:pt x="3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11" y="136"/>
                    </a:lnTo>
                    <a:lnTo>
                      <a:pt x="13" y="136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1" y="131"/>
                    </a:lnTo>
                    <a:lnTo>
                      <a:pt x="25" y="136"/>
                    </a:lnTo>
                    <a:lnTo>
                      <a:pt x="28" y="134"/>
                    </a:lnTo>
                    <a:lnTo>
                      <a:pt x="30" y="144"/>
                    </a:lnTo>
                    <a:lnTo>
                      <a:pt x="33" y="136"/>
                    </a:lnTo>
                    <a:lnTo>
                      <a:pt x="35" y="143"/>
                    </a:lnTo>
                    <a:lnTo>
                      <a:pt x="38" y="139"/>
                    </a:lnTo>
                    <a:lnTo>
                      <a:pt x="41" y="128"/>
                    </a:lnTo>
                    <a:lnTo>
                      <a:pt x="43" y="141"/>
                    </a:lnTo>
                    <a:lnTo>
                      <a:pt x="46" y="141"/>
                    </a:lnTo>
                    <a:lnTo>
                      <a:pt x="49" y="138"/>
                    </a:lnTo>
                    <a:lnTo>
                      <a:pt x="51" y="138"/>
                    </a:lnTo>
                    <a:lnTo>
                      <a:pt x="54" y="126"/>
                    </a:lnTo>
                    <a:lnTo>
                      <a:pt x="56" y="143"/>
                    </a:lnTo>
                    <a:lnTo>
                      <a:pt x="59" y="141"/>
                    </a:lnTo>
                    <a:lnTo>
                      <a:pt x="63" y="138"/>
                    </a:lnTo>
                    <a:lnTo>
                      <a:pt x="64" y="139"/>
                    </a:lnTo>
                    <a:lnTo>
                      <a:pt x="68" y="131"/>
                    </a:lnTo>
                    <a:lnTo>
                      <a:pt x="69" y="139"/>
                    </a:lnTo>
                    <a:lnTo>
                      <a:pt x="73" y="126"/>
                    </a:lnTo>
                    <a:lnTo>
                      <a:pt x="76" y="136"/>
                    </a:lnTo>
                    <a:lnTo>
                      <a:pt x="78" y="134"/>
                    </a:lnTo>
                    <a:lnTo>
                      <a:pt x="81" y="141"/>
                    </a:lnTo>
                    <a:lnTo>
                      <a:pt x="84" y="136"/>
                    </a:lnTo>
                    <a:lnTo>
                      <a:pt x="86" y="136"/>
                    </a:lnTo>
                    <a:lnTo>
                      <a:pt x="89" y="133"/>
                    </a:lnTo>
                    <a:lnTo>
                      <a:pt x="93" y="141"/>
                    </a:lnTo>
                    <a:lnTo>
                      <a:pt x="94" y="141"/>
                    </a:lnTo>
                    <a:lnTo>
                      <a:pt x="98" y="136"/>
                    </a:lnTo>
                    <a:lnTo>
                      <a:pt x="99" y="134"/>
                    </a:lnTo>
                    <a:lnTo>
                      <a:pt x="103" y="141"/>
                    </a:lnTo>
                    <a:lnTo>
                      <a:pt x="106" y="141"/>
                    </a:lnTo>
                    <a:lnTo>
                      <a:pt x="108" y="131"/>
                    </a:lnTo>
                    <a:lnTo>
                      <a:pt x="111" y="136"/>
                    </a:lnTo>
                    <a:lnTo>
                      <a:pt x="114" y="133"/>
                    </a:lnTo>
                    <a:lnTo>
                      <a:pt x="116" y="133"/>
                    </a:lnTo>
                    <a:lnTo>
                      <a:pt x="119" y="128"/>
                    </a:lnTo>
                    <a:lnTo>
                      <a:pt x="121" y="138"/>
                    </a:lnTo>
                    <a:lnTo>
                      <a:pt x="124" y="118"/>
                    </a:lnTo>
                    <a:lnTo>
                      <a:pt x="127" y="126"/>
                    </a:lnTo>
                    <a:lnTo>
                      <a:pt x="129" y="139"/>
                    </a:lnTo>
                    <a:lnTo>
                      <a:pt x="132" y="136"/>
                    </a:lnTo>
                    <a:lnTo>
                      <a:pt x="134" y="131"/>
                    </a:lnTo>
                    <a:lnTo>
                      <a:pt x="137" y="124"/>
                    </a:lnTo>
                    <a:lnTo>
                      <a:pt x="141" y="144"/>
                    </a:lnTo>
                    <a:lnTo>
                      <a:pt x="142" y="134"/>
                    </a:lnTo>
                    <a:lnTo>
                      <a:pt x="146" y="129"/>
                    </a:lnTo>
                    <a:lnTo>
                      <a:pt x="149" y="133"/>
                    </a:lnTo>
                    <a:lnTo>
                      <a:pt x="151" y="134"/>
                    </a:lnTo>
                    <a:lnTo>
                      <a:pt x="154" y="139"/>
                    </a:lnTo>
                    <a:lnTo>
                      <a:pt x="157" y="134"/>
                    </a:lnTo>
                    <a:lnTo>
                      <a:pt x="159" y="129"/>
                    </a:lnTo>
                    <a:lnTo>
                      <a:pt x="162" y="131"/>
                    </a:lnTo>
                    <a:lnTo>
                      <a:pt x="164" y="139"/>
                    </a:lnTo>
                    <a:lnTo>
                      <a:pt x="167" y="138"/>
                    </a:lnTo>
                    <a:lnTo>
                      <a:pt x="171" y="136"/>
                    </a:lnTo>
                    <a:lnTo>
                      <a:pt x="172" y="138"/>
                    </a:lnTo>
                    <a:lnTo>
                      <a:pt x="176" y="129"/>
                    </a:lnTo>
                    <a:lnTo>
                      <a:pt x="179" y="133"/>
                    </a:lnTo>
                    <a:lnTo>
                      <a:pt x="181" y="141"/>
                    </a:lnTo>
                    <a:lnTo>
                      <a:pt x="184" y="138"/>
                    </a:lnTo>
                    <a:lnTo>
                      <a:pt x="186" y="144"/>
                    </a:lnTo>
                    <a:lnTo>
                      <a:pt x="189" y="134"/>
                    </a:lnTo>
                    <a:lnTo>
                      <a:pt x="192" y="128"/>
                    </a:lnTo>
                    <a:lnTo>
                      <a:pt x="194" y="141"/>
                    </a:lnTo>
                    <a:lnTo>
                      <a:pt x="197" y="131"/>
                    </a:lnTo>
                    <a:lnTo>
                      <a:pt x="200" y="136"/>
                    </a:lnTo>
                    <a:lnTo>
                      <a:pt x="202" y="134"/>
                    </a:lnTo>
                    <a:lnTo>
                      <a:pt x="205" y="131"/>
                    </a:lnTo>
                    <a:lnTo>
                      <a:pt x="207" y="138"/>
                    </a:lnTo>
                    <a:lnTo>
                      <a:pt x="210" y="128"/>
                    </a:lnTo>
                    <a:lnTo>
                      <a:pt x="214" y="133"/>
                    </a:lnTo>
                    <a:lnTo>
                      <a:pt x="215" y="141"/>
                    </a:lnTo>
                    <a:lnTo>
                      <a:pt x="219" y="136"/>
                    </a:lnTo>
                    <a:lnTo>
                      <a:pt x="222" y="131"/>
                    </a:lnTo>
                    <a:lnTo>
                      <a:pt x="224" y="138"/>
                    </a:lnTo>
                    <a:lnTo>
                      <a:pt x="227" y="136"/>
                    </a:lnTo>
                    <a:lnTo>
                      <a:pt x="229" y="134"/>
                    </a:lnTo>
                    <a:lnTo>
                      <a:pt x="232" y="146"/>
                    </a:lnTo>
                    <a:lnTo>
                      <a:pt x="235" y="138"/>
                    </a:lnTo>
                    <a:lnTo>
                      <a:pt x="237" y="134"/>
                    </a:lnTo>
                    <a:lnTo>
                      <a:pt x="240" y="141"/>
                    </a:lnTo>
                    <a:lnTo>
                      <a:pt x="244" y="136"/>
                    </a:lnTo>
                    <a:lnTo>
                      <a:pt x="245" y="139"/>
                    </a:lnTo>
                    <a:lnTo>
                      <a:pt x="249" y="126"/>
                    </a:lnTo>
                    <a:lnTo>
                      <a:pt x="250" y="134"/>
                    </a:lnTo>
                    <a:lnTo>
                      <a:pt x="254" y="141"/>
                    </a:lnTo>
                    <a:lnTo>
                      <a:pt x="257" y="126"/>
                    </a:lnTo>
                    <a:lnTo>
                      <a:pt x="259" y="134"/>
                    </a:lnTo>
                    <a:lnTo>
                      <a:pt x="262" y="134"/>
                    </a:lnTo>
                    <a:lnTo>
                      <a:pt x="265" y="143"/>
                    </a:lnTo>
                    <a:lnTo>
                      <a:pt x="267" y="134"/>
                    </a:lnTo>
                    <a:lnTo>
                      <a:pt x="270" y="139"/>
                    </a:lnTo>
                    <a:lnTo>
                      <a:pt x="272" y="133"/>
                    </a:lnTo>
                    <a:lnTo>
                      <a:pt x="275" y="134"/>
                    </a:lnTo>
                    <a:lnTo>
                      <a:pt x="278" y="143"/>
                    </a:lnTo>
                    <a:lnTo>
                      <a:pt x="280" y="129"/>
                    </a:lnTo>
                    <a:lnTo>
                      <a:pt x="283" y="133"/>
                    </a:lnTo>
                    <a:lnTo>
                      <a:pt x="287" y="138"/>
                    </a:lnTo>
                    <a:lnTo>
                      <a:pt x="288" y="139"/>
                    </a:lnTo>
                    <a:lnTo>
                      <a:pt x="292" y="143"/>
                    </a:lnTo>
                    <a:lnTo>
                      <a:pt x="295" y="139"/>
                    </a:lnTo>
                    <a:lnTo>
                      <a:pt x="297" y="134"/>
                    </a:lnTo>
                    <a:lnTo>
                      <a:pt x="300" y="134"/>
                    </a:lnTo>
                    <a:lnTo>
                      <a:pt x="302" y="141"/>
                    </a:lnTo>
                    <a:lnTo>
                      <a:pt x="305" y="131"/>
                    </a:lnTo>
                    <a:lnTo>
                      <a:pt x="308" y="129"/>
                    </a:lnTo>
                    <a:lnTo>
                      <a:pt x="310" y="131"/>
                    </a:lnTo>
                    <a:lnTo>
                      <a:pt x="313" y="133"/>
                    </a:lnTo>
                    <a:lnTo>
                      <a:pt x="315" y="136"/>
                    </a:lnTo>
                    <a:lnTo>
                      <a:pt x="318" y="141"/>
                    </a:lnTo>
                    <a:lnTo>
                      <a:pt x="322" y="139"/>
                    </a:lnTo>
                    <a:lnTo>
                      <a:pt x="323" y="123"/>
                    </a:lnTo>
                    <a:lnTo>
                      <a:pt x="327" y="144"/>
                    </a:lnTo>
                    <a:lnTo>
                      <a:pt x="330" y="129"/>
                    </a:lnTo>
                    <a:lnTo>
                      <a:pt x="332" y="133"/>
                    </a:lnTo>
                    <a:lnTo>
                      <a:pt x="335" y="141"/>
                    </a:lnTo>
                    <a:lnTo>
                      <a:pt x="338" y="138"/>
                    </a:lnTo>
                    <a:lnTo>
                      <a:pt x="340" y="133"/>
                    </a:lnTo>
                    <a:lnTo>
                      <a:pt x="343" y="138"/>
                    </a:lnTo>
                    <a:lnTo>
                      <a:pt x="345" y="144"/>
                    </a:lnTo>
                    <a:lnTo>
                      <a:pt x="348" y="133"/>
                    </a:lnTo>
                    <a:lnTo>
                      <a:pt x="351" y="143"/>
                    </a:lnTo>
                    <a:lnTo>
                      <a:pt x="353" y="144"/>
                    </a:lnTo>
                    <a:lnTo>
                      <a:pt x="356" y="136"/>
                    </a:lnTo>
                    <a:lnTo>
                      <a:pt x="360" y="138"/>
                    </a:lnTo>
                    <a:lnTo>
                      <a:pt x="361" y="131"/>
                    </a:lnTo>
                    <a:lnTo>
                      <a:pt x="365" y="138"/>
                    </a:lnTo>
                    <a:lnTo>
                      <a:pt x="366" y="129"/>
                    </a:lnTo>
                    <a:lnTo>
                      <a:pt x="370" y="121"/>
                    </a:lnTo>
                    <a:lnTo>
                      <a:pt x="373" y="134"/>
                    </a:lnTo>
                    <a:lnTo>
                      <a:pt x="375" y="133"/>
                    </a:lnTo>
                    <a:lnTo>
                      <a:pt x="378" y="124"/>
                    </a:lnTo>
                    <a:lnTo>
                      <a:pt x="380" y="136"/>
                    </a:lnTo>
                    <a:lnTo>
                      <a:pt x="383" y="109"/>
                    </a:lnTo>
                    <a:lnTo>
                      <a:pt x="386" y="136"/>
                    </a:lnTo>
                    <a:lnTo>
                      <a:pt x="388" y="136"/>
                    </a:lnTo>
                    <a:lnTo>
                      <a:pt x="391" y="128"/>
                    </a:lnTo>
                    <a:lnTo>
                      <a:pt x="395" y="133"/>
                    </a:lnTo>
                    <a:lnTo>
                      <a:pt x="396" y="104"/>
                    </a:lnTo>
                    <a:lnTo>
                      <a:pt x="400" y="109"/>
                    </a:lnTo>
                    <a:lnTo>
                      <a:pt x="403" y="113"/>
                    </a:lnTo>
                    <a:lnTo>
                      <a:pt x="405" y="100"/>
                    </a:lnTo>
                    <a:lnTo>
                      <a:pt x="408" y="129"/>
                    </a:lnTo>
                    <a:lnTo>
                      <a:pt x="410" y="126"/>
                    </a:lnTo>
                    <a:lnTo>
                      <a:pt x="413" y="131"/>
                    </a:lnTo>
                    <a:lnTo>
                      <a:pt x="416" y="128"/>
                    </a:lnTo>
                    <a:lnTo>
                      <a:pt x="418" y="128"/>
                    </a:lnTo>
                    <a:lnTo>
                      <a:pt x="421" y="143"/>
                    </a:lnTo>
                    <a:lnTo>
                      <a:pt x="424" y="109"/>
                    </a:lnTo>
                    <a:lnTo>
                      <a:pt x="426" y="70"/>
                    </a:lnTo>
                    <a:lnTo>
                      <a:pt x="429" y="103"/>
                    </a:lnTo>
                    <a:lnTo>
                      <a:pt x="431" y="118"/>
                    </a:lnTo>
                    <a:lnTo>
                      <a:pt x="434" y="106"/>
                    </a:lnTo>
                    <a:lnTo>
                      <a:pt x="438" y="119"/>
                    </a:lnTo>
                    <a:lnTo>
                      <a:pt x="439" y="103"/>
                    </a:lnTo>
                    <a:lnTo>
                      <a:pt x="443" y="100"/>
                    </a:lnTo>
                    <a:lnTo>
                      <a:pt x="446" y="129"/>
                    </a:lnTo>
                    <a:lnTo>
                      <a:pt x="448" y="100"/>
                    </a:lnTo>
                    <a:lnTo>
                      <a:pt x="451" y="25"/>
                    </a:lnTo>
                    <a:lnTo>
                      <a:pt x="453" y="118"/>
                    </a:lnTo>
                    <a:lnTo>
                      <a:pt x="456" y="88"/>
                    </a:lnTo>
                    <a:lnTo>
                      <a:pt x="459" y="46"/>
                    </a:lnTo>
                    <a:lnTo>
                      <a:pt x="461" y="75"/>
                    </a:lnTo>
                    <a:lnTo>
                      <a:pt x="464" y="65"/>
                    </a:lnTo>
                    <a:lnTo>
                      <a:pt x="468" y="48"/>
                    </a:lnTo>
                    <a:lnTo>
                      <a:pt x="469" y="45"/>
                    </a:lnTo>
                    <a:lnTo>
                      <a:pt x="473" y="108"/>
                    </a:lnTo>
                    <a:lnTo>
                      <a:pt x="474" y="98"/>
                    </a:lnTo>
                    <a:lnTo>
                      <a:pt x="478" y="91"/>
                    </a:lnTo>
                    <a:lnTo>
                      <a:pt x="481" y="103"/>
                    </a:lnTo>
                    <a:lnTo>
                      <a:pt x="483" y="58"/>
                    </a:lnTo>
                    <a:lnTo>
                      <a:pt x="486" y="90"/>
                    </a:lnTo>
                    <a:lnTo>
                      <a:pt x="489" y="136"/>
                    </a:lnTo>
                    <a:lnTo>
                      <a:pt x="491" y="98"/>
                    </a:lnTo>
                    <a:lnTo>
                      <a:pt x="494" y="111"/>
                    </a:lnTo>
                    <a:lnTo>
                      <a:pt x="496" y="126"/>
                    </a:lnTo>
                    <a:lnTo>
                      <a:pt x="499" y="121"/>
                    </a:lnTo>
                    <a:lnTo>
                      <a:pt x="502" y="123"/>
                    </a:lnTo>
                    <a:lnTo>
                      <a:pt x="504" y="136"/>
                    </a:lnTo>
                    <a:lnTo>
                      <a:pt x="507" y="141"/>
                    </a:lnTo>
                    <a:lnTo>
                      <a:pt x="511" y="146"/>
                    </a:lnTo>
                    <a:lnTo>
                      <a:pt x="512" y="124"/>
                    </a:lnTo>
                    <a:lnTo>
                      <a:pt x="516" y="123"/>
                    </a:lnTo>
                    <a:lnTo>
                      <a:pt x="517" y="138"/>
                    </a:lnTo>
                    <a:lnTo>
                      <a:pt x="521" y="123"/>
                    </a:lnTo>
                    <a:lnTo>
                      <a:pt x="524" y="126"/>
                    </a:lnTo>
                    <a:lnTo>
                      <a:pt x="526" y="131"/>
                    </a:lnTo>
                    <a:lnTo>
                      <a:pt x="529" y="139"/>
                    </a:lnTo>
                    <a:lnTo>
                      <a:pt x="532" y="139"/>
                    </a:lnTo>
                    <a:lnTo>
                      <a:pt x="534" y="124"/>
                    </a:lnTo>
                    <a:lnTo>
                      <a:pt x="537" y="124"/>
                    </a:lnTo>
                    <a:lnTo>
                      <a:pt x="541" y="131"/>
                    </a:lnTo>
                    <a:lnTo>
                      <a:pt x="542" y="146"/>
                    </a:lnTo>
                    <a:lnTo>
                      <a:pt x="546" y="129"/>
                    </a:lnTo>
                    <a:lnTo>
                      <a:pt x="547" y="128"/>
                    </a:lnTo>
                    <a:lnTo>
                      <a:pt x="551" y="139"/>
                    </a:lnTo>
                    <a:lnTo>
                      <a:pt x="554" y="138"/>
                    </a:lnTo>
                    <a:lnTo>
                      <a:pt x="556" y="141"/>
                    </a:lnTo>
                    <a:lnTo>
                      <a:pt x="559" y="128"/>
                    </a:lnTo>
                    <a:lnTo>
                      <a:pt x="561" y="138"/>
                    </a:lnTo>
                    <a:lnTo>
                      <a:pt x="564" y="133"/>
                    </a:lnTo>
                    <a:lnTo>
                      <a:pt x="567" y="134"/>
                    </a:lnTo>
                    <a:lnTo>
                      <a:pt x="569" y="124"/>
                    </a:lnTo>
                    <a:lnTo>
                      <a:pt x="572" y="133"/>
                    </a:lnTo>
                    <a:lnTo>
                      <a:pt x="575" y="136"/>
                    </a:lnTo>
                    <a:lnTo>
                      <a:pt x="577" y="138"/>
                    </a:lnTo>
                    <a:lnTo>
                      <a:pt x="580" y="129"/>
                    </a:lnTo>
                    <a:lnTo>
                      <a:pt x="582" y="133"/>
                    </a:lnTo>
                    <a:lnTo>
                      <a:pt x="585" y="138"/>
                    </a:lnTo>
                    <a:lnTo>
                      <a:pt x="589" y="139"/>
                    </a:lnTo>
                    <a:lnTo>
                      <a:pt x="590" y="138"/>
                    </a:lnTo>
                    <a:lnTo>
                      <a:pt x="594" y="138"/>
                    </a:lnTo>
                    <a:lnTo>
                      <a:pt x="597" y="133"/>
                    </a:lnTo>
                    <a:lnTo>
                      <a:pt x="599" y="136"/>
                    </a:lnTo>
                    <a:lnTo>
                      <a:pt x="602" y="139"/>
                    </a:lnTo>
                    <a:lnTo>
                      <a:pt x="605" y="138"/>
                    </a:lnTo>
                    <a:lnTo>
                      <a:pt x="607" y="128"/>
                    </a:lnTo>
                    <a:lnTo>
                      <a:pt x="610" y="138"/>
                    </a:lnTo>
                    <a:lnTo>
                      <a:pt x="612" y="144"/>
                    </a:lnTo>
                    <a:lnTo>
                      <a:pt x="615" y="133"/>
                    </a:lnTo>
                    <a:lnTo>
                      <a:pt x="619" y="138"/>
                    </a:lnTo>
                    <a:lnTo>
                      <a:pt x="620" y="144"/>
                    </a:lnTo>
                    <a:lnTo>
                      <a:pt x="624" y="141"/>
                    </a:lnTo>
                    <a:lnTo>
                      <a:pt x="625" y="146"/>
                    </a:lnTo>
                    <a:lnTo>
                      <a:pt x="629" y="133"/>
                    </a:lnTo>
                    <a:lnTo>
                      <a:pt x="632" y="138"/>
                    </a:lnTo>
                    <a:lnTo>
                      <a:pt x="634" y="141"/>
                    </a:lnTo>
                    <a:lnTo>
                      <a:pt x="637" y="143"/>
                    </a:lnTo>
                    <a:lnTo>
                      <a:pt x="640" y="141"/>
                    </a:lnTo>
                    <a:lnTo>
                      <a:pt x="642" y="136"/>
                    </a:lnTo>
                    <a:lnTo>
                      <a:pt x="645" y="141"/>
                    </a:lnTo>
                    <a:lnTo>
                      <a:pt x="647" y="138"/>
                    </a:lnTo>
                    <a:lnTo>
                      <a:pt x="650" y="136"/>
                    </a:lnTo>
                    <a:lnTo>
                      <a:pt x="653" y="141"/>
                    </a:lnTo>
                    <a:lnTo>
                      <a:pt x="655" y="139"/>
                    </a:lnTo>
                    <a:lnTo>
                      <a:pt x="658" y="134"/>
                    </a:lnTo>
                    <a:lnTo>
                      <a:pt x="662" y="141"/>
                    </a:lnTo>
                    <a:lnTo>
                      <a:pt x="663" y="136"/>
                    </a:lnTo>
                    <a:lnTo>
                      <a:pt x="667" y="138"/>
                    </a:lnTo>
                    <a:lnTo>
                      <a:pt x="670" y="136"/>
                    </a:lnTo>
                    <a:lnTo>
                      <a:pt x="672" y="141"/>
                    </a:lnTo>
                    <a:lnTo>
                      <a:pt x="675" y="131"/>
                    </a:lnTo>
                    <a:lnTo>
                      <a:pt x="677" y="138"/>
                    </a:lnTo>
                    <a:lnTo>
                      <a:pt x="680" y="138"/>
                    </a:lnTo>
                    <a:lnTo>
                      <a:pt x="683" y="141"/>
                    </a:lnTo>
                    <a:lnTo>
                      <a:pt x="685" y="141"/>
                    </a:lnTo>
                    <a:lnTo>
                      <a:pt x="688" y="143"/>
                    </a:lnTo>
                    <a:lnTo>
                      <a:pt x="692" y="143"/>
                    </a:lnTo>
                    <a:lnTo>
                      <a:pt x="693" y="144"/>
                    </a:lnTo>
                    <a:lnTo>
                      <a:pt x="697" y="141"/>
                    </a:lnTo>
                    <a:lnTo>
                      <a:pt x="698" y="139"/>
                    </a:lnTo>
                    <a:lnTo>
                      <a:pt x="702" y="136"/>
                    </a:lnTo>
                    <a:lnTo>
                      <a:pt x="705" y="138"/>
                    </a:lnTo>
                    <a:lnTo>
                      <a:pt x="707" y="139"/>
                    </a:lnTo>
                    <a:lnTo>
                      <a:pt x="710" y="139"/>
                    </a:lnTo>
                    <a:lnTo>
                      <a:pt x="712" y="144"/>
                    </a:lnTo>
                    <a:lnTo>
                      <a:pt x="715" y="144"/>
                    </a:lnTo>
                    <a:lnTo>
                      <a:pt x="718" y="144"/>
                    </a:lnTo>
                    <a:lnTo>
                      <a:pt x="720" y="143"/>
                    </a:lnTo>
                    <a:lnTo>
                      <a:pt x="723" y="138"/>
                    </a:lnTo>
                    <a:lnTo>
                      <a:pt x="726" y="136"/>
                    </a:lnTo>
                    <a:lnTo>
                      <a:pt x="728" y="146"/>
                    </a:lnTo>
                    <a:lnTo>
                      <a:pt x="731" y="139"/>
                    </a:lnTo>
                    <a:lnTo>
                      <a:pt x="735" y="141"/>
                    </a:lnTo>
                    <a:lnTo>
                      <a:pt x="736" y="144"/>
                    </a:lnTo>
                    <a:lnTo>
                      <a:pt x="740" y="141"/>
                    </a:lnTo>
                    <a:lnTo>
                      <a:pt x="741" y="139"/>
                    </a:lnTo>
                    <a:lnTo>
                      <a:pt x="745" y="141"/>
                    </a:lnTo>
                    <a:lnTo>
                      <a:pt x="748" y="141"/>
                    </a:lnTo>
                    <a:lnTo>
                      <a:pt x="750" y="143"/>
                    </a:lnTo>
                    <a:lnTo>
                      <a:pt x="753" y="141"/>
                    </a:lnTo>
                    <a:lnTo>
                      <a:pt x="756" y="138"/>
                    </a:lnTo>
                    <a:lnTo>
                      <a:pt x="758" y="139"/>
                    </a:lnTo>
                    <a:lnTo>
                      <a:pt x="761" y="141"/>
                    </a:lnTo>
                    <a:lnTo>
                      <a:pt x="763" y="139"/>
                    </a:lnTo>
                    <a:lnTo>
                      <a:pt x="766" y="141"/>
                    </a:lnTo>
                    <a:lnTo>
                      <a:pt x="770" y="143"/>
                    </a:lnTo>
                    <a:lnTo>
                      <a:pt x="771" y="144"/>
                    </a:lnTo>
                    <a:lnTo>
                      <a:pt x="775" y="143"/>
                    </a:lnTo>
                    <a:lnTo>
                      <a:pt x="778" y="141"/>
                    </a:lnTo>
                    <a:lnTo>
                      <a:pt x="780" y="143"/>
                    </a:lnTo>
                    <a:lnTo>
                      <a:pt x="783" y="138"/>
                    </a:lnTo>
                    <a:lnTo>
                      <a:pt x="785" y="143"/>
                    </a:lnTo>
                    <a:lnTo>
                      <a:pt x="788" y="143"/>
                    </a:lnTo>
                    <a:lnTo>
                      <a:pt x="791" y="131"/>
                    </a:lnTo>
                    <a:lnTo>
                      <a:pt x="793" y="141"/>
                    </a:lnTo>
                    <a:lnTo>
                      <a:pt x="796" y="141"/>
                    </a:lnTo>
                    <a:lnTo>
                      <a:pt x="799" y="136"/>
                    </a:lnTo>
                    <a:lnTo>
                      <a:pt x="801" y="133"/>
                    </a:lnTo>
                    <a:lnTo>
                      <a:pt x="804" y="141"/>
                    </a:lnTo>
                    <a:lnTo>
                      <a:pt x="806" y="139"/>
                    </a:lnTo>
                    <a:lnTo>
                      <a:pt x="809" y="138"/>
                    </a:lnTo>
                    <a:lnTo>
                      <a:pt x="813" y="139"/>
                    </a:lnTo>
                    <a:lnTo>
                      <a:pt x="814" y="143"/>
                    </a:lnTo>
                    <a:lnTo>
                      <a:pt x="818" y="141"/>
                    </a:lnTo>
                    <a:lnTo>
                      <a:pt x="821" y="139"/>
                    </a:lnTo>
                    <a:lnTo>
                      <a:pt x="823" y="141"/>
                    </a:lnTo>
                    <a:lnTo>
                      <a:pt x="826" y="136"/>
                    </a:lnTo>
                    <a:lnTo>
                      <a:pt x="828" y="131"/>
                    </a:lnTo>
                    <a:lnTo>
                      <a:pt x="831" y="141"/>
                    </a:lnTo>
                    <a:lnTo>
                      <a:pt x="834" y="141"/>
                    </a:lnTo>
                    <a:lnTo>
                      <a:pt x="836" y="143"/>
                    </a:lnTo>
                    <a:lnTo>
                      <a:pt x="839" y="141"/>
                    </a:lnTo>
                    <a:lnTo>
                      <a:pt x="843" y="133"/>
                    </a:lnTo>
                    <a:lnTo>
                      <a:pt x="844" y="143"/>
                    </a:lnTo>
                    <a:lnTo>
                      <a:pt x="848" y="133"/>
                    </a:lnTo>
                    <a:lnTo>
                      <a:pt x="849" y="136"/>
                    </a:lnTo>
                    <a:lnTo>
                      <a:pt x="853" y="143"/>
                    </a:lnTo>
                    <a:lnTo>
                      <a:pt x="856" y="139"/>
                    </a:lnTo>
                    <a:lnTo>
                      <a:pt x="858" y="146"/>
                    </a:lnTo>
                    <a:lnTo>
                      <a:pt x="861" y="139"/>
                    </a:lnTo>
                    <a:lnTo>
                      <a:pt x="864" y="144"/>
                    </a:lnTo>
                    <a:lnTo>
                      <a:pt x="866" y="133"/>
                    </a:lnTo>
                    <a:lnTo>
                      <a:pt x="869" y="131"/>
                    </a:lnTo>
                    <a:lnTo>
                      <a:pt x="873" y="144"/>
                    </a:lnTo>
                    <a:lnTo>
                      <a:pt x="874" y="136"/>
                    </a:lnTo>
                    <a:lnTo>
                      <a:pt x="877" y="139"/>
                    </a:lnTo>
                    <a:lnTo>
                      <a:pt x="879" y="143"/>
                    </a:lnTo>
                    <a:lnTo>
                      <a:pt x="882" y="129"/>
                    </a:lnTo>
                    <a:lnTo>
                      <a:pt x="886" y="138"/>
                    </a:lnTo>
                    <a:lnTo>
                      <a:pt x="887" y="134"/>
                    </a:lnTo>
                    <a:lnTo>
                      <a:pt x="891" y="134"/>
                    </a:lnTo>
                    <a:lnTo>
                      <a:pt x="892" y="136"/>
                    </a:lnTo>
                    <a:lnTo>
                      <a:pt x="896" y="146"/>
                    </a:lnTo>
                    <a:lnTo>
                      <a:pt x="899" y="143"/>
                    </a:lnTo>
                    <a:lnTo>
                      <a:pt x="901" y="138"/>
                    </a:lnTo>
                    <a:lnTo>
                      <a:pt x="904" y="144"/>
                    </a:lnTo>
                    <a:lnTo>
                      <a:pt x="907" y="131"/>
                    </a:lnTo>
                    <a:lnTo>
                      <a:pt x="909" y="133"/>
                    </a:lnTo>
                    <a:lnTo>
                      <a:pt x="912" y="134"/>
                    </a:lnTo>
                    <a:lnTo>
                      <a:pt x="914" y="128"/>
                    </a:lnTo>
                    <a:lnTo>
                      <a:pt x="917" y="141"/>
                    </a:lnTo>
                    <a:lnTo>
                      <a:pt x="921" y="129"/>
                    </a:lnTo>
                    <a:lnTo>
                      <a:pt x="922" y="144"/>
                    </a:lnTo>
                    <a:lnTo>
                      <a:pt x="926" y="134"/>
                    </a:lnTo>
                    <a:lnTo>
                      <a:pt x="929" y="129"/>
                    </a:lnTo>
                    <a:lnTo>
                      <a:pt x="931" y="138"/>
                    </a:lnTo>
                    <a:lnTo>
                      <a:pt x="934" y="139"/>
                    </a:lnTo>
                    <a:lnTo>
                      <a:pt x="937" y="138"/>
                    </a:lnTo>
                    <a:lnTo>
                      <a:pt x="939" y="134"/>
                    </a:lnTo>
                    <a:lnTo>
                      <a:pt x="942" y="139"/>
                    </a:lnTo>
                    <a:lnTo>
                      <a:pt x="944" y="139"/>
                    </a:lnTo>
                    <a:lnTo>
                      <a:pt x="947" y="144"/>
                    </a:lnTo>
                    <a:lnTo>
                      <a:pt x="950" y="139"/>
                    </a:lnTo>
                    <a:lnTo>
                      <a:pt x="952" y="139"/>
                    </a:lnTo>
                    <a:lnTo>
                      <a:pt x="955" y="133"/>
                    </a:lnTo>
                    <a:lnTo>
                      <a:pt x="957" y="144"/>
                    </a:lnTo>
                    <a:lnTo>
                      <a:pt x="960" y="136"/>
                    </a:lnTo>
                    <a:lnTo>
                      <a:pt x="964" y="138"/>
                    </a:lnTo>
                    <a:lnTo>
                      <a:pt x="965" y="141"/>
                    </a:lnTo>
                    <a:lnTo>
                      <a:pt x="969" y="138"/>
                    </a:lnTo>
                    <a:lnTo>
                      <a:pt x="972" y="143"/>
                    </a:lnTo>
                    <a:lnTo>
                      <a:pt x="974" y="141"/>
                    </a:lnTo>
                    <a:lnTo>
                      <a:pt x="977" y="129"/>
                    </a:lnTo>
                    <a:lnTo>
                      <a:pt x="979" y="138"/>
                    </a:lnTo>
                    <a:lnTo>
                      <a:pt x="982" y="141"/>
                    </a:lnTo>
                    <a:lnTo>
                      <a:pt x="985" y="136"/>
                    </a:lnTo>
                    <a:lnTo>
                      <a:pt x="987" y="141"/>
                    </a:lnTo>
                    <a:lnTo>
                      <a:pt x="990" y="141"/>
                    </a:lnTo>
                    <a:lnTo>
                      <a:pt x="994" y="133"/>
                    </a:lnTo>
                    <a:lnTo>
                      <a:pt x="995" y="134"/>
                    </a:lnTo>
                    <a:lnTo>
                      <a:pt x="999" y="136"/>
                    </a:lnTo>
                    <a:lnTo>
                      <a:pt x="1002" y="138"/>
                    </a:lnTo>
                    <a:lnTo>
                      <a:pt x="1004" y="138"/>
                    </a:lnTo>
                    <a:lnTo>
                      <a:pt x="1007" y="136"/>
                    </a:lnTo>
                    <a:lnTo>
                      <a:pt x="1009" y="131"/>
                    </a:lnTo>
                    <a:lnTo>
                      <a:pt x="1012" y="143"/>
                    </a:lnTo>
                    <a:lnTo>
                      <a:pt x="1015" y="134"/>
                    </a:lnTo>
                    <a:lnTo>
                      <a:pt x="1017" y="139"/>
                    </a:lnTo>
                    <a:lnTo>
                      <a:pt x="1020" y="139"/>
                    </a:lnTo>
                    <a:lnTo>
                      <a:pt x="1024" y="131"/>
                    </a:lnTo>
                    <a:lnTo>
                      <a:pt x="1025" y="131"/>
                    </a:lnTo>
                    <a:lnTo>
                      <a:pt x="1028" y="139"/>
                    </a:lnTo>
                    <a:lnTo>
                      <a:pt x="1030" y="138"/>
                    </a:lnTo>
                    <a:lnTo>
                      <a:pt x="1033" y="141"/>
                    </a:lnTo>
                    <a:lnTo>
                      <a:pt x="1037" y="131"/>
                    </a:lnTo>
                    <a:lnTo>
                      <a:pt x="1038" y="138"/>
                    </a:lnTo>
                    <a:lnTo>
                      <a:pt x="1042" y="134"/>
                    </a:lnTo>
                    <a:lnTo>
                      <a:pt x="1043" y="139"/>
                    </a:lnTo>
                    <a:lnTo>
                      <a:pt x="1047" y="143"/>
                    </a:lnTo>
                    <a:lnTo>
                      <a:pt x="1050" y="139"/>
                    </a:lnTo>
                    <a:lnTo>
                      <a:pt x="1052" y="136"/>
                    </a:lnTo>
                    <a:lnTo>
                      <a:pt x="1055" y="139"/>
                    </a:lnTo>
                    <a:lnTo>
                      <a:pt x="1058" y="141"/>
                    </a:lnTo>
                    <a:lnTo>
                      <a:pt x="1060" y="139"/>
                    </a:lnTo>
                    <a:lnTo>
                      <a:pt x="1063" y="133"/>
                    </a:lnTo>
                    <a:lnTo>
                      <a:pt x="1067" y="136"/>
                    </a:lnTo>
                    <a:lnTo>
                      <a:pt x="1068" y="141"/>
                    </a:lnTo>
                    <a:lnTo>
                      <a:pt x="1072" y="136"/>
                    </a:lnTo>
                    <a:lnTo>
                      <a:pt x="1073" y="138"/>
                    </a:lnTo>
                    <a:lnTo>
                      <a:pt x="1077" y="136"/>
                    </a:lnTo>
                    <a:lnTo>
                      <a:pt x="1080" y="139"/>
                    </a:lnTo>
                    <a:lnTo>
                      <a:pt x="1082" y="126"/>
                    </a:lnTo>
                    <a:lnTo>
                      <a:pt x="1085" y="138"/>
                    </a:lnTo>
                    <a:lnTo>
                      <a:pt x="1088" y="139"/>
                    </a:lnTo>
                    <a:lnTo>
                      <a:pt x="1090" y="133"/>
                    </a:lnTo>
                    <a:lnTo>
                      <a:pt x="1093" y="138"/>
                    </a:lnTo>
                    <a:lnTo>
                      <a:pt x="1095" y="139"/>
                    </a:lnTo>
                    <a:lnTo>
                      <a:pt x="1098" y="133"/>
                    </a:lnTo>
                    <a:lnTo>
                      <a:pt x="1101" y="136"/>
                    </a:lnTo>
                    <a:lnTo>
                      <a:pt x="1103" y="138"/>
                    </a:lnTo>
                    <a:lnTo>
                      <a:pt x="1106" y="139"/>
                    </a:lnTo>
                    <a:lnTo>
                      <a:pt x="1110" y="136"/>
                    </a:lnTo>
                    <a:lnTo>
                      <a:pt x="1111" y="143"/>
                    </a:lnTo>
                    <a:lnTo>
                      <a:pt x="1115" y="136"/>
                    </a:lnTo>
                    <a:lnTo>
                      <a:pt x="1116" y="126"/>
                    </a:lnTo>
                    <a:lnTo>
                      <a:pt x="1120" y="134"/>
                    </a:lnTo>
                    <a:lnTo>
                      <a:pt x="1123" y="129"/>
                    </a:lnTo>
                    <a:lnTo>
                      <a:pt x="1125" y="138"/>
                    </a:lnTo>
                    <a:lnTo>
                      <a:pt x="1128" y="138"/>
                    </a:lnTo>
                    <a:lnTo>
                      <a:pt x="1131" y="136"/>
                    </a:lnTo>
                    <a:lnTo>
                      <a:pt x="1133" y="129"/>
                    </a:lnTo>
                    <a:lnTo>
                      <a:pt x="1136" y="134"/>
                    </a:lnTo>
                    <a:lnTo>
                      <a:pt x="1138" y="146"/>
                    </a:lnTo>
                    <a:lnTo>
                      <a:pt x="1141" y="119"/>
                    </a:lnTo>
                    <a:lnTo>
                      <a:pt x="1145" y="144"/>
                    </a:lnTo>
                    <a:lnTo>
                      <a:pt x="1146" y="141"/>
                    </a:lnTo>
                    <a:lnTo>
                      <a:pt x="1150" y="128"/>
                    </a:lnTo>
                    <a:lnTo>
                      <a:pt x="1153" y="133"/>
                    </a:lnTo>
                    <a:lnTo>
                      <a:pt x="1155" y="129"/>
                    </a:lnTo>
                    <a:lnTo>
                      <a:pt x="1158" y="131"/>
                    </a:lnTo>
                    <a:lnTo>
                      <a:pt x="1160" y="126"/>
                    </a:lnTo>
                    <a:lnTo>
                      <a:pt x="1163" y="133"/>
                    </a:lnTo>
                    <a:lnTo>
                      <a:pt x="1166" y="138"/>
                    </a:lnTo>
                    <a:lnTo>
                      <a:pt x="1168" y="138"/>
                    </a:lnTo>
                    <a:lnTo>
                      <a:pt x="1171" y="134"/>
                    </a:lnTo>
                    <a:lnTo>
                      <a:pt x="1174" y="126"/>
                    </a:lnTo>
                    <a:lnTo>
                      <a:pt x="1176" y="129"/>
                    </a:lnTo>
                    <a:lnTo>
                      <a:pt x="1179" y="134"/>
                    </a:lnTo>
                    <a:lnTo>
                      <a:pt x="1181" y="134"/>
                    </a:lnTo>
                    <a:lnTo>
                      <a:pt x="1184" y="126"/>
                    </a:lnTo>
                    <a:lnTo>
                      <a:pt x="1188" y="129"/>
                    </a:lnTo>
                    <a:lnTo>
                      <a:pt x="1189" y="138"/>
                    </a:lnTo>
                    <a:lnTo>
                      <a:pt x="1193" y="136"/>
                    </a:lnTo>
                    <a:lnTo>
                      <a:pt x="1196" y="134"/>
                    </a:lnTo>
                    <a:lnTo>
                      <a:pt x="1198" y="136"/>
                    </a:lnTo>
                    <a:lnTo>
                      <a:pt x="1201" y="136"/>
                    </a:lnTo>
                    <a:lnTo>
                      <a:pt x="1203" y="134"/>
                    </a:lnTo>
                    <a:lnTo>
                      <a:pt x="1206" y="121"/>
                    </a:lnTo>
                    <a:lnTo>
                      <a:pt x="1209" y="131"/>
                    </a:lnTo>
                    <a:lnTo>
                      <a:pt x="1211" y="128"/>
                    </a:lnTo>
                    <a:lnTo>
                      <a:pt x="1214" y="126"/>
                    </a:lnTo>
                    <a:lnTo>
                      <a:pt x="1218" y="141"/>
                    </a:lnTo>
                    <a:lnTo>
                      <a:pt x="1219" y="136"/>
                    </a:lnTo>
                    <a:lnTo>
                      <a:pt x="1223" y="133"/>
                    </a:lnTo>
                    <a:lnTo>
                      <a:pt x="1224" y="139"/>
                    </a:lnTo>
                    <a:lnTo>
                      <a:pt x="1228" y="138"/>
                    </a:lnTo>
                    <a:lnTo>
                      <a:pt x="1231" y="131"/>
                    </a:lnTo>
                    <a:lnTo>
                      <a:pt x="1233" y="134"/>
                    </a:lnTo>
                    <a:lnTo>
                      <a:pt x="1236" y="114"/>
                    </a:lnTo>
                    <a:lnTo>
                      <a:pt x="1239" y="128"/>
                    </a:lnTo>
                    <a:lnTo>
                      <a:pt x="1241" y="119"/>
                    </a:lnTo>
                    <a:lnTo>
                      <a:pt x="1244" y="126"/>
                    </a:lnTo>
                    <a:lnTo>
                      <a:pt x="1248" y="123"/>
                    </a:lnTo>
                    <a:lnTo>
                      <a:pt x="1249" y="136"/>
                    </a:lnTo>
                    <a:lnTo>
                      <a:pt x="1252" y="133"/>
                    </a:lnTo>
                    <a:lnTo>
                      <a:pt x="1254" y="126"/>
                    </a:lnTo>
                    <a:lnTo>
                      <a:pt x="1257" y="116"/>
                    </a:lnTo>
                    <a:lnTo>
                      <a:pt x="1261" y="128"/>
                    </a:lnTo>
                    <a:lnTo>
                      <a:pt x="1262" y="121"/>
                    </a:lnTo>
                    <a:lnTo>
                      <a:pt x="1266" y="143"/>
                    </a:lnTo>
                    <a:lnTo>
                      <a:pt x="1269" y="118"/>
                    </a:lnTo>
                    <a:lnTo>
                      <a:pt x="1271" y="131"/>
                    </a:lnTo>
                    <a:lnTo>
                      <a:pt x="1274" y="136"/>
                    </a:lnTo>
                    <a:lnTo>
                      <a:pt x="1276" y="98"/>
                    </a:lnTo>
                    <a:lnTo>
                      <a:pt x="1279" y="80"/>
                    </a:lnTo>
                    <a:lnTo>
                      <a:pt x="1282" y="86"/>
                    </a:lnTo>
                    <a:lnTo>
                      <a:pt x="1284" y="100"/>
                    </a:lnTo>
                    <a:lnTo>
                      <a:pt x="1287" y="118"/>
                    </a:lnTo>
                    <a:lnTo>
                      <a:pt x="1289" y="100"/>
                    </a:lnTo>
                    <a:lnTo>
                      <a:pt x="1292" y="98"/>
                    </a:lnTo>
                    <a:lnTo>
                      <a:pt x="1296" y="119"/>
                    </a:lnTo>
                    <a:lnTo>
                      <a:pt x="1297" y="95"/>
                    </a:lnTo>
                    <a:lnTo>
                      <a:pt x="1301" y="128"/>
                    </a:lnTo>
                    <a:lnTo>
                      <a:pt x="1304" y="65"/>
                    </a:lnTo>
                    <a:lnTo>
                      <a:pt x="1306" y="90"/>
                    </a:lnTo>
                    <a:lnTo>
                      <a:pt x="1309" y="118"/>
                    </a:lnTo>
                    <a:lnTo>
                      <a:pt x="1312" y="66"/>
                    </a:lnTo>
                    <a:lnTo>
                      <a:pt x="1314" y="81"/>
                    </a:lnTo>
                    <a:lnTo>
                      <a:pt x="1317" y="119"/>
                    </a:lnTo>
                    <a:lnTo>
                      <a:pt x="1319" y="131"/>
                    </a:lnTo>
                    <a:lnTo>
                      <a:pt x="1322" y="0"/>
                    </a:lnTo>
                    <a:lnTo>
                      <a:pt x="1325" y="101"/>
                    </a:lnTo>
                    <a:lnTo>
                      <a:pt x="1327" y="85"/>
                    </a:lnTo>
                    <a:lnTo>
                      <a:pt x="1330" y="65"/>
                    </a:lnTo>
                    <a:lnTo>
                      <a:pt x="1334" y="88"/>
                    </a:lnTo>
                    <a:lnTo>
                      <a:pt x="1335" y="81"/>
                    </a:lnTo>
                    <a:lnTo>
                      <a:pt x="1339" y="63"/>
                    </a:lnTo>
                    <a:lnTo>
                      <a:pt x="1340" y="113"/>
                    </a:lnTo>
                    <a:lnTo>
                      <a:pt x="1344" y="88"/>
                    </a:lnTo>
                    <a:lnTo>
                      <a:pt x="1347" y="116"/>
                    </a:lnTo>
                    <a:lnTo>
                      <a:pt x="1349" y="100"/>
                    </a:lnTo>
                    <a:lnTo>
                      <a:pt x="1352" y="126"/>
                    </a:lnTo>
                    <a:lnTo>
                      <a:pt x="1355" y="114"/>
                    </a:lnTo>
                    <a:lnTo>
                      <a:pt x="1357" y="91"/>
                    </a:lnTo>
                    <a:lnTo>
                      <a:pt x="1360" y="101"/>
                    </a:lnTo>
                    <a:lnTo>
                      <a:pt x="1362" y="118"/>
                    </a:lnTo>
                    <a:lnTo>
                      <a:pt x="1365" y="129"/>
                    </a:lnTo>
                    <a:lnTo>
                      <a:pt x="1369" y="144"/>
                    </a:lnTo>
                    <a:lnTo>
                      <a:pt x="1370" y="121"/>
                    </a:lnTo>
                    <a:lnTo>
                      <a:pt x="1374" y="133"/>
                    </a:lnTo>
                    <a:lnTo>
                      <a:pt x="1377" y="129"/>
                    </a:lnTo>
                    <a:lnTo>
                      <a:pt x="1379" y="128"/>
                    </a:lnTo>
                    <a:lnTo>
                      <a:pt x="1382" y="128"/>
                    </a:lnTo>
                    <a:lnTo>
                      <a:pt x="1384" y="106"/>
                    </a:lnTo>
                    <a:lnTo>
                      <a:pt x="1387" y="124"/>
                    </a:lnTo>
                    <a:lnTo>
                      <a:pt x="1390" y="113"/>
                    </a:lnTo>
                    <a:lnTo>
                      <a:pt x="1392" y="114"/>
                    </a:lnTo>
                    <a:lnTo>
                      <a:pt x="1395" y="138"/>
                    </a:lnTo>
                    <a:lnTo>
                      <a:pt x="1399" y="129"/>
                    </a:lnTo>
                    <a:lnTo>
                      <a:pt x="1400" y="124"/>
                    </a:lnTo>
                    <a:lnTo>
                      <a:pt x="1403" y="131"/>
                    </a:lnTo>
                    <a:lnTo>
                      <a:pt x="1405" y="136"/>
                    </a:lnTo>
                    <a:lnTo>
                      <a:pt x="1408" y="128"/>
                    </a:lnTo>
                    <a:lnTo>
                      <a:pt x="1412" y="136"/>
                    </a:lnTo>
                    <a:lnTo>
                      <a:pt x="1413" y="114"/>
                    </a:lnTo>
                    <a:lnTo>
                      <a:pt x="1417" y="136"/>
                    </a:lnTo>
                    <a:lnTo>
                      <a:pt x="1420" y="133"/>
                    </a:lnTo>
                    <a:lnTo>
                      <a:pt x="1422" y="144"/>
                    </a:lnTo>
                    <a:lnTo>
                      <a:pt x="1425" y="143"/>
                    </a:lnTo>
                    <a:lnTo>
                      <a:pt x="1427" y="143"/>
                    </a:lnTo>
                    <a:lnTo>
                      <a:pt x="1430" y="141"/>
                    </a:lnTo>
                    <a:lnTo>
                      <a:pt x="1433" y="128"/>
                    </a:lnTo>
                    <a:lnTo>
                      <a:pt x="1435" y="121"/>
                    </a:lnTo>
                    <a:lnTo>
                      <a:pt x="1438" y="133"/>
                    </a:lnTo>
                    <a:lnTo>
                      <a:pt x="1442" y="143"/>
                    </a:lnTo>
                    <a:lnTo>
                      <a:pt x="1443" y="131"/>
                    </a:lnTo>
                    <a:lnTo>
                      <a:pt x="1447" y="138"/>
                    </a:lnTo>
                    <a:lnTo>
                      <a:pt x="1448" y="146"/>
                    </a:lnTo>
                    <a:lnTo>
                      <a:pt x="1452" y="129"/>
                    </a:lnTo>
                    <a:lnTo>
                      <a:pt x="1455" y="139"/>
                    </a:lnTo>
                    <a:lnTo>
                      <a:pt x="1457" y="136"/>
                    </a:lnTo>
                    <a:lnTo>
                      <a:pt x="1460" y="133"/>
                    </a:lnTo>
                    <a:lnTo>
                      <a:pt x="1463" y="128"/>
                    </a:lnTo>
                    <a:lnTo>
                      <a:pt x="1465" y="133"/>
                    </a:lnTo>
                    <a:lnTo>
                      <a:pt x="1468" y="138"/>
                    </a:lnTo>
                    <a:lnTo>
                      <a:pt x="1470" y="131"/>
                    </a:lnTo>
                    <a:lnTo>
                      <a:pt x="1473" y="134"/>
                    </a:lnTo>
                    <a:lnTo>
                      <a:pt x="1476" y="136"/>
                    </a:lnTo>
                    <a:lnTo>
                      <a:pt x="1478" y="136"/>
                    </a:lnTo>
                    <a:lnTo>
                      <a:pt x="1481" y="144"/>
                    </a:lnTo>
                    <a:lnTo>
                      <a:pt x="1485" y="139"/>
                    </a:lnTo>
                    <a:lnTo>
                      <a:pt x="1486" y="141"/>
                    </a:lnTo>
                    <a:lnTo>
                      <a:pt x="1490" y="136"/>
                    </a:lnTo>
                    <a:lnTo>
                      <a:pt x="1491" y="134"/>
                    </a:lnTo>
                    <a:lnTo>
                      <a:pt x="1495" y="141"/>
                    </a:lnTo>
                    <a:lnTo>
                      <a:pt x="1498" y="129"/>
                    </a:lnTo>
                    <a:lnTo>
                      <a:pt x="1500" y="134"/>
                    </a:lnTo>
                    <a:lnTo>
                      <a:pt x="1503" y="143"/>
                    </a:lnTo>
                    <a:lnTo>
                      <a:pt x="1506" y="138"/>
                    </a:lnTo>
                    <a:lnTo>
                      <a:pt x="1508" y="134"/>
                    </a:lnTo>
                    <a:lnTo>
                      <a:pt x="1511" y="136"/>
                    </a:lnTo>
                    <a:lnTo>
                      <a:pt x="1515" y="138"/>
                    </a:lnTo>
                    <a:lnTo>
                      <a:pt x="1516" y="131"/>
                    </a:lnTo>
                    <a:lnTo>
                      <a:pt x="1520" y="138"/>
                    </a:lnTo>
                    <a:lnTo>
                      <a:pt x="1521" y="143"/>
                    </a:lnTo>
                    <a:lnTo>
                      <a:pt x="1525" y="139"/>
                    </a:lnTo>
                    <a:lnTo>
                      <a:pt x="1528" y="143"/>
                    </a:lnTo>
                    <a:lnTo>
                      <a:pt x="1530" y="139"/>
                    </a:lnTo>
                    <a:lnTo>
                      <a:pt x="1533" y="136"/>
                    </a:lnTo>
                    <a:lnTo>
                      <a:pt x="1535" y="139"/>
                    </a:lnTo>
                    <a:lnTo>
                      <a:pt x="1538" y="141"/>
                    </a:lnTo>
                    <a:lnTo>
                      <a:pt x="1541" y="144"/>
                    </a:lnTo>
                    <a:lnTo>
                      <a:pt x="1543" y="143"/>
                    </a:lnTo>
                    <a:lnTo>
                      <a:pt x="1546" y="136"/>
                    </a:lnTo>
                    <a:lnTo>
                      <a:pt x="1550" y="139"/>
                    </a:lnTo>
                    <a:lnTo>
                      <a:pt x="1551" y="138"/>
                    </a:lnTo>
                    <a:lnTo>
                      <a:pt x="1554" y="136"/>
                    </a:lnTo>
                    <a:lnTo>
                      <a:pt x="1556" y="146"/>
                    </a:lnTo>
                    <a:lnTo>
                      <a:pt x="1559" y="143"/>
                    </a:lnTo>
                    <a:lnTo>
                      <a:pt x="1563" y="133"/>
                    </a:lnTo>
                    <a:lnTo>
                      <a:pt x="1564" y="143"/>
                    </a:lnTo>
                    <a:lnTo>
                      <a:pt x="1568" y="134"/>
                    </a:lnTo>
                    <a:lnTo>
                      <a:pt x="1571" y="143"/>
                    </a:lnTo>
                    <a:lnTo>
                      <a:pt x="1573" y="143"/>
                    </a:lnTo>
                    <a:lnTo>
                      <a:pt x="1576" y="139"/>
                    </a:lnTo>
                    <a:lnTo>
                      <a:pt x="1579" y="139"/>
                    </a:lnTo>
                    <a:lnTo>
                      <a:pt x="1581" y="138"/>
                    </a:lnTo>
                    <a:lnTo>
                      <a:pt x="1584" y="139"/>
                    </a:lnTo>
                    <a:lnTo>
                      <a:pt x="1586" y="141"/>
                    </a:lnTo>
                    <a:lnTo>
                      <a:pt x="1589" y="144"/>
                    </a:lnTo>
                    <a:lnTo>
                      <a:pt x="1593" y="139"/>
                    </a:lnTo>
                    <a:lnTo>
                      <a:pt x="1594" y="143"/>
                    </a:lnTo>
                    <a:lnTo>
                      <a:pt x="1598" y="143"/>
                    </a:lnTo>
                    <a:lnTo>
                      <a:pt x="1601" y="134"/>
                    </a:lnTo>
                    <a:lnTo>
                      <a:pt x="1603" y="133"/>
                    </a:lnTo>
                    <a:lnTo>
                      <a:pt x="1606" y="141"/>
                    </a:lnTo>
                    <a:lnTo>
                      <a:pt x="1608" y="144"/>
                    </a:lnTo>
                    <a:lnTo>
                      <a:pt x="1611" y="138"/>
                    </a:lnTo>
                    <a:lnTo>
                      <a:pt x="1614" y="141"/>
                    </a:lnTo>
                    <a:lnTo>
                      <a:pt x="1616" y="133"/>
                    </a:lnTo>
                    <a:lnTo>
                      <a:pt x="1619" y="136"/>
                    </a:lnTo>
                    <a:lnTo>
                      <a:pt x="1621" y="129"/>
                    </a:lnTo>
                    <a:lnTo>
                      <a:pt x="1624" y="134"/>
                    </a:lnTo>
                    <a:lnTo>
                      <a:pt x="1627" y="139"/>
                    </a:lnTo>
                    <a:lnTo>
                      <a:pt x="1629" y="144"/>
                    </a:lnTo>
                    <a:lnTo>
                      <a:pt x="1632" y="136"/>
                    </a:lnTo>
                    <a:lnTo>
                      <a:pt x="1636" y="136"/>
                    </a:lnTo>
                    <a:lnTo>
                      <a:pt x="1637" y="129"/>
                    </a:lnTo>
                    <a:lnTo>
                      <a:pt x="1641" y="143"/>
                    </a:lnTo>
                    <a:lnTo>
                      <a:pt x="1644" y="133"/>
                    </a:lnTo>
                    <a:lnTo>
                      <a:pt x="1646" y="138"/>
                    </a:lnTo>
                    <a:lnTo>
                      <a:pt x="1649" y="143"/>
                    </a:lnTo>
                    <a:lnTo>
                      <a:pt x="1651" y="139"/>
                    </a:lnTo>
                    <a:lnTo>
                      <a:pt x="1654" y="139"/>
                    </a:lnTo>
                    <a:lnTo>
                      <a:pt x="1657" y="143"/>
                    </a:lnTo>
                    <a:lnTo>
                      <a:pt x="1659" y="143"/>
                    </a:lnTo>
                    <a:lnTo>
                      <a:pt x="1662" y="141"/>
                    </a:lnTo>
                    <a:lnTo>
                      <a:pt x="1666" y="133"/>
                    </a:lnTo>
                    <a:lnTo>
                      <a:pt x="1667" y="141"/>
                    </a:lnTo>
                    <a:lnTo>
                      <a:pt x="1671" y="138"/>
                    </a:lnTo>
                    <a:lnTo>
                      <a:pt x="1672" y="144"/>
                    </a:lnTo>
                    <a:lnTo>
                      <a:pt x="1676" y="133"/>
                    </a:lnTo>
                    <a:lnTo>
                      <a:pt x="1679" y="139"/>
                    </a:lnTo>
                    <a:lnTo>
                      <a:pt x="1681" y="133"/>
                    </a:lnTo>
                    <a:lnTo>
                      <a:pt x="1684" y="133"/>
                    </a:lnTo>
                    <a:lnTo>
                      <a:pt x="1686" y="138"/>
                    </a:lnTo>
                    <a:lnTo>
                      <a:pt x="1689" y="143"/>
                    </a:lnTo>
                    <a:lnTo>
                      <a:pt x="1692" y="136"/>
                    </a:lnTo>
                    <a:lnTo>
                      <a:pt x="1694" y="133"/>
                    </a:lnTo>
                    <a:lnTo>
                      <a:pt x="1697" y="136"/>
                    </a:lnTo>
                    <a:lnTo>
                      <a:pt x="1701" y="136"/>
                    </a:lnTo>
                    <a:lnTo>
                      <a:pt x="1702" y="134"/>
                    </a:lnTo>
                    <a:lnTo>
                      <a:pt x="1705" y="136"/>
                    </a:lnTo>
                    <a:lnTo>
                      <a:pt x="1709" y="129"/>
                    </a:lnTo>
                    <a:lnTo>
                      <a:pt x="1710" y="136"/>
                    </a:lnTo>
                    <a:lnTo>
                      <a:pt x="1714" y="138"/>
                    </a:lnTo>
                    <a:lnTo>
                      <a:pt x="1715" y="131"/>
                    </a:lnTo>
                    <a:lnTo>
                      <a:pt x="1719" y="139"/>
                    </a:lnTo>
                    <a:lnTo>
                      <a:pt x="1722" y="134"/>
                    </a:lnTo>
                    <a:lnTo>
                      <a:pt x="1724" y="134"/>
                    </a:lnTo>
                    <a:lnTo>
                      <a:pt x="1727" y="143"/>
                    </a:lnTo>
                    <a:lnTo>
                      <a:pt x="1730" y="128"/>
                    </a:lnTo>
                    <a:lnTo>
                      <a:pt x="1732" y="136"/>
                    </a:lnTo>
                    <a:lnTo>
                      <a:pt x="1735" y="131"/>
                    </a:lnTo>
                    <a:lnTo>
                      <a:pt x="1737" y="131"/>
                    </a:lnTo>
                    <a:lnTo>
                      <a:pt x="1740" y="134"/>
                    </a:lnTo>
                    <a:lnTo>
                      <a:pt x="1744" y="138"/>
                    </a:lnTo>
                    <a:lnTo>
                      <a:pt x="1745" y="139"/>
                    </a:lnTo>
                    <a:lnTo>
                      <a:pt x="1749" y="143"/>
                    </a:lnTo>
                    <a:lnTo>
                      <a:pt x="1752" y="133"/>
                    </a:lnTo>
                    <a:lnTo>
                      <a:pt x="1754" y="136"/>
                    </a:lnTo>
                    <a:lnTo>
                      <a:pt x="1757" y="136"/>
                    </a:lnTo>
                    <a:lnTo>
                      <a:pt x="1759" y="134"/>
                    </a:lnTo>
                    <a:lnTo>
                      <a:pt x="1762" y="131"/>
                    </a:lnTo>
                    <a:lnTo>
                      <a:pt x="1765" y="139"/>
                    </a:lnTo>
                    <a:lnTo>
                      <a:pt x="1767" y="134"/>
                    </a:lnTo>
                    <a:lnTo>
                      <a:pt x="1770" y="123"/>
                    </a:lnTo>
                    <a:lnTo>
                      <a:pt x="1774" y="139"/>
                    </a:lnTo>
                    <a:lnTo>
                      <a:pt x="1775" y="139"/>
                    </a:lnTo>
                    <a:lnTo>
                      <a:pt x="1778" y="133"/>
                    </a:lnTo>
                    <a:lnTo>
                      <a:pt x="1780" y="143"/>
                    </a:lnTo>
                    <a:lnTo>
                      <a:pt x="1783" y="141"/>
                    </a:lnTo>
                    <a:lnTo>
                      <a:pt x="1787" y="144"/>
                    </a:lnTo>
                    <a:lnTo>
                      <a:pt x="1788" y="143"/>
                    </a:lnTo>
                    <a:lnTo>
                      <a:pt x="1792" y="141"/>
                    </a:lnTo>
                    <a:lnTo>
                      <a:pt x="1795" y="139"/>
                    </a:lnTo>
                    <a:lnTo>
                      <a:pt x="1797" y="139"/>
                    </a:lnTo>
                    <a:lnTo>
                      <a:pt x="1800" y="141"/>
                    </a:lnTo>
                    <a:lnTo>
                      <a:pt x="1802" y="144"/>
                    </a:lnTo>
                    <a:lnTo>
                      <a:pt x="1805" y="139"/>
                    </a:lnTo>
                    <a:lnTo>
                      <a:pt x="1808" y="129"/>
                    </a:lnTo>
                    <a:lnTo>
                      <a:pt x="1810" y="141"/>
                    </a:lnTo>
                    <a:lnTo>
                      <a:pt x="1813" y="144"/>
                    </a:lnTo>
                    <a:lnTo>
                      <a:pt x="1817" y="139"/>
                    </a:lnTo>
                    <a:lnTo>
                      <a:pt x="1818" y="143"/>
                    </a:lnTo>
                    <a:lnTo>
                      <a:pt x="1822" y="139"/>
                    </a:lnTo>
                    <a:lnTo>
                      <a:pt x="1823" y="133"/>
                    </a:lnTo>
                    <a:lnTo>
                      <a:pt x="1827" y="144"/>
                    </a:lnTo>
                    <a:lnTo>
                      <a:pt x="1830" y="141"/>
                    </a:lnTo>
                    <a:lnTo>
                      <a:pt x="1832" y="139"/>
                    </a:lnTo>
                    <a:lnTo>
                      <a:pt x="1835" y="143"/>
                    </a:lnTo>
                    <a:lnTo>
                      <a:pt x="1838" y="134"/>
                    </a:lnTo>
                    <a:lnTo>
                      <a:pt x="1840" y="131"/>
                    </a:lnTo>
                    <a:lnTo>
                      <a:pt x="1843" y="136"/>
                    </a:lnTo>
                    <a:lnTo>
                      <a:pt x="1847" y="138"/>
                    </a:lnTo>
                    <a:lnTo>
                      <a:pt x="1848" y="131"/>
                    </a:lnTo>
                    <a:lnTo>
                      <a:pt x="1851" y="144"/>
                    </a:lnTo>
                    <a:lnTo>
                      <a:pt x="1853" y="138"/>
                    </a:lnTo>
                    <a:lnTo>
                      <a:pt x="1856" y="141"/>
                    </a:lnTo>
                    <a:lnTo>
                      <a:pt x="1860" y="138"/>
                    </a:lnTo>
                    <a:lnTo>
                      <a:pt x="1861" y="141"/>
                    </a:lnTo>
                    <a:lnTo>
                      <a:pt x="1865" y="141"/>
                    </a:lnTo>
                    <a:lnTo>
                      <a:pt x="1866" y="134"/>
                    </a:lnTo>
                    <a:lnTo>
                      <a:pt x="1870" y="139"/>
                    </a:lnTo>
                    <a:lnTo>
                      <a:pt x="1873" y="143"/>
                    </a:lnTo>
                    <a:lnTo>
                      <a:pt x="1875" y="131"/>
                    </a:lnTo>
                    <a:lnTo>
                      <a:pt x="1878" y="141"/>
                    </a:lnTo>
                    <a:lnTo>
                      <a:pt x="1881" y="139"/>
                    </a:lnTo>
                    <a:lnTo>
                      <a:pt x="1883" y="139"/>
                    </a:lnTo>
                    <a:lnTo>
                      <a:pt x="1886" y="138"/>
                    </a:lnTo>
                    <a:lnTo>
                      <a:pt x="1888" y="143"/>
                    </a:lnTo>
                    <a:lnTo>
                      <a:pt x="1891" y="144"/>
                    </a:lnTo>
                    <a:lnTo>
                      <a:pt x="1895" y="131"/>
                    </a:lnTo>
                    <a:lnTo>
                      <a:pt x="1896" y="139"/>
                    </a:lnTo>
                    <a:lnTo>
                      <a:pt x="1900" y="141"/>
                    </a:lnTo>
                    <a:lnTo>
                      <a:pt x="1903" y="141"/>
                    </a:lnTo>
                    <a:lnTo>
                      <a:pt x="1905" y="134"/>
                    </a:lnTo>
                    <a:lnTo>
                      <a:pt x="1908" y="139"/>
                    </a:lnTo>
                    <a:lnTo>
                      <a:pt x="1911" y="136"/>
                    </a:lnTo>
                    <a:lnTo>
                      <a:pt x="1913" y="133"/>
                    </a:lnTo>
                    <a:lnTo>
                      <a:pt x="1916" y="144"/>
                    </a:lnTo>
                    <a:lnTo>
                      <a:pt x="1918" y="136"/>
                    </a:lnTo>
                    <a:lnTo>
                      <a:pt x="1921" y="141"/>
                    </a:lnTo>
                    <a:lnTo>
                      <a:pt x="1925" y="139"/>
                    </a:lnTo>
                    <a:lnTo>
                      <a:pt x="1926" y="141"/>
                    </a:lnTo>
                    <a:lnTo>
                      <a:pt x="1929" y="133"/>
                    </a:lnTo>
                    <a:lnTo>
                      <a:pt x="1933" y="141"/>
                    </a:lnTo>
                    <a:lnTo>
                      <a:pt x="1934" y="143"/>
                    </a:lnTo>
                    <a:lnTo>
                      <a:pt x="1938" y="139"/>
                    </a:lnTo>
                    <a:lnTo>
                      <a:pt x="1939" y="146"/>
                    </a:lnTo>
                    <a:lnTo>
                      <a:pt x="1943" y="136"/>
                    </a:lnTo>
                    <a:lnTo>
                      <a:pt x="1946" y="136"/>
                    </a:lnTo>
                    <a:lnTo>
                      <a:pt x="1948" y="143"/>
                    </a:lnTo>
                    <a:lnTo>
                      <a:pt x="1951" y="131"/>
                    </a:lnTo>
                    <a:lnTo>
                      <a:pt x="1953" y="138"/>
                    </a:lnTo>
                    <a:lnTo>
                      <a:pt x="1956" y="134"/>
                    </a:lnTo>
                    <a:lnTo>
                      <a:pt x="1959" y="134"/>
                    </a:lnTo>
                    <a:lnTo>
                      <a:pt x="1961" y="124"/>
                    </a:lnTo>
                    <a:lnTo>
                      <a:pt x="1964" y="133"/>
                    </a:lnTo>
                    <a:lnTo>
                      <a:pt x="1968" y="131"/>
                    </a:lnTo>
                    <a:lnTo>
                      <a:pt x="1969" y="138"/>
                    </a:lnTo>
                    <a:lnTo>
                      <a:pt x="1973" y="143"/>
                    </a:lnTo>
                    <a:lnTo>
                      <a:pt x="1976" y="138"/>
                    </a:lnTo>
                    <a:lnTo>
                      <a:pt x="1978" y="131"/>
                    </a:lnTo>
                    <a:lnTo>
                      <a:pt x="1981" y="138"/>
                    </a:lnTo>
                    <a:lnTo>
                      <a:pt x="1983" y="141"/>
                    </a:lnTo>
                    <a:lnTo>
                      <a:pt x="1986" y="133"/>
                    </a:lnTo>
                    <a:lnTo>
                      <a:pt x="1989" y="133"/>
                    </a:lnTo>
                    <a:lnTo>
                      <a:pt x="1991" y="129"/>
                    </a:lnTo>
                    <a:lnTo>
                      <a:pt x="1994" y="133"/>
                    </a:lnTo>
                    <a:lnTo>
                      <a:pt x="1998" y="133"/>
                    </a:lnTo>
                    <a:lnTo>
                      <a:pt x="1999" y="143"/>
                    </a:lnTo>
                    <a:lnTo>
                      <a:pt x="2002" y="144"/>
                    </a:lnTo>
                    <a:lnTo>
                      <a:pt x="2004" y="128"/>
                    </a:lnTo>
                    <a:lnTo>
                      <a:pt x="2007" y="136"/>
                    </a:lnTo>
                    <a:lnTo>
                      <a:pt x="2011" y="136"/>
                    </a:lnTo>
                    <a:lnTo>
                      <a:pt x="2012" y="144"/>
                    </a:lnTo>
                    <a:lnTo>
                      <a:pt x="2016" y="136"/>
                    </a:lnTo>
                    <a:lnTo>
                      <a:pt x="2019" y="133"/>
                    </a:lnTo>
                    <a:lnTo>
                      <a:pt x="2021" y="138"/>
                    </a:lnTo>
                    <a:lnTo>
                      <a:pt x="2024" y="1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2" name="Freeform 366"/>
              <p:cNvSpPr>
                <a:spLocks/>
              </p:cNvSpPr>
              <p:nvPr/>
            </p:nvSpPr>
            <p:spPr bwMode="auto">
              <a:xfrm>
                <a:off x="2693" y="1538"/>
                <a:ext cx="491" cy="126"/>
              </a:xfrm>
              <a:custGeom>
                <a:avLst/>
                <a:gdLst>
                  <a:gd name="T0" fmla="*/ 5 w 491"/>
                  <a:gd name="T1" fmla="*/ 119 h 126"/>
                  <a:gd name="T2" fmla="*/ 13 w 491"/>
                  <a:gd name="T3" fmla="*/ 123 h 126"/>
                  <a:gd name="T4" fmla="*/ 22 w 491"/>
                  <a:gd name="T5" fmla="*/ 114 h 126"/>
                  <a:gd name="T6" fmla="*/ 30 w 491"/>
                  <a:gd name="T7" fmla="*/ 116 h 126"/>
                  <a:gd name="T8" fmla="*/ 38 w 491"/>
                  <a:gd name="T9" fmla="*/ 121 h 126"/>
                  <a:gd name="T10" fmla="*/ 45 w 491"/>
                  <a:gd name="T11" fmla="*/ 123 h 126"/>
                  <a:gd name="T12" fmla="*/ 53 w 491"/>
                  <a:gd name="T13" fmla="*/ 93 h 126"/>
                  <a:gd name="T14" fmla="*/ 61 w 491"/>
                  <a:gd name="T15" fmla="*/ 99 h 126"/>
                  <a:gd name="T16" fmla="*/ 70 w 491"/>
                  <a:gd name="T17" fmla="*/ 93 h 126"/>
                  <a:gd name="T18" fmla="*/ 78 w 491"/>
                  <a:gd name="T19" fmla="*/ 108 h 126"/>
                  <a:gd name="T20" fmla="*/ 86 w 491"/>
                  <a:gd name="T21" fmla="*/ 101 h 126"/>
                  <a:gd name="T22" fmla="*/ 95 w 491"/>
                  <a:gd name="T23" fmla="*/ 80 h 126"/>
                  <a:gd name="T24" fmla="*/ 103 w 491"/>
                  <a:gd name="T25" fmla="*/ 114 h 126"/>
                  <a:gd name="T26" fmla="*/ 110 w 491"/>
                  <a:gd name="T27" fmla="*/ 81 h 126"/>
                  <a:gd name="T28" fmla="*/ 118 w 491"/>
                  <a:gd name="T29" fmla="*/ 91 h 126"/>
                  <a:gd name="T30" fmla="*/ 126 w 491"/>
                  <a:gd name="T31" fmla="*/ 60 h 126"/>
                  <a:gd name="T32" fmla="*/ 134 w 491"/>
                  <a:gd name="T33" fmla="*/ 65 h 126"/>
                  <a:gd name="T34" fmla="*/ 143 w 491"/>
                  <a:gd name="T35" fmla="*/ 40 h 126"/>
                  <a:gd name="T36" fmla="*/ 151 w 491"/>
                  <a:gd name="T37" fmla="*/ 103 h 126"/>
                  <a:gd name="T38" fmla="*/ 159 w 491"/>
                  <a:gd name="T39" fmla="*/ 114 h 126"/>
                  <a:gd name="T40" fmla="*/ 168 w 491"/>
                  <a:gd name="T41" fmla="*/ 89 h 126"/>
                  <a:gd name="T42" fmla="*/ 174 w 491"/>
                  <a:gd name="T43" fmla="*/ 94 h 126"/>
                  <a:gd name="T44" fmla="*/ 183 w 491"/>
                  <a:gd name="T45" fmla="*/ 81 h 126"/>
                  <a:gd name="T46" fmla="*/ 191 w 491"/>
                  <a:gd name="T47" fmla="*/ 116 h 126"/>
                  <a:gd name="T48" fmla="*/ 199 w 491"/>
                  <a:gd name="T49" fmla="*/ 91 h 126"/>
                  <a:gd name="T50" fmla="*/ 207 w 491"/>
                  <a:gd name="T51" fmla="*/ 114 h 126"/>
                  <a:gd name="T52" fmla="*/ 216 w 491"/>
                  <a:gd name="T53" fmla="*/ 118 h 126"/>
                  <a:gd name="T54" fmla="*/ 224 w 491"/>
                  <a:gd name="T55" fmla="*/ 104 h 126"/>
                  <a:gd name="T56" fmla="*/ 232 w 491"/>
                  <a:gd name="T57" fmla="*/ 113 h 126"/>
                  <a:gd name="T58" fmla="*/ 239 w 491"/>
                  <a:gd name="T59" fmla="*/ 114 h 126"/>
                  <a:gd name="T60" fmla="*/ 247 w 491"/>
                  <a:gd name="T61" fmla="*/ 121 h 126"/>
                  <a:gd name="T62" fmla="*/ 256 w 491"/>
                  <a:gd name="T63" fmla="*/ 116 h 126"/>
                  <a:gd name="T64" fmla="*/ 264 w 491"/>
                  <a:gd name="T65" fmla="*/ 113 h 126"/>
                  <a:gd name="T66" fmla="*/ 272 w 491"/>
                  <a:gd name="T67" fmla="*/ 103 h 126"/>
                  <a:gd name="T68" fmla="*/ 280 w 491"/>
                  <a:gd name="T69" fmla="*/ 108 h 126"/>
                  <a:gd name="T70" fmla="*/ 289 w 491"/>
                  <a:gd name="T71" fmla="*/ 108 h 126"/>
                  <a:gd name="T72" fmla="*/ 297 w 491"/>
                  <a:gd name="T73" fmla="*/ 121 h 126"/>
                  <a:gd name="T74" fmla="*/ 305 w 491"/>
                  <a:gd name="T75" fmla="*/ 124 h 126"/>
                  <a:gd name="T76" fmla="*/ 312 w 491"/>
                  <a:gd name="T77" fmla="*/ 111 h 126"/>
                  <a:gd name="T78" fmla="*/ 320 w 491"/>
                  <a:gd name="T79" fmla="*/ 121 h 126"/>
                  <a:gd name="T80" fmla="*/ 329 w 491"/>
                  <a:gd name="T81" fmla="*/ 119 h 126"/>
                  <a:gd name="T82" fmla="*/ 337 w 491"/>
                  <a:gd name="T83" fmla="*/ 123 h 126"/>
                  <a:gd name="T84" fmla="*/ 345 w 491"/>
                  <a:gd name="T85" fmla="*/ 111 h 126"/>
                  <a:gd name="T86" fmla="*/ 354 w 491"/>
                  <a:gd name="T87" fmla="*/ 118 h 126"/>
                  <a:gd name="T88" fmla="*/ 362 w 491"/>
                  <a:gd name="T89" fmla="*/ 123 h 126"/>
                  <a:gd name="T90" fmla="*/ 370 w 491"/>
                  <a:gd name="T91" fmla="*/ 116 h 126"/>
                  <a:gd name="T92" fmla="*/ 377 w 491"/>
                  <a:gd name="T93" fmla="*/ 118 h 126"/>
                  <a:gd name="T94" fmla="*/ 385 w 491"/>
                  <a:gd name="T95" fmla="*/ 118 h 126"/>
                  <a:gd name="T96" fmla="*/ 393 w 491"/>
                  <a:gd name="T97" fmla="*/ 119 h 126"/>
                  <a:gd name="T98" fmla="*/ 402 w 491"/>
                  <a:gd name="T99" fmla="*/ 121 h 126"/>
                  <a:gd name="T100" fmla="*/ 410 w 491"/>
                  <a:gd name="T101" fmla="*/ 111 h 126"/>
                  <a:gd name="T102" fmla="*/ 418 w 491"/>
                  <a:gd name="T103" fmla="*/ 121 h 126"/>
                  <a:gd name="T104" fmla="*/ 427 w 491"/>
                  <a:gd name="T105" fmla="*/ 118 h 126"/>
                  <a:gd name="T106" fmla="*/ 435 w 491"/>
                  <a:gd name="T107" fmla="*/ 121 h 126"/>
                  <a:gd name="T108" fmla="*/ 441 w 491"/>
                  <a:gd name="T109" fmla="*/ 116 h 126"/>
                  <a:gd name="T110" fmla="*/ 450 w 491"/>
                  <a:gd name="T111" fmla="*/ 121 h 126"/>
                  <a:gd name="T112" fmla="*/ 458 w 491"/>
                  <a:gd name="T113" fmla="*/ 123 h 126"/>
                  <a:gd name="T114" fmla="*/ 466 w 491"/>
                  <a:gd name="T115" fmla="*/ 121 h 126"/>
                  <a:gd name="T116" fmla="*/ 475 w 491"/>
                  <a:gd name="T117" fmla="*/ 118 h 126"/>
                  <a:gd name="T118" fmla="*/ 483 w 491"/>
                  <a:gd name="T119" fmla="*/ 123 h 126"/>
                  <a:gd name="T120" fmla="*/ 491 w 491"/>
                  <a:gd name="T121" fmla="*/ 118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26">
                    <a:moveTo>
                      <a:pt x="0" y="124"/>
                    </a:moveTo>
                    <a:lnTo>
                      <a:pt x="2" y="126"/>
                    </a:lnTo>
                    <a:lnTo>
                      <a:pt x="5" y="119"/>
                    </a:lnTo>
                    <a:lnTo>
                      <a:pt x="8" y="108"/>
                    </a:lnTo>
                    <a:lnTo>
                      <a:pt x="10" y="118"/>
                    </a:lnTo>
                    <a:lnTo>
                      <a:pt x="13" y="123"/>
                    </a:lnTo>
                    <a:lnTo>
                      <a:pt x="17" y="111"/>
                    </a:lnTo>
                    <a:lnTo>
                      <a:pt x="18" y="116"/>
                    </a:lnTo>
                    <a:lnTo>
                      <a:pt x="22" y="114"/>
                    </a:lnTo>
                    <a:lnTo>
                      <a:pt x="23" y="111"/>
                    </a:lnTo>
                    <a:lnTo>
                      <a:pt x="27" y="113"/>
                    </a:lnTo>
                    <a:lnTo>
                      <a:pt x="30" y="116"/>
                    </a:lnTo>
                    <a:lnTo>
                      <a:pt x="32" y="109"/>
                    </a:lnTo>
                    <a:lnTo>
                      <a:pt x="35" y="116"/>
                    </a:lnTo>
                    <a:lnTo>
                      <a:pt x="38" y="121"/>
                    </a:lnTo>
                    <a:lnTo>
                      <a:pt x="40" y="113"/>
                    </a:lnTo>
                    <a:lnTo>
                      <a:pt x="43" y="116"/>
                    </a:lnTo>
                    <a:lnTo>
                      <a:pt x="45" y="123"/>
                    </a:lnTo>
                    <a:lnTo>
                      <a:pt x="48" y="118"/>
                    </a:lnTo>
                    <a:lnTo>
                      <a:pt x="52" y="108"/>
                    </a:lnTo>
                    <a:lnTo>
                      <a:pt x="53" y="93"/>
                    </a:lnTo>
                    <a:lnTo>
                      <a:pt x="56" y="108"/>
                    </a:lnTo>
                    <a:lnTo>
                      <a:pt x="60" y="106"/>
                    </a:lnTo>
                    <a:lnTo>
                      <a:pt x="61" y="99"/>
                    </a:lnTo>
                    <a:lnTo>
                      <a:pt x="65" y="109"/>
                    </a:lnTo>
                    <a:lnTo>
                      <a:pt x="66" y="103"/>
                    </a:lnTo>
                    <a:lnTo>
                      <a:pt x="70" y="93"/>
                    </a:lnTo>
                    <a:lnTo>
                      <a:pt x="73" y="103"/>
                    </a:lnTo>
                    <a:lnTo>
                      <a:pt x="75" y="96"/>
                    </a:lnTo>
                    <a:lnTo>
                      <a:pt x="78" y="108"/>
                    </a:lnTo>
                    <a:lnTo>
                      <a:pt x="81" y="116"/>
                    </a:lnTo>
                    <a:lnTo>
                      <a:pt x="83" y="84"/>
                    </a:lnTo>
                    <a:lnTo>
                      <a:pt x="86" y="101"/>
                    </a:lnTo>
                    <a:lnTo>
                      <a:pt x="88" y="114"/>
                    </a:lnTo>
                    <a:lnTo>
                      <a:pt x="91" y="104"/>
                    </a:lnTo>
                    <a:lnTo>
                      <a:pt x="95" y="80"/>
                    </a:lnTo>
                    <a:lnTo>
                      <a:pt x="96" y="93"/>
                    </a:lnTo>
                    <a:lnTo>
                      <a:pt x="100" y="104"/>
                    </a:lnTo>
                    <a:lnTo>
                      <a:pt x="103" y="114"/>
                    </a:lnTo>
                    <a:lnTo>
                      <a:pt x="105" y="75"/>
                    </a:lnTo>
                    <a:lnTo>
                      <a:pt x="108" y="94"/>
                    </a:lnTo>
                    <a:lnTo>
                      <a:pt x="110" y="81"/>
                    </a:lnTo>
                    <a:lnTo>
                      <a:pt x="113" y="108"/>
                    </a:lnTo>
                    <a:lnTo>
                      <a:pt x="116" y="96"/>
                    </a:lnTo>
                    <a:lnTo>
                      <a:pt x="118" y="91"/>
                    </a:lnTo>
                    <a:lnTo>
                      <a:pt x="121" y="40"/>
                    </a:lnTo>
                    <a:lnTo>
                      <a:pt x="125" y="76"/>
                    </a:lnTo>
                    <a:lnTo>
                      <a:pt x="126" y="60"/>
                    </a:lnTo>
                    <a:lnTo>
                      <a:pt x="129" y="31"/>
                    </a:lnTo>
                    <a:lnTo>
                      <a:pt x="131" y="0"/>
                    </a:lnTo>
                    <a:lnTo>
                      <a:pt x="134" y="65"/>
                    </a:lnTo>
                    <a:lnTo>
                      <a:pt x="138" y="86"/>
                    </a:lnTo>
                    <a:lnTo>
                      <a:pt x="139" y="106"/>
                    </a:lnTo>
                    <a:lnTo>
                      <a:pt x="143" y="40"/>
                    </a:lnTo>
                    <a:lnTo>
                      <a:pt x="146" y="21"/>
                    </a:lnTo>
                    <a:lnTo>
                      <a:pt x="148" y="111"/>
                    </a:lnTo>
                    <a:lnTo>
                      <a:pt x="151" y="103"/>
                    </a:lnTo>
                    <a:lnTo>
                      <a:pt x="154" y="53"/>
                    </a:lnTo>
                    <a:lnTo>
                      <a:pt x="156" y="31"/>
                    </a:lnTo>
                    <a:lnTo>
                      <a:pt x="159" y="114"/>
                    </a:lnTo>
                    <a:lnTo>
                      <a:pt x="161" y="86"/>
                    </a:lnTo>
                    <a:lnTo>
                      <a:pt x="164" y="73"/>
                    </a:lnTo>
                    <a:lnTo>
                      <a:pt x="168" y="89"/>
                    </a:lnTo>
                    <a:lnTo>
                      <a:pt x="169" y="116"/>
                    </a:lnTo>
                    <a:lnTo>
                      <a:pt x="173" y="103"/>
                    </a:lnTo>
                    <a:lnTo>
                      <a:pt x="174" y="94"/>
                    </a:lnTo>
                    <a:lnTo>
                      <a:pt x="178" y="103"/>
                    </a:lnTo>
                    <a:lnTo>
                      <a:pt x="181" y="113"/>
                    </a:lnTo>
                    <a:lnTo>
                      <a:pt x="183" y="81"/>
                    </a:lnTo>
                    <a:lnTo>
                      <a:pt x="186" y="113"/>
                    </a:lnTo>
                    <a:lnTo>
                      <a:pt x="189" y="101"/>
                    </a:lnTo>
                    <a:lnTo>
                      <a:pt x="191" y="116"/>
                    </a:lnTo>
                    <a:lnTo>
                      <a:pt x="194" y="108"/>
                    </a:lnTo>
                    <a:lnTo>
                      <a:pt x="196" y="106"/>
                    </a:lnTo>
                    <a:lnTo>
                      <a:pt x="199" y="91"/>
                    </a:lnTo>
                    <a:lnTo>
                      <a:pt x="203" y="103"/>
                    </a:lnTo>
                    <a:lnTo>
                      <a:pt x="204" y="108"/>
                    </a:lnTo>
                    <a:lnTo>
                      <a:pt x="207" y="114"/>
                    </a:lnTo>
                    <a:lnTo>
                      <a:pt x="211" y="111"/>
                    </a:lnTo>
                    <a:lnTo>
                      <a:pt x="212" y="93"/>
                    </a:lnTo>
                    <a:lnTo>
                      <a:pt x="216" y="118"/>
                    </a:lnTo>
                    <a:lnTo>
                      <a:pt x="219" y="99"/>
                    </a:lnTo>
                    <a:lnTo>
                      <a:pt x="221" y="103"/>
                    </a:lnTo>
                    <a:lnTo>
                      <a:pt x="224" y="104"/>
                    </a:lnTo>
                    <a:lnTo>
                      <a:pt x="226" y="121"/>
                    </a:lnTo>
                    <a:lnTo>
                      <a:pt x="229" y="109"/>
                    </a:lnTo>
                    <a:lnTo>
                      <a:pt x="232" y="113"/>
                    </a:lnTo>
                    <a:lnTo>
                      <a:pt x="234" y="106"/>
                    </a:lnTo>
                    <a:lnTo>
                      <a:pt x="237" y="108"/>
                    </a:lnTo>
                    <a:lnTo>
                      <a:pt x="239" y="114"/>
                    </a:lnTo>
                    <a:lnTo>
                      <a:pt x="242" y="116"/>
                    </a:lnTo>
                    <a:lnTo>
                      <a:pt x="246" y="98"/>
                    </a:lnTo>
                    <a:lnTo>
                      <a:pt x="247" y="121"/>
                    </a:lnTo>
                    <a:lnTo>
                      <a:pt x="251" y="106"/>
                    </a:lnTo>
                    <a:lnTo>
                      <a:pt x="254" y="118"/>
                    </a:lnTo>
                    <a:lnTo>
                      <a:pt x="256" y="116"/>
                    </a:lnTo>
                    <a:lnTo>
                      <a:pt x="259" y="113"/>
                    </a:lnTo>
                    <a:lnTo>
                      <a:pt x="262" y="119"/>
                    </a:lnTo>
                    <a:lnTo>
                      <a:pt x="264" y="113"/>
                    </a:lnTo>
                    <a:lnTo>
                      <a:pt x="267" y="101"/>
                    </a:lnTo>
                    <a:lnTo>
                      <a:pt x="269" y="109"/>
                    </a:lnTo>
                    <a:lnTo>
                      <a:pt x="272" y="103"/>
                    </a:lnTo>
                    <a:lnTo>
                      <a:pt x="276" y="119"/>
                    </a:lnTo>
                    <a:lnTo>
                      <a:pt x="277" y="121"/>
                    </a:lnTo>
                    <a:lnTo>
                      <a:pt x="280" y="108"/>
                    </a:lnTo>
                    <a:lnTo>
                      <a:pt x="284" y="124"/>
                    </a:lnTo>
                    <a:lnTo>
                      <a:pt x="285" y="116"/>
                    </a:lnTo>
                    <a:lnTo>
                      <a:pt x="289" y="108"/>
                    </a:lnTo>
                    <a:lnTo>
                      <a:pt x="290" y="116"/>
                    </a:lnTo>
                    <a:lnTo>
                      <a:pt x="294" y="124"/>
                    </a:lnTo>
                    <a:lnTo>
                      <a:pt x="297" y="121"/>
                    </a:lnTo>
                    <a:lnTo>
                      <a:pt x="299" y="116"/>
                    </a:lnTo>
                    <a:lnTo>
                      <a:pt x="302" y="123"/>
                    </a:lnTo>
                    <a:lnTo>
                      <a:pt x="305" y="124"/>
                    </a:lnTo>
                    <a:lnTo>
                      <a:pt x="307" y="121"/>
                    </a:lnTo>
                    <a:lnTo>
                      <a:pt x="310" y="114"/>
                    </a:lnTo>
                    <a:lnTo>
                      <a:pt x="312" y="111"/>
                    </a:lnTo>
                    <a:lnTo>
                      <a:pt x="315" y="121"/>
                    </a:lnTo>
                    <a:lnTo>
                      <a:pt x="319" y="108"/>
                    </a:lnTo>
                    <a:lnTo>
                      <a:pt x="320" y="121"/>
                    </a:lnTo>
                    <a:lnTo>
                      <a:pt x="324" y="118"/>
                    </a:lnTo>
                    <a:lnTo>
                      <a:pt x="327" y="104"/>
                    </a:lnTo>
                    <a:lnTo>
                      <a:pt x="329" y="119"/>
                    </a:lnTo>
                    <a:lnTo>
                      <a:pt x="332" y="116"/>
                    </a:lnTo>
                    <a:lnTo>
                      <a:pt x="334" y="114"/>
                    </a:lnTo>
                    <a:lnTo>
                      <a:pt x="337" y="123"/>
                    </a:lnTo>
                    <a:lnTo>
                      <a:pt x="340" y="119"/>
                    </a:lnTo>
                    <a:lnTo>
                      <a:pt x="342" y="111"/>
                    </a:lnTo>
                    <a:lnTo>
                      <a:pt x="345" y="111"/>
                    </a:lnTo>
                    <a:lnTo>
                      <a:pt x="349" y="118"/>
                    </a:lnTo>
                    <a:lnTo>
                      <a:pt x="350" y="114"/>
                    </a:lnTo>
                    <a:lnTo>
                      <a:pt x="354" y="118"/>
                    </a:lnTo>
                    <a:lnTo>
                      <a:pt x="355" y="123"/>
                    </a:lnTo>
                    <a:lnTo>
                      <a:pt x="358" y="119"/>
                    </a:lnTo>
                    <a:lnTo>
                      <a:pt x="362" y="123"/>
                    </a:lnTo>
                    <a:lnTo>
                      <a:pt x="363" y="121"/>
                    </a:lnTo>
                    <a:lnTo>
                      <a:pt x="367" y="118"/>
                    </a:lnTo>
                    <a:lnTo>
                      <a:pt x="370" y="116"/>
                    </a:lnTo>
                    <a:lnTo>
                      <a:pt x="372" y="124"/>
                    </a:lnTo>
                    <a:lnTo>
                      <a:pt x="375" y="118"/>
                    </a:lnTo>
                    <a:lnTo>
                      <a:pt x="377" y="118"/>
                    </a:lnTo>
                    <a:lnTo>
                      <a:pt x="380" y="118"/>
                    </a:lnTo>
                    <a:lnTo>
                      <a:pt x="383" y="126"/>
                    </a:lnTo>
                    <a:lnTo>
                      <a:pt x="385" y="118"/>
                    </a:lnTo>
                    <a:lnTo>
                      <a:pt x="388" y="113"/>
                    </a:lnTo>
                    <a:lnTo>
                      <a:pt x="392" y="119"/>
                    </a:lnTo>
                    <a:lnTo>
                      <a:pt x="393" y="119"/>
                    </a:lnTo>
                    <a:lnTo>
                      <a:pt x="397" y="121"/>
                    </a:lnTo>
                    <a:lnTo>
                      <a:pt x="400" y="118"/>
                    </a:lnTo>
                    <a:lnTo>
                      <a:pt x="402" y="121"/>
                    </a:lnTo>
                    <a:lnTo>
                      <a:pt x="405" y="121"/>
                    </a:lnTo>
                    <a:lnTo>
                      <a:pt x="407" y="119"/>
                    </a:lnTo>
                    <a:lnTo>
                      <a:pt x="410" y="111"/>
                    </a:lnTo>
                    <a:lnTo>
                      <a:pt x="413" y="119"/>
                    </a:lnTo>
                    <a:lnTo>
                      <a:pt x="415" y="121"/>
                    </a:lnTo>
                    <a:lnTo>
                      <a:pt x="418" y="121"/>
                    </a:lnTo>
                    <a:lnTo>
                      <a:pt x="420" y="118"/>
                    </a:lnTo>
                    <a:lnTo>
                      <a:pt x="423" y="119"/>
                    </a:lnTo>
                    <a:lnTo>
                      <a:pt x="427" y="118"/>
                    </a:lnTo>
                    <a:lnTo>
                      <a:pt x="428" y="116"/>
                    </a:lnTo>
                    <a:lnTo>
                      <a:pt x="431" y="119"/>
                    </a:lnTo>
                    <a:lnTo>
                      <a:pt x="435" y="121"/>
                    </a:lnTo>
                    <a:lnTo>
                      <a:pt x="436" y="118"/>
                    </a:lnTo>
                    <a:lnTo>
                      <a:pt x="440" y="116"/>
                    </a:lnTo>
                    <a:lnTo>
                      <a:pt x="441" y="116"/>
                    </a:lnTo>
                    <a:lnTo>
                      <a:pt x="445" y="119"/>
                    </a:lnTo>
                    <a:lnTo>
                      <a:pt x="448" y="114"/>
                    </a:lnTo>
                    <a:lnTo>
                      <a:pt x="450" y="121"/>
                    </a:lnTo>
                    <a:lnTo>
                      <a:pt x="453" y="121"/>
                    </a:lnTo>
                    <a:lnTo>
                      <a:pt x="456" y="116"/>
                    </a:lnTo>
                    <a:lnTo>
                      <a:pt x="458" y="123"/>
                    </a:lnTo>
                    <a:lnTo>
                      <a:pt x="461" y="111"/>
                    </a:lnTo>
                    <a:lnTo>
                      <a:pt x="465" y="123"/>
                    </a:lnTo>
                    <a:lnTo>
                      <a:pt x="466" y="121"/>
                    </a:lnTo>
                    <a:lnTo>
                      <a:pt x="470" y="119"/>
                    </a:lnTo>
                    <a:lnTo>
                      <a:pt x="471" y="118"/>
                    </a:lnTo>
                    <a:lnTo>
                      <a:pt x="475" y="118"/>
                    </a:lnTo>
                    <a:lnTo>
                      <a:pt x="478" y="119"/>
                    </a:lnTo>
                    <a:lnTo>
                      <a:pt x="480" y="118"/>
                    </a:lnTo>
                    <a:lnTo>
                      <a:pt x="483" y="123"/>
                    </a:lnTo>
                    <a:lnTo>
                      <a:pt x="485" y="116"/>
                    </a:lnTo>
                    <a:lnTo>
                      <a:pt x="488" y="123"/>
                    </a:lnTo>
                    <a:lnTo>
                      <a:pt x="491" y="1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3" name="Freeform 367"/>
              <p:cNvSpPr>
                <a:spLocks/>
              </p:cNvSpPr>
              <p:nvPr/>
            </p:nvSpPr>
            <p:spPr bwMode="auto">
              <a:xfrm>
                <a:off x="669" y="1468"/>
                <a:ext cx="2024" cy="111"/>
              </a:xfrm>
              <a:custGeom>
                <a:avLst/>
                <a:gdLst>
                  <a:gd name="T0" fmla="*/ 30 w 2024"/>
                  <a:gd name="T1" fmla="*/ 103 h 111"/>
                  <a:gd name="T2" fmla="*/ 63 w 2024"/>
                  <a:gd name="T3" fmla="*/ 105 h 111"/>
                  <a:gd name="T4" fmla="*/ 94 w 2024"/>
                  <a:gd name="T5" fmla="*/ 91 h 111"/>
                  <a:gd name="T6" fmla="*/ 127 w 2024"/>
                  <a:gd name="T7" fmla="*/ 88 h 111"/>
                  <a:gd name="T8" fmla="*/ 159 w 2024"/>
                  <a:gd name="T9" fmla="*/ 93 h 111"/>
                  <a:gd name="T10" fmla="*/ 192 w 2024"/>
                  <a:gd name="T11" fmla="*/ 101 h 111"/>
                  <a:gd name="T12" fmla="*/ 224 w 2024"/>
                  <a:gd name="T13" fmla="*/ 93 h 111"/>
                  <a:gd name="T14" fmla="*/ 257 w 2024"/>
                  <a:gd name="T15" fmla="*/ 101 h 111"/>
                  <a:gd name="T16" fmla="*/ 288 w 2024"/>
                  <a:gd name="T17" fmla="*/ 105 h 111"/>
                  <a:gd name="T18" fmla="*/ 322 w 2024"/>
                  <a:gd name="T19" fmla="*/ 105 h 111"/>
                  <a:gd name="T20" fmla="*/ 353 w 2024"/>
                  <a:gd name="T21" fmla="*/ 103 h 111"/>
                  <a:gd name="T22" fmla="*/ 386 w 2024"/>
                  <a:gd name="T23" fmla="*/ 77 h 111"/>
                  <a:gd name="T24" fmla="*/ 418 w 2024"/>
                  <a:gd name="T25" fmla="*/ 83 h 111"/>
                  <a:gd name="T26" fmla="*/ 451 w 2024"/>
                  <a:gd name="T27" fmla="*/ 78 h 111"/>
                  <a:gd name="T28" fmla="*/ 483 w 2024"/>
                  <a:gd name="T29" fmla="*/ 78 h 111"/>
                  <a:gd name="T30" fmla="*/ 516 w 2024"/>
                  <a:gd name="T31" fmla="*/ 103 h 111"/>
                  <a:gd name="T32" fmla="*/ 547 w 2024"/>
                  <a:gd name="T33" fmla="*/ 96 h 111"/>
                  <a:gd name="T34" fmla="*/ 580 w 2024"/>
                  <a:gd name="T35" fmla="*/ 100 h 111"/>
                  <a:gd name="T36" fmla="*/ 612 w 2024"/>
                  <a:gd name="T37" fmla="*/ 106 h 111"/>
                  <a:gd name="T38" fmla="*/ 645 w 2024"/>
                  <a:gd name="T39" fmla="*/ 106 h 111"/>
                  <a:gd name="T40" fmla="*/ 677 w 2024"/>
                  <a:gd name="T41" fmla="*/ 101 h 111"/>
                  <a:gd name="T42" fmla="*/ 710 w 2024"/>
                  <a:gd name="T43" fmla="*/ 105 h 111"/>
                  <a:gd name="T44" fmla="*/ 741 w 2024"/>
                  <a:gd name="T45" fmla="*/ 103 h 111"/>
                  <a:gd name="T46" fmla="*/ 775 w 2024"/>
                  <a:gd name="T47" fmla="*/ 105 h 111"/>
                  <a:gd name="T48" fmla="*/ 806 w 2024"/>
                  <a:gd name="T49" fmla="*/ 106 h 111"/>
                  <a:gd name="T50" fmla="*/ 839 w 2024"/>
                  <a:gd name="T51" fmla="*/ 108 h 111"/>
                  <a:gd name="T52" fmla="*/ 873 w 2024"/>
                  <a:gd name="T53" fmla="*/ 108 h 111"/>
                  <a:gd name="T54" fmla="*/ 904 w 2024"/>
                  <a:gd name="T55" fmla="*/ 96 h 111"/>
                  <a:gd name="T56" fmla="*/ 937 w 2024"/>
                  <a:gd name="T57" fmla="*/ 103 h 111"/>
                  <a:gd name="T58" fmla="*/ 969 w 2024"/>
                  <a:gd name="T59" fmla="*/ 100 h 111"/>
                  <a:gd name="T60" fmla="*/ 1002 w 2024"/>
                  <a:gd name="T61" fmla="*/ 103 h 111"/>
                  <a:gd name="T62" fmla="*/ 1033 w 2024"/>
                  <a:gd name="T63" fmla="*/ 101 h 111"/>
                  <a:gd name="T64" fmla="*/ 1067 w 2024"/>
                  <a:gd name="T65" fmla="*/ 106 h 111"/>
                  <a:gd name="T66" fmla="*/ 1098 w 2024"/>
                  <a:gd name="T67" fmla="*/ 96 h 111"/>
                  <a:gd name="T68" fmla="*/ 1131 w 2024"/>
                  <a:gd name="T69" fmla="*/ 103 h 111"/>
                  <a:gd name="T70" fmla="*/ 1163 w 2024"/>
                  <a:gd name="T71" fmla="*/ 100 h 111"/>
                  <a:gd name="T72" fmla="*/ 1196 w 2024"/>
                  <a:gd name="T73" fmla="*/ 90 h 111"/>
                  <a:gd name="T74" fmla="*/ 1228 w 2024"/>
                  <a:gd name="T75" fmla="*/ 106 h 111"/>
                  <a:gd name="T76" fmla="*/ 1261 w 2024"/>
                  <a:gd name="T77" fmla="*/ 93 h 111"/>
                  <a:gd name="T78" fmla="*/ 1292 w 2024"/>
                  <a:gd name="T79" fmla="*/ 103 h 111"/>
                  <a:gd name="T80" fmla="*/ 1325 w 2024"/>
                  <a:gd name="T81" fmla="*/ 0 h 111"/>
                  <a:gd name="T82" fmla="*/ 1357 w 2024"/>
                  <a:gd name="T83" fmla="*/ 47 h 111"/>
                  <a:gd name="T84" fmla="*/ 1390 w 2024"/>
                  <a:gd name="T85" fmla="*/ 85 h 111"/>
                  <a:gd name="T86" fmla="*/ 1422 w 2024"/>
                  <a:gd name="T87" fmla="*/ 78 h 111"/>
                  <a:gd name="T88" fmla="*/ 1455 w 2024"/>
                  <a:gd name="T89" fmla="*/ 103 h 111"/>
                  <a:gd name="T90" fmla="*/ 1486 w 2024"/>
                  <a:gd name="T91" fmla="*/ 100 h 111"/>
                  <a:gd name="T92" fmla="*/ 1520 w 2024"/>
                  <a:gd name="T93" fmla="*/ 101 h 111"/>
                  <a:gd name="T94" fmla="*/ 1551 w 2024"/>
                  <a:gd name="T95" fmla="*/ 108 h 111"/>
                  <a:gd name="T96" fmla="*/ 1584 w 2024"/>
                  <a:gd name="T97" fmla="*/ 103 h 111"/>
                  <a:gd name="T98" fmla="*/ 1616 w 2024"/>
                  <a:gd name="T99" fmla="*/ 106 h 111"/>
                  <a:gd name="T100" fmla="*/ 1649 w 2024"/>
                  <a:gd name="T101" fmla="*/ 101 h 111"/>
                  <a:gd name="T102" fmla="*/ 1681 w 2024"/>
                  <a:gd name="T103" fmla="*/ 105 h 111"/>
                  <a:gd name="T104" fmla="*/ 1714 w 2024"/>
                  <a:gd name="T105" fmla="*/ 108 h 111"/>
                  <a:gd name="T106" fmla="*/ 1745 w 2024"/>
                  <a:gd name="T107" fmla="*/ 96 h 111"/>
                  <a:gd name="T108" fmla="*/ 1778 w 2024"/>
                  <a:gd name="T109" fmla="*/ 101 h 111"/>
                  <a:gd name="T110" fmla="*/ 1810 w 2024"/>
                  <a:gd name="T111" fmla="*/ 103 h 111"/>
                  <a:gd name="T112" fmla="*/ 1843 w 2024"/>
                  <a:gd name="T113" fmla="*/ 105 h 111"/>
                  <a:gd name="T114" fmla="*/ 1875 w 2024"/>
                  <a:gd name="T115" fmla="*/ 108 h 111"/>
                  <a:gd name="T116" fmla="*/ 1908 w 2024"/>
                  <a:gd name="T117" fmla="*/ 108 h 111"/>
                  <a:gd name="T118" fmla="*/ 1939 w 2024"/>
                  <a:gd name="T119" fmla="*/ 103 h 111"/>
                  <a:gd name="T120" fmla="*/ 1973 w 2024"/>
                  <a:gd name="T121" fmla="*/ 101 h 111"/>
                  <a:gd name="T122" fmla="*/ 2004 w 2024"/>
                  <a:gd name="T123" fmla="*/ 10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11">
                    <a:moveTo>
                      <a:pt x="0" y="108"/>
                    </a:moveTo>
                    <a:lnTo>
                      <a:pt x="3" y="105"/>
                    </a:lnTo>
                    <a:lnTo>
                      <a:pt x="5" y="103"/>
                    </a:lnTo>
                    <a:lnTo>
                      <a:pt x="8" y="106"/>
                    </a:lnTo>
                    <a:lnTo>
                      <a:pt x="11" y="110"/>
                    </a:lnTo>
                    <a:lnTo>
                      <a:pt x="13" y="110"/>
                    </a:lnTo>
                    <a:lnTo>
                      <a:pt x="16" y="96"/>
                    </a:lnTo>
                    <a:lnTo>
                      <a:pt x="20" y="105"/>
                    </a:lnTo>
                    <a:lnTo>
                      <a:pt x="21" y="105"/>
                    </a:lnTo>
                    <a:lnTo>
                      <a:pt x="25" y="103"/>
                    </a:lnTo>
                    <a:lnTo>
                      <a:pt x="28" y="108"/>
                    </a:lnTo>
                    <a:lnTo>
                      <a:pt x="30" y="103"/>
                    </a:lnTo>
                    <a:lnTo>
                      <a:pt x="33" y="98"/>
                    </a:lnTo>
                    <a:lnTo>
                      <a:pt x="35" y="101"/>
                    </a:lnTo>
                    <a:lnTo>
                      <a:pt x="38" y="103"/>
                    </a:lnTo>
                    <a:lnTo>
                      <a:pt x="41" y="105"/>
                    </a:lnTo>
                    <a:lnTo>
                      <a:pt x="43" y="103"/>
                    </a:lnTo>
                    <a:lnTo>
                      <a:pt x="46" y="96"/>
                    </a:lnTo>
                    <a:lnTo>
                      <a:pt x="49" y="105"/>
                    </a:lnTo>
                    <a:lnTo>
                      <a:pt x="51" y="105"/>
                    </a:lnTo>
                    <a:lnTo>
                      <a:pt x="54" y="105"/>
                    </a:lnTo>
                    <a:lnTo>
                      <a:pt x="56" y="110"/>
                    </a:lnTo>
                    <a:lnTo>
                      <a:pt x="59" y="106"/>
                    </a:lnTo>
                    <a:lnTo>
                      <a:pt x="63" y="105"/>
                    </a:lnTo>
                    <a:lnTo>
                      <a:pt x="64" y="98"/>
                    </a:lnTo>
                    <a:lnTo>
                      <a:pt x="68" y="103"/>
                    </a:lnTo>
                    <a:lnTo>
                      <a:pt x="69" y="100"/>
                    </a:lnTo>
                    <a:lnTo>
                      <a:pt x="73" y="100"/>
                    </a:lnTo>
                    <a:lnTo>
                      <a:pt x="76" y="105"/>
                    </a:lnTo>
                    <a:lnTo>
                      <a:pt x="78" y="100"/>
                    </a:lnTo>
                    <a:lnTo>
                      <a:pt x="81" y="110"/>
                    </a:lnTo>
                    <a:lnTo>
                      <a:pt x="84" y="103"/>
                    </a:lnTo>
                    <a:lnTo>
                      <a:pt x="86" y="105"/>
                    </a:lnTo>
                    <a:lnTo>
                      <a:pt x="89" y="110"/>
                    </a:lnTo>
                    <a:lnTo>
                      <a:pt x="93" y="106"/>
                    </a:lnTo>
                    <a:lnTo>
                      <a:pt x="94" y="91"/>
                    </a:lnTo>
                    <a:lnTo>
                      <a:pt x="98" y="101"/>
                    </a:lnTo>
                    <a:lnTo>
                      <a:pt x="99" y="105"/>
                    </a:lnTo>
                    <a:lnTo>
                      <a:pt x="103" y="105"/>
                    </a:lnTo>
                    <a:lnTo>
                      <a:pt x="106" y="103"/>
                    </a:lnTo>
                    <a:lnTo>
                      <a:pt x="108" y="101"/>
                    </a:lnTo>
                    <a:lnTo>
                      <a:pt x="111" y="110"/>
                    </a:lnTo>
                    <a:lnTo>
                      <a:pt x="114" y="106"/>
                    </a:lnTo>
                    <a:lnTo>
                      <a:pt x="116" y="98"/>
                    </a:lnTo>
                    <a:lnTo>
                      <a:pt x="119" y="100"/>
                    </a:lnTo>
                    <a:lnTo>
                      <a:pt x="121" y="91"/>
                    </a:lnTo>
                    <a:lnTo>
                      <a:pt x="124" y="106"/>
                    </a:lnTo>
                    <a:lnTo>
                      <a:pt x="127" y="88"/>
                    </a:lnTo>
                    <a:lnTo>
                      <a:pt x="129" y="100"/>
                    </a:lnTo>
                    <a:lnTo>
                      <a:pt x="132" y="100"/>
                    </a:lnTo>
                    <a:lnTo>
                      <a:pt x="134" y="100"/>
                    </a:lnTo>
                    <a:lnTo>
                      <a:pt x="137" y="95"/>
                    </a:lnTo>
                    <a:lnTo>
                      <a:pt x="141" y="98"/>
                    </a:lnTo>
                    <a:lnTo>
                      <a:pt x="142" y="101"/>
                    </a:lnTo>
                    <a:lnTo>
                      <a:pt x="146" y="98"/>
                    </a:lnTo>
                    <a:lnTo>
                      <a:pt x="149" y="101"/>
                    </a:lnTo>
                    <a:lnTo>
                      <a:pt x="151" y="85"/>
                    </a:lnTo>
                    <a:lnTo>
                      <a:pt x="154" y="85"/>
                    </a:lnTo>
                    <a:lnTo>
                      <a:pt x="157" y="101"/>
                    </a:lnTo>
                    <a:lnTo>
                      <a:pt x="159" y="93"/>
                    </a:lnTo>
                    <a:lnTo>
                      <a:pt x="162" y="98"/>
                    </a:lnTo>
                    <a:lnTo>
                      <a:pt x="164" y="85"/>
                    </a:lnTo>
                    <a:lnTo>
                      <a:pt x="167" y="105"/>
                    </a:lnTo>
                    <a:lnTo>
                      <a:pt x="171" y="91"/>
                    </a:lnTo>
                    <a:lnTo>
                      <a:pt x="172" y="86"/>
                    </a:lnTo>
                    <a:lnTo>
                      <a:pt x="176" y="91"/>
                    </a:lnTo>
                    <a:lnTo>
                      <a:pt x="179" y="100"/>
                    </a:lnTo>
                    <a:lnTo>
                      <a:pt x="181" y="78"/>
                    </a:lnTo>
                    <a:lnTo>
                      <a:pt x="184" y="98"/>
                    </a:lnTo>
                    <a:lnTo>
                      <a:pt x="186" y="78"/>
                    </a:lnTo>
                    <a:lnTo>
                      <a:pt x="189" y="100"/>
                    </a:lnTo>
                    <a:lnTo>
                      <a:pt x="192" y="101"/>
                    </a:lnTo>
                    <a:lnTo>
                      <a:pt x="194" y="98"/>
                    </a:lnTo>
                    <a:lnTo>
                      <a:pt x="197" y="101"/>
                    </a:lnTo>
                    <a:lnTo>
                      <a:pt x="200" y="108"/>
                    </a:lnTo>
                    <a:lnTo>
                      <a:pt x="202" y="101"/>
                    </a:lnTo>
                    <a:lnTo>
                      <a:pt x="205" y="103"/>
                    </a:lnTo>
                    <a:lnTo>
                      <a:pt x="207" y="100"/>
                    </a:lnTo>
                    <a:lnTo>
                      <a:pt x="210" y="101"/>
                    </a:lnTo>
                    <a:lnTo>
                      <a:pt x="214" y="105"/>
                    </a:lnTo>
                    <a:lnTo>
                      <a:pt x="215" y="96"/>
                    </a:lnTo>
                    <a:lnTo>
                      <a:pt x="219" y="101"/>
                    </a:lnTo>
                    <a:lnTo>
                      <a:pt x="222" y="101"/>
                    </a:lnTo>
                    <a:lnTo>
                      <a:pt x="224" y="93"/>
                    </a:lnTo>
                    <a:lnTo>
                      <a:pt x="227" y="95"/>
                    </a:lnTo>
                    <a:lnTo>
                      <a:pt x="229" y="101"/>
                    </a:lnTo>
                    <a:lnTo>
                      <a:pt x="232" y="103"/>
                    </a:lnTo>
                    <a:lnTo>
                      <a:pt x="235" y="110"/>
                    </a:lnTo>
                    <a:lnTo>
                      <a:pt x="237" y="103"/>
                    </a:lnTo>
                    <a:lnTo>
                      <a:pt x="240" y="100"/>
                    </a:lnTo>
                    <a:lnTo>
                      <a:pt x="244" y="95"/>
                    </a:lnTo>
                    <a:lnTo>
                      <a:pt x="245" y="106"/>
                    </a:lnTo>
                    <a:lnTo>
                      <a:pt x="249" y="101"/>
                    </a:lnTo>
                    <a:lnTo>
                      <a:pt x="250" y="108"/>
                    </a:lnTo>
                    <a:lnTo>
                      <a:pt x="254" y="110"/>
                    </a:lnTo>
                    <a:lnTo>
                      <a:pt x="257" y="101"/>
                    </a:lnTo>
                    <a:lnTo>
                      <a:pt x="259" y="105"/>
                    </a:lnTo>
                    <a:lnTo>
                      <a:pt x="262" y="101"/>
                    </a:lnTo>
                    <a:lnTo>
                      <a:pt x="265" y="105"/>
                    </a:lnTo>
                    <a:lnTo>
                      <a:pt x="267" y="106"/>
                    </a:lnTo>
                    <a:lnTo>
                      <a:pt x="270" y="110"/>
                    </a:lnTo>
                    <a:lnTo>
                      <a:pt x="272" y="111"/>
                    </a:lnTo>
                    <a:lnTo>
                      <a:pt x="275" y="100"/>
                    </a:lnTo>
                    <a:lnTo>
                      <a:pt x="278" y="105"/>
                    </a:lnTo>
                    <a:lnTo>
                      <a:pt x="280" y="100"/>
                    </a:lnTo>
                    <a:lnTo>
                      <a:pt x="283" y="103"/>
                    </a:lnTo>
                    <a:lnTo>
                      <a:pt x="287" y="98"/>
                    </a:lnTo>
                    <a:lnTo>
                      <a:pt x="288" y="105"/>
                    </a:lnTo>
                    <a:lnTo>
                      <a:pt x="292" y="105"/>
                    </a:lnTo>
                    <a:lnTo>
                      <a:pt x="295" y="103"/>
                    </a:lnTo>
                    <a:lnTo>
                      <a:pt x="297" y="110"/>
                    </a:lnTo>
                    <a:lnTo>
                      <a:pt x="300" y="101"/>
                    </a:lnTo>
                    <a:lnTo>
                      <a:pt x="302" y="96"/>
                    </a:lnTo>
                    <a:lnTo>
                      <a:pt x="305" y="96"/>
                    </a:lnTo>
                    <a:lnTo>
                      <a:pt x="308" y="101"/>
                    </a:lnTo>
                    <a:lnTo>
                      <a:pt x="310" y="105"/>
                    </a:lnTo>
                    <a:lnTo>
                      <a:pt x="313" y="103"/>
                    </a:lnTo>
                    <a:lnTo>
                      <a:pt x="315" y="110"/>
                    </a:lnTo>
                    <a:lnTo>
                      <a:pt x="318" y="108"/>
                    </a:lnTo>
                    <a:lnTo>
                      <a:pt x="322" y="105"/>
                    </a:lnTo>
                    <a:lnTo>
                      <a:pt x="323" y="105"/>
                    </a:lnTo>
                    <a:lnTo>
                      <a:pt x="327" y="91"/>
                    </a:lnTo>
                    <a:lnTo>
                      <a:pt x="330" y="105"/>
                    </a:lnTo>
                    <a:lnTo>
                      <a:pt x="332" y="101"/>
                    </a:lnTo>
                    <a:lnTo>
                      <a:pt x="335" y="98"/>
                    </a:lnTo>
                    <a:lnTo>
                      <a:pt x="338" y="100"/>
                    </a:lnTo>
                    <a:lnTo>
                      <a:pt x="340" y="106"/>
                    </a:lnTo>
                    <a:lnTo>
                      <a:pt x="343" y="96"/>
                    </a:lnTo>
                    <a:lnTo>
                      <a:pt x="345" y="105"/>
                    </a:lnTo>
                    <a:lnTo>
                      <a:pt x="348" y="96"/>
                    </a:lnTo>
                    <a:lnTo>
                      <a:pt x="351" y="100"/>
                    </a:lnTo>
                    <a:lnTo>
                      <a:pt x="353" y="103"/>
                    </a:lnTo>
                    <a:lnTo>
                      <a:pt x="356" y="110"/>
                    </a:lnTo>
                    <a:lnTo>
                      <a:pt x="360" y="101"/>
                    </a:lnTo>
                    <a:lnTo>
                      <a:pt x="361" y="106"/>
                    </a:lnTo>
                    <a:lnTo>
                      <a:pt x="365" y="103"/>
                    </a:lnTo>
                    <a:lnTo>
                      <a:pt x="366" y="100"/>
                    </a:lnTo>
                    <a:lnTo>
                      <a:pt x="370" y="96"/>
                    </a:lnTo>
                    <a:lnTo>
                      <a:pt x="373" y="108"/>
                    </a:lnTo>
                    <a:lnTo>
                      <a:pt x="375" y="93"/>
                    </a:lnTo>
                    <a:lnTo>
                      <a:pt x="378" y="65"/>
                    </a:lnTo>
                    <a:lnTo>
                      <a:pt x="380" y="88"/>
                    </a:lnTo>
                    <a:lnTo>
                      <a:pt x="383" y="90"/>
                    </a:lnTo>
                    <a:lnTo>
                      <a:pt x="386" y="77"/>
                    </a:lnTo>
                    <a:lnTo>
                      <a:pt x="388" y="86"/>
                    </a:lnTo>
                    <a:lnTo>
                      <a:pt x="391" y="95"/>
                    </a:lnTo>
                    <a:lnTo>
                      <a:pt x="395" y="108"/>
                    </a:lnTo>
                    <a:lnTo>
                      <a:pt x="396" y="91"/>
                    </a:lnTo>
                    <a:lnTo>
                      <a:pt x="400" y="108"/>
                    </a:lnTo>
                    <a:lnTo>
                      <a:pt x="403" y="98"/>
                    </a:lnTo>
                    <a:lnTo>
                      <a:pt x="405" y="83"/>
                    </a:lnTo>
                    <a:lnTo>
                      <a:pt x="408" y="96"/>
                    </a:lnTo>
                    <a:lnTo>
                      <a:pt x="410" y="88"/>
                    </a:lnTo>
                    <a:lnTo>
                      <a:pt x="413" y="90"/>
                    </a:lnTo>
                    <a:lnTo>
                      <a:pt x="416" y="91"/>
                    </a:lnTo>
                    <a:lnTo>
                      <a:pt x="418" y="83"/>
                    </a:lnTo>
                    <a:lnTo>
                      <a:pt x="421" y="77"/>
                    </a:lnTo>
                    <a:lnTo>
                      <a:pt x="424" y="85"/>
                    </a:lnTo>
                    <a:lnTo>
                      <a:pt x="426" y="80"/>
                    </a:lnTo>
                    <a:lnTo>
                      <a:pt x="429" y="101"/>
                    </a:lnTo>
                    <a:lnTo>
                      <a:pt x="431" y="72"/>
                    </a:lnTo>
                    <a:lnTo>
                      <a:pt x="434" y="50"/>
                    </a:lnTo>
                    <a:lnTo>
                      <a:pt x="438" y="103"/>
                    </a:lnTo>
                    <a:lnTo>
                      <a:pt x="439" y="101"/>
                    </a:lnTo>
                    <a:lnTo>
                      <a:pt x="443" y="67"/>
                    </a:lnTo>
                    <a:lnTo>
                      <a:pt x="446" y="43"/>
                    </a:lnTo>
                    <a:lnTo>
                      <a:pt x="448" y="25"/>
                    </a:lnTo>
                    <a:lnTo>
                      <a:pt x="451" y="78"/>
                    </a:lnTo>
                    <a:lnTo>
                      <a:pt x="453" y="30"/>
                    </a:lnTo>
                    <a:lnTo>
                      <a:pt x="456" y="83"/>
                    </a:lnTo>
                    <a:lnTo>
                      <a:pt x="459" y="91"/>
                    </a:lnTo>
                    <a:lnTo>
                      <a:pt x="461" y="80"/>
                    </a:lnTo>
                    <a:lnTo>
                      <a:pt x="464" y="33"/>
                    </a:lnTo>
                    <a:lnTo>
                      <a:pt x="468" y="22"/>
                    </a:lnTo>
                    <a:lnTo>
                      <a:pt x="469" y="40"/>
                    </a:lnTo>
                    <a:lnTo>
                      <a:pt x="473" y="63"/>
                    </a:lnTo>
                    <a:lnTo>
                      <a:pt x="474" y="62"/>
                    </a:lnTo>
                    <a:lnTo>
                      <a:pt x="478" y="83"/>
                    </a:lnTo>
                    <a:lnTo>
                      <a:pt x="481" y="65"/>
                    </a:lnTo>
                    <a:lnTo>
                      <a:pt x="483" y="78"/>
                    </a:lnTo>
                    <a:lnTo>
                      <a:pt x="486" y="88"/>
                    </a:lnTo>
                    <a:lnTo>
                      <a:pt x="489" y="96"/>
                    </a:lnTo>
                    <a:lnTo>
                      <a:pt x="491" y="98"/>
                    </a:lnTo>
                    <a:lnTo>
                      <a:pt x="494" y="85"/>
                    </a:lnTo>
                    <a:lnTo>
                      <a:pt x="496" y="80"/>
                    </a:lnTo>
                    <a:lnTo>
                      <a:pt x="499" y="91"/>
                    </a:lnTo>
                    <a:lnTo>
                      <a:pt x="502" y="65"/>
                    </a:lnTo>
                    <a:lnTo>
                      <a:pt x="504" y="83"/>
                    </a:lnTo>
                    <a:lnTo>
                      <a:pt x="507" y="98"/>
                    </a:lnTo>
                    <a:lnTo>
                      <a:pt x="511" y="83"/>
                    </a:lnTo>
                    <a:lnTo>
                      <a:pt x="512" y="98"/>
                    </a:lnTo>
                    <a:lnTo>
                      <a:pt x="516" y="103"/>
                    </a:lnTo>
                    <a:lnTo>
                      <a:pt x="517" y="88"/>
                    </a:lnTo>
                    <a:lnTo>
                      <a:pt x="521" y="91"/>
                    </a:lnTo>
                    <a:lnTo>
                      <a:pt x="524" y="100"/>
                    </a:lnTo>
                    <a:lnTo>
                      <a:pt x="526" y="98"/>
                    </a:lnTo>
                    <a:lnTo>
                      <a:pt x="529" y="93"/>
                    </a:lnTo>
                    <a:lnTo>
                      <a:pt x="532" y="91"/>
                    </a:lnTo>
                    <a:lnTo>
                      <a:pt x="534" y="106"/>
                    </a:lnTo>
                    <a:lnTo>
                      <a:pt x="537" y="108"/>
                    </a:lnTo>
                    <a:lnTo>
                      <a:pt x="541" y="101"/>
                    </a:lnTo>
                    <a:lnTo>
                      <a:pt x="542" y="86"/>
                    </a:lnTo>
                    <a:lnTo>
                      <a:pt x="546" y="105"/>
                    </a:lnTo>
                    <a:lnTo>
                      <a:pt x="547" y="96"/>
                    </a:lnTo>
                    <a:lnTo>
                      <a:pt x="551" y="108"/>
                    </a:lnTo>
                    <a:lnTo>
                      <a:pt x="554" y="100"/>
                    </a:lnTo>
                    <a:lnTo>
                      <a:pt x="556" y="96"/>
                    </a:lnTo>
                    <a:lnTo>
                      <a:pt x="559" y="101"/>
                    </a:lnTo>
                    <a:lnTo>
                      <a:pt x="561" y="98"/>
                    </a:lnTo>
                    <a:lnTo>
                      <a:pt x="564" y="96"/>
                    </a:lnTo>
                    <a:lnTo>
                      <a:pt x="567" y="105"/>
                    </a:lnTo>
                    <a:lnTo>
                      <a:pt x="569" y="101"/>
                    </a:lnTo>
                    <a:lnTo>
                      <a:pt x="572" y="111"/>
                    </a:lnTo>
                    <a:lnTo>
                      <a:pt x="575" y="105"/>
                    </a:lnTo>
                    <a:lnTo>
                      <a:pt x="577" y="106"/>
                    </a:lnTo>
                    <a:lnTo>
                      <a:pt x="580" y="100"/>
                    </a:lnTo>
                    <a:lnTo>
                      <a:pt x="582" y="103"/>
                    </a:lnTo>
                    <a:lnTo>
                      <a:pt x="585" y="106"/>
                    </a:lnTo>
                    <a:lnTo>
                      <a:pt x="589" y="110"/>
                    </a:lnTo>
                    <a:lnTo>
                      <a:pt x="590" y="98"/>
                    </a:lnTo>
                    <a:lnTo>
                      <a:pt x="594" y="103"/>
                    </a:lnTo>
                    <a:lnTo>
                      <a:pt x="597" y="96"/>
                    </a:lnTo>
                    <a:lnTo>
                      <a:pt x="599" y="105"/>
                    </a:lnTo>
                    <a:lnTo>
                      <a:pt x="602" y="103"/>
                    </a:lnTo>
                    <a:lnTo>
                      <a:pt x="605" y="108"/>
                    </a:lnTo>
                    <a:lnTo>
                      <a:pt x="607" y="103"/>
                    </a:lnTo>
                    <a:lnTo>
                      <a:pt x="610" y="105"/>
                    </a:lnTo>
                    <a:lnTo>
                      <a:pt x="612" y="106"/>
                    </a:lnTo>
                    <a:lnTo>
                      <a:pt x="615" y="105"/>
                    </a:lnTo>
                    <a:lnTo>
                      <a:pt x="619" y="106"/>
                    </a:lnTo>
                    <a:lnTo>
                      <a:pt x="620" y="100"/>
                    </a:lnTo>
                    <a:lnTo>
                      <a:pt x="624" y="106"/>
                    </a:lnTo>
                    <a:lnTo>
                      <a:pt x="625" y="106"/>
                    </a:lnTo>
                    <a:lnTo>
                      <a:pt x="629" y="100"/>
                    </a:lnTo>
                    <a:lnTo>
                      <a:pt x="632" y="101"/>
                    </a:lnTo>
                    <a:lnTo>
                      <a:pt x="634" y="105"/>
                    </a:lnTo>
                    <a:lnTo>
                      <a:pt x="637" y="106"/>
                    </a:lnTo>
                    <a:lnTo>
                      <a:pt x="640" y="106"/>
                    </a:lnTo>
                    <a:lnTo>
                      <a:pt x="642" y="100"/>
                    </a:lnTo>
                    <a:lnTo>
                      <a:pt x="645" y="106"/>
                    </a:lnTo>
                    <a:lnTo>
                      <a:pt x="647" y="108"/>
                    </a:lnTo>
                    <a:lnTo>
                      <a:pt x="650" y="108"/>
                    </a:lnTo>
                    <a:lnTo>
                      <a:pt x="653" y="106"/>
                    </a:lnTo>
                    <a:lnTo>
                      <a:pt x="655" y="101"/>
                    </a:lnTo>
                    <a:lnTo>
                      <a:pt x="658" y="101"/>
                    </a:lnTo>
                    <a:lnTo>
                      <a:pt x="662" y="110"/>
                    </a:lnTo>
                    <a:lnTo>
                      <a:pt x="663" y="110"/>
                    </a:lnTo>
                    <a:lnTo>
                      <a:pt x="667" y="105"/>
                    </a:lnTo>
                    <a:lnTo>
                      <a:pt x="670" y="98"/>
                    </a:lnTo>
                    <a:lnTo>
                      <a:pt x="672" y="106"/>
                    </a:lnTo>
                    <a:lnTo>
                      <a:pt x="675" y="100"/>
                    </a:lnTo>
                    <a:lnTo>
                      <a:pt x="677" y="101"/>
                    </a:lnTo>
                    <a:lnTo>
                      <a:pt x="680" y="103"/>
                    </a:lnTo>
                    <a:lnTo>
                      <a:pt x="683" y="108"/>
                    </a:lnTo>
                    <a:lnTo>
                      <a:pt x="685" y="101"/>
                    </a:lnTo>
                    <a:lnTo>
                      <a:pt x="688" y="108"/>
                    </a:lnTo>
                    <a:lnTo>
                      <a:pt x="692" y="105"/>
                    </a:lnTo>
                    <a:lnTo>
                      <a:pt x="693" y="105"/>
                    </a:lnTo>
                    <a:lnTo>
                      <a:pt x="697" y="106"/>
                    </a:lnTo>
                    <a:lnTo>
                      <a:pt x="698" y="105"/>
                    </a:lnTo>
                    <a:lnTo>
                      <a:pt x="702" y="93"/>
                    </a:lnTo>
                    <a:lnTo>
                      <a:pt x="705" y="106"/>
                    </a:lnTo>
                    <a:lnTo>
                      <a:pt x="707" y="111"/>
                    </a:lnTo>
                    <a:lnTo>
                      <a:pt x="710" y="105"/>
                    </a:lnTo>
                    <a:lnTo>
                      <a:pt x="712" y="101"/>
                    </a:lnTo>
                    <a:lnTo>
                      <a:pt x="715" y="105"/>
                    </a:lnTo>
                    <a:lnTo>
                      <a:pt x="718" y="106"/>
                    </a:lnTo>
                    <a:lnTo>
                      <a:pt x="720" y="100"/>
                    </a:lnTo>
                    <a:lnTo>
                      <a:pt x="723" y="108"/>
                    </a:lnTo>
                    <a:lnTo>
                      <a:pt x="726" y="108"/>
                    </a:lnTo>
                    <a:lnTo>
                      <a:pt x="728" y="108"/>
                    </a:lnTo>
                    <a:lnTo>
                      <a:pt x="731" y="106"/>
                    </a:lnTo>
                    <a:lnTo>
                      <a:pt x="735" y="110"/>
                    </a:lnTo>
                    <a:lnTo>
                      <a:pt x="736" y="108"/>
                    </a:lnTo>
                    <a:lnTo>
                      <a:pt x="740" y="106"/>
                    </a:lnTo>
                    <a:lnTo>
                      <a:pt x="741" y="103"/>
                    </a:lnTo>
                    <a:lnTo>
                      <a:pt x="745" y="110"/>
                    </a:lnTo>
                    <a:lnTo>
                      <a:pt x="748" y="108"/>
                    </a:lnTo>
                    <a:lnTo>
                      <a:pt x="750" y="106"/>
                    </a:lnTo>
                    <a:lnTo>
                      <a:pt x="753" y="101"/>
                    </a:lnTo>
                    <a:lnTo>
                      <a:pt x="756" y="106"/>
                    </a:lnTo>
                    <a:lnTo>
                      <a:pt x="758" y="103"/>
                    </a:lnTo>
                    <a:lnTo>
                      <a:pt x="761" y="101"/>
                    </a:lnTo>
                    <a:lnTo>
                      <a:pt x="763" y="108"/>
                    </a:lnTo>
                    <a:lnTo>
                      <a:pt x="766" y="101"/>
                    </a:lnTo>
                    <a:lnTo>
                      <a:pt x="770" y="106"/>
                    </a:lnTo>
                    <a:lnTo>
                      <a:pt x="771" y="105"/>
                    </a:lnTo>
                    <a:lnTo>
                      <a:pt x="775" y="105"/>
                    </a:lnTo>
                    <a:lnTo>
                      <a:pt x="778" y="106"/>
                    </a:lnTo>
                    <a:lnTo>
                      <a:pt x="780" y="106"/>
                    </a:lnTo>
                    <a:lnTo>
                      <a:pt x="783" y="106"/>
                    </a:lnTo>
                    <a:lnTo>
                      <a:pt x="785" y="105"/>
                    </a:lnTo>
                    <a:lnTo>
                      <a:pt x="788" y="105"/>
                    </a:lnTo>
                    <a:lnTo>
                      <a:pt x="791" y="98"/>
                    </a:lnTo>
                    <a:lnTo>
                      <a:pt x="793" y="108"/>
                    </a:lnTo>
                    <a:lnTo>
                      <a:pt x="796" y="100"/>
                    </a:lnTo>
                    <a:lnTo>
                      <a:pt x="799" y="105"/>
                    </a:lnTo>
                    <a:lnTo>
                      <a:pt x="801" y="108"/>
                    </a:lnTo>
                    <a:lnTo>
                      <a:pt x="804" y="110"/>
                    </a:lnTo>
                    <a:lnTo>
                      <a:pt x="806" y="106"/>
                    </a:lnTo>
                    <a:lnTo>
                      <a:pt x="809" y="105"/>
                    </a:lnTo>
                    <a:lnTo>
                      <a:pt x="813" y="105"/>
                    </a:lnTo>
                    <a:lnTo>
                      <a:pt x="814" y="103"/>
                    </a:lnTo>
                    <a:lnTo>
                      <a:pt x="818" y="101"/>
                    </a:lnTo>
                    <a:lnTo>
                      <a:pt x="821" y="93"/>
                    </a:lnTo>
                    <a:lnTo>
                      <a:pt x="823" y="106"/>
                    </a:lnTo>
                    <a:lnTo>
                      <a:pt x="826" y="101"/>
                    </a:lnTo>
                    <a:lnTo>
                      <a:pt x="828" y="105"/>
                    </a:lnTo>
                    <a:lnTo>
                      <a:pt x="831" y="108"/>
                    </a:lnTo>
                    <a:lnTo>
                      <a:pt x="834" y="106"/>
                    </a:lnTo>
                    <a:lnTo>
                      <a:pt x="836" y="108"/>
                    </a:lnTo>
                    <a:lnTo>
                      <a:pt x="839" y="108"/>
                    </a:lnTo>
                    <a:lnTo>
                      <a:pt x="843" y="110"/>
                    </a:lnTo>
                    <a:lnTo>
                      <a:pt x="844" y="103"/>
                    </a:lnTo>
                    <a:lnTo>
                      <a:pt x="848" y="106"/>
                    </a:lnTo>
                    <a:lnTo>
                      <a:pt x="849" y="103"/>
                    </a:lnTo>
                    <a:lnTo>
                      <a:pt x="853" y="110"/>
                    </a:lnTo>
                    <a:lnTo>
                      <a:pt x="856" y="101"/>
                    </a:lnTo>
                    <a:lnTo>
                      <a:pt x="858" y="110"/>
                    </a:lnTo>
                    <a:lnTo>
                      <a:pt x="861" y="108"/>
                    </a:lnTo>
                    <a:lnTo>
                      <a:pt x="864" y="100"/>
                    </a:lnTo>
                    <a:lnTo>
                      <a:pt x="866" y="108"/>
                    </a:lnTo>
                    <a:lnTo>
                      <a:pt x="869" y="105"/>
                    </a:lnTo>
                    <a:lnTo>
                      <a:pt x="873" y="108"/>
                    </a:lnTo>
                    <a:lnTo>
                      <a:pt x="874" y="96"/>
                    </a:lnTo>
                    <a:lnTo>
                      <a:pt x="877" y="108"/>
                    </a:lnTo>
                    <a:lnTo>
                      <a:pt x="879" y="106"/>
                    </a:lnTo>
                    <a:lnTo>
                      <a:pt x="882" y="96"/>
                    </a:lnTo>
                    <a:lnTo>
                      <a:pt x="886" y="98"/>
                    </a:lnTo>
                    <a:lnTo>
                      <a:pt x="887" y="101"/>
                    </a:lnTo>
                    <a:lnTo>
                      <a:pt x="891" y="101"/>
                    </a:lnTo>
                    <a:lnTo>
                      <a:pt x="892" y="100"/>
                    </a:lnTo>
                    <a:lnTo>
                      <a:pt x="896" y="98"/>
                    </a:lnTo>
                    <a:lnTo>
                      <a:pt x="899" y="101"/>
                    </a:lnTo>
                    <a:lnTo>
                      <a:pt x="901" y="98"/>
                    </a:lnTo>
                    <a:lnTo>
                      <a:pt x="904" y="96"/>
                    </a:lnTo>
                    <a:lnTo>
                      <a:pt x="907" y="105"/>
                    </a:lnTo>
                    <a:lnTo>
                      <a:pt x="909" y="100"/>
                    </a:lnTo>
                    <a:lnTo>
                      <a:pt x="912" y="103"/>
                    </a:lnTo>
                    <a:lnTo>
                      <a:pt x="914" y="106"/>
                    </a:lnTo>
                    <a:lnTo>
                      <a:pt x="917" y="103"/>
                    </a:lnTo>
                    <a:lnTo>
                      <a:pt x="921" y="100"/>
                    </a:lnTo>
                    <a:lnTo>
                      <a:pt x="922" y="108"/>
                    </a:lnTo>
                    <a:lnTo>
                      <a:pt x="926" y="106"/>
                    </a:lnTo>
                    <a:lnTo>
                      <a:pt x="929" y="103"/>
                    </a:lnTo>
                    <a:lnTo>
                      <a:pt x="931" y="103"/>
                    </a:lnTo>
                    <a:lnTo>
                      <a:pt x="934" y="100"/>
                    </a:lnTo>
                    <a:lnTo>
                      <a:pt x="937" y="103"/>
                    </a:lnTo>
                    <a:lnTo>
                      <a:pt x="939" y="101"/>
                    </a:lnTo>
                    <a:lnTo>
                      <a:pt x="942" y="108"/>
                    </a:lnTo>
                    <a:lnTo>
                      <a:pt x="944" y="101"/>
                    </a:lnTo>
                    <a:lnTo>
                      <a:pt x="947" y="108"/>
                    </a:lnTo>
                    <a:lnTo>
                      <a:pt x="950" y="103"/>
                    </a:lnTo>
                    <a:lnTo>
                      <a:pt x="952" y="100"/>
                    </a:lnTo>
                    <a:lnTo>
                      <a:pt x="955" y="96"/>
                    </a:lnTo>
                    <a:lnTo>
                      <a:pt x="957" y="108"/>
                    </a:lnTo>
                    <a:lnTo>
                      <a:pt x="960" y="103"/>
                    </a:lnTo>
                    <a:lnTo>
                      <a:pt x="964" y="106"/>
                    </a:lnTo>
                    <a:lnTo>
                      <a:pt x="965" y="108"/>
                    </a:lnTo>
                    <a:lnTo>
                      <a:pt x="969" y="100"/>
                    </a:lnTo>
                    <a:lnTo>
                      <a:pt x="972" y="110"/>
                    </a:lnTo>
                    <a:lnTo>
                      <a:pt x="974" y="96"/>
                    </a:lnTo>
                    <a:lnTo>
                      <a:pt x="977" y="100"/>
                    </a:lnTo>
                    <a:lnTo>
                      <a:pt x="979" y="100"/>
                    </a:lnTo>
                    <a:lnTo>
                      <a:pt x="982" y="96"/>
                    </a:lnTo>
                    <a:lnTo>
                      <a:pt x="985" y="96"/>
                    </a:lnTo>
                    <a:lnTo>
                      <a:pt x="987" y="96"/>
                    </a:lnTo>
                    <a:lnTo>
                      <a:pt x="990" y="95"/>
                    </a:lnTo>
                    <a:lnTo>
                      <a:pt x="994" y="108"/>
                    </a:lnTo>
                    <a:lnTo>
                      <a:pt x="995" y="103"/>
                    </a:lnTo>
                    <a:lnTo>
                      <a:pt x="999" y="105"/>
                    </a:lnTo>
                    <a:lnTo>
                      <a:pt x="1002" y="103"/>
                    </a:lnTo>
                    <a:lnTo>
                      <a:pt x="1004" y="105"/>
                    </a:lnTo>
                    <a:lnTo>
                      <a:pt x="1007" y="106"/>
                    </a:lnTo>
                    <a:lnTo>
                      <a:pt x="1009" y="103"/>
                    </a:lnTo>
                    <a:lnTo>
                      <a:pt x="1012" y="103"/>
                    </a:lnTo>
                    <a:lnTo>
                      <a:pt x="1015" y="96"/>
                    </a:lnTo>
                    <a:lnTo>
                      <a:pt x="1017" y="100"/>
                    </a:lnTo>
                    <a:lnTo>
                      <a:pt x="1020" y="96"/>
                    </a:lnTo>
                    <a:lnTo>
                      <a:pt x="1024" y="106"/>
                    </a:lnTo>
                    <a:lnTo>
                      <a:pt x="1025" y="101"/>
                    </a:lnTo>
                    <a:lnTo>
                      <a:pt x="1028" y="108"/>
                    </a:lnTo>
                    <a:lnTo>
                      <a:pt x="1030" y="103"/>
                    </a:lnTo>
                    <a:lnTo>
                      <a:pt x="1033" y="101"/>
                    </a:lnTo>
                    <a:lnTo>
                      <a:pt x="1037" y="106"/>
                    </a:lnTo>
                    <a:lnTo>
                      <a:pt x="1038" y="101"/>
                    </a:lnTo>
                    <a:lnTo>
                      <a:pt x="1042" y="108"/>
                    </a:lnTo>
                    <a:lnTo>
                      <a:pt x="1043" y="103"/>
                    </a:lnTo>
                    <a:lnTo>
                      <a:pt x="1047" y="103"/>
                    </a:lnTo>
                    <a:lnTo>
                      <a:pt x="1050" y="91"/>
                    </a:lnTo>
                    <a:lnTo>
                      <a:pt x="1052" y="108"/>
                    </a:lnTo>
                    <a:lnTo>
                      <a:pt x="1055" y="98"/>
                    </a:lnTo>
                    <a:lnTo>
                      <a:pt x="1058" y="106"/>
                    </a:lnTo>
                    <a:lnTo>
                      <a:pt x="1060" y="101"/>
                    </a:lnTo>
                    <a:lnTo>
                      <a:pt x="1063" y="95"/>
                    </a:lnTo>
                    <a:lnTo>
                      <a:pt x="1067" y="106"/>
                    </a:lnTo>
                    <a:lnTo>
                      <a:pt x="1068" y="108"/>
                    </a:lnTo>
                    <a:lnTo>
                      <a:pt x="1072" y="100"/>
                    </a:lnTo>
                    <a:lnTo>
                      <a:pt x="1073" y="100"/>
                    </a:lnTo>
                    <a:lnTo>
                      <a:pt x="1077" y="103"/>
                    </a:lnTo>
                    <a:lnTo>
                      <a:pt x="1080" y="101"/>
                    </a:lnTo>
                    <a:lnTo>
                      <a:pt x="1082" y="95"/>
                    </a:lnTo>
                    <a:lnTo>
                      <a:pt x="1085" y="105"/>
                    </a:lnTo>
                    <a:lnTo>
                      <a:pt x="1088" y="100"/>
                    </a:lnTo>
                    <a:lnTo>
                      <a:pt x="1090" y="95"/>
                    </a:lnTo>
                    <a:lnTo>
                      <a:pt x="1093" y="106"/>
                    </a:lnTo>
                    <a:lnTo>
                      <a:pt x="1095" y="95"/>
                    </a:lnTo>
                    <a:lnTo>
                      <a:pt x="1098" y="96"/>
                    </a:lnTo>
                    <a:lnTo>
                      <a:pt x="1101" y="105"/>
                    </a:lnTo>
                    <a:lnTo>
                      <a:pt x="1103" y="105"/>
                    </a:lnTo>
                    <a:lnTo>
                      <a:pt x="1106" y="103"/>
                    </a:lnTo>
                    <a:lnTo>
                      <a:pt x="1110" y="101"/>
                    </a:lnTo>
                    <a:lnTo>
                      <a:pt x="1111" y="108"/>
                    </a:lnTo>
                    <a:lnTo>
                      <a:pt x="1115" y="106"/>
                    </a:lnTo>
                    <a:lnTo>
                      <a:pt x="1116" y="100"/>
                    </a:lnTo>
                    <a:lnTo>
                      <a:pt x="1120" y="105"/>
                    </a:lnTo>
                    <a:lnTo>
                      <a:pt x="1123" y="108"/>
                    </a:lnTo>
                    <a:lnTo>
                      <a:pt x="1125" y="101"/>
                    </a:lnTo>
                    <a:lnTo>
                      <a:pt x="1128" y="98"/>
                    </a:lnTo>
                    <a:lnTo>
                      <a:pt x="1131" y="103"/>
                    </a:lnTo>
                    <a:lnTo>
                      <a:pt x="1133" y="100"/>
                    </a:lnTo>
                    <a:lnTo>
                      <a:pt x="1136" y="103"/>
                    </a:lnTo>
                    <a:lnTo>
                      <a:pt x="1138" y="101"/>
                    </a:lnTo>
                    <a:lnTo>
                      <a:pt x="1141" y="110"/>
                    </a:lnTo>
                    <a:lnTo>
                      <a:pt x="1145" y="108"/>
                    </a:lnTo>
                    <a:lnTo>
                      <a:pt x="1146" y="100"/>
                    </a:lnTo>
                    <a:lnTo>
                      <a:pt x="1150" y="100"/>
                    </a:lnTo>
                    <a:lnTo>
                      <a:pt x="1153" y="101"/>
                    </a:lnTo>
                    <a:lnTo>
                      <a:pt x="1155" y="96"/>
                    </a:lnTo>
                    <a:lnTo>
                      <a:pt x="1158" y="96"/>
                    </a:lnTo>
                    <a:lnTo>
                      <a:pt x="1160" y="105"/>
                    </a:lnTo>
                    <a:lnTo>
                      <a:pt x="1163" y="100"/>
                    </a:lnTo>
                    <a:lnTo>
                      <a:pt x="1166" y="108"/>
                    </a:lnTo>
                    <a:lnTo>
                      <a:pt x="1168" y="106"/>
                    </a:lnTo>
                    <a:lnTo>
                      <a:pt x="1171" y="100"/>
                    </a:lnTo>
                    <a:lnTo>
                      <a:pt x="1174" y="103"/>
                    </a:lnTo>
                    <a:lnTo>
                      <a:pt x="1176" y="110"/>
                    </a:lnTo>
                    <a:lnTo>
                      <a:pt x="1179" y="85"/>
                    </a:lnTo>
                    <a:lnTo>
                      <a:pt x="1181" y="108"/>
                    </a:lnTo>
                    <a:lnTo>
                      <a:pt x="1184" y="106"/>
                    </a:lnTo>
                    <a:lnTo>
                      <a:pt x="1188" y="105"/>
                    </a:lnTo>
                    <a:lnTo>
                      <a:pt x="1189" y="96"/>
                    </a:lnTo>
                    <a:lnTo>
                      <a:pt x="1193" y="93"/>
                    </a:lnTo>
                    <a:lnTo>
                      <a:pt x="1196" y="90"/>
                    </a:lnTo>
                    <a:lnTo>
                      <a:pt x="1198" y="103"/>
                    </a:lnTo>
                    <a:lnTo>
                      <a:pt x="1201" y="105"/>
                    </a:lnTo>
                    <a:lnTo>
                      <a:pt x="1203" y="108"/>
                    </a:lnTo>
                    <a:lnTo>
                      <a:pt x="1206" y="95"/>
                    </a:lnTo>
                    <a:lnTo>
                      <a:pt x="1209" y="95"/>
                    </a:lnTo>
                    <a:lnTo>
                      <a:pt x="1211" y="105"/>
                    </a:lnTo>
                    <a:lnTo>
                      <a:pt x="1214" y="105"/>
                    </a:lnTo>
                    <a:lnTo>
                      <a:pt x="1218" y="105"/>
                    </a:lnTo>
                    <a:lnTo>
                      <a:pt x="1219" y="90"/>
                    </a:lnTo>
                    <a:lnTo>
                      <a:pt x="1223" y="106"/>
                    </a:lnTo>
                    <a:lnTo>
                      <a:pt x="1224" y="91"/>
                    </a:lnTo>
                    <a:lnTo>
                      <a:pt x="1228" y="106"/>
                    </a:lnTo>
                    <a:lnTo>
                      <a:pt x="1231" y="100"/>
                    </a:lnTo>
                    <a:lnTo>
                      <a:pt x="1233" y="90"/>
                    </a:lnTo>
                    <a:lnTo>
                      <a:pt x="1236" y="106"/>
                    </a:lnTo>
                    <a:lnTo>
                      <a:pt x="1239" y="98"/>
                    </a:lnTo>
                    <a:lnTo>
                      <a:pt x="1241" y="106"/>
                    </a:lnTo>
                    <a:lnTo>
                      <a:pt x="1244" y="91"/>
                    </a:lnTo>
                    <a:lnTo>
                      <a:pt x="1248" y="98"/>
                    </a:lnTo>
                    <a:lnTo>
                      <a:pt x="1249" y="95"/>
                    </a:lnTo>
                    <a:lnTo>
                      <a:pt x="1252" y="98"/>
                    </a:lnTo>
                    <a:lnTo>
                      <a:pt x="1254" y="95"/>
                    </a:lnTo>
                    <a:lnTo>
                      <a:pt x="1257" y="96"/>
                    </a:lnTo>
                    <a:lnTo>
                      <a:pt x="1261" y="93"/>
                    </a:lnTo>
                    <a:lnTo>
                      <a:pt x="1262" y="105"/>
                    </a:lnTo>
                    <a:lnTo>
                      <a:pt x="1266" y="86"/>
                    </a:lnTo>
                    <a:lnTo>
                      <a:pt x="1269" y="103"/>
                    </a:lnTo>
                    <a:lnTo>
                      <a:pt x="1271" y="81"/>
                    </a:lnTo>
                    <a:lnTo>
                      <a:pt x="1274" y="75"/>
                    </a:lnTo>
                    <a:lnTo>
                      <a:pt x="1276" y="90"/>
                    </a:lnTo>
                    <a:lnTo>
                      <a:pt x="1279" y="83"/>
                    </a:lnTo>
                    <a:lnTo>
                      <a:pt x="1282" y="55"/>
                    </a:lnTo>
                    <a:lnTo>
                      <a:pt x="1284" y="86"/>
                    </a:lnTo>
                    <a:lnTo>
                      <a:pt x="1287" y="70"/>
                    </a:lnTo>
                    <a:lnTo>
                      <a:pt x="1289" y="45"/>
                    </a:lnTo>
                    <a:lnTo>
                      <a:pt x="1292" y="103"/>
                    </a:lnTo>
                    <a:lnTo>
                      <a:pt x="1296" y="68"/>
                    </a:lnTo>
                    <a:lnTo>
                      <a:pt x="1297" y="60"/>
                    </a:lnTo>
                    <a:lnTo>
                      <a:pt x="1301" y="42"/>
                    </a:lnTo>
                    <a:lnTo>
                      <a:pt x="1304" y="93"/>
                    </a:lnTo>
                    <a:lnTo>
                      <a:pt x="1306" y="0"/>
                    </a:lnTo>
                    <a:lnTo>
                      <a:pt x="1309" y="77"/>
                    </a:lnTo>
                    <a:lnTo>
                      <a:pt x="1312" y="67"/>
                    </a:lnTo>
                    <a:lnTo>
                      <a:pt x="1314" y="86"/>
                    </a:lnTo>
                    <a:lnTo>
                      <a:pt x="1317" y="103"/>
                    </a:lnTo>
                    <a:lnTo>
                      <a:pt x="1319" y="81"/>
                    </a:lnTo>
                    <a:lnTo>
                      <a:pt x="1322" y="48"/>
                    </a:lnTo>
                    <a:lnTo>
                      <a:pt x="1325" y="0"/>
                    </a:lnTo>
                    <a:lnTo>
                      <a:pt x="1327" y="17"/>
                    </a:lnTo>
                    <a:lnTo>
                      <a:pt x="1330" y="50"/>
                    </a:lnTo>
                    <a:lnTo>
                      <a:pt x="1334" y="78"/>
                    </a:lnTo>
                    <a:lnTo>
                      <a:pt x="1335" y="85"/>
                    </a:lnTo>
                    <a:lnTo>
                      <a:pt x="1339" y="65"/>
                    </a:lnTo>
                    <a:lnTo>
                      <a:pt x="1340" y="85"/>
                    </a:lnTo>
                    <a:lnTo>
                      <a:pt x="1344" y="68"/>
                    </a:lnTo>
                    <a:lnTo>
                      <a:pt x="1347" y="47"/>
                    </a:lnTo>
                    <a:lnTo>
                      <a:pt x="1349" y="80"/>
                    </a:lnTo>
                    <a:lnTo>
                      <a:pt x="1352" y="78"/>
                    </a:lnTo>
                    <a:lnTo>
                      <a:pt x="1355" y="58"/>
                    </a:lnTo>
                    <a:lnTo>
                      <a:pt x="1357" y="47"/>
                    </a:lnTo>
                    <a:lnTo>
                      <a:pt x="1360" y="91"/>
                    </a:lnTo>
                    <a:lnTo>
                      <a:pt x="1362" y="83"/>
                    </a:lnTo>
                    <a:lnTo>
                      <a:pt x="1365" y="90"/>
                    </a:lnTo>
                    <a:lnTo>
                      <a:pt x="1369" y="70"/>
                    </a:lnTo>
                    <a:lnTo>
                      <a:pt x="1370" y="96"/>
                    </a:lnTo>
                    <a:lnTo>
                      <a:pt x="1374" y="88"/>
                    </a:lnTo>
                    <a:lnTo>
                      <a:pt x="1377" y="98"/>
                    </a:lnTo>
                    <a:lnTo>
                      <a:pt x="1379" y="96"/>
                    </a:lnTo>
                    <a:lnTo>
                      <a:pt x="1382" y="86"/>
                    </a:lnTo>
                    <a:lnTo>
                      <a:pt x="1384" y="72"/>
                    </a:lnTo>
                    <a:lnTo>
                      <a:pt x="1387" y="95"/>
                    </a:lnTo>
                    <a:lnTo>
                      <a:pt x="1390" y="85"/>
                    </a:lnTo>
                    <a:lnTo>
                      <a:pt x="1392" y="91"/>
                    </a:lnTo>
                    <a:lnTo>
                      <a:pt x="1395" y="90"/>
                    </a:lnTo>
                    <a:lnTo>
                      <a:pt x="1399" y="101"/>
                    </a:lnTo>
                    <a:lnTo>
                      <a:pt x="1400" y="93"/>
                    </a:lnTo>
                    <a:lnTo>
                      <a:pt x="1403" y="96"/>
                    </a:lnTo>
                    <a:lnTo>
                      <a:pt x="1405" y="106"/>
                    </a:lnTo>
                    <a:lnTo>
                      <a:pt x="1408" y="100"/>
                    </a:lnTo>
                    <a:lnTo>
                      <a:pt x="1412" y="81"/>
                    </a:lnTo>
                    <a:lnTo>
                      <a:pt x="1413" y="100"/>
                    </a:lnTo>
                    <a:lnTo>
                      <a:pt x="1417" y="105"/>
                    </a:lnTo>
                    <a:lnTo>
                      <a:pt x="1420" y="98"/>
                    </a:lnTo>
                    <a:lnTo>
                      <a:pt x="1422" y="78"/>
                    </a:lnTo>
                    <a:lnTo>
                      <a:pt x="1425" y="98"/>
                    </a:lnTo>
                    <a:lnTo>
                      <a:pt x="1427" y="86"/>
                    </a:lnTo>
                    <a:lnTo>
                      <a:pt x="1430" y="91"/>
                    </a:lnTo>
                    <a:lnTo>
                      <a:pt x="1433" y="103"/>
                    </a:lnTo>
                    <a:lnTo>
                      <a:pt x="1435" y="86"/>
                    </a:lnTo>
                    <a:lnTo>
                      <a:pt x="1438" y="98"/>
                    </a:lnTo>
                    <a:lnTo>
                      <a:pt x="1442" y="95"/>
                    </a:lnTo>
                    <a:lnTo>
                      <a:pt x="1443" y="100"/>
                    </a:lnTo>
                    <a:lnTo>
                      <a:pt x="1447" y="108"/>
                    </a:lnTo>
                    <a:lnTo>
                      <a:pt x="1448" y="106"/>
                    </a:lnTo>
                    <a:lnTo>
                      <a:pt x="1452" y="105"/>
                    </a:lnTo>
                    <a:lnTo>
                      <a:pt x="1455" y="103"/>
                    </a:lnTo>
                    <a:lnTo>
                      <a:pt x="1457" y="100"/>
                    </a:lnTo>
                    <a:lnTo>
                      <a:pt x="1460" y="106"/>
                    </a:lnTo>
                    <a:lnTo>
                      <a:pt x="1463" y="100"/>
                    </a:lnTo>
                    <a:lnTo>
                      <a:pt x="1465" y="95"/>
                    </a:lnTo>
                    <a:lnTo>
                      <a:pt x="1468" y="103"/>
                    </a:lnTo>
                    <a:lnTo>
                      <a:pt x="1470" y="103"/>
                    </a:lnTo>
                    <a:lnTo>
                      <a:pt x="1473" y="103"/>
                    </a:lnTo>
                    <a:lnTo>
                      <a:pt x="1476" y="96"/>
                    </a:lnTo>
                    <a:lnTo>
                      <a:pt x="1478" y="96"/>
                    </a:lnTo>
                    <a:lnTo>
                      <a:pt x="1481" y="95"/>
                    </a:lnTo>
                    <a:lnTo>
                      <a:pt x="1485" y="96"/>
                    </a:lnTo>
                    <a:lnTo>
                      <a:pt x="1486" y="100"/>
                    </a:lnTo>
                    <a:lnTo>
                      <a:pt x="1490" y="105"/>
                    </a:lnTo>
                    <a:lnTo>
                      <a:pt x="1491" y="103"/>
                    </a:lnTo>
                    <a:lnTo>
                      <a:pt x="1495" y="101"/>
                    </a:lnTo>
                    <a:lnTo>
                      <a:pt x="1498" y="101"/>
                    </a:lnTo>
                    <a:lnTo>
                      <a:pt x="1500" y="103"/>
                    </a:lnTo>
                    <a:lnTo>
                      <a:pt x="1503" y="105"/>
                    </a:lnTo>
                    <a:lnTo>
                      <a:pt x="1506" y="101"/>
                    </a:lnTo>
                    <a:lnTo>
                      <a:pt x="1508" y="108"/>
                    </a:lnTo>
                    <a:lnTo>
                      <a:pt x="1511" y="105"/>
                    </a:lnTo>
                    <a:lnTo>
                      <a:pt x="1515" y="106"/>
                    </a:lnTo>
                    <a:lnTo>
                      <a:pt x="1516" y="108"/>
                    </a:lnTo>
                    <a:lnTo>
                      <a:pt x="1520" y="101"/>
                    </a:lnTo>
                    <a:lnTo>
                      <a:pt x="1521" y="108"/>
                    </a:lnTo>
                    <a:lnTo>
                      <a:pt x="1525" y="105"/>
                    </a:lnTo>
                    <a:lnTo>
                      <a:pt x="1528" y="106"/>
                    </a:lnTo>
                    <a:lnTo>
                      <a:pt x="1530" y="105"/>
                    </a:lnTo>
                    <a:lnTo>
                      <a:pt x="1533" y="98"/>
                    </a:lnTo>
                    <a:lnTo>
                      <a:pt x="1535" y="103"/>
                    </a:lnTo>
                    <a:lnTo>
                      <a:pt x="1538" y="103"/>
                    </a:lnTo>
                    <a:lnTo>
                      <a:pt x="1541" y="108"/>
                    </a:lnTo>
                    <a:lnTo>
                      <a:pt x="1543" y="101"/>
                    </a:lnTo>
                    <a:lnTo>
                      <a:pt x="1546" y="100"/>
                    </a:lnTo>
                    <a:lnTo>
                      <a:pt x="1550" y="110"/>
                    </a:lnTo>
                    <a:lnTo>
                      <a:pt x="1551" y="108"/>
                    </a:lnTo>
                    <a:lnTo>
                      <a:pt x="1554" y="103"/>
                    </a:lnTo>
                    <a:lnTo>
                      <a:pt x="1556" y="103"/>
                    </a:lnTo>
                    <a:lnTo>
                      <a:pt x="1559" y="108"/>
                    </a:lnTo>
                    <a:lnTo>
                      <a:pt x="1563" y="106"/>
                    </a:lnTo>
                    <a:lnTo>
                      <a:pt x="1564" y="103"/>
                    </a:lnTo>
                    <a:lnTo>
                      <a:pt x="1568" y="103"/>
                    </a:lnTo>
                    <a:lnTo>
                      <a:pt x="1571" y="103"/>
                    </a:lnTo>
                    <a:lnTo>
                      <a:pt x="1573" y="106"/>
                    </a:lnTo>
                    <a:lnTo>
                      <a:pt x="1576" y="106"/>
                    </a:lnTo>
                    <a:lnTo>
                      <a:pt x="1579" y="106"/>
                    </a:lnTo>
                    <a:lnTo>
                      <a:pt x="1581" y="108"/>
                    </a:lnTo>
                    <a:lnTo>
                      <a:pt x="1584" y="103"/>
                    </a:lnTo>
                    <a:lnTo>
                      <a:pt x="1586" y="105"/>
                    </a:lnTo>
                    <a:lnTo>
                      <a:pt x="1589" y="108"/>
                    </a:lnTo>
                    <a:lnTo>
                      <a:pt x="1593" y="103"/>
                    </a:lnTo>
                    <a:lnTo>
                      <a:pt x="1594" y="100"/>
                    </a:lnTo>
                    <a:lnTo>
                      <a:pt x="1598" y="105"/>
                    </a:lnTo>
                    <a:lnTo>
                      <a:pt x="1601" y="106"/>
                    </a:lnTo>
                    <a:lnTo>
                      <a:pt x="1603" y="105"/>
                    </a:lnTo>
                    <a:lnTo>
                      <a:pt x="1606" y="101"/>
                    </a:lnTo>
                    <a:lnTo>
                      <a:pt x="1608" y="105"/>
                    </a:lnTo>
                    <a:lnTo>
                      <a:pt x="1611" y="96"/>
                    </a:lnTo>
                    <a:lnTo>
                      <a:pt x="1614" y="110"/>
                    </a:lnTo>
                    <a:lnTo>
                      <a:pt x="1616" y="106"/>
                    </a:lnTo>
                    <a:lnTo>
                      <a:pt x="1619" y="108"/>
                    </a:lnTo>
                    <a:lnTo>
                      <a:pt x="1621" y="101"/>
                    </a:lnTo>
                    <a:lnTo>
                      <a:pt x="1624" y="108"/>
                    </a:lnTo>
                    <a:lnTo>
                      <a:pt x="1627" y="105"/>
                    </a:lnTo>
                    <a:lnTo>
                      <a:pt x="1629" y="108"/>
                    </a:lnTo>
                    <a:lnTo>
                      <a:pt x="1632" y="100"/>
                    </a:lnTo>
                    <a:lnTo>
                      <a:pt x="1636" y="100"/>
                    </a:lnTo>
                    <a:lnTo>
                      <a:pt x="1637" y="105"/>
                    </a:lnTo>
                    <a:lnTo>
                      <a:pt x="1641" y="106"/>
                    </a:lnTo>
                    <a:lnTo>
                      <a:pt x="1644" y="105"/>
                    </a:lnTo>
                    <a:lnTo>
                      <a:pt x="1646" y="103"/>
                    </a:lnTo>
                    <a:lnTo>
                      <a:pt x="1649" y="101"/>
                    </a:lnTo>
                    <a:lnTo>
                      <a:pt x="1651" y="106"/>
                    </a:lnTo>
                    <a:lnTo>
                      <a:pt x="1654" y="106"/>
                    </a:lnTo>
                    <a:lnTo>
                      <a:pt x="1657" y="110"/>
                    </a:lnTo>
                    <a:lnTo>
                      <a:pt x="1659" y="103"/>
                    </a:lnTo>
                    <a:lnTo>
                      <a:pt x="1662" y="105"/>
                    </a:lnTo>
                    <a:lnTo>
                      <a:pt x="1666" y="108"/>
                    </a:lnTo>
                    <a:lnTo>
                      <a:pt x="1667" y="96"/>
                    </a:lnTo>
                    <a:lnTo>
                      <a:pt x="1671" y="110"/>
                    </a:lnTo>
                    <a:lnTo>
                      <a:pt x="1672" y="101"/>
                    </a:lnTo>
                    <a:lnTo>
                      <a:pt x="1676" y="105"/>
                    </a:lnTo>
                    <a:lnTo>
                      <a:pt x="1679" y="100"/>
                    </a:lnTo>
                    <a:lnTo>
                      <a:pt x="1681" y="105"/>
                    </a:lnTo>
                    <a:lnTo>
                      <a:pt x="1684" y="96"/>
                    </a:lnTo>
                    <a:lnTo>
                      <a:pt x="1686" y="106"/>
                    </a:lnTo>
                    <a:lnTo>
                      <a:pt x="1689" y="105"/>
                    </a:lnTo>
                    <a:lnTo>
                      <a:pt x="1692" y="108"/>
                    </a:lnTo>
                    <a:lnTo>
                      <a:pt x="1694" y="108"/>
                    </a:lnTo>
                    <a:lnTo>
                      <a:pt x="1697" y="108"/>
                    </a:lnTo>
                    <a:lnTo>
                      <a:pt x="1701" y="105"/>
                    </a:lnTo>
                    <a:lnTo>
                      <a:pt x="1702" y="108"/>
                    </a:lnTo>
                    <a:lnTo>
                      <a:pt x="1705" y="105"/>
                    </a:lnTo>
                    <a:lnTo>
                      <a:pt x="1709" y="108"/>
                    </a:lnTo>
                    <a:lnTo>
                      <a:pt x="1710" y="101"/>
                    </a:lnTo>
                    <a:lnTo>
                      <a:pt x="1714" y="108"/>
                    </a:lnTo>
                    <a:lnTo>
                      <a:pt x="1715" y="100"/>
                    </a:lnTo>
                    <a:lnTo>
                      <a:pt x="1719" y="105"/>
                    </a:lnTo>
                    <a:lnTo>
                      <a:pt x="1722" y="93"/>
                    </a:lnTo>
                    <a:lnTo>
                      <a:pt x="1724" y="105"/>
                    </a:lnTo>
                    <a:lnTo>
                      <a:pt x="1727" y="98"/>
                    </a:lnTo>
                    <a:lnTo>
                      <a:pt x="1730" y="93"/>
                    </a:lnTo>
                    <a:lnTo>
                      <a:pt x="1732" y="103"/>
                    </a:lnTo>
                    <a:lnTo>
                      <a:pt x="1735" y="93"/>
                    </a:lnTo>
                    <a:lnTo>
                      <a:pt x="1737" y="103"/>
                    </a:lnTo>
                    <a:lnTo>
                      <a:pt x="1740" y="105"/>
                    </a:lnTo>
                    <a:lnTo>
                      <a:pt x="1744" y="98"/>
                    </a:lnTo>
                    <a:lnTo>
                      <a:pt x="1745" y="96"/>
                    </a:lnTo>
                    <a:lnTo>
                      <a:pt x="1749" y="108"/>
                    </a:lnTo>
                    <a:lnTo>
                      <a:pt x="1752" y="105"/>
                    </a:lnTo>
                    <a:lnTo>
                      <a:pt x="1754" y="98"/>
                    </a:lnTo>
                    <a:lnTo>
                      <a:pt x="1757" y="110"/>
                    </a:lnTo>
                    <a:lnTo>
                      <a:pt x="1759" y="105"/>
                    </a:lnTo>
                    <a:lnTo>
                      <a:pt x="1762" y="101"/>
                    </a:lnTo>
                    <a:lnTo>
                      <a:pt x="1765" y="98"/>
                    </a:lnTo>
                    <a:lnTo>
                      <a:pt x="1767" y="108"/>
                    </a:lnTo>
                    <a:lnTo>
                      <a:pt x="1770" y="100"/>
                    </a:lnTo>
                    <a:lnTo>
                      <a:pt x="1774" y="108"/>
                    </a:lnTo>
                    <a:lnTo>
                      <a:pt x="1775" y="106"/>
                    </a:lnTo>
                    <a:lnTo>
                      <a:pt x="1778" y="101"/>
                    </a:lnTo>
                    <a:lnTo>
                      <a:pt x="1780" y="108"/>
                    </a:lnTo>
                    <a:lnTo>
                      <a:pt x="1783" y="105"/>
                    </a:lnTo>
                    <a:lnTo>
                      <a:pt x="1787" y="106"/>
                    </a:lnTo>
                    <a:lnTo>
                      <a:pt x="1788" y="103"/>
                    </a:lnTo>
                    <a:lnTo>
                      <a:pt x="1792" y="106"/>
                    </a:lnTo>
                    <a:lnTo>
                      <a:pt x="1795" y="98"/>
                    </a:lnTo>
                    <a:lnTo>
                      <a:pt x="1797" y="106"/>
                    </a:lnTo>
                    <a:lnTo>
                      <a:pt x="1800" y="106"/>
                    </a:lnTo>
                    <a:lnTo>
                      <a:pt x="1802" y="103"/>
                    </a:lnTo>
                    <a:lnTo>
                      <a:pt x="1805" y="106"/>
                    </a:lnTo>
                    <a:lnTo>
                      <a:pt x="1808" y="101"/>
                    </a:lnTo>
                    <a:lnTo>
                      <a:pt x="1810" y="103"/>
                    </a:lnTo>
                    <a:lnTo>
                      <a:pt x="1813" y="110"/>
                    </a:lnTo>
                    <a:lnTo>
                      <a:pt x="1817" y="100"/>
                    </a:lnTo>
                    <a:lnTo>
                      <a:pt x="1818" y="106"/>
                    </a:lnTo>
                    <a:lnTo>
                      <a:pt x="1822" y="101"/>
                    </a:lnTo>
                    <a:lnTo>
                      <a:pt x="1823" y="108"/>
                    </a:lnTo>
                    <a:lnTo>
                      <a:pt x="1827" y="108"/>
                    </a:lnTo>
                    <a:lnTo>
                      <a:pt x="1830" y="101"/>
                    </a:lnTo>
                    <a:lnTo>
                      <a:pt x="1832" y="100"/>
                    </a:lnTo>
                    <a:lnTo>
                      <a:pt x="1835" y="101"/>
                    </a:lnTo>
                    <a:lnTo>
                      <a:pt x="1838" y="110"/>
                    </a:lnTo>
                    <a:lnTo>
                      <a:pt x="1840" y="108"/>
                    </a:lnTo>
                    <a:lnTo>
                      <a:pt x="1843" y="105"/>
                    </a:lnTo>
                    <a:lnTo>
                      <a:pt x="1847" y="101"/>
                    </a:lnTo>
                    <a:lnTo>
                      <a:pt x="1848" y="105"/>
                    </a:lnTo>
                    <a:lnTo>
                      <a:pt x="1851" y="108"/>
                    </a:lnTo>
                    <a:lnTo>
                      <a:pt x="1853" y="100"/>
                    </a:lnTo>
                    <a:lnTo>
                      <a:pt x="1856" y="101"/>
                    </a:lnTo>
                    <a:lnTo>
                      <a:pt x="1860" y="106"/>
                    </a:lnTo>
                    <a:lnTo>
                      <a:pt x="1861" y="108"/>
                    </a:lnTo>
                    <a:lnTo>
                      <a:pt x="1865" y="100"/>
                    </a:lnTo>
                    <a:lnTo>
                      <a:pt x="1866" y="105"/>
                    </a:lnTo>
                    <a:lnTo>
                      <a:pt x="1870" y="108"/>
                    </a:lnTo>
                    <a:lnTo>
                      <a:pt x="1873" y="106"/>
                    </a:lnTo>
                    <a:lnTo>
                      <a:pt x="1875" y="108"/>
                    </a:lnTo>
                    <a:lnTo>
                      <a:pt x="1878" y="105"/>
                    </a:lnTo>
                    <a:lnTo>
                      <a:pt x="1881" y="110"/>
                    </a:lnTo>
                    <a:lnTo>
                      <a:pt x="1883" y="106"/>
                    </a:lnTo>
                    <a:lnTo>
                      <a:pt x="1886" y="101"/>
                    </a:lnTo>
                    <a:lnTo>
                      <a:pt x="1888" y="96"/>
                    </a:lnTo>
                    <a:lnTo>
                      <a:pt x="1891" y="105"/>
                    </a:lnTo>
                    <a:lnTo>
                      <a:pt x="1895" y="103"/>
                    </a:lnTo>
                    <a:lnTo>
                      <a:pt x="1896" y="108"/>
                    </a:lnTo>
                    <a:lnTo>
                      <a:pt x="1900" y="108"/>
                    </a:lnTo>
                    <a:lnTo>
                      <a:pt x="1903" y="101"/>
                    </a:lnTo>
                    <a:lnTo>
                      <a:pt x="1905" y="110"/>
                    </a:lnTo>
                    <a:lnTo>
                      <a:pt x="1908" y="108"/>
                    </a:lnTo>
                    <a:lnTo>
                      <a:pt x="1911" y="105"/>
                    </a:lnTo>
                    <a:lnTo>
                      <a:pt x="1913" y="103"/>
                    </a:lnTo>
                    <a:lnTo>
                      <a:pt x="1916" y="101"/>
                    </a:lnTo>
                    <a:lnTo>
                      <a:pt x="1918" y="106"/>
                    </a:lnTo>
                    <a:lnTo>
                      <a:pt x="1921" y="96"/>
                    </a:lnTo>
                    <a:lnTo>
                      <a:pt x="1925" y="105"/>
                    </a:lnTo>
                    <a:lnTo>
                      <a:pt x="1926" y="101"/>
                    </a:lnTo>
                    <a:lnTo>
                      <a:pt x="1929" y="110"/>
                    </a:lnTo>
                    <a:lnTo>
                      <a:pt x="1933" y="103"/>
                    </a:lnTo>
                    <a:lnTo>
                      <a:pt x="1934" y="105"/>
                    </a:lnTo>
                    <a:lnTo>
                      <a:pt x="1938" y="110"/>
                    </a:lnTo>
                    <a:lnTo>
                      <a:pt x="1939" y="103"/>
                    </a:lnTo>
                    <a:lnTo>
                      <a:pt x="1943" y="106"/>
                    </a:lnTo>
                    <a:lnTo>
                      <a:pt x="1946" y="108"/>
                    </a:lnTo>
                    <a:lnTo>
                      <a:pt x="1948" y="106"/>
                    </a:lnTo>
                    <a:lnTo>
                      <a:pt x="1951" y="101"/>
                    </a:lnTo>
                    <a:lnTo>
                      <a:pt x="1953" y="98"/>
                    </a:lnTo>
                    <a:lnTo>
                      <a:pt x="1956" y="103"/>
                    </a:lnTo>
                    <a:lnTo>
                      <a:pt x="1959" y="101"/>
                    </a:lnTo>
                    <a:lnTo>
                      <a:pt x="1961" y="100"/>
                    </a:lnTo>
                    <a:lnTo>
                      <a:pt x="1964" y="108"/>
                    </a:lnTo>
                    <a:lnTo>
                      <a:pt x="1968" y="106"/>
                    </a:lnTo>
                    <a:lnTo>
                      <a:pt x="1969" y="106"/>
                    </a:lnTo>
                    <a:lnTo>
                      <a:pt x="1973" y="101"/>
                    </a:lnTo>
                    <a:lnTo>
                      <a:pt x="1976" y="101"/>
                    </a:lnTo>
                    <a:lnTo>
                      <a:pt x="1978" y="105"/>
                    </a:lnTo>
                    <a:lnTo>
                      <a:pt x="1981" y="95"/>
                    </a:lnTo>
                    <a:lnTo>
                      <a:pt x="1983" y="106"/>
                    </a:lnTo>
                    <a:lnTo>
                      <a:pt x="1986" y="101"/>
                    </a:lnTo>
                    <a:lnTo>
                      <a:pt x="1989" y="105"/>
                    </a:lnTo>
                    <a:lnTo>
                      <a:pt x="1991" y="101"/>
                    </a:lnTo>
                    <a:lnTo>
                      <a:pt x="1994" y="98"/>
                    </a:lnTo>
                    <a:lnTo>
                      <a:pt x="1998" y="101"/>
                    </a:lnTo>
                    <a:lnTo>
                      <a:pt x="1999" y="108"/>
                    </a:lnTo>
                    <a:lnTo>
                      <a:pt x="2002" y="105"/>
                    </a:lnTo>
                    <a:lnTo>
                      <a:pt x="2004" y="105"/>
                    </a:lnTo>
                    <a:lnTo>
                      <a:pt x="2007" y="105"/>
                    </a:lnTo>
                    <a:lnTo>
                      <a:pt x="2011" y="106"/>
                    </a:lnTo>
                    <a:lnTo>
                      <a:pt x="2012" y="103"/>
                    </a:lnTo>
                    <a:lnTo>
                      <a:pt x="2016" y="105"/>
                    </a:lnTo>
                    <a:lnTo>
                      <a:pt x="2019" y="108"/>
                    </a:lnTo>
                    <a:lnTo>
                      <a:pt x="2021" y="106"/>
                    </a:lnTo>
                    <a:lnTo>
                      <a:pt x="202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4" name="Freeform 368"/>
              <p:cNvSpPr>
                <a:spLocks/>
              </p:cNvSpPr>
              <p:nvPr/>
            </p:nvSpPr>
            <p:spPr bwMode="auto">
              <a:xfrm>
                <a:off x="2693" y="1433"/>
                <a:ext cx="491" cy="145"/>
              </a:xfrm>
              <a:custGeom>
                <a:avLst/>
                <a:gdLst>
                  <a:gd name="T0" fmla="*/ 5 w 491"/>
                  <a:gd name="T1" fmla="*/ 135 h 145"/>
                  <a:gd name="T2" fmla="*/ 13 w 491"/>
                  <a:gd name="T3" fmla="*/ 136 h 145"/>
                  <a:gd name="T4" fmla="*/ 22 w 491"/>
                  <a:gd name="T5" fmla="*/ 141 h 145"/>
                  <a:gd name="T6" fmla="*/ 30 w 491"/>
                  <a:gd name="T7" fmla="*/ 135 h 145"/>
                  <a:gd name="T8" fmla="*/ 38 w 491"/>
                  <a:gd name="T9" fmla="*/ 136 h 145"/>
                  <a:gd name="T10" fmla="*/ 45 w 491"/>
                  <a:gd name="T11" fmla="*/ 125 h 145"/>
                  <a:gd name="T12" fmla="*/ 53 w 491"/>
                  <a:gd name="T13" fmla="*/ 133 h 145"/>
                  <a:gd name="T14" fmla="*/ 61 w 491"/>
                  <a:gd name="T15" fmla="*/ 130 h 145"/>
                  <a:gd name="T16" fmla="*/ 70 w 491"/>
                  <a:gd name="T17" fmla="*/ 121 h 145"/>
                  <a:gd name="T18" fmla="*/ 78 w 491"/>
                  <a:gd name="T19" fmla="*/ 125 h 145"/>
                  <a:gd name="T20" fmla="*/ 86 w 491"/>
                  <a:gd name="T21" fmla="*/ 125 h 145"/>
                  <a:gd name="T22" fmla="*/ 95 w 491"/>
                  <a:gd name="T23" fmla="*/ 92 h 145"/>
                  <a:gd name="T24" fmla="*/ 103 w 491"/>
                  <a:gd name="T25" fmla="*/ 128 h 145"/>
                  <a:gd name="T26" fmla="*/ 110 w 491"/>
                  <a:gd name="T27" fmla="*/ 102 h 145"/>
                  <a:gd name="T28" fmla="*/ 118 w 491"/>
                  <a:gd name="T29" fmla="*/ 95 h 145"/>
                  <a:gd name="T30" fmla="*/ 126 w 491"/>
                  <a:gd name="T31" fmla="*/ 118 h 145"/>
                  <a:gd name="T32" fmla="*/ 134 w 491"/>
                  <a:gd name="T33" fmla="*/ 77 h 145"/>
                  <a:gd name="T34" fmla="*/ 143 w 491"/>
                  <a:gd name="T35" fmla="*/ 60 h 145"/>
                  <a:gd name="T36" fmla="*/ 151 w 491"/>
                  <a:gd name="T37" fmla="*/ 58 h 145"/>
                  <a:gd name="T38" fmla="*/ 159 w 491"/>
                  <a:gd name="T39" fmla="*/ 0 h 145"/>
                  <a:gd name="T40" fmla="*/ 168 w 491"/>
                  <a:gd name="T41" fmla="*/ 121 h 145"/>
                  <a:gd name="T42" fmla="*/ 174 w 491"/>
                  <a:gd name="T43" fmla="*/ 105 h 145"/>
                  <a:gd name="T44" fmla="*/ 183 w 491"/>
                  <a:gd name="T45" fmla="*/ 112 h 145"/>
                  <a:gd name="T46" fmla="*/ 191 w 491"/>
                  <a:gd name="T47" fmla="*/ 116 h 145"/>
                  <a:gd name="T48" fmla="*/ 199 w 491"/>
                  <a:gd name="T49" fmla="*/ 140 h 145"/>
                  <a:gd name="T50" fmla="*/ 207 w 491"/>
                  <a:gd name="T51" fmla="*/ 126 h 145"/>
                  <a:gd name="T52" fmla="*/ 216 w 491"/>
                  <a:gd name="T53" fmla="*/ 118 h 145"/>
                  <a:gd name="T54" fmla="*/ 224 w 491"/>
                  <a:gd name="T55" fmla="*/ 120 h 145"/>
                  <a:gd name="T56" fmla="*/ 232 w 491"/>
                  <a:gd name="T57" fmla="*/ 141 h 145"/>
                  <a:gd name="T58" fmla="*/ 239 w 491"/>
                  <a:gd name="T59" fmla="*/ 126 h 145"/>
                  <a:gd name="T60" fmla="*/ 247 w 491"/>
                  <a:gd name="T61" fmla="*/ 143 h 145"/>
                  <a:gd name="T62" fmla="*/ 256 w 491"/>
                  <a:gd name="T63" fmla="*/ 135 h 145"/>
                  <a:gd name="T64" fmla="*/ 264 w 491"/>
                  <a:gd name="T65" fmla="*/ 136 h 145"/>
                  <a:gd name="T66" fmla="*/ 272 w 491"/>
                  <a:gd name="T67" fmla="*/ 113 h 145"/>
                  <a:gd name="T68" fmla="*/ 280 w 491"/>
                  <a:gd name="T69" fmla="*/ 118 h 145"/>
                  <a:gd name="T70" fmla="*/ 289 w 491"/>
                  <a:gd name="T71" fmla="*/ 133 h 145"/>
                  <a:gd name="T72" fmla="*/ 297 w 491"/>
                  <a:gd name="T73" fmla="*/ 125 h 145"/>
                  <a:gd name="T74" fmla="*/ 305 w 491"/>
                  <a:gd name="T75" fmla="*/ 138 h 145"/>
                  <a:gd name="T76" fmla="*/ 312 w 491"/>
                  <a:gd name="T77" fmla="*/ 135 h 145"/>
                  <a:gd name="T78" fmla="*/ 320 w 491"/>
                  <a:gd name="T79" fmla="*/ 136 h 145"/>
                  <a:gd name="T80" fmla="*/ 329 w 491"/>
                  <a:gd name="T81" fmla="*/ 131 h 145"/>
                  <a:gd name="T82" fmla="*/ 337 w 491"/>
                  <a:gd name="T83" fmla="*/ 138 h 145"/>
                  <a:gd name="T84" fmla="*/ 345 w 491"/>
                  <a:gd name="T85" fmla="*/ 131 h 145"/>
                  <a:gd name="T86" fmla="*/ 354 w 491"/>
                  <a:gd name="T87" fmla="*/ 141 h 145"/>
                  <a:gd name="T88" fmla="*/ 362 w 491"/>
                  <a:gd name="T89" fmla="*/ 136 h 145"/>
                  <a:gd name="T90" fmla="*/ 370 w 491"/>
                  <a:gd name="T91" fmla="*/ 138 h 145"/>
                  <a:gd name="T92" fmla="*/ 377 w 491"/>
                  <a:gd name="T93" fmla="*/ 145 h 145"/>
                  <a:gd name="T94" fmla="*/ 385 w 491"/>
                  <a:gd name="T95" fmla="*/ 143 h 145"/>
                  <a:gd name="T96" fmla="*/ 393 w 491"/>
                  <a:gd name="T97" fmla="*/ 138 h 145"/>
                  <a:gd name="T98" fmla="*/ 402 w 491"/>
                  <a:gd name="T99" fmla="*/ 141 h 145"/>
                  <a:gd name="T100" fmla="*/ 410 w 491"/>
                  <a:gd name="T101" fmla="*/ 140 h 145"/>
                  <a:gd name="T102" fmla="*/ 418 w 491"/>
                  <a:gd name="T103" fmla="*/ 136 h 145"/>
                  <a:gd name="T104" fmla="*/ 427 w 491"/>
                  <a:gd name="T105" fmla="*/ 135 h 145"/>
                  <a:gd name="T106" fmla="*/ 435 w 491"/>
                  <a:gd name="T107" fmla="*/ 141 h 145"/>
                  <a:gd name="T108" fmla="*/ 441 w 491"/>
                  <a:gd name="T109" fmla="*/ 135 h 145"/>
                  <a:gd name="T110" fmla="*/ 450 w 491"/>
                  <a:gd name="T111" fmla="*/ 145 h 145"/>
                  <a:gd name="T112" fmla="*/ 458 w 491"/>
                  <a:gd name="T113" fmla="*/ 143 h 145"/>
                  <a:gd name="T114" fmla="*/ 466 w 491"/>
                  <a:gd name="T115" fmla="*/ 140 h 145"/>
                  <a:gd name="T116" fmla="*/ 475 w 491"/>
                  <a:gd name="T117" fmla="*/ 136 h 145"/>
                  <a:gd name="T118" fmla="*/ 483 w 491"/>
                  <a:gd name="T119" fmla="*/ 140 h 145"/>
                  <a:gd name="T120" fmla="*/ 491 w 491"/>
                  <a:gd name="T121" fmla="*/ 14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45">
                    <a:moveTo>
                      <a:pt x="0" y="141"/>
                    </a:moveTo>
                    <a:lnTo>
                      <a:pt x="2" y="140"/>
                    </a:lnTo>
                    <a:lnTo>
                      <a:pt x="5" y="135"/>
                    </a:lnTo>
                    <a:lnTo>
                      <a:pt x="8" y="133"/>
                    </a:lnTo>
                    <a:lnTo>
                      <a:pt x="10" y="123"/>
                    </a:lnTo>
                    <a:lnTo>
                      <a:pt x="13" y="136"/>
                    </a:lnTo>
                    <a:lnTo>
                      <a:pt x="17" y="133"/>
                    </a:lnTo>
                    <a:lnTo>
                      <a:pt x="18" y="138"/>
                    </a:lnTo>
                    <a:lnTo>
                      <a:pt x="22" y="141"/>
                    </a:lnTo>
                    <a:lnTo>
                      <a:pt x="23" y="128"/>
                    </a:lnTo>
                    <a:lnTo>
                      <a:pt x="27" y="131"/>
                    </a:lnTo>
                    <a:lnTo>
                      <a:pt x="30" y="135"/>
                    </a:lnTo>
                    <a:lnTo>
                      <a:pt x="32" y="125"/>
                    </a:lnTo>
                    <a:lnTo>
                      <a:pt x="35" y="133"/>
                    </a:lnTo>
                    <a:lnTo>
                      <a:pt x="38" y="136"/>
                    </a:lnTo>
                    <a:lnTo>
                      <a:pt x="40" y="133"/>
                    </a:lnTo>
                    <a:lnTo>
                      <a:pt x="43" y="138"/>
                    </a:lnTo>
                    <a:lnTo>
                      <a:pt x="45" y="125"/>
                    </a:lnTo>
                    <a:lnTo>
                      <a:pt x="48" y="128"/>
                    </a:lnTo>
                    <a:lnTo>
                      <a:pt x="52" y="128"/>
                    </a:lnTo>
                    <a:lnTo>
                      <a:pt x="53" y="133"/>
                    </a:lnTo>
                    <a:lnTo>
                      <a:pt x="56" y="136"/>
                    </a:lnTo>
                    <a:lnTo>
                      <a:pt x="60" y="131"/>
                    </a:lnTo>
                    <a:lnTo>
                      <a:pt x="61" y="130"/>
                    </a:lnTo>
                    <a:lnTo>
                      <a:pt x="65" y="133"/>
                    </a:lnTo>
                    <a:lnTo>
                      <a:pt x="66" y="131"/>
                    </a:lnTo>
                    <a:lnTo>
                      <a:pt x="70" y="121"/>
                    </a:lnTo>
                    <a:lnTo>
                      <a:pt x="73" y="131"/>
                    </a:lnTo>
                    <a:lnTo>
                      <a:pt x="75" y="140"/>
                    </a:lnTo>
                    <a:lnTo>
                      <a:pt x="78" y="125"/>
                    </a:lnTo>
                    <a:lnTo>
                      <a:pt x="81" y="113"/>
                    </a:lnTo>
                    <a:lnTo>
                      <a:pt x="83" y="115"/>
                    </a:lnTo>
                    <a:lnTo>
                      <a:pt x="86" y="125"/>
                    </a:lnTo>
                    <a:lnTo>
                      <a:pt x="88" y="126"/>
                    </a:lnTo>
                    <a:lnTo>
                      <a:pt x="91" y="121"/>
                    </a:lnTo>
                    <a:lnTo>
                      <a:pt x="95" y="92"/>
                    </a:lnTo>
                    <a:lnTo>
                      <a:pt x="96" y="136"/>
                    </a:lnTo>
                    <a:lnTo>
                      <a:pt x="100" y="131"/>
                    </a:lnTo>
                    <a:lnTo>
                      <a:pt x="103" y="128"/>
                    </a:lnTo>
                    <a:lnTo>
                      <a:pt x="105" y="120"/>
                    </a:lnTo>
                    <a:lnTo>
                      <a:pt x="108" y="121"/>
                    </a:lnTo>
                    <a:lnTo>
                      <a:pt x="110" y="102"/>
                    </a:lnTo>
                    <a:lnTo>
                      <a:pt x="113" y="103"/>
                    </a:lnTo>
                    <a:lnTo>
                      <a:pt x="116" y="105"/>
                    </a:lnTo>
                    <a:lnTo>
                      <a:pt x="118" y="95"/>
                    </a:lnTo>
                    <a:lnTo>
                      <a:pt x="121" y="140"/>
                    </a:lnTo>
                    <a:lnTo>
                      <a:pt x="125" y="98"/>
                    </a:lnTo>
                    <a:lnTo>
                      <a:pt x="126" y="118"/>
                    </a:lnTo>
                    <a:lnTo>
                      <a:pt x="129" y="107"/>
                    </a:lnTo>
                    <a:lnTo>
                      <a:pt x="131" y="130"/>
                    </a:lnTo>
                    <a:lnTo>
                      <a:pt x="134" y="77"/>
                    </a:lnTo>
                    <a:lnTo>
                      <a:pt x="138" y="97"/>
                    </a:lnTo>
                    <a:lnTo>
                      <a:pt x="139" y="77"/>
                    </a:lnTo>
                    <a:lnTo>
                      <a:pt x="143" y="60"/>
                    </a:lnTo>
                    <a:lnTo>
                      <a:pt x="146" y="77"/>
                    </a:lnTo>
                    <a:lnTo>
                      <a:pt x="148" y="32"/>
                    </a:lnTo>
                    <a:lnTo>
                      <a:pt x="151" y="58"/>
                    </a:lnTo>
                    <a:lnTo>
                      <a:pt x="154" y="105"/>
                    </a:lnTo>
                    <a:lnTo>
                      <a:pt x="156" y="65"/>
                    </a:lnTo>
                    <a:lnTo>
                      <a:pt x="159" y="0"/>
                    </a:lnTo>
                    <a:lnTo>
                      <a:pt x="161" y="93"/>
                    </a:lnTo>
                    <a:lnTo>
                      <a:pt x="164" y="52"/>
                    </a:lnTo>
                    <a:lnTo>
                      <a:pt x="168" y="121"/>
                    </a:lnTo>
                    <a:lnTo>
                      <a:pt x="169" y="141"/>
                    </a:lnTo>
                    <a:lnTo>
                      <a:pt x="173" y="97"/>
                    </a:lnTo>
                    <a:lnTo>
                      <a:pt x="174" y="105"/>
                    </a:lnTo>
                    <a:lnTo>
                      <a:pt x="178" y="136"/>
                    </a:lnTo>
                    <a:lnTo>
                      <a:pt x="181" y="102"/>
                    </a:lnTo>
                    <a:lnTo>
                      <a:pt x="183" y="112"/>
                    </a:lnTo>
                    <a:lnTo>
                      <a:pt x="186" y="135"/>
                    </a:lnTo>
                    <a:lnTo>
                      <a:pt x="189" y="113"/>
                    </a:lnTo>
                    <a:lnTo>
                      <a:pt x="191" y="116"/>
                    </a:lnTo>
                    <a:lnTo>
                      <a:pt x="194" y="113"/>
                    </a:lnTo>
                    <a:lnTo>
                      <a:pt x="196" y="92"/>
                    </a:lnTo>
                    <a:lnTo>
                      <a:pt x="199" y="140"/>
                    </a:lnTo>
                    <a:lnTo>
                      <a:pt x="203" y="133"/>
                    </a:lnTo>
                    <a:lnTo>
                      <a:pt x="204" y="123"/>
                    </a:lnTo>
                    <a:lnTo>
                      <a:pt x="207" y="126"/>
                    </a:lnTo>
                    <a:lnTo>
                      <a:pt x="211" y="136"/>
                    </a:lnTo>
                    <a:lnTo>
                      <a:pt x="212" y="116"/>
                    </a:lnTo>
                    <a:lnTo>
                      <a:pt x="216" y="118"/>
                    </a:lnTo>
                    <a:lnTo>
                      <a:pt x="219" y="131"/>
                    </a:lnTo>
                    <a:lnTo>
                      <a:pt x="221" y="133"/>
                    </a:lnTo>
                    <a:lnTo>
                      <a:pt x="224" y="120"/>
                    </a:lnTo>
                    <a:lnTo>
                      <a:pt x="226" y="126"/>
                    </a:lnTo>
                    <a:lnTo>
                      <a:pt x="229" y="140"/>
                    </a:lnTo>
                    <a:lnTo>
                      <a:pt x="232" y="141"/>
                    </a:lnTo>
                    <a:lnTo>
                      <a:pt x="234" y="121"/>
                    </a:lnTo>
                    <a:lnTo>
                      <a:pt x="237" y="121"/>
                    </a:lnTo>
                    <a:lnTo>
                      <a:pt x="239" y="126"/>
                    </a:lnTo>
                    <a:lnTo>
                      <a:pt x="242" y="141"/>
                    </a:lnTo>
                    <a:lnTo>
                      <a:pt x="246" y="120"/>
                    </a:lnTo>
                    <a:lnTo>
                      <a:pt x="247" y="143"/>
                    </a:lnTo>
                    <a:lnTo>
                      <a:pt x="251" y="133"/>
                    </a:lnTo>
                    <a:lnTo>
                      <a:pt x="254" y="138"/>
                    </a:lnTo>
                    <a:lnTo>
                      <a:pt x="256" y="135"/>
                    </a:lnTo>
                    <a:lnTo>
                      <a:pt x="259" y="113"/>
                    </a:lnTo>
                    <a:lnTo>
                      <a:pt x="262" y="130"/>
                    </a:lnTo>
                    <a:lnTo>
                      <a:pt x="264" y="136"/>
                    </a:lnTo>
                    <a:lnTo>
                      <a:pt x="267" y="116"/>
                    </a:lnTo>
                    <a:lnTo>
                      <a:pt x="269" y="95"/>
                    </a:lnTo>
                    <a:lnTo>
                      <a:pt x="272" y="113"/>
                    </a:lnTo>
                    <a:lnTo>
                      <a:pt x="276" y="136"/>
                    </a:lnTo>
                    <a:lnTo>
                      <a:pt x="277" y="120"/>
                    </a:lnTo>
                    <a:lnTo>
                      <a:pt x="280" y="118"/>
                    </a:lnTo>
                    <a:lnTo>
                      <a:pt x="284" y="131"/>
                    </a:lnTo>
                    <a:lnTo>
                      <a:pt x="285" y="121"/>
                    </a:lnTo>
                    <a:lnTo>
                      <a:pt x="289" y="133"/>
                    </a:lnTo>
                    <a:lnTo>
                      <a:pt x="290" y="140"/>
                    </a:lnTo>
                    <a:lnTo>
                      <a:pt x="294" y="133"/>
                    </a:lnTo>
                    <a:lnTo>
                      <a:pt x="297" y="125"/>
                    </a:lnTo>
                    <a:lnTo>
                      <a:pt x="299" y="141"/>
                    </a:lnTo>
                    <a:lnTo>
                      <a:pt x="302" y="138"/>
                    </a:lnTo>
                    <a:lnTo>
                      <a:pt x="305" y="138"/>
                    </a:lnTo>
                    <a:lnTo>
                      <a:pt x="307" y="128"/>
                    </a:lnTo>
                    <a:lnTo>
                      <a:pt x="310" y="136"/>
                    </a:lnTo>
                    <a:lnTo>
                      <a:pt x="312" y="135"/>
                    </a:lnTo>
                    <a:lnTo>
                      <a:pt x="315" y="143"/>
                    </a:lnTo>
                    <a:lnTo>
                      <a:pt x="319" y="135"/>
                    </a:lnTo>
                    <a:lnTo>
                      <a:pt x="320" y="136"/>
                    </a:lnTo>
                    <a:lnTo>
                      <a:pt x="324" y="133"/>
                    </a:lnTo>
                    <a:lnTo>
                      <a:pt x="327" y="141"/>
                    </a:lnTo>
                    <a:lnTo>
                      <a:pt x="329" y="131"/>
                    </a:lnTo>
                    <a:lnTo>
                      <a:pt x="332" y="140"/>
                    </a:lnTo>
                    <a:lnTo>
                      <a:pt x="334" y="143"/>
                    </a:lnTo>
                    <a:lnTo>
                      <a:pt x="337" y="138"/>
                    </a:lnTo>
                    <a:lnTo>
                      <a:pt x="340" y="138"/>
                    </a:lnTo>
                    <a:lnTo>
                      <a:pt x="342" y="141"/>
                    </a:lnTo>
                    <a:lnTo>
                      <a:pt x="345" y="131"/>
                    </a:lnTo>
                    <a:lnTo>
                      <a:pt x="349" y="133"/>
                    </a:lnTo>
                    <a:lnTo>
                      <a:pt x="350" y="141"/>
                    </a:lnTo>
                    <a:lnTo>
                      <a:pt x="354" y="141"/>
                    </a:lnTo>
                    <a:lnTo>
                      <a:pt x="355" y="136"/>
                    </a:lnTo>
                    <a:lnTo>
                      <a:pt x="358" y="135"/>
                    </a:lnTo>
                    <a:lnTo>
                      <a:pt x="362" y="136"/>
                    </a:lnTo>
                    <a:lnTo>
                      <a:pt x="363" y="136"/>
                    </a:lnTo>
                    <a:lnTo>
                      <a:pt x="367" y="143"/>
                    </a:lnTo>
                    <a:lnTo>
                      <a:pt x="370" y="138"/>
                    </a:lnTo>
                    <a:lnTo>
                      <a:pt x="372" y="131"/>
                    </a:lnTo>
                    <a:lnTo>
                      <a:pt x="375" y="138"/>
                    </a:lnTo>
                    <a:lnTo>
                      <a:pt x="377" y="145"/>
                    </a:lnTo>
                    <a:lnTo>
                      <a:pt x="380" y="143"/>
                    </a:lnTo>
                    <a:lnTo>
                      <a:pt x="383" y="136"/>
                    </a:lnTo>
                    <a:lnTo>
                      <a:pt x="385" y="143"/>
                    </a:lnTo>
                    <a:lnTo>
                      <a:pt x="388" y="131"/>
                    </a:lnTo>
                    <a:lnTo>
                      <a:pt x="392" y="138"/>
                    </a:lnTo>
                    <a:lnTo>
                      <a:pt x="393" y="138"/>
                    </a:lnTo>
                    <a:lnTo>
                      <a:pt x="397" y="136"/>
                    </a:lnTo>
                    <a:lnTo>
                      <a:pt x="400" y="143"/>
                    </a:lnTo>
                    <a:lnTo>
                      <a:pt x="402" y="141"/>
                    </a:lnTo>
                    <a:lnTo>
                      <a:pt x="405" y="145"/>
                    </a:lnTo>
                    <a:lnTo>
                      <a:pt x="407" y="141"/>
                    </a:lnTo>
                    <a:lnTo>
                      <a:pt x="410" y="140"/>
                    </a:lnTo>
                    <a:lnTo>
                      <a:pt x="413" y="140"/>
                    </a:lnTo>
                    <a:lnTo>
                      <a:pt x="415" y="145"/>
                    </a:lnTo>
                    <a:lnTo>
                      <a:pt x="418" y="136"/>
                    </a:lnTo>
                    <a:lnTo>
                      <a:pt x="420" y="130"/>
                    </a:lnTo>
                    <a:lnTo>
                      <a:pt x="423" y="140"/>
                    </a:lnTo>
                    <a:lnTo>
                      <a:pt x="427" y="135"/>
                    </a:lnTo>
                    <a:lnTo>
                      <a:pt x="428" y="133"/>
                    </a:lnTo>
                    <a:lnTo>
                      <a:pt x="431" y="136"/>
                    </a:lnTo>
                    <a:lnTo>
                      <a:pt x="435" y="141"/>
                    </a:lnTo>
                    <a:lnTo>
                      <a:pt x="436" y="141"/>
                    </a:lnTo>
                    <a:lnTo>
                      <a:pt x="440" y="136"/>
                    </a:lnTo>
                    <a:lnTo>
                      <a:pt x="441" y="135"/>
                    </a:lnTo>
                    <a:lnTo>
                      <a:pt x="445" y="143"/>
                    </a:lnTo>
                    <a:lnTo>
                      <a:pt x="448" y="140"/>
                    </a:lnTo>
                    <a:lnTo>
                      <a:pt x="450" y="145"/>
                    </a:lnTo>
                    <a:lnTo>
                      <a:pt x="453" y="141"/>
                    </a:lnTo>
                    <a:lnTo>
                      <a:pt x="456" y="135"/>
                    </a:lnTo>
                    <a:lnTo>
                      <a:pt x="458" y="143"/>
                    </a:lnTo>
                    <a:lnTo>
                      <a:pt x="461" y="143"/>
                    </a:lnTo>
                    <a:lnTo>
                      <a:pt x="465" y="141"/>
                    </a:lnTo>
                    <a:lnTo>
                      <a:pt x="466" y="140"/>
                    </a:lnTo>
                    <a:lnTo>
                      <a:pt x="470" y="143"/>
                    </a:lnTo>
                    <a:lnTo>
                      <a:pt x="471" y="140"/>
                    </a:lnTo>
                    <a:lnTo>
                      <a:pt x="475" y="136"/>
                    </a:lnTo>
                    <a:lnTo>
                      <a:pt x="478" y="140"/>
                    </a:lnTo>
                    <a:lnTo>
                      <a:pt x="480" y="136"/>
                    </a:lnTo>
                    <a:lnTo>
                      <a:pt x="483" y="140"/>
                    </a:lnTo>
                    <a:lnTo>
                      <a:pt x="485" y="128"/>
                    </a:lnTo>
                    <a:lnTo>
                      <a:pt x="488" y="133"/>
                    </a:lnTo>
                    <a:lnTo>
                      <a:pt x="491" y="1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5" name="Freeform 369"/>
              <p:cNvSpPr>
                <a:spLocks/>
              </p:cNvSpPr>
              <p:nvPr/>
            </p:nvSpPr>
            <p:spPr bwMode="auto">
              <a:xfrm>
                <a:off x="669" y="1347"/>
                <a:ext cx="2024" cy="146"/>
              </a:xfrm>
              <a:custGeom>
                <a:avLst/>
                <a:gdLst>
                  <a:gd name="T0" fmla="*/ 30 w 2024"/>
                  <a:gd name="T1" fmla="*/ 139 h 146"/>
                  <a:gd name="T2" fmla="*/ 63 w 2024"/>
                  <a:gd name="T3" fmla="*/ 139 h 146"/>
                  <a:gd name="T4" fmla="*/ 94 w 2024"/>
                  <a:gd name="T5" fmla="*/ 138 h 146"/>
                  <a:gd name="T6" fmla="*/ 127 w 2024"/>
                  <a:gd name="T7" fmla="*/ 121 h 146"/>
                  <a:gd name="T8" fmla="*/ 159 w 2024"/>
                  <a:gd name="T9" fmla="*/ 141 h 146"/>
                  <a:gd name="T10" fmla="*/ 192 w 2024"/>
                  <a:gd name="T11" fmla="*/ 126 h 146"/>
                  <a:gd name="T12" fmla="*/ 224 w 2024"/>
                  <a:gd name="T13" fmla="*/ 131 h 146"/>
                  <a:gd name="T14" fmla="*/ 257 w 2024"/>
                  <a:gd name="T15" fmla="*/ 133 h 146"/>
                  <a:gd name="T16" fmla="*/ 288 w 2024"/>
                  <a:gd name="T17" fmla="*/ 139 h 146"/>
                  <a:gd name="T18" fmla="*/ 322 w 2024"/>
                  <a:gd name="T19" fmla="*/ 144 h 146"/>
                  <a:gd name="T20" fmla="*/ 353 w 2024"/>
                  <a:gd name="T21" fmla="*/ 141 h 146"/>
                  <a:gd name="T22" fmla="*/ 386 w 2024"/>
                  <a:gd name="T23" fmla="*/ 131 h 146"/>
                  <a:gd name="T24" fmla="*/ 418 w 2024"/>
                  <a:gd name="T25" fmla="*/ 129 h 146"/>
                  <a:gd name="T26" fmla="*/ 451 w 2024"/>
                  <a:gd name="T27" fmla="*/ 76 h 146"/>
                  <a:gd name="T28" fmla="*/ 483 w 2024"/>
                  <a:gd name="T29" fmla="*/ 42 h 146"/>
                  <a:gd name="T30" fmla="*/ 516 w 2024"/>
                  <a:gd name="T31" fmla="*/ 133 h 146"/>
                  <a:gd name="T32" fmla="*/ 547 w 2024"/>
                  <a:gd name="T33" fmla="*/ 125 h 146"/>
                  <a:gd name="T34" fmla="*/ 580 w 2024"/>
                  <a:gd name="T35" fmla="*/ 126 h 146"/>
                  <a:gd name="T36" fmla="*/ 612 w 2024"/>
                  <a:gd name="T37" fmla="*/ 138 h 146"/>
                  <a:gd name="T38" fmla="*/ 645 w 2024"/>
                  <a:gd name="T39" fmla="*/ 139 h 146"/>
                  <a:gd name="T40" fmla="*/ 677 w 2024"/>
                  <a:gd name="T41" fmla="*/ 138 h 146"/>
                  <a:gd name="T42" fmla="*/ 710 w 2024"/>
                  <a:gd name="T43" fmla="*/ 138 h 146"/>
                  <a:gd name="T44" fmla="*/ 741 w 2024"/>
                  <a:gd name="T45" fmla="*/ 143 h 146"/>
                  <a:gd name="T46" fmla="*/ 775 w 2024"/>
                  <a:gd name="T47" fmla="*/ 143 h 146"/>
                  <a:gd name="T48" fmla="*/ 806 w 2024"/>
                  <a:gd name="T49" fmla="*/ 136 h 146"/>
                  <a:gd name="T50" fmla="*/ 839 w 2024"/>
                  <a:gd name="T51" fmla="*/ 141 h 146"/>
                  <a:gd name="T52" fmla="*/ 873 w 2024"/>
                  <a:gd name="T53" fmla="*/ 131 h 146"/>
                  <a:gd name="T54" fmla="*/ 904 w 2024"/>
                  <a:gd name="T55" fmla="*/ 139 h 146"/>
                  <a:gd name="T56" fmla="*/ 937 w 2024"/>
                  <a:gd name="T57" fmla="*/ 138 h 146"/>
                  <a:gd name="T58" fmla="*/ 969 w 2024"/>
                  <a:gd name="T59" fmla="*/ 139 h 146"/>
                  <a:gd name="T60" fmla="*/ 1002 w 2024"/>
                  <a:gd name="T61" fmla="*/ 141 h 146"/>
                  <a:gd name="T62" fmla="*/ 1033 w 2024"/>
                  <a:gd name="T63" fmla="*/ 144 h 146"/>
                  <a:gd name="T64" fmla="*/ 1067 w 2024"/>
                  <a:gd name="T65" fmla="*/ 143 h 146"/>
                  <a:gd name="T66" fmla="*/ 1098 w 2024"/>
                  <a:gd name="T67" fmla="*/ 136 h 146"/>
                  <a:gd name="T68" fmla="*/ 1131 w 2024"/>
                  <a:gd name="T69" fmla="*/ 138 h 146"/>
                  <a:gd name="T70" fmla="*/ 1163 w 2024"/>
                  <a:gd name="T71" fmla="*/ 125 h 146"/>
                  <a:gd name="T72" fmla="*/ 1196 w 2024"/>
                  <a:gd name="T73" fmla="*/ 143 h 146"/>
                  <a:gd name="T74" fmla="*/ 1228 w 2024"/>
                  <a:gd name="T75" fmla="*/ 144 h 146"/>
                  <a:gd name="T76" fmla="*/ 1261 w 2024"/>
                  <a:gd name="T77" fmla="*/ 128 h 146"/>
                  <a:gd name="T78" fmla="*/ 1292 w 2024"/>
                  <a:gd name="T79" fmla="*/ 134 h 146"/>
                  <a:gd name="T80" fmla="*/ 1325 w 2024"/>
                  <a:gd name="T81" fmla="*/ 66 h 146"/>
                  <a:gd name="T82" fmla="*/ 1357 w 2024"/>
                  <a:gd name="T83" fmla="*/ 121 h 146"/>
                  <a:gd name="T84" fmla="*/ 1390 w 2024"/>
                  <a:gd name="T85" fmla="*/ 128 h 146"/>
                  <a:gd name="T86" fmla="*/ 1422 w 2024"/>
                  <a:gd name="T87" fmla="*/ 134 h 146"/>
                  <a:gd name="T88" fmla="*/ 1455 w 2024"/>
                  <a:gd name="T89" fmla="*/ 144 h 146"/>
                  <a:gd name="T90" fmla="*/ 1486 w 2024"/>
                  <a:gd name="T91" fmla="*/ 125 h 146"/>
                  <a:gd name="T92" fmla="*/ 1520 w 2024"/>
                  <a:gd name="T93" fmla="*/ 133 h 146"/>
                  <a:gd name="T94" fmla="*/ 1551 w 2024"/>
                  <a:gd name="T95" fmla="*/ 139 h 146"/>
                  <a:gd name="T96" fmla="*/ 1584 w 2024"/>
                  <a:gd name="T97" fmla="*/ 129 h 146"/>
                  <a:gd name="T98" fmla="*/ 1616 w 2024"/>
                  <a:gd name="T99" fmla="*/ 136 h 146"/>
                  <a:gd name="T100" fmla="*/ 1649 w 2024"/>
                  <a:gd name="T101" fmla="*/ 141 h 146"/>
                  <a:gd name="T102" fmla="*/ 1681 w 2024"/>
                  <a:gd name="T103" fmla="*/ 139 h 146"/>
                  <a:gd name="T104" fmla="*/ 1714 w 2024"/>
                  <a:gd name="T105" fmla="*/ 133 h 146"/>
                  <a:gd name="T106" fmla="*/ 1745 w 2024"/>
                  <a:gd name="T107" fmla="*/ 143 h 146"/>
                  <a:gd name="T108" fmla="*/ 1778 w 2024"/>
                  <a:gd name="T109" fmla="*/ 141 h 146"/>
                  <a:gd name="T110" fmla="*/ 1810 w 2024"/>
                  <a:gd name="T111" fmla="*/ 138 h 146"/>
                  <a:gd name="T112" fmla="*/ 1843 w 2024"/>
                  <a:gd name="T113" fmla="*/ 134 h 146"/>
                  <a:gd name="T114" fmla="*/ 1875 w 2024"/>
                  <a:gd name="T115" fmla="*/ 133 h 146"/>
                  <a:gd name="T116" fmla="*/ 1908 w 2024"/>
                  <a:gd name="T117" fmla="*/ 136 h 146"/>
                  <a:gd name="T118" fmla="*/ 1939 w 2024"/>
                  <a:gd name="T119" fmla="*/ 143 h 146"/>
                  <a:gd name="T120" fmla="*/ 1973 w 2024"/>
                  <a:gd name="T121" fmla="*/ 139 h 146"/>
                  <a:gd name="T122" fmla="*/ 2004 w 2024"/>
                  <a:gd name="T123" fmla="*/ 141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41"/>
                    </a:moveTo>
                    <a:lnTo>
                      <a:pt x="3" y="134"/>
                    </a:lnTo>
                    <a:lnTo>
                      <a:pt x="5" y="138"/>
                    </a:lnTo>
                    <a:lnTo>
                      <a:pt x="8" y="131"/>
                    </a:lnTo>
                    <a:lnTo>
                      <a:pt x="11" y="134"/>
                    </a:lnTo>
                    <a:lnTo>
                      <a:pt x="13" y="144"/>
                    </a:lnTo>
                    <a:lnTo>
                      <a:pt x="16" y="138"/>
                    </a:lnTo>
                    <a:lnTo>
                      <a:pt x="20" y="141"/>
                    </a:lnTo>
                    <a:lnTo>
                      <a:pt x="21" y="139"/>
                    </a:lnTo>
                    <a:lnTo>
                      <a:pt x="25" y="139"/>
                    </a:lnTo>
                    <a:lnTo>
                      <a:pt x="28" y="133"/>
                    </a:lnTo>
                    <a:lnTo>
                      <a:pt x="30" y="139"/>
                    </a:lnTo>
                    <a:lnTo>
                      <a:pt x="33" y="134"/>
                    </a:lnTo>
                    <a:lnTo>
                      <a:pt x="35" y="136"/>
                    </a:lnTo>
                    <a:lnTo>
                      <a:pt x="38" y="139"/>
                    </a:lnTo>
                    <a:lnTo>
                      <a:pt x="41" y="139"/>
                    </a:lnTo>
                    <a:lnTo>
                      <a:pt x="43" y="141"/>
                    </a:lnTo>
                    <a:lnTo>
                      <a:pt x="46" y="139"/>
                    </a:lnTo>
                    <a:lnTo>
                      <a:pt x="49" y="133"/>
                    </a:lnTo>
                    <a:lnTo>
                      <a:pt x="51" y="144"/>
                    </a:lnTo>
                    <a:lnTo>
                      <a:pt x="54" y="131"/>
                    </a:lnTo>
                    <a:lnTo>
                      <a:pt x="56" y="138"/>
                    </a:lnTo>
                    <a:lnTo>
                      <a:pt x="59" y="139"/>
                    </a:lnTo>
                    <a:lnTo>
                      <a:pt x="63" y="139"/>
                    </a:lnTo>
                    <a:lnTo>
                      <a:pt x="64" y="134"/>
                    </a:lnTo>
                    <a:lnTo>
                      <a:pt x="68" y="141"/>
                    </a:lnTo>
                    <a:lnTo>
                      <a:pt x="69" y="139"/>
                    </a:lnTo>
                    <a:lnTo>
                      <a:pt x="73" y="128"/>
                    </a:lnTo>
                    <a:lnTo>
                      <a:pt x="76" y="128"/>
                    </a:lnTo>
                    <a:lnTo>
                      <a:pt x="78" y="139"/>
                    </a:lnTo>
                    <a:lnTo>
                      <a:pt x="81" y="134"/>
                    </a:lnTo>
                    <a:lnTo>
                      <a:pt x="84" y="139"/>
                    </a:lnTo>
                    <a:lnTo>
                      <a:pt x="86" y="128"/>
                    </a:lnTo>
                    <a:lnTo>
                      <a:pt x="89" y="136"/>
                    </a:lnTo>
                    <a:lnTo>
                      <a:pt x="93" y="144"/>
                    </a:lnTo>
                    <a:lnTo>
                      <a:pt x="94" y="138"/>
                    </a:lnTo>
                    <a:lnTo>
                      <a:pt x="98" y="138"/>
                    </a:lnTo>
                    <a:lnTo>
                      <a:pt x="99" y="141"/>
                    </a:lnTo>
                    <a:lnTo>
                      <a:pt x="103" y="138"/>
                    </a:lnTo>
                    <a:lnTo>
                      <a:pt x="106" y="133"/>
                    </a:lnTo>
                    <a:lnTo>
                      <a:pt x="108" y="136"/>
                    </a:lnTo>
                    <a:lnTo>
                      <a:pt x="111" y="136"/>
                    </a:lnTo>
                    <a:lnTo>
                      <a:pt x="114" y="141"/>
                    </a:lnTo>
                    <a:lnTo>
                      <a:pt x="116" y="129"/>
                    </a:lnTo>
                    <a:lnTo>
                      <a:pt x="119" y="143"/>
                    </a:lnTo>
                    <a:lnTo>
                      <a:pt x="121" y="136"/>
                    </a:lnTo>
                    <a:lnTo>
                      <a:pt x="124" y="143"/>
                    </a:lnTo>
                    <a:lnTo>
                      <a:pt x="127" y="121"/>
                    </a:lnTo>
                    <a:lnTo>
                      <a:pt x="129" y="141"/>
                    </a:lnTo>
                    <a:lnTo>
                      <a:pt x="132" y="128"/>
                    </a:lnTo>
                    <a:lnTo>
                      <a:pt x="134" y="120"/>
                    </a:lnTo>
                    <a:lnTo>
                      <a:pt x="137" y="133"/>
                    </a:lnTo>
                    <a:lnTo>
                      <a:pt x="141" y="139"/>
                    </a:lnTo>
                    <a:lnTo>
                      <a:pt x="142" y="120"/>
                    </a:lnTo>
                    <a:lnTo>
                      <a:pt x="146" y="141"/>
                    </a:lnTo>
                    <a:lnTo>
                      <a:pt x="149" y="138"/>
                    </a:lnTo>
                    <a:lnTo>
                      <a:pt x="151" y="129"/>
                    </a:lnTo>
                    <a:lnTo>
                      <a:pt x="154" y="133"/>
                    </a:lnTo>
                    <a:lnTo>
                      <a:pt x="157" y="105"/>
                    </a:lnTo>
                    <a:lnTo>
                      <a:pt x="159" y="141"/>
                    </a:lnTo>
                    <a:lnTo>
                      <a:pt x="162" y="108"/>
                    </a:lnTo>
                    <a:lnTo>
                      <a:pt x="164" y="139"/>
                    </a:lnTo>
                    <a:lnTo>
                      <a:pt x="167" y="141"/>
                    </a:lnTo>
                    <a:lnTo>
                      <a:pt x="171" y="126"/>
                    </a:lnTo>
                    <a:lnTo>
                      <a:pt x="172" y="139"/>
                    </a:lnTo>
                    <a:lnTo>
                      <a:pt x="176" y="131"/>
                    </a:lnTo>
                    <a:lnTo>
                      <a:pt x="179" y="134"/>
                    </a:lnTo>
                    <a:lnTo>
                      <a:pt x="181" y="120"/>
                    </a:lnTo>
                    <a:lnTo>
                      <a:pt x="184" y="126"/>
                    </a:lnTo>
                    <a:lnTo>
                      <a:pt x="186" y="141"/>
                    </a:lnTo>
                    <a:lnTo>
                      <a:pt x="189" y="134"/>
                    </a:lnTo>
                    <a:lnTo>
                      <a:pt x="192" y="126"/>
                    </a:lnTo>
                    <a:lnTo>
                      <a:pt x="194" y="123"/>
                    </a:lnTo>
                    <a:lnTo>
                      <a:pt x="197" y="139"/>
                    </a:lnTo>
                    <a:lnTo>
                      <a:pt x="200" y="129"/>
                    </a:lnTo>
                    <a:lnTo>
                      <a:pt x="202" y="125"/>
                    </a:lnTo>
                    <a:lnTo>
                      <a:pt x="205" y="139"/>
                    </a:lnTo>
                    <a:lnTo>
                      <a:pt x="207" y="120"/>
                    </a:lnTo>
                    <a:lnTo>
                      <a:pt x="210" y="128"/>
                    </a:lnTo>
                    <a:lnTo>
                      <a:pt x="214" y="131"/>
                    </a:lnTo>
                    <a:lnTo>
                      <a:pt x="215" y="144"/>
                    </a:lnTo>
                    <a:lnTo>
                      <a:pt x="219" y="129"/>
                    </a:lnTo>
                    <a:lnTo>
                      <a:pt x="222" y="129"/>
                    </a:lnTo>
                    <a:lnTo>
                      <a:pt x="224" y="131"/>
                    </a:lnTo>
                    <a:lnTo>
                      <a:pt x="227" y="128"/>
                    </a:lnTo>
                    <a:lnTo>
                      <a:pt x="229" y="144"/>
                    </a:lnTo>
                    <a:lnTo>
                      <a:pt x="232" y="131"/>
                    </a:lnTo>
                    <a:lnTo>
                      <a:pt x="235" y="131"/>
                    </a:lnTo>
                    <a:lnTo>
                      <a:pt x="237" y="136"/>
                    </a:lnTo>
                    <a:lnTo>
                      <a:pt x="240" y="136"/>
                    </a:lnTo>
                    <a:lnTo>
                      <a:pt x="244" y="133"/>
                    </a:lnTo>
                    <a:lnTo>
                      <a:pt x="245" y="139"/>
                    </a:lnTo>
                    <a:lnTo>
                      <a:pt x="249" y="125"/>
                    </a:lnTo>
                    <a:lnTo>
                      <a:pt x="250" y="133"/>
                    </a:lnTo>
                    <a:lnTo>
                      <a:pt x="254" y="139"/>
                    </a:lnTo>
                    <a:lnTo>
                      <a:pt x="257" y="133"/>
                    </a:lnTo>
                    <a:lnTo>
                      <a:pt x="259" y="141"/>
                    </a:lnTo>
                    <a:lnTo>
                      <a:pt x="262" y="141"/>
                    </a:lnTo>
                    <a:lnTo>
                      <a:pt x="265" y="139"/>
                    </a:lnTo>
                    <a:lnTo>
                      <a:pt x="267" y="141"/>
                    </a:lnTo>
                    <a:lnTo>
                      <a:pt x="270" y="143"/>
                    </a:lnTo>
                    <a:lnTo>
                      <a:pt x="272" y="141"/>
                    </a:lnTo>
                    <a:lnTo>
                      <a:pt x="275" y="136"/>
                    </a:lnTo>
                    <a:lnTo>
                      <a:pt x="278" y="141"/>
                    </a:lnTo>
                    <a:lnTo>
                      <a:pt x="280" y="129"/>
                    </a:lnTo>
                    <a:lnTo>
                      <a:pt x="283" y="128"/>
                    </a:lnTo>
                    <a:lnTo>
                      <a:pt x="287" y="139"/>
                    </a:lnTo>
                    <a:lnTo>
                      <a:pt x="288" y="139"/>
                    </a:lnTo>
                    <a:lnTo>
                      <a:pt x="292" y="141"/>
                    </a:lnTo>
                    <a:lnTo>
                      <a:pt x="295" y="131"/>
                    </a:lnTo>
                    <a:lnTo>
                      <a:pt x="297" y="141"/>
                    </a:lnTo>
                    <a:lnTo>
                      <a:pt x="300" y="139"/>
                    </a:lnTo>
                    <a:lnTo>
                      <a:pt x="302" y="134"/>
                    </a:lnTo>
                    <a:lnTo>
                      <a:pt x="305" y="136"/>
                    </a:lnTo>
                    <a:lnTo>
                      <a:pt x="308" y="143"/>
                    </a:lnTo>
                    <a:lnTo>
                      <a:pt x="310" y="143"/>
                    </a:lnTo>
                    <a:lnTo>
                      <a:pt x="313" y="134"/>
                    </a:lnTo>
                    <a:lnTo>
                      <a:pt x="315" y="131"/>
                    </a:lnTo>
                    <a:lnTo>
                      <a:pt x="318" y="139"/>
                    </a:lnTo>
                    <a:lnTo>
                      <a:pt x="322" y="144"/>
                    </a:lnTo>
                    <a:lnTo>
                      <a:pt x="323" y="134"/>
                    </a:lnTo>
                    <a:lnTo>
                      <a:pt x="327" y="139"/>
                    </a:lnTo>
                    <a:lnTo>
                      <a:pt x="330" y="133"/>
                    </a:lnTo>
                    <a:lnTo>
                      <a:pt x="332" y="141"/>
                    </a:lnTo>
                    <a:lnTo>
                      <a:pt x="335" y="141"/>
                    </a:lnTo>
                    <a:lnTo>
                      <a:pt x="338" y="139"/>
                    </a:lnTo>
                    <a:lnTo>
                      <a:pt x="340" y="128"/>
                    </a:lnTo>
                    <a:lnTo>
                      <a:pt x="343" y="133"/>
                    </a:lnTo>
                    <a:lnTo>
                      <a:pt x="345" y="136"/>
                    </a:lnTo>
                    <a:lnTo>
                      <a:pt x="348" y="134"/>
                    </a:lnTo>
                    <a:lnTo>
                      <a:pt x="351" y="136"/>
                    </a:lnTo>
                    <a:lnTo>
                      <a:pt x="353" y="141"/>
                    </a:lnTo>
                    <a:lnTo>
                      <a:pt x="356" y="133"/>
                    </a:lnTo>
                    <a:lnTo>
                      <a:pt x="360" y="138"/>
                    </a:lnTo>
                    <a:lnTo>
                      <a:pt x="361" y="131"/>
                    </a:lnTo>
                    <a:lnTo>
                      <a:pt x="365" y="133"/>
                    </a:lnTo>
                    <a:lnTo>
                      <a:pt x="366" y="133"/>
                    </a:lnTo>
                    <a:lnTo>
                      <a:pt x="370" y="128"/>
                    </a:lnTo>
                    <a:lnTo>
                      <a:pt x="373" y="133"/>
                    </a:lnTo>
                    <a:lnTo>
                      <a:pt x="375" y="141"/>
                    </a:lnTo>
                    <a:lnTo>
                      <a:pt x="378" y="134"/>
                    </a:lnTo>
                    <a:lnTo>
                      <a:pt x="380" y="139"/>
                    </a:lnTo>
                    <a:lnTo>
                      <a:pt x="383" y="123"/>
                    </a:lnTo>
                    <a:lnTo>
                      <a:pt x="386" y="131"/>
                    </a:lnTo>
                    <a:lnTo>
                      <a:pt x="388" y="141"/>
                    </a:lnTo>
                    <a:lnTo>
                      <a:pt x="391" y="125"/>
                    </a:lnTo>
                    <a:lnTo>
                      <a:pt x="395" y="133"/>
                    </a:lnTo>
                    <a:lnTo>
                      <a:pt x="396" y="123"/>
                    </a:lnTo>
                    <a:lnTo>
                      <a:pt x="400" y="136"/>
                    </a:lnTo>
                    <a:lnTo>
                      <a:pt x="403" y="138"/>
                    </a:lnTo>
                    <a:lnTo>
                      <a:pt x="405" y="125"/>
                    </a:lnTo>
                    <a:lnTo>
                      <a:pt x="408" y="120"/>
                    </a:lnTo>
                    <a:lnTo>
                      <a:pt x="410" y="121"/>
                    </a:lnTo>
                    <a:lnTo>
                      <a:pt x="413" y="134"/>
                    </a:lnTo>
                    <a:lnTo>
                      <a:pt x="416" y="123"/>
                    </a:lnTo>
                    <a:lnTo>
                      <a:pt x="418" y="129"/>
                    </a:lnTo>
                    <a:lnTo>
                      <a:pt x="421" y="134"/>
                    </a:lnTo>
                    <a:lnTo>
                      <a:pt x="424" y="136"/>
                    </a:lnTo>
                    <a:lnTo>
                      <a:pt x="426" y="105"/>
                    </a:lnTo>
                    <a:lnTo>
                      <a:pt x="429" y="128"/>
                    </a:lnTo>
                    <a:lnTo>
                      <a:pt x="431" y="111"/>
                    </a:lnTo>
                    <a:lnTo>
                      <a:pt x="434" y="136"/>
                    </a:lnTo>
                    <a:lnTo>
                      <a:pt x="438" y="128"/>
                    </a:lnTo>
                    <a:lnTo>
                      <a:pt x="439" y="141"/>
                    </a:lnTo>
                    <a:lnTo>
                      <a:pt x="443" y="111"/>
                    </a:lnTo>
                    <a:lnTo>
                      <a:pt x="446" y="136"/>
                    </a:lnTo>
                    <a:lnTo>
                      <a:pt x="448" y="129"/>
                    </a:lnTo>
                    <a:lnTo>
                      <a:pt x="451" y="76"/>
                    </a:lnTo>
                    <a:lnTo>
                      <a:pt x="453" y="141"/>
                    </a:lnTo>
                    <a:lnTo>
                      <a:pt x="456" y="91"/>
                    </a:lnTo>
                    <a:lnTo>
                      <a:pt x="459" y="95"/>
                    </a:lnTo>
                    <a:lnTo>
                      <a:pt x="461" y="106"/>
                    </a:lnTo>
                    <a:lnTo>
                      <a:pt x="464" y="75"/>
                    </a:lnTo>
                    <a:lnTo>
                      <a:pt x="468" y="45"/>
                    </a:lnTo>
                    <a:lnTo>
                      <a:pt x="469" y="85"/>
                    </a:lnTo>
                    <a:lnTo>
                      <a:pt x="473" y="110"/>
                    </a:lnTo>
                    <a:lnTo>
                      <a:pt x="474" y="28"/>
                    </a:lnTo>
                    <a:lnTo>
                      <a:pt x="478" y="70"/>
                    </a:lnTo>
                    <a:lnTo>
                      <a:pt x="481" y="80"/>
                    </a:lnTo>
                    <a:lnTo>
                      <a:pt x="483" y="42"/>
                    </a:lnTo>
                    <a:lnTo>
                      <a:pt x="486" y="63"/>
                    </a:lnTo>
                    <a:lnTo>
                      <a:pt x="489" y="133"/>
                    </a:lnTo>
                    <a:lnTo>
                      <a:pt x="491" y="108"/>
                    </a:lnTo>
                    <a:lnTo>
                      <a:pt x="494" y="63"/>
                    </a:lnTo>
                    <a:lnTo>
                      <a:pt x="496" y="113"/>
                    </a:lnTo>
                    <a:lnTo>
                      <a:pt x="499" y="70"/>
                    </a:lnTo>
                    <a:lnTo>
                      <a:pt x="502" y="134"/>
                    </a:lnTo>
                    <a:lnTo>
                      <a:pt x="504" y="133"/>
                    </a:lnTo>
                    <a:lnTo>
                      <a:pt x="507" y="115"/>
                    </a:lnTo>
                    <a:lnTo>
                      <a:pt x="511" y="106"/>
                    </a:lnTo>
                    <a:lnTo>
                      <a:pt x="512" y="105"/>
                    </a:lnTo>
                    <a:lnTo>
                      <a:pt x="516" y="133"/>
                    </a:lnTo>
                    <a:lnTo>
                      <a:pt x="517" y="131"/>
                    </a:lnTo>
                    <a:lnTo>
                      <a:pt x="521" y="131"/>
                    </a:lnTo>
                    <a:lnTo>
                      <a:pt x="524" y="120"/>
                    </a:lnTo>
                    <a:lnTo>
                      <a:pt x="526" y="113"/>
                    </a:lnTo>
                    <a:lnTo>
                      <a:pt x="529" y="136"/>
                    </a:lnTo>
                    <a:lnTo>
                      <a:pt x="532" y="123"/>
                    </a:lnTo>
                    <a:lnTo>
                      <a:pt x="534" y="141"/>
                    </a:lnTo>
                    <a:lnTo>
                      <a:pt x="537" y="133"/>
                    </a:lnTo>
                    <a:lnTo>
                      <a:pt x="541" y="131"/>
                    </a:lnTo>
                    <a:lnTo>
                      <a:pt x="542" y="133"/>
                    </a:lnTo>
                    <a:lnTo>
                      <a:pt x="546" y="133"/>
                    </a:lnTo>
                    <a:lnTo>
                      <a:pt x="547" y="125"/>
                    </a:lnTo>
                    <a:lnTo>
                      <a:pt x="551" y="133"/>
                    </a:lnTo>
                    <a:lnTo>
                      <a:pt x="554" y="139"/>
                    </a:lnTo>
                    <a:lnTo>
                      <a:pt x="556" y="131"/>
                    </a:lnTo>
                    <a:lnTo>
                      <a:pt x="559" y="123"/>
                    </a:lnTo>
                    <a:lnTo>
                      <a:pt x="561" y="129"/>
                    </a:lnTo>
                    <a:lnTo>
                      <a:pt x="564" y="113"/>
                    </a:lnTo>
                    <a:lnTo>
                      <a:pt x="567" y="134"/>
                    </a:lnTo>
                    <a:lnTo>
                      <a:pt x="569" y="129"/>
                    </a:lnTo>
                    <a:lnTo>
                      <a:pt x="572" y="126"/>
                    </a:lnTo>
                    <a:lnTo>
                      <a:pt x="575" y="129"/>
                    </a:lnTo>
                    <a:lnTo>
                      <a:pt x="577" y="123"/>
                    </a:lnTo>
                    <a:lnTo>
                      <a:pt x="580" y="126"/>
                    </a:lnTo>
                    <a:lnTo>
                      <a:pt x="582" y="136"/>
                    </a:lnTo>
                    <a:lnTo>
                      <a:pt x="585" y="133"/>
                    </a:lnTo>
                    <a:lnTo>
                      <a:pt x="589" y="138"/>
                    </a:lnTo>
                    <a:lnTo>
                      <a:pt x="590" y="141"/>
                    </a:lnTo>
                    <a:lnTo>
                      <a:pt x="594" y="133"/>
                    </a:lnTo>
                    <a:lnTo>
                      <a:pt x="597" y="139"/>
                    </a:lnTo>
                    <a:lnTo>
                      <a:pt x="599" y="138"/>
                    </a:lnTo>
                    <a:lnTo>
                      <a:pt x="602" y="133"/>
                    </a:lnTo>
                    <a:lnTo>
                      <a:pt x="605" y="144"/>
                    </a:lnTo>
                    <a:lnTo>
                      <a:pt x="607" y="128"/>
                    </a:lnTo>
                    <a:lnTo>
                      <a:pt x="610" y="126"/>
                    </a:lnTo>
                    <a:lnTo>
                      <a:pt x="612" y="138"/>
                    </a:lnTo>
                    <a:lnTo>
                      <a:pt x="615" y="138"/>
                    </a:lnTo>
                    <a:lnTo>
                      <a:pt x="619" y="138"/>
                    </a:lnTo>
                    <a:lnTo>
                      <a:pt x="620" y="136"/>
                    </a:lnTo>
                    <a:lnTo>
                      <a:pt x="624" y="136"/>
                    </a:lnTo>
                    <a:lnTo>
                      <a:pt x="625" y="143"/>
                    </a:lnTo>
                    <a:lnTo>
                      <a:pt x="629" y="138"/>
                    </a:lnTo>
                    <a:lnTo>
                      <a:pt x="632" y="141"/>
                    </a:lnTo>
                    <a:lnTo>
                      <a:pt x="634" y="143"/>
                    </a:lnTo>
                    <a:lnTo>
                      <a:pt x="637" y="143"/>
                    </a:lnTo>
                    <a:lnTo>
                      <a:pt x="640" y="141"/>
                    </a:lnTo>
                    <a:lnTo>
                      <a:pt x="642" y="136"/>
                    </a:lnTo>
                    <a:lnTo>
                      <a:pt x="645" y="139"/>
                    </a:lnTo>
                    <a:lnTo>
                      <a:pt x="647" y="143"/>
                    </a:lnTo>
                    <a:lnTo>
                      <a:pt x="650" y="128"/>
                    </a:lnTo>
                    <a:lnTo>
                      <a:pt x="653" y="143"/>
                    </a:lnTo>
                    <a:lnTo>
                      <a:pt x="655" y="138"/>
                    </a:lnTo>
                    <a:lnTo>
                      <a:pt x="658" y="134"/>
                    </a:lnTo>
                    <a:lnTo>
                      <a:pt x="662" y="141"/>
                    </a:lnTo>
                    <a:lnTo>
                      <a:pt x="663" y="131"/>
                    </a:lnTo>
                    <a:lnTo>
                      <a:pt x="667" y="136"/>
                    </a:lnTo>
                    <a:lnTo>
                      <a:pt x="670" y="141"/>
                    </a:lnTo>
                    <a:lnTo>
                      <a:pt x="672" y="143"/>
                    </a:lnTo>
                    <a:lnTo>
                      <a:pt x="675" y="123"/>
                    </a:lnTo>
                    <a:lnTo>
                      <a:pt x="677" y="138"/>
                    </a:lnTo>
                    <a:lnTo>
                      <a:pt x="680" y="136"/>
                    </a:lnTo>
                    <a:lnTo>
                      <a:pt x="683" y="136"/>
                    </a:lnTo>
                    <a:lnTo>
                      <a:pt x="685" y="141"/>
                    </a:lnTo>
                    <a:lnTo>
                      <a:pt x="688" y="143"/>
                    </a:lnTo>
                    <a:lnTo>
                      <a:pt x="692" y="139"/>
                    </a:lnTo>
                    <a:lnTo>
                      <a:pt x="693" y="143"/>
                    </a:lnTo>
                    <a:lnTo>
                      <a:pt x="697" y="141"/>
                    </a:lnTo>
                    <a:lnTo>
                      <a:pt x="698" y="141"/>
                    </a:lnTo>
                    <a:lnTo>
                      <a:pt x="702" y="138"/>
                    </a:lnTo>
                    <a:lnTo>
                      <a:pt x="705" y="136"/>
                    </a:lnTo>
                    <a:lnTo>
                      <a:pt x="707" y="139"/>
                    </a:lnTo>
                    <a:lnTo>
                      <a:pt x="710" y="138"/>
                    </a:lnTo>
                    <a:lnTo>
                      <a:pt x="712" y="143"/>
                    </a:lnTo>
                    <a:lnTo>
                      <a:pt x="715" y="139"/>
                    </a:lnTo>
                    <a:lnTo>
                      <a:pt x="718" y="143"/>
                    </a:lnTo>
                    <a:lnTo>
                      <a:pt x="720" y="141"/>
                    </a:lnTo>
                    <a:lnTo>
                      <a:pt x="723" y="139"/>
                    </a:lnTo>
                    <a:lnTo>
                      <a:pt x="726" y="143"/>
                    </a:lnTo>
                    <a:lnTo>
                      <a:pt x="728" y="139"/>
                    </a:lnTo>
                    <a:lnTo>
                      <a:pt x="731" y="138"/>
                    </a:lnTo>
                    <a:lnTo>
                      <a:pt x="735" y="139"/>
                    </a:lnTo>
                    <a:lnTo>
                      <a:pt x="736" y="144"/>
                    </a:lnTo>
                    <a:lnTo>
                      <a:pt x="740" y="143"/>
                    </a:lnTo>
                    <a:lnTo>
                      <a:pt x="741" y="143"/>
                    </a:lnTo>
                    <a:lnTo>
                      <a:pt x="745" y="139"/>
                    </a:lnTo>
                    <a:lnTo>
                      <a:pt x="748" y="143"/>
                    </a:lnTo>
                    <a:lnTo>
                      <a:pt x="750" y="138"/>
                    </a:lnTo>
                    <a:lnTo>
                      <a:pt x="753" y="143"/>
                    </a:lnTo>
                    <a:lnTo>
                      <a:pt x="756" y="138"/>
                    </a:lnTo>
                    <a:lnTo>
                      <a:pt x="758" y="144"/>
                    </a:lnTo>
                    <a:lnTo>
                      <a:pt x="761" y="134"/>
                    </a:lnTo>
                    <a:lnTo>
                      <a:pt x="763" y="134"/>
                    </a:lnTo>
                    <a:lnTo>
                      <a:pt x="766" y="139"/>
                    </a:lnTo>
                    <a:lnTo>
                      <a:pt x="770" y="133"/>
                    </a:lnTo>
                    <a:lnTo>
                      <a:pt x="771" y="143"/>
                    </a:lnTo>
                    <a:lnTo>
                      <a:pt x="775" y="143"/>
                    </a:lnTo>
                    <a:lnTo>
                      <a:pt x="778" y="139"/>
                    </a:lnTo>
                    <a:lnTo>
                      <a:pt x="780" y="144"/>
                    </a:lnTo>
                    <a:lnTo>
                      <a:pt x="783" y="144"/>
                    </a:lnTo>
                    <a:lnTo>
                      <a:pt x="785" y="143"/>
                    </a:lnTo>
                    <a:lnTo>
                      <a:pt x="788" y="138"/>
                    </a:lnTo>
                    <a:lnTo>
                      <a:pt x="791" y="138"/>
                    </a:lnTo>
                    <a:lnTo>
                      <a:pt x="793" y="141"/>
                    </a:lnTo>
                    <a:lnTo>
                      <a:pt x="796" y="138"/>
                    </a:lnTo>
                    <a:lnTo>
                      <a:pt x="799" y="133"/>
                    </a:lnTo>
                    <a:lnTo>
                      <a:pt x="801" y="139"/>
                    </a:lnTo>
                    <a:lnTo>
                      <a:pt x="804" y="143"/>
                    </a:lnTo>
                    <a:lnTo>
                      <a:pt x="806" y="136"/>
                    </a:lnTo>
                    <a:lnTo>
                      <a:pt x="809" y="138"/>
                    </a:lnTo>
                    <a:lnTo>
                      <a:pt x="813" y="134"/>
                    </a:lnTo>
                    <a:lnTo>
                      <a:pt x="814" y="146"/>
                    </a:lnTo>
                    <a:lnTo>
                      <a:pt x="818" y="143"/>
                    </a:lnTo>
                    <a:lnTo>
                      <a:pt x="821" y="138"/>
                    </a:lnTo>
                    <a:lnTo>
                      <a:pt x="823" y="144"/>
                    </a:lnTo>
                    <a:lnTo>
                      <a:pt x="826" y="138"/>
                    </a:lnTo>
                    <a:lnTo>
                      <a:pt x="828" y="134"/>
                    </a:lnTo>
                    <a:lnTo>
                      <a:pt x="831" y="138"/>
                    </a:lnTo>
                    <a:lnTo>
                      <a:pt x="834" y="141"/>
                    </a:lnTo>
                    <a:lnTo>
                      <a:pt x="836" y="139"/>
                    </a:lnTo>
                    <a:lnTo>
                      <a:pt x="839" y="141"/>
                    </a:lnTo>
                    <a:lnTo>
                      <a:pt x="843" y="138"/>
                    </a:lnTo>
                    <a:lnTo>
                      <a:pt x="844" y="141"/>
                    </a:lnTo>
                    <a:lnTo>
                      <a:pt x="848" y="143"/>
                    </a:lnTo>
                    <a:lnTo>
                      <a:pt x="849" y="136"/>
                    </a:lnTo>
                    <a:lnTo>
                      <a:pt x="853" y="143"/>
                    </a:lnTo>
                    <a:lnTo>
                      <a:pt x="856" y="134"/>
                    </a:lnTo>
                    <a:lnTo>
                      <a:pt x="858" y="144"/>
                    </a:lnTo>
                    <a:lnTo>
                      <a:pt x="861" y="136"/>
                    </a:lnTo>
                    <a:lnTo>
                      <a:pt x="864" y="134"/>
                    </a:lnTo>
                    <a:lnTo>
                      <a:pt x="866" y="133"/>
                    </a:lnTo>
                    <a:lnTo>
                      <a:pt x="869" y="143"/>
                    </a:lnTo>
                    <a:lnTo>
                      <a:pt x="873" y="131"/>
                    </a:lnTo>
                    <a:lnTo>
                      <a:pt x="874" y="126"/>
                    </a:lnTo>
                    <a:lnTo>
                      <a:pt x="877" y="144"/>
                    </a:lnTo>
                    <a:lnTo>
                      <a:pt x="879" y="136"/>
                    </a:lnTo>
                    <a:lnTo>
                      <a:pt x="882" y="134"/>
                    </a:lnTo>
                    <a:lnTo>
                      <a:pt x="886" y="139"/>
                    </a:lnTo>
                    <a:lnTo>
                      <a:pt x="887" y="138"/>
                    </a:lnTo>
                    <a:lnTo>
                      <a:pt x="891" y="138"/>
                    </a:lnTo>
                    <a:lnTo>
                      <a:pt x="892" y="141"/>
                    </a:lnTo>
                    <a:lnTo>
                      <a:pt x="896" y="138"/>
                    </a:lnTo>
                    <a:lnTo>
                      <a:pt x="899" y="136"/>
                    </a:lnTo>
                    <a:lnTo>
                      <a:pt x="901" y="139"/>
                    </a:lnTo>
                    <a:lnTo>
                      <a:pt x="904" y="139"/>
                    </a:lnTo>
                    <a:lnTo>
                      <a:pt x="907" y="139"/>
                    </a:lnTo>
                    <a:lnTo>
                      <a:pt x="909" y="131"/>
                    </a:lnTo>
                    <a:lnTo>
                      <a:pt x="912" y="138"/>
                    </a:lnTo>
                    <a:lnTo>
                      <a:pt x="914" y="139"/>
                    </a:lnTo>
                    <a:lnTo>
                      <a:pt x="917" y="138"/>
                    </a:lnTo>
                    <a:lnTo>
                      <a:pt x="921" y="138"/>
                    </a:lnTo>
                    <a:lnTo>
                      <a:pt x="922" y="138"/>
                    </a:lnTo>
                    <a:lnTo>
                      <a:pt x="926" y="139"/>
                    </a:lnTo>
                    <a:lnTo>
                      <a:pt x="929" y="131"/>
                    </a:lnTo>
                    <a:lnTo>
                      <a:pt x="931" y="139"/>
                    </a:lnTo>
                    <a:lnTo>
                      <a:pt x="934" y="138"/>
                    </a:lnTo>
                    <a:lnTo>
                      <a:pt x="937" y="138"/>
                    </a:lnTo>
                    <a:lnTo>
                      <a:pt x="939" y="136"/>
                    </a:lnTo>
                    <a:lnTo>
                      <a:pt x="942" y="138"/>
                    </a:lnTo>
                    <a:lnTo>
                      <a:pt x="944" y="138"/>
                    </a:lnTo>
                    <a:lnTo>
                      <a:pt x="947" y="139"/>
                    </a:lnTo>
                    <a:lnTo>
                      <a:pt x="950" y="134"/>
                    </a:lnTo>
                    <a:lnTo>
                      <a:pt x="952" y="136"/>
                    </a:lnTo>
                    <a:lnTo>
                      <a:pt x="955" y="134"/>
                    </a:lnTo>
                    <a:lnTo>
                      <a:pt x="957" y="136"/>
                    </a:lnTo>
                    <a:lnTo>
                      <a:pt x="960" y="139"/>
                    </a:lnTo>
                    <a:lnTo>
                      <a:pt x="964" y="141"/>
                    </a:lnTo>
                    <a:lnTo>
                      <a:pt x="965" y="138"/>
                    </a:lnTo>
                    <a:lnTo>
                      <a:pt x="969" y="139"/>
                    </a:lnTo>
                    <a:lnTo>
                      <a:pt x="972" y="139"/>
                    </a:lnTo>
                    <a:lnTo>
                      <a:pt x="974" y="143"/>
                    </a:lnTo>
                    <a:lnTo>
                      <a:pt x="977" y="138"/>
                    </a:lnTo>
                    <a:lnTo>
                      <a:pt x="979" y="143"/>
                    </a:lnTo>
                    <a:lnTo>
                      <a:pt x="982" y="139"/>
                    </a:lnTo>
                    <a:lnTo>
                      <a:pt x="985" y="144"/>
                    </a:lnTo>
                    <a:lnTo>
                      <a:pt x="987" y="139"/>
                    </a:lnTo>
                    <a:lnTo>
                      <a:pt x="990" y="141"/>
                    </a:lnTo>
                    <a:lnTo>
                      <a:pt x="994" y="141"/>
                    </a:lnTo>
                    <a:lnTo>
                      <a:pt x="995" y="126"/>
                    </a:lnTo>
                    <a:lnTo>
                      <a:pt x="999" y="139"/>
                    </a:lnTo>
                    <a:lnTo>
                      <a:pt x="1002" y="141"/>
                    </a:lnTo>
                    <a:lnTo>
                      <a:pt x="1004" y="139"/>
                    </a:lnTo>
                    <a:lnTo>
                      <a:pt x="1007" y="141"/>
                    </a:lnTo>
                    <a:lnTo>
                      <a:pt x="1009" y="138"/>
                    </a:lnTo>
                    <a:lnTo>
                      <a:pt x="1012" y="136"/>
                    </a:lnTo>
                    <a:lnTo>
                      <a:pt x="1015" y="134"/>
                    </a:lnTo>
                    <a:lnTo>
                      <a:pt x="1017" y="143"/>
                    </a:lnTo>
                    <a:lnTo>
                      <a:pt x="1020" y="139"/>
                    </a:lnTo>
                    <a:lnTo>
                      <a:pt x="1024" y="131"/>
                    </a:lnTo>
                    <a:lnTo>
                      <a:pt x="1025" y="136"/>
                    </a:lnTo>
                    <a:lnTo>
                      <a:pt x="1028" y="143"/>
                    </a:lnTo>
                    <a:lnTo>
                      <a:pt x="1030" y="131"/>
                    </a:lnTo>
                    <a:lnTo>
                      <a:pt x="1033" y="144"/>
                    </a:lnTo>
                    <a:lnTo>
                      <a:pt x="1037" y="133"/>
                    </a:lnTo>
                    <a:lnTo>
                      <a:pt x="1038" y="129"/>
                    </a:lnTo>
                    <a:lnTo>
                      <a:pt x="1042" y="136"/>
                    </a:lnTo>
                    <a:lnTo>
                      <a:pt x="1043" y="138"/>
                    </a:lnTo>
                    <a:lnTo>
                      <a:pt x="1047" y="131"/>
                    </a:lnTo>
                    <a:lnTo>
                      <a:pt x="1050" y="143"/>
                    </a:lnTo>
                    <a:lnTo>
                      <a:pt x="1052" y="139"/>
                    </a:lnTo>
                    <a:lnTo>
                      <a:pt x="1055" y="143"/>
                    </a:lnTo>
                    <a:lnTo>
                      <a:pt x="1058" y="141"/>
                    </a:lnTo>
                    <a:lnTo>
                      <a:pt x="1060" y="141"/>
                    </a:lnTo>
                    <a:lnTo>
                      <a:pt x="1063" y="138"/>
                    </a:lnTo>
                    <a:lnTo>
                      <a:pt x="1067" y="143"/>
                    </a:lnTo>
                    <a:lnTo>
                      <a:pt x="1068" y="141"/>
                    </a:lnTo>
                    <a:lnTo>
                      <a:pt x="1072" y="141"/>
                    </a:lnTo>
                    <a:lnTo>
                      <a:pt x="1073" y="131"/>
                    </a:lnTo>
                    <a:lnTo>
                      <a:pt x="1077" y="136"/>
                    </a:lnTo>
                    <a:lnTo>
                      <a:pt x="1080" y="139"/>
                    </a:lnTo>
                    <a:lnTo>
                      <a:pt x="1082" y="133"/>
                    </a:lnTo>
                    <a:lnTo>
                      <a:pt x="1085" y="138"/>
                    </a:lnTo>
                    <a:lnTo>
                      <a:pt x="1088" y="136"/>
                    </a:lnTo>
                    <a:lnTo>
                      <a:pt x="1090" y="129"/>
                    </a:lnTo>
                    <a:lnTo>
                      <a:pt x="1093" y="143"/>
                    </a:lnTo>
                    <a:lnTo>
                      <a:pt x="1095" y="136"/>
                    </a:lnTo>
                    <a:lnTo>
                      <a:pt x="1098" y="136"/>
                    </a:lnTo>
                    <a:lnTo>
                      <a:pt x="1101" y="136"/>
                    </a:lnTo>
                    <a:lnTo>
                      <a:pt x="1103" y="139"/>
                    </a:lnTo>
                    <a:lnTo>
                      <a:pt x="1106" y="131"/>
                    </a:lnTo>
                    <a:lnTo>
                      <a:pt x="1110" y="138"/>
                    </a:lnTo>
                    <a:lnTo>
                      <a:pt x="1111" y="141"/>
                    </a:lnTo>
                    <a:lnTo>
                      <a:pt x="1115" y="138"/>
                    </a:lnTo>
                    <a:lnTo>
                      <a:pt x="1116" y="125"/>
                    </a:lnTo>
                    <a:lnTo>
                      <a:pt x="1120" y="143"/>
                    </a:lnTo>
                    <a:lnTo>
                      <a:pt x="1123" y="133"/>
                    </a:lnTo>
                    <a:lnTo>
                      <a:pt x="1125" y="129"/>
                    </a:lnTo>
                    <a:lnTo>
                      <a:pt x="1128" y="128"/>
                    </a:lnTo>
                    <a:lnTo>
                      <a:pt x="1131" y="138"/>
                    </a:lnTo>
                    <a:lnTo>
                      <a:pt x="1133" y="138"/>
                    </a:lnTo>
                    <a:lnTo>
                      <a:pt x="1136" y="138"/>
                    </a:lnTo>
                    <a:lnTo>
                      <a:pt x="1138" y="143"/>
                    </a:lnTo>
                    <a:lnTo>
                      <a:pt x="1141" y="123"/>
                    </a:lnTo>
                    <a:lnTo>
                      <a:pt x="1145" y="138"/>
                    </a:lnTo>
                    <a:lnTo>
                      <a:pt x="1146" y="139"/>
                    </a:lnTo>
                    <a:lnTo>
                      <a:pt x="1150" y="129"/>
                    </a:lnTo>
                    <a:lnTo>
                      <a:pt x="1153" y="134"/>
                    </a:lnTo>
                    <a:lnTo>
                      <a:pt x="1155" y="139"/>
                    </a:lnTo>
                    <a:lnTo>
                      <a:pt x="1158" y="134"/>
                    </a:lnTo>
                    <a:lnTo>
                      <a:pt x="1160" y="116"/>
                    </a:lnTo>
                    <a:lnTo>
                      <a:pt x="1163" y="125"/>
                    </a:lnTo>
                    <a:lnTo>
                      <a:pt x="1166" y="139"/>
                    </a:lnTo>
                    <a:lnTo>
                      <a:pt x="1168" y="146"/>
                    </a:lnTo>
                    <a:lnTo>
                      <a:pt x="1171" y="128"/>
                    </a:lnTo>
                    <a:lnTo>
                      <a:pt x="1174" y="129"/>
                    </a:lnTo>
                    <a:lnTo>
                      <a:pt x="1176" y="143"/>
                    </a:lnTo>
                    <a:lnTo>
                      <a:pt x="1179" y="136"/>
                    </a:lnTo>
                    <a:lnTo>
                      <a:pt x="1181" y="139"/>
                    </a:lnTo>
                    <a:lnTo>
                      <a:pt x="1184" y="126"/>
                    </a:lnTo>
                    <a:lnTo>
                      <a:pt x="1188" y="138"/>
                    </a:lnTo>
                    <a:lnTo>
                      <a:pt x="1189" y="134"/>
                    </a:lnTo>
                    <a:lnTo>
                      <a:pt x="1193" y="129"/>
                    </a:lnTo>
                    <a:lnTo>
                      <a:pt x="1196" y="143"/>
                    </a:lnTo>
                    <a:lnTo>
                      <a:pt x="1198" y="136"/>
                    </a:lnTo>
                    <a:lnTo>
                      <a:pt x="1201" y="136"/>
                    </a:lnTo>
                    <a:lnTo>
                      <a:pt x="1203" y="129"/>
                    </a:lnTo>
                    <a:lnTo>
                      <a:pt x="1206" y="126"/>
                    </a:lnTo>
                    <a:lnTo>
                      <a:pt x="1209" y="134"/>
                    </a:lnTo>
                    <a:lnTo>
                      <a:pt x="1211" y="143"/>
                    </a:lnTo>
                    <a:lnTo>
                      <a:pt x="1214" y="134"/>
                    </a:lnTo>
                    <a:lnTo>
                      <a:pt x="1218" y="141"/>
                    </a:lnTo>
                    <a:lnTo>
                      <a:pt x="1219" y="129"/>
                    </a:lnTo>
                    <a:lnTo>
                      <a:pt x="1223" y="138"/>
                    </a:lnTo>
                    <a:lnTo>
                      <a:pt x="1224" y="139"/>
                    </a:lnTo>
                    <a:lnTo>
                      <a:pt x="1228" y="144"/>
                    </a:lnTo>
                    <a:lnTo>
                      <a:pt x="1231" y="134"/>
                    </a:lnTo>
                    <a:lnTo>
                      <a:pt x="1233" y="133"/>
                    </a:lnTo>
                    <a:lnTo>
                      <a:pt x="1236" y="139"/>
                    </a:lnTo>
                    <a:lnTo>
                      <a:pt x="1239" y="121"/>
                    </a:lnTo>
                    <a:lnTo>
                      <a:pt x="1241" y="138"/>
                    </a:lnTo>
                    <a:lnTo>
                      <a:pt x="1244" y="128"/>
                    </a:lnTo>
                    <a:lnTo>
                      <a:pt x="1248" y="138"/>
                    </a:lnTo>
                    <a:lnTo>
                      <a:pt x="1249" y="133"/>
                    </a:lnTo>
                    <a:lnTo>
                      <a:pt x="1252" y="138"/>
                    </a:lnTo>
                    <a:lnTo>
                      <a:pt x="1254" y="125"/>
                    </a:lnTo>
                    <a:lnTo>
                      <a:pt x="1257" y="111"/>
                    </a:lnTo>
                    <a:lnTo>
                      <a:pt x="1261" y="128"/>
                    </a:lnTo>
                    <a:lnTo>
                      <a:pt x="1262" y="126"/>
                    </a:lnTo>
                    <a:lnTo>
                      <a:pt x="1266" y="134"/>
                    </a:lnTo>
                    <a:lnTo>
                      <a:pt x="1269" y="133"/>
                    </a:lnTo>
                    <a:lnTo>
                      <a:pt x="1271" y="121"/>
                    </a:lnTo>
                    <a:lnTo>
                      <a:pt x="1274" y="121"/>
                    </a:lnTo>
                    <a:lnTo>
                      <a:pt x="1276" y="131"/>
                    </a:lnTo>
                    <a:lnTo>
                      <a:pt x="1279" y="105"/>
                    </a:lnTo>
                    <a:lnTo>
                      <a:pt x="1282" y="121"/>
                    </a:lnTo>
                    <a:lnTo>
                      <a:pt x="1284" y="115"/>
                    </a:lnTo>
                    <a:lnTo>
                      <a:pt x="1287" y="120"/>
                    </a:lnTo>
                    <a:lnTo>
                      <a:pt x="1289" y="106"/>
                    </a:lnTo>
                    <a:lnTo>
                      <a:pt x="1292" y="134"/>
                    </a:lnTo>
                    <a:lnTo>
                      <a:pt x="1296" y="128"/>
                    </a:lnTo>
                    <a:lnTo>
                      <a:pt x="1297" y="128"/>
                    </a:lnTo>
                    <a:lnTo>
                      <a:pt x="1301" y="96"/>
                    </a:lnTo>
                    <a:lnTo>
                      <a:pt x="1304" y="101"/>
                    </a:lnTo>
                    <a:lnTo>
                      <a:pt x="1306" y="126"/>
                    </a:lnTo>
                    <a:lnTo>
                      <a:pt x="1309" y="120"/>
                    </a:lnTo>
                    <a:lnTo>
                      <a:pt x="1312" y="105"/>
                    </a:lnTo>
                    <a:lnTo>
                      <a:pt x="1314" y="100"/>
                    </a:lnTo>
                    <a:lnTo>
                      <a:pt x="1317" y="105"/>
                    </a:lnTo>
                    <a:lnTo>
                      <a:pt x="1319" y="121"/>
                    </a:lnTo>
                    <a:lnTo>
                      <a:pt x="1322" y="33"/>
                    </a:lnTo>
                    <a:lnTo>
                      <a:pt x="1325" y="66"/>
                    </a:lnTo>
                    <a:lnTo>
                      <a:pt x="1327" y="85"/>
                    </a:lnTo>
                    <a:lnTo>
                      <a:pt x="1330" y="80"/>
                    </a:lnTo>
                    <a:lnTo>
                      <a:pt x="1334" y="32"/>
                    </a:lnTo>
                    <a:lnTo>
                      <a:pt x="1335" y="91"/>
                    </a:lnTo>
                    <a:lnTo>
                      <a:pt x="1339" y="0"/>
                    </a:lnTo>
                    <a:lnTo>
                      <a:pt x="1340" y="83"/>
                    </a:lnTo>
                    <a:lnTo>
                      <a:pt x="1344" y="85"/>
                    </a:lnTo>
                    <a:lnTo>
                      <a:pt x="1347" y="120"/>
                    </a:lnTo>
                    <a:lnTo>
                      <a:pt x="1349" y="111"/>
                    </a:lnTo>
                    <a:lnTo>
                      <a:pt x="1352" y="83"/>
                    </a:lnTo>
                    <a:lnTo>
                      <a:pt x="1355" y="93"/>
                    </a:lnTo>
                    <a:lnTo>
                      <a:pt x="1357" y="121"/>
                    </a:lnTo>
                    <a:lnTo>
                      <a:pt x="1360" y="91"/>
                    </a:lnTo>
                    <a:lnTo>
                      <a:pt x="1362" y="88"/>
                    </a:lnTo>
                    <a:lnTo>
                      <a:pt x="1365" y="131"/>
                    </a:lnTo>
                    <a:lnTo>
                      <a:pt x="1369" y="129"/>
                    </a:lnTo>
                    <a:lnTo>
                      <a:pt x="1370" y="98"/>
                    </a:lnTo>
                    <a:lnTo>
                      <a:pt x="1374" y="106"/>
                    </a:lnTo>
                    <a:lnTo>
                      <a:pt x="1377" y="123"/>
                    </a:lnTo>
                    <a:lnTo>
                      <a:pt x="1379" y="108"/>
                    </a:lnTo>
                    <a:lnTo>
                      <a:pt x="1382" y="136"/>
                    </a:lnTo>
                    <a:lnTo>
                      <a:pt x="1384" y="93"/>
                    </a:lnTo>
                    <a:lnTo>
                      <a:pt x="1387" y="121"/>
                    </a:lnTo>
                    <a:lnTo>
                      <a:pt x="1390" y="128"/>
                    </a:lnTo>
                    <a:lnTo>
                      <a:pt x="1392" y="93"/>
                    </a:lnTo>
                    <a:lnTo>
                      <a:pt x="1395" y="133"/>
                    </a:lnTo>
                    <a:lnTo>
                      <a:pt x="1399" y="125"/>
                    </a:lnTo>
                    <a:lnTo>
                      <a:pt x="1400" y="129"/>
                    </a:lnTo>
                    <a:lnTo>
                      <a:pt x="1403" y="138"/>
                    </a:lnTo>
                    <a:lnTo>
                      <a:pt x="1405" y="144"/>
                    </a:lnTo>
                    <a:lnTo>
                      <a:pt x="1408" y="134"/>
                    </a:lnTo>
                    <a:lnTo>
                      <a:pt x="1412" y="126"/>
                    </a:lnTo>
                    <a:lnTo>
                      <a:pt x="1413" y="126"/>
                    </a:lnTo>
                    <a:lnTo>
                      <a:pt x="1417" y="136"/>
                    </a:lnTo>
                    <a:lnTo>
                      <a:pt x="1420" y="139"/>
                    </a:lnTo>
                    <a:lnTo>
                      <a:pt x="1422" y="134"/>
                    </a:lnTo>
                    <a:lnTo>
                      <a:pt x="1425" y="133"/>
                    </a:lnTo>
                    <a:lnTo>
                      <a:pt x="1427" y="144"/>
                    </a:lnTo>
                    <a:lnTo>
                      <a:pt x="1430" y="141"/>
                    </a:lnTo>
                    <a:lnTo>
                      <a:pt x="1433" y="133"/>
                    </a:lnTo>
                    <a:lnTo>
                      <a:pt x="1435" y="121"/>
                    </a:lnTo>
                    <a:lnTo>
                      <a:pt x="1438" y="143"/>
                    </a:lnTo>
                    <a:lnTo>
                      <a:pt x="1442" y="139"/>
                    </a:lnTo>
                    <a:lnTo>
                      <a:pt x="1443" y="129"/>
                    </a:lnTo>
                    <a:lnTo>
                      <a:pt x="1447" y="139"/>
                    </a:lnTo>
                    <a:lnTo>
                      <a:pt x="1448" y="143"/>
                    </a:lnTo>
                    <a:lnTo>
                      <a:pt x="1452" y="120"/>
                    </a:lnTo>
                    <a:lnTo>
                      <a:pt x="1455" y="144"/>
                    </a:lnTo>
                    <a:lnTo>
                      <a:pt x="1457" y="138"/>
                    </a:lnTo>
                    <a:lnTo>
                      <a:pt x="1460" y="129"/>
                    </a:lnTo>
                    <a:lnTo>
                      <a:pt x="1463" y="136"/>
                    </a:lnTo>
                    <a:lnTo>
                      <a:pt x="1465" y="136"/>
                    </a:lnTo>
                    <a:lnTo>
                      <a:pt x="1468" y="133"/>
                    </a:lnTo>
                    <a:lnTo>
                      <a:pt x="1470" y="136"/>
                    </a:lnTo>
                    <a:lnTo>
                      <a:pt x="1473" y="133"/>
                    </a:lnTo>
                    <a:lnTo>
                      <a:pt x="1476" y="131"/>
                    </a:lnTo>
                    <a:lnTo>
                      <a:pt x="1478" y="138"/>
                    </a:lnTo>
                    <a:lnTo>
                      <a:pt x="1481" y="136"/>
                    </a:lnTo>
                    <a:lnTo>
                      <a:pt x="1485" y="134"/>
                    </a:lnTo>
                    <a:lnTo>
                      <a:pt x="1486" y="125"/>
                    </a:lnTo>
                    <a:lnTo>
                      <a:pt x="1490" y="143"/>
                    </a:lnTo>
                    <a:lnTo>
                      <a:pt x="1491" y="138"/>
                    </a:lnTo>
                    <a:lnTo>
                      <a:pt x="1495" y="134"/>
                    </a:lnTo>
                    <a:lnTo>
                      <a:pt x="1498" y="129"/>
                    </a:lnTo>
                    <a:lnTo>
                      <a:pt x="1500" y="141"/>
                    </a:lnTo>
                    <a:lnTo>
                      <a:pt x="1503" y="138"/>
                    </a:lnTo>
                    <a:lnTo>
                      <a:pt x="1506" y="141"/>
                    </a:lnTo>
                    <a:lnTo>
                      <a:pt x="1508" y="134"/>
                    </a:lnTo>
                    <a:lnTo>
                      <a:pt x="1511" y="134"/>
                    </a:lnTo>
                    <a:lnTo>
                      <a:pt x="1515" y="138"/>
                    </a:lnTo>
                    <a:lnTo>
                      <a:pt x="1516" y="138"/>
                    </a:lnTo>
                    <a:lnTo>
                      <a:pt x="1520" y="133"/>
                    </a:lnTo>
                    <a:lnTo>
                      <a:pt x="1521" y="143"/>
                    </a:lnTo>
                    <a:lnTo>
                      <a:pt x="1525" y="139"/>
                    </a:lnTo>
                    <a:lnTo>
                      <a:pt x="1528" y="138"/>
                    </a:lnTo>
                    <a:lnTo>
                      <a:pt x="1530" y="143"/>
                    </a:lnTo>
                    <a:lnTo>
                      <a:pt x="1533" y="131"/>
                    </a:lnTo>
                    <a:lnTo>
                      <a:pt x="1535" y="136"/>
                    </a:lnTo>
                    <a:lnTo>
                      <a:pt x="1538" y="138"/>
                    </a:lnTo>
                    <a:lnTo>
                      <a:pt x="1541" y="143"/>
                    </a:lnTo>
                    <a:lnTo>
                      <a:pt x="1543" y="143"/>
                    </a:lnTo>
                    <a:lnTo>
                      <a:pt x="1546" y="138"/>
                    </a:lnTo>
                    <a:lnTo>
                      <a:pt x="1550" y="134"/>
                    </a:lnTo>
                    <a:lnTo>
                      <a:pt x="1551" y="139"/>
                    </a:lnTo>
                    <a:lnTo>
                      <a:pt x="1554" y="139"/>
                    </a:lnTo>
                    <a:lnTo>
                      <a:pt x="1556" y="144"/>
                    </a:lnTo>
                    <a:lnTo>
                      <a:pt x="1559" y="136"/>
                    </a:lnTo>
                    <a:lnTo>
                      <a:pt x="1563" y="136"/>
                    </a:lnTo>
                    <a:lnTo>
                      <a:pt x="1564" y="139"/>
                    </a:lnTo>
                    <a:lnTo>
                      <a:pt x="1568" y="141"/>
                    </a:lnTo>
                    <a:lnTo>
                      <a:pt x="1571" y="141"/>
                    </a:lnTo>
                    <a:lnTo>
                      <a:pt x="1573" y="136"/>
                    </a:lnTo>
                    <a:lnTo>
                      <a:pt x="1576" y="141"/>
                    </a:lnTo>
                    <a:lnTo>
                      <a:pt x="1579" y="129"/>
                    </a:lnTo>
                    <a:lnTo>
                      <a:pt x="1581" y="131"/>
                    </a:lnTo>
                    <a:lnTo>
                      <a:pt x="1584" y="129"/>
                    </a:lnTo>
                    <a:lnTo>
                      <a:pt x="1586" y="146"/>
                    </a:lnTo>
                    <a:lnTo>
                      <a:pt x="1589" y="139"/>
                    </a:lnTo>
                    <a:lnTo>
                      <a:pt x="1593" y="139"/>
                    </a:lnTo>
                    <a:lnTo>
                      <a:pt x="1594" y="141"/>
                    </a:lnTo>
                    <a:lnTo>
                      <a:pt x="1598" y="138"/>
                    </a:lnTo>
                    <a:lnTo>
                      <a:pt x="1601" y="136"/>
                    </a:lnTo>
                    <a:lnTo>
                      <a:pt x="1603" y="134"/>
                    </a:lnTo>
                    <a:lnTo>
                      <a:pt x="1606" y="138"/>
                    </a:lnTo>
                    <a:lnTo>
                      <a:pt x="1608" y="144"/>
                    </a:lnTo>
                    <a:lnTo>
                      <a:pt x="1611" y="139"/>
                    </a:lnTo>
                    <a:lnTo>
                      <a:pt x="1614" y="134"/>
                    </a:lnTo>
                    <a:lnTo>
                      <a:pt x="1616" y="136"/>
                    </a:lnTo>
                    <a:lnTo>
                      <a:pt x="1619" y="141"/>
                    </a:lnTo>
                    <a:lnTo>
                      <a:pt x="1621" y="139"/>
                    </a:lnTo>
                    <a:lnTo>
                      <a:pt x="1624" y="131"/>
                    </a:lnTo>
                    <a:lnTo>
                      <a:pt x="1627" y="136"/>
                    </a:lnTo>
                    <a:lnTo>
                      <a:pt x="1629" y="139"/>
                    </a:lnTo>
                    <a:lnTo>
                      <a:pt x="1632" y="133"/>
                    </a:lnTo>
                    <a:lnTo>
                      <a:pt x="1636" y="144"/>
                    </a:lnTo>
                    <a:lnTo>
                      <a:pt x="1637" y="129"/>
                    </a:lnTo>
                    <a:lnTo>
                      <a:pt x="1641" y="143"/>
                    </a:lnTo>
                    <a:lnTo>
                      <a:pt x="1644" y="133"/>
                    </a:lnTo>
                    <a:lnTo>
                      <a:pt x="1646" y="131"/>
                    </a:lnTo>
                    <a:lnTo>
                      <a:pt x="1649" y="141"/>
                    </a:lnTo>
                    <a:lnTo>
                      <a:pt x="1651" y="138"/>
                    </a:lnTo>
                    <a:lnTo>
                      <a:pt x="1654" y="138"/>
                    </a:lnTo>
                    <a:lnTo>
                      <a:pt x="1657" y="144"/>
                    </a:lnTo>
                    <a:lnTo>
                      <a:pt x="1659" y="139"/>
                    </a:lnTo>
                    <a:lnTo>
                      <a:pt x="1662" y="133"/>
                    </a:lnTo>
                    <a:lnTo>
                      <a:pt x="1666" y="134"/>
                    </a:lnTo>
                    <a:lnTo>
                      <a:pt x="1667" y="139"/>
                    </a:lnTo>
                    <a:lnTo>
                      <a:pt x="1671" y="131"/>
                    </a:lnTo>
                    <a:lnTo>
                      <a:pt x="1672" y="136"/>
                    </a:lnTo>
                    <a:lnTo>
                      <a:pt x="1676" y="129"/>
                    </a:lnTo>
                    <a:lnTo>
                      <a:pt x="1679" y="138"/>
                    </a:lnTo>
                    <a:lnTo>
                      <a:pt x="1681" y="139"/>
                    </a:lnTo>
                    <a:lnTo>
                      <a:pt x="1684" y="131"/>
                    </a:lnTo>
                    <a:lnTo>
                      <a:pt x="1686" y="136"/>
                    </a:lnTo>
                    <a:lnTo>
                      <a:pt x="1689" y="129"/>
                    </a:lnTo>
                    <a:lnTo>
                      <a:pt x="1692" y="141"/>
                    </a:lnTo>
                    <a:lnTo>
                      <a:pt x="1694" y="138"/>
                    </a:lnTo>
                    <a:lnTo>
                      <a:pt x="1697" y="139"/>
                    </a:lnTo>
                    <a:lnTo>
                      <a:pt x="1701" y="134"/>
                    </a:lnTo>
                    <a:lnTo>
                      <a:pt x="1702" y="143"/>
                    </a:lnTo>
                    <a:lnTo>
                      <a:pt x="1705" y="138"/>
                    </a:lnTo>
                    <a:lnTo>
                      <a:pt x="1709" y="136"/>
                    </a:lnTo>
                    <a:lnTo>
                      <a:pt x="1710" y="136"/>
                    </a:lnTo>
                    <a:lnTo>
                      <a:pt x="1714" y="133"/>
                    </a:lnTo>
                    <a:lnTo>
                      <a:pt x="1715" y="136"/>
                    </a:lnTo>
                    <a:lnTo>
                      <a:pt x="1719" y="139"/>
                    </a:lnTo>
                    <a:lnTo>
                      <a:pt x="1722" y="141"/>
                    </a:lnTo>
                    <a:lnTo>
                      <a:pt x="1724" y="134"/>
                    </a:lnTo>
                    <a:lnTo>
                      <a:pt x="1727" y="128"/>
                    </a:lnTo>
                    <a:lnTo>
                      <a:pt x="1730" y="131"/>
                    </a:lnTo>
                    <a:lnTo>
                      <a:pt x="1732" y="138"/>
                    </a:lnTo>
                    <a:lnTo>
                      <a:pt x="1735" y="134"/>
                    </a:lnTo>
                    <a:lnTo>
                      <a:pt x="1737" y="133"/>
                    </a:lnTo>
                    <a:lnTo>
                      <a:pt x="1740" y="141"/>
                    </a:lnTo>
                    <a:lnTo>
                      <a:pt x="1744" y="136"/>
                    </a:lnTo>
                    <a:lnTo>
                      <a:pt x="1745" y="143"/>
                    </a:lnTo>
                    <a:lnTo>
                      <a:pt x="1749" y="138"/>
                    </a:lnTo>
                    <a:lnTo>
                      <a:pt x="1752" y="129"/>
                    </a:lnTo>
                    <a:lnTo>
                      <a:pt x="1754" y="133"/>
                    </a:lnTo>
                    <a:lnTo>
                      <a:pt x="1757" y="128"/>
                    </a:lnTo>
                    <a:lnTo>
                      <a:pt x="1759" y="126"/>
                    </a:lnTo>
                    <a:lnTo>
                      <a:pt x="1762" y="134"/>
                    </a:lnTo>
                    <a:lnTo>
                      <a:pt x="1765" y="133"/>
                    </a:lnTo>
                    <a:lnTo>
                      <a:pt x="1767" y="143"/>
                    </a:lnTo>
                    <a:lnTo>
                      <a:pt x="1770" y="129"/>
                    </a:lnTo>
                    <a:lnTo>
                      <a:pt x="1774" y="139"/>
                    </a:lnTo>
                    <a:lnTo>
                      <a:pt x="1775" y="139"/>
                    </a:lnTo>
                    <a:lnTo>
                      <a:pt x="1778" y="141"/>
                    </a:lnTo>
                    <a:lnTo>
                      <a:pt x="1780" y="141"/>
                    </a:lnTo>
                    <a:lnTo>
                      <a:pt x="1783" y="139"/>
                    </a:lnTo>
                    <a:lnTo>
                      <a:pt x="1787" y="143"/>
                    </a:lnTo>
                    <a:lnTo>
                      <a:pt x="1788" y="138"/>
                    </a:lnTo>
                    <a:lnTo>
                      <a:pt x="1792" y="139"/>
                    </a:lnTo>
                    <a:lnTo>
                      <a:pt x="1795" y="134"/>
                    </a:lnTo>
                    <a:lnTo>
                      <a:pt x="1797" y="139"/>
                    </a:lnTo>
                    <a:lnTo>
                      <a:pt x="1800" y="138"/>
                    </a:lnTo>
                    <a:lnTo>
                      <a:pt x="1802" y="138"/>
                    </a:lnTo>
                    <a:lnTo>
                      <a:pt x="1805" y="139"/>
                    </a:lnTo>
                    <a:lnTo>
                      <a:pt x="1808" y="141"/>
                    </a:lnTo>
                    <a:lnTo>
                      <a:pt x="1810" y="138"/>
                    </a:lnTo>
                    <a:lnTo>
                      <a:pt x="1813" y="138"/>
                    </a:lnTo>
                    <a:lnTo>
                      <a:pt x="1817" y="136"/>
                    </a:lnTo>
                    <a:lnTo>
                      <a:pt x="1818" y="141"/>
                    </a:lnTo>
                    <a:lnTo>
                      <a:pt x="1822" y="141"/>
                    </a:lnTo>
                    <a:lnTo>
                      <a:pt x="1823" y="131"/>
                    </a:lnTo>
                    <a:lnTo>
                      <a:pt x="1827" y="136"/>
                    </a:lnTo>
                    <a:lnTo>
                      <a:pt x="1830" y="144"/>
                    </a:lnTo>
                    <a:lnTo>
                      <a:pt x="1832" y="138"/>
                    </a:lnTo>
                    <a:lnTo>
                      <a:pt x="1835" y="138"/>
                    </a:lnTo>
                    <a:lnTo>
                      <a:pt x="1838" y="134"/>
                    </a:lnTo>
                    <a:lnTo>
                      <a:pt x="1840" y="131"/>
                    </a:lnTo>
                    <a:lnTo>
                      <a:pt x="1843" y="134"/>
                    </a:lnTo>
                    <a:lnTo>
                      <a:pt x="1847" y="141"/>
                    </a:lnTo>
                    <a:lnTo>
                      <a:pt x="1848" y="126"/>
                    </a:lnTo>
                    <a:lnTo>
                      <a:pt x="1851" y="143"/>
                    </a:lnTo>
                    <a:lnTo>
                      <a:pt x="1853" y="133"/>
                    </a:lnTo>
                    <a:lnTo>
                      <a:pt x="1856" y="138"/>
                    </a:lnTo>
                    <a:lnTo>
                      <a:pt x="1860" y="139"/>
                    </a:lnTo>
                    <a:lnTo>
                      <a:pt x="1861" y="139"/>
                    </a:lnTo>
                    <a:lnTo>
                      <a:pt x="1865" y="143"/>
                    </a:lnTo>
                    <a:lnTo>
                      <a:pt x="1866" y="138"/>
                    </a:lnTo>
                    <a:lnTo>
                      <a:pt x="1870" y="141"/>
                    </a:lnTo>
                    <a:lnTo>
                      <a:pt x="1873" y="141"/>
                    </a:lnTo>
                    <a:lnTo>
                      <a:pt x="1875" y="133"/>
                    </a:lnTo>
                    <a:lnTo>
                      <a:pt x="1878" y="134"/>
                    </a:lnTo>
                    <a:lnTo>
                      <a:pt x="1881" y="141"/>
                    </a:lnTo>
                    <a:lnTo>
                      <a:pt x="1883" y="143"/>
                    </a:lnTo>
                    <a:lnTo>
                      <a:pt x="1886" y="143"/>
                    </a:lnTo>
                    <a:lnTo>
                      <a:pt x="1888" y="141"/>
                    </a:lnTo>
                    <a:lnTo>
                      <a:pt x="1891" y="133"/>
                    </a:lnTo>
                    <a:lnTo>
                      <a:pt x="1895" y="138"/>
                    </a:lnTo>
                    <a:lnTo>
                      <a:pt x="1896" y="144"/>
                    </a:lnTo>
                    <a:lnTo>
                      <a:pt x="1900" y="144"/>
                    </a:lnTo>
                    <a:lnTo>
                      <a:pt x="1903" y="134"/>
                    </a:lnTo>
                    <a:lnTo>
                      <a:pt x="1905" y="141"/>
                    </a:lnTo>
                    <a:lnTo>
                      <a:pt x="1908" y="136"/>
                    </a:lnTo>
                    <a:lnTo>
                      <a:pt x="1911" y="134"/>
                    </a:lnTo>
                    <a:lnTo>
                      <a:pt x="1913" y="136"/>
                    </a:lnTo>
                    <a:lnTo>
                      <a:pt x="1916" y="138"/>
                    </a:lnTo>
                    <a:lnTo>
                      <a:pt x="1918" y="141"/>
                    </a:lnTo>
                    <a:lnTo>
                      <a:pt x="1921" y="138"/>
                    </a:lnTo>
                    <a:lnTo>
                      <a:pt x="1925" y="134"/>
                    </a:lnTo>
                    <a:lnTo>
                      <a:pt x="1926" y="138"/>
                    </a:lnTo>
                    <a:lnTo>
                      <a:pt x="1929" y="129"/>
                    </a:lnTo>
                    <a:lnTo>
                      <a:pt x="1933" y="136"/>
                    </a:lnTo>
                    <a:lnTo>
                      <a:pt x="1934" y="133"/>
                    </a:lnTo>
                    <a:lnTo>
                      <a:pt x="1938" y="138"/>
                    </a:lnTo>
                    <a:lnTo>
                      <a:pt x="1939" y="143"/>
                    </a:lnTo>
                    <a:lnTo>
                      <a:pt x="1943" y="131"/>
                    </a:lnTo>
                    <a:lnTo>
                      <a:pt x="1946" y="136"/>
                    </a:lnTo>
                    <a:lnTo>
                      <a:pt x="1948" y="138"/>
                    </a:lnTo>
                    <a:lnTo>
                      <a:pt x="1951" y="131"/>
                    </a:lnTo>
                    <a:lnTo>
                      <a:pt x="1953" y="136"/>
                    </a:lnTo>
                    <a:lnTo>
                      <a:pt x="1956" y="138"/>
                    </a:lnTo>
                    <a:lnTo>
                      <a:pt x="1959" y="138"/>
                    </a:lnTo>
                    <a:lnTo>
                      <a:pt x="1961" y="126"/>
                    </a:lnTo>
                    <a:lnTo>
                      <a:pt x="1964" y="133"/>
                    </a:lnTo>
                    <a:lnTo>
                      <a:pt x="1968" y="134"/>
                    </a:lnTo>
                    <a:lnTo>
                      <a:pt x="1969" y="129"/>
                    </a:lnTo>
                    <a:lnTo>
                      <a:pt x="1973" y="139"/>
                    </a:lnTo>
                    <a:lnTo>
                      <a:pt x="1976" y="141"/>
                    </a:lnTo>
                    <a:lnTo>
                      <a:pt x="1978" y="131"/>
                    </a:lnTo>
                    <a:lnTo>
                      <a:pt x="1981" y="138"/>
                    </a:lnTo>
                    <a:lnTo>
                      <a:pt x="1983" y="143"/>
                    </a:lnTo>
                    <a:lnTo>
                      <a:pt x="1986" y="144"/>
                    </a:lnTo>
                    <a:lnTo>
                      <a:pt x="1989" y="144"/>
                    </a:lnTo>
                    <a:lnTo>
                      <a:pt x="1991" y="134"/>
                    </a:lnTo>
                    <a:lnTo>
                      <a:pt x="1994" y="131"/>
                    </a:lnTo>
                    <a:lnTo>
                      <a:pt x="1998" y="138"/>
                    </a:lnTo>
                    <a:lnTo>
                      <a:pt x="1999" y="141"/>
                    </a:lnTo>
                    <a:lnTo>
                      <a:pt x="2002" y="141"/>
                    </a:lnTo>
                    <a:lnTo>
                      <a:pt x="2004" y="141"/>
                    </a:lnTo>
                    <a:lnTo>
                      <a:pt x="2007" y="139"/>
                    </a:lnTo>
                    <a:lnTo>
                      <a:pt x="2011" y="143"/>
                    </a:lnTo>
                    <a:lnTo>
                      <a:pt x="2012" y="136"/>
                    </a:lnTo>
                    <a:lnTo>
                      <a:pt x="2016" y="143"/>
                    </a:lnTo>
                    <a:lnTo>
                      <a:pt x="2019" y="139"/>
                    </a:lnTo>
                    <a:lnTo>
                      <a:pt x="2021" y="139"/>
                    </a:lnTo>
                    <a:lnTo>
                      <a:pt x="2024" y="1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6" name="Freeform 370"/>
              <p:cNvSpPr>
                <a:spLocks/>
              </p:cNvSpPr>
              <p:nvPr/>
            </p:nvSpPr>
            <p:spPr bwMode="auto">
              <a:xfrm>
                <a:off x="2693" y="1377"/>
                <a:ext cx="491" cy="116"/>
              </a:xfrm>
              <a:custGeom>
                <a:avLst/>
                <a:gdLst>
                  <a:gd name="T0" fmla="*/ 5 w 491"/>
                  <a:gd name="T1" fmla="*/ 111 h 116"/>
                  <a:gd name="T2" fmla="*/ 13 w 491"/>
                  <a:gd name="T3" fmla="*/ 113 h 116"/>
                  <a:gd name="T4" fmla="*/ 22 w 491"/>
                  <a:gd name="T5" fmla="*/ 106 h 116"/>
                  <a:gd name="T6" fmla="*/ 30 w 491"/>
                  <a:gd name="T7" fmla="*/ 93 h 116"/>
                  <a:gd name="T8" fmla="*/ 38 w 491"/>
                  <a:gd name="T9" fmla="*/ 104 h 116"/>
                  <a:gd name="T10" fmla="*/ 45 w 491"/>
                  <a:gd name="T11" fmla="*/ 104 h 116"/>
                  <a:gd name="T12" fmla="*/ 53 w 491"/>
                  <a:gd name="T13" fmla="*/ 98 h 116"/>
                  <a:gd name="T14" fmla="*/ 61 w 491"/>
                  <a:gd name="T15" fmla="*/ 95 h 116"/>
                  <a:gd name="T16" fmla="*/ 70 w 491"/>
                  <a:gd name="T17" fmla="*/ 99 h 116"/>
                  <a:gd name="T18" fmla="*/ 78 w 491"/>
                  <a:gd name="T19" fmla="*/ 114 h 116"/>
                  <a:gd name="T20" fmla="*/ 86 w 491"/>
                  <a:gd name="T21" fmla="*/ 106 h 116"/>
                  <a:gd name="T22" fmla="*/ 95 w 491"/>
                  <a:gd name="T23" fmla="*/ 111 h 116"/>
                  <a:gd name="T24" fmla="*/ 103 w 491"/>
                  <a:gd name="T25" fmla="*/ 98 h 116"/>
                  <a:gd name="T26" fmla="*/ 110 w 491"/>
                  <a:gd name="T27" fmla="*/ 101 h 116"/>
                  <a:gd name="T28" fmla="*/ 118 w 491"/>
                  <a:gd name="T29" fmla="*/ 88 h 116"/>
                  <a:gd name="T30" fmla="*/ 126 w 491"/>
                  <a:gd name="T31" fmla="*/ 98 h 116"/>
                  <a:gd name="T32" fmla="*/ 134 w 491"/>
                  <a:gd name="T33" fmla="*/ 55 h 116"/>
                  <a:gd name="T34" fmla="*/ 143 w 491"/>
                  <a:gd name="T35" fmla="*/ 60 h 116"/>
                  <a:gd name="T36" fmla="*/ 151 w 491"/>
                  <a:gd name="T37" fmla="*/ 93 h 116"/>
                  <a:gd name="T38" fmla="*/ 159 w 491"/>
                  <a:gd name="T39" fmla="*/ 88 h 116"/>
                  <a:gd name="T40" fmla="*/ 168 w 491"/>
                  <a:gd name="T41" fmla="*/ 13 h 116"/>
                  <a:gd name="T42" fmla="*/ 174 w 491"/>
                  <a:gd name="T43" fmla="*/ 61 h 116"/>
                  <a:gd name="T44" fmla="*/ 183 w 491"/>
                  <a:gd name="T45" fmla="*/ 40 h 116"/>
                  <a:gd name="T46" fmla="*/ 191 w 491"/>
                  <a:gd name="T47" fmla="*/ 75 h 116"/>
                  <a:gd name="T48" fmla="*/ 199 w 491"/>
                  <a:gd name="T49" fmla="*/ 70 h 116"/>
                  <a:gd name="T50" fmla="*/ 207 w 491"/>
                  <a:gd name="T51" fmla="*/ 104 h 116"/>
                  <a:gd name="T52" fmla="*/ 216 w 491"/>
                  <a:gd name="T53" fmla="*/ 106 h 116"/>
                  <a:gd name="T54" fmla="*/ 224 w 491"/>
                  <a:gd name="T55" fmla="*/ 93 h 116"/>
                  <a:gd name="T56" fmla="*/ 232 w 491"/>
                  <a:gd name="T57" fmla="*/ 101 h 116"/>
                  <a:gd name="T58" fmla="*/ 239 w 491"/>
                  <a:gd name="T59" fmla="*/ 90 h 116"/>
                  <a:gd name="T60" fmla="*/ 247 w 491"/>
                  <a:gd name="T61" fmla="*/ 95 h 116"/>
                  <a:gd name="T62" fmla="*/ 256 w 491"/>
                  <a:gd name="T63" fmla="*/ 95 h 116"/>
                  <a:gd name="T64" fmla="*/ 264 w 491"/>
                  <a:gd name="T65" fmla="*/ 103 h 116"/>
                  <a:gd name="T66" fmla="*/ 272 w 491"/>
                  <a:gd name="T67" fmla="*/ 80 h 116"/>
                  <a:gd name="T68" fmla="*/ 280 w 491"/>
                  <a:gd name="T69" fmla="*/ 95 h 116"/>
                  <a:gd name="T70" fmla="*/ 289 w 491"/>
                  <a:gd name="T71" fmla="*/ 103 h 116"/>
                  <a:gd name="T72" fmla="*/ 297 w 491"/>
                  <a:gd name="T73" fmla="*/ 103 h 116"/>
                  <a:gd name="T74" fmla="*/ 305 w 491"/>
                  <a:gd name="T75" fmla="*/ 103 h 116"/>
                  <a:gd name="T76" fmla="*/ 312 w 491"/>
                  <a:gd name="T77" fmla="*/ 111 h 116"/>
                  <a:gd name="T78" fmla="*/ 320 w 491"/>
                  <a:gd name="T79" fmla="*/ 106 h 116"/>
                  <a:gd name="T80" fmla="*/ 329 w 491"/>
                  <a:gd name="T81" fmla="*/ 108 h 116"/>
                  <a:gd name="T82" fmla="*/ 337 w 491"/>
                  <a:gd name="T83" fmla="*/ 104 h 116"/>
                  <a:gd name="T84" fmla="*/ 345 w 491"/>
                  <a:gd name="T85" fmla="*/ 114 h 116"/>
                  <a:gd name="T86" fmla="*/ 354 w 491"/>
                  <a:gd name="T87" fmla="*/ 113 h 116"/>
                  <a:gd name="T88" fmla="*/ 362 w 491"/>
                  <a:gd name="T89" fmla="*/ 113 h 116"/>
                  <a:gd name="T90" fmla="*/ 370 w 491"/>
                  <a:gd name="T91" fmla="*/ 114 h 116"/>
                  <a:gd name="T92" fmla="*/ 377 w 491"/>
                  <a:gd name="T93" fmla="*/ 104 h 116"/>
                  <a:gd name="T94" fmla="*/ 385 w 491"/>
                  <a:gd name="T95" fmla="*/ 106 h 116"/>
                  <a:gd name="T96" fmla="*/ 393 w 491"/>
                  <a:gd name="T97" fmla="*/ 109 h 116"/>
                  <a:gd name="T98" fmla="*/ 402 w 491"/>
                  <a:gd name="T99" fmla="*/ 111 h 116"/>
                  <a:gd name="T100" fmla="*/ 410 w 491"/>
                  <a:gd name="T101" fmla="*/ 106 h 116"/>
                  <a:gd name="T102" fmla="*/ 418 w 491"/>
                  <a:gd name="T103" fmla="*/ 111 h 116"/>
                  <a:gd name="T104" fmla="*/ 427 w 491"/>
                  <a:gd name="T105" fmla="*/ 111 h 116"/>
                  <a:gd name="T106" fmla="*/ 435 w 491"/>
                  <a:gd name="T107" fmla="*/ 113 h 116"/>
                  <a:gd name="T108" fmla="*/ 441 w 491"/>
                  <a:gd name="T109" fmla="*/ 109 h 116"/>
                  <a:gd name="T110" fmla="*/ 450 w 491"/>
                  <a:gd name="T111" fmla="*/ 111 h 116"/>
                  <a:gd name="T112" fmla="*/ 458 w 491"/>
                  <a:gd name="T113" fmla="*/ 103 h 116"/>
                  <a:gd name="T114" fmla="*/ 466 w 491"/>
                  <a:gd name="T115" fmla="*/ 113 h 116"/>
                  <a:gd name="T116" fmla="*/ 475 w 491"/>
                  <a:gd name="T117" fmla="*/ 98 h 116"/>
                  <a:gd name="T118" fmla="*/ 483 w 491"/>
                  <a:gd name="T119" fmla="*/ 104 h 116"/>
                  <a:gd name="T120" fmla="*/ 491 w 491"/>
                  <a:gd name="T121" fmla="*/ 10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16">
                    <a:moveTo>
                      <a:pt x="0" y="113"/>
                    </a:moveTo>
                    <a:lnTo>
                      <a:pt x="2" y="114"/>
                    </a:lnTo>
                    <a:lnTo>
                      <a:pt x="5" y="111"/>
                    </a:lnTo>
                    <a:lnTo>
                      <a:pt x="8" y="99"/>
                    </a:lnTo>
                    <a:lnTo>
                      <a:pt x="10" y="116"/>
                    </a:lnTo>
                    <a:lnTo>
                      <a:pt x="13" y="113"/>
                    </a:lnTo>
                    <a:lnTo>
                      <a:pt x="17" y="103"/>
                    </a:lnTo>
                    <a:lnTo>
                      <a:pt x="18" y="104"/>
                    </a:lnTo>
                    <a:lnTo>
                      <a:pt x="22" y="106"/>
                    </a:lnTo>
                    <a:lnTo>
                      <a:pt x="23" y="95"/>
                    </a:lnTo>
                    <a:lnTo>
                      <a:pt x="27" y="88"/>
                    </a:lnTo>
                    <a:lnTo>
                      <a:pt x="30" y="93"/>
                    </a:lnTo>
                    <a:lnTo>
                      <a:pt x="32" y="103"/>
                    </a:lnTo>
                    <a:lnTo>
                      <a:pt x="35" y="98"/>
                    </a:lnTo>
                    <a:lnTo>
                      <a:pt x="38" y="104"/>
                    </a:lnTo>
                    <a:lnTo>
                      <a:pt x="40" y="95"/>
                    </a:lnTo>
                    <a:lnTo>
                      <a:pt x="43" y="103"/>
                    </a:lnTo>
                    <a:lnTo>
                      <a:pt x="45" y="104"/>
                    </a:lnTo>
                    <a:lnTo>
                      <a:pt x="48" y="108"/>
                    </a:lnTo>
                    <a:lnTo>
                      <a:pt x="52" y="93"/>
                    </a:lnTo>
                    <a:lnTo>
                      <a:pt x="53" y="98"/>
                    </a:lnTo>
                    <a:lnTo>
                      <a:pt x="56" y="108"/>
                    </a:lnTo>
                    <a:lnTo>
                      <a:pt x="60" y="95"/>
                    </a:lnTo>
                    <a:lnTo>
                      <a:pt x="61" y="95"/>
                    </a:lnTo>
                    <a:lnTo>
                      <a:pt x="65" y="99"/>
                    </a:lnTo>
                    <a:lnTo>
                      <a:pt x="66" y="104"/>
                    </a:lnTo>
                    <a:lnTo>
                      <a:pt x="70" y="99"/>
                    </a:lnTo>
                    <a:lnTo>
                      <a:pt x="73" y="101"/>
                    </a:lnTo>
                    <a:lnTo>
                      <a:pt x="75" y="103"/>
                    </a:lnTo>
                    <a:lnTo>
                      <a:pt x="78" y="114"/>
                    </a:lnTo>
                    <a:lnTo>
                      <a:pt x="81" y="101"/>
                    </a:lnTo>
                    <a:lnTo>
                      <a:pt x="83" y="98"/>
                    </a:lnTo>
                    <a:lnTo>
                      <a:pt x="86" y="106"/>
                    </a:lnTo>
                    <a:lnTo>
                      <a:pt x="88" y="113"/>
                    </a:lnTo>
                    <a:lnTo>
                      <a:pt x="91" y="98"/>
                    </a:lnTo>
                    <a:lnTo>
                      <a:pt x="95" y="111"/>
                    </a:lnTo>
                    <a:lnTo>
                      <a:pt x="96" y="90"/>
                    </a:lnTo>
                    <a:lnTo>
                      <a:pt x="100" y="99"/>
                    </a:lnTo>
                    <a:lnTo>
                      <a:pt x="103" y="98"/>
                    </a:lnTo>
                    <a:lnTo>
                      <a:pt x="105" y="104"/>
                    </a:lnTo>
                    <a:lnTo>
                      <a:pt x="108" y="80"/>
                    </a:lnTo>
                    <a:lnTo>
                      <a:pt x="110" y="101"/>
                    </a:lnTo>
                    <a:lnTo>
                      <a:pt x="113" y="61"/>
                    </a:lnTo>
                    <a:lnTo>
                      <a:pt x="116" y="83"/>
                    </a:lnTo>
                    <a:lnTo>
                      <a:pt x="118" y="88"/>
                    </a:lnTo>
                    <a:lnTo>
                      <a:pt x="121" y="65"/>
                    </a:lnTo>
                    <a:lnTo>
                      <a:pt x="125" y="113"/>
                    </a:lnTo>
                    <a:lnTo>
                      <a:pt x="126" y="98"/>
                    </a:lnTo>
                    <a:lnTo>
                      <a:pt x="129" y="70"/>
                    </a:lnTo>
                    <a:lnTo>
                      <a:pt x="131" y="78"/>
                    </a:lnTo>
                    <a:lnTo>
                      <a:pt x="134" y="55"/>
                    </a:lnTo>
                    <a:lnTo>
                      <a:pt x="138" y="98"/>
                    </a:lnTo>
                    <a:lnTo>
                      <a:pt x="139" y="80"/>
                    </a:lnTo>
                    <a:lnTo>
                      <a:pt x="143" y="60"/>
                    </a:lnTo>
                    <a:lnTo>
                      <a:pt x="146" y="56"/>
                    </a:lnTo>
                    <a:lnTo>
                      <a:pt x="148" y="58"/>
                    </a:lnTo>
                    <a:lnTo>
                      <a:pt x="151" y="93"/>
                    </a:lnTo>
                    <a:lnTo>
                      <a:pt x="154" y="3"/>
                    </a:lnTo>
                    <a:lnTo>
                      <a:pt x="156" y="33"/>
                    </a:lnTo>
                    <a:lnTo>
                      <a:pt x="159" y="88"/>
                    </a:lnTo>
                    <a:lnTo>
                      <a:pt x="161" y="70"/>
                    </a:lnTo>
                    <a:lnTo>
                      <a:pt x="164" y="0"/>
                    </a:lnTo>
                    <a:lnTo>
                      <a:pt x="168" y="13"/>
                    </a:lnTo>
                    <a:lnTo>
                      <a:pt x="169" y="48"/>
                    </a:lnTo>
                    <a:lnTo>
                      <a:pt x="173" y="104"/>
                    </a:lnTo>
                    <a:lnTo>
                      <a:pt x="174" y="61"/>
                    </a:lnTo>
                    <a:lnTo>
                      <a:pt x="178" y="73"/>
                    </a:lnTo>
                    <a:lnTo>
                      <a:pt x="181" y="50"/>
                    </a:lnTo>
                    <a:lnTo>
                      <a:pt x="183" y="40"/>
                    </a:lnTo>
                    <a:lnTo>
                      <a:pt x="186" y="98"/>
                    </a:lnTo>
                    <a:lnTo>
                      <a:pt x="189" y="80"/>
                    </a:lnTo>
                    <a:lnTo>
                      <a:pt x="191" y="75"/>
                    </a:lnTo>
                    <a:lnTo>
                      <a:pt x="194" y="108"/>
                    </a:lnTo>
                    <a:lnTo>
                      <a:pt x="196" y="93"/>
                    </a:lnTo>
                    <a:lnTo>
                      <a:pt x="199" y="70"/>
                    </a:lnTo>
                    <a:lnTo>
                      <a:pt x="203" y="70"/>
                    </a:lnTo>
                    <a:lnTo>
                      <a:pt x="204" y="99"/>
                    </a:lnTo>
                    <a:lnTo>
                      <a:pt x="207" y="104"/>
                    </a:lnTo>
                    <a:lnTo>
                      <a:pt x="211" y="96"/>
                    </a:lnTo>
                    <a:lnTo>
                      <a:pt x="212" y="91"/>
                    </a:lnTo>
                    <a:lnTo>
                      <a:pt x="216" y="106"/>
                    </a:lnTo>
                    <a:lnTo>
                      <a:pt x="219" y="83"/>
                    </a:lnTo>
                    <a:lnTo>
                      <a:pt x="221" y="96"/>
                    </a:lnTo>
                    <a:lnTo>
                      <a:pt x="224" y="93"/>
                    </a:lnTo>
                    <a:lnTo>
                      <a:pt x="226" y="99"/>
                    </a:lnTo>
                    <a:lnTo>
                      <a:pt x="229" y="96"/>
                    </a:lnTo>
                    <a:lnTo>
                      <a:pt x="232" y="101"/>
                    </a:lnTo>
                    <a:lnTo>
                      <a:pt x="234" y="108"/>
                    </a:lnTo>
                    <a:lnTo>
                      <a:pt x="237" y="96"/>
                    </a:lnTo>
                    <a:lnTo>
                      <a:pt x="239" y="90"/>
                    </a:lnTo>
                    <a:lnTo>
                      <a:pt x="242" y="108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51" y="86"/>
                    </a:lnTo>
                    <a:lnTo>
                      <a:pt x="254" y="104"/>
                    </a:lnTo>
                    <a:lnTo>
                      <a:pt x="256" y="95"/>
                    </a:lnTo>
                    <a:lnTo>
                      <a:pt x="259" y="95"/>
                    </a:lnTo>
                    <a:lnTo>
                      <a:pt x="262" y="106"/>
                    </a:lnTo>
                    <a:lnTo>
                      <a:pt x="264" y="103"/>
                    </a:lnTo>
                    <a:lnTo>
                      <a:pt x="267" y="104"/>
                    </a:lnTo>
                    <a:lnTo>
                      <a:pt x="269" y="81"/>
                    </a:lnTo>
                    <a:lnTo>
                      <a:pt x="272" y="80"/>
                    </a:lnTo>
                    <a:lnTo>
                      <a:pt x="276" y="95"/>
                    </a:lnTo>
                    <a:lnTo>
                      <a:pt x="277" y="98"/>
                    </a:lnTo>
                    <a:lnTo>
                      <a:pt x="280" y="95"/>
                    </a:lnTo>
                    <a:lnTo>
                      <a:pt x="284" y="101"/>
                    </a:lnTo>
                    <a:lnTo>
                      <a:pt x="285" y="104"/>
                    </a:lnTo>
                    <a:lnTo>
                      <a:pt x="289" y="103"/>
                    </a:lnTo>
                    <a:lnTo>
                      <a:pt x="290" y="98"/>
                    </a:lnTo>
                    <a:lnTo>
                      <a:pt x="294" y="104"/>
                    </a:lnTo>
                    <a:lnTo>
                      <a:pt x="297" y="103"/>
                    </a:lnTo>
                    <a:lnTo>
                      <a:pt x="299" y="99"/>
                    </a:lnTo>
                    <a:lnTo>
                      <a:pt x="302" y="113"/>
                    </a:lnTo>
                    <a:lnTo>
                      <a:pt x="305" y="103"/>
                    </a:lnTo>
                    <a:lnTo>
                      <a:pt x="307" y="101"/>
                    </a:lnTo>
                    <a:lnTo>
                      <a:pt x="310" y="108"/>
                    </a:lnTo>
                    <a:lnTo>
                      <a:pt x="312" y="111"/>
                    </a:lnTo>
                    <a:lnTo>
                      <a:pt x="315" y="109"/>
                    </a:lnTo>
                    <a:lnTo>
                      <a:pt x="319" y="106"/>
                    </a:lnTo>
                    <a:lnTo>
                      <a:pt x="320" y="106"/>
                    </a:lnTo>
                    <a:lnTo>
                      <a:pt x="324" y="109"/>
                    </a:lnTo>
                    <a:lnTo>
                      <a:pt x="327" y="86"/>
                    </a:lnTo>
                    <a:lnTo>
                      <a:pt x="329" y="108"/>
                    </a:lnTo>
                    <a:lnTo>
                      <a:pt x="332" y="106"/>
                    </a:lnTo>
                    <a:lnTo>
                      <a:pt x="334" y="103"/>
                    </a:lnTo>
                    <a:lnTo>
                      <a:pt x="337" y="104"/>
                    </a:lnTo>
                    <a:lnTo>
                      <a:pt x="340" y="109"/>
                    </a:lnTo>
                    <a:lnTo>
                      <a:pt x="342" y="103"/>
                    </a:lnTo>
                    <a:lnTo>
                      <a:pt x="345" y="114"/>
                    </a:lnTo>
                    <a:lnTo>
                      <a:pt x="349" y="106"/>
                    </a:lnTo>
                    <a:lnTo>
                      <a:pt x="350" y="99"/>
                    </a:lnTo>
                    <a:lnTo>
                      <a:pt x="354" y="113"/>
                    </a:lnTo>
                    <a:lnTo>
                      <a:pt x="355" y="109"/>
                    </a:lnTo>
                    <a:lnTo>
                      <a:pt x="358" y="108"/>
                    </a:lnTo>
                    <a:lnTo>
                      <a:pt x="362" y="113"/>
                    </a:lnTo>
                    <a:lnTo>
                      <a:pt x="363" y="108"/>
                    </a:lnTo>
                    <a:lnTo>
                      <a:pt x="367" y="109"/>
                    </a:lnTo>
                    <a:lnTo>
                      <a:pt x="370" y="114"/>
                    </a:lnTo>
                    <a:lnTo>
                      <a:pt x="372" y="108"/>
                    </a:lnTo>
                    <a:lnTo>
                      <a:pt x="375" y="109"/>
                    </a:lnTo>
                    <a:lnTo>
                      <a:pt x="377" y="104"/>
                    </a:lnTo>
                    <a:lnTo>
                      <a:pt x="380" y="111"/>
                    </a:lnTo>
                    <a:lnTo>
                      <a:pt x="383" y="113"/>
                    </a:lnTo>
                    <a:lnTo>
                      <a:pt x="385" y="106"/>
                    </a:lnTo>
                    <a:lnTo>
                      <a:pt x="388" y="104"/>
                    </a:lnTo>
                    <a:lnTo>
                      <a:pt x="392" y="109"/>
                    </a:lnTo>
                    <a:lnTo>
                      <a:pt x="393" y="109"/>
                    </a:lnTo>
                    <a:lnTo>
                      <a:pt x="397" y="111"/>
                    </a:lnTo>
                    <a:lnTo>
                      <a:pt x="400" y="111"/>
                    </a:lnTo>
                    <a:lnTo>
                      <a:pt x="402" y="111"/>
                    </a:lnTo>
                    <a:lnTo>
                      <a:pt x="405" y="111"/>
                    </a:lnTo>
                    <a:lnTo>
                      <a:pt x="407" y="108"/>
                    </a:lnTo>
                    <a:lnTo>
                      <a:pt x="410" y="106"/>
                    </a:lnTo>
                    <a:lnTo>
                      <a:pt x="413" y="103"/>
                    </a:lnTo>
                    <a:lnTo>
                      <a:pt x="415" y="111"/>
                    </a:lnTo>
                    <a:lnTo>
                      <a:pt x="418" y="111"/>
                    </a:lnTo>
                    <a:lnTo>
                      <a:pt x="420" y="109"/>
                    </a:lnTo>
                    <a:lnTo>
                      <a:pt x="423" y="113"/>
                    </a:lnTo>
                    <a:lnTo>
                      <a:pt x="427" y="111"/>
                    </a:lnTo>
                    <a:lnTo>
                      <a:pt x="428" y="109"/>
                    </a:lnTo>
                    <a:lnTo>
                      <a:pt x="431" y="99"/>
                    </a:lnTo>
                    <a:lnTo>
                      <a:pt x="435" y="113"/>
                    </a:lnTo>
                    <a:lnTo>
                      <a:pt x="436" y="109"/>
                    </a:lnTo>
                    <a:lnTo>
                      <a:pt x="440" y="108"/>
                    </a:lnTo>
                    <a:lnTo>
                      <a:pt x="441" y="109"/>
                    </a:lnTo>
                    <a:lnTo>
                      <a:pt x="445" y="114"/>
                    </a:lnTo>
                    <a:lnTo>
                      <a:pt x="448" y="106"/>
                    </a:lnTo>
                    <a:lnTo>
                      <a:pt x="450" y="111"/>
                    </a:lnTo>
                    <a:lnTo>
                      <a:pt x="453" y="108"/>
                    </a:lnTo>
                    <a:lnTo>
                      <a:pt x="456" y="111"/>
                    </a:lnTo>
                    <a:lnTo>
                      <a:pt x="458" y="103"/>
                    </a:lnTo>
                    <a:lnTo>
                      <a:pt x="461" y="111"/>
                    </a:lnTo>
                    <a:lnTo>
                      <a:pt x="465" y="108"/>
                    </a:lnTo>
                    <a:lnTo>
                      <a:pt x="466" y="113"/>
                    </a:lnTo>
                    <a:lnTo>
                      <a:pt x="470" y="98"/>
                    </a:lnTo>
                    <a:lnTo>
                      <a:pt x="471" y="104"/>
                    </a:lnTo>
                    <a:lnTo>
                      <a:pt x="475" y="98"/>
                    </a:lnTo>
                    <a:lnTo>
                      <a:pt x="478" y="111"/>
                    </a:lnTo>
                    <a:lnTo>
                      <a:pt x="480" y="113"/>
                    </a:lnTo>
                    <a:lnTo>
                      <a:pt x="483" y="104"/>
                    </a:lnTo>
                    <a:lnTo>
                      <a:pt x="485" y="101"/>
                    </a:lnTo>
                    <a:lnTo>
                      <a:pt x="488" y="104"/>
                    </a:lnTo>
                    <a:lnTo>
                      <a:pt x="491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7" name="Freeform 371"/>
              <p:cNvSpPr>
                <a:spLocks/>
              </p:cNvSpPr>
              <p:nvPr/>
            </p:nvSpPr>
            <p:spPr bwMode="auto">
              <a:xfrm>
                <a:off x="669" y="1272"/>
                <a:ext cx="2024" cy="135"/>
              </a:xfrm>
              <a:custGeom>
                <a:avLst/>
                <a:gdLst>
                  <a:gd name="T0" fmla="*/ 30 w 2024"/>
                  <a:gd name="T1" fmla="*/ 132 h 135"/>
                  <a:gd name="T2" fmla="*/ 63 w 2024"/>
                  <a:gd name="T3" fmla="*/ 128 h 135"/>
                  <a:gd name="T4" fmla="*/ 94 w 2024"/>
                  <a:gd name="T5" fmla="*/ 123 h 135"/>
                  <a:gd name="T6" fmla="*/ 127 w 2024"/>
                  <a:gd name="T7" fmla="*/ 127 h 135"/>
                  <a:gd name="T8" fmla="*/ 159 w 2024"/>
                  <a:gd name="T9" fmla="*/ 125 h 135"/>
                  <a:gd name="T10" fmla="*/ 192 w 2024"/>
                  <a:gd name="T11" fmla="*/ 128 h 135"/>
                  <a:gd name="T12" fmla="*/ 224 w 2024"/>
                  <a:gd name="T13" fmla="*/ 110 h 135"/>
                  <a:gd name="T14" fmla="*/ 257 w 2024"/>
                  <a:gd name="T15" fmla="*/ 125 h 135"/>
                  <a:gd name="T16" fmla="*/ 288 w 2024"/>
                  <a:gd name="T17" fmla="*/ 128 h 135"/>
                  <a:gd name="T18" fmla="*/ 322 w 2024"/>
                  <a:gd name="T19" fmla="*/ 117 h 135"/>
                  <a:gd name="T20" fmla="*/ 353 w 2024"/>
                  <a:gd name="T21" fmla="*/ 128 h 135"/>
                  <a:gd name="T22" fmla="*/ 386 w 2024"/>
                  <a:gd name="T23" fmla="*/ 117 h 135"/>
                  <a:gd name="T24" fmla="*/ 418 w 2024"/>
                  <a:gd name="T25" fmla="*/ 125 h 135"/>
                  <a:gd name="T26" fmla="*/ 451 w 2024"/>
                  <a:gd name="T27" fmla="*/ 97 h 135"/>
                  <a:gd name="T28" fmla="*/ 483 w 2024"/>
                  <a:gd name="T29" fmla="*/ 107 h 135"/>
                  <a:gd name="T30" fmla="*/ 516 w 2024"/>
                  <a:gd name="T31" fmla="*/ 107 h 135"/>
                  <a:gd name="T32" fmla="*/ 547 w 2024"/>
                  <a:gd name="T33" fmla="*/ 125 h 135"/>
                  <a:gd name="T34" fmla="*/ 580 w 2024"/>
                  <a:gd name="T35" fmla="*/ 123 h 135"/>
                  <a:gd name="T36" fmla="*/ 612 w 2024"/>
                  <a:gd name="T37" fmla="*/ 128 h 135"/>
                  <a:gd name="T38" fmla="*/ 645 w 2024"/>
                  <a:gd name="T39" fmla="*/ 132 h 135"/>
                  <a:gd name="T40" fmla="*/ 677 w 2024"/>
                  <a:gd name="T41" fmla="*/ 128 h 135"/>
                  <a:gd name="T42" fmla="*/ 710 w 2024"/>
                  <a:gd name="T43" fmla="*/ 130 h 135"/>
                  <a:gd name="T44" fmla="*/ 741 w 2024"/>
                  <a:gd name="T45" fmla="*/ 128 h 135"/>
                  <a:gd name="T46" fmla="*/ 775 w 2024"/>
                  <a:gd name="T47" fmla="*/ 132 h 135"/>
                  <a:gd name="T48" fmla="*/ 806 w 2024"/>
                  <a:gd name="T49" fmla="*/ 130 h 135"/>
                  <a:gd name="T50" fmla="*/ 839 w 2024"/>
                  <a:gd name="T51" fmla="*/ 130 h 135"/>
                  <a:gd name="T52" fmla="*/ 873 w 2024"/>
                  <a:gd name="T53" fmla="*/ 128 h 135"/>
                  <a:gd name="T54" fmla="*/ 904 w 2024"/>
                  <a:gd name="T55" fmla="*/ 132 h 135"/>
                  <a:gd name="T56" fmla="*/ 937 w 2024"/>
                  <a:gd name="T57" fmla="*/ 123 h 135"/>
                  <a:gd name="T58" fmla="*/ 969 w 2024"/>
                  <a:gd name="T59" fmla="*/ 130 h 135"/>
                  <a:gd name="T60" fmla="*/ 1002 w 2024"/>
                  <a:gd name="T61" fmla="*/ 130 h 135"/>
                  <a:gd name="T62" fmla="*/ 1033 w 2024"/>
                  <a:gd name="T63" fmla="*/ 132 h 135"/>
                  <a:gd name="T64" fmla="*/ 1067 w 2024"/>
                  <a:gd name="T65" fmla="*/ 128 h 135"/>
                  <a:gd name="T66" fmla="*/ 1098 w 2024"/>
                  <a:gd name="T67" fmla="*/ 128 h 135"/>
                  <a:gd name="T68" fmla="*/ 1131 w 2024"/>
                  <a:gd name="T69" fmla="*/ 123 h 135"/>
                  <a:gd name="T70" fmla="*/ 1163 w 2024"/>
                  <a:gd name="T71" fmla="*/ 130 h 135"/>
                  <a:gd name="T72" fmla="*/ 1196 w 2024"/>
                  <a:gd name="T73" fmla="*/ 125 h 135"/>
                  <a:gd name="T74" fmla="*/ 1228 w 2024"/>
                  <a:gd name="T75" fmla="*/ 125 h 135"/>
                  <a:gd name="T76" fmla="*/ 1261 w 2024"/>
                  <a:gd name="T77" fmla="*/ 123 h 135"/>
                  <a:gd name="T78" fmla="*/ 1292 w 2024"/>
                  <a:gd name="T79" fmla="*/ 98 h 135"/>
                  <a:gd name="T80" fmla="*/ 1325 w 2024"/>
                  <a:gd name="T81" fmla="*/ 50 h 135"/>
                  <a:gd name="T82" fmla="*/ 1357 w 2024"/>
                  <a:gd name="T83" fmla="*/ 87 h 135"/>
                  <a:gd name="T84" fmla="*/ 1390 w 2024"/>
                  <a:gd name="T85" fmla="*/ 102 h 135"/>
                  <a:gd name="T86" fmla="*/ 1422 w 2024"/>
                  <a:gd name="T87" fmla="*/ 107 h 135"/>
                  <a:gd name="T88" fmla="*/ 1455 w 2024"/>
                  <a:gd name="T89" fmla="*/ 120 h 135"/>
                  <a:gd name="T90" fmla="*/ 1486 w 2024"/>
                  <a:gd name="T91" fmla="*/ 122 h 135"/>
                  <a:gd name="T92" fmla="*/ 1520 w 2024"/>
                  <a:gd name="T93" fmla="*/ 130 h 135"/>
                  <a:gd name="T94" fmla="*/ 1551 w 2024"/>
                  <a:gd name="T95" fmla="*/ 132 h 135"/>
                  <a:gd name="T96" fmla="*/ 1584 w 2024"/>
                  <a:gd name="T97" fmla="*/ 127 h 135"/>
                  <a:gd name="T98" fmla="*/ 1616 w 2024"/>
                  <a:gd name="T99" fmla="*/ 128 h 135"/>
                  <a:gd name="T100" fmla="*/ 1649 w 2024"/>
                  <a:gd name="T101" fmla="*/ 133 h 135"/>
                  <a:gd name="T102" fmla="*/ 1681 w 2024"/>
                  <a:gd name="T103" fmla="*/ 132 h 135"/>
                  <a:gd name="T104" fmla="*/ 1714 w 2024"/>
                  <a:gd name="T105" fmla="*/ 132 h 135"/>
                  <a:gd name="T106" fmla="*/ 1745 w 2024"/>
                  <a:gd name="T107" fmla="*/ 128 h 135"/>
                  <a:gd name="T108" fmla="*/ 1778 w 2024"/>
                  <a:gd name="T109" fmla="*/ 130 h 135"/>
                  <a:gd name="T110" fmla="*/ 1810 w 2024"/>
                  <a:gd name="T111" fmla="*/ 133 h 135"/>
                  <a:gd name="T112" fmla="*/ 1843 w 2024"/>
                  <a:gd name="T113" fmla="*/ 132 h 135"/>
                  <a:gd name="T114" fmla="*/ 1875 w 2024"/>
                  <a:gd name="T115" fmla="*/ 133 h 135"/>
                  <a:gd name="T116" fmla="*/ 1908 w 2024"/>
                  <a:gd name="T117" fmla="*/ 130 h 135"/>
                  <a:gd name="T118" fmla="*/ 1939 w 2024"/>
                  <a:gd name="T119" fmla="*/ 132 h 135"/>
                  <a:gd name="T120" fmla="*/ 1973 w 2024"/>
                  <a:gd name="T121" fmla="*/ 128 h 135"/>
                  <a:gd name="T122" fmla="*/ 2004 w 2024"/>
                  <a:gd name="T123" fmla="*/ 123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35">
                    <a:moveTo>
                      <a:pt x="0" y="127"/>
                    </a:moveTo>
                    <a:lnTo>
                      <a:pt x="3" y="128"/>
                    </a:lnTo>
                    <a:lnTo>
                      <a:pt x="5" y="130"/>
                    </a:lnTo>
                    <a:lnTo>
                      <a:pt x="8" y="127"/>
                    </a:lnTo>
                    <a:lnTo>
                      <a:pt x="11" y="135"/>
                    </a:lnTo>
                    <a:lnTo>
                      <a:pt x="13" y="128"/>
                    </a:lnTo>
                    <a:lnTo>
                      <a:pt x="16" y="120"/>
                    </a:lnTo>
                    <a:lnTo>
                      <a:pt x="20" y="127"/>
                    </a:lnTo>
                    <a:lnTo>
                      <a:pt x="21" y="128"/>
                    </a:lnTo>
                    <a:lnTo>
                      <a:pt x="25" y="133"/>
                    </a:lnTo>
                    <a:lnTo>
                      <a:pt x="28" y="128"/>
                    </a:lnTo>
                    <a:lnTo>
                      <a:pt x="30" y="132"/>
                    </a:lnTo>
                    <a:lnTo>
                      <a:pt x="33" y="127"/>
                    </a:lnTo>
                    <a:lnTo>
                      <a:pt x="35" y="125"/>
                    </a:lnTo>
                    <a:lnTo>
                      <a:pt x="38" y="127"/>
                    </a:lnTo>
                    <a:lnTo>
                      <a:pt x="41" y="128"/>
                    </a:lnTo>
                    <a:lnTo>
                      <a:pt x="43" y="123"/>
                    </a:lnTo>
                    <a:lnTo>
                      <a:pt x="46" y="123"/>
                    </a:lnTo>
                    <a:lnTo>
                      <a:pt x="49" y="128"/>
                    </a:lnTo>
                    <a:lnTo>
                      <a:pt x="51" y="128"/>
                    </a:lnTo>
                    <a:lnTo>
                      <a:pt x="54" y="128"/>
                    </a:lnTo>
                    <a:lnTo>
                      <a:pt x="56" y="132"/>
                    </a:lnTo>
                    <a:lnTo>
                      <a:pt x="59" y="133"/>
                    </a:lnTo>
                    <a:lnTo>
                      <a:pt x="63" y="128"/>
                    </a:lnTo>
                    <a:lnTo>
                      <a:pt x="64" y="123"/>
                    </a:lnTo>
                    <a:lnTo>
                      <a:pt x="68" y="130"/>
                    </a:lnTo>
                    <a:lnTo>
                      <a:pt x="69" y="123"/>
                    </a:lnTo>
                    <a:lnTo>
                      <a:pt x="73" y="120"/>
                    </a:lnTo>
                    <a:lnTo>
                      <a:pt x="76" y="130"/>
                    </a:lnTo>
                    <a:lnTo>
                      <a:pt x="78" y="132"/>
                    </a:lnTo>
                    <a:lnTo>
                      <a:pt x="81" y="128"/>
                    </a:lnTo>
                    <a:lnTo>
                      <a:pt x="84" y="125"/>
                    </a:lnTo>
                    <a:lnTo>
                      <a:pt x="86" y="128"/>
                    </a:lnTo>
                    <a:lnTo>
                      <a:pt x="89" y="125"/>
                    </a:lnTo>
                    <a:lnTo>
                      <a:pt x="93" y="128"/>
                    </a:lnTo>
                    <a:lnTo>
                      <a:pt x="94" y="123"/>
                    </a:lnTo>
                    <a:lnTo>
                      <a:pt x="98" y="127"/>
                    </a:lnTo>
                    <a:lnTo>
                      <a:pt x="99" y="132"/>
                    </a:lnTo>
                    <a:lnTo>
                      <a:pt x="103" y="125"/>
                    </a:lnTo>
                    <a:lnTo>
                      <a:pt x="106" y="127"/>
                    </a:lnTo>
                    <a:lnTo>
                      <a:pt x="108" y="132"/>
                    </a:lnTo>
                    <a:lnTo>
                      <a:pt x="111" y="132"/>
                    </a:lnTo>
                    <a:lnTo>
                      <a:pt x="114" y="123"/>
                    </a:lnTo>
                    <a:lnTo>
                      <a:pt x="116" y="117"/>
                    </a:lnTo>
                    <a:lnTo>
                      <a:pt x="119" y="125"/>
                    </a:lnTo>
                    <a:lnTo>
                      <a:pt x="121" y="127"/>
                    </a:lnTo>
                    <a:lnTo>
                      <a:pt x="124" y="130"/>
                    </a:lnTo>
                    <a:lnTo>
                      <a:pt x="127" y="127"/>
                    </a:lnTo>
                    <a:lnTo>
                      <a:pt x="129" y="125"/>
                    </a:lnTo>
                    <a:lnTo>
                      <a:pt x="132" y="123"/>
                    </a:lnTo>
                    <a:lnTo>
                      <a:pt x="134" y="132"/>
                    </a:lnTo>
                    <a:lnTo>
                      <a:pt x="137" y="130"/>
                    </a:lnTo>
                    <a:lnTo>
                      <a:pt x="141" y="130"/>
                    </a:lnTo>
                    <a:lnTo>
                      <a:pt x="142" y="132"/>
                    </a:lnTo>
                    <a:lnTo>
                      <a:pt x="146" y="127"/>
                    </a:lnTo>
                    <a:lnTo>
                      <a:pt x="149" y="132"/>
                    </a:lnTo>
                    <a:lnTo>
                      <a:pt x="151" y="132"/>
                    </a:lnTo>
                    <a:lnTo>
                      <a:pt x="154" y="120"/>
                    </a:lnTo>
                    <a:lnTo>
                      <a:pt x="157" y="130"/>
                    </a:lnTo>
                    <a:lnTo>
                      <a:pt x="159" y="125"/>
                    </a:lnTo>
                    <a:lnTo>
                      <a:pt x="162" y="120"/>
                    </a:lnTo>
                    <a:lnTo>
                      <a:pt x="164" y="128"/>
                    </a:lnTo>
                    <a:lnTo>
                      <a:pt x="167" y="125"/>
                    </a:lnTo>
                    <a:lnTo>
                      <a:pt x="171" y="118"/>
                    </a:lnTo>
                    <a:lnTo>
                      <a:pt x="172" y="108"/>
                    </a:lnTo>
                    <a:lnTo>
                      <a:pt x="176" y="117"/>
                    </a:lnTo>
                    <a:lnTo>
                      <a:pt x="179" y="125"/>
                    </a:lnTo>
                    <a:lnTo>
                      <a:pt x="181" y="118"/>
                    </a:lnTo>
                    <a:lnTo>
                      <a:pt x="184" y="105"/>
                    </a:lnTo>
                    <a:lnTo>
                      <a:pt x="186" y="120"/>
                    </a:lnTo>
                    <a:lnTo>
                      <a:pt x="189" y="123"/>
                    </a:lnTo>
                    <a:lnTo>
                      <a:pt x="192" y="128"/>
                    </a:lnTo>
                    <a:lnTo>
                      <a:pt x="194" y="123"/>
                    </a:lnTo>
                    <a:lnTo>
                      <a:pt x="197" y="128"/>
                    </a:lnTo>
                    <a:lnTo>
                      <a:pt x="200" y="127"/>
                    </a:lnTo>
                    <a:lnTo>
                      <a:pt x="202" y="132"/>
                    </a:lnTo>
                    <a:lnTo>
                      <a:pt x="205" y="125"/>
                    </a:lnTo>
                    <a:lnTo>
                      <a:pt x="207" y="128"/>
                    </a:lnTo>
                    <a:lnTo>
                      <a:pt x="210" y="128"/>
                    </a:lnTo>
                    <a:lnTo>
                      <a:pt x="214" y="115"/>
                    </a:lnTo>
                    <a:lnTo>
                      <a:pt x="215" y="123"/>
                    </a:lnTo>
                    <a:lnTo>
                      <a:pt x="219" y="125"/>
                    </a:lnTo>
                    <a:lnTo>
                      <a:pt x="222" y="125"/>
                    </a:lnTo>
                    <a:lnTo>
                      <a:pt x="224" y="110"/>
                    </a:lnTo>
                    <a:lnTo>
                      <a:pt x="227" y="120"/>
                    </a:lnTo>
                    <a:lnTo>
                      <a:pt x="229" y="133"/>
                    </a:lnTo>
                    <a:lnTo>
                      <a:pt x="232" y="128"/>
                    </a:lnTo>
                    <a:lnTo>
                      <a:pt x="235" y="130"/>
                    </a:lnTo>
                    <a:lnTo>
                      <a:pt x="237" y="125"/>
                    </a:lnTo>
                    <a:lnTo>
                      <a:pt x="240" y="117"/>
                    </a:lnTo>
                    <a:lnTo>
                      <a:pt x="244" y="120"/>
                    </a:lnTo>
                    <a:lnTo>
                      <a:pt x="245" y="123"/>
                    </a:lnTo>
                    <a:lnTo>
                      <a:pt x="249" y="112"/>
                    </a:lnTo>
                    <a:lnTo>
                      <a:pt x="250" y="128"/>
                    </a:lnTo>
                    <a:lnTo>
                      <a:pt x="254" y="127"/>
                    </a:lnTo>
                    <a:lnTo>
                      <a:pt x="257" y="125"/>
                    </a:lnTo>
                    <a:lnTo>
                      <a:pt x="259" y="122"/>
                    </a:lnTo>
                    <a:lnTo>
                      <a:pt x="262" y="122"/>
                    </a:lnTo>
                    <a:lnTo>
                      <a:pt x="265" y="123"/>
                    </a:lnTo>
                    <a:lnTo>
                      <a:pt x="267" y="127"/>
                    </a:lnTo>
                    <a:lnTo>
                      <a:pt x="270" y="133"/>
                    </a:lnTo>
                    <a:lnTo>
                      <a:pt x="272" y="125"/>
                    </a:lnTo>
                    <a:lnTo>
                      <a:pt x="275" y="122"/>
                    </a:lnTo>
                    <a:lnTo>
                      <a:pt x="278" y="132"/>
                    </a:lnTo>
                    <a:lnTo>
                      <a:pt x="280" y="127"/>
                    </a:lnTo>
                    <a:lnTo>
                      <a:pt x="283" y="130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92" y="127"/>
                    </a:lnTo>
                    <a:lnTo>
                      <a:pt x="295" y="122"/>
                    </a:lnTo>
                    <a:lnTo>
                      <a:pt x="297" y="128"/>
                    </a:lnTo>
                    <a:lnTo>
                      <a:pt x="300" y="133"/>
                    </a:lnTo>
                    <a:lnTo>
                      <a:pt x="302" y="122"/>
                    </a:lnTo>
                    <a:lnTo>
                      <a:pt x="305" y="125"/>
                    </a:lnTo>
                    <a:lnTo>
                      <a:pt x="308" y="127"/>
                    </a:lnTo>
                    <a:lnTo>
                      <a:pt x="310" y="133"/>
                    </a:lnTo>
                    <a:lnTo>
                      <a:pt x="313" y="128"/>
                    </a:lnTo>
                    <a:lnTo>
                      <a:pt x="315" y="130"/>
                    </a:lnTo>
                    <a:lnTo>
                      <a:pt x="318" y="128"/>
                    </a:lnTo>
                    <a:lnTo>
                      <a:pt x="322" y="117"/>
                    </a:lnTo>
                    <a:lnTo>
                      <a:pt x="323" y="130"/>
                    </a:lnTo>
                    <a:lnTo>
                      <a:pt x="327" y="118"/>
                    </a:lnTo>
                    <a:lnTo>
                      <a:pt x="330" y="128"/>
                    </a:lnTo>
                    <a:lnTo>
                      <a:pt x="332" y="123"/>
                    </a:lnTo>
                    <a:lnTo>
                      <a:pt x="335" y="123"/>
                    </a:lnTo>
                    <a:lnTo>
                      <a:pt x="338" y="118"/>
                    </a:lnTo>
                    <a:lnTo>
                      <a:pt x="340" y="122"/>
                    </a:lnTo>
                    <a:lnTo>
                      <a:pt x="343" y="128"/>
                    </a:lnTo>
                    <a:lnTo>
                      <a:pt x="345" y="117"/>
                    </a:lnTo>
                    <a:lnTo>
                      <a:pt x="348" y="127"/>
                    </a:lnTo>
                    <a:lnTo>
                      <a:pt x="351" y="123"/>
                    </a:lnTo>
                    <a:lnTo>
                      <a:pt x="353" y="128"/>
                    </a:lnTo>
                    <a:lnTo>
                      <a:pt x="356" y="127"/>
                    </a:lnTo>
                    <a:lnTo>
                      <a:pt x="360" y="125"/>
                    </a:lnTo>
                    <a:lnTo>
                      <a:pt x="361" y="128"/>
                    </a:lnTo>
                    <a:lnTo>
                      <a:pt x="365" y="117"/>
                    </a:lnTo>
                    <a:lnTo>
                      <a:pt x="366" y="115"/>
                    </a:lnTo>
                    <a:lnTo>
                      <a:pt x="370" y="122"/>
                    </a:lnTo>
                    <a:lnTo>
                      <a:pt x="373" y="130"/>
                    </a:lnTo>
                    <a:lnTo>
                      <a:pt x="375" y="117"/>
                    </a:lnTo>
                    <a:lnTo>
                      <a:pt x="378" y="122"/>
                    </a:lnTo>
                    <a:lnTo>
                      <a:pt x="380" y="108"/>
                    </a:lnTo>
                    <a:lnTo>
                      <a:pt x="383" y="132"/>
                    </a:lnTo>
                    <a:lnTo>
                      <a:pt x="386" y="117"/>
                    </a:lnTo>
                    <a:lnTo>
                      <a:pt x="388" y="128"/>
                    </a:lnTo>
                    <a:lnTo>
                      <a:pt x="391" y="127"/>
                    </a:lnTo>
                    <a:lnTo>
                      <a:pt x="395" y="120"/>
                    </a:lnTo>
                    <a:lnTo>
                      <a:pt x="396" y="117"/>
                    </a:lnTo>
                    <a:lnTo>
                      <a:pt x="400" y="133"/>
                    </a:lnTo>
                    <a:lnTo>
                      <a:pt x="403" y="132"/>
                    </a:lnTo>
                    <a:lnTo>
                      <a:pt x="405" y="125"/>
                    </a:lnTo>
                    <a:lnTo>
                      <a:pt x="408" y="128"/>
                    </a:lnTo>
                    <a:lnTo>
                      <a:pt x="410" y="105"/>
                    </a:lnTo>
                    <a:lnTo>
                      <a:pt x="413" y="118"/>
                    </a:lnTo>
                    <a:lnTo>
                      <a:pt x="416" y="117"/>
                    </a:lnTo>
                    <a:lnTo>
                      <a:pt x="418" y="125"/>
                    </a:lnTo>
                    <a:lnTo>
                      <a:pt x="421" y="125"/>
                    </a:lnTo>
                    <a:lnTo>
                      <a:pt x="424" y="123"/>
                    </a:lnTo>
                    <a:lnTo>
                      <a:pt x="426" y="125"/>
                    </a:lnTo>
                    <a:lnTo>
                      <a:pt x="429" y="130"/>
                    </a:lnTo>
                    <a:lnTo>
                      <a:pt x="431" y="122"/>
                    </a:lnTo>
                    <a:lnTo>
                      <a:pt x="434" y="100"/>
                    </a:lnTo>
                    <a:lnTo>
                      <a:pt x="438" y="130"/>
                    </a:lnTo>
                    <a:lnTo>
                      <a:pt x="439" y="122"/>
                    </a:lnTo>
                    <a:lnTo>
                      <a:pt x="443" y="110"/>
                    </a:lnTo>
                    <a:lnTo>
                      <a:pt x="446" y="103"/>
                    </a:lnTo>
                    <a:lnTo>
                      <a:pt x="448" y="65"/>
                    </a:lnTo>
                    <a:lnTo>
                      <a:pt x="451" y="97"/>
                    </a:lnTo>
                    <a:lnTo>
                      <a:pt x="453" y="118"/>
                    </a:lnTo>
                    <a:lnTo>
                      <a:pt x="456" y="97"/>
                    </a:lnTo>
                    <a:lnTo>
                      <a:pt x="459" y="115"/>
                    </a:lnTo>
                    <a:lnTo>
                      <a:pt x="461" y="103"/>
                    </a:lnTo>
                    <a:lnTo>
                      <a:pt x="464" y="110"/>
                    </a:lnTo>
                    <a:lnTo>
                      <a:pt x="468" y="44"/>
                    </a:lnTo>
                    <a:lnTo>
                      <a:pt x="469" y="115"/>
                    </a:lnTo>
                    <a:lnTo>
                      <a:pt x="473" y="117"/>
                    </a:lnTo>
                    <a:lnTo>
                      <a:pt x="474" y="107"/>
                    </a:lnTo>
                    <a:lnTo>
                      <a:pt x="478" y="87"/>
                    </a:lnTo>
                    <a:lnTo>
                      <a:pt x="481" y="103"/>
                    </a:lnTo>
                    <a:lnTo>
                      <a:pt x="483" y="107"/>
                    </a:lnTo>
                    <a:lnTo>
                      <a:pt x="486" y="78"/>
                    </a:lnTo>
                    <a:lnTo>
                      <a:pt x="489" y="125"/>
                    </a:lnTo>
                    <a:lnTo>
                      <a:pt x="491" y="90"/>
                    </a:lnTo>
                    <a:lnTo>
                      <a:pt x="494" y="113"/>
                    </a:lnTo>
                    <a:lnTo>
                      <a:pt x="496" y="82"/>
                    </a:lnTo>
                    <a:lnTo>
                      <a:pt x="499" y="83"/>
                    </a:lnTo>
                    <a:lnTo>
                      <a:pt x="502" y="130"/>
                    </a:lnTo>
                    <a:lnTo>
                      <a:pt x="504" y="55"/>
                    </a:lnTo>
                    <a:lnTo>
                      <a:pt x="507" y="80"/>
                    </a:lnTo>
                    <a:lnTo>
                      <a:pt x="511" y="87"/>
                    </a:lnTo>
                    <a:lnTo>
                      <a:pt x="512" y="108"/>
                    </a:lnTo>
                    <a:lnTo>
                      <a:pt x="516" y="107"/>
                    </a:lnTo>
                    <a:lnTo>
                      <a:pt x="517" y="105"/>
                    </a:lnTo>
                    <a:lnTo>
                      <a:pt x="521" y="128"/>
                    </a:lnTo>
                    <a:lnTo>
                      <a:pt x="524" y="130"/>
                    </a:lnTo>
                    <a:lnTo>
                      <a:pt x="526" y="127"/>
                    </a:lnTo>
                    <a:lnTo>
                      <a:pt x="529" y="107"/>
                    </a:lnTo>
                    <a:lnTo>
                      <a:pt x="532" y="112"/>
                    </a:lnTo>
                    <a:lnTo>
                      <a:pt x="534" y="105"/>
                    </a:lnTo>
                    <a:lnTo>
                      <a:pt x="537" y="112"/>
                    </a:lnTo>
                    <a:lnTo>
                      <a:pt x="541" y="127"/>
                    </a:lnTo>
                    <a:lnTo>
                      <a:pt x="542" y="112"/>
                    </a:lnTo>
                    <a:lnTo>
                      <a:pt x="546" y="112"/>
                    </a:lnTo>
                    <a:lnTo>
                      <a:pt x="547" y="125"/>
                    </a:lnTo>
                    <a:lnTo>
                      <a:pt x="551" y="123"/>
                    </a:lnTo>
                    <a:lnTo>
                      <a:pt x="554" y="122"/>
                    </a:lnTo>
                    <a:lnTo>
                      <a:pt x="556" y="117"/>
                    </a:lnTo>
                    <a:lnTo>
                      <a:pt x="559" y="115"/>
                    </a:lnTo>
                    <a:lnTo>
                      <a:pt x="561" y="123"/>
                    </a:lnTo>
                    <a:lnTo>
                      <a:pt x="564" y="107"/>
                    </a:lnTo>
                    <a:lnTo>
                      <a:pt x="567" y="130"/>
                    </a:lnTo>
                    <a:lnTo>
                      <a:pt x="569" y="123"/>
                    </a:lnTo>
                    <a:lnTo>
                      <a:pt x="572" y="132"/>
                    </a:lnTo>
                    <a:lnTo>
                      <a:pt x="575" y="120"/>
                    </a:lnTo>
                    <a:lnTo>
                      <a:pt x="577" y="130"/>
                    </a:lnTo>
                    <a:lnTo>
                      <a:pt x="580" y="123"/>
                    </a:lnTo>
                    <a:lnTo>
                      <a:pt x="582" y="127"/>
                    </a:lnTo>
                    <a:lnTo>
                      <a:pt x="585" y="127"/>
                    </a:lnTo>
                    <a:lnTo>
                      <a:pt x="589" y="135"/>
                    </a:lnTo>
                    <a:lnTo>
                      <a:pt x="590" y="127"/>
                    </a:lnTo>
                    <a:lnTo>
                      <a:pt x="594" y="120"/>
                    </a:lnTo>
                    <a:lnTo>
                      <a:pt x="597" y="117"/>
                    </a:lnTo>
                    <a:lnTo>
                      <a:pt x="599" y="130"/>
                    </a:lnTo>
                    <a:lnTo>
                      <a:pt x="602" y="130"/>
                    </a:lnTo>
                    <a:lnTo>
                      <a:pt x="605" y="132"/>
                    </a:lnTo>
                    <a:lnTo>
                      <a:pt x="607" y="125"/>
                    </a:lnTo>
                    <a:lnTo>
                      <a:pt x="610" y="133"/>
                    </a:lnTo>
                    <a:lnTo>
                      <a:pt x="612" y="128"/>
                    </a:lnTo>
                    <a:lnTo>
                      <a:pt x="615" y="128"/>
                    </a:lnTo>
                    <a:lnTo>
                      <a:pt x="619" y="130"/>
                    </a:lnTo>
                    <a:lnTo>
                      <a:pt x="620" y="123"/>
                    </a:lnTo>
                    <a:lnTo>
                      <a:pt x="624" y="130"/>
                    </a:lnTo>
                    <a:lnTo>
                      <a:pt x="625" y="128"/>
                    </a:lnTo>
                    <a:lnTo>
                      <a:pt x="629" y="128"/>
                    </a:lnTo>
                    <a:lnTo>
                      <a:pt x="632" y="122"/>
                    </a:lnTo>
                    <a:lnTo>
                      <a:pt x="634" y="132"/>
                    </a:lnTo>
                    <a:lnTo>
                      <a:pt x="637" y="133"/>
                    </a:lnTo>
                    <a:lnTo>
                      <a:pt x="640" y="130"/>
                    </a:lnTo>
                    <a:lnTo>
                      <a:pt x="642" y="127"/>
                    </a:lnTo>
                    <a:lnTo>
                      <a:pt x="645" y="132"/>
                    </a:lnTo>
                    <a:lnTo>
                      <a:pt x="647" y="123"/>
                    </a:lnTo>
                    <a:lnTo>
                      <a:pt x="650" y="132"/>
                    </a:lnTo>
                    <a:lnTo>
                      <a:pt x="653" y="130"/>
                    </a:lnTo>
                    <a:lnTo>
                      <a:pt x="655" y="128"/>
                    </a:lnTo>
                    <a:lnTo>
                      <a:pt x="658" y="125"/>
                    </a:lnTo>
                    <a:lnTo>
                      <a:pt x="662" y="130"/>
                    </a:lnTo>
                    <a:lnTo>
                      <a:pt x="663" y="128"/>
                    </a:lnTo>
                    <a:lnTo>
                      <a:pt x="667" y="128"/>
                    </a:lnTo>
                    <a:lnTo>
                      <a:pt x="670" y="123"/>
                    </a:lnTo>
                    <a:lnTo>
                      <a:pt x="672" y="133"/>
                    </a:lnTo>
                    <a:lnTo>
                      <a:pt x="675" y="133"/>
                    </a:lnTo>
                    <a:lnTo>
                      <a:pt x="677" y="128"/>
                    </a:lnTo>
                    <a:lnTo>
                      <a:pt x="680" y="125"/>
                    </a:lnTo>
                    <a:lnTo>
                      <a:pt x="683" y="133"/>
                    </a:lnTo>
                    <a:lnTo>
                      <a:pt x="685" y="130"/>
                    </a:lnTo>
                    <a:lnTo>
                      <a:pt x="688" y="127"/>
                    </a:lnTo>
                    <a:lnTo>
                      <a:pt x="692" y="130"/>
                    </a:lnTo>
                    <a:lnTo>
                      <a:pt x="693" y="133"/>
                    </a:lnTo>
                    <a:lnTo>
                      <a:pt x="697" y="133"/>
                    </a:lnTo>
                    <a:lnTo>
                      <a:pt x="698" y="127"/>
                    </a:lnTo>
                    <a:lnTo>
                      <a:pt x="702" y="123"/>
                    </a:lnTo>
                    <a:lnTo>
                      <a:pt x="705" y="130"/>
                    </a:lnTo>
                    <a:lnTo>
                      <a:pt x="707" y="130"/>
                    </a:lnTo>
                    <a:lnTo>
                      <a:pt x="710" y="130"/>
                    </a:lnTo>
                    <a:lnTo>
                      <a:pt x="712" y="130"/>
                    </a:lnTo>
                    <a:lnTo>
                      <a:pt x="715" y="130"/>
                    </a:lnTo>
                    <a:lnTo>
                      <a:pt x="718" y="135"/>
                    </a:lnTo>
                    <a:lnTo>
                      <a:pt x="720" y="130"/>
                    </a:lnTo>
                    <a:lnTo>
                      <a:pt x="723" y="132"/>
                    </a:lnTo>
                    <a:lnTo>
                      <a:pt x="726" y="130"/>
                    </a:lnTo>
                    <a:lnTo>
                      <a:pt x="728" y="133"/>
                    </a:lnTo>
                    <a:lnTo>
                      <a:pt x="731" y="127"/>
                    </a:lnTo>
                    <a:lnTo>
                      <a:pt x="735" y="132"/>
                    </a:lnTo>
                    <a:lnTo>
                      <a:pt x="736" y="132"/>
                    </a:lnTo>
                    <a:lnTo>
                      <a:pt x="740" y="128"/>
                    </a:lnTo>
                    <a:lnTo>
                      <a:pt x="741" y="128"/>
                    </a:lnTo>
                    <a:lnTo>
                      <a:pt x="745" y="133"/>
                    </a:lnTo>
                    <a:lnTo>
                      <a:pt x="748" y="135"/>
                    </a:lnTo>
                    <a:lnTo>
                      <a:pt x="750" y="135"/>
                    </a:lnTo>
                    <a:lnTo>
                      <a:pt x="753" y="130"/>
                    </a:lnTo>
                    <a:lnTo>
                      <a:pt x="756" y="128"/>
                    </a:lnTo>
                    <a:lnTo>
                      <a:pt x="758" y="130"/>
                    </a:lnTo>
                    <a:lnTo>
                      <a:pt x="761" y="133"/>
                    </a:lnTo>
                    <a:lnTo>
                      <a:pt x="763" y="127"/>
                    </a:lnTo>
                    <a:lnTo>
                      <a:pt x="766" y="132"/>
                    </a:lnTo>
                    <a:lnTo>
                      <a:pt x="770" y="133"/>
                    </a:lnTo>
                    <a:lnTo>
                      <a:pt x="771" y="130"/>
                    </a:lnTo>
                    <a:lnTo>
                      <a:pt x="775" y="132"/>
                    </a:lnTo>
                    <a:lnTo>
                      <a:pt x="778" y="130"/>
                    </a:lnTo>
                    <a:lnTo>
                      <a:pt x="780" y="128"/>
                    </a:lnTo>
                    <a:lnTo>
                      <a:pt x="783" y="130"/>
                    </a:lnTo>
                    <a:lnTo>
                      <a:pt x="785" y="132"/>
                    </a:lnTo>
                    <a:lnTo>
                      <a:pt x="788" y="133"/>
                    </a:lnTo>
                    <a:lnTo>
                      <a:pt x="791" y="127"/>
                    </a:lnTo>
                    <a:lnTo>
                      <a:pt x="793" y="133"/>
                    </a:lnTo>
                    <a:lnTo>
                      <a:pt x="796" y="132"/>
                    </a:lnTo>
                    <a:lnTo>
                      <a:pt x="799" y="132"/>
                    </a:lnTo>
                    <a:lnTo>
                      <a:pt x="801" y="133"/>
                    </a:lnTo>
                    <a:lnTo>
                      <a:pt x="804" y="127"/>
                    </a:lnTo>
                    <a:lnTo>
                      <a:pt x="806" y="130"/>
                    </a:lnTo>
                    <a:lnTo>
                      <a:pt x="809" y="130"/>
                    </a:lnTo>
                    <a:lnTo>
                      <a:pt x="813" y="123"/>
                    </a:lnTo>
                    <a:lnTo>
                      <a:pt x="814" y="135"/>
                    </a:lnTo>
                    <a:lnTo>
                      <a:pt x="818" y="128"/>
                    </a:lnTo>
                    <a:lnTo>
                      <a:pt x="821" y="125"/>
                    </a:lnTo>
                    <a:lnTo>
                      <a:pt x="823" y="128"/>
                    </a:lnTo>
                    <a:lnTo>
                      <a:pt x="826" y="125"/>
                    </a:lnTo>
                    <a:lnTo>
                      <a:pt x="828" y="130"/>
                    </a:lnTo>
                    <a:lnTo>
                      <a:pt x="831" y="132"/>
                    </a:lnTo>
                    <a:lnTo>
                      <a:pt x="834" y="130"/>
                    </a:lnTo>
                    <a:lnTo>
                      <a:pt x="836" y="130"/>
                    </a:lnTo>
                    <a:lnTo>
                      <a:pt x="839" y="130"/>
                    </a:lnTo>
                    <a:lnTo>
                      <a:pt x="843" y="125"/>
                    </a:lnTo>
                    <a:lnTo>
                      <a:pt x="844" y="130"/>
                    </a:lnTo>
                    <a:lnTo>
                      <a:pt x="848" y="130"/>
                    </a:lnTo>
                    <a:lnTo>
                      <a:pt x="849" y="132"/>
                    </a:lnTo>
                    <a:lnTo>
                      <a:pt x="853" y="132"/>
                    </a:lnTo>
                    <a:lnTo>
                      <a:pt x="856" y="128"/>
                    </a:lnTo>
                    <a:lnTo>
                      <a:pt x="858" y="133"/>
                    </a:lnTo>
                    <a:lnTo>
                      <a:pt x="861" y="133"/>
                    </a:lnTo>
                    <a:lnTo>
                      <a:pt x="864" y="127"/>
                    </a:lnTo>
                    <a:lnTo>
                      <a:pt x="866" y="130"/>
                    </a:lnTo>
                    <a:lnTo>
                      <a:pt x="869" y="127"/>
                    </a:lnTo>
                    <a:lnTo>
                      <a:pt x="873" y="128"/>
                    </a:lnTo>
                    <a:lnTo>
                      <a:pt x="874" y="128"/>
                    </a:lnTo>
                    <a:lnTo>
                      <a:pt x="877" y="130"/>
                    </a:lnTo>
                    <a:lnTo>
                      <a:pt x="879" y="127"/>
                    </a:lnTo>
                    <a:lnTo>
                      <a:pt x="882" y="128"/>
                    </a:lnTo>
                    <a:lnTo>
                      <a:pt x="886" y="130"/>
                    </a:lnTo>
                    <a:lnTo>
                      <a:pt x="887" y="127"/>
                    </a:lnTo>
                    <a:lnTo>
                      <a:pt x="891" y="133"/>
                    </a:lnTo>
                    <a:lnTo>
                      <a:pt x="892" y="125"/>
                    </a:lnTo>
                    <a:lnTo>
                      <a:pt x="896" y="128"/>
                    </a:lnTo>
                    <a:lnTo>
                      <a:pt x="899" y="127"/>
                    </a:lnTo>
                    <a:lnTo>
                      <a:pt x="901" y="127"/>
                    </a:lnTo>
                    <a:lnTo>
                      <a:pt x="904" y="132"/>
                    </a:lnTo>
                    <a:lnTo>
                      <a:pt x="907" y="128"/>
                    </a:lnTo>
                    <a:lnTo>
                      <a:pt x="909" y="125"/>
                    </a:lnTo>
                    <a:lnTo>
                      <a:pt x="912" y="132"/>
                    </a:lnTo>
                    <a:lnTo>
                      <a:pt x="914" y="128"/>
                    </a:lnTo>
                    <a:lnTo>
                      <a:pt x="917" y="128"/>
                    </a:lnTo>
                    <a:lnTo>
                      <a:pt x="921" y="130"/>
                    </a:lnTo>
                    <a:lnTo>
                      <a:pt x="922" y="127"/>
                    </a:lnTo>
                    <a:lnTo>
                      <a:pt x="926" y="130"/>
                    </a:lnTo>
                    <a:lnTo>
                      <a:pt x="929" y="127"/>
                    </a:lnTo>
                    <a:lnTo>
                      <a:pt x="931" y="132"/>
                    </a:lnTo>
                    <a:lnTo>
                      <a:pt x="934" y="132"/>
                    </a:lnTo>
                    <a:lnTo>
                      <a:pt x="937" y="123"/>
                    </a:lnTo>
                    <a:lnTo>
                      <a:pt x="939" y="130"/>
                    </a:lnTo>
                    <a:lnTo>
                      <a:pt x="942" y="128"/>
                    </a:lnTo>
                    <a:lnTo>
                      <a:pt x="944" y="133"/>
                    </a:lnTo>
                    <a:lnTo>
                      <a:pt x="947" y="122"/>
                    </a:lnTo>
                    <a:lnTo>
                      <a:pt x="950" y="128"/>
                    </a:lnTo>
                    <a:lnTo>
                      <a:pt x="952" y="130"/>
                    </a:lnTo>
                    <a:lnTo>
                      <a:pt x="955" y="122"/>
                    </a:lnTo>
                    <a:lnTo>
                      <a:pt x="957" y="128"/>
                    </a:lnTo>
                    <a:lnTo>
                      <a:pt x="960" y="125"/>
                    </a:lnTo>
                    <a:lnTo>
                      <a:pt x="964" y="132"/>
                    </a:lnTo>
                    <a:lnTo>
                      <a:pt x="965" y="125"/>
                    </a:lnTo>
                    <a:lnTo>
                      <a:pt x="969" y="130"/>
                    </a:lnTo>
                    <a:lnTo>
                      <a:pt x="972" y="133"/>
                    </a:lnTo>
                    <a:lnTo>
                      <a:pt x="974" y="118"/>
                    </a:lnTo>
                    <a:lnTo>
                      <a:pt x="977" y="123"/>
                    </a:lnTo>
                    <a:lnTo>
                      <a:pt x="979" y="130"/>
                    </a:lnTo>
                    <a:lnTo>
                      <a:pt x="982" y="118"/>
                    </a:lnTo>
                    <a:lnTo>
                      <a:pt x="985" y="130"/>
                    </a:lnTo>
                    <a:lnTo>
                      <a:pt x="987" y="108"/>
                    </a:lnTo>
                    <a:lnTo>
                      <a:pt x="990" y="120"/>
                    </a:lnTo>
                    <a:lnTo>
                      <a:pt x="994" y="123"/>
                    </a:lnTo>
                    <a:lnTo>
                      <a:pt x="995" y="128"/>
                    </a:lnTo>
                    <a:lnTo>
                      <a:pt x="999" y="132"/>
                    </a:lnTo>
                    <a:lnTo>
                      <a:pt x="1002" y="130"/>
                    </a:lnTo>
                    <a:lnTo>
                      <a:pt x="1004" y="118"/>
                    </a:lnTo>
                    <a:lnTo>
                      <a:pt x="1007" y="125"/>
                    </a:lnTo>
                    <a:lnTo>
                      <a:pt x="1009" y="130"/>
                    </a:lnTo>
                    <a:lnTo>
                      <a:pt x="1012" y="122"/>
                    </a:lnTo>
                    <a:lnTo>
                      <a:pt x="1015" y="118"/>
                    </a:lnTo>
                    <a:lnTo>
                      <a:pt x="1017" y="125"/>
                    </a:lnTo>
                    <a:lnTo>
                      <a:pt x="1020" y="127"/>
                    </a:lnTo>
                    <a:lnTo>
                      <a:pt x="1024" y="127"/>
                    </a:lnTo>
                    <a:lnTo>
                      <a:pt x="1025" y="123"/>
                    </a:lnTo>
                    <a:lnTo>
                      <a:pt x="1028" y="133"/>
                    </a:lnTo>
                    <a:lnTo>
                      <a:pt x="1030" y="127"/>
                    </a:lnTo>
                    <a:lnTo>
                      <a:pt x="1033" y="132"/>
                    </a:lnTo>
                    <a:lnTo>
                      <a:pt x="1037" y="123"/>
                    </a:lnTo>
                    <a:lnTo>
                      <a:pt x="1038" y="125"/>
                    </a:lnTo>
                    <a:lnTo>
                      <a:pt x="1042" y="127"/>
                    </a:lnTo>
                    <a:lnTo>
                      <a:pt x="1043" y="128"/>
                    </a:lnTo>
                    <a:lnTo>
                      <a:pt x="1047" y="128"/>
                    </a:lnTo>
                    <a:lnTo>
                      <a:pt x="1050" y="113"/>
                    </a:lnTo>
                    <a:lnTo>
                      <a:pt x="1052" y="128"/>
                    </a:lnTo>
                    <a:lnTo>
                      <a:pt x="1055" y="127"/>
                    </a:lnTo>
                    <a:lnTo>
                      <a:pt x="1058" y="132"/>
                    </a:lnTo>
                    <a:lnTo>
                      <a:pt x="1060" y="128"/>
                    </a:lnTo>
                    <a:lnTo>
                      <a:pt x="1063" y="127"/>
                    </a:lnTo>
                    <a:lnTo>
                      <a:pt x="1067" y="128"/>
                    </a:lnTo>
                    <a:lnTo>
                      <a:pt x="1068" y="122"/>
                    </a:lnTo>
                    <a:lnTo>
                      <a:pt x="1072" y="130"/>
                    </a:lnTo>
                    <a:lnTo>
                      <a:pt x="1073" y="125"/>
                    </a:lnTo>
                    <a:lnTo>
                      <a:pt x="1077" y="127"/>
                    </a:lnTo>
                    <a:lnTo>
                      <a:pt x="1080" y="127"/>
                    </a:lnTo>
                    <a:lnTo>
                      <a:pt x="1082" y="125"/>
                    </a:lnTo>
                    <a:lnTo>
                      <a:pt x="1085" y="130"/>
                    </a:lnTo>
                    <a:lnTo>
                      <a:pt x="1088" y="125"/>
                    </a:lnTo>
                    <a:lnTo>
                      <a:pt x="1090" y="132"/>
                    </a:lnTo>
                    <a:lnTo>
                      <a:pt x="1093" y="130"/>
                    </a:lnTo>
                    <a:lnTo>
                      <a:pt x="1095" y="118"/>
                    </a:lnTo>
                    <a:lnTo>
                      <a:pt x="1098" y="128"/>
                    </a:lnTo>
                    <a:lnTo>
                      <a:pt x="1101" y="127"/>
                    </a:lnTo>
                    <a:lnTo>
                      <a:pt x="1103" y="132"/>
                    </a:lnTo>
                    <a:lnTo>
                      <a:pt x="1106" y="130"/>
                    </a:lnTo>
                    <a:lnTo>
                      <a:pt x="1110" y="123"/>
                    </a:lnTo>
                    <a:lnTo>
                      <a:pt x="1111" y="132"/>
                    </a:lnTo>
                    <a:lnTo>
                      <a:pt x="1115" y="127"/>
                    </a:lnTo>
                    <a:lnTo>
                      <a:pt x="1116" y="130"/>
                    </a:lnTo>
                    <a:lnTo>
                      <a:pt x="1120" y="128"/>
                    </a:lnTo>
                    <a:lnTo>
                      <a:pt x="1123" y="122"/>
                    </a:lnTo>
                    <a:lnTo>
                      <a:pt x="1125" y="132"/>
                    </a:lnTo>
                    <a:lnTo>
                      <a:pt x="1128" y="132"/>
                    </a:lnTo>
                    <a:lnTo>
                      <a:pt x="1131" y="123"/>
                    </a:lnTo>
                    <a:lnTo>
                      <a:pt x="1133" y="133"/>
                    </a:lnTo>
                    <a:lnTo>
                      <a:pt x="1136" y="132"/>
                    </a:lnTo>
                    <a:lnTo>
                      <a:pt x="1138" y="128"/>
                    </a:lnTo>
                    <a:lnTo>
                      <a:pt x="1141" y="128"/>
                    </a:lnTo>
                    <a:lnTo>
                      <a:pt x="1145" y="132"/>
                    </a:lnTo>
                    <a:lnTo>
                      <a:pt x="1146" y="130"/>
                    </a:lnTo>
                    <a:lnTo>
                      <a:pt x="1150" y="133"/>
                    </a:lnTo>
                    <a:lnTo>
                      <a:pt x="1153" y="123"/>
                    </a:lnTo>
                    <a:lnTo>
                      <a:pt x="1155" y="122"/>
                    </a:lnTo>
                    <a:lnTo>
                      <a:pt x="1158" y="123"/>
                    </a:lnTo>
                    <a:lnTo>
                      <a:pt x="1160" y="127"/>
                    </a:lnTo>
                    <a:lnTo>
                      <a:pt x="1163" y="130"/>
                    </a:lnTo>
                    <a:lnTo>
                      <a:pt x="1166" y="130"/>
                    </a:lnTo>
                    <a:lnTo>
                      <a:pt x="1168" y="130"/>
                    </a:lnTo>
                    <a:lnTo>
                      <a:pt x="1171" y="127"/>
                    </a:lnTo>
                    <a:lnTo>
                      <a:pt x="1174" y="132"/>
                    </a:lnTo>
                    <a:lnTo>
                      <a:pt x="1176" y="125"/>
                    </a:lnTo>
                    <a:lnTo>
                      <a:pt x="1179" y="110"/>
                    </a:lnTo>
                    <a:lnTo>
                      <a:pt x="1181" y="133"/>
                    </a:lnTo>
                    <a:lnTo>
                      <a:pt x="1184" y="127"/>
                    </a:lnTo>
                    <a:lnTo>
                      <a:pt x="1188" y="123"/>
                    </a:lnTo>
                    <a:lnTo>
                      <a:pt x="1189" y="122"/>
                    </a:lnTo>
                    <a:lnTo>
                      <a:pt x="1193" y="122"/>
                    </a:lnTo>
                    <a:lnTo>
                      <a:pt x="1196" y="125"/>
                    </a:lnTo>
                    <a:lnTo>
                      <a:pt x="1198" y="130"/>
                    </a:lnTo>
                    <a:lnTo>
                      <a:pt x="1201" y="117"/>
                    </a:lnTo>
                    <a:lnTo>
                      <a:pt x="1203" y="127"/>
                    </a:lnTo>
                    <a:lnTo>
                      <a:pt x="1206" y="132"/>
                    </a:lnTo>
                    <a:lnTo>
                      <a:pt x="1209" y="113"/>
                    </a:lnTo>
                    <a:lnTo>
                      <a:pt x="1211" y="130"/>
                    </a:lnTo>
                    <a:lnTo>
                      <a:pt x="1214" y="122"/>
                    </a:lnTo>
                    <a:lnTo>
                      <a:pt x="1218" y="122"/>
                    </a:lnTo>
                    <a:lnTo>
                      <a:pt x="1219" y="127"/>
                    </a:lnTo>
                    <a:lnTo>
                      <a:pt x="1223" y="132"/>
                    </a:lnTo>
                    <a:lnTo>
                      <a:pt x="1224" y="125"/>
                    </a:lnTo>
                    <a:lnTo>
                      <a:pt x="1228" y="125"/>
                    </a:lnTo>
                    <a:lnTo>
                      <a:pt x="1231" y="128"/>
                    </a:lnTo>
                    <a:lnTo>
                      <a:pt x="1233" y="128"/>
                    </a:lnTo>
                    <a:lnTo>
                      <a:pt x="1236" y="127"/>
                    </a:lnTo>
                    <a:lnTo>
                      <a:pt x="1239" y="130"/>
                    </a:lnTo>
                    <a:lnTo>
                      <a:pt x="1241" y="128"/>
                    </a:lnTo>
                    <a:lnTo>
                      <a:pt x="1244" y="117"/>
                    </a:lnTo>
                    <a:lnTo>
                      <a:pt x="1248" y="125"/>
                    </a:lnTo>
                    <a:lnTo>
                      <a:pt x="1249" y="105"/>
                    </a:lnTo>
                    <a:lnTo>
                      <a:pt x="1252" y="117"/>
                    </a:lnTo>
                    <a:lnTo>
                      <a:pt x="1254" y="123"/>
                    </a:lnTo>
                    <a:lnTo>
                      <a:pt x="1257" y="127"/>
                    </a:lnTo>
                    <a:lnTo>
                      <a:pt x="1261" y="123"/>
                    </a:lnTo>
                    <a:lnTo>
                      <a:pt x="1262" y="127"/>
                    </a:lnTo>
                    <a:lnTo>
                      <a:pt x="1266" y="123"/>
                    </a:lnTo>
                    <a:lnTo>
                      <a:pt x="1269" y="127"/>
                    </a:lnTo>
                    <a:lnTo>
                      <a:pt x="1271" y="102"/>
                    </a:lnTo>
                    <a:lnTo>
                      <a:pt x="1274" y="118"/>
                    </a:lnTo>
                    <a:lnTo>
                      <a:pt x="1276" y="125"/>
                    </a:lnTo>
                    <a:lnTo>
                      <a:pt x="1279" y="123"/>
                    </a:lnTo>
                    <a:lnTo>
                      <a:pt x="1282" y="112"/>
                    </a:lnTo>
                    <a:lnTo>
                      <a:pt x="1284" y="120"/>
                    </a:lnTo>
                    <a:lnTo>
                      <a:pt x="1287" y="120"/>
                    </a:lnTo>
                    <a:lnTo>
                      <a:pt x="1289" y="110"/>
                    </a:lnTo>
                    <a:lnTo>
                      <a:pt x="1292" y="98"/>
                    </a:lnTo>
                    <a:lnTo>
                      <a:pt x="1296" y="118"/>
                    </a:lnTo>
                    <a:lnTo>
                      <a:pt x="1297" y="108"/>
                    </a:lnTo>
                    <a:lnTo>
                      <a:pt x="1301" y="110"/>
                    </a:lnTo>
                    <a:lnTo>
                      <a:pt x="1304" y="123"/>
                    </a:lnTo>
                    <a:lnTo>
                      <a:pt x="1306" y="102"/>
                    </a:lnTo>
                    <a:lnTo>
                      <a:pt x="1309" y="125"/>
                    </a:lnTo>
                    <a:lnTo>
                      <a:pt x="1312" y="103"/>
                    </a:lnTo>
                    <a:lnTo>
                      <a:pt x="1314" y="108"/>
                    </a:lnTo>
                    <a:lnTo>
                      <a:pt x="1317" y="103"/>
                    </a:lnTo>
                    <a:lnTo>
                      <a:pt x="1319" y="110"/>
                    </a:lnTo>
                    <a:lnTo>
                      <a:pt x="1322" y="108"/>
                    </a:lnTo>
                    <a:lnTo>
                      <a:pt x="1325" y="50"/>
                    </a:lnTo>
                    <a:lnTo>
                      <a:pt x="1327" y="72"/>
                    </a:lnTo>
                    <a:lnTo>
                      <a:pt x="1330" y="62"/>
                    </a:lnTo>
                    <a:lnTo>
                      <a:pt x="1334" y="95"/>
                    </a:lnTo>
                    <a:lnTo>
                      <a:pt x="1335" y="73"/>
                    </a:lnTo>
                    <a:lnTo>
                      <a:pt x="1339" y="65"/>
                    </a:lnTo>
                    <a:lnTo>
                      <a:pt x="1340" y="98"/>
                    </a:lnTo>
                    <a:lnTo>
                      <a:pt x="1344" y="47"/>
                    </a:lnTo>
                    <a:lnTo>
                      <a:pt x="1347" y="49"/>
                    </a:lnTo>
                    <a:lnTo>
                      <a:pt x="1349" y="60"/>
                    </a:lnTo>
                    <a:lnTo>
                      <a:pt x="1352" y="63"/>
                    </a:lnTo>
                    <a:lnTo>
                      <a:pt x="1355" y="60"/>
                    </a:lnTo>
                    <a:lnTo>
                      <a:pt x="1357" y="87"/>
                    </a:lnTo>
                    <a:lnTo>
                      <a:pt x="1360" y="59"/>
                    </a:lnTo>
                    <a:lnTo>
                      <a:pt x="1362" y="100"/>
                    </a:lnTo>
                    <a:lnTo>
                      <a:pt x="1365" y="0"/>
                    </a:lnTo>
                    <a:lnTo>
                      <a:pt x="1369" y="125"/>
                    </a:lnTo>
                    <a:lnTo>
                      <a:pt x="1370" y="130"/>
                    </a:lnTo>
                    <a:lnTo>
                      <a:pt x="1374" y="93"/>
                    </a:lnTo>
                    <a:lnTo>
                      <a:pt x="1377" y="77"/>
                    </a:lnTo>
                    <a:lnTo>
                      <a:pt x="1379" y="90"/>
                    </a:lnTo>
                    <a:lnTo>
                      <a:pt x="1382" y="90"/>
                    </a:lnTo>
                    <a:lnTo>
                      <a:pt x="1384" y="72"/>
                    </a:lnTo>
                    <a:lnTo>
                      <a:pt x="1387" y="108"/>
                    </a:lnTo>
                    <a:lnTo>
                      <a:pt x="1390" y="102"/>
                    </a:lnTo>
                    <a:lnTo>
                      <a:pt x="1392" y="115"/>
                    </a:lnTo>
                    <a:lnTo>
                      <a:pt x="1395" y="118"/>
                    </a:lnTo>
                    <a:lnTo>
                      <a:pt x="1399" y="128"/>
                    </a:lnTo>
                    <a:lnTo>
                      <a:pt x="1400" y="95"/>
                    </a:lnTo>
                    <a:lnTo>
                      <a:pt x="1403" y="117"/>
                    </a:lnTo>
                    <a:lnTo>
                      <a:pt x="1405" y="125"/>
                    </a:lnTo>
                    <a:lnTo>
                      <a:pt x="1408" y="117"/>
                    </a:lnTo>
                    <a:lnTo>
                      <a:pt x="1412" y="88"/>
                    </a:lnTo>
                    <a:lnTo>
                      <a:pt x="1413" y="103"/>
                    </a:lnTo>
                    <a:lnTo>
                      <a:pt x="1417" y="115"/>
                    </a:lnTo>
                    <a:lnTo>
                      <a:pt x="1420" y="123"/>
                    </a:lnTo>
                    <a:lnTo>
                      <a:pt x="1422" y="107"/>
                    </a:lnTo>
                    <a:lnTo>
                      <a:pt x="1425" y="125"/>
                    </a:lnTo>
                    <a:lnTo>
                      <a:pt x="1427" y="108"/>
                    </a:lnTo>
                    <a:lnTo>
                      <a:pt x="1430" y="130"/>
                    </a:lnTo>
                    <a:lnTo>
                      <a:pt x="1433" y="122"/>
                    </a:lnTo>
                    <a:lnTo>
                      <a:pt x="1435" y="103"/>
                    </a:lnTo>
                    <a:lnTo>
                      <a:pt x="1438" y="122"/>
                    </a:lnTo>
                    <a:lnTo>
                      <a:pt x="1442" y="130"/>
                    </a:lnTo>
                    <a:lnTo>
                      <a:pt x="1443" y="130"/>
                    </a:lnTo>
                    <a:lnTo>
                      <a:pt x="1447" y="118"/>
                    </a:lnTo>
                    <a:lnTo>
                      <a:pt x="1448" y="125"/>
                    </a:lnTo>
                    <a:lnTo>
                      <a:pt x="1452" y="132"/>
                    </a:lnTo>
                    <a:lnTo>
                      <a:pt x="1455" y="120"/>
                    </a:lnTo>
                    <a:lnTo>
                      <a:pt x="1457" y="132"/>
                    </a:lnTo>
                    <a:lnTo>
                      <a:pt x="1460" y="132"/>
                    </a:lnTo>
                    <a:lnTo>
                      <a:pt x="1463" y="125"/>
                    </a:lnTo>
                    <a:lnTo>
                      <a:pt x="1465" y="122"/>
                    </a:lnTo>
                    <a:lnTo>
                      <a:pt x="1468" y="127"/>
                    </a:lnTo>
                    <a:lnTo>
                      <a:pt x="1470" y="120"/>
                    </a:lnTo>
                    <a:lnTo>
                      <a:pt x="1473" y="123"/>
                    </a:lnTo>
                    <a:lnTo>
                      <a:pt x="1476" y="125"/>
                    </a:lnTo>
                    <a:lnTo>
                      <a:pt x="1478" y="127"/>
                    </a:lnTo>
                    <a:lnTo>
                      <a:pt x="1481" y="123"/>
                    </a:lnTo>
                    <a:lnTo>
                      <a:pt x="1485" y="122"/>
                    </a:lnTo>
                    <a:lnTo>
                      <a:pt x="1486" y="122"/>
                    </a:lnTo>
                    <a:lnTo>
                      <a:pt x="1490" y="128"/>
                    </a:lnTo>
                    <a:lnTo>
                      <a:pt x="1491" y="125"/>
                    </a:lnTo>
                    <a:lnTo>
                      <a:pt x="1495" y="128"/>
                    </a:lnTo>
                    <a:lnTo>
                      <a:pt x="1498" y="125"/>
                    </a:lnTo>
                    <a:lnTo>
                      <a:pt x="1500" y="128"/>
                    </a:lnTo>
                    <a:lnTo>
                      <a:pt x="1503" y="127"/>
                    </a:lnTo>
                    <a:lnTo>
                      <a:pt x="1506" y="123"/>
                    </a:lnTo>
                    <a:lnTo>
                      <a:pt x="1508" y="132"/>
                    </a:lnTo>
                    <a:lnTo>
                      <a:pt x="1511" y="132"/>
                    </a:lnTo>
                    <a:lnTo>
                      <a:pt x="1515" y="127"/>
                    </a:lnTo>
                    <a:lnTo>
                      <a:pt x="1516" y="133"/>
                    </a:lnTo>
                    <a:lnTo>
                      <a:pt x="1520" y="130"/>
                    </a:lnTo>
                    <a:lnTo>
                      <a:pt x="1521" y="128"/>
                    </a:lnTo>
                    <a:lnTo>
                      <a:pt x="1525" y="135"/>
                    </a:lnTo>
                    <a:lnTo>
                      <a:pt x="1528" y="132"/>
                    </a:lnTo>
                    <a:lnTo>
                      <a:pt x="1530" y="135"/>
                    </a:lnTo>
                    <a:lnTo>
                      <a:pt x="1533" y="127"/>
                    </a:lnTo>
                    <a:lnTo>
                      <a:pt x="1535" y="128"/>
                    </a:lnTo>
                    <a:lnTo>
                      <a:pt x="1538" y="120"/>
                    </a:lnTo>
                    <a:lnTo>
                      <a:pt x="1541" y="130"/>
                    </a:lnTo>
                    <a:lnTo>
                      <a:pt x="1543" y="127"/>
                    </a:lnTo>
                    <a:lnTo>
                      <a:pt x="1546" y="132"/>
                    </a:lnTo>
                    <a:lnTo>
                      <a:pt x="1550" y="127"/>
                    </a:lnTo>
                    <a:lnTo>
                      <a:pt x="1551" y="132"/>
                    </a:lnTo>
                    <a:lnTo>
                      <a:pt x="1554" y="128"/>
                    </a:lnTo>
                    <a:lnTo>
                      <a:pt x="1556" y="125"/>
                    </a:lnTo>
                    <a:lnTo>
                      <a:pt x="1559" y="132"/>
                    </a:lnTo>
                    <a:lnTo>
                      <a:pt x="1563" y="133"/>
                    </a:lnTo>
                    <a:lnTo>
                      <a:pt x="1564" y="127"/>
                    </a:lnTo>
                    <a:lnTo>
                      <a:pt x="1568" y="130"/>
                    </a:lnTo>
                    <a:lnTo>
                      <a:pt x="1571" y="128"/>
                    </a:lnTo>
                    <a:lnTo>
                      <a:pt x="1573" y="125"/>
                    </a:lnTo>
                    <a:lnTo>
                      <a:pt x="1576" y="128"/>
                    </a:lnTo>
                    <a:lnTo>
                      <a:pt x="1579" y="133"/>
                    </a:lnTo>
                    <a:lnTo>
                      <a:pt x="1581" y="125"/>
                    </a:lnTo>
                    <a:lnTo>
                      <a:pt x="1584" y="127"/>
                    </a:lnTo>
                    <a:lnTo>
                      <a:pt x="1586" y="125"/>
                    </a:lnTo>
                    <a:lnTo>
                      <a:pt x="1589" y="132"/>
                    </a:lnTo>
                    <a:lnTo>
                      <a:pt x="1593" y="132"/>
                    </a:lnTo>
                    <a:lnTo>
                      <a:pt x="1594" y="128"/>
                    </a:lnTo>
                    <a:lnTo>
                      <a:pt x="1598" y="133"/>
                    </a:lnTo>
                    <a:lnTo>
                      <a:pt x="1601" y="127"/>
                    </a:lnTo>
                    <a:lnTo>
                      <a:pt x="1603" y="128"/>
                    </a:lnTo>
                    <a:lnTo>
                      <a:pt x="1606" y="130"/>
                    </a:lnTo>
                    <a:lnTo>
                      <a:pt x="1608" y="127"/>
                    </a:lnTo>
                    <a:lnTo>
                      <a:pt x="1611" y="120"/>
                    </a:lnTo>
                    <a:lnTo>
                      <a:pt x="1614" y="133"/>
                    </a:lnTo>
                    <a:lnTo>
                      <a:pt x="1616" y="128"/>
                    </a:lnTo>
                    <a:lnTo>
                      <a:pt x="1619" y="132"/>
                    </a:lnTo>
                    <a:lnTo>
                      <a:pt x="1621" y="132"/>
                    </a:lnTo>
                    <a:lnTo>
                      <a:pt x="1624" y="128"/>
                    </a:lnTo>
                    <a:lnTo>
                      <a:pt x="1627" y="130"/>
                    </a:lnTo>
                    <a:lnTo>
                      <a:pt x="1629" y="127"/>
                    </a:lnTo>
                    <a:lnTo>
                      <a:pt x="1632" y="130"/>
                    </a:lnTo>
                    <a:lnTo>
                      <a:pt x="1636" y="130"/>
                    </a:lnTo>
                    <a:lnTo>
                      <a:pt x="1637" y="128"/>
                    </a:lnTo>
                    <a:lnTo>
                      <a:pt x="1641" y="127"/>
                    </a:lnTo>
                    <a:lnTo>
                      <a:pt x="1644" y="127"/>
                    </a:lnTo>
                    <a:lnTo>
                      <a:pt x="1646" y="133"/>
                    </a:lnTo>
                    <a:lnTo>
                      <a:pt x="1649" y="133"/>
                    </a:lnTo>
                    <a:lnTo>
                      <a:pt x="1651" y="130"/>
                    </a:lnTo>
                    <a:lnTo>
                      <a:pt x="1654" y="130"/>
                    </a:lnTo>
                    <a:lnTo>
                      <a:pt x="1657" y="130"/>
                    </a:lnTo>
                    <a:lnTo>
                      <a:pt x="1659" y="130"/>
                    </a:lnTo>
                    <a:lnTo>
                      <a:pt x="1662" y="128"/>
                    </a:lnTo>
                    <a:lnTo>
                      <a:pt x="1666" y="130"/>
                    </a:lnTo>
                    <a:lnTo>
                      <a:pt x="1667" y="120"/>
                    </a:lnTo>
                    <a:lnTo>
                      <a:pt x="1671" y="132"/>
                    </a:lnTo>
                    <a:lnTo>
                      <a:pt x="1672" y="130"/>
                    </a:lnTo>
                    <a:lnTo>
                      <a:pt x="1676" y="130"/>
                    </a:lnTo>
                    <a:lnTo>
                      <a:pt x="1679" y="132"/>
                    </a:lnTo>
                    <a:lnTo>
                      <a:pt x="1681" y="132"/>
                    </a:lnTo>
                    <a:lnTo>
                      <a:pt x="1684" y="125"/>
                    </a:lnTo>
                    <a:lnTo>
                      <a:pt x="1686" y="133"/>
                    </a:lnTo>
                    <a:lnTo>
                      <a:pt x="1689" y="133"/>
                    </a:lnTo>
                    <a:lnTo>
                      <a:pt x="1692" y="130"/>
                    </a:lnTo>
                    <a:lnTo>
                      <a:pt x="1694" y="127"/>
                    </a:lnTo>
                    <a:lnTo>
                      <a:pt x="1697" y="130"/>
                    </a:lnTo>
                    <a:lnTo>
                      <a:pt x="1701" y="132"/>
                    </a:lnTo>
                    <a:lnTo>
                      <a:pt x="1702" y="130"/>
                    </a:lnTo>
                    <a:lnTo>
                      <a:pt x="1705" y="132"/>
                    </a:lnTo>
                    <a:lnTo>
                      <a:pt x="1709" y="135"/>
                    </a:lnTo>
                    <a:lnTo>
                      <a:pt x="1710" y="127"/>
                    </a:lnTo>
                    <a:lnTo>
                      <a:pt x="1714" y="132"/>
                    </a:lnTo>
                    <a:lnTo>
                      <a:pt x="1715" y="125"/>
                    </a:lnTo>
                    <a:lnTo>
                      <a:pt x="1719" y="128"/>
                    </a:lnTo>
                    <a:lnTo>
                      <a:pt x="1722" y="125"/>
                    </a:lnTo>
                    <a:lnTo>
                      <a:pt x="1724" y="120"/>
                    </a:lnTo>
                    <a:lnTo>
                      <a:pt x="1727" y="122"/>
                    </a:lnTo>
                    <a:lnTo>
                      <a:pt x="1730" y="128"/>
                    </a:lnTo>
                    <a:lnTo>
                      <a:pt x="1732" y="125"/>
                    </a:lnTo>
                    <a:lnTo>
                      <a:pt x="1735" y="117"/>
                    </a:lnTo>
                    <a:lnTo>
                      <a:pt x="1737" y="125"/>
                    </a:lnTo>
                    <a:lnTo>
                      <a:pt x="1740" y="128"/>
                    </a:lnTo>
                    <a:lnTo>
                      <a:pt x="1744" y="125"/>
                    </a:lnTo>
                    <a:lnTo>
                      <a:pt x="1745" y="128"/>
                    </a:lnTo>
                    <a:lnTo>
                      <a:pt x="1749" y="128"/>
                    </a:lnTo>
                    <a:lnTo>
                      <a:pt x="1752" y="132"/>
                    </a:lnTo>
                    <a:lnTo>
                      <a:pt x="1754" y="130"/>
                    </a:lnTo>
                    <a:lnTo>
                      <a:pt x="1757" y="128"/>
                    </a:lnTo>
                    <a:lnTo>
                      <a:pt x="1759" y="125"/>
                    </a:lnTo>
                    <a:lnTo>
                      <a:pt x="1762" y="123"/>
                    </a:lnTo>
                    <a:lnTo>
                      <a:pt x="1765" y="122"/>
                    </a:lnTo>
                    <a:lnTo>
                      <a:pt x="1767" y="130"/>
                    </a:lnTo>
                    <a:lnTo>
                      <a:pt x="1770" y="122"/>
                    </a:lnTo>
                    <a:lnTo>
                      <a:pt x="1774" y="128"/>
                    </a:lnTo>
                    <a:lnTo>
                      <a:pt x="1775" y="125"/>
                    </a:lnTo>
                    <a:lnTo>
                      <a:pt x="1778" y="130"/>
                    </a:lnTo>
                    <a:lnTo>
                      <a:pt x="1780" y="128"/>
                    </a:lnTo>
                    <a:lnTo>
                      <a:pt x="1783" y="128"/>
                    </a:lnTo>
                    <a:lnTo>
                      <a:pt x="1787" y="120"/>
                    </a:lnTo>
                    <a:lnTo>
                      <a:pt x="1788" y="125"/>
                    </a:lnTo>
                    <a:lnTo>
                      <a:pt x="1792" y="128"/>
                    </a:lnTo>
                    <a:lnTo>
                      <a:pt x="1795" y="128"/>
                    </a:lnTo>
                    <a:lnTo>
                      <a:pt x="1797" y="130"/>
                    </a:lnTo>
                    <a:lnTo>
                      <a:pt x="1800" y="125"/>
                    </a:lnTo>
                    <a:lnTo>
                      <a:pt x="1802" y="127"/>
                    </a:lnTo>
                    <a:lnTo>
                      <a:pt x="1805" y="125"/>
                    </a:lnTo>
                    <a:lnTo>
                      <a:pt x="1808" y="132"/>
                    </a:lnTo>
                    <a:lnTo>
                      <a:pt x="1810" y="133"/>
                    </a:lnTo>
                    <a:lnTo>
                      <a:pt x="1813" y="123"/>
                    </a:lnTo>
                    <a:lnTo>
                      <a:pt x="1817" y="125"/>
                    </a:lnTo>
                    <a:lnTo>
                      <a:pt x="1818" y="132"/>
                    </a:lnTo>
                    <a:lnTo>
                      <a:pt x="1822" y="132"/>
                    </a:lnTo>
                    <a:lnTo>
                      <a:pt x="1823" y="127"/>
                    </a:lnTo>
                    <a:lnTo>
                      <a:pt x="1827" y="133"/>
                    </a:lnTo>
                    <a:lnTo>
                      <a:pt x="1830" y="127"/>
                    </a:lnTo>
                    <a:lnTo>
                      <a:pt x="1832" y="132"/>
                    </a:lnTo>
                    <a:lnTo>
                      <a:pt x="1835" y="130"/>
                    </a:lnTo>
                    <a:lnTo>
                      <a:pt x="1838" y="128"/>
                    </a:lnTo>
                    <a:lnTo>
                      <a:pt x="1840" y="132"/>
                    </a:lnTo>
                    <a:lnTo>
                      <a:pt x="1843" y="132"/>
                    </a:lnTo>
                    <a:lnTo>
                      <a:pt x="1847" y="123"/>
                    </a:lnTo>
                    <a:lnTo>
                      <a:pt x="1848" y="128"/>
                    </a:lnTo>
                    <a:lnTo>
                      <a:pt x="1851" y="128"/>
                    </a:lnTo>
                    <a:lnTo>
                      <a:pt x="1853" y="128"/>
                    </a:lnTo>
                    <a:lnTo>
                      <a:pt x="1856" y="128"/>
                    </a:lnTo>
                    <a:lnTo>
                      <a:pt x="1860" y="132"/>
                    </a:lnTo>
                    <a:lnTo>
                      <a:pt x="1861" y="125"/>
                    </a:lnTo>
                    <a:lnTo>
                      <a:pt x="1865" y="132"/>
                    </a:lnTo>
                    <a:lnTo>
                      <a:pt x="1866" y="130"/>
                    </a:lnTo>
                    <a:lnTo>
                      <a:pt x="1870" y="130"/>
                    </a:lnTo>
                    <a:lnTo>
                      <a:pt x="1873" y="133"/>
                    </a:lnTo>
                    <a:lnTo>
                      <a:pt x="1875" y="133"/>
                    </a:lnTo>
                    <a:lnTo>
                      <a:pt x="1878" y="132"/>
                    </a:lnTo>
                    <a:lnTo>
                      <a:pt x="1881" y="130"/>
                    </a:lnTo>
                    <a:lnTo>
                      <a:pt x="1883" y="130"/>
                    </a:lnTo>
                    <a:lnTo>
                      <a:pt x="1886" y="132"/>
                    </a:lnTo>
                    <a:lnTo>
                      <a:pt x="1888" y="120"/>
                    </a:lnTo>
                    <a:lnTo>
                      <a:pt x="1891" y="127"/>
                    </a:lnTo>
                    <a:lnTo>
                      <a:pt x="1895" y="128"/>
                    </a:lnTo>
                    <a:lnTo>
                      <a:pt x="1896" y="125"/>
                    </a:lnTo>
                    <a:lnTo>
                      <a:pt x="1900" y="130"/>
                    </a:lnTo>
                    <a:lnTo>
                      <a:pt x="1903" y="127"/>
                    </a:lnTo>
                    <a:lnTo>
                      <a:pt x="1905" y="128"/>
                    </a:lnTo>
                    <a:lnTo>
                      <a:pt x="1908" y="130"/>
                    </a:lnTo>
                    <a:lnTo>
                      <a:pt x="1911" y="128"/>
                    </a:lnTo>
                    <a:lnTo>
                      <a:pt x="1913" y="127"/>
                    </a:lnTo>
                    <a:lnTo>
                      <a:pt x="1916" y="123"/>
                    </a:lnTo>
                    <a:lnTo>
                      <a:pt x="1918" y="133"/>
                    </a:lnTo>
                    <a:lnTo>
                      <a:pt x="1921" y="125"/>
                    </a:lnTo>
                    <a:lnTo>
                      <a:pt x="1925" y="130"/>
                    </a:lnTo>
                    <a:lnTo>
                      <a:pt x="1926" y="130"/>
                    </a:lnTo>
                    <a:lnTo>
                      <a:pt x="1929" y="132"/>
                    </a:lnTo>
                    <a:lnTo>
                      <a:pt x="1933" y="130"/>
                    </a:lnTo>
                    <a:lnTo>
                      <a:pt x="1934" y="132"/>
                    </a:lnTo>
                    <a:lnTo>
                      <a:pt x="1938" y="127"/>
                    </a:lnTo>
                    <a:lnTo>
                      <a:pt x="1939" y="132"/>
                    </a:lnTo>
                    <a:lnTo>
                      <a:pt x="1943" y="130"/>
                    </a:lnTo>
                    <a:lnTo>
                      <a:pt x="1946" y="125"/>
                    </a:lnTo>
                    <a:lnTo>
                      <a:pt x="1948" y="132"/>
                    </a:lnTo>
                    <a:lnTo>
                      <a:pt x="1951" y="130"/>
                    </a:lnTo>
                    <a:lnTo>
                      <a:pt x="1953" y="120"/>
                    </a:lnTo>
                    <a:lnTo>
                      <a:pt x="1956" y="132"/>
                    </a:lnTo>
                    <a:lnTo>
                      <a:pt x="1959" y="123"/>
                    </a:lnTo>
                    <a:lnTo>
                      <a:pt x="1961" y="127"/>
                    </a:lnTo>
                    <a:lnTo>
                      <a:pt x="1964" y="135"/>
                    </a:lnTo>
                    <a:lnTo>
                      <a:pt x="1968" y="128"/>
                    </a:lnTo>
                    <a:lnTo>
                      <a:pt x="1969" y="125"/>
                    </a:lnTo>
                    <a:lnTo>
                      <a:pt x="1973" y="128"/>
                    </a:lnTo>
                    <a:lnTo>
                      <a:pt x="1976" y="127"/>
                    </a:lnTo>
                    <a:lnTo>
                      <a:pt x="1978" y="125"/>
                    </a:lnTo>
                    <a:lnTo>
                      <a:pt x="1981" y="127"/>
                    </a:lnTo>
                    <a:lnTo>
                      <a:pt x="1983" y="128"/>
                    </a:lnTo>
                    <a:lnTo>
                      <a:pt x="1986" y="130"/>
                    </a:lnTo>
                    <a:lnTo>
                      <a:pt x="1989" y="127"/>
                    </a:lnTo>
                    <a:lnTo>
                      <a:pt x="1991" y="128"/>
                    </a:lnTo>
                    <a:lnTo>
                      <a:pt x="1994" y="133"/>
                    </a:lnTo>
                    <a:lnTo>
                      <a:pt x="1998" y="135"/>
                    </a:lnTo>
                    <a:lnTo>
                      <a:pt x="1999" y="128"/>
                    </a:lnTo>
                    <a:lnTo>
                      <a:pt x="2002" y="130"/>
                    </a:lnTo>
                    <a:lnTo>
                      <a:pt x="2004" y="123"/>
                    </a:lnTo>
                    <a:lnTo>
                      <a:pt x="2007" y="132"/>
                    </a:lnTo>
                    <a:lnTo>
                      <a:pt x="2011" y="133"/>
                    </a:lnTo>
                    <a:lnTo>
                      <a:pt x="2012" y="132"/>
                    </a:lnTo>
                    <a:lnTo>
                      <a:pt x="2016" y="133"/>
                    </a:lnTo>
                    <a:lnTo>
                      <a:pt x="2019" y="127"/>
                    </a:lnTo>
                    <a:lnTo>
                      <a:pt x="2021" y="130"/>
                    </a:lnTo>
                    <a:lnTo>
                      <a:pt x="2024" y="1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8" name="Freeform 372"/>
              <p:cNvSpPr>
                <a:spLocks/>
              </p:cNvSpPr>
              <p:nvPr/>
            </p:nvSpPr>
            <p:spPr bwMode="auto">
              <a:xfrm>
                <a:off x="2693" y="1261"/>
                <a:ext cx="491" cy="146"/>
              </a:xfrm>
              <a:custGeom>
                <a:avLst/>
                <a:gdLst>
                  <a:gd name="T0" fmla="*/ 5 w 491"/>
                  <a:gd name="T1" fmla="*/ 143 h 146"/>
                  <a:gd name="T2" fmla="*/ 13 w 491"/>
                  <a:gd name="T3" fmla="*/ 138 h 146"/>
                  <a:gd name="T4" fmla="*/ 22 w 491"/>
                  <a:gd name="T5" fmla="*/ 136 h 146"/>
                  <a:gd name="T6" fmla="*/ 30 w 491"/>
                  <a:gd name="T7" fmla="*/ 136 h 146"/>
                  <a:gd name="T8" fmla="*/ 38 w 491"/>
                  <a:gd name="T9" fmla="*/ 141 h 146"/>
                  <a:gd name="T10" fmla="*/ 45 w 491"/>
                  <a:gd name="T11" fmla="*/ 143 h 146"/>
                  <a:gd name="T12" fmla="*/ 53 w 491"/>
                  <a:gd name="T13" fmla="*/ 134 h 146"/>
                  <a:gd name="T14" fmla="*/ 61 w 491"/>
                  <a:gd name="T15" fmla="*/ 143 h 146"/>
                  <a:gd name="T16" fmla="*/ 70 w 491"/>
                  <a:gd name="T17" fmla="*/ 126 h 146"/>
                  <a:gd name="T18" fmla="*/ 78 w 491"/>
                  <a:gd name="T19" fmla="*/ 126 h 146"/>
                  <a:gd name="T20" fmla="*/ 86 w 491"/>
                  <a:gd name="T21" fmla="*/ 128 h 146"/>
                  <a:gd name="T22" fmla="*/ 95 w 491"/>
                  <a:gd name="T23" fmla="*/ 116 h 146"/>
                  <a:gd name="T24" fmla="*/ 103 w 491"/>
                  <a:gd name="T25" fmla="*/ 133 h 146"/>
                  <a:gd name="T26" fmla="*/ 110 w 491"/>
                  <a:gd name="T27" fmla="*/ 138 h 146"/>
                  <a:gd name="T28" fmla="*/ 118 w 491"/>
                  <a:gd name="T29" fmla="*/ 128 h 146"/>
                  <a:gd name="T30" fmla="*/ 126 w 491"/>
                  <a:gd name="T31" fmla="*/ 118 h 146"/>
                  <a:gd name="T32" fmla="*/ 134 w 491"/>
                  <a:gd name="T33" fmla="*/ 111 h 146"/>
                  <a:gd name="T34" fmla="*/ 143 w 491"/>
                  <a:gd name="T35" fmla="*/ 86 h 146"/>
                  <a:gd name="T36" fmla="*/ 151 w 491"/>
                  <a:gd name="T37" fmla="*/ 51 h 146"/>
                  <a:gd name="T38" fmla="*/ 159 w 491"/>
                  <a:gd name="T39" fmla="*/ 11 h 146"/>
                  <a:gd name="T40" fmla="*/ 168 w 491"/>
                  <a:gd name="T41" fmla="*/ 111 h 146"/>
                  <a:gd name="T42" fmla="*/ 174 w 491"/>
                  <a:gd name="T43" fmla="*/ 101 h 146"/>
                  <a:gd name="T44" fmla="*/ 183 w 491"/>
                  <a:gd name="T45" fmla="*/ 111 h 146"/>
                  <a:gd name="T46" fmla="*/ 191 w 491"/>
                  <a:gd name="T47" fmla="*/ 89 h 146"/>
                  <a:gd name="T48" fmla="*/ 199 w 491"/>
                  <a:gd name="T49" fmla="*/ 116 h 146"/>
                  <a:gd name="T50" fmla="*/ 207 w 491"/>
                  <a:gd name="T51" fmla="*/ 81 h 146"/>
                  <a:gd name="T52" fmla="*/ 216 w 491"/>
                  <a:gd name="T53" fmla="*/ 133 h 146"/>
                  <a:gd name="T54" fmla="*/ 224 w 491"/>
                  <a:gd name="T55" fmla="*/ 109 h 146"/>
                  <a:gd name="T56" fmla="*/ 232 w 491"/>
                  <a:gd name="T57" fmla="*/ 141 h 146"/>
                  <a:gd name="T58" fmla="*/ 239 w 491"/>
                  <a:gd name="T59" fmla="*/ 139 h 146"/>
                  <a:gd name="T60" fmla="*/ 247 w 491"/>
                  <a:gd name="T61" fmla="*/ 134 h 146"/>
                  <a:gd name="T62" fmla="*/ 256 w 491"/>
                  <a:gd name="T63" fmla="*/ 128 h 146"/>
                  <a:gd name="T64" fmla="*/ 264 w 491"/>
                  <a:gd name="T65" fmla="*/ 138 h 146"/>
                  <a:gd name="T66" fmla="*/ 272 w 491"/>
                  <a:gd name="T67" fmla="*/ 139 h 146"/>
                  <a:gd name="T68" fmla="*/ 280 w 491"/>
                  <a:gd name="T69" fmla="*/ 129 h 146"/>
                  <a:gd name="T70" fmla="*/ 289 w 491"/>
                  <a:gd name="T71" fmla="*/ 128 h 146"/>
                  <a:gd name="T72" fmla="*/ 297 w 491"/>
                  <a:gd name="T73" fmla="*/ 131 h 146"/>
                  <a:gd name="T74" fmla="*/ 305 w 491"/>
                  <a:gd name="T75" fmla="*/ 138 h 146"/>
                  <a:gd name="T76" fmla="*/ 312 w 491"/>
                  <a:gd name="T77" fmla="*/ 144 h 146"/>
                  <a:gd name="T78" fmla="*/ 320 w 491"/>
                  <a:gd name="T79" fmla="*/ 131 h 146"/>
                  <a:gd name="T80" fmla="*/ 329 w 491"/>
                  <a:gd name="T81" fmla="*/ 144 h 146"/>
                  <a:gd name="T82" fmla="*/ 337 w 491"/>
                  <a:gd name="T83" fmla="*/ 143 h 146"/>
                  <a:gd name="T84" fmla="*/ 345 w 491"/>
                  <a:gd name="T85" fmla="*/ 138 h 146"/>
                  <a:gd name="T86" fmla="*/ 354 w 491"/>
                  <a:gd name="T87" fmla="*/ 141 h 146"/>
                  <a:gd name="T88" fmla="*/ 362 w 491"/>
                  <a:gd name="T89" fmla="*/ 134 h 146"/>
                  <a:gd name="T90" fmla="*/ 370 w 491"/>
                  <a:gd name="T91" fmla="*/ 141 h 146"/>
                  <a:gd name="T92" fmla="*/ 377 w 491"/>
                  <a:gd name="T93" fmla="*/ 144 h 146"/>
                  <a:gd name="T94" fmla="*/ 385 w 491"/>
                  <a:gd name="T95" fmla="*/ 134 h 146"/>
                  <a:gd name="T96" fmla="*/ 393 w 491"/>
                  <a:gd name="T97" fmla="*/ 139 h 146"/>
                  <a:gd name="T98" fmla="*/ 402 w 491"/>
                  <a:gd name="T99" fmla="*/ 141 h 146"/>
                  <a:gd name="T100" fmla="*/ 410 w 491"/>
                  <a:gd name="T101" fmla="*/ 141 h 146"/>
                  <a:gd name="T102" fmla="*/ 418 w 491"/>
                  <a:gd name="T103" fmla="*/ 141 h 146"/>
                  <a:gd name="T104" fmla="*/ 427 w 491"/>
                  <a:gd name="T105" fmla="*/ 143 h 146"/>
                  <a:gd name="T106" fmla="*/ 435 w 491"/>
                  <a:gd name="T107" fmla="*/ 144 h 146"/>
                  <a:gd name="T108" fmla="*/ 441 w 491"/>
                  <a:gd name="T109" fmla="*/ 133 h 146"/>
                  <a:gd name="T110" fmla="*/ 450 w 491"/>
                  <a:gd name="T111" fmla="*/ 136 h 146"/>
                  <a:gd name="T112" fmla="*/ 458 w 491"/>
                  <a:gd name="T113" fmla="*/ 141 h 146"/>
                  <a:gd name="T114" fmla="*/ 466 w 491"/>
                  <a:gd name="T115" fmla="*/ 141 h 146"/>
                  <a:gd name="T116" fmla="*/ 475 w 491"/>
                  <a:gd name="T117" fmla="*/ 143 h 146"/>
                  <a:gd name="T118" fmla="*/ 483 w 491"/>
                  <a:gd name="T119" fmla="*/ 141 h 146"/>
                  <a:gd name="T120" fmla="*/ 491 w 491"/>
                  <a:gd name="T121" fmla="*/ 141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46">
                    <a:moveTo>
                      <a:pt x="0" y="143"/>
                    </a:moveTo>
                    <a:lnTo>
                      <a:pt x="2" y="138"/>
                    </a:lnTo>
                    <a:lnTo>
                      <a:pt x="5" y="143"/>
                    </a:lnTo>
                    <a:lnTo>
                      <a:pt x="8" y="139"/>
                    </a:lnTo>
                    <a:lnTo>
                      <a:pt x="10" y="133"/>
                    </a:lnTo>
                    <a:lnTo>
                      <a:pt x="13" y="138"/>
                    </a:lnTo>
                    <a:lnTo>
                      <a:pt x="17" y="146"/>
                    </a:lnTo>
                    <a:lnTo>
                      <a:pt x="18" y="134"/>
                    </a:lnTo>
                    <a:lnTo>
                      <a:pt x="22" y="136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30" y="136"/>
                    </a:lnTo>
                    <a:lnTo>
                      <a:pt x="32" y="134"/>
                    </a:lnTo>
                    <a:lnTo>
                      <a:pt x="35" y="139"/>
                    </a:lnTo>
                    <a:lnTo>
                      <a:pt x="38" y="141"/>
                    </a:lnTo>
                    <a:lnTo>
                      <a:pt x="40" y="139"/>
                    </a:lnTo>
                    <a:lnTo>
                      <a:pt x="43" y="138"/>
                    </a:lnTo>
                    <a:lnTo>
                      <a:pt x="45" y="143"/>
                    </a:lnTo>
                    <a:lnTo>
                      <a:pt x="48" y="133"/>
                    </a:lnTo>
                    <a:lnTo>
                      <a:pt x="52" y="126"/>
                    </a:lnTo>
                    <a:lnTo>
                      <a:pt x="53" y="134"/>
                    </a:lnTo>
                    <a:lnTo>
                      <a:pt x="56" y="143"/>
                    </a:lnTo>
                    <a:lnTo>
                      <a:pt x="60" y="143"/>
                    </a:lnTo>
                    <a:lnTo>
                      <a:pt x="61" y="143"/>
                    </a:lnTo>
                    <a:lnTo>
                      <a:pt x="65" y="144"/>
                    </a:lnTo>
                    <a:lnTo>
                      <a:pt x="66" y="141"/>
                    </a:lnTo>
                    <a:lnTo>
                      <a:pt x="70" y="126"/>
                    </a:lnTo>
                    <a:lnTo>
                      <a:pt x="73" y="141"/>
                    </a:lnTo>
                    <a:lnTo>
                      <a:pt x="75" y="136"/>
                    </a:lnTo>
                    <a:lnTo>
                      <a:pt x="78" y="126"/>
                    </a:lnTo>
                    <a:lnTo>
                      <a:pt x="81" y="131"/>
                    </a:lnTo>
                    <a:lnTo>
                      <a:pt x="83" y="128"/>
                    </a:lnTo>
                    <a:lnTo>
                      <a:pt x="86" y="128"/>
                    </a:lnTo>
                    <a:lnTo>
                      <a:pt x="88" y="138"/>
                    </a:lnTo>
                    <a:lnTo>
                      <a:pt x="91" y="129"/>
                    </a:lnTo>
                    <a:lnTo>
                      <a:pt x="95" y="116"/>
                    </a:lnTo>
                    <a:lnTo>
                      <a:pt x="96" y="138"/>
                    </a:lnTo>
                    <a:lnTo>
                      <a:pt x="100" y="136"/>
                    </a:lnTo>
                    <a:lnTo>
                      <a:pt x="103" y="133"/>
                    </a:lnTo>
                    <a:lnTo>
                      <a:pt x="105" y="136"/>
                    </a:lnTo>
                    <a:lnTo>
                      <a:pt x="108" y="129"/>
                    </a:lnTo>
                    <a:lnTo>
                      <a:pt x="110" y="138"/>
                    </a:lnTo>
                    <a:lnTo>
                      <a:pt x="113" y="123"/>
                    </a:lnTo>
                    <a:lnTo>
                      <a:pt x="116" y="118"/>
                    </a:lnTo>
                    <a:lnTo>
                      <a:pt x="118" y="128"/>
                    </a:lnTo>
                    <a:lnTo>
                      <a:pt x="121" y="136"/>
                    </a:lnTo>
                    <a:lnTo>
                      <a:pt x="125" y="134"/>
                    </a:lnTo>
                    <a:lnTo>
                      <a:pt x="126" y="118"/>
                    </a:lnTo>
                    <a:lnTo>
                      <a:pt x="129" y="123"/>
                    </a:lnTo>
                    <a:lnTo>
                      <a:pt x="131" y="129"/>
                    </a:lnTo>
                    <a:lnTo>
                      <a:pt x="134" y="111"/>
                    </a:lnTo>
                    <a:lnTo>
                      <a:pt x="138" y="109"/>
                    </a:lnTo>
                    <a:lnTo>
                      <a:pt x="139" y="94"/>
                    </a:lnTo>
                    <a:lnTo>
                      <a:pt x="143" y="86"/>
                    </a:lnTo>
                    <a:lnTo>
                      <a:pt x="146" y="121"/>
                    </a:lnTo>
                    <a:lnTo>
                      <a:pt x="148" y="101"/>
                    </a:lnTo>
                    <a:lnTo>
                      <a:pt x="151" y="51"/>
                    </a:lnTo>
                    <a:lnTo>
                      <a:pt x="154" y="94"/>
                    </a:lnTo>
                    <a:lnTo>
                      <a:pt x="156" y="99"/>
                    </a:lnTo>
                    <a:lnTo>
                      <a:pt x="159" y="11"/>
                    </a:lnTo>
                    <a:lnTo>
                      <a:pt x="161" y="119"/>
                    </a:lnTo>
                    <a:lnTo>
                      <a:pt x="164" y="89"/>
                    </a:lnTo>
                    <a:lnTo>
                      <a:pt x="168" y="111"/>
                    </a:lnTo>
                    <a:lnTo>
                      <a:pt x="169" y="128"/>
                    </a:lnTo>
                    <a:lnTo>
                      <a:pt x="173" y="128"/>
                    </a:lnTo>
                    <a:lnTo>
                      <a:pt x="174" y="101"/>
                    </a:lnTo>
                    <a:lnTo>
                      <a:pt x="178" y="138"/>
                    </a:lnTo>
                    <a:lnTo>
                      <a:pt x="181" y="0"/>
                    </a:lnTo>
                    <a:lnTo>
                      <a:pt x="183" y="111"/>
                    </a:lnTo>
                    <a:lnTo>
                      <a:pt x="186" y="119"/>
                    </a:lnTo>
                    <a:lnTo>
                      <a:pt x="189" y="91"/>
                    </a:lnTo>
                    <a:lnTo>
                      <a:pt x="191" y="89"/>
                    </a:lnTo>
                    <a:lnTo>
                      <a:pt x="194" y="109"/>
                    </a:lnTo>
                    <a:lnTo>
                      <a:pt x="196" y="94"/>
                    </a:lnTo>
                    <a:lnTo>
                      <a:pt x="199" y="116"/>
                    </a:lnTo>
                    <a:lnTo>
                      <a:pt x="203" y="143"/>
                    </a:lnTo>
                    <a:lnTo>
                      <a:pt x="204" y="124"/>
                    </a:lnTo>
                    <a:lnTo>
                      <a:pt x="207" y="81"/>
                    </a:lnTo>
                    <a:lnTo>
                      <a:pt x="211" y="119"/>
                    </a:lnTo>
                    <a:lnTo>
                      <a:pt x="212" y="133"/>
                    </a:lnTo>
                    <a:lnTo>
                      <a:pt x="216" y="133"/>
                    </a:lnTo>
                    <a:lnTo>
                      <a:pt x="219" y="136"/>
                    </a:lnTo>
                    <a:lnTo>
                      <a:pt x="221" y="121"/>
                    </a:lnTo>
                    <a:lnTo>
                      <a:pt x="224" y="109"/>
                    </a:lnTo>
                    <a:lnTo>
                      <a:pt x="226" y="128"/>
                    </a:lnTo>
                    <a:lnTo>
                      <a:pt x="229" y="133"/>
                    </a:lnTo>
                    <a:lnTo>
                      <a:pt x="232" y="141"/>
                    </a:lnTo>
                    <a:lnTo>
                      <a:pt x="234" y="141"/>
                    </a:lnTo>
                    <a:lnTo>
                      <a:pt x="237" y="124"/>
                    </a:lnTo>
                    <a:lnTo>
                      <a:pt x="239" y="139"/>
                    </a:lnTo>
                    <a:lnTo>
                      <a:pt x="242" y="136"/>
                    </a:lnTo>
                    <a:lnTo>
                      <a:pt x="246" y="136"/>
                    </a:lnTo>
                    <a:lnTo>
                      <a:pt x="247" y="134"/>
                    </a:lnTo>
                    <a:lnTo>
                      <a:pt x="251" y="133"/>
                    </a:lnTo>
                    <a:lnTo>
                      <a:pt x="254" y="139"/>
                    </a:lnTo>
                    <a:lnTo>
                      <a:pt x="256" y="128"/>
                    </a:lnTo>
                    <a:lnTo>
                      <a:pt x="259" y="129"/>
                    </a:lnTo>
                    <a:lnTo>
                      <a:pt x="262" y="138"/>
                    </a:lnTo>
                    <a:lnTo>
                      <a:pt x="264" y="138"/>
                    </a:lnTo>
                    <a:lnTo>
                      <a:pt x="267" y="129"/>
                    </a:lnTo>
                    <a:lnTo>
                      <a:pt x="269" y="121"/>
                    </a:lnTo>
                    <a:lnTo>
                      <a:pt x="272" y="139"/>
                    </a:lnTo>
                    <a:lnTo>
                      <a:pt x="276" y="138"/>
                    </a:lnTo>
                    <a:lnTo>
                      <a:pt x="277" y="143"/>
                    </a:lnTo>
                    <a:lnTo>
                      <a:pt x="280" y="129"/>
                    </a:lnTo>
                    <a:lnTo>
                      <a:pt x="284" y="139"/>
                    </a:lnTo>
                    <a:lnTo>
                      <a:pt x="285" y="129"/>
                    </a:lnTo>
                    <a:lnTo>
                      <a:pt x="289" y="128"/>
                    </a:lnTo>
                    <a:lnTo>
                      <a:pt x="290" y="128"/>
                    </a:lnTo>
                    <a:lnTo>
                      <a:pt x="294" y="116"/>
                    </a:lnTo>
                    <a:lnTo>
                      <a:pt x="297" y="131"/>
                    </a:lnTo>
                    <a:lnTo>
                      <a:pt x="299" y="141"/>
                    </a:lnTo>
                    <a:lnTo>
                      <a:pt x="302" y="141"/>
                    </a:lnTo>
                    <a:lnTo>
                      <a:pt x="305" y="138"/>
                    </a:lnTo>
                    <a:lnTo>
                      <a:pt x="307" y="136"/>
                    </a:lnTo>
                    <a:lnTo>
                      <a:pt x="310" y="136"/>
                    </a:lnTo>
                    <a:lnTo>
                      <a:pt x="312" y="144"/>
                    </a:lnTo>
                    <a:lnTo>
                      <a:pt x="315" y="141"/>
                    </a:lnTo>
                    <a:lnTo>
                      <a:pt x="319" y="136"/>
                    </a:lnTo>
                    <a:lnTo>
                      <a:pt x="320" y="131"/>
                    </a:lnTo>
                    <a:lnTo>
                      <a:pt x="324" y="134"/>
                    </a:lnTo>
                    <a:lnTo>
                      <a:pt x="327" y="134"/>
                    </a:lnTo>
                    <a:lnTo>
                      <a:pt x="329" y="144"/>
                    </a:lnTo>
                    <a:lnTo>
                      <a:pt x="332" y="139"/>
                    </a:lnTo>
                    <a:lnTo>
                      <a:pt x="334" y="144"/>
                    </a:lnTo>
                    <a:lnTo>
                      <a:pt x="337" y="143"/>
                    </a:lnTo>
                    <a:lnTo>
                      <a:pt x="340" y="131"/>
                    </a:lnTo>
                    <a:lnTo>
                      <a:pt x="342" y="141"/>
                    </a:lnTo>
                    <a:lnTo>
                      <a:pt x="345" y="138"/>
                    </a:lnTo>
                    <a:lnTo>
                      <a:pt x="349" y="139"/>
                    </a:lnTo>
                    <a:lnTo>
                      <a:pt x="350" y="144"/>
                    </a:lnTo>
                    <a:lnTo>
                      <a:pt x="354" y="141"/>
                    </a:lnTo>
                    <a:lnTo>
                      <a:pt x="355" y="138"/>
                    </a:lnTo>
                    <a:lnTo>
                      <a:pt x="358" y="138"/>
                    </a:lnTo>
                    <a:lnTo>
                      <a:pt x="362" y="134"/>
                    </a:lnTo>
                    <a:lnTo>
                      <a:pt x="363" y="131"/>
                    </a:lnTo>
                    <a:lnTo>
                      <a:pt x="367" y="139"/>
                    </a:lnTo>
                    <a:lnTo>
                      <a:pt x="370" y="141"/>
                    </a:lnTo>
                    <a:lnTo>
                      <a:pt x="372" y="139"/>
                    </a:lnTo>
                    <a:lnTo>
                      <a:pt x="375" y="134"/>
                    </a:lnTo>
                    <a:lnTo>
                      <a:pt x="377" y="144"/>
                    </a:lnTo>
                    <a:lnTo>
                      <a:pt x="380" y="139"/>
                    </a:lnTo>
                    <a:lnTo>
                      <a:pt x="383" y="141"/>
                    </a:lnTo>
                    <a:lnTo>
                      <a:pt x="385" y="134"/>
                    </a:lnTo>
                    <a:lnTo>
                      <a:pt x="388" y="136"/>
                    </a:lnTo>
                    <a:lnTo>
                      <a:pt x="392" y="141"/>
                    </a:lnTo>
                    <a:lnTo>
                      <a:pt x="393" y="139"/>
                    </a:lnTo>
                    <a:lnTo>
                      <a:pt x="397" y="141"/>
                    </a:lnTo>
                    <a:lnTo>
                      <a:pt x="400" y="144"/>
                    </a:lnTo>
                    <a:lnTo>
                      <a:pt x="402" y="141"/>
                    </a:lnTo>
                    <a:lnTo>
                      <a:pt x="405" y="143"/>
                    </a:lnTo>
                    <a:lnTo>
                      <a:pt x="407" y="141"/>
                    </a:lnTo>
                    <a:lnTo>
                      <a:pt x="410" y="141"/>
                    </a:lnTo>
                    <a:lnTo>
                      <a:pt x="413" y="134"/>
                    </a:lnTo>
                    <a:lnTo>
                      <a:pt x="415" y="144"/>
                    </a:lnTo>
                    <a:lnTo>
                      <a:pt x="418" y="141"/>
                    </a:lnTo>
                    <a:lnTo>
                      <a:pt x="420" y="138"/>
                    </a:lnTo>
                    <a:lnTo>
                      <a:pt x="423" y="134"/>
                    </a:lnTo>
                    <a:lnTo>
                      <a:pt x="427" y="143"/>
                    </a:lnTo>
                    <a:lnTo>
                      <a:pt x="428" y="143"/>
                    </a:lnTo>
                    <a:lnTo>
                      <a:pt x="431" y="144"/>
                    </a:lnTo>
                    <a:lnTo>
                      <a:pt x="435" y="144"/>
                    </a:lnTo>
                    <a:lnTo>
                      <a:pt x="436" y="138"/>
                    </a:lnTo>
                    <a:lnTo>
                      <a:pt x="440" y="134"/>
                    </a:lnTo>
                    <a:lnTo>
                      <a:pt x="441" y="133"/>
                    </a:lnTo>
                    <a:lnTo>
                      <a:pt x="445" y="139"/>
                    </a:lnTo>
                    <a:lnTo>
                      <a:pt x="448" y="144"/>
                    </a:lnTo>
                    <a:lnTo>
                      <a:pt x="450" y="136"/>
                    </a:lnTo>
                    <a:lnTo>
                      <a:pt x="453" y="144"/>
                    </a:lnTo>
                    <a:lnTo>
                      <a:pt x="456" y="144"/>
                    </a:lnTo>
                    <a:lnTo>
                      <a:pt x="458" y="141"/>
                    </a:lnTo>
                    <a:lnTo>
                      <a:pt x="461" y="143"/>
                    </a:lnTo>
                    <a:lnTo>
                      <a:pt x="465" y="143"/>
                    </a:lnTo>
                    <a:lnTo>
                      <a:pt x="466" y="141"/>
                    </a:lnTo>
                    <a:lnTo>
                      <a:pt x="470" y="138"/>
                    </a:lnTo>
                    <a:lnTo>
                      <a:pt x="471" y="143"/>
                    </a:lnTo>
                    <a:lnTo>
                      <a:pt x="475" y="143"/>
                    </a:lnTo>
                    <a:lnTo>
                      <a:pt x="478" y="139"/>
                    </a:lnTo>
                    <a:lnTo>
                      <a:pt x="480" y="141"/>
                    </a:lnTo>
                    <a:lnTo>
                      <a:pt x="483" y="141"/>
                    </a:lnTo>
                    <a:lnTo>
                      <a:pt x="485" y="144"/>
                    </a:lnTo>
                    <a:lnTo>
                      <a:pt x="488" y="144"/>
                    </a:lnTo>
                    <a:lnTo>
                      <a:pt x="491" y="1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49" name="Freeform 373"/>
              <p:cNvSpPr>
                <a:spLocks/>
              </p:cNvSpPr>
              <p:nvPr/>
            </p:nvSpPr>
            <p:spPr bwMode="auto">
              <a:xfrm>
                <a:off x="669" y="1176"/>
                <a:ext cx="2024" cy="145"/>
              </a:xfrm>
              <a:custGeom>
                <a:avLst/>
                <a:gdLst>
                  <a:gd name="T0" fmla="*/ 30 w 2024"/>
                  <a:gd name="T1" fmla="*/ 130 h 145"/>
                  <a:gd name="T2" fmla="*/ 63 w 2024"/>
                  <a:gd name="T3" fmla="*/ 133 h 145"/>
                  <a:gd name="T4" fmla="*/ 94 w 2024"/>
                  <a:gd name="T5" fmla="*/ 140 h 145"/>
                  <a:gd name="T6" fmla="*/ 127 w 2024"/>
                  <a:gd name="T7" fmla="*/ 131 h 145"/>
                  <a:gd name="T8" fmla="*/ 159 w 2024"/>
                  <a:gd name="T9" fmla="*/ 136 h 145"/>
                  <a:gd name="T10" fmla="*/ 192 w 2024"/>
                  <a:gd name="T11" fmla="*/ 121 h 145"/>
                  <a:gd name="T12" fmla="*/ 224 w 2024"/>
                  <a:gd name="T13" fmla="*/ 135 h 145"/>
                  <a:gd name="T14" fmla="*/ 257 w 2024"/>
                  <a:gd name="T15" fmla="*/ 136 h 145"/>
                  <a:gd name="T16" fmla="*/ 288 w 2024"/>
                  <a:gd name="T17" fmla="*/ 130 h 145"/>
                  <a:gd name="T18" fmla="*/ 322 w 2024"/>
                  <a:gd name="T19" fmla="*/ 136 h 145"/>
                  <a:gd name="T20" fmla="*/ 353 w 2024"/>
                  <a:gd name="T21" fmla="*/ 131 h 145"/>
                  <a:gd name="T22" fmla="*/ 386 w 2024"/>
                  <a:gd name="T23" fmla="*/ 133 h 145"/>
                  <a:gd name="T24" fmla="*/ 418 w 2024"/>
                  <a:gd name="T25" fmla="*/ 130 h 145"/>
                  <a:gd name="T26" fmla="*/ 451 w 2024"/>
                  <a:gd name="T27" fmla="*/ 125 h 145"/>
                  <a:gd name="T28" fmla="*/ 483 w 2024"/>
                  <a:gd name="T29" fmla="*/ 108 h 145"/>
                  <a:gd name="T30" fmla="*/ 516 w 2024"/>
                  <a:gd name="T31" fmla="*/ 106 h 145"/>
                  <a:gd name="T32" fmla="*/ 547 w 2024"/>
                  <a:gd name="T33" fmla="*/ 125 h 145"/>
                  <a:gd name="T34" fmla="*/ 580 w 2024"/>
                  <a:gd name="T35" fmla="*/ 113 h 145"/>
                  <a:gd name="T36" fmla="*/ 612 w 2024"/>
                  <a:gd name="T37" fmla="*/ 136 h 145"/>
                  <a:gd name="T38" fmla="*/ 645 w 2024"/>
                  <a:gd name="T39" fmla="*/ 126 h 145"/>
                  <a:gd name="T40" fmla="*/ 677 w 2024"/>
                  <a:gd name="T41" fmla="*/ 131 h 145"/>
                  <a:gd name="T42" fmla="*/ 710 w 2024"/>
                  <a:gd name="T43" fmla="*/ 133 h 145"/>
                  <a:gd name="T44" fmla="*/ 741 w 2024"/>
                  <a:gd name="T45" fmla="*/ 138 h 145"/>
                  <a:gd name="T46" fmla="*/ 775 w 2024"/>
                  <a:gd name="T47" fmla="*/ 143 h 145"/>
                  <a:gd name="T48" fmla="*/ 806 w 2024"/>
                  <a:gd name="T49" fmla="*/ 140 h 145"/>
                  <a:gd name="T50" fmla="*/ 839 w 2024"/>
                  <a:gd name="T51" fmla="*/ 131 h 145"/>
                  <a:gd name="T52" fmla="*/ 873 w 2024"/>
                  <a:gd name="T53" fmla="*/ 130 h 145"/>
                  <a:gd name="T54" fmla="*/ 904 w 2024"/>
                  <a:gd name="T55" fmla="*/ 140 h 145"/>
                  <a:gd name="T56" fmla="*/ 937 w 2024"/>
                  <a:gd name="T57" fmla="*/ 138 h 145"/>
                  <a:gd name="T58" fmla="*/ 969 w 2024"/>
                  <a:gd name="T59" fmla="*/ 136 h 145"/>
                  <a:gd name="T60" fmla="*/ 1002 w 2024"/>
                  <a:gd name="T61" fmla="*/ 138 h 145"/>
                  <a:gd name="T62" fmla="*/ 1033 w 2024"/>
                  <a:gd name="T63" fmla="*/ 135 h 145"/>
                  <a:gd name="T64" fmla="*/ 1067 w 2024"/>
                  <a:gd name="T65" fmla="*/ 141 h 145"/>
                  <a:gd name="T66" fmla="*/ 1098 w 2024"/>
                  <a:gd name="T67" fmla="*/ 135 h 145"/>
                  <a:gd name="T68" fmla="*/ 1131 w 2024"/>
                  <a:gd name="T69" fmla="*/ 141 h 145"/>
                  <a:gd name="T70" fmla="*/ 1163 w 2024"/>
                  <a:gd name="T71" fmla="*/ 131 h 145"/>
                  <a:gd name="T72" fmla="*/ 1196 w 2024"/>
                  <a:gd name="T73" fmla="*/ 131 h 145"/>
                  <a:gd name="T74" fmla="*/ 1228 w 2024"/>
                  <a:gd name="T75" fmla="*/ 135 h 145"/>
                  <a:gd name="T76" fmla="*/ 1261 w 2024"/>
                  <a:gd name="T77" fmla="*/ 138 h 145"/>
                  <a:gd name="T78" fmla="*/ 1292 w 2024"/>
                  <a:gd name="T79" fmla="*/ 131 h 145"/>
                  <a:gd name="T80" fmla="*/ 1325 w 2024"/>
                  <a:gd name="T81" fmla="*/ 123 h 145"/>
                  <a:gd name="T82" fmla="*/ 1357 w 2024"/>
                  <a:gd name="T83" fmla="*/ 0 h 145"/>
                  <a:gd name="T84" fmla="*/ 1390 w 2024"/>
                  <a:gd name="T85" fmla="*/ 73 h 145"/>
                  <a:gd name="T86" fmla="*/ 1422 w 2024"/>
                  <a:gd name="T87" fmla="*/ 118 h 145"/>
                  <a:gd name="T88" fmla="*/ 1455 w 2024"/>
                  <a:gd name="T89" fmla="*/ 123 h 145"/>
                  <a:gd name="T90" fmla="*/ 1486 w 2024"/>
                  <a:gd name="T91" fmla="*/ 126 h 145"/>
                  <a:gd name="T92" fmla="*/ 1520 w 2024"/>
                  <a:gd name="T93" fmla="*/ 135 h 145"/>
                  <a:gd name="T94" fmla="*/ 1551 w 2024"/>
                  <a:gd name="T95" fmla="*/ 133 h 145"/>
                  <a:gd name="T96" fmla="*/ 1584 w 2024"/>
                  <a:gd name="T97" fmla="*/ 128 h 145"/>
                  <a:gd name="T98" fmla="*/ 1616 w 2024"/>
                  <a:gd name="T99" fmla="*/ 136 h 145"/>
                  <a:gd name="T100" fmla="*/ 1649 w 2024"/>
                  <a:gd name="T101" fmla="*/ 141 h 145"/>
                  <a:gd name="T102" fmla="*/ 1681 w 2024"/>
                  <a:gd name="T103" fmla="*/ 143 h 145"/>
                  <a:gd name="T104" fmla="*/ 1714 w 2024"/>
                  <a:gd name="T105" fmla="*/ 143 h 145"/>
                  <a:gd name="T106" fmla="*/ 1745 w 2024"/>
                  <a:gd name="T107" fmla="*/ 141 h 145"/>
                  <a:gd name="T108" fmla="*/ 1778 w 2024"/>
                  <a:gd name="T109" fmla="*/ 131 h 145"/>
                  <a:gd name="T110" fmla="*/ 1810 w 2024"/>
                  <a:gd name="T111" fmla="*/ 135 h 145"/>
                  <a:gd name="T112" fmla="*/ 1843 w 2024"/>
                  <a:gd name="T113" fmla="*/ 143 h 145"/>
                  <a:gd name="T114" fmla="*/ 1875 w 2024"/>
                  <a:gd name="T115" fmla="*/ 123 h 145"/>
                  <a:gd name="T116" fmla="*/ 1908 w 2024"/>
                  <a:gd name="T117" fmla="*/ 140 h 145"/>
                  <a:gd name="T118" fmla="*/ 1939 w 2024"/>
                  <a:gd name="T119" fmla="*/ 141 h 145"/>
                  <a:gd name="T120" fmla="*/ 1973 w 2024"/>
                  <a:gd name="T121" fmla="*/ 141 h 145"/>
                  <a:gd name="T122" fmla="*/ 2004 w 2024"/>
                  <a:gd name="T123" fmla="*/ 133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5">
                    <a:moveTo>
                      <a:pt x="0" y="133"/>
                    </a:moveTo>
                    <a:lnTo>
                      <a:pt x="3" y="140"/>
                    </a:lnTo>
                    <a:lnTo>
                      <a:pt x="5" y="143"/>
                    </a:lnTo>
                    <a:lnTo>
                      <a:pt x="8" y="138"/>
                    </a:lnTo>
                    <a:lnTo>
                      <a:pt x="11" y="130"/>
                    </a:lnTo>
                    <a:lnTo>
                      <a:pt x="13" y="141"/>
                    </a:lnTo>
                    <a:lnTo>
                      <a:pt x="16" y="141"/>
                    </a:lnTo>
                    <a:lnTo>
                      <a:pt x="20" y="140"/>
                    </a:lnTo>
                    <a:lnTo>
                      <a:pt x="21" y="141"/>
                    </a:lnTo>
                    <a:lnTo>
                      <a:pt x="25" y="143"/>
                    </a:lnTo>
                    <a:lnTo>
                      <a:pt x="28" y="133"/>
                    </a:lnTo>
                    <a:lnTo>
                      <a:pt x="30" y="130"/>
                    </a:lnTo>
                    <a:lnTo>
                      <a:pt x="33" y="136"/>
                    </a:lnTo>
                    <a:lnTo>
                      <a:pt x="35" y="133"/>
                    </a:lnTo>
                    <a:lnTo>
                      <a:pt x="38" y="138"/>
                    </a:lnTo>
                    <a:lnTo>
                      <a:pt x="41" y="136"/>
                    </a:lnTo>
                    <a:lnTo>
                      <a:pt x="43" y="140"/>
                    </a:lnTo>
                    <a:lnTo>
                      <a:pt x="46" y="143"/>
                    </a:lnTo>
                    <a:lnTo>
                      <a:pt x="49" y="133"/>
                    </a:lnTo>
                    <a:lnTo>
                      <a:pt x="51" y="141"/>
                    </a:lnTo>
                    <a:lnTo>
                      <a:pt x="54" y="130"/>
                    </a:lnTo>
                    <a:lnTo>
                      <a:pt x="56" y="141"/>
                    </a:lnTo>
                    <a:lnTo>
                      <a:pt x="59" y="130"/>
                    </a:lnTo>
                    <a:lnTo>
                      <a:pt x="63" y="133"/>
                    </a:lnTo>
                    <a:lnTo>
                      <a:pt x="64" y="141"/>
                    </a:lnTo>
                    <a:lnTo>
                      <a:pt x="68" y="140"/>
                    </a:lnTo>
                    <a:lnTo>
                      <a:pt x="69" y="138"/>
                    </a:lnTo>
                    <a:lnTo>
                      <a:pt x="73" y="125"/>
                    </a:lnTo>
                    <a:lnTo>
                      <a:pt x="76" y="138"/>
                    </a:lnTo>
                    <a:lnTo>
                      <a:pt x="78" y="138"/>
                    </a:lnTo>
                    <a:lnTo>
                      <a:pt x="81" y="143"/>
                    </a:lnTo>
                    <a:lnTo>
                      <a:pt x="84" y="136"/>
                    </a:lnTo>
                    <a:lnTo>
                      <a:pt x="86" y="141"/>
                    </a:lnTo>
                    <a:lnTo>
                      <a:pt x="89" y="138"/>
                    </a:lnTo>
                    <a:lnTo>
                      <a:pt x="93" y="136"/>
                    </a:lnTo>
                    <a:lnTo>
                      <a:pt x="94" y="140"/>
                    </a:lnTo>
                    <a:lnTo>
                      <a:pt x="98" y="131"/>
                    </a:lnTo>
                    <a:lnTo>
                      <a:pt x="99" y="143"/>
                    </a:lnTo>
                    <a:lnTo>
                      <a:pt x="103" y="135"/>
                    </a:lnTo>
                    <a:lnTo>
                      <a:pt x="106" y="140"/>
                    </a:lnTo>
                    <a:lnTo>
                      <a:pt x="108" y="133"/>
                    </a:lnTo>
                    <a:lnTo>
                      <a:pt x="111" y="140"/>
                    </a:lnTo>
                    <a:lnTo>
                      <a:pt x="114" y="130"/>
                    </a:lnTo>
                    <a:lnTo>
                      <a:pt x="116" y="140"/>
                    </a:lnTo>
                    <a:lnTo>
                      <a:pt x="119" y="133"/>
                    </a:lnTo>
                    <a:lnTo>
                      <a:pt x="121" y="145"/>
                    </a:lnTo>
                    <a:lnTo>
                      <a:pt x="124" y="138"/>
                    </a:lnTo>
                    <a:lnTo>
                      <a:pt x="127" y="131"/>
                    </a:lnTo>
                    <a:lnTo>
                      <a:pt x="129" y="136"/>
                    </a:lnTo>
                    <a:lnTo>
                      <a:pt x="132" y="131"/>
                    </a:lnTo>
                    <a:lnTo>
                      <a:pt x="134" y="123"/>
                    </a:lnTo>
                    <a:lnTo>
                      <a:pt x="137" y="136"/>
                    </a:lnTo>
                    <a:lnTo>
                      <a:pt x="141" y="141"/>
                    </a:lnTo>
                    <a:lnTo>
                      <a:pt x="142" y="128"/>
                    </a:lnTo>
                    <a:lnTo>
                      <a:pt x="146" y="138"/>
                    </a:lnTo>
                    <a:lnTo>
                      <a:pt x="149" y="141"/>
                    </a:lnTo>
                    <a:lnTo>
                      <a:pt x="151" y="133"/>
                    </a:lnTo>
                    <a:lnTo>
                      <a:pt x="154" y="133"/>
                    </a:lnTo>
                    <a:lnTo>
                      <a:pt x="157" y="135"/>
                    </a:lnTo>
                    <a:lnTo>
                      <a:pt x="159" y="136"/>
                    </a:lnTo>
                    <a:lnTo>
                      <a:pt x="162" y="143"/>
                    </a:lnTo>
                    <a:lnTo>
                      <a:pt x="164" y="138"/>
                    </a:lnTo>
                    <a:lnTo>
                      <a:pt x="167" y="136"/>
                    </a:lnTo>
                    <a:lnTo>
                      <a:pt x="171" y="113"/>
                    </a:lnTo>
                    <a:lnTo>
                      <a:pt x="172" y="131"/>
                    </a:lnTo>
                    <a:lnTo>
                      <a:pt x="176" y="128"/>
                    </a:lnTo>
                    <a:lnTo>
                      <a:pt x="179" y="115"/>
                    </a:lnTo>
                    <a:lnTo>
                      <a:pt x="181" y="123"/>
                    </a:lnTo>
                    <a:lnTo>
                      <a:pt x="184" y="116"/>
                    </a:lnTo>
                    <a:lnTo>
                      <a:pt x="186" y="140"/>
                    </a:lnTo>
                    <a:lnTo>
                      <a:pt x="189" y="128"/>
                    </a:lnTo>
                    <a:lnTo>
                      <a:pt x="192" y="121"/>
                    </a:lnTo>
                    <a:lnTo>
                      <a:pt x="194" y="143"/>
                    </a:lnTo>
                    <a:lnTo>
                      <a:pt x="197" y="108"/>
                    </a:lnTo>
                    <a:lnTo>
                      <a:pt x="200" y="133"/>
                    </a:lnTo>
                    <a:lnTo>
                      <a:pt x="202" y="118"/>
                    </a:lnTo>
                    <a:lnTo>
                      <a:pt x="205" y="126"/>
                    </a:lnTo>
                    <a:lnTo>
                      <a:pt x="207" y="128"/>
                    </a:lnTo>
                    <a:lnTo>
                      <a:pt x="210" y="125"/>
                    </a:lnTo>
                    <a:lnTo>
                      <a:pt x="214" y="126"/>
                    </a:lnTo>
                    <a:lnTo>
                      <a:pt x="215" y="128"/>
                    </a:lnTo>
                    <a:lnTo>
                      <a:pt x="219" y="135"/>
                    </a:lnTo>
                    <a:lnTo>
                      <a:pt x="222" y="105"/>
                    </a:lnTo>
                    <a:lnTo>
                      <a:pt x="224" y="135"/>
                    </a:lnTo>
                    <a:lnTo>
                      <a:pt x="227" y="133"/>
                    </a:lnTo>
                    <a:lnTo>
                      <a:pt x="229" y="130"/>
                    </a:lnTo>
                    <a:lnTo>
                      <a:pt x="232" y="138"/>
                    </a:lnTo>
                    <a:lnTo>
                      <a:pt x="235" y="143"/>
                    </a:lnTo>
                    <a:lnTo>
                      <a:pt x="237" y="141"/>
                    </a:lnTo>
                    <a:lnTo>
                      <a:pt x="240" y="130"/>
                    </a:lnTo>
                    <a:lnTo>
                      <a:pt x="244" y="138"/>
                    </a:lnTo>
                    <a:lnTo>
                      <a:pt x="245" y="141"/>
                    </a:lnTo>
                    <a:lnTo>
                      <a:pt x="249" y="123"/>
                    </a:lnTo>
                    <a:lnTo>
                      <a:pt x="250" y="140"/>
                    </a:lnTo>
                    <a:lnTo>
                      <a:pt x="254" y="135"/>
                    </a:lnTo>
                    <a:lnTo>
                      <a:pt x="257" y="136"/>
                    </a:lnTo>
                    <a:lnTo>
                      <a:pt x="259" y="143"/>
                    </a:lnTo>
                    <a:lnTo>
                      <a:pt x="262" y="140"/>
                    </a:lnTo>
                    <a:lnTo>
                      <a:pt x="265" y="128"/>
                    </a:lnTo>
                    <a:lnTo>
                      <a:pt x="267" y="143"/>
                    </a:lnTo>
                    <a:lnTo>
                      <a:pt x="270" y="140"/>
                    </a:lnTo>
                    <a:lnTo>
                      <a:pt x="272" y="131"/>
                    </a:lnTo>
                    <a:lnTo>
                      <a:pt x="275" y="126"/>
                    </a:lnTo>
                    <a:lnTo>
                      <a:pt x="278" y="138"/>
                    </a:lnTo>
                    <a:lnTo>
                      <a:pt x="280" y="133"/>
                    </a:lnTo>
                    <a:lnTo>
                      <a:pt x="283" y="111"/>
                    </a:lnTo>
                    <a:lnTo>
                      <a:pt x="287" y="141"/>
                    </a:lnTo>
                    <a:lnTo>
                      <a:pt x="288" y="130"/>
                    </a:lnTo>
                    <a:lnTo>
                      <a:pt x="292" y="133"/>
                    </a:lnTo>
                    <a:lnTo>
                      <a:pt x="295" y="135"/>
                    </a:lnTo>
                    <a:lnTo>
                      <a:pt x="297" y="136"/>
                    </a:lnTo>
                    <a:lnTo>
                      <a:pt x="300" y="138"/>
                    </a:lnTo>
                    <a:lnTo>
                      <a:pt x="302" y="135"/>
                    </a:lnTo>
                    <a:lnTo>
                      <a:pt x="305" y="140"/>
                    </a:lnTo>
                    <a:lnTo>
                      <a:pt x="308" y="120"/>
                    </a:lnTo>
                    <a:lnTo>
                      <a:pt x="310" y="140"/>
                    </a:lnTo>
                    <a:lnTo>
                      <a:pt x="313" y="135"/>
                    </a:lnTo>
                    <a:lnTo>
                      <a:pt x="315" y="135"/>
                    </a:lnTo>
                    <a:lnTo>
                      <a:pt x="318" y="133"/>
                    </a:lnTo>
                    <a:lnTo>
                      <a:pt x="322" y="136"/>
                    </a:lnTo>
                    <a:lnTo>
                      <a:pt x="323" y="133"/>
                    </a:lnTo>
                    <a:lnTo>
                      <a:pt x="327" y="133"/>
                    </a:lnTo>
                    <a:lnTo>
                      <a:pt x="330" y="135"/>
                    </a:lnTo>
                    <a:lnTo>
                      <a:pt x="332" y="138"/>
                    </a:lnTo>
                    <a:lnTo>
                      <a:pt x="335" y="135"/>
                    </a:lnTo>
                    <a:lnTo>
                      <a:pt x="338" y="143"/>
                    </a:lnTo>
                    <a:lnTo>
                      <a:pt x="340" y="135"/>
                    </a:lnTo>
                    <a:lnTo>
                      <a:pt x="343" y="131"/>
                    </a:lnTo>
                    <a:lnTo>
                      <a:pt x="345" y="131"/>
                    </a:lnTo>
                    <a:lnTo>
                      <a:pt x="348" y="140"/>
                    </a:lnTo>
                    <a:lnTo>
                      <a:pt x="351" y="128"/>
                    </a:lnTo>
                    <a:lnTo>
                      <a:pt x="353" y="131"/>
                    </a:lnTo>
                    <a:lnTo>
                      <a:pt x="356" y="123"/>
                    </a:lnTo>
                    <a:lnTo>
                      <a:pt x="360" y="138"/>
                    </a:lnTo>
                    <a:lnTo>
                      <a:pt x="361" y="133"/>
                    </a:lnTo>
                    <a:lnTo>
                      <a:pt x="365" y="133"/>
                    </a:lnTo>
                    <a:lnTo>
                      <a:pt x="366" y="128"/>
                    </a:lnTo>
                    <a:lnTo>
                      <a:pt x="370" y="133"/>
                    </a:lnTo>
                    <a:lnTo>
                      <a:pt x="373" y="135"/>
                    </a:lnTo>
                    <a:lnTo>
                      <a:pt x="375" y="130"/>
                    </a:lnTo>
                    <a:lnTo>
                      <a:pt x="378" y="125"/>
                    </a:lnTo>
                    <a:lnTo>
                      <a:pt x="380" y="130"/>
                    </a:lnTo>
                    <a:lnTo>
                      <a:pt x="383" y="118"/>
                    </a:lnTo>
                    <a:lnTo>
                      <a:pt x="386" y="133"/>
                    </a:lnTo>
                    <a:lnTo>
                      <a:pt x="388" y="130"/>
                    </a:lnTo>
                    <a:lnTo>
                      <a:pt x="391" y="118"/>
                    </a:lnTo>
                    <a:lnTo>
                      <a:pt x="395" y="133"/>
                    </a:lnTo>
                    <a:lnTo>
                      <a:pt x="396" y="130"/>
                    </a:lnTo>
                    <a:lnTo>
                      <a:pt x="400" y="131"/>
                    </a:lnTo>
                    <a:lnTo>
                      <a:pt x="403" y="140"/>
                    </a:lnTo>
                    <a:lnTo>
                      <a:pt x="405" y="128"/>
                    </a:lnTo>
                    <a:lnTo>
                      <a:pt x="408" y="113"/>
                    </a:lnTo>
                    <a:lnTo>
                      <a:pt x="410" y="120"/>
                    </a:lnTo>
                    <a:lnTo>
                      <a:pt x="413" y="118"/>
                    </a:lnTo>
                    <a:lnTo>
                      <a:pt x="416" y="121"/>
                    </a:lnTo>
                    <a:lnTo>
                      <a:pt x="418" y="130"/>
                    </a:lnTo>
                    <a:lnTo>
                      <a:pt x="421" y="135"/>
                    </a:lnTo>
                    <a:lnTo>
                      <a:pt x="424" y="130"/>
                    </a:lnTo>
                    <a:lnTo>
                      <a:pt x="426" y="131"/>
                    </a:lnTo>
                    <a:lnTo>
                      <a:pt x="429" y="125"/>
                    </a:lnTo>
                    <a:lnTo>
                      <a:pt x="431" y="123"/>
                    </a:lnTo>
                    <a:lnTo>
                      <a:pt x="434" y="115"/>
                    </a:lnTo>
                    <a:lnTo>
                      <a:pt x="438" y="116"/>
                    </a:lnTo>
                    <a:lnTo>
                      <a:pt x="439" y="123"/>
                    </a:lnTo>
                    <a:lnTo>
                      <a:pt x="443" y="140"/>
                    </a:lnTo>
                    <a:lnTo>
                      <a:pt x="446" y="123"/>
                    </a:lnTo>
                    <a:lnTo>
                      <a:pt x="448" y="111"/>
                    </a:lnTo>
                    <a:lnTo>
                      <a:pt x="451" y="125"/>
                    </a:lnTo>
                    <a:lnTo>
                      <a:pt x="453" y="108"/>
                    </a:lnTo>
                    <a:lnTo>
                      <a:pt x="456" y="91"/>
                    </a:lnTo>
                    <a:lnTo>
                      <a:pt x="459" y="106"/>
                    </a:lnTo>
                    <a:lnTo>
                      <a:pt x="461" y="103"/>
                    </a:lnTo>
                    <a:lnTo>
                      <a:pt x="464" y="57"/>
                    </a:lnTo>
                    <a:lnTo>
                      <a:pt x="468" y="100"/>
                    </a:lnTo>
                    <a:lnTo>
                      <a:pt x="469" y="128"/>
                    </a:lnTo>
                    <a:lnTo>
                      <a:pt x="473" y="111"/>
                    </a:lnTo>
                    <a:lnTo>
                      <a:pt x="474" y="32"/>
                    </a:lnTo>
                    <a:lnTo>
                      <a:pt x="478" y="103"/>
                    </a:lnTo>
                    <a:lnTo>
                      <a:pt x="481" y="27"/>
                    </a:lnTo>
                    <a:lnTo>
                      <a:pt x="483" y="108"/>
                    </a:lnTo>
                    <a:lnTo>
                      <a:pt x="486" y="113"/>
                    </a:lnTo>
                    <a:lnTo>
                      <a:pt x="489" y="125"/>
                    </a:lnTo>
                    <a:lnTo>
                      <a:pt x="491" y="75"/>
                    </a:lnTo>
                    <a:lnTo>
                      <a:pt x="494" y="33"/>
                    </a:lnTo>
                    <a:lnTo>
                      <a:pt x="496" y="105"/>
                    </a:lnTo>
                    <a:lnTo>
                      <a:pt x="499" y="23"/>
                    </a:lnTo>
                    <a:lnTo>
                      <a:pt x="502" y="47"/>
                    </a:lnTo>
                    <a:lnTo>
                      <a:pt x="504" y="113"/>
                    </a:lnTo>
                    <a:lnTo>
                      <a:pt x="507" y="65"/>
                    </a:lnTo>
                    <a:lnTo>
                      <a:pt x="511" y="75"/>
                    </a:lnTo>
                    <a:lnTo>
                      <a:pt x="512" y="95"/>
                    </a:lnTo>
                    <a:lnTo>
                      <a:pt x="516" y="106"/>
                    </a:lnTo>
                    <a:lnTo>
                      <a:pt x="517" y="113"/>
                    </a:lnTo>
                    <a:lnTo>
                      <a:pt x="521" y="98"/>
                    </a:lnTo>
                    <a:lnTo>
                      <a:pt x="524" y="130"/>
                    </a:lnTo>
                    <a:lnTo>
                      <a:pt x="526" y="126"/>
                    </a:lnTo>
                    <a:lnTo>
                      <a:pt x="529" y="93"/>
                    </a:lnTo>
                    <a:lnTo>
                      <a:pt x="532" y="83"/>
                    </a:lnTo>
                    <a:lnTo>
                      <a:pt x="534" y="110"/>
                    </a:lnTo>
                    <a:lnTo>
                      <a:pt x="537" y="121"/>
                    </a:lnTo>
                    <a:lnTo>
                      <a:pt x="541" y="105"/>
                    </a:lnTo>
                    <a:lnTo>
                      <a:pt x="542" y="113"/>
                    </a:lnTo>
                    <a:lnTo>
                      <a:pt x="546" y="135"/>
                    </a:lnTo>
                    <a:lnTo>
                      <a:pt x="547" y="125"/>
                    </a:lnTo>
                    <a:lnTo>
                      <a:pt x="551" y="123"/>
                    </a:lnTo>
                    <a:lnTo>
                      <a:pt x="554" y="136"/>
                    </a:lnTo>
                    <a:lnTo>
                      <a:pt x="556" y="105"/>
                    </a:lnTo>
                    <a:lnTo>
                      <a:pt x="559" y="113"/>
                    </a:lnTo>
                    <a:lnTo>
                      <a:pt x="561" y="120"/>
                    </a:lnTo>
                    <a:lnTo>
                      <a:pt x="564" y="105"/>
                    </a:lnTo>
                    <a:lnTo>
                      <a:pt x="567" y="128"/>
                    </a:lnTo>
                    <a:lnTo>
                      <a:pt x="569" y="130"/>
                    </a:lnTo>
                    <a:lnTo>
                      <a:pt x="572" y="123"/>
                    </a:lnTo>
                    <a:lnTo>
                      <a:pt x="575" y="121"/>
                    </a:lnTo>
                    <a:lnTo>
                      <a:pt x="577" y="110"/>
                    </a:lnTo>
                    <a:lnTo>
                      <a:pt x="580" y="113"/>
                    </a:lnTo>
                    <a:lnTo>
                      <a:pt x="582" y="136"/>
                    </a:lnTo>
                    <a:lnTo>
                      <a:pt x="585" y="116"/>
                    </a:lnTo>
                    <a:lnTo>
                      <a:pt x="589" y="138"/>
                    </a:lnTo>
                    <a:lnTo>
                      <a:pt x="590" y="133"/>
                    </a:lnTo>
                    <a:lnTo>
                      <a:pt x="594" y="118"/>
                    </a:lnTo>
                    <a:lnTo>
                      <a:pt x="597" y="133"/>
                    </a:lnTo>
                    <a:lnTo>
                      <a:pt x="599" y="140"/>
                    </a:lnTo>
                    <a:lnTo>
                      <a:pt x="602" y="130"/>
                    </a:lnTo>
                    <a:lnTo>
                      <a:pt x="605" y="135"/>
                    </a:lnTo>
                    <a:lnTo>
                      <a:pt x="607" y="130"/>
                    </a:lnTo>
                    <a:lnTo>
                      <a:pt x="610" y="123"/>
                    </a:lnTo>
                    <a:lnTo>
                      <a:pt x="612" y="136"/>
                    </a:lnTo>
                    <a:lnTo>
                      <a:pt x="615" y="136"/>
                    </a:lnTo>
                    <a:lnTo>
                      <a:pt x="619" y="136"/>
                    </a:lnTo>
                    <a:lnTo>
                      <a:pt x="620" y="136"/>
                    </a:lnTo>
                    <a:lnTo>
                      <a:pt x="624" y="141"/>
                    </a:lnTo>
                    <a:lnTo>
                      <a:pt x="625" y="130"/>
                    </a:lnTo>
                    <a:lnTo>
                      <a:pt x="629" y="121"/>
                    </a:lnTo>
                    <a:lnTo>
                      <a:pt x="632" y="141"/>
                    </a:lnTo>
                    <a:lnTo>
                      <a:pt x="634" y="131"/>
                    </a:lnTo>
                    <a:lnTo>
                      <a:pt x="637" y="136"/>
                    </a:lnTo>
                    <a:lnTo>
                      <a:pt x="640" y="141"/>
                    </a:lnTo>
                    <a:lnTo>
                      <a:pt x="642" y="140"/>
                    </a:lnTo>
                    <a:lnTo>
                      <a:pt x="645" y="126"/>
                    </a:lnTo>
                    <a:lnTo>
                      <a:pt x="647" y="135"/>
                    </a:lnTo>
                    <a:lnTo>
                      <a:pt x="650" y="133"/>
                    </a:lnTo>
                    <a:lnTo>
                      <a:pt x="653" y="141"/>
                    </a:lnTo>
                    <a:lnTo>
                      <a:pt x="655" y="138"/>
                    </a:lnTo>
                    <a:lnTo>
                      <a:pt x="658" y="138"/>
                    </a:lnTo>
                    <a:lnTo>
                      <a:pt x="662" y="138"/>
                    </a:lnTo>
                    <a:lnTo>
                      <a:pt x="663" y="138"/>
                    </a:lnTo>
                    <a:lnTo>
                      <a:pt x="667" y="131"/>
                    </a:lnTo>
                    <a:lnTo>
                      <a:pt x="670" y="143"/>
                    </a:lnTo>
                    <a:lnTo>
                      <a:pt x="672" y="136"/>
                    </a:lnTo>
                    <a:lnTo>
                      <a:pt x="675" y="130"/>
                    </a:lnTo>
                    <a:lnTo>
                      <a:pt x="677" y="131"/>
                    </a:lnTo>
                    <a:lnTo>
                      <a:pt x="680" y="133"/>
                    </a:lnTo>
                    <a:lnTo>
                      <a:pt x="683" y="126"/>
                    </a:lnTo>
                    <a:lnTo>
                      <a:pt x="685" y="135"/>
                    </a:lnTo>
                    <a:lnTo>
                      <a:pt x="688" y="143"/>
                    </a:lnTo>
                    <a:lnTo>
                      <a:pt x="692" y="131"/>
                    </a:lnTo>
                    <a:lnTo>
                      <a:pt x="693" y="138"/>
                    </a:lnTo>
                    <a:lnTo>
                      <a:pt x="697" y="141"/>
                    </a:lnTo>
                    <a:lnTo>
                      <a:pt x="698" y="143"/>
                    </a:lnTo>
                    <a:lnTo>
                      <a:pt x="702" y="131"/>
                    </a:lnTo>
                    <a:lnTo>
                      <a:pt x="705" y="140"/>
                    </a:lnTo>
                    <a:lnTo>
                      <a:pt x="707" y="131"/>
                    </a:lnTo>
                    <a:lnTo>
                      <a:pt x="710" y="133"/>
                    </a:lnTo>
                    <a:lnTo>
                      <a:pt x="712" y="140"/>
                    </a:lnTo>
                    <a:lnTo>
                      <a:pt x="715" y="141"/>
                    </a:lnTo>
                    <a:lnTo>
                      <a:pt x="718" y="140"/>
                    </a:lnTo>
                    <a:lnTo>
                      <a:pt x="720" y="141"/>
                    </a:lnTo>
                    <a:lnTo>
                      <a:pt x="723" y="145"/>
                    </a:lnTo>
                    <a:lnTo>
                      <a:pt x="726" y="141"/>
                    </a:lnTo>
                    <a:lnTo>
                      <a:pt x="728" y="141"/>
                    </a:lnTo>
                    <a:lnTo>
                      <a:pt x="731" y="135"/>
                    </a:lnTo>
                    <a:lnTo>
                      <a:pt x="735" y="140"/>
                    </a:lnTo>
                    <a:lnTo>
                      <a:pt x="736" y="138"/>
                    </a:lnTo>
                    <a:lnTo>
                      <a:pt x="740" y="143"/>
                    </a:lnTo>
                    <a:lnTo>
                      <a:pt x="741" y="138"/>
                    </a:lnTo>
                    <a:lnTo>
                      <a:pt x="745" y="140"/>
                    </a:lnTo>
                    <a:lnTo>
                      <a:pt x="748" y="141"/>
                    </a:lnTo>
                    <a:lnTo>
                      <a:pt x="750" y="138"/>
                    </a:lnTo>
                    <a:lnTo>
                      <a:pt x="753" y="131"/>
                    </a:lnTo>
                    <a:lnTo>
                      <a:pt x="756" y="140"/>
                    </a:lnTo>
                    <a:lnTo>
                      <a:pt x="758" y="138"/>
                    </a:lnTo>
                    <a:lnTo>
                      <a:pt x="761" y="136"/>
                    </a:lnTo>
                    <a:lnTo>
                      <a:pt x="763" y="136"/>
                    </a:lnTo>
                    <a:lnTo>
                      <a:pt x="766" y="141"/>
                    </a:lnTo>
                    <a:lnTo>
                      <a:pt x="770" y="143"/>
                    </a:lnTo>
                    <a:lnTo>
                      <a:pt x="771" y="145"/>
                    </a:lnTo>
                    <a:lnTo>
                      <a:pt x="775" y="143"/>
                    </a:lnTo>
                    <a:lnTo>
                      <a:pt x="778" y="138"/>
                    </a:lnTo>
                    <a:lnTo>
                      <a:pt x="780" y="141"/>
                    </a:lnTo>
                    <a:lnTo>
                      <a:pt x="783" y="133"/>
                    </a:lnTo>
                    <a:lnTo>
                      <a:pt x="785" y="130"/>
                    </a:lnTo>
                    <a:lnTo>
                      <a:pt x="788" y="138"/>
                    </a:lnTo>
                    <a:lnTo>
                      <a:pt x="791" y="136"/>
                    </a:lnTo>
                    <a:lnTo>
                      <a:pt x="793" y="141"/>
                    </a:lnTo>
                    <a:lnTo>
                      <a:pt x="796" y="140"/>
                    </a:lnTo>
                    <a:lnTo>
                      <a:pt x="799" y="135"/>
                    </a:lnTo>
                    <a:lnTo>
                      <a:pt x="801" y="141"/>
                    </a:lnTo>
                    <a:lnTo>
                      <a:pt x="804" y="138"/>
                    </a:lnTo>
                    <a:lnTo>
                      <a:pt x="806" y="140"/>
                    </a:lnTo>
                    <a:lnTo>
                      <a:pt x="809" y="130"/>
                    </a:lnTo>
                    <a:lnTo>
                      <a:pt x="813" y="143"/>
                    </a:lnTo>
                    <a:lnTo>
                      <a:pt x="814" y="136"/>
                    </a:lnTo>
                    <a:lnTo>
                      <a:pt x="818" y="140"/>
                    </a:lnTo>
                    <a:lnTo>
                      <a:pt x="821" y="138"/>
                    </a:lnTo>
                    <a:lnTo>
                      <a:pt x="823" y="133"/>
                    </a:lnTo>
                    <a:lnTo>
                      <a:pt x="826" y="138"/>
                    </a:lnTo>
                    <a:lnTo>
                      <a:pt x="828" y="138"/>
                    </a:lnTo>
                    <a:lnTo>
                      <a:pt x="831" y="143"/>
                    </a:lnTo>
                    <a:lnTo>
                      <a:pt x="834" y="140"/>
                    </a:lnTo>
                    <a:lnTo>
                      <a:pt x="836" y="141"/>
                    </a:lnTo>
                    <a:lnTo>
                      <a:pt x="839" y="131"/>
                    </a:lnTo>
                    <a:lnTo>
                      <a:pt x="843" y="141"/>
                    </a:lnTo>
                    <a:lnTo>
                      <a:pt x="844" y="135"/>
                    </a:lnTo>
                    <a:lnTo>
                      <a:pt x="848" y="138"/>
                    </a:lnTo>
                    <a:lnTo>
                      <a:pt x="849" y="140"/>
                    </a:lnTo>
                    <a:lnTo>
                      <a:pt x="853" y="136"/>
                    </a:lnTo>
                    <a:lnTo>
                      <a:pt x="856" y="145"/>
                    </a:lnTo>
                    <a:lnTo>
                      <a:pt x="858" y="135"/>
                    </a:lnTo>
                    <a:lnTo>
                      <a:pt x="861" y="135"/>
                    </a:lnTo>
                    <a:lnTo>
                      <a:pt x="864" y="135"/>
                    </a:lnTo>
                    <a:lnTo>
                      <a:pt x="866" y="136"/>
                    </a:lnTo>
                    <a:lnTo>
                      <a:pt x="869" y="138"/>
                    </a:lnTo>
                    <a:lnTo>
                      <a:pt x="873" y="130"/>
                    </a:lnTo>
                    <a:lnTo>
                      <a:pt x="874" y="138"/>
                    </a:lnTo>
                    <a:lnTo>
                      <a:pt x="877" y="135"/>
                    </a:lnTo>
                    <a:lnTo>
                      <a:pt x="879" y="140"/>
                    </a:lnTo>
                    <a:lnTo>
                      <a:pt x="882" y="141"/>
                    </a:lnTo>
                    <a:lnTo>
                      <a:pt x="886" y="131"/>
                    </a:lnTo>
                    <a:lnTo>
                      <a:pt x="887" y="131"/>
                    </a:lnTo>
                    <a:lnTo>
                      <a:pt x="891" y="135"/>
                    </a:lnTo>
                    <a:lnTo>
                      <a:pt x="892" y="143"/>
                    </a:lnTo>
                    <a:lnTo>
                      <a:pt x="896" y="141"/>
                    </a:lnTo>
                    <a:lnTo>
                      <a:pt x="899" y="131"/>
                    </a:lnTo>
                    <a:lnTo>
                      <a:pt x="901" y="140"/>
                    </a:lnTo>
                    <a:lnTo>
                      <a:pt x="904" y="140"/>
                    </a:lnTo>
                    <a:lnTo>
                      <a:pt x="907" y="136"/>
                    </a:lnTo>
                    <a:lnTo>
                      <a:pt x="909" y="133"/>
                    </a:lnTo>
                    <a:lnTo>
                      <a:pt x="912" y="130"/>
                    </a:lnTo>
                    <a:lnTo>
                      <a:pt x="914" y="135"/>
                    </a:lnTo>
                    <a:lnTo>
                      <a:pt x="917" y="131"/>
                    </a:lnTo>
                    <a:lnTo>
                      <a:pt x="921" y="131"/>
                    </a:lnTo>
                    <a:lnTo>
                      <a:pt x="922" y="136"/>
                    </a:lnTo>
                    <a:lnTo>
                      <a:pt x="926" y="135"/>
                    </a:lnTo>
                    <a:lnTo>
                      <a:pt x="929" y="138"/>
                    </a:lnTo>
                    <a:lnTo>
                      <a:pt x="931" y="136"/>
                    </a:lnTo>
                    <a:lnTo>
                      <a:pt x="934" y="136"/>
                    </a:lnTo>
                    <a:lnTo>
                      <a:pt x="937" y="138"/>
                    </a:lnTo>
                    <a:lnTo>
                      <a:pt x="939" y="128"/>
                    </a:lnTo>
                    <a:lnTo>
                      <a:pt x="942" y="135"/>
                    </a:lnTo>
                    <a:lnTo>
                      <a:pt x="944" y="136"/>
                    </a:lnTo>
                    <a:lnTo>
                      <a:pt x="947" y="136"/>
                    </a:lnTo>
                    <a:lnTo>
                      <a:pt x="950" y="135"/>
                    </a:lnTo>
                    <a:lnTo>
                      <a:pt x="952" y="131"/>
                    </a:lnTo>
                    <a:lnTo>
                      <a:pt x="955" y="133"/>
                    </a:lnTo>
                    <a:lnTo>
                      <a:pt x="957" y="141"/>
                    </a:lnTo>
                    <a:lnTo>
                      <a:pt x="960" y="136"/>
                    </a:lnTo>
                    <a:lnTo>
                      <a:pt x="964" y="130"/>
                    </a:lnTo>
                    <a:lnTo>
                      <a:pt x="965" y="138"/>
                    </a:lnTo>
                    <a:lnTo>
                      <a:pt x="969" y="136"/>
                    </a:lnTo>
                    <a:lnTo>
                      <a:pt x="972" y="136"/>
                    </a:lnTo>
                    <a:lnTo>
                      <a:pt x="974" y="138"/>
                    </a:lnTo>
                    <a:lnTo>
                      <a:pt x="977" y="133"/>
                    </a:lnTo>
                    <a:lnTo>
                      <a:pt x="979" y="136"/>
                    </a:lnTo>
                    <a:lnTo>
                      <a:pt x="982" y="138"/>
                    </a:lnTo>
                    <a:lnTo>
                      <a:pt x="985" y="135"/>
                    </a:lnTo>
                    <a:lnTo>
                      <a:pt x="987" y="126"/>
                    </a:lnTo>
                    <a:lnTo>
                      <a:pt x="990" y="136"/>
                    </a:lnTo>
                    <a:lnTo>
                      <a:pt x="994" y="130"/>
                    </a:lnTo>
                    <a:lnTo>
                      <a:pt x="995" y="133"/>
                    </a:lnTo>
                    <a:lnTo>
                      <a:pt x="999" y="138"/>
                    </a:lnTo>
                    <a:lnTo>
                      <a:pt x="1002" y="138"/>
                    </a:lnTo>
                    <a:lnTo>
                      <a:pt x="1004" y="135"/>
                    </a:lnTo>
                    <a:lnTo>
                      <a:pt x="1007" y="136"/>
                    </a:lnTo>
                    <a:lnTo>
                      <a:pt x="1009" y="136"/>
                    </a:lnTo>
                    <a:lnTo>
                      <a:pt x="1012" y="133"/>
                    </a:lnTo>
                    <a:lnTo>
                      <a:pt x="1015" y="133"/>
                    </a:lnTo>
                    <a:lnTo>
                      <a:pt x="1017" y="138"/>
                    </a:lnTo>
                    <a:lnTo>
                      <a:pt x="1020" y="131"/>
                    </a:lnTo>
                    <a:lnTo>
                      <a:pt x="1024" y="126"/>
                    </a:lnTo>
                    <a:lnTo>
                      <a:pt x="1025" y="131"/>
                    </a:lnTo>
                    <a:lnTo>
                      <a:pt x="1028" y="131"/>
                    </a:lnTo>
                    <a:lnTo>
                      <a:pt x="1030" y="138"/>
                    </a:lnTo>
                    <a:lnTo>
                      <a:pt x="1033" y="135"/>
                    </a:lnTo>
                    <a:lnTo>
                      <a:pt x="1037" y="135"/>
                    </a:lnTo>
                    <a:lnTo>
                      <a:pt x="1038" y="120"/>
                    </a:lnTo>
                    <a:lnTo>
                      <a:pt x="1042" y="141"/>
                    </a:lnTo>
                    <a:lnTo>
                      <a:pt x="1043" y="126"/>
                    </a:lnTo>
                    <a:lnTo>
                      <a:pt x="1047" y="138"/>
                    </a:lnTo>
                    <a:lnTo>
                      <a:pt x="1050" y="133"/>
                    </a:lnTo>
                    <a:lnTo>
                      <a:pt x="1052" y="133"/>
                    </a:lnTo>
                    <a:lnTo>
                      <a:pt x="1055" y="136"/>
                    </a:lnTo>
                    <a:lnTo>
                      <a:pt x="1058" y="128"/>
                    </a:lnTo>
                    <a:lnTo>
                      <a:pt x="1060" y="141"/>
                    </a:lnTo>
                    <a:lnTo>
                      <a:pt x="1063" y="140"/>
                    </a:lnTo>
                    <a:lnTo>
                      <a:pt x="1067" y="141"/>
                    </a:lnTo>
                    <a:lnTo>
                      <a:pt x="1068" y="140"/>
                    </a:lnTo>
                    <a:lnTo>
                      <a:pt x="1072" y="133"/>
                    </a:lnTo>
                    <a:lnTo>
                      <a:pt x="1073" y="126"/>
                    </a:lnTo>
                    <a:lnTo>
                      <a:pt x="1077" y="140"/>
                    </a:lnTo>
                    <a:lnTo>
                      <a:pt x="1080" y="121"/>
                    </a:lnTo>
                    <a:lnTo>
                      <a:pt x="1082" y="140"/>
                    </a:lnTo>
                    <a:lnTo>
                      <a:pt x="1085" y="123"/>
                    </a:lnTo>
                    <a:lnTo>
                      <a:pt x="1088" y="138"/>
                    </a:lnTo>
                    <a:lnTo>
                      <a:pt x="1090" y="140"/>
                    </a:lnTo>
                    <a:lnTo>
                      <a:pt x="1093" y="140"/>
                    </a:lnTo>
                    <a:lnTo>
                      <a:pt x="1095" y="133"/>
                    </a:lnTo>
                    <a:lnTo>
                      <a:pt x="1098" y="135"/>
                    </a:lnTo>
                    <a:lnTo>
                      <a:pt x="1101" y="123"/>
                    </a:lnTo>
                    <a:lnTo>
                      <a:pt x="1103" y="141"/>
                    </a:lnTo>
                    <a:lnTo>
                      <a:pt x="1106" y="138"/>
                    </a:lnTo>
                    <a:lnTo>
                      <a:pt x="1110" y="133"/>
                    </a:lnTo>
                    <a:lnTo>
                      <a:pt x="1111" y="140"/>
                    </a:lnTo>
                    <a:lnTo>
                      <a:pt x="1115" y="136"/>
                    </a:lnTo>
                    <a:lnTo>
                      <a:pt x="1116" y="130"/>
                    </a:lnTo>
                    <a:lnTo>
                      <a:pt x="1120" y="131"/>
                    </a:lnTo>
                    <a:lnTo>
                      <a:pt x="1123" y="128"/>
                    </a:lnTo>
                    <a:lnTo>
                      <a:pt x="1125" y="136"/>
                    </a:lnTo>
                    <a:lnTo>
                      <a:pt x="1128" y="131"/>
                    </a:lnTo>
                    <a:lnTo>
                      <a:pt x="1131" y="141"/>
                    </a:lnTo>
                    <a:lnTo>
                      <a:pt x="1133" y="143"/>
                    </a:lnTo>
                    <a:lnTo>
                      <a:pt x="1136" y="145"/>
                    </a:lnTo>
                    <a:lnTo>
                      <a:pt x="1138" y="135"/>
                    </a:lnTo>
                    <a:lnTo>
                      <a:pt x="1141" y="135"/>
                    </a:lnTo>
                    <a:lnTo>
                      <a:pt x="1145" y="138"/>
                    </a:lnTo>
                    <a:lnTo>
                      <a:pt x="1146" y="140"/>
                    </a:lnTo>
                    <a:lnTo>
                      <a:pt x="1150" y="140"/>
                    </a:lnTo>
                    <a:lnTo>
                      <a:pt x="1153" y="128"/>
                    </a:lnTo>
                    <a:lnTo>
                      <a:pt x="1155" y="133"/>
                    </a:lnTo>
                    <a:lnTo>
                      <a:pt x="1158" y="128"/>
                    </a:lnTo>
                    <a:lnTo>
                      <a:pt x="1160" y="115"/>
                    </a:lnTo>
                    <a:lnTo>
                      <a:pt x="1163" y="131"/>
                    </a:lnTo>
                    <a:lnTo>
                      <a:pt x="1166" y="143"/>
                    </a:lnTo>
                    <a:lnTo>
                      <a:pt x="1168" y="141"/>
                    </a:lnTo>
                    <a:lnTo>
                      <a:pt x="1171" y="128"/>
                    </a:lnTo>
                    <a:lnTo>
                      <a:pt x="1174" y="130"/>
                    </a:lnTo>
                    <a:lnTo>
                      <a:pt x="1176" y="131"/>
                    </a:lnTo>
                    <a:lnTo>
                      <a:pt x="1179" y="131"/>
                    </a:lnTo>
                    <a:lnTo>
                      <a:pt x="1181" y="140"/>
                    </a:lnTo>
                    <a:lnTo>
                      <a:pt x="1184" y="135"/>
                    </a:lnTo>
                    <a:lnTo>
                      <a:pt x="1188" y="130"/>
                    </a:lnTo>
                    <a:lnTo>
                      <a:pt x="1189" y="128"/>
                    </a:lnTo>
                    <a:lnTo>
                      <a:pt x="1193" y="126"/>
                    </a:lnTo>
                    <a:lnTo>
                      <a:pt x="1196" y="131"/>
                    </a:lnTo>
                    <a:lnTo>
                      <a:pt x="1198" y="128"/>
                    </a:lnTo>
                    <a:lnTo>
                      <a:pt x="1201" y="128"/>
                    </a:lnTo>
                    <a:lnTo>
                      <a:pt x="1203" y="133"/>
                    </a:lnTo>
                    <a:lnTo>
                      <a:pt x="1206" y="128"/>
                    </a:lnTo>
                    <a:lnTo>
                      <a:pt x="1209" y="133"/>
                    </a:lnTo>
                    <a:lnTo>
                      <a:pt x="1211" y="140"/>
                    </a:lnTo>
                    <a:lnTo>
                      <a:pt x="1214" y="130"/>
                    </a:lnTo>
                    <a:lnTo>
                      <a:pt x="1218" y="138"/>
                    </a:lnTo>
                    <a:lnTo>
                      <a:pt x="1219" y="128"/>
                    </a:lnTo>
                    <a:lnTo>
                      <a:pt x="1223" y="125"/>
                    </a:lnTo>
                    <a:lnTo>
                      <a:pt x="1224" y="141"/>
                    </a:lnTo>
                    <a:lnTo>
                      <a:pt x="1228" y="135"/>
                    </a:lnTo>
                    <a:lnTo>
                      <a:pt x="1231" y="140"/>
                    </a:lnTo>
                    <a:lnTo>
                      <a:pt x="1233" y="115"/>
                    </a:lnTo>
                    <a:lnTo>
                      <a:pt x="1236" y="123"/>
                    </a:lnTo>
                    <a:lnTo>
                      <a:pt x="1239" y="121"/>
                    </a:lnTo>
                    <a:lnTo>
                      <a:pt x="1241" y="141"/>
                    </a:lnTo>
                    <a:lnTo>
                      <a:pt x="1244" y="133"/>
                    </a:lnTo>
                    <a:lnTo>
                      <a:pt x="1248" y="133"/>
                    </a:lnTo>
                    <a:lnTo>
                      <a:pt x="1249" y="121"/>
                    </a:lnTo>
                    <a:lnTo>
                      <a:pt x="1252" y="143"/>
                    </a:lnTo>
                    <a:lnTo>
                      <a:pt x="1254" y="135"/>
                    </a:lnTo>
                    <a:lnTo>
                      <a:pt x="1257" y="123"/>
                    </a:lnTo>
                    <a:lnTo>
                      <a:pt x="1261" y="138"/>
                    </a:lnTo>
                    <a:lnTo>
                      <a:pt x="1262" y="120"/>
                    </a:lnTo>
                    <a:lnTo>
                      <a:pt x="1266" y="123"/>
                    </a:lnTo>
                    <a:lnTo>
                      <a:pt x="1269" y="141"/>
                    </a:lnTo>
                    <a:lnTo>
                      <a:pt x="1271" y="130"/>
                    </a:lnTo>
                    <a:lnTo>
                      <a:pt x="1274" y="113"/>
                    </a:lnTo>
                    <a:lnTo>
                      <a:pt x="1276" y="138"/>
                    </a:lnTo>
                    <a:lnTo>
                      <a:pt x="1279" y="123"/>
                    </a:lnTo>
                    <a:lnTo>
                      <a:pt x="1282" y="118"/>
                    </a:lnTo>
                    <a:lnTo>
                      <a:pt x="1284" y="121"/>
                    </a:lnTo>
                    <a:lnTo>
                      <a:pt x="1287" y="125"/>
                    </a:lnTo>
                    <a:lnTo>
                      <a:pt x="1289" y="138"/>
                    </a:lnTo>
                    <a:lnTo>
                      <a:pt x="1292" y="131"/>
                    </a:lnTo>
                    <a:lnTo>
                      <a:pt x="1296" y="111"/>
                    </a:lnTo>
                    <a:lnTo>
                      <a:pt x="1297" y="95"/>
                    </a:lnTo>
                    <a:lnTo>
                      <a:pt x="1301" y="106"/>
                    </a:lnTo>
                    <a:lnTo>
                      <a:pt x="1304" y="83"/>
                    </a:lnTo>
                    <a:lnTo>
                      <a:pt x="1306" y="115"/>
                    </a:lnTo>
                    <a:lnTo>
                      <a:pt x="1309" y="123"/>
                    </a:lnTo>
                    <a:lnTo>
                      <a:pt x="1312" y="125"/>
                    </a:lnTo>
                    <a:lnTo>
                      <a:pt x="1314" y="125"/>
                    </a:lnTo>
                    <a:lnTo>
                      <a:pt x="1317" y="113"/>
                    </a:lnTo>
                    <a:lnTo>
                      <a:pt x="1319" y="131"/>
                    </a:lnTo>
                    <a:lnTo>
                      <a:pt x="1322" y="103"/>
                    </a:lnTo>
                    <a:lnTo>
                      <a:pt x="1325" y="123"/>
                    </a:lnTo>
                    <a:lnTo>
                      <a:pt x="1327" y="113"/>
                    </a:lnTo>
                    <a:lnTo>
                      <a:pt x="1330" y="77"/>
                    </a:lnTo>
                    <a:lnTo>
                      <a:pt x="1334" y="53"/>
                    </a:lnTo>
                    <a:lnTo>
                      <a:pt x="1335" y="108"/>
                    </a:lnTo>
                    <a:lnTo>
                      <a:pt x="1339" y="70"/>
                    </a:lnTo>
                    <a:lnTo>
                      <a:pt x="1340" y="105"/>
                    </a:lnTo>
                    <a:lnTo>
                      <a:pt x="1344" y="96"/>
                    </a:lnTo>
                    <a:lnTo>
                      <a:pt x="1347" y="110"/>
                    </a:lnTo>
                    <a:lnTo>
                      <a:pt x="1349" y="120"/>
                    </a:lnTo>
                    <a:lnTo>
                      <a:pt x="1352" y="63"/>
                    </a:lnTo>
                    <a:lnTo>
                      <a:pt x="1355" y="70"/>
                    </a:lnTo>
                    <a:lnTo>
                      <a:pt x="1357" y="0"/>
                    </a:lnTo>
                    <a:lnTo>
                      <a:pt x="1360" y="5"/>
                    </a:lnTo>
                    <a:lnTo>
                      <a:pt x="1362" y="73"/>
                    </a:lnTo>
                    <a:lnTo>
                      <a:pt x="1365" y="98"/>
                    </a:lnTo>
                    <a:lnTo>
                      <a:pt x="1369" y="110"/>
                    </a:lnTo>
                    <a:lnTo>
                      <a:pt x="1370" y="48"/>
                    </a:lnTo>
                    <a:lnTo>
                      <a:pt x="1374" y="113"/>
                    </a:lnTo>
                    <a:lnTo>
                      <a:pt x="1377" y="108"/>
                    </a:lnTo>
                    <a:lnTo>
                      <a:pt x="1379" y="103"/>
                    </a:lnTo>
                    <a:lnTo>
                      <a:pt x="1382" y="77"/>
                    </a:lnTo>
                    <a:lnTo>
                      <a:pt x="1384" y="73"/>
                    </a:lnTo>
                    <a:lnTo>
                      <a:pt x="1387" y="65"/>
                    </a:lnTo>
                    <a:lnTo>
                      <a:pt x="1390" y="73"/>
                    </a:lnTo>
                    <a:lnTo>
                      <a:pt x="1392" y="115"/>
                    </a:lnTo>
                    <a:lnTo>
                      <a:pt x="1395" y="98"/>
                    </a:lnTo>
                    <a:lnTo>
                      <a:pt x="1399" y="135"/>
                    </a:lnTo>
                    <a:lnTo>
                      <a:pt x="1400" y="126"/>
                    </a:lnTo>
                    <a:lnTo>
                      <a:pt x="1403" y="116"/>
                    </a:lnTo>
                    <a:lnTo>
                      <a:pt x="1405" y="106"/>
                    </a:lnTo>
                    <a:lnTo>
                      <a:pt x="1408" y="82"/>
                    </a:lnTo>
                    <a:lnTo>
                      <a:pt x="1412" y="120"/>
                    </a:lnTo>
                    <a:lnTo>
                      <a:pt x="1413" y="128"/>
                    </a:lnTo>
                    <a:lnTo>
                      <a:pt x="1417" y="128"/>
                    </a:lnTo>
                    <a:lnTo>
                      <a:pt x="1420" y="108"/>
                    </a:lnTo>
                    <a:lnTo>
                      <a:pt x="1422" y="118"/>
                    </a:lnTo>
                    <a:lnTo>
                      <a:pt x="1425" y="140"/>
                    </a:lnTo>
                    <a:lnTo>
                      <a:pt x="1427" y="116"/>
                    </a:lnTo>
                    <a:lnTo>
                      <a:pt x="1430" y="126"/>
                    </a:lnTo>
                    <a:lnTo>
                      <a:pt x="1433" y="128"/>
                    </a:lnTo>
                    <a:lnTo>
                      <a:pt x="1435" y="135"/>
                    </a:lnTo>
                    <a:lnTo>
                      <a:pt x="1438" y="123"/>
                    </a:lnTo>
                    <a:lnTo>
                      <a:pt x="1442" y="130"/>
                    </a:lnTo>
                    <a:lnTo>
                      <a:pt x="1443" y="126"/>
                    </a:lnTo>
                    <a:lnTo>
                      <a:pt x="1447" y="145"/>
                    </a:lnTo>
                    <a:lnTo>
                      <a:pt x="1448" y="145"/>
                    </a:lnTo>
                    <a:lnTo>
                      <a:pt x="1452" y="130"/>
                    </a:lnTo>
                    <a:lnTo>
                      <a:pt x="1455" y="123"/>
                    </a:lnTo>
                    <a:lnTo>
                      <a:pt x="1457" y="131"/>
                    </a:lnTo>
                    <a:lnTo>
                      <a:pt x="1460" y="133"/>
                    </a:lnTo>
                    <a:lnTo>
                      <a:pt x="1463" y="141"/>
                    </a:lnTo>
                    <a:lnTo>
                      <a:pt x="1465" y="140"/>
                    </a:lnTo>
                    <a:lnTo>
                      <a:pt x="1468" y="140"/>
                    </a:lnTo>
                    <a:lnTo>
                      <a:pt x="1470" y="135"/>
                    </a:lnTo>
                    <a:lnTo>
                      <a:pt x="1473" y="125"/>
                    </a:lnTo>
                    <a:lnTo>
                      <a:pt x="1476" y="123"/>
                    </a:lnTo>
                    <a:lnTo>
                      <a:pt x="1478" y="130"/>
                    </a:lnTo>
                    <a:lnTo>
                      <a:pt x="1481" y="130"/>
                    </a:lnTo>
                    <a:lnTo>
                      <a:pt x="1485" y="131"/>
                    </a:lnTo>
                    <a:lnTo>
                      <a:pt x="1486" y="126"/>
                    </a:lnTo>
                    <a:lnTo>
                      <a:pt x="1490" y="130"/>
                    </a:lnTo>
                    <a:lnTo>
                      <a:pt x="1491" y="123"/>
                    </a:lnTo>
                    <a:lnTo>
                      <a:pt x="1495" y="141"/>
                    </a:lnTo>
                    <a:lnTo>
                      <a:pt x="1498" y="135"/>
                    </a:lnTo>
                    <a:lnTo>
                      <a:pt x="1500" y="136"/>
                    </a:lnTo>
                    <a:lnTo>
                      <a:pt x="1503" y="125"/>
                    </a:lnTo>
                    <a:lnTo>
                      <a:pt x="1506" y="130"/>
                    </a:lnTo>
                    <a:lnTo>
                      <a:pt x="1508" y="141"/>
                    </a:lnTo>
                    <a:lnTo>
                      <a:pt x="1511" y="135"/>
                    </a:lnTo>
                    <a:lnTo>
                      <a:pt x="1515" y="130"/>
                    </a:lnTo>
                    <a:lnTo>
                      <a:pt x="1516" y="140"/>
                    </a:lnTo>
                    <a:lnTo>
                      <a:pt x="1520" y="135"/>
                    </a:lnTo>
                    <a:lnTo>
                      <a:pt x="1521" y="141"/>
                    </a:lnTo>
                    <a:lnTo>
                      <a:pt x="1525" y="131"/>
                    </a:lnTo>
                    <a:lnTo>
                      <a:pt x="1528" y="135"/>
                    </a:lnTo>
                    <a:lnTo>
                      <a:pt x="1530" y="136"/>
                    </a:lnTo>
                    <a:lnTo>
                      <a:pt x="1533" y="145"/>
                    </a:lnTo>
                    <a:lnTo>
                      <a:pt x="1535" y="126"/>
                    </a:lnTo>
                    <a:lnTo>
                      <a:pt x="1538" y="136"/>
                    </a:lnTo>
                    <a:lnTo>
                      <a:pt x="1541" y="145"/>
                    </a:lnTo>
                    <a:lnTo>
                      <a:pt x="1543" y="141"/>
                    </a:lnTo>
                    <a:lnTo>
                      <a:pt x="1546" y="131"/>
                    </a:lnTo>
                    <a:lnTo>
                      <a:pt x="1550" y="125"/>
                    </a:lnTo>
                    <a:lnTo>
                      <a:pt x="1551" y="133"/>
                    </a:lnTo>
                    <a:lnTo>
                      <a:pt x="1554" y="136"/>
                    </a:lnTo>
                    <a:lnTo>
                      <a:pt x="1556" y="141"/>
                    </a:lnTo>
                    <a:lnTo>
                      <a:pt x="1559" y="141"/>
                    </a:lnTo>
                    <a:lnTo>
                      <a:pt x="1563" y="133"/>
                    </a:lnTo>
                    <a:lnTo>
                      <a:pt x="1564" y="140"/>
                    </a:lnTo>
                    <a:lnTo>
                      <a:pt x="1568" y="143"/>
                    </a:lnTo>
                    <a:lnTo>
                      <a:pt x="1571" y="133"/>
                    </a:lnTo>
                    <a:lnTo>
                      <a:pt x="1573" y="141"/>
                    </a:lnTo>
                    <a:lnTo>
                      <a:pt x="1576" y="143"/>
                    </a:lnTo>
                    <a:lnTo>
                      <a:pt x="1579" y="140"/>
                    </a:lnTo>
                    <a:lnTo>
                      <a:pt x="1581" y="131"/>
                    </a:lnTo>
                    <a:lnTo>
                      <a:pt x="1584" y="128"/>
                    </a:lnTo>
                    <a:lnTo>
                      <a:pt x="1586" y="135"/>
                    </a:lnTo>
                    <a:lnTo>
                      <a:pt x="1589" y="135"/>
                    </a:lnTo>
                    <a:lnTo>
                      <a:pt x="1593" y="141"/>
                    </a:lnTo>
                    <a:lnTo>
                      <a:pt x="1594" y="135"/>
                    </a:lnTo>
                    <a:lnTo>
                      <a:pt x="1598" y="118"/>
                    </a:lnTo>
                    <a:lnTo>
                      <a:pt x="1601" y="135"/>
                    </a:lnTo>
                    <a:lnTo>
                      <a:pt x="1603" y="136"/>
                    </a:lnTo>
                    <a:lnTo>
                      <a:pt x="1606" y="136"/>
                    </a:lnTo>
                    <a:lnTo>
                      <a:pt x="1608" y="125"/>
                    </a:lnTo>
                    <a:lnTo>
                      <a:pt x="1611" y="140"/>
                    </a:lnTo>
                    <a:lnTo>
                      <a:pt x="1614" y="135"/>
                    </a:lnTo>
                    <a:lnTo>
                      <a:pt x="1616" y="136"/>
                    </a:lnTo>
                    <a:lnTo>
                      <a:pt x="1619" y="131"/>
                    </a:lnTo>
                    <a:lnTo>
                      <a:pt x="1621" y="140"/>
                    </a:lnTo>
                    <a:lnTo>
                      <a:pt x="1624" y="136"/>
                    </a:lnTo>
                    <a:lnTo>
                      <a:pt x="1627" y="130"/>
                    </a:lnTo>
                    <a:lnTo>
                      <a:pt x="1629" y="140"/>
                    </a:lnTo>
                    <a:lnTo>
                      <a:pt x="1632" y="143"/>
                    </a:lnTo>
                    <a:lnTo>
                      <a:pt x="1636" y="135"/>
                    </a:lnTo>
                    <a:lnTo>
                      <a:pt x="1637" y="136"/>
                    </a:lnTo>
                    <a:lnTo>
                      <a:pt x="1641" y="130"/>
                    </a:lnTo>
                    <a:lnTo>
                      <a:pt x="1644" y="135"/>
                    </a:lnTo>
                    <a:lnTo>
                      <a:pt x="1646" y="141"/>
                    </a:lnTo>
                    <a:lnTo>
                      <a:pt x="1649" y="141"/>
                    </a:lnTo>
                    <a:lnTo>
                      <a:pt x="1651" y="136"/>
                    </a:lnTo>
                    <a:lnTo>
                      <a:pt x="1654" y="140"/>
                    </a:lnTo>
                    <a:lnTo>
                      <a:pt x="1657" y="136"/>
                    </a:lnTo>
                    <a:lnTo>
                      <a:pt x="1659" y="138"/>
                    </a:lnTo>
                    <a:lnTo>
                      <a:pt x="1662" y="126"/>
                    </a:lnTo>
                    <a:lnTo>
                      <a:pt x="1666" y="138"/>
                    </a:lnTo>
                    <a:lnTo>
                      <a:pt x="1667" y="136"/>
                    </a:lnTo>
                    <a:lnTo>
                      <a:pt x="1671" y="133"/>
                    </a:lnTo>
                    <a:lnTo>
                      <a:pt x="1672" y="140"/>
                    </a:lnTo>
                    <a:lnTo>
                      <a:pt x="1676" y="135"/>
                    </a:lnTo>
                    <a:lnTo>
                      <a:pt x="1679" y="136"/>
                    </a:lnTo>
                    <a:lnTo>
                      <a:pt x="1681" y="143"/>
                    </a:lnTo>
                    <a:lnTo>
                      <a:pt x="1684" y="136"/>
                    </a:lnTo>
                    <a:lnTo>
                      <a:pt x="1686" y="143"/>
                    </a:lnTo>
                    <a:lnTo>
                      <a:pt x="1689" y="123"/>
                    </a:lnTo>
                    <a:lnTo>
                      <a:pt x="1692" y="135"/>
                    </a:lnTo>
                    <a:lnTo>
                      <a:pt x="1694" y="130"/>
                    </a:lnTo>
                    <a:lnTo>
                      <a:pt x="1697" y="133"/>
                    </a:lnTo>
                    <a:lnTo>
                      <a:pt x="1701" y="131"/>
                    </a:lnTo>
                    <a:lnTo>
                      <a:pt x="1702" y="143"/>
                    </a:lnTo>
                    <a:lnTo>
                      <a:pt x="1705" y="141"/>
                    </a:lnTo>
                    <a:lnTo>
                      <a:pt x="1709" y="131"/>
                    </a:lnTo>
                    <a:lnTo>
                      <a:pt x="1710" y="138"/>
                    </a:lnTo>
                    <a:lnTo>
                      <a:pt x="1714" y="143"/>
                    </a:lnTo>
                    <a:lnTo>
                      <a:pt x="1715" y="131"/>
                    </a:lnTo>
                    <a:lnTo>
                      <a:pt x="1719" y="136"/>
                    </a:lnTo>
                    <a:lnTo>
                      <a:pt x="1722" y="135"/>
                    </a:lnTo>
                    <a:lnTo>
                      <a:pt x="1724" y="123"/>
                    </a:lnTo>
                    <a:lnTo>
                      <a:pt x="1727" y="138"/>
                    </a:lnTo>
                    <a:lnTo>
                      <a:pt x="1730" y="138"/>
                    </a:lnTo>
                    <a:lnTo>
                      <a:pt x="1732" y="131"/>
                    </a:lnTo>
                    <a:lnTo>
                      <a:pt x="1735" y="136"/>
                    </a:lnTo>
                    <a:lnTo>
                      <a:pt x="1737" y="138"/>
                    </a:lnTo>
                    <a:lnTo>
                      <a:pt x="1740" y="133"/>
                    </a:lnTo>
                    <a:lnTo>
                      <a:pt x="1744" y="133"/>
                    </a:lnTo>
                    <a:lnTo>
                      <a:pt x="1745" y="141"/>
                    </a:lnTo>
                    <a:lnTo>
                      <a:pt x="1749" y="136"/>
                    </a:lnTo>
                    <a:lnTo>
                      <a:pt x="1752" y="141"/>
                    </a:lnTo>
                    <a:lnTo>
                      <a:pt x="1754" y="133"/>
                    </a:lnTo>
                    <a:lnTo>
                      <a:pt x="1757" y="123"/>
                    </a:lnTo>
                    <a:lnTo>
                      <a:pt x="1759" y="125"/>
                    </a:lnTo>
                    <a:lnTo>
                      <a:pt x="1762" y="135"/>
                    </a:lnTo>
                    <a:lnTo>
                      <a:pt x="1765" y="130"/>
                    </a:lnTo>
                    <a:lnTo>
                      <a:pt x="1767" y="128"/>
                    </a:lnTo>
                    <a:lnTo>
                      <a:pt x="1770" y="143"/>
                    </a:lnTo>
                    <a:lnTo>
                      <a:pt x="1774" y="125"/>
                    </a:lnTo>
                    <a:lnTo>
                      <a:pt x="1775" y="136"/>
                    </a:lnTo>
                    <a:lnTo>
                      <a:pt x="1778" y="131"/>
                    </a:lnTo>
                    <a:lnTo>
                      <a:pt x="1780" y="133"/>
                    </a:lnTo>
                    <a:lnTo>
                      <a:pt x="1783" y="143"/>
                    </a:lnTo>
                    <a:lnTo>
                      <a:pt x="1787" y="133"/>
                    </a:lnTo>
                    <a:lnTo>
                      <a:pt x="1788" y="121"/>
                    </a:lnTo>
                    <a:lnTo>
                      <a:pt x="1792" y="138"/>
                    </a:lnTo>
                    <a:lnTo>
                      <a:pt x="1795" y="133"/>
                    </a:lnTo>
                    <a:lnTo>
                      <a:pt x="1797" y="126"/>
                    </a:lnTo>
                    <a:lnTo>
                      <a:pt x="1800" y="141"/>
                    </a:lnTo>
                    <a:lnTo>
                      <a:pt x="1802" y="135"/>
                    </a:lnTo>
                    <a:lnTo>
                      <a:pt x="1805" y="141"/>
                    </a:lnTo>
                    <a:lnTo>
                      <a:pt x="1808" y="135"/>
                    </a:lnTo>
                    <a:lnTo>
                      <a:pt x="1810" y="135"/>
                    </a:lnTo>
                    <a:lnTo>
                      <a:pt x="1813" y="131"/>
                    </a:lnTo>
                    <a:lnTo>
                      <a:pt x="1817" y="138"/>
                    </a:lnTo>
                    <a:lnTo>
                      <a:pt x="1818" y="141"/>
                    </a:lnTo>
                    <a:lnTo>
                      <a:pt x="1822" y="128"/>
                    </a:lnTo>
                    <a:lnTo>
                      <a:pt x="1823" y="135"/>
                    </a:lnTo>
                    <a:lnTo>
                      <a:pt x="1827" y="143"/>
                    </a:lnTo>
                    <a:lnTo>
                      <a:pt x="1830" y="135"/>
                    </a:lnTo>
                    <a:lnTo>
                      <a:pt x="1832" y="128"/>
                    </a:lnTo>
                    <a:lnTo>
                      <a:pt x="1835" y="138"/>
                    </a:lnTo>
                    <a:lnTo>
                      <a:pt x="1838" y="140"/>
                    </a:lnTo>
                    <a:lnTo>
                      <a:pt x="1840" y="133"/>
                    </a:lnTo>
                    <a:lnTo>
                      <a:pt x="1843" y="143"/>
                    </a:lnTo>
                    <a:lnTo>
                      <a:pt x="1847" y="136"/>
                    </a:lnTo>
                    <a:lnTo>
                      <a:pt x="1848" y="145"/>
                    </a:lnTo>
                    <a:lnTo>
                      <a:pt x="1851" y="130"/>
                    </a:lnTo>
                    <a:lnTo>
                      <a:pt x="1853" y="128"/>
                    </a:lnTo>
                    <a:lnTo>
                      <a:pt x="1856" y="135"/>
                    </a:lnTo>
                    <a:lnTo>
                      <a:pt x="1860" y="128"/>
                    </a:lnTo>
                    <a:lnTo>
                      <a:pt x="1861" y="133"/>
                    </a:lnTo>
                    <a:lnTo>
                      <a:pt x="1865" y="131"/>
                    </a:lnTo>
                    <a:lnTo>
                      <a:pt x="1866" y="121"/>
                    </a:lnTo>
                    <a:lnTo>
                      <a:pt x="1870" y="141"/>
                    </a:lnTo>
                    <a:lnTo>
                      <a:pt x="1873" y="136"/>
                    </a:lnTo>
                    <a:lnTo>
                      <a:pt x="1875" y="123"/>
                    </a:lnTo>
                    <a:lnTo>
                      <a:pt x="1878" y="136"/>
                    </a:lnTo>
                    <a:lnTo>
                      <a:pt x="1881" y="136"/>
                    </a:lnTo>
                    <a:lnTo>
                      <a:pt x="1883" y="136"/>
                    </a:lnTo>
                    <a:lnTo>
                      <a:pt x="1886" y="138"/>
                    </a:lnTo>
                    <a:lnTo>
                      <a:pt x="1888" y="135"/>
                    </a:lnTo>
                    <a:lnTo>
                      <a:pt x="1891" y="135"/>
                    </a:lnTo>
                    <a:lnTo>
                      <a:pt x="1895" y="141"/>
                    </a:lnTo>
                    <a:lnTo>
                      <a:pt x="1896" y="140"/>
                    </a:lnTo>
                    <a:lnTo>
                      <a:pt x="1900" y="131"/>
                    </a:lnTo>
                    <a:lnTo>
                      <a:pt x="1903" y="131"/>
                    </a:lnTo>
                    <a:lnTo>
                      <a:pt x="1905" y="141"/>
                    </a:lnTo>
                    <a:lnTo>
                      <a:pt x="1908" y="140"/>
                    </a:lnTo>
                    <a:lnTo>
                      <a:pt x="1911" y="131"/>
                    </a:lnTo>
                    <a:lnTo>
                      <a:pt x="1913" y="133"/>
                    </a:lnTo>
                    <a:lnTo>
                      <a:pt x="1916" y="133"/>
                    </a:lnTo>
                    <a:lnTo>
                      <a:pt x="1918" y="136"/>
                    </a:lnTo>
                    <a:lnTo>
                      <a:pt x="1921" y="130"/>
                    </a:lnTo>
                    <a:lnTo>
                      <a:pt x="1925" y="131"/>
                    </a:lnTo>
                    <a:lnTo>
                      <a:pt x="1926" y="136"/>
                    </a:lnTo>
                    <a:lnTo>
                      <a:pt x="1929" y="128"/>
                    </a:lnTo>
                    <a:lnTo>
                      <a:pt x="1933" y="130"/>
                    </a:lnTo>
                    <a:lnTo>
                      <a:pt x="1934" y="123"/>
                    </a:lnTo>
                    <a:lnTo>
                      <a:pt x="1938" y="143"/>
                    </a:lnTo>
                    <a:lnTo>
                      <a:pt x="1939" y="141"/>
                    </a:lnTo>
                    <a:lnTo>
                      <a:pt x="1943" y="135"/>
                    </a:lnTo>
                    <a:lnTo>
                      <a:pt x="1946" y="133"/>
                    </a:lnTo>
                    <a:lnTo>
                      <a:pt x="1948" y="140"/>
                    </a:lnTo>
                    <a:lnTo>
                      <a:pt x="1951" y="131"/>
                    </a:lnTo>
                    <a:lnTo>
                      <a:pt x="1953" y="130"/>
                    </a:lnTo>
                    <a:lnTo>
                      <a:pt x="1956" y="133"/>
                    </a:lnTo>
                    <a:lnTo>
                      <a:pt x="1959" y="143"/>
                    </a:lnTo>
                    <a:lnTo>
                      <a:pt x="1961" y="136"/>
                    </a:lnTo>
                    <a:lnTo>
                      <a:pt x="1964" y="135"/>
                    </a:lnTo>
                    <a:lnTo>
                      <a:pt x="1968" y="131"/>
                    </a:lnTo>
                    <a:lnTo>
                      <a:pt x="1969" y="130"/>
                    </a:lnTo>
                    <a:lnTo>
                      <a:pt x="1973" y="141"/>
                    </a:lnTo>
                    <a:lnTo>
                      <a:pt x="1976" y="141"/>
                    </a:lnTo>
                    <a:lnTo>
                      <a:pt x="1978" y="145"/>
                    </a:lnTo>
                    <a:lnTo>
                      <a:pt x="1981" y="138"/>
                    </a:lnTo>
                    <a:lnTo>
                      <a:pt x="1983" y="131"/>
                    </a:lnTo>
                    <a:lnTo>
                      <a:pt x="1986" y="140"/>
                    </a:lnTo>
                    <a:lnTo>
                      <a:pt x="1989" y="138"/>
                    </a:lnTo>
                    <a:lnTo>
                      <a:pt x="1991" y="135"/>
                    </a:lnTo>
                    <a:lnTo>
                      <a:pt x="1994" y="136"/>
                    </a:lnTo>
                    <a:lnTo>
                      <a:pt x="1998" y="136"/>
                    </a:lnTo>
                    <a:lnTo>
                      <a:pt x="1999" y="130"/>
                    </a:lnTo>
                    <a:lnTo>
                      <a:pt x="2002" y="140"/>
                    </a:lnTo>
                    <a:lnTo>
                      <a:pt x="2004" y="133"/>
                    </a:lnTo>
                    <a:lnTo>
                      <a:pt x="2007" y="138"/>
                    </a:lnTo>
                    <a:lnTo>
                      <a:pt x="2011" y="133"/>
                    </a:lnTo>
                    <a:lnTo>
                      <a:pt x="2012" y="131"/>
                    </a:lnTo>
                    <a:lnTo>
                      <a:pt x="2016" y="141"/>
                    </a:lnTo>
                    <a:lnTo>
                      <a:pt x="2019" y="126"/>
                    </a:lnTo>
                    <a:lnTo>
                      <a:pt x="2021" y="138"/>
                    </a:lnTo>
                    <a:lnTo>
                      <a:pt x="2024" y="1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0" name="Freeform 374"/>
              <p:cNvSpPr>
                <a:spLocks/>
              </p:cNvSpPr>
              <p:nvPr/>
            </p:nvSpPr>
            <p:spPr bwMode="auto">
              <a:xfrm>
                <a:off x="2693" y="1206"/>
                <a:ext cx="491" cy="115"/>
              </a:xfrm>
              <a:custGeom>
                <a:avLst/>
                <a:gdLst>
                  <a:gd name="T0" fmla="*/ 5 w 491"/>
                  <a:gd name="T1" fmla="*/ 111 h 115"/>
                  <a:gd name="T2" fmla="*/ 13 w 491"/>
                  <a:gd name="T3" fmla="*/ 110 h 115"/>
                  <a:gd name="T4" fmla="*/ 22 w 491"/>
                  <a:gd name="T5" fmla="*/ 106 h 115"/>
                  <a:gd name="T6" fmla="*/ 30 w 491"/>
                  <a:gd name="T7" fmla="*/ 90 h 115"/>
                  <a:gd name="T8" fmla="*/ 38 w 491"/>
                  <a:gd name="T9" fmla="*/ 91 h 115"/>
                  <a:gd name="T10" fmla="*/ 45 w 491"/>
                  <a:gd name="T11" fmla="*/ 108 h 115"/>
                  <a:gd name="T12" fmla="*/ 53 w 491"/>
                  <a:gd name="T13" fmla="*/ 105 h 115"/>
                  <a:gd name="T14" fmla="*/ 61 w 491"/>
                  <a:gd name="T15" fmla="*/ 108 h 115"/>
                  <a:gd name="T16" fmla="*/ 70 w 491"/>
                  <a:gd name="T17" fmla="*/ 101 h 115"/>
                  <a:gd name="T18" fmla="*/ 78 w 491"/>
                  <a:gd name="T19" fmla="*/ 115 h 115"/>
                  <a:gd name="T20" fmla="*/ 86 w 491"/>
                  <a:gd name="T21" fmla="*/ 91 h 115"/>
                  <a:gd name="T22" fmla="*/ 95 w 491"/>
                  <a:gd name="T23" fmla="*/ 108 h 115"/>
                  <a:gd name="T24" fmla="*/ 103 w 491"/>
                  <a:gd name="T25" fmla="*/ 113 h 115"/>
                  <a:gd name="T26" fmla="*/ 110 w 491"/>
                  <a:gd name="T27" fmla="*/ 101 h 115"/>
                  <a:gd name="T28" fmla="*/ 118 w 491"/>
                  <a:gd name="T29" fmla="*/ 95 h 115"/>
                  <a:gd name="T30" fmla="*/ 126 w 491"/>
                  <a:gd name="T31" fmla="*/ 106 h 115"/>
                  <a:gd name="T32" fmla="*/ 134 w 491"/>
                  <a:gd name="T33" fmla="*/ 85 h 115"/>
                  <a:gd name="T34" fmla="*/ 143 w 491"/>
                  <a:gd name="T35" fmla="*/ 73 h 115"/>
                  <a:gd name="T36" fmla="*/ 151 w 491"/>
                  <a:gd name="T37" fmla="*/ 58 h 115"/>
                  <a:gd name="T38" fmla="*/ 159 w 491"/>
                  <a:gd name="T39" fmla="*/ 56 h 115"/>
                  <a:gd name="T40" fmla="*/ 168 w 491"/>
                  <a:gd name="T41" fmla="*/ 18 h 115"/>
                  <a:gd name="T42" fmla="*/ 174 w 491"/>
                  <a:gd name="T43" fmla="*/ 38 h 115"/>
                  <a:gd name="T44" fmla="*/ 183 w 491"/>
                  <a:gd name="T45" fmla="*/ 28 h 115"/>
                  <a:gd name="T46" fmla="*/ 191 w 491"/>
                  <a:gd name="T47" fmla="*/ 60 h 115"/>
                  <a:gd name="T48" fmla="*/ 199 w 491"/>
                  <a:gd name="T49" fmla="*/ 60 h 115"/>
                  <a:gd name="T50" fmla="*/ 207 w 491"/>
                  <a:gd name="T51" fmla="*/ 80 h 115"/>
                  <a:gd name="T52" fmla="*/ 216 w 491"/>
                  <a:gd name="T53" fmla="*/ 81 h 115"/>
                  <a:gd name="T54" fmla="*/ 224 w 491"/>
                  <a:gd name="T55" fmla="*/ 68 h 115"/>
                  <a:gd name="T56" fmla="*/ 232 w 491"/>
                  <a:gd name="T57" fmla="*/ 86 h 115"/>
                  <a:gd name="T58" fmla="*/ 239 w 491"/>
                  <a:gd name="T59" fmla="*/ 101 h 115"/>
                  <a:gd name="T60" fmla="*/ 247 w 491"/>
                  <a:gd name="T61" fmla="*/ 111 h 115"/>
                  <a:gd name="T62" fmla="*/ 256 w 491"/>
                  <a:gd name="T63" fmla="*/ 106 h 115"/>
                  <a:gd name="T64" fmla="*/ 264 w 491"/>
                  <a:gd name="T65" fmla="*/ 93 h 115"/>
                  <a:gd name="T66" fmla="*/ 272 w 491"/>
                  <a:gd name="T67" fmla="*/ 105 h 115"/>
                  <a:gd name="T68" fmla="*/ 280 w 491"/>
                  <a:gd name="T69" fmla="*/ 95 h 115"/>
                  <a:gd name="T70" fmla="*/ 289 w 491"/>
                  <a:gd name="T71" fmla="*/ 90 h 115"/>
                  <a:gd name="T72" fmla="*/ 297 w 491"/>
                  <a:gd name="T73" fmla="*/ 75 h 115"/>
                  <a:gd name="T74" fmla="*/ 305 w 491"/>
                  <a:gd name="T75" fmla="*/ 90 h 115"/>
                  <a:gd name="T76" fmla="*/ 312 w 491"/>
                  <a:gd name="T77" fmla="*/ 93 h 115"/>
                  <a:gd name="T78" fmla="*/ 320 w 491"/>
                  <a:gd name="T79" fmla="*/ 108 h 115"/>
                  <a:gd name="T80" fmla="*/ 329 w 491"/>
                  <a:gd name="T81" fmla="*/ 106 h 115"/>
                  <a:gd name="T82" fmla="*/ 337 w 491"/>
                  <a:gd name="T83" fmla="*/ 105 h 115"/>
                  <a:gd name="T84" fmla="*/ 345 w 491"/>
                  <a:gd name="T85" fmla="*/ 111 h 115"/>
                  <a:gd name="T86" fmla="*/ 354 w 491"/>
                  <a:gd name="T87" fmla="*/ 115 h 115"/>
                  <a:gd name="T88" fmla="*/ 362 w 491"/>
                  <a:gd name="T89" fmla="*/ 113 h 115"/>
                  <a:gd name="T90" fmla="*/ 370 w 491"/>
                  <a:gd name="T91" fmla="*/ 115 h 115"/>
                  <a:gd name="T92" fmla="*/ 377 w 491"/>
                  <a:gd name="T93" fmla="*/ 111 h 115"/>
                  <a:gd name="T94" fmla="*/ 385 w 491"/>
                  <a:gd name="T95" fmla="*/ 105 h 115"/>
                  <a:gd name="T96" fmla="*/ 393 w 491"/>
                  <a:gd name="T97" fmla="*/ 110 h 115"/>
                  <a:gd name="T98" fmla="*/ 402 w 491"/>
                  <a:gd name="T99" fmla="*/ 100 h 115"/>
                  <a:gd name="T100" fmla="*/ 410 w 491"/>
                  <a:gd name="T101" fmla="*/ 100 h 115"/>
                  <a:gd name="T102" fmla="*/ 418 w 491"/>
                  <a:gd name="T103" fmla="*/ 101 h 115"/>
                  <a:gd name="T104" fmla="*/ 427 w 491"/>
                  <a:gd name="T105" fmla="*/ 105 h 115"/>
                  <a:gd name="T106" fmla="*/ 435 w 491"/>
                  <a:gd name="T107" fmla="*/ 103 h 115"/>
                  <a:gd name="T108" fmla="*/ 441 w 491"/>
                  <a:gd name="T109" fmla="*/ 103 h 115"/>
                  <a:gd name="T110" fmla="*/ 450 w 491"/>
                  <a:gd name="T111" fmla="*/ 113 h 115"/>
                  <a:gd name="T112" fmla="*/ 458 w 491"/>
                  <a:gd name="T113" fmla="*/ 108 h 115"/>
                  <a:gd name="T114" fmla="*/ 466 w 491"/>
                  <a:gd name="T115" fmla="*/ 110 h 115"/>
                  <a:gd name="T116" fmla="*/ 475 w 491"/>
                  <a:gd name="T117" fmla="*/ 108 h 115"/>
                  <a:gd name="T118" fmla="*/ 483 w 491"/>
                  <a:gd name="T119" fmla="*/ 110 h 115"/>
                  <a:gd name="T120" fmla="*/ 491 w 491"/>
                  <a:gd name="T121" fmla="*/ 101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15">
                    <a:moveTo>
                      <a:pt x="0" y="113"/>
                    </a:moveTo>
                    <a:lnTo>
                      <a:pt x="2" y="111"/>
                    </a:lnTo>
                    <a:lnTo>
                      <a:pt x="5" y="111"/>
                    </a:lnTo>
                    <a:lnTo>
                      <a:pt x="8" y="105"/>
                    </a:lnTo>
                    <a:lnTo>
                      <a:pt x="10" y="108"/>
                    </a:lnTo>
                    <a:lnTo>
                      <a:pt x="13" y="110"/>
                    </a:lnTo>
                    <a:lnTo>
                      <a:pt x="17" y="101"/>
                    </a:lnTo>
                    <a:lnTo>
                      <a:pt x="18" y="95"/>
                    </a:lnTo>
                    <a:lnTo>
                      <a:pt x="22" y="106"/>
                    </a:lnTo>
                    <a:lnTo>
                      <a:pt x="23" y="93"/>
                    </a:lnTo>
                    <a:lnTo>
                      <a:pt x="27" y="100"/>
                    </a:lnTo>
                    <a:lnTo>
                      <a:pt x="30" y="90"/>
                    </a:lnTo>
                    <a:lnTo>
                      <a:pt x="32" y="100"/>
                    </a:lnTo>
                    <a:lnTo>
                      <a:pt x="35" y="108"/>
                    </a:lnTo>
                    <a:lnTo>
                      <a:pt x="38" y="91"/>
                    </a:lnTo>
                    <a:lnTo>
                      <a:pt x="40" y="100"/>
                    </a:lnTo>
                    <a:lnTo>
                      <a:pt x="43" y="113"/>
                    </a:lnTo>
                    <a:lnTo>
                      <a:pt x="45" y="108"/>
                    </a:lnTo>
                    <a:lnTo>
                      <a:pt x="48" y="88"/>
                    </a:lnTo>
                    <a:lnTo>
                      <a:pt x="52" y="110"/>
                    </a:lnTo>
                    <a:lnTo>
                      <a:pt x="53" y="105"/>
                    </a:lnTo>
                    <a:lnTo>
                      <a:pt x="56" y="101"/>
                    </a:lnTo>
                    <a:lnTo>
                      <a:pt x="60" y="88"/>
                    </a:lnTo>
                    <a:lnTo>
                      <a:pt x="61" y="108"/>
                    </a:lnTo>
                    <a:lnTo>
                      <a:pt x="65" y="100"/>
                    </a:lnTo>
                    <a:lnTo>
                      <a:pt x="66" y="100"/>
                    </a:lnTo>
                    <a:lnTo>
                      <a:pt x="70" y="101"/>
                    </a:lnTo>
                    <a:lnTo>
                      <a:pt x="73" y="90"/>
                    </a:lnTo>
                    <a:lnTo>
                      <a:pt x="75" y="80"/>
                    </a:lnTo>
                    <a:lnTo>
                      <a:pt x="78" y="115"/>
                    </a:lnTo>
                    <a:lnTo>
                      <a:pt x="81" y="105"/>
                    </a:lnTo>
                    <a:lnTo>
                      <a:pt x="83" y="106"/>
                    </a:lnTo>
                    <a:lnTo>
                      <a:pt x="86" y="91"/>
                    </a:lnTo>
                    <a:lnTo>
                      <a:pt x="88" y="103"/>
                    </a:lnTo>
                    <a:lnTo>
                      <a:pt x="91" y="110"/>
                    </a:lnTo>
                    <a:lnTo>
                      <a:pt x="95" y="108"/>
                    </a:lnTo>
                    <a:lnTo>
                      <a:pt x="96" y="95"/>
                    </a:lnTo>
                    <a:lnTo>
                      <a:pt x="100" y="96"/>
                    </a:lnTo>
                    <a:lnTo>
                      <a:pt x="103" y="113"/>
                    </a:lnTo>
                    <a:lnTo>
                      <a:pt x="105" y="105"/>
                    </a:lnTo>
                    <a:lnTo>
                      <a:pt x="108" y="101"/>
                    </a:lnTo>
                    <a:lnTo>
                      <a:pt x="110" y="101"/>
                    </a:lnTo>
                    <a:lnTo>
                      <a:pt x="113" y="88"/>
                    </a:lnTo>
                    <a:lnTo>
                      <a:pt x="116" y="68"/>
                    </a:lnTo>
                    <a:lnTo>
                      <a:pt x="118" y="95"/>
                    </a:lnTo>
                    <a:lnTo>
                      <a:pt x="121" y="73"/>
                    </a:lnTo>
                    <a:lnTo>
                      <a:pt x="125" y="101"/>
                    </a:lnTo>
                    <a:lnTo>
                      <a:pt x="126" y="106"/>
                    </a:lnTo>
                    <a:lnTo>
                      <a:pt x="129" y="85"/>
                    </a:lnTo>
                    <a:lnTo>
                      <a:pt x="131" y="88"/>
                    </a:lnTo>
                    <a:lnTo>
                      <a:pt x="134" y="85"/>
                    </a:lnTo>
                    <a:lnTo>
                      <a:pt x="138" y="90"/>
                    </a:lnTo>
                    <a:lnTo>
                      <a:pt x="139" y="80"/>
                    </a:lnTo>
                    <a:lnTo>
                      <a:pt x="143" y="73"/>
                    </a:lnTo>
                    <a:lnTo>
                      <a:pt x="146" y="103"/>
                    </a:lnTo>
                    <a:lnTo>
                      <a:pt x="148" y="42"/>
                    </a:lnTo>
                    <a:lnTo>
                      <a:pt x="151" y="58"/>
                    </a:lnTo>
                    <a:lnTo>
                      <a:pt x="154" y="12"/>
                    </a:lnTo>
                    <a:lnTo>
                      <a:pt x="156" y="38"/>
                    </a:lnTo>
                    <a:lnTo>
                      <a:pt x="159" y="56"/>
                    </a:lnTo>
                    <a:lnTo>
                      <a:pt x="161" y="48"/>
                    </a:lnTo>
                    <a:lnTo>
                      <a:pt x="164" y="23"/>
                    </a:lnTo>
                    <a:lnTo>
                      <a:pt x="168" y="18"/>
                    </a:lnTo>
                    <a:lnTo>
                      <a:pt x="169" y="35"/>
                    </a:lnTo>
                    <a:lnTo>
                      <a:pt x="173" y="63"/>
                    </a:lnTo>
                    <a:lnTo>
                      <a:pt x="174" y="38"/>
                    </a:lnTo>
                    <a:lnTo>
                      <a:pt x="178" y="22"/>
                    </a:lnTo>
                    <a:lnTo>
                      <a:pt x="181" y="0"/>
                    </a:lnTo>
                    <a:lnTo>
                      <a:pt x="183" y="28"/>
                    </a:lnTo>
                    <a:lnTo>
                      <a:pt x="186" y="43"/>
                    </a:lnTo>
                    <a:lnTo>
                      <a:pt x="189" y="53"/>
                    </a:lnTo>
                    <a:lnTo>
                      <a:pt x="191" y="60"/>
                    </a:lnTo>
                    <a:lnTo>
                      <a:pt x="194" y="42"/>
                    </a:lnTo>
                    <a:lnTo>
                      <a:pt x="196" y="103"/>
                    </a:lnTo>
                    <a:lnTo>
                      <a:pt x="199" y="60"/>
                    </a:lnTo>
                    <a:lnTo>
                      <a:pt x="203" y="47"/>
                    </a:lnTo>
                    <a:lnTo>
                      <a:pt x="204" y="83"/>
                    </a:lnTo>
                    <a:lnTo>
                      <a:pt x="207" y="80"/>
                    </a:lnTo>
                    <a:lnTo>
                      <a:pt x="211" y="106"/>
                    </a:lnTo>
                    <a:lnTo>
                      <a:pt x="212" y="60"/>
                    </a:lnTo>
                    <a:lnTo>
                      <a:pt x="216" y="81"/>
                    </a:lnTo>
                    <a:lnTo>
                      <a:pt x="219" y="90"/>
                    </a:lnTo>
                    <a:lnTo>
                      <a:pt x="221" y="110"/>
                    </a:lnTo>
                    <a:lnTo>
                      <a:pt x="224" y="68"/>
                    </a:lnTo>
                    <a:lnTo>
                      <a:pt x="226" y="83"/>
                    </a:lnTo>
                    <a:lnTo>
                      <a:pt x="229" y="80"/>
                    </a:lnTo>
                    <a:lnTo>
                      <a:pt x="232" y="86"/>
                    </a:lnTo>
                    <a:lnTo>
                      <a:pt x="234" y="83"/>
                    </a:lnTo>
                    <a:lnTo>
                      <a:pt x="237" y="78"/>
                    </a:lnTo>
                    <a:lnTo>
                      <a:pt x="239" y="101"/>
                    </a:lnTo>
                    <a:lnTo>
                      <a:pt x="242" y="95"/>
                    </a:lnTo>
                    <a:lnTo>
                      <a:pt x="246" y="110"/>
                    </a:lnTo>
                    <a:lnTo>
                      <a:pt x="247" y="111"/>
                    </a:lnTo>
                    <a:lnTo>
                      <a:pt x="251" y="100"/>
                    </a:lnTo>
                    <a:lnTo>
                      <a:pt x="254" y="100"/>
                    </a:lnTo>
                    <a:lnTo>
                      <a:pt x="256" y="106"/>
                    </a:lnTo>
                    <a:lnTo>
                      <a:pt x="259" y="78"/>
                    </a:lnTo>
                    <a:lnTo>
                      <a:pt x="262" y="101"/>
                    </a:lnTo>
                    <a:lnTo>
                      <a:pt x="264" y="93"/>
                    </a:lnTo>
                    <a:lnTo>
                      <a:pt x="267" y="110"/>
                    </a:lnTo>
                    <a:lnTo>
                      <a:pt x="269" y="58"/>
                    </a:lnTo>
                    <a:lnTo>
                      <a:pt x="272" y="105"/>
                    </a:lnTo>
                    <a:lnTo>
                      <a:pt x="276" y="95"/>
                    </a:lnTo>
                    <a:lnTo>
                      <a:pt x="277" y="96"/>
                    </a:lnTo>
                    <a:lnTo>
                      <a:pt x="280" y="95"/>
                    </a:lnTo>
                    <a:lnTo>
                      <a:pt x="284" y="88"/>
                    </a:lnTo>
                    <a:lnTo>
                      <a:pt x="285" y="86"/>
                    </a:lnTo>
                    <a:lnTo>
                      <a:pt x="289" y="90"/>
                    </a:lnTo>
                    <a:lnTo>
                      <a:pt x="290" y="98"/>
                    </a:lnTo>
                    <a:lnTo>
                      <a:pt x="294" y="95"/>
                    </a:lnTo>
                    <a:lnTo>
                      <a:pt x="297" y="75"/>
                    </a:lnTo>
                    <a:lnTo>
                      <a:pt x="299" y="75"/>
                    </a:lnTo>
                    <a:lnTo>
                      <a:pt x="302" y="101"/>
                    </a:lnTo>
                    <a:lnTo>
                      <a:pt x="305" y="90"/>
                    </a:lnTo>
                    <a:lnTo>
                      <a:pt x="307" y="106"/>
                    </a:lnTo>
                    <a:lnTo>
                      <a:pt x="310" y="91"/>
                    </a:lnTo>
                    <a:lnTo>
                      <a:pt x="312" y="93"/>
                    </a:lnTo>
                    <a:lnTo>
                      <a:pt x="315" y="108"/>
                    </a:lnTo>
                    <a:lnTo>
                      <a:pt x="319" y="96"/>
                    </a:lnTo>
                    <a:lnTo>
                      <a:pt x="320" y="108"/>
                    </a:lnTo>
                    <a:lnTo>
                      <a:pt x="324" y="103"/>
                    </a:lnTo>
                    <a:lnTo>
                      <a:pt x="327" y="95"/>
                    </a:lnTo>
                    <a:lnTo>
                      <a:pt x="329" y="106"/>
                    </a:lnTo>
                    <a:lnTo>
                      <a:pt x="332" y="83"/>
                    </a:lnTo>
                    <a:lnTo>
                      <a:pt x="334" y="108"/>
                    </a:lnTo>
                    <a:lnTo>
                      <a:pt x="337" y="105"/>
                    </a:lnTo>
                    <a:lnTo>
                      <a:pt x="340" y="108"/>
                    </a:lnTo>
                    <a:lnTo>
                      <a:pt x="342" y="106"/>
                    </a:lnTo>
                    <a:lnTo>
                      <a:pt x="345" y="111"/>
                    </a:lnTo>
                    <a:lnTo>
                      <a:pt x="349" y="96"/>
                    </a:lnTo>
                    <a:lnTo>
                      <a:pt x="350" y="98"/>
                    </a:lnTo>
                    <a:lnTo>
                      <a:pt x="354" y="115"/>
                    </a:lnTo>
                    <a:lnTo>
                      <a:pt x="355" y="105"/>
                    </a:lnTo>
                    <a:lnTo>
                      <a:pt x="358" y="115"/>
                    </a:lnTo>
                    <a:lnTo>
                      <a:pt x="362" y="113"/>
                    </a:lnTo>
                    <a:lnTo>
                      <a:pt x="363" y="101"/>
                    </a:lnTo>
                    <a:lnTo>
                      <a:pt x="367" y="103"/>
                    </a:lnTo>
                    <a:lnTo>
                      <a:pt x="370" y="115"/>
                    </a:lnTo>
                    <a:lnTo>
                      <a:pt x="372" y="105"/>
                    </a:lnTo>
                    <a:lnTo>
                      <a:pt x="375" y="111"/>
                    </a:lnTo>
                    <a:lnTo>
                      <a:pt x="377" y="111"/>
                    </a:lnTo>
                    <a:lnTo>
                      <a:pt x="380" y="105"/>
                    </a:lnTo>
                    <a:lnTo>
                      <a:pt x="383" y="111"/>
                    </a:lnTo>
                    <a:lnTo>
                      <a:pt x="385" y="105"/>
                    </a:lnTo>
                    <a:lnTo>
                      <a:pt x="388" y="105"/>
                    </a:lnTo>
                    <a:lnTo>
                      <a:pt x="392" y="111"/>
                    </a:lnTo>
                    <a:lnTo>
                      <a:pt x="393" y="110"/>
                    </a:lnTo>
                    <a:lnTo>
                      <a:pt x="397" y="98"/>
                    </a:lnTo>
                    <a:lnTo>
                      <a:pt x="400" y="110"/>
                    </a:lnTo>
                    <a:lnTo>
                      <a:pt x="402" y="100"/>
                    </a:lnTo>
                    <a:lnTo>
                      <a:pt x="405" y="108"/>
                    </a:lnTo>
                    <a:lnTo>
                      <a:pt x="407" y="105"/>
                    </a:lnTo>
                    <a:lnTo>
                      <a:pt x="410" y="100"/>
                    </a:lnTo>
                    <a:lnTo>
                      <a:pt x="413" y="113"/>
                    </a:lnTo>
                    <a:lnTo>
                      <a:pt x="415" y="105"/>
                    </a:lnTo>
                    <a:lnTo>
                      <a:pt x="418" y="101"/>
                    </a:lnTo>
                    <a:lnTo>
                      <a:pt x="420" y="111"/>
                    </a:lnTo>
                    <a:lnTo>
                      <a:pt x="423" y="101"/>
                    </a:lnTo>
                    <a:lnTo>
                      <a:pt x="427" y="105"/>
                    </a:lnTo>
                    <a:lnTo>
                      <a:pt x="428" y="111"/>
                    </a:lnTo>
                    <a:lnTo>
                      <a:pt x="431" y="103"/>
                    </a:lnTo>
                    <a:lnTo>
                      <a:pt x="435" y="103"/>
                    </a:lnTo>
                    <a:lnTo>
                      <a:pt x="436" y="108"/>
                    </a:lnTo>
                    <a:lnTo>
                      <a:pt x="440" y="101"/>
                    </a:lnTo>
                    <a:lnTo>
                      <a:pt x="441" y="103"/>
                    </a:lnTo>
                    <a:lnTo>
                      <a:pt x="445" y="115"/>
                    </a:lnTo>
                    <a:lnTo>
                      <a:pt x="448" y="110"/>
                    </a:lnTo>
                    <a:lnTo>
                      <a:pt x="450" y="113"/>
                    </a:lnTo>
                    <a:lnTo>
                      <a:pt x="453" y="101"/>
                    </a:lnTo>
                    <a:lnTo>
                      <a:pt x="456" y="93"/>
                    </a:lnTo>
                    <a:lnTo>
                      <a:pt x="458" y="108"/>
                    </a:lnTo>
                    <a:lnTo>
                      <a:pt x="461" y="110"/>
                    </a:lnTo>
                    <a:lnTo>
                      <a:pt x="465" y="106"/>
                    </a:lnTo>
                    <a:lnTo>
                      <a:pt x="466" y="110"/>
                    </a:lnTo>
                    <a:lnTo>
                      <a:pt x="470" y="98"/>
                    </a:lnTo>
                    <a:lnTo>
                      <a:pt x="471" y="105"/>
                    </a:lnTo>
                    <a:lnTo>
                      <a:pt x="475" y="108"/>
                    </a:lnTo>
                    <a:lnTo>
                      <a:pt x="478" y="108"/>
                    </a:lnTo>
                    <a:lnTo>
                      <a:pt x="480" y="108"/>
                    </a:lnTo>
                    <a:lnTo>
                      <a:pt x="483" y="110"/>
                    </a:lnTo>
                    <a:lnTo>
                      <a:pt x="485" y="98"/>
                    </a:lnTo>
                    <a:lnTo>
                      <a:pt x="488" y="106"/>
                    </a:lnTo>
                    <a:lnTo>
                      <a:pt x="491" y="10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1" name="Freeform 375"/>
              <p:cNvSpPr>
                <a:spLocks/>
              </p:cNvSpPr>
              <p:nvPr/>
            </p:nvSpPr>
            <p:spPr bwMode="auto">
              <a:xfrm>
                <a:off x="669" y="1090"/>
                <a:ext cx="2024" cy="146"/>
              </a:xfrm>
              <a:custGeom>
                <a:avLst/>
                <a:gdLst>
                  <a:gd name="T0" fmla="*/ 30 w 2024"/>
                  <a:gd name="T1" fmla="*/ 139 h 146"/>
                  <a:gd name="T2" fmla="*/ 63 w 2024"/>
                  <a:gd name="T3" fmla="*/ 141 h 146"/>
                  <a:gd name="T4" fmla="*/ 94 w 2024"/>
                  <a:gd name="T5" fmla="*/ 141 h 146"/>
                  <a:gd name="T6" fmla="*/ 127 w 2024"/>
                  <a:gd name="T7" fmla="*/ 139 h 146"/>
                  <a:gd name="T8" fmla="*/ 159 w 2024"/>
                  <a:gd name="T9" fmla="*/ 141 h 146"/>
                  <a:gd name="T10" fmla="*/ 192 w 2024"/>
                  <a:gd name="T11" fmla="*/ 136 h 146"/>
                  <a:gd name="T12" fmla="*/ 224 w 2024"/>
                  <a:gd name="T13" fmla="*/ 133 h 146"/>
                  <a:gd name="T14" fmla="*/ 257 w 2024"/>
                  <a:gd name="T15" fmla="*/ 136 h 146"/>
                  <a:gd name="T16" fmla="*/ 288 w 2024"/>
                  <a:gd name="T17" fmla="*/ 138 h 146"/>
                  <a:gd name="T18" fmla="*/ 322 w 2024"/>
                  <a:gd name="T19" fmla="*/ 139 h 146"/>
                  <a:gd name="T20" fmla="*/ 353 w 2024"/>
                  <a:gd name="T21" fmla="*/ 144 h 146"/>
                  <a:gd name="T22" fmla="*/ 386 w 2024"/>
                  <a:gd name="T23" fmla="*/ 143 h 146"/>
                  <a:gd name="T24" fmla="*/ 418 w 2024"/>
                  <a:gd name="T25" fmla="*/ 139 h 146"/>
                  <a:gd name="T26" fmla="*/ 451 w 2024"/>
                  <a:gd name="T27" fmla="*/ 138 h 146"/>
                  <a:gd name="T28" fmla="*/ 483 w 2024"/>
                  <a:gd name="T29" fmla="*/ 129 h 146"/>
                  <a:gd name="T30" fmla="*/ 516 w 2024"/>
                  <a:gd name="T31" fmla="*/ 106 h 146"/>
                  <a:gd name="T32" fmla="*/ 547 w 2024"/>
                  <a:gd name="T33" fmla="*/ 129 h 146"/>
                  <a:gd name="T34" fmla="*/ 580 w 2024"/>
                  <a:gd name="T35" fmla="*/ 136 h 146"/>
                  <a:gd name="T36" fmla="*/ 612 w 2024"/>
                  <a:gd name="T37" fmla="*/ 138 h 146"/>
                  <a:gd name="T38" fmla="*/ 645 w 2024"/>
                  <a:gd name="T39" fmla="*/ 139 h 146"/>
                  <a:gd name="T40" fmla="*/ 677 w 2024"/>
                  <a:gd name="T41" fmla="*/ 139 h 146"/>
                  <a:gd name="T42" fmla="*/ 710 w 2024"/>
                  <a:gd name="T43" fmla="*/ 139 h 146"/>
                  <a:gd name="T44" fmla="*/ 741 w 2024"/>
                  <a:gd name="T45" fmla="*/ 139 h 146"/>
                  <a:gd name="T46" fmla="*/ 775 w 2024"/>
                  <a:gd name="T47" fmla="*/ 143 h 146"/>
                  <a:gd name="T48" fmla="*/ 806 w 2024"/>
                  <a:gd name="T49" fmla="*/ 143 h 146"/>
                  <a:gd name="T50" fmla="*/ 839 w 2024"/>
                  <a:gd name="T51" fmla="*/ 139 h 146"/>
                  <a:gd name="T52" fmla="*/ 873 w 2024"/>
                  <a:gd name="T53" fmla="*/ 138 h 146"/>
                  <a:gd name="T54" fmla="*/ 904 w 2024"/>
                  <a:gd name="T55" fmla="*/ 144 h 146"/>
                  <a:gd name="T56" fmla="*/ 937 w 2024"/>
                  <a:gd name="T57" fmla="*/ 141 h 146"/>
                  <a:gd name="T58" fmla="*/ 969 w 2024"/>
                  <a:gd name="T59" fmla="*/ 136 h 146"/>
                  <a:gd name="T60" fmla="*/ 1002 w 2024"/>
                  <a:gd name="T61" fmla="*/ 136 h 146"/>
                  <a:gd name="T62" fmla="*/ 1033 w 2024"/>
                  <a:gd name="T63" fmla="*/ 138 h 146"/>
                  <a:gd name="T64" fmla="*/ 1067 w 2024"/>
                  <a:gd name="T65" fmla="*/ 136 h 146"/>
                  <a:gd name="T66" fmla="*/ 1098 w 2024"/>
                  <a:gd name="T67" fmla="*/ 139 h 146"/>
                  <a:gd name="T68" fmla="*/ 1131 w 2024"/>
                  <a:gd name="T69" fmla="*/ 141 h 146"/>
                  <a:gd name="T70" fmla="*/ 1163 w 2024"/>
                  <a:gd name="T71" fmla="*/ 144 h 146"/>
                  <a:gd name="T72" fmla="*/ 1196 w 2024"/>
                  <a:gd name="T73" fmla="*/ 143 h 146"/>
                  <a:gd name="T74" fmla="*/ 1228 w 2024"/>
                  <a:gd name="T75" fmla="*/ 138 h 146"/>
                  <a:gd name="T76" fmla="*/ 1261 w 2024"/>
                  <a:gd name="T77" fmla="*/ 136 h 146"/>
                  <a:gd name="T78" fmla="*/ 1292 w 2024"/>
                  <a:gd name="T79" fmla="*/ 136 h 146"/>
                  <a:gd name="T80" fmla="*/ 1325 w 2024"/>
                  <a:gd name="T81" fmla="*/ 133 h 146"/>
                  <a:gd name="T82" fmla="*/ 1357 w 2024"/>
                  <a:gd name="T83" fmla="*/ 118 h 146"/>
                  <a:gd name="T84" fmla="*/ 1390 w 2024"/>
                  <a:gd name="T85" fmla="*/ 118 h 146"/>
                  <a:gd name="T86" fmla="*/ 1422 w 2024"/>
                  <a:gd name="T87" fmla="*/ 129 h 146"/>
                  <a:gd name="T88" fmla="*/ 1455 w 2024"/>
                  <a:gd name="T89" fmla="*/ 133 h 146"/>
                  <a:gd name="T90" fmla="*/ 1486 w 2024"/>
                  <a:gd name="T91" fmla="*/ 136 h 146"/>
                  <a:gd name="T92" fmla="*/ 1520 w 2024"/>
                  <a:gd name="T93" fmla="*/ 138 h 146"/>
                  <a:gd name="T94" fmla="*/ 1551 w 2024"/>
                  <a:gd name="T95" fmla="*/ 143 h 146"/>
                  <a:gd name="T96" fmla="*/ 1584 w 2024"/>
                  <a:gd name="T97" fmla="*/ 141 h 146"/>
                  <a:gd name="T98" fmla="*/ 1616 w 2024"/>
                  <a:gd name="T99" fmla="*/ 139 h 146"/>
                  <a:gd name="T100" fmla="*/ 1649 w 2024"/>
                  <a:gd name="T101" fmla="*/ 143 h 146"/>
                  <a:gd name="T102" fmla="*/ 1681 w 2024"/>
                  <a:gd name="T103" fmla="*/ 143 h 146"/>
                  <a:gd name="T104" fmla="*/ 1714 w 2024"/>
                  <a:gd name="T105" fmla="*/ 141 h 146"/>
                  <a:gd name="T106" fmla="*/ 1745 w 2024"/>
                  <a:gd name="T107" fmla="*/ 136 h 146"/>
                  <a:gd name="T108" fmla="*/ 1778 w 2024"/>
                  <a:gd name="T109" fmla="*/ 139 h 146"/>
                  <a:gd name="T110" fmla="*/ 1810 w 2024"/>
                  <a:gd name="T111" fmla="*/ 134 h 146"/>
                  <a:gd name="T112" fmla="*/ 1843 w 2024"/>
                  <a:gd name="T113" fmla="*/ 138 h 146"/>
                  <a:gd name="T114" fmla="*/ 1875 w 2024"/>
                  <a:gd name="T115" fmla="*/ 143 h 146"/>
                  <a:gd name="T116" fmla="*/ 1908 w 2024"/>
                  <a:gd name="T117" fmla="*/ 144 h 146"/>
                  <a:gd name="T118" fmla="*/ 1939 w 2024"/>
                  <a:gd name="T119" fmla="*/ 141 h 146"/>
                  <a:gd name="T120" fmla="*/ 1973 w 2024"/>
                  <a:gd name="T121" fmla="*/ 143 h 146"/>
                  <a:gd name="T122" fmla="*/ 2004 w 2024"/>
                  <a:gd name="T123" fmla="*/ 138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38"/>
                    </a:moveTo>
                    <a:lnTo>
                      <a:pt x="3" y="138"/>
                    </a:lnTo>
                    <a:lnTo>
                      <a:pt x="5" y="144"/>
                    </a:lnTo>
                    <a:lnTo>
                      <a:pt x="8" y="141"/>
                    </a:lnTo>
                    <a:lnTo>
                      <a:pt x="11" y="144"/>
                    </a:lnTo>
                    <a:lnTo>
                      <a:pt x="13" y="139"/>
                    </a:lnTo>
                    <a:lnTo>
                      <a:pt x="16" y="138"/>
                    </a:lnTo>
                    <a:lnTo>
                      <a:pt x="20" y="141"/>
                    </a:lnTo>
                    <a:lnTo>
                      <a:pt x="21" y="139"/>
                    </a:lnTo>
                    <a:lnTo>
                      <a:pt x="25" y="143"/>
                    </a:lnTo>
                    <a:lnTo>
                      <a:pt x="28" y="141"/>
                    </a:lnTo>
                    <a:lnTo>
                      <a:pt x="30" y="139"/>
                    </a:lnTo>
                    <a:lnTo>
                      <a:pt x="33" y="143"/>
                    </a:lnTo>
                    <a:lnTo>
                      <a:pt x="35" y="136"/>
                    </a:lnTo>
                    <a:lnTo>
                      <a:pt x="38" y="139"/>
                    </a:lnTo>
                    <a:lnTo>
                      <a:pt x="41" y="139"/>
                    </a:lnTo>
                    <a:lnTo>
                      <a:pt x="43" y="138"/>
                    </a:lnTo>
                    <a:lnTo>
                      <a:pt x="46" y="144"/>
                    </a:lnTo>
                    <a:lnTo>
                      <a:pt x="49" y="141"/>
                    </a:lnTo>
                    <a:lnTo>
                      <a:pt x="51" y="136"/>
                    </a:lnTo>
                    <a:lnTo>
                      <a:pt x="54" y="143"/>
                    </a:lnTo>
                    <a:lnTo>
                      <a:pt x="56" y="143"/>
                    </a:lnTo>
                    <a:lnTo>
                      <a:pt x="59" y="141"/>
                    </a:lnTo>
                    <a:lnTo>
                      <a:pt x="63" y="141"/>
                    </a:lnTo>
                    <a:lnTo>
                      <a:pt x="64" y="139"/>
                    </a:lnTo>
                    <a:lnTo>
                      <a:pt x="68" y="139"/>
                    </a:lnTo>
                    <a:lnTo>
                      <a:pt x="69" y="139"/>
                    </a:lnTo>
                    <a:lnTo>
                      <a:pt x="73" y="136"/>
                    </a:lnTo>
                    <a:lnTo>
                      <a:pt x="76" y="136"/>
                    </a:lnTo>
                    <a:lnTo>
                      <a:pt x="78" y="143"/>
                    </a:lnTo>
                    <a:lnTo>
                      <a:pt x="81" y="143"/>
                    </a:lnTo>
                    <a:lnTo>
                      <a:pt x="84" y="141"/>
                    </a:lnTo>
                    <a:lnTo>
                      <a:pt x="86" y="139"/>
                    </a:lnTo>
                    <a:lnTo>
                      <a:pt x="89" y="143"/>
                    </a:lnTo>
                    <a:lnTo>
                      <a:pt x="93" y="136"/>
                    </a:lnTo>
                    <a:lnTo>
                      <a:pt x="94" y="141"/>
                    </a:lnTo>
                    <a:lnTo>
                      <a:pt x="98" y="143"/>
                    </a:lnTo>
                    <a:lnTo>
                      <a:pt x="99" y="141"/>
                    </a:lnTo>
                    <a:lnTo>
                      <a:pt x="103" y="136"/>
                    </a:lnTo>
                    <a:lnTo>
                      <a:pt x="106" y="136"/>
                    </a:lnTo>
                    <a:lnTo>
                      <a:pt x="108" y="141"/>
                    </a:lnTo>
                    <a:lnTo>
                      <a:pt x="111" y="143"/>
                    </a:lnTo>
                    <a:lnTo>
                      <a:pt x="114" y="144"/>
                    </a:lnTo>
                    <a:lnTo>
                      <a:pt x="116" y="139"/>
                    </a:lnTo>
                    <a:lnTo>
                      <a:pt x="119" y="141"/>
                    </a:lnTo>
                    <a:lnTo>
                      <a:pt x="121" y="143"/>
                    </a:lnTo>
                    <a:lnTo>
                      <a:pt x="124" y="143"/>
                    </a:lnTo>
                    <a:lnTo>
                      <a:pt x="127" y="139"/>
                    </a:lnTo>
                    <a:lnTo>
                      <a:pt x="129" y="138"/>
                    </a:lnTo>
                    <a:lnTo>
                      <a:pt x="132" y="141"/>
                    </a:lnTo>
                    <a:lnTo>
                      <a:pt x="134" y="141"/>
                    </a:lnTo>
                    <a:lnTo>
                      <a:pt x="137" y="144"/>
                    </a:lnTo>
                    <a:lnTo>
                      <a:pt x="141" y="134"/>
                    </a:lnTo>
                    <a:lnTo>
                      <a:pt x="142" y="143"/>
                    </a:lnTo>
                    <a:lnTo>
                      <a:pt x="146" y="143"/>
                    </a:lnTo>
                    <a:lnTo>
                      <a:pt x="149" y="143"/>
                    </a:lnTo>
                    <a:lnTo>
                      <a:pt x="151" y="143"/>
                    </a:lnTo>
                    <a:lnTo>
                      <a:pt x="154" y="136"/>
                    </a:lnTo>
                    <a:lnTo>
                      <a:pt x="157" y="136"/>
                    </a:lnTo>
                    <a:lnTo>
                      <a:pt x="159" y="141"/>
                    </a:lnTo>
                    <a:lnTo>
                      <a:pt x="162" y="143"/>
                    </a:lnTo>
                    <a:lnTo>
                      <a:pt x="164" y="133"/>
                    </a:lnTo>
                    <a:lnTo>
                      <a:pt x="167" y="139"/>
                    </a:lnTo>
                    <a:lnTo>
                      <a:pt x="171" y="141"/>
                    </a:lnTo>
                    <a:lnTo>
                      <a:pt x="172" y="133"/>
                    </a:lnTo>
                    <a:lnTo>
                      <a:pt x="176" y="144"/>
                    </a:lnTo>
                    <a:lnTo>
                      <a:pt x="179" y="138"/>
                    </a:lnTo>
                    <a:lnTo>
                      <a:pt x="181" y="136"/>
                    </a:lnTo>
                    <a:lnTo>
                      <a:pt x="184" y="138"/>
                    </a:lnTo>
                    <a:lnTo>
                      <a:pt x="186" y="131"/>
                    </a:lnTo>
                    <a:lnTo>
                      <a:pt x="189" y="138"/>
                    </a:lnTo>
                    <a:lnTo>
                      <a:pt x="192" y="136"/>
                    </a:lnTo>
                    <a:lnTo>
                      <a:pt x="194" y="136"/>
                    </a:lnTo>
                    <a:lnTo>
                      <a:pt x="197" y="134"/>
                    </a:lnTo>
                    <a:lnTo>
                      <a:pt x="200" y="141"/>
                    </a:lnTo>
                    <a:lnTo>
                      <a:pt x="202" y="128"/>
                    </a:lnTo>
                    <a:lnTo>
                      <a:pt x="205" y="134"/>
                    </a:lnTo>
                    <a:lnTo>
                      <a:pt x="207" y="128"/>
                    </a:lnTo>
                    <a:lnTo>
                      <a:pt x="210" y="133"/>
                    </a:lnTo>
                    <a:lnTo>
                      <a:pt x="214" y="136"/>
                    </a:lnTo>
                    <a:lnTo>
                      <a:pt x="215" y="134"/>
                    </a:lnTo>
                    <a:lnTo>
                      <a:pt x="219" y="134"/>
                    </a:lnTo>
                    <a:lnTo>
                      <a:pt x="222" y="141"/>
                    </a:lnTo>
                    <a:lnTo>
                      <a:pt x="224" y="133"/>
                    </a:lnTo>
                    <a:lnTo>
                      <a:pt x="227" y="126"/>
                    </a:lnTo>
                    <a:lnTo>
                      <a:pt x="229" y="143"/>
                    </a:lnTo>
                    <a:lnTo>
                      <a:pt x="232" y="143"/>
                    </a:lnTo>
                    <a:lnTo>
                      <a:pt x="235" y="138"/>
                    </a:lnTo>
                    <a:lnTo>
                      <a:pt x="237" y="133"/>
                    </a:lnTo>
                    <a:lnTo>
                      <a:pt x="240" y="143"/>
                    </a:lnTo>
                    <a:lnTo>
                      <a:pt x="244" y="134"/>
                    </a:lnTo>
                    <a:lnTo>
                      <a:pt x="245" y="139"/>
                    </a:lnTo>
                    <a:lnTo>
                      <a:pt x="249" y="138"/>
                    </a:lnTo>
                    <a:lnTo>
                      <a:pt x="250" y="138"/>
                    </a:lnTo>
                    <a:lnTo>
                      <a:pt x="254" y="134"/>
                    </a:lnTo>
                    <a:lnTo>
                      <a:pt x="257" y="136"/>
                    </a:lnTo>
                    <a:lnTo>
                      <a:pt x="259" y="129"/>
                    </a:lnTo>
                    <a:lnTo>
                      <a:pt x="262" y="134"/>
                    </a:lnTo>
                    <a:lnTo>
                      <a:pt x="265" y="139"/>
                    </a:lnTo>
                    <a:lnTo>
                      <a:pt x="267" y="139"/>
                    </a:lnTo>
                    <a:lnTo>
                      <a:pt x="270" y="139"/>
                    </a:lnTo>
                    <a:lnTo>
                      <a:pt x="272" y="141"/>
                    </a:lnTo>
                    <a:lnTo>
                      <a:pt x="275" y="139"/>
                    </a:lnTo>
                    <a:lnTo>
                      <a:pt x="278" y="143"/>
                    </a:lnTo>
                    <a:lnTo>
                      <a:pt x="280" y="141"/>
                    </a:lnTo>
                    <a:lnTo>
                      <a:pt x="283" y="134"/>
                    </a:lnTo>
                    <a:lnTo>
                      <a:pt x="287" y="143"/>
                    </a:lnTo>
                    <a:lnTo>
                      <a:pt x="288" y="138"/>
                    </a:lnTo>
                    <a:lnTo>
                      <a:pt x="292" y="141"/>
                    </a:lnTo>
                    <a:lnTo>
                      <a:pt x="295" y="143"/>
                    </a:lnTo>
                    <a:lnTo>
                      <a:pt x="297" y="143"/>
                    </a:lnTo>
                    <a:lnTo>
                      <a:pt x="300" y="139"/>
                    </a:lnTo>
                    <a:lnTo>
                      <a:pt x="302" y="134"/>
                    </a:lnTo>
                    <a:lnTo>
                      <a:pt x="305" y="144"/>
                    </a:lnTo>
                    <a:lnTo>
                      <a:pt x="308" y="138"/>
                    </a:lnTo>
                    <a:lnTo>
                      <a:pt x="310" y="141"/>
                    </a:lnTo>
                    <a:lnTo>
                      <a:pt x="313" y="136"/>
                    </a:lnTo>
                    <a:lnTo>
                      <a:pt x="315" y="134"/>
                    </a:lnTo>
                    <a:lnTo>
                      <a:pt x="318" y="139"/>
                    </a:lnTo>
                    <a:lnTo>
                      <a:pt x="322" y="139"/>
                    </a:lnTo>
                    <a:lnTo>
                      <a:pt x="323" y="139"/>
                    </a:lnTo>
                    <a:lnTo>
                      <a:pt x="327" y="139"/>
                    </a:lnTo>
                    <a:lnTo>
                      <a:pt x="330" y="139"/>
                    </a:lnTo>
                    <a:lnTo>
                      <a:pt x="332" y="144"/>
                    </a:lnTo>
                    <a:lnTo>
                      <a:pt x="335" y="138"/>
                    </a:lnTo>
                    <a:lnTo>
                      <a:pt x="338" y="141"/>
                    </a:lnTo>
                    <a:lnTo>
                      <a:pt x="340" y="136"/>
                    </a:lnTo>
                    <a:lnTo>
                      <a:pt x="343" y="143"/>
                    </a:lnTo>
                    <a:lnTo>
                      <a:pt x="345" y="134"/>
                    </a:lnTo>
                    <a:lnTo>
                      <a:pt x="348" y="138"/>
                    </a:lnTo>
                    <a:lnTo>
                      <a:pt x="351" y="133"/>
                    </a:lnTo>
                    <a:lnTo>
                      <a:pt x="353" y="144"/>
                    </a:lnTo>
                    <a:lnTo>
                      <a:pt x="356" y="143"/>
                    </a:lnTo>
                    <a:lnTo>
                      <a:pt x="360" y="143"/>
                    </a:lnTo>
                    <a:lnTo>
                      <a:pt x="361" y="139"/>
                    </a:lnTo>
                    <a:lnTo>
                      <a:pt x="365" y="138"/>
                    </a:lnTo>
                    <a:lnTo>
                      <a:pt x="366" y="139"/>
                    </a:lnTo>
                    <a:lnTo>
                      <a:pt x="370" y="138"/>
                    </a:lnTo>
                    <a:lnTo>
                      <a:pt x="373" y="143"/>
                    </a:lnTo>
                    <a:lnTo>
                      <a:pt x="375" y="139"/>
                    </a:lnTo>
                    <a:lnTo>
                      <a:pt x="378" y="141"/>
                    </a:lnTo>
                    <a:lnTo>
                      <a:pt x="380" y="136"/>
                    </a:lnTo>
                    <a:lnTo>
                      <a:pt x="383" y="138"/>
                    </a:lnTo>
                    <a:lnTo>
                      <a:pt x="386" y="143"/>
                    </a:lnTo>
                    <a:lnTo>
                      <a:pt x="388" y="141"/>
                    </a:lnTo>
                    <a:lnTo>
                      <a:pt x="391" y="141"/>
                    </a:lnTo>
                    <a:lnTo>
                      <a:pt x="395" y="143"/>
                    </a:lnTo>
                    <a:lnTo>
                      <a:pt x="396" y="138"/>
                    </a:lnTo>
                    <a:lnTo>
                      <a:pt x="400" y="138"/>
                    </a:lnTo>
                    <a:lnTo>
                      <a:pt x="403" y="136"/>
                    </a:lnTo>
                    <a:lnTo>
                      <a:pt x="405" y="144"/>
                    </a:lnTo>
                    <a:lnTo>
                      <a:pt x="408" y="139"/>
                    </a:lnTo>
                    <a:lnTo>
                      <a:pt x="410" y="139"/>
                    </a:lnTo>
                    <a:lnTo>
                      <a:pt x="413" y="141"/>
                    </a:lnTo>
                    <a:lnTo>
                      <a:pt x="416" y="138"/>
                    </a:lnTo>
                    <a:lnTo>
                      <a:pt x="418" y="139"/>
                    </a:lnTo>
                    <a:lnTo>
                      <a:pt x="421" y="129"/>
                    </a:lnTo>
                    <a:lnTo>
                      <a:pt x="424" y="131"/>
                    </a:lnTo>
                    <a:lnTo>
                      <a:pt x="426" y="136"/>
                    </a:lnTo>
                    <a:lnTo>
                      <a:pt x="429" y="134"/>
                    </a:lnTo>
                    <a:lnTo>
                      <a:pt x="431" y="131"/>
                    </a:lnTo>
                    <a:lnTo>
                      <a:pt x="434" y="143"/>
                    </a:lnTo>
                    <a:lnTo>
                      <a:pt x="438" y="143"/>
                    </a:lnTo>
                    <a:lnTo>
                      <a:pt x="439" y="129"/>
                    </a:lnTo>
                    <a:lnTo>
                      <a:pt x="443" y="141"/>
                    </a:lnTo>
                    <a:lnTo>
                      <a:pt x="446" y="136"/>
                    </a:lnTo>
                    <a:lnTo>
                      <a:pt x="448" y="123"/>
                    </a:lnTo>
                    <a:lnTo>
                      <a:pt x="451" y="138"/>
                    </a:lnTo>
                    <a:lnTo>
                      <a:pt x="453" y="124"/>
                    </a:lnTo>
                    <a:lnTo>
                      <a:pt x="456" y="133"/>
                    </a:lnTo>
                    <a:lnTo>
                      <a:pt x="459" y="129"/>
                    </a:lnTo>
                    <a:lnTo>
                      <a:pt x="461" y="129"/>
                    </a:lnTo>
                    <a:lnTo>
                      <a:pt x="464" y="113"/>
                    </a:lnTo>
                    <a:lnTo>
                      <a:pt x="468" y="118"/>
                    </a:lnTo>
                    <a:lnTo>
                      <a:pt x="469" y="134"/>
                    </a:lnTo>
                    <a:lnTo>
                      <a:pt x="473" y="136"/>
                    </a:lnTo>
                    <a:lnTo>
                      <a:pt x="474" y="121"/>
                    </a:lnTo>
                    <a:lnTo>
                      <a:pt x="478" y="123"/>
                    </a:lnTo>
                    <a:lnTo>
                      <a:pt x="481" y="128"/>
                    </a:lnTo>
                    <a:lnTo>
                      <a:pt x="483" y="129"/>
                    </a:lnTo>
                    <a:lnTo>
                      <a:pt x="486" y="99"/>
                    </a:lnTo>
                    <a:lnTo>
                      <a:pt x="489" y="126"/>
                    </a:lnTo>
                    <a:lnTo>
                      <a:pt x="491" y="109"/>
                    </a:lnTo>
                    <a:lnTo>
                      <a:pt x="494" y="96"/>
                    </a:lnTo>
                    <a:lnTo>
                      <a:pt x="496" y="99"/>
                    </a:lnTo>
                    <a:lnTo>
                      <a:pt x="499" y="73"/>
                    </a:lnTo>
                    <a:lnTo>
                      <a:pt x="502" y="138"/>
                    </a:lnTo>
                    <a:lnTo>
                      <a:pt x="504" y="88"/>
                    </a:lnTo>
                    <a:lnTo>
                      <a:pt x="507" y="104"/>
                    </a:lnTo>
                    <a:lnTo>
                      <a:pt x="511" y="129"/>
                    </a:lnTo>
                    <a:lnTo>
                      <a:pt x="512" y="133"/>
                    </a:lnTo>
                    <a:lnTo>
                      <a:pt x="516" y="106"/>
                    </a:lnTo>
                    <a:lnTo>
                      <a:pt x="517" y="113"/>
                    </a:lnTo>
                    <a:lnTo>
                      <a:pt x="521" y="108"/>
                    </a:lnTo>
                    <a:lnTo>
                      <a:pt x="524" y="121"/>
                    </a:lnTo>
                    <a:lnTo>
                      <a:pt x="526" y="121"/>
                    </a:lnTo>
                    <a:lnTo>
                      <a:pt x="529" y="118"/>
                    </a:lnTo>
                    <a:lnTo>
                      <a:pt x="532" y="141"/>
                    </a:lnTo>
                    <a:lnTo>
                      <a:pt x="534" y="126"/>
                    </a:lnTo>
                    <a:lnTo>
                      <a:pt x="537" y="86"/>
                    </a:lnTo>
                    <a:lnTo>
                      <a:pt x="541" y="134"/>
                    </a:lnTo>
                    <a:lnTo>
                      <a:pt x="542" y="124"/>
                    </a:lnTo>
                    <a:lnTo>
                      <a:pt x="546" y="136"/>
                    </a:lnTo>
                    <a:lnTo>
                      <a:pt x="547" y="129"/>
                    </a:lnTo>
                    <a:lnTo>
                      <a:pt x="551" y="131"/>
                    </a:lnTo>
                    <a:lnTo>
                      <a:pt x="554" y="128"/>
                    </a:lnTo>
                    <a:lnTo>
                      <a:pt x="556" y="136"/>
                    </a:lnTo>
                    <a:lnTo>
                      <a:pt x="559" y="126"/>
                    </a:lnTo>
                    <a:lnTo>
                      <a:pt x="561" y="138"/>
                    </a:lnTo>
                    <a:lnTo>
                      <a:pt x="564" y="126"/>
                    </a:lnTo>
                    <a:lnTo>
                      <a:pt x="567" y="138"/>
                    </a:lnTo>
                    <a:lnTo>
                      <a:pt x="569" y="141"/>
                    </a:lnTo>
                    <a:lnTo>
                      <a:pt x="572" y="141"/>
                    </a:lnTo>
                    <a:lnTo>
                      <a:pt x="575" y="136"/>
                    </a:lnTo>
                    <a:lnTo>
                      <a:pt x="577" y="143"/>
                    </a:lnTo>
                    <a:lnTo>
                      <a:pt x="580" y="136"/>
                    </a:lnTo>
                    <a:lnTo>
                      <a:pt x="582" y="134"/>
                    </a:lnTo>
                    <a:lnTo>
                      <a:pt x="585" y="141"/>
                    </a:lnTo>
                    <a:lnTo>
                      <a:pt x="589" y="143"/>
                    </a:lnTo>
                    <a:lnTo>
                      <a:pt x="590" y="141"/>
                    </a:lnTo>
                    <a:lnTo>
                      <a:pt x="594" y="136"/>
                    </a:lnTo>
                    <a:lnTo>
                      <a:pt x="597" y="138"/>
                    </a:lnTo>
                    <a:lnTo>
                      <a:pt x="599" y="141"/>
                    </a:lnTo>
                    <a:lnTo>
                      <a:pt x="602" y="141"/>
                    </a:lnTo>
                    <a:lnTo>
                      <a:pt x="605" y="144"/>
                    </a:lnTo>
                    <a:lnTo>
                      <a:pt x="607" y="143"/>
                    </a:lnTo>
                    <a:lnTo>
                      <a:pt x="610" y="141"/>
                    </a:lnTo>
                    <a:lnTo>
                      <a:pt x="612" y="138"/>
                    </a:lnTo>
                    <a:lnTo>
                      <a:pt x="615" y="138"/>
                    </a:lnTo>
                    <a:lnTo>
                      <a:pt x="619" y="144"/>
                    </a:lnTo>
                    <a:lnTo>
                      <a:pt x="620" y="141"/>
                    </a:lnTo>
                    <a:lnTo>
                      <a:pt x="624" y="143"/>
                    </a:lnTo>
                    <a:lnTo>
                      <a:pt x="625" y="139"/>
                    </a:lnTo>
                    <a:lnTo>
                      <a:pt x="629" y="141"/>
                    </a:lnTo>
                    <a:lnTo>
                      <a:pt x="632" y="134"/>
                    </a:lnTo>
                    <a:lnTo>
                      <a:pt x="634" y="138"/>
                    </a:lnTo>
                    <a:lnTo>
                      <a:pt x="637" y="139"/>
                    </a:lnTo>
                    <a:lnTo>
                      <a:pt x="640" y="143"/>
                    </a:lnTo>
                    <a:lnTo>
                      <a:pt x="642" y="138"/>
                    </a:lnTo>
                    <a:lnTo>
                      <a:pt x="645" y="139"/>
                    </a:lnTo>
                    <a:lnTo>
                      <a:pt x="647" y="139"/>
                    </a:lnTo>
                    <a:lnTo>
                      <a:pt x="650" y="141"/>
                    </a:lnTo>
                    <a:lnTo>
                      <a:pt x="653" y="143"/>
                    </a:lnTo>
                    <a:lnTo>
                      <a:pt x="655" y="141"/>
                    </a:lnTo>
                    <a:lnTo>
                      <a:pt x="658" y="141"/>
                    </a:lnTo>
                    <a:lnTo>
                      <a:pt x="662" y="139"/>
                    </a:lnTo>
                    <a:lnTo>
                      <a:pt x="663" y="141"/>
                    </a:lnTo>
                    <a:lnTo>
                      <a:pt x="667" y="139"/>
                    </a:lnTo>
                    <a:lnTo>
                      <a:pt x="670" y="136"/>
                    </a:lnTo>
                    <a:lnTo>
                      <a:pt x="672" y="144"/>
                    </a:lnTo>
                    <a:lnTo>
                      <a:pt x="675" y="138"/>
                    </a:lnTo>
                    <a:lnTo>
                      <a:pt x="677" y="139"/>
                    </a:lnTo>
                    <a:lnTo>
                      <a:pt x="680" y="141"/>
                    </a:lnTo>
                    <a:lnTo>
                      <a:pt x="683" y="141"/>
                    </a:lnTo>
                    <a:lnTo>
                      <a:pt x="685" y="143"/>
                    </a:lnTo>
                    <a:lnTo>
                      <a:pt x="688" y="141"/>
                    </a:lnTo>
                    <a:lnTo>
                      <a:pt x="692" y="141"/>
                    </a:lnTo>
                    <a:lnTo>
                      <a:pt x="693" y="144"/>
                    </a:lnTo>
                    <a:lnTo>
                      <a:pt x="697" y="144"/>
                    </a:lnTo>
                    <a:lnTo>
                      <a:pt x="698" y="136"/>
                    </a:lnTo>
                    <a:lnTo>
                      <a:pt x="702" y="141"/>
                    </a:lnTo>
                    <a:lnTo>
                      <a:pt x="705" y="143"/>
                    </a:lnTo>
                    <a:lnTo>
                      <a:pt x="707" y="139"/>
                    </a:lnTo>
                    <a:lnTo>
                      <a:pt x="710" y="139"/>
                    </a:lnTo>
                    <a:lnTo>
                      <a:pt x="712" y="143"/>
                    </a:lnTo>
                    <a:lnTo>
                      <a:pt x="715" y="144"/>
                    </a:lnTo>
                    <a:lnTo>
                      <a:pt x="718" y="139"/>
                    </a:lnTo>
                    <a:lnTo>
                      <a:pt x="720" y="139"/>
                    </a:lnTo>
                    <a:lnTo>
                      <a:pt x="723" y="136"/>
                    </a:lnTo>
                    <a:lnTo>
                      <a:pt x="726" y="143"/>
                    </a:lnTo>
                    <a:lnTo>
                      <a:pt x="728" y="144"/>
                    </a:lnTo>
                    <a:lnTo>
                      <a:pt x="731" y="141"/>
                    </a:lnTo>
                    <a:lnTo>
                      <a:pt x="735" y="143"/>
                    </a:lnTo>
                    <a:lnTo>
                      <a:pt x="736" y="143"/>
                    </a:lnTo>
                    <a:lnTo>
                      <a:pt x="740" y="139"/>
                    </a:lnTo>
                    <a:lnTo>
                      <a:pt x="741" y="139"/>
                    </a:lnTo>
                    <a:lnTo>
                      <a:pt x="745" y="139"/>
                    </a:lnTo>
                    <a:lnTo>
                      <a:pt x="748" y="143"/>
                    </a:lnTo>
                    <a:lnTo>
                      <a:pt x="750" y="141"/>
                    </a:lnTo>
                    <a:lnTo>
                      <a:pt x="753" y="143"/>
                    </a:lnTo>
                    <a:lnTo>
                      <a:pt x="756" y="139"/>
                    </a:lnTo>
                    <a:lnTo>
                      <a:pt x="758" y="141"/>
                    </a:lnTo>
                    <a:lnTo>
                      <a:pt x="761" y="143"/>
                    </a:lnTo>
                    <a:lnTo>
                      <a:pt x="763" y="141"/>
                    </a:lnTo>
                    <a:lnTo>
                      <a:pt x="766" y="143"/>
                    </a:lnTo>
                    <a:lnTo>
                      <a:pt x="770" y="143"/>
                    </a:lnTo>
                    <a:lnTo>
                      <a:pt x="771" y="141"/>
                    </a:lnTo>
                    <a:lnTo>
                      <a:pt x="775" y="143"/>
                    </a:lnTo>
                    <a:lnTo>
                      <a:pt x="778" y="139"/>
                    </a:lnTo>
                    <a:lnTo>
                      <a:pt x="780" y="143"/>
                    </a:lnTo>
                    <a:lnTo>
                      <a:pt x="783" y="141"/>
                    </a:lnTo>
                    <a:lnTo>
                      <a:pt x="785" y="141"/>
                    </a:lnTo>
                    <a:lnTo>
                      <a:pt x="788" y="141"/>
                    </a:lnTo>
                    <a:lnTo>
                      <a:pt x="791" y="144"/>
                    </a:lnTo>
                    <a:lnTo>
                      <a:pt x="793" y="143"/>
                    </a:lnTo>
                    <a:lnTo>
                      <a:pt x="796" y="144"/>
                    </a:lnTo>
                    <a:lnTo>
                      <a:pt x="799" y="141"/>
                    </a:lnTo>
                    <a:lnTo>
                      <a:pt x="801" y="139"/>
                    </a:lnTo>
                    <a:lnTo>
                      <a:pt x="804" y="143"/>
                    </a:lnTo>
                    <a:lnTo>
                      <a:pt x="806" y="143"/>
                    </a:lnTo>
                    <a:lnTo>
                      <a:pt x="809" y="143"/>
                    </a:lnTo>
                    <a:lnTo>
                      <a:pt x="813" y="138"/>
                    </a:lnTo>
                    <a:lnTo>
                      <a:pt x="814" y="141"/>
                    </a:lnTo>
                    <a:lnTo>
                      <a:pt x="818" y="143"/>
                    </a:lnTo>
                    <a:lnTo>
                      <a:pt x="821" y="143"/>
                    </a:lnTo>
                    <a:lnTo>
                      <a:pt x="823" y="144"/>
                    </a:lnTo>
                    <a:lnTo>
                      <a:pt x="826" y="141"/>
                    </a:lnTo>
                    <a:lnTo>
                      <a:pt x="828" y="141"/>
                    </a:lnTo>
                    <a:lnTo>
                      <a:pt x="831" y="143"/>
                    </a:lnTo>
                    <a:lnTo>
                      <a:pt x="834" y="143"/>
                    </a:lnTo>
                    <a:lnTo>
                      <a:pt x="836" y="143"/>
                    </a:lnTo>
                    <a:lnTo>
                      <a:pt x="839" y="139"/>
                    </a:lnTo>
                    <a:lnTo>
                      <a:pt x="843" y="143"/>
                    </a:lnTo>
                    <a:lnTo>
                      <a:pt x="844" y="144"/>
                    </a:lnTo>
                    <a:lnTo>
                      <a:pt x="848" y="144"/>
                    </a:lnTo>
                    <a:lnTo>
                      <a:pt x="849" y="139"/>
                    </a:lnTo>
                    <a:lnTo>
                      <a:pt x="853" y="143"/>
                    </a:lnTo>
                    <a:lnTo>
                      <a:pt x="856" y="141"/>
                    </a:lnTo>
                    <a:lnTo>
                      <a:pt x="858" y="144"/>
                    </a:lnTo>
                    <a:lnTo>
                      <a:pt x="861" y="141"/>
                    </a:lnTo>
                    <a:lnTo>
                      <a:pt x="864" y="138"/>
                    </a:lnTo>
                    <a:lnTo>
                      <a:pt x="866" y="139"/>
                    </a:lnTo>
                    <a:lnTo>
                      <a:pt x="869" y="136"/>
                    </a:lnTo>
                    <a:lnTo>
                      <a:pt x="873" y="138"/>
                    </a:lnTo>
                    <a:lnTo>
                      <a:pt x="874" y="141"/>
                    </a:lnTo>
                    <a:lnTo>
                      <a:pt x="877" y="141"/>
                    </a:lnTo>
                    <a:lnTo>
                      <a:pt x="879" y="143"/>
                    </a:lnTo>
                    <a:lnTo>
                      <a:pt x="882" y="139"/>
                    </a:lnTo>
                    <a:lnTo>
                      <a:pt x="886" y="141"/>
                    </a:lnTo>
                    <a:lnTo>
                      <a:pt x="887" y="139"/>
                    </a:lnTo>
                    <a:lnTo>
                      <a:pt x="891" y="144"/>
                    </a:lnTo>
                    <a:lnTo>
                      <a:pt x="892" y="139"/>
                    </a:lnTo>
                    <a:lnTo>
                      <a:pt x="896" y="138"/>
                    </a:lnTo>
                    <a:lnTo>
                      <a:pt x="899" y="143"/>
                    </a:lnTo>
                    <a:lnTo>
                      <a:pt x="901" y="139"/>
                    </a:lnTo>
                    <a:lnTo>
                      <a:pt x="904" y="144"/>
                    </a:lnTo>
                    <a:lnTo>
                      <a:pt x="907" y="141"/>
                    </a:lnTo>
                    <a:lnTo>
                      <a:pt x="909" y="141"/>
                    </a:lnTo>
                    <a:lnTo>
                      <a:pt x="912" y="143"/>
                    </a:lnTo>
                    <a:lnTo>
                      <a:pt x="914" y="144"/>
                    </a:lnTo>
                    <a:lnTo>
                      <a:pt x="917" y="141"/>
                    </a:lnTo>
                    <a:lnTo>
                      <a:pt x="921" y="143"/>
                    </a:lnTo>
                    <a:lnTo>
                      <a:pt x="922" y="144"/>
                    </a:lnTo>
                    <a:lnTo>
                      <a:pt x="926" y="141"/>
                    </a:lnTo>
                    <a:lnTo>
                      <a:pt x="929" y="138"/>
                    </a:lnTo>
                    <a:lnTo>
                      <a:pt x="931" y="136"/>
                    </a:lnTo>
                    <a:lnTo>
                      <a:pt x="934" y="143"/>
                    </a:lnTo>
                    <a:lnTo>
                      <a:pt x="937" y="141"/>
                    </a:lnTo>
                    <a:lnTo>
                      <a:pt x="939" y="143"/>
                    </a:lnTo>
                    <a:lnTo>
                      <a:pt x="942" y="144"/>
                    </a:lnTo>
                    <a:lnTo>
                      <a:pt x="944" y="144"/>
                    </a:lnTo>
                    <a:lnTo>
                      <a:pt x="947" y="141"/>
                    </a:lnTo>
                    <a:lnTo>
                      <a:pt x="950" y="141"/>
                    </a:lnTo>
                    <a:lnTo>
                      <a:pt x="952" y="144"/>
                    </a:lnTo>
                    <a:lnTo>
                      <a:pt x="955" y="138"/>
                    </a:lnTo>
                    <a:lnTo>
                      <a:pt x="957" y="143"/>
                    </a:lnTo>
                    <a:lnTo>
                      <a:pt x="960" y="136"/>
                    </a:lnTo>
                    <a:lnTo>
                      <a:pt x="964" y="136"/>
                    </a:lnTo>
                    <a:lnTo>
                      <a:pt x="965" y="138"/>
                    </a:lnTo>
                    <a:lnTo>
                      <a:pt x="969" y="136"/>
                    </a:lnTo>
                    <a:lnTo>
                      <a:pt x="972" y="144"/>
                    </a:lnTo>
                    <a:lnTo>
                      <a:pt x="974" y="138"/>
                    </a:lnTo>
                    <a:lnTo>
                      <a:pt x="977" y="136"/>
                    </a:lnTo>
                    <a:lnTo>
                      <a:pt x="979" y="138"/>
                    </a:lnTo>
                    <a:lnTo>
                      <a:pt x="982" y="131"/>
                    </a:lnTo>
                    <a:lnTo>
                      <a:pt x="985" y="139"/>
                    </a:lnTo>
                    <a:lnTo>
                      <a:pt x="987" y="139"/>
                    </a:lnTo>
                    <a:lnTo>
                      <a:pt x="990" y="134"/>
                    </a:lnTo>
                    <a:lnTo>
                      <a:pt x="994" y="141"/>
                    </a:lnTo>
                    <a:lnTo>
                      <a:pt x="995" y="143"/>
                    </a:lnTo>
                    <a:lnTo>
                      <a:pt x="999" y="136"/>
                    </a:lnTo>
                    <a:lnTo>
                      <a:pt x="1002" y="136"/>
                    </a:lnTo>
                    <a:lnTo>
                      <a:pt x="1004" y="143"/>
                    </a:lnTo>
                    <a:lnTo>
                      <a:pt x="1007" y="144"/>
                    </a:lnTo>
                    <a:lnTo>
                      <a:pt x="1009" y="138"/>
                    </a:lnTo>
                    <a:lnTo>
                      <a:pt x="1012" y="139"/>
                    </a:lnTo>
                    <a:lnTo>
                      <a:pt x="1015" y="139"/>
                    </a:lnTo>
                    <a:lnTo>
                      <a:pt x="1017" y="136"/>
                    </a:lnTo>
                    <a:lnTo>
                      <a:pt x="1020" y="139"/>
                    </a:lnTo>
                    <a:lnTo>
                      <a:pt x="1024" y="139"/>
                    </a:lnTo>
                    <a:lnTo>
                      <a:pt x="1025" y="134"/>
                    </a:lnTo>
                    <a:lnTo>
                      <a:pt x="1028" y="134"/>
                    </a:lnTo>
                    <a:lnTo>
                      <a:pt x="1030" y="141"/>
                    </a:lnTo>
                    <a:lnTo>
                      <a:pt x="1033" y="138"/>
                    </a:lnTo>
                    <a:lnTo>
                      <a:pt x="1037" y="143"/>
                    </a:lnTo>
                    <a:lnTo>
                      <a:pt x="1038" y="134"/>
                    </a:lnTo>
                    <a:lnTo>
                      <a:pt x="1042" y="138"/>
                    </a:lnTo>
                    <a:lnTo>
                      <a:pt x="1043" y="141"/>
                    </a:lnTo>
                    <a:lnTo>
                      <a:pt x="1047" y="136"/>
                    </a:lnTo>
                    <a:lnTo>
                      <a:pt x="1050" y="134"/>
                    </a:lnTo>
                    <a:lnTo>
                      <a:pt x="1052" y="136"/>
                    </a:lnTo>
                    <a:lnTo>
                      <a:pt x="1055" y="133"/>
                    </a:lnTo>
                    <a:lnTo>
                      <a:pt x="1058" y="141"/>
                    </a:lnTo>
                    <a:lnTo>
                      <a:pt x="1060" y="131"/>
                    </a:lnTo>
                    <a:lnTo>
                      <a:pt x="1063" y="139"/>
                    </a:lnTo>
                    <a:lnTo>
                      <a:pt x="1067" y="136"/>
                    </a:lnTo>
                    <a:lnTo>
                      <a:pt x="1068" y="143"/>
                    </a:lnTo>
                    <a:lnTo>
                      <a:pt x="1072" y="143"/>
                    </a:lnTo>
                    <a:lnTo>
                      <a:pt x="1073" y="139"/>
                    </a:lnTo>
                    <a:lnTo>
                      <a:pt x="1077" y="134"/>
                    </a:lnTo>
                    <a:lnTo>
                      <a:pt x="1080" y="141"/>
                    </a:lnTo>
                    <a:lnTo>
                      <a:pt x="1082" y="136"/>
                    </a:lnTo>
                    <a:lnTo>
                      <a:pt x="1085" y="136"/>
                    </a:lnTo>
                    <a:lnTo>
                      <a:pt x="1088" y="139"/>
                    </a:lnTo>
                    <a:lnTo>
                      <a:pt x="1090" y="141"/>
                    </a:lnTo>
                    <a:lnTo>
                      <a:pt x="1093" y="143"/>
                    </a:lnTo>
                    <a:lnTo>
                      <a:pt x="1095" y="139"/>
                    </a:lnTo>
                    <a:lnTo>
                      <a:pt x="1098" y="139"/>
                    </a:lnTo>
                    <a:lnTo>
                      <a:pt x="1101" y="138"/>
                    </a:lnTo>
                    <a:lnTo>
                      <a:pt x="1103" y="144"/>
                    </a:lnTo>
                    <a:lnTo>
                      <a:pt x="1106" y="143"/>
                    </a:lnTo>
                    <a:lnTo>
                      <a:pt x="1110" y="141"/>
                    </a:lnTo>
                    <a:lnTo>
                      <a:pt x="1111" y="141"/>
                    </a:lnTo>
                    <a:lnTo>
                      <a:pt x="1115" y="139"/>
                    </a:lnTo>
                    <a:lnTo>
                      <a:pt x="1116" y="143"/>
                    </a:lnTo>
                    <a:lnTo>
                      <a:pt x="1120" y="143"/>
                    </a:lnTo>
                    <a:lnTo>
                      <a:pt x="1123" y="133"/>
                    </a:lnTo>
                    <a:lnTo>
                      <a:pt x="1125" y="139"/>
                    </a:lnTo>
                    <a:lnTo>
                      <a:pt x="1128" y="139"/>
                    </a:lnTo>
                    <a:lnTo>
                      <a:pt x="1131" y="141"/>
                    </a:lnTo>
                    <a:lnTo>
                      <a:pt x="1133" y="143"/>
                    </a:lnTo>
                    <a:lnTo>
                      <a:pt x="1136" y="136"/>
                    </a:lnTo>
                    <a:lnTo>
                      <a:pt x="1138" y="141"/>
                    </a:lnTo>
                    <a:lnTo>
                      <a:pt x="1141" y="138"/>
                    </a:lnTo>
                    <a:lnTo>
                      <a:pt x="1145" y="141"/>
                    </a:lnTo>
                    <a:lnTo>
                      <a:pt x="1146" y="139"/>
                    </a:lnTo>
                    <a:lnTo>
                      <a:pt x="1150" y="144"/>
                    </a:lnTo>
                    <a:lnTo>
                      <a:pt x="1153" y="141"/>
                    </a:lnTo>
                    <a:lnTo>
                      <a:pt x="1155" y="133"/>
                    </a:lnTo>
                    <a:lnTo>
                      <a:pt x="1158" y="138"/>
                    </a:lnTo>
                    <a:lnTo>
                      <a:pt x="1160" y="141"/>
                    </a:lnTo>
                    <a:lnTo>
                      <a:pt x="1163" y="144"/>
                    </a:lnTo>
                    <a:lnTo>
                      <a:pt x="1166" y="138"/>
                    </a:lnTo>
                    <a:lnTo>
                      <a:pt x="1168" y="144"/>
                    </a:lnTo>
                    <a:lnTo>
                      <a:pt x="1171" y="139"/>
                    </a:lnTo>
                    <a:lnTo>
                      <a:pt x="1174" y="141"/>
                    </a:lnTo>
                    <a:lnTo>
                      <a:pt x="1176" y="136"/>
                    </a:lnTo>
                    <a:lnTo>
                      <a:pt x="1179" y="139"/>
                    </a:lnTo>
                    <a:lnTo>
                      <a:pt x="1181" y="144"/>
                    </a:lnTo>
                    <a:lnTo>
                      <a:pt x="1184" y="138"/>
                    </a:lnTo>
                    <a:lnTo>
                      <a:pt x="1188" y="138"/>
                    </a:lnTo>
                    <a:lnTo>
                      <a:pt x="1189" y="139"/>
                    </a:lnTo>
                    <a:lnTo>
                      <a:pt x="1193" y="143"/>
                    </a:lnTo>
                    <a:lnTo>
                      <a:pt x="1196" y="143"/>
                    </a:lnTo>
                    <a:lnTo>
                      <a:pt x="1198" y="139"/>
                    </a:lnTo>
                    <a:lnTo>
                      <a:pt x="1201" y="143"/>
                    </a:lnTo>
                    <a:lnTo>
                      <a:pt x="1203" y="141"/>
                    </a:lnTo>
                    <a:lnTo>
                      <a:pt x="1206" y="141"/>
                    </a:lnTo>
                    <a:lnTo>
                      <a:pt x="1209" y="136"/>
                    </a:lnTo>
                    <a:lnTo>
                      <a:pt x="1211" y="138"/>
                    </a:lnTo>
                    <a:lnTo>
                      <a:pt x="1214" y="143"/>
                    </a:lnTo>
                    <a:lnTo>
                      <a:pt x="1218" y="143"/>
                    </a:lnTo>
                    <a:lnTo>
                      <a:pt x="1219" y="139"/>
                    </a:lnTo>
                    <a:lnTo>
                      <a:pt x="1223" y="141"/>
                    </a:lnTo>
                    <a:lnTo>
                      <a:pt x="1224" y="141"/>
                    </a:lnTo>
                    <a:lnTo>
                      <a:pt x="1228" y="138"/>
                    </a:lnTo>
                    <a:lnTo>
                      <a:pt x="1231" y="141"/>
                    </a:lnTo>
                    <a:lnTo>
                      <a:pt x="1233" y="143"/>
                    </a:lnTo>
                    <a:lnTo>
                      <a:pt x="1236" y="139"/>
                    </a:lnTo>
                    <a:lnTo>
                      <a:pt x="1239" y="141"/>
                    </a:lnTo>
                    <a:lnTo>
                      <a:pt x="1241" y="138"/>
                    </a:lnTo>
                    <a:lnTo>
                      <a:pt x="1244" y="136"/>
                    </a:lnTo>
                    <a:lnTo>
                      <a:pt x="1248" y="138"/>
                    </a:lnTo>
                    <a:lnTo>
                      <a:pt x="1249" y="139"/>
                    </a:lnTo>
                    <a:lnTo>
                      <a:pt x="1252" y="139"/>
                    </a:lnTo>
                    <a:lnTo>
                      <a:pt x="1254" y="141"/>
                    </a:lnTo>
                    <a:lnTo>
                      <a:pt x="1257" y="128"/>
                    </a:lnTo>
                    <a:lnTo>
                      <a:pt x="1261" y="136"/>
                    </a:lnTo>
                    <a:lnTo>
                      <a:pt x="1262" y="133"/>
                    </a:lnTo>
                    <a:lnTo>
                      <a:pt x="1266" y="126"/>
                    </a:lnTo>
                    <a:lnTo>
                      <a:pt x="1269" y="139"/>
                    </a:lnTo>
                    <a:lnTo>
                      <a:pt x="1271" y="133"/>
                    </a:lnTo>
                    <a:lnTo>
                      <a:pt x="1274" y="139"/>
                    </a:lnTo>
                    <a:lnTo>
                      <a:pt x="1276" y="133"/>
                    </a:lnTo>
                    <a:lnTo>
                      <a:pt x="1279" y="143"/>
                    </a:lnTo>
                    <a:lnTo>
                      <a:pt x="1282" y="141"/>
                    </a:lnTo>
                    <a:lnTo>
                      <a:pt x="1284" y="134"/>
                    </a:lnTo>
                    <a:lnTo>
                      <a:pt x="1287" y="129"/>
                    </a:lnTo>
                    <a:lnTo>
                      <a:pt x="1289" y="141"/>
                    </a:lnTo>
                    <a:lnTo>
                      <a:pt x="1292" y="136"/>
                    </a:lnTo>
                    <a:lnTo>
                      <a:pt x="1296" y="128"/>
                    </a:lnTo>
                    <a:lnTo>
                      <a:pt x="1297" y="133"/>
                    </a:lnTo>
                    <a:lnTo>
                      <a:pt x="1301" y="131"/>
                    </a:lnTo>
                    <a:lnTo>
                      <a:pt x="1304" y="119"/>
                    </a:lnTo>
                    <a:lnTo>
                      <a:pt x="1306" y="138"/>
                    </a:lnTo>
                    <a:lnTo>
                      <a:pt x="1309" y="134"/>
                    </a:lnTo>
                    <a:lnTo>
                      <a:pt x="1312" y="136"/>
                    </a:lnTo>
                    <a:lnTo>
                      <a:pt x="1314" y="113"/>
                    </a:lnTo>
                    <a:lnTo>
                      <a:pt x="1317" y="126"/>
                    </a:lnTo>
                    <a:lnTo>
                      <a:pt x="1319" y="136"/>
                    </a:lnTo>
                    <a:lnTo>
                      <a:pt x="1322" y="131"/>
                    </a:lnTo>
                    <a:lnTo>
                      <a:pt x="1325" y="133"/>
                    </a:lnTo>
                    <a:lnTo>
                      <a:pt x="1327" y="121"/>
                    </a:lnTo>
                    <a:lnTo>
                      <a:pt x="1330" y="134"/>
                    </a:lnTo>
                    <a:lnTo>
                      <a:pt x="1334" y="121"/>
                    </a:lnTo>
                    <a:lnTo>
                      <a:pt x="1335" y="111"/>
                    </a:lnTo>
                    <a:lnTo>
                      <a:pt x="1339" y="104"/>
                    </a:lnTo>
                    <a:lnTo>
                      <a:pt x="1340" y="96"/>
                    </a:lnTo>
                    <a:lnTo>
                      <a:pt x="1344" y="124"/>
                    </a:lnTo>
                    <a:lnTo>
                      <a:pt x="1347" y="121"/>
                    </a:lnTo>
                    <a:lnTo>
                      <a:pt x="1349" y="103"/>
                    </a:lnTo>
                    <a:lnTo>
                      <a:pt x="1352" y="56"/>
                    </a:lnTo>
                    <a:lnTo>
                      <a:pt x="1355" y="113"/>
                    </a:lnTo>
                    <a:lnTo>
                      <a:pt x="1357" y="118"/>
                    </a:lnTo>
                    <a:lnTo>
                      <a:pt x="1360" y="78"/>
                    </a:lnTo>
                    <a:lnTo>
                      <a:pt x="1362" y="123"/>
                    </a:lnTo>
                    <a:lnTo>
                      <a:pt x="1365" y="0"/>
                    </a:lnTo>
                    <a:lnTo>
                      <a:pt x="1369" y="123"/>
                    </a:lnTo>
                    <a:lnTo>
                      <a:pt x="1370" y="103"/>
                    </a:lnTo>
                    <a:lnTo>
                      <a:pt x="1374" y="113"/>
                    </a:lnTo>
                    <a:lnTo>
                      <a:pt x="1377" y="85"/>
                    </a:lnTo>
                    <a:lnTo>
                      <a:pt x="1379" y="119"/>
                    </a:lnTo>
                    <a:lnTo>
                      <a:pt x="1382" y="106"/>
                    </a:lnTo>
                    <a:lnTo>
                      <a:pt x="1384" y="96"/>
                    </a:lnTo>
                    <a:lnTo>
                      <a:pt x="1387" y="136"/>
                    </a:lnTo>
                    <a:lnTo>
                      <a:pt x="1390" y="118"/>
                    </a:lnTo>
                    <a:lnTo>
                      <a:pt x="1392" y="121"/>
                    </a:lnTo>
                    <a:lnTo>
                      <a:pt x="1395" y="119"/>
                    </a:lnTo>
                    <a:lnTo>
                      <a:pt x="1399" y="103"/>
                    </a:lnTo>
                    <a:lnTo>
                      <a:pt x="1400" y="75"/>
                    </a:lnTo>
                    <a:lnTo>
                      <a:pt x="1403" y="98"/>
                    </a:lnTo>
                    <a:lnTo>
                      <a:pt x="1405" y="119"/>
                    </a:lnTo>
                    <a:lnTo>
                      <a:pt x="1408" y="136"/>
                    </a:lnTo>
                    <a:lnTo>
                      <a:pt x="1412" y="114"/>
                    </a:lnTo>
                    <a:lnTo>
                      <a:pt x="1413" y="123"/>
                    </a:lnTo>
                    <a:lnTo>
                      <a:pt x="1417" y="131"/>
                    </a:lnTo>
                    <a:lnTo>
                      <a:pt x="1420" y="136"/>
                    </a:lnTo>
                    <a:lnTo>
                      <a:pt x="1422" y="129"/>
                    </a:lnTo>
                    <a:lnTo>
                      <a:pt x="1425" y="138"/>
                    </a:lnTo>
                    <a:lnTo>
                      <a:pt x="1427" y="134"/>
                    </a:lnTo>
                    <a:lnTo>
                      <a:pt x="1430" y="141"/>
                    </a:lnTo>
                    <a:lnTo>
                      <a:pt x="1433" y="134"/>
                    </a:lnTo>
                    <a:lnTo>
                      <a:pt x="1435" y="124"/>
                    </a:lnTo>
                    <a:lnTo>
                      <a:pt x="1438" y="133"/>
                    </a:lnTo>
                    <a:lnTo>
                      <a:pt x="1442" y="136"/>
                    </a:lnTo>
                    <a:lnTo>
                      <a:pt x="1443" y="141"/>
                    </a:lnTo>
                    <a:lnTo>
                      <a:pt x="1447" y="123"/>
                    </a:lnTo>
                    <a:lnTo>
                      <a:pt x="1448" y="134"/>
                    </a:lnTo>
                    <a:lnTo>
                      <a:pt x="1452" y="131"/>
                    </a:lnTo>
                    <a:lnTo>
                      <a:pt x="1455" y="133"/>
                    </a:lnTo>
                    <a:lnTo>
                      <a:pt x="1457" y="139"/>
                    </a:lnTo>
                    <a:lnTo>
                      <a:pt x="1460" y="134"/>
                    </a:lnTo>
                    <a:lnTo>
                      <a:pt x="1463" y="139"/>
                    </a:lnTo>
                    <a:lnTo>
                      <a:pt x="1465" y="136"/>
                    </a:lnTo>
                    <a:lnTo>
                      <a:pt x="1468" y="144"/>
                    </a:lnTo>
                    <a:lnTo>
                      <a:pt x="1470" y="138"/>
                    </a:lnTo>
                    <a:lnTo>
                      <a:pt x="1473" y="131"/>
                    </a:lnTo>
                    <a:lnTo>
                      <a:pt x="1476" y="136"/>
                    </a:lnTo>
                    <a:lnTo>
                      <a:pt x="1478" y="139"/>
                    </a:lnTo>
                    <a:lnTo>
                      <a:pt x="1481" y="144"/>
                    </a:lnTo>
                    <a:lnTo>
                      <a:pt x="1485" y="138"/>
                    </a:lnTo>
                    <a:lnTo>
                      <a:pt x="1486" y="136"/>
                    </a:lnTo>
                    <a:lnTo>
                      <a:pt x="1490" y="134"/>
                    </a:lnTo>
                    <a:lnTo>
                      <a:pt x="1491" y="138"/>
                    </a:lnTo>
                    <a:lnTo>
                      <a:pt x="1495" y="141"/>
                    </a:lnTo>
                    <a:lnTo>
                      <a:pt x="1498" y="134"/>
                    </a:lnTo>
                    <a:lnTo>
                      <a:pt x="1500" y="143"/>
                    </a:lnTo>
                    <a:lnTo>
                      <a:pt x="1503" y="136"/>
                    </a:lnTo>
                    <a:lnTo>
                      <a:pt x="1506" y="134"/>
                    </a:lnTo>
                    <a:lnTo>
                      <a:pt x="1508" y="141"/>
                    </a:lnTo>
                    <a:lnTo>
                      <a:pt x="1511" y="141"/>
                    </a:lnTo>
                    <a:lnTo>
                      <a:pt x="1515" y="143"/>
                    </a:lnTo>
                    <a:lnTo>
                      <a:pt x="1516" y="139"/>
                    </a:lnTo>
                    <a:lnTo>
                      <a:pt x="1520" y="138"/>
                    </a:lnTo>
                    <a:lnTo>
                      <a:pt x="1521" y="143"/>
                    </a:lnTo>
                    <a:lnTo>
                      <a:pt x="1525" y="144"/>
                    </a:lnTo>
                    <a:lnTo>
                      <a:pt x="1528" y="141"/>
                    </a:lnTo>
                    <a:lnTo>
                      <a:pt x="1530" y="139"/>
                    </a:lnTo>
                    <a:lnTo>
                      <a:pt x="1533" y="139"/>
                    </a:lnTo>
                    <a:lnTo>
                      <a:pt x="1535" y="139"/>
                    </a:lnTo>
                    <a:lnTo>
                      <a:pt x="1538" y="143"/>
                    </a:lnTo>
                    <a:lnTo>
                      <a:pt x="1541" y="143"/>
                    </a:lnTo>
                    <a:lnTo>
                      <a:pt x="1543" y="138"/>
                    </a:lnTo>
                    <a:lnTo>
                      <a:pt x="1546" y="144"/>
                    </a:lnTo>
                    <a:lnTo>
                      <a:pt x="1550" y="143"/>
                    </a:lnTo>
                    <a:lnTo>
                      <a:pt x="1551" y="143"/>
                    </a:lnTo>
                    <a:lnTo>
                      <a:pt x="1554" y="141"/>
                    </a:lnTo>
                    <a:lnTo>
                      <a:pt x="1556" y="143"/>
                    </a:lnTo>
                    <a:lnTo>
                      <a:pt x="1559" y="144"/>
                    </a:lnTo>
                    <a:lnTo>
                      <a:pt x="1563" y="143"/>
                    </a:lnTo>
                    <a:lnTo>
                      <a:pt x="1564" y="138"/>
                    </a:lnTo>
                    <a:lnTo>
                      <a:pt x="1568" y="144"/>
                    </a:lnTo>
                    <a:lnTo>
                      <a:pt x="1571" y="138"/>
                    </a:lnTo>
                    <a:lnTo>
                      <a:pt x="1573" y="138"/>
                    </a:lnTo>
                    <a:lnTo>
                      <a:pt x="1576" y="141"/>
                    </a:lnTo>
                    <a:lnTo>
                      <a:pt x="1579" y="144"/>
                    </a:lnTo>
                    <a:lnTo>
                      <a:pt x="1581" y="139"/>
                    </a:lnTo>
                    <a:lnTo>
                      <a:pt x="1584" y="141"/>
                    </a:lnTo>
                    <a:lnTo>
                      <a:pt x="1586" y="143"/>
                    </a:lnTo>
                    <a:lnTo>
                      <a:pt x="1589" y="141"/>
                    </a:lnTo>
                    <a:lnTo>
                      <a:pt x="1593" y="143"/>
                    </a:lnTo>
                    <a:lnTo>
                      <a:pt x="1594" y="143"/>
                    </a:lnTo>
                    <a:lnTo>
                      <a:pt x="1598" y="141"/>
                    </a:lnTo>
                    <a:lnTo>
                      <a:pt x="1601" y="143"/>
                    </a:lnTo>
                    <a:lnTo>
                      <a:pt x="1603" y="141"/>
                    </a:lnTo>
                    <a:lnTo>
                      <a:pt x="1606" y="143"/>
                    </a:lnTo>
                    <a:lnTo>
                      <a:pt x="1608" y="144"/>
                    </a:lnTo>
                    <a:lnTo>
                      <a:pt x="1611" y="138"/>
                    </a:lnTo>
                    <a:lnTo>
                      <a:pt x="1614" y="144"/>
                    </a:lnTo>
                    <a:lnTo>
                      <a:pt x="1616" y="139"/>
                    </a:lnTo>
                    <a:lnTo>
                      <a:pt x="1619" y="143"/>
                    </a:lnTo>
                    <a:lnTo>
                      <a:pt x="1621" y="141"/>
                    </a:lnTo>
                    <a:lnTo>
                      <a:pt x="1624" y="144"/>
                    </a:lnTo>
                    <a:lnTo>
                      <a:pt x="1627" y="139"/>
                    </a:lnTo>
                    <a:lnTo>
                      <a:pt x="1629" y="144"/>
                    </a:lnTo>
                    <a:lnTo>
                      <a:pt x="1632" y="141"/>
                    </a:lnTo>
                    <a:lnTo>
                      <a:pt x="1636" y="143"/>
                    </a:lnTo>
                    <a:lnTo>
                      <a:pt x="1637" y="143"/>
                    </a:lnTo>
                    <a:lnTo>
                      <a:pt x="1641" y="139"/>
                    </a:lnTo>
                    <a:lnTo>
                      <a:pt x="1644" y="139"/>
                    </a:lnTo>
                    <a:lnTo>
                      <a:pt x="1646" y="144"/>
                    </a:lnTo>
                    <a:lnTo>
                      <a:pt x="1649" y="143"/>
                    </a:lnTo>
                    <a:lnTo>
                      <a:pt x="1651" y="141"/>
                    </a:lnTo>
                    <a:lnTo>
                      <a:pt x="1654" y="141"/>
                    </a:lnTo>
                    <a:lnTo>
                      <a:pt x="1657" y="144"/>
                    </a:lnTo>
                    <a:lnTo>
                      <a:pt x="1659" y="143"/>
                    </a:lnTo>
                    <a:lnTo>
                      <a:pt x="1662" y="143"/>
                    </a:lnTo>
                    <a:lnTo>
                      <a:pt x="1666" y="141"/>
                    </a:lnTo>
                    <a:lnTo>
                      <a:pt x="1667" y="141"/>
                    </a:lnTo>
                    <a:lnTo>
                      <a:pt x="1671" y="143"/>
                    </a:lnTo>
                    <a:lnTo>
                      <a:pt x="1672" y="144"/>
                    </a:lnTo>
                    <a:lnTo>
                      <a:pt x="1676" y="141"/>
                    </a:lnTo>
                    <a:lnTo>
                      <a:pt x="1679" y="143"/>
                    </a:lnTo>
                    <a:lnTo>
                      <a:pt x="1681" y="143"/>
                    </a:lnTo>
                    <a:lnTo>
                      <a:pt x="1684" y="143"/>
                    </a:lnTo>
                    <a:lnTo>
                      <a:pt x="1686" y="138"/>
                    </a:lnTo>
                    <a:lnTo>
                      <a:pt x="1689" y="144"/>
                    </a:lnTo>
                    <a:lnTo>
                      <a:pt x="1692" y="138"/>
                    </a:lnTo>
                    <a:lnTo>
                      <a:pt x="1694" y="139"/>
                    </a:lnTo>
                    <a:lnTo>
                      <a:pt x="1697" y="141"/>
                    </a:lnTo>
                    <a:lnTo>
                      <a:pt x="1701" y="141"/>
                    </a:lnTo>
                    <a:lnTo>
                      <a:pt x="1702" y="143"/>
                    </a:lnTo>
                    <a:lnTo>
                      <a:pt x="1705" y="141"/>
                    </a:lnTo>
                    <a:lnTo>
                      <a:pt x="1709" y="144"/>
                    </a:lnTo>
                    <a:lnTo>
                      <a:pt x="1710" y="143"/>
                    </a:lnTo>
                    <a:lnTo>
                      <a:pt x="1714" y="141"/>
                    </a:lnTo>
                    <a:lnTo>
                      <a:pt x="1715" y="143"/>
                    </a:lnTo>
                    <a:lnTo>
                      <a:pt x="1719" y="139"/>
                    </a:lnTo>
                    <a:lnTo>
                      <a:pt x="1722" y="139"/>
                    </a:lnTo>
                    <a:lnTo>
                      <a:pt x="1724" y="139"/>
                    </a:lnTo>
                    <a:lnTo>
                      <a:pt x="1727" y="143"/>
                    </a:lnTo>
                    <a:lnTo>
                      <a:pt x="1730" y="143"/>
                    </a:lnTo>
                    <a:lnTo>
                      <a:pt x="1732" y="141"/>
                    </a:lnTo>
                    <a:lnTo>
                      <a:pt x="1735" y="138"/>
                    </a:lnTo>
                    <a:lnTo>
                      <a:pt x="1737" y="141"/>
                    </a:lnTo>
                    <a:lnTo>
                      <a:pt x="1740" y="139"/>
                    </a:lnTo>
                    <a:lnTo>
                      <a:pt x="1744" y="143"/>
                    </a:lnTo>
                    <a:lnTo>
                      <a:pt x="1745" y="136"/>
                    </a:lnTo>
                    <a:lnTo>
                      <a:pt x="1749" y="141"/>
                    </a:lnTo>
                    <a:lnTo>
                      <a:pt x="1752" y="141"/>
                    </a:lnTo>
                    <a:lnTo>
                      <a:pt x="1754" y="139"/>
                    </a:lnTo>
                    <a:lnTo>
                      <a:pt x="1757" y="139"/>
                    </a:lnTo>
                    <a:lnTo>
                      <a:pt x="1759" y="138"/>
                    </a:lnTo>
                    <a:lnTo>
                      <a:pt x="1762" y="133"/>
                    </a:lnTo>
                    <a:lnTo>
                      <a:pt x="1765" y="136"/>
                    </a:lnTo>
                    <a:lnTo>
                      <a:pt x="1767" y="144"/>
                    </a:lnTo>
                    <a:lnTo>
                      <a:pt x="1770" y="141"/>
                    </a:lnTo>
                    <a:lnTo>
                      <a:pt x="1774" y="139"/>
                    </a:lnTo>
                    <a:lnTo>
                      <a:pt x="1775" y="139"/>
                    </a:lnTo>
                    <a:lnTo>
                      <a:pt x="1778" y="139"/>
                    </a:lnTo>
                    <a:lnTo>
                      <a:pt x="1780" y="143"/>
                    </a:lnTo>
                    <a:lnTo>
                      <a:pt x="1783" y="139"/>
                    </a:lnTo>
                    <a:lnTo>
                      <a:pt x="1787" y="136"/>
                    </a:lnTo>
                    <a:lnTo>
                      <a:pt x="1788" y="136"/>
                    </a:lnTo>
                    <a:lnTo>
                      <a:pt x="1792" y="144"/>
                    </a:lnTo>
                    <a:lnTo>
                      <a:pt x="1795" y="136"/>
                    </a:lnTo>
                    <a:lnTo>
                      <a:pt x="1797" y="134"/>
                    </a:lnTo>
                    <a:lnTo>
                      <a:pt x="1800" y="141"/>
                    </a:lnTo>
                    <a:lnTo>
                      <a:pt x="1802" y="136"/>
                    </a:lnTo>
                    <a:lnTo>
                      <a:pt x="1805" y="141"/>
                    </a:lnTo>
                    <a:lnTo>
                      <a:pt x="1808" y="141"/>
                    </a:lnTo>
                    <a:lnTo>
                      <a:pt x="1810" y="134"/>
                    </a:lnTo>
                    <a:lnTo>
                      <a:pt x="1813" y="141"/>
                    </a:lnTo>
                    <a:lnTo>
                      <a:pt x="1817" y="139"/>
                    </a:lnTo>
                    <a:lnTo>
                      <a:pt x="1818" y="141"/>
                    </a:lnTo>
                    <a:lnTo>
                      <a:pt x="1822" y="141"/>
                    </a:lnTo>
                    <a:lnTo>
                      <a:pt x="1823" y="138"/>
                    </a:lnTo>
                    <a:lnTo>
                      <a:pt x="1827" y="143"/>
                    </a:lnTo>
                    <a:lnTo>
                      <a:pt x="1830" y="143"/>
                    </a:lnTo>
                    <a:lnTo>
                      <a:pt x="1832" y="141"/>
                    </a:lnTo>
                    <a:lnTo>
                      <a:pt x="1835" y="136"/>
                    </a:lnTo>
                    <a:lnTo>
                      <a:pt x="1838" y="139"/>
                    </a:lnTo>
                    <a:lnTo>
                      <a:pt x="1840" y="144"/>
                    </a:lnTo>
                    <a:lnTo>
                      <a:pt x="1843" y="138"/>
                    </a:lnTo>
                    <a:lnTo>
                      <a:pt x="1847" y="134"/>
                    </a:lnTo>
                    <a:lnTo>
                      <a:pt x="1848" y="136"/>
                    </a:lnTo>
                    <a:lnTo>
                      <a:pt x="1851" y="141"/>
                    </a:lnTo>
                    <a:lnTo>
                      <a:pt x="1853" y="136"/>
                    </a:lnTo>
                    <a:lnTo>
                      <a:pt x="1856" y="143"/>
                    </a:lnTo>
                    <a:lnTo>
                      <a:pt x="1860" y="134"/>
                    </a:lnTo>
                    <a:lnTo>
                      <a:pt x="1861" y="141"/>
                    </a:lnTo>
                    <a:lnTo>
                      <a:pt x="1865" y="143"/>
                    </a:lnTo>
                    <a:lnTo>
                      <a:pt x="1866" y="139"/>
                    </a:lnTo>
                    <a:lnTo>
                      <a:pt x="1870" y="143"/>
                    </a:lnTo>
                    <a:lnTo>
                      <a:pt x="1873" y="143"/>
                    </a:lnTo>
                    <a:lnTo>
                      <a:pt x="1875" y="143"/>
                    </a:lnTo>
                    <a:lnTo>
                      <a:pt x="1878" y="143"/>
                    </a:lnTo>
                    <a:lnTo>
                      <a:pt x="1881" y="141"/>
                    </a:lnTo>
                    <a:lnTo>
                      <a:pt x="1883" y="146"/>
                    </a:lnTo>
                    <a:lnTo>
                      <a:pt x="1886" y="144"/>
                    </a:lnTo>
                    <a:lnTo>
                      <a:pt x="1888" y="138"/>
                    </a:lnTo>
                    <a:lnTo>
                      <a:pt x="1891" y="143"/>
                    </a:lnTo>
                    <a:lnTo>
                      <a:pt x="1895" y="141"/>
                    </a:lnTo>
                    <a:lnTo>
                      <a:pt x="1896" y="141"/>
                    </a:lnTo>
                    <a:lnTo>
                      <a:pt x="1900" y="141"/>
                    </a:lnTo>
                    <a:lnTo>
                      <a:pt x="1903" y="141"/>
                    </a:lnTo>
                    <a:lnTo>
                      <a:pt x="1905" y="139"/>
                    </a:lnTo>
                    <a:lnTo>
                      <a:pt x="1908" y="144"/>
                    </a:lnTo>
                    <a:lnTo>
                      <a:pt x="1911" y="141"/>
                    </a:lnTo>
                    <a:lnTo>
                      <a:pt x="1913" y="143"/>
                    </a:lnTo>
                    <a:lnTo>
                      <a:pt x="1916" y="136"/>
                    </a:lnTo>
                    <a:lnTo>
                      <a:pt x="1918" y="141"/>
                    </a:lnTo>
                    <a:lnTo>
                      <a:pt x="1921" y="143"/>
                    </a:lnTo>
                    <a:lnTo>
                      <a:pt x="1925" y="138"/>
                    </a:lnTo>
                    <a:lnTo>
                      <a:pt x="1926" y="144"/>
                    </a:lnTo>
                    <a:lnTo>
                      <a:pt x="1929" y="144"/>
                    </a:lnTo>
                    <a:lnTo>
                      <a:pt x="1933" y="143"/>
                    </a:lnTo>
                    <a:lnTo>
                      <a:pt x="1934" y="141"/>
                    </a:lnTo>
                    <a:lnTo>
                      <a:pt x="1938" y="143"/>
                    </a:lnTo>
                    <a:lnTo>
                      <a:pt x="1939" y="141"/>
                    </a:lnTo>
                    <a:lnTo>
                      <a:pt x="1943" y="139"/>
                    </a:lnTo>
                    <a:lnTo>
                      <a:pt x="1946" y="143"/>
                    </a:lnTo>
                    <a:lnTo>
                      <a:pt x="1948" y="143"/>
                    </a:lnTo>
                    <a:lnTo>
                      <a:pt x="1951" y="134"/>
                    </a:lnTo>
                    <a:lnTo>
                      <a:pt x="1953" y="139"/>
                    </a:lnTo>
                    <a:lnTo>
                      <a:pt x="1956" y="143"/>
                    </a:lnTo>
                    <a:lnTo>
                      <a:pt x="1959" y="139"/>
                    </a:lnTo>
                    <a:lnTo>
                      <a:pt x="1961" y="139"/>
                    </a:lnTo>
                    <a:lnTo>
                      <a:pt x="1964" y="141"/>
                    </a:lnTo>
                    <a:lnTo>
                      <a:pt x="1968" y="141"/>
                    </a:lnTo>
                    <a:lnTo>
                      <a:pt x="1969" y="136"/>
                    </a:lnTo>
                    <a:lnTo>
                      <a:pt x="1973" y="143"/>
                    </a:lnTo>
                    <a:lnTo>
                      <a:pt x="1976" y="143"/>
                    </a:lnTo>
                    <a:lnTo>
                      <a:pt x="1978" y="138"/>
                    </a:lnTo>
                    <a:lnTo>
                      <a:pt x="1981" y="141"/>
                    </a:lnTo>
                    <a:lnTo>
                      <a:pt x="1983" y="141"/>
                    </a:lnTo>
                    <a:lnTo>
                      <a:pt x="1986" y="143"/>
                    </a:lnTo>
                    <a:lnTo>
                      <a:pt x="1989" y="144"/>
                    </a:lnTo>
                    <a:lnTo>
                      <a:pt x="1991" y="139"/>
                    </a:lnTo>
                    <a:lnTo>
                      <a:pt x="1994" y="144"/>
                    </a:lnTo>
                    <a:lnTo>
                      <a:pt x="1998" y="141"/>
                    </a:lnTo>
                    <a:lnTo>
                      <a:pt x="1999" y="144"/>
                    </a:lnTo>
                    <a:lnTo>
                      <a:pt x="2002" y="139"/>
                    </a:lnTo>
                    <a:lnTo>
                      <a:pt x="2004" y="138"/>
                    </a:lnTo>
                    <a:lnTo>
                      <a:pt x="2007" y="141"/>
                    </a:lnTo>
                    <a:lnTo>
                      <a:pt x="2011" y="139"/>
                    </a:lnTo>
                    <a:lnTo>
                      <a:pt x="2012" y="139"/>
                    </a:lnTo>
                    <a:lnTo>
                      <a:pt x="2016" y="143"/>
                    </a:lnTo>
                    <a:lnTo>
                      <a:pt x="2019" y="141"/>
                    </a:lnTo>
                    <a:lnTo>
                      <a:pt x="2021" y="138"/>
                    </a:lnTo>
                    <a:lnTo>
                      <a:pt x="2024" y="1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2" name="Freeform 376"/>
              <p:cNvSpPr>
                <a:spLocks/>
              </p:cNvSpPr>
              <p:nvPr/>
            </p:nvSpPr>
            <p:spPr bwMode="auto">
              <a:xfrm>
                <a:off x="2693" y="1135"/>
                <a:ext cx="491" cy="99"/>
              </a:xfrm>
              <a:custGeom>
                <a:avLst/>
                <a:gdLst>
                  <a:gd name="T0" fmla="*/ 5 w 491"/>
                  <a:gd name="T1" fmla="*/ 96 h 99"/>
                  <a:gd name="T2" fmla="*/ 13 w 491"/>
                  <a:gd name="T3" fmla="*/ 98 h 99"/>
                  <a:gd name="T4" fmla="*/ 22 w 491"/>
                  <a:gd name="T5" fmla="*/ 94 h 99"/>
                  <a:gd name="T6" fmla="*/ 30 w 491"/>
                  <a:gd name="T7" fmla="*/ 94 h 99"/>
                  <a:gd name="T8" fmla="*/ 38 w 491"/>
                  <a:gd name="T9" fmla="*/ 98 h 99"/>
                  <a:gd name="T10" fmla="*/ 45 w 491"/>
                  <a:gd name="T11" fmla="*/ 89 h 99"/>
                  <a:gd name="T12" fmla="*/ 53 w 491"/>
                  <a:gd name="T13" fmla="*/ 94 h 99"/>
                  <a:gd name="T14" fmla="*/ 61 w 491"/>
                  <a:gd name="T15" fmla="*/ 91 h 99"/>
                  <a:gd name="T16" fmla="*/ 70 w 491"/>
                  <a:gd name="T17" fmla="*/ 86 h 99"/>
                  <a:gd name="T18" fmla="*/ 78 w 491"/>
                  <a:gd name="T19" fmla="*/ 88 h 99"/>
                  <a:gd name="T20" fmla="*/ 86 w 491"/>
                  <a:gd name="T21" fmla="*/ 88 h 99"/>
                  <a:gd name="T22" fmla="*/ 95 w 491"/>
                  <a:gd name="T23" fmla="*/ 89 h 99"/>
                  <a:gd name="T24" fmla="*/ 103 w 491"/>
                  <a:gd name="T25" fmla="*/ 98 h 99"/>
                  <a:gd name="T26" fmla="*/ 110 w 491"/>
                  <a:gd name="T27" fmla="*/ 88 h 99"/>
                  <a:gd name="T28" fmla="*/ 118 w 491"/>
                  <a:gd name="T29" fmla="*/ 88 h 99"/>
                  <a:gd name="T30" fmla="*/ 126 w 491"/>
                  <a:gd name="T31" fmla="*/ 81 h 99"/>
                  <a:gd name="T32" fmla="*/ 134 w 491"/>
                  <a:gd name="T33" fmla="*/ 86 h 99"/>
                  <a:gd name="T34" fmla="*/ 143 w 491"/>
                  <a:gd name="T35" fmla="*/ 91 h 99"/>
                  <a:gd name="T36" fmla="*/ 151 w 491"/>
                  <a:gd name="T37" fmla="*/ 81 h 99"/>
                  <a:gd name="T38" fmla="*/ 159 w 491"/>
                  <a:gd name="T39" fmla="*/ 58 h 99"/>
                  <a:gd name="T40" fmla="*/ 168 w 491"/>
                  <a:gd name="T41" fmla="*/ 81 h 99"/>
                  <a:gd name="T42" fmla="*/ 174 w 491"/>
                  <a:gd name="T43" fmla="*/ 84 h 99"/>
                  <a:gd name="T44" fmla="*/ 183 w 491"/>
                  <a:gd name="T45" fmla="*/ 68 h 99"/>
                  <a:gd name="T46" fmla="*/ 191 w 491"/>
                  <a:gd name="T47" fmla="*/ 74 h 99"/>
                  <a:gd name="T48" fmla="*/ 199 w 491"/>
                  <a:gd name="T49" fmla="*/ 51 h 99"/>
                  <a:gd name="T50" fmla="*/ 207 w 491"/>
                  <a:gd name="T51" fmla="*/ 64 h 99"/>
                  <a:gd name="T52" fmla="*/ 216 w 491"/>
                  <a:gd name="T53" fmla="*/ 56 h 99"/>
                  <a:gd name="T54" fmla="*/ 224 w 491"/>
                  <a:gd name="T55" fmla="*/ 51 h 99"/>
                  <a:gd name="T56" fmla="*/ 232 w 491"/>
                  <a:gd name="T57" fmla="*/ 93 h 99"/>
                  <a:gd name="T58" fmla="*/ 239 w 491"/>
                  <a:gd name="T59" fmla="*/ 81 h 99"/>
                  <a:gd name="T60" fmla="*/ 247 w 491"/>
                  <a:gd name="T61" fmla="*/ 79 h 99"/>
                  <a:gd name="T62" fmla="*/ 256 w 491"/>
                  <a:gd name="T63" fmla="*/ 99 h 99"/>
                  <a:gd name="T64" fmla="*/ 264 w 491"/>
                  <a:gd name="T65" fmla="*/ 89 h 99"/>
                  <a:gd name="T66" fmla="*/ 272 w 491"/>
                  <a:gd name="T67" fmla="*/ 98 h 99"/>
                  <a:gd name="T68" fmla="*/ 280 w 491"/>
                  <a:gd name="T69" fmla="*/ 94 h 99"/>
                  <a:gd name="T70" fmla="*/ 289 w 491"/>
                  <a:gd name="T71" fmla="*/ 89 h 99"/>
                  <a:gd name="T72" fmla="*/ 297 w 491"/>
                  <a:gd name="T73" fmla="*/ 86 h 99"/>
                  <a:gd name="T74" fmla="*/ 305 w 491"/>
                  <a:gd name="T75" fmla="*/ 94 h 99"/>
                  <a:gd name="T76" fmla="*/ 312 w 491"/>
                  <a:gd name="T77" fmla="*/ 91 h 99"/>
                  <a:gd name="T78" fmla="*/ 320 w 491"/>
                  <a:gd name="T79" fmla="*/ 94 h 99"/>
                  <a:gd name="T80" fmla="*/ 329 w 491"/>
                  <a:gd name="T81" fmla="*/ 98 h 99"/>
                  <a:gd name="T82" fmla="*/ 337 w 491"/>
                  <a:gd name="T83" fmla="*/ 94 h 99"/>
                  <a:gd name="T84" fmla="*/ 345 w 491"/>
                  <a:gd name="T85" fmla="*/ 99 h 99"/>
                  <a:gd name="T86" fmla="*/ 354 w 491"/>
                  <a:gd name="T87" fmla="*/ 91 h 99"/>
                  <a:gd name="T88" fmla="*/ 362 w 491"/>
                  <a:gd name="T89" fmla="*/ 98 h 99"/>
                  <a:gd name="T90" fmla="*/ 370 w 491"/>
                  <a:gd name="T91" fmla="*/ 94 h 99"/>
                  <a:gd name="T92" fmla="*/ 377 w 491"/>
                  <a:gd name="T93" fmla="*/ 94 h 99"/>
                  <a:gd name="T94" fmla="*/ 385 w 491"/>
                  <a:gd name="T95" fmla="*/ 98 h 99"/>
                  <a:gd name="T96" fmla="*/ 393 w 491"/>
                  <a:gd name="T97" fmla="*/ 98 h 99"/>
                  <a:gd name="T98" fmla="*/ 402 w 491"/>
                  <a:gd name="T99" fmla="*/ 91 h 99"/>
                  <a:gd name="T100" fmla="*/ 410 w 491"/>
                  <a:gd name="T101" fmla="*/ 94 h 99"/>
                  <a:gd name="T102" fmla="*/ 418 w 491"/>
                  <a:gd name="T103" fmla="*/ 99 h 99"/>
                  <a:gd name="T104" fmla="*/ 427 w 491"/>
                  <a:gd name="T105" fmla="*/ 96 h 99"/>
                  <a:gd name="T106" fmla="*/ 435 w 491"/>
                  <a:gd name="T107" fmla="*/ 94 h 99"/>
                  <a:gd name="T108" fmla="*/ 441 w 491"/>
                  <a:gd name="T109" fmla="*/ 94 h 99"/>
                  <a:gd name="T110" fmla="*/ 450 w 491"/>
                  <a:gd name="T111" fmla="*/ 98 h 99"/>
                  <a:gd name="T112" fmla="*/ 458 w 491"/>
                  <a:gd name="T113" fmla="*/ 94 h 99"/>
                  <a:gd name="T114" fmla="*/ 466 w 491"/>
                  <a:gd name="T115" fmla="*/ 94 h 99"/>
                  <a:gd name="T116" fmla="*/ 475 w 491"/>
                  <a:gd name="T117" fmla="*/ 96 h 99"/>
                  <a:gd name="T118" fmla="*/ 483 w 491"/>
                  <a:gd name="T119" fmla="*/ 96 h 99"/>
                  <a:gd name="T120" fmla="*/ 491 w 491"/>
                  <a:gd name="T121" fmla="*/ 9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99">
                    <a:moveTo>
                      <a:pt x="0" y="96"/>
                    </a:moveTo>
                    <a:lnTo>
                      <a:pt x="2" y="94"/>
                    </a:lnTo>
                    <a:lnTo>
                      <a:pt x="5" y="96"/>
                    </a:lnTo>
                    <a:lnTo>
                      <a:pt x="8" y="94"/>
                    </a:lnTo>
                    <a:lnTo>
                      <a:pt x="10" y="96"/>
                    </a:lnTo>
                    <a:lnTo>
                      <a:pt x="13" y="98"/>
                    </a:lnTo>
                    <a:lnTo>
                      <a:pt x="17" y="93"/>
                    </a:lnTo>
                    <a:lnTo>
                      <a:pt x="18" y="93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7" y="99"/>
                    </a:lnTo>
                    <a:lnTo>
                      <a:pt x="30" y="94"/>
                    </a:lnTo>
                    <a:lnTo>
                      <a:pt x="32" y="98"/>
                    </a:lnTo>
                    <a:lnTo>
                      <a:pt x="35" y="98"/>
                    </a:lnTo>
                    <a:lnTo>
                      <a:pt x="38" y="98"/>
                    </a:lnTo>
                    <a:lnTo>
                      <a:pt x="40" y="88"/>
                    </a:lnTo>
                    <a:lnTo>
                      <a:pt x="43" y="88"/>
                    </a:lnTo>
                    <a:lnTo>
                      <a:pt x="45" y="89"/>
                    </a:lnTo>
                    <a:lnTo>
                      <a:pt x="48" y="94"/>
                    </a:lnTo>
                    <a:lnTo>
                      <a:pt x="52" y="89"/>
                    </a:lnTo>
                    <a:lnTo>
                      <a:pt x="53" y="94"/>
                    </a:lnTo>
                    <a:lnTo>
                      <a:pt x="56" y="98"/>
                    </a:lnTo>
                    <a:lnTo>
                      <a:pt x="60" y="93"/>
                    </a:lnTo>
                    <a:lnTo>
                      <a:pt x="61" y="91"/>
                    </a:lnTo>
                    <a:lnTo>
                      <a:pt x="65" y="96"/>
                    </a:lnTo>
                    <a:lnTo>
                      <a:pt x="66" y="98"/>
                    </a:lnTo>
                    <a:lnTo>
                      <a:pt x="70" y="86"/>
                    </a:lnTo>
                    <a:lnTo>
                      <a:pt x="73" y="99"/>
                    </a:lnTo>
                    <a:lnTo>
                      <a:pt x="75" y="94"/>
                    </a:lnTo>
                    <a:lnTo>
                      <a:pt x="78" y="88"/>
                    </a:lnTo>
                    <a:lnTo>
                      <a:pt x="81" y="99"/>
                    </a:lnTo>
                    <a:lnTo>
                      <a:pt x="83" y="88"/>
                    </a:lnTo>
                    <a:lnTo>
                      <a:pt x="86" y="88"/>
                    </a:lnTo>
                    <a:lnTo>
                      <a:pt x="88" y="89"/>
                    </a:lnTo>
                    <a:lnTo>
                      <a:pt x="91" y="93"/>
                    </a:lnTo>
                    <a:lnTo>
                      <a:pt x="95" y="89"/>
                    </a:lnTo>
                    <a:lnTo>
                      <a:pt x="96" y="89"/>
                    </a:lnTo>
                    <a:lnTo>
                      <a:pt x="100" y="86"/>
                    </a:lnTo>
                    <a:lnTo>
                      <a:pt x="103" y="98"/>
                    </a:lnTo>
                    <a:lnTo>
                      <a:pt x="105" y="99"/>
                    </a:lnTo>
                    <a:lnTo>
                      <a:pt x="108" y="83"/>
                    </a:lnTo>
                    <a:lnTo>
                      <a:pt x="110" y="88"/>
                    </a:lnTo>
                    <a:lnTo>
                      <a:pt x="113" y="93"/>
                    </a:lnTo>
                    <a:lnTo>
                      <a:pt x="116" y="96"/>
                    </a:lnTo>
                    <a:lnTo>
                      <a:pt x="118" y="88"/>
                    </a:lnTo>
                    <a:lnTo>
                      <a:pt x="121" y="93"/>
                    </a:lnTo>
                    <a:lnTo>
                      <a:pt x="125" y="98"/>
                    </a:lnTo>
                    <a:lnTo>
                      <a:pt x="126" y="81"/>
                    </a:lnTo>
                    <a:lnTo>
                      <a:pt x="129" y="91"/>
                    </a:lnTo>
                    <a:lnTo>
                      <a:pt x="131" y="89"/>
                    </a:lnTo>
                    <a:lnTo>
                      <a:pt x="134" y="86"/>
                    </a:lnTo>
                    <a:lnTo>
                      <a:pt x="138" y="91"/>
                    </a:lnTo>
                    <a:lnTo>
                      <a:pt x="139" y="78"/>
                    </a:lnTo>
                    <a:lnTo>
                      <a:pt x="143" y="91"/>
                    </a:lnTo>
                    <a:lnTo>
                      <a:pt x="146" y="91"/>
                    </a:lnTo>
                    <a:lnTo>
                      <a:pt x="148" y="91"/>
                    </a:lnTo>
                    <a:lnTo>
                      <a:pt x="151" y="81"/>
                    </a:lnTo>
                    <a:lnTo>
                      <a:pt x="154" y="88"/>
                    </a:lnTo>
                    <a:lnTo>
                      <a:pt x="156" y="64"/>
                    </a:lnTo>
                    <a:lnTo>
                      <a:pt x="159" y="58"/>
                    </a:lnTo>
                    <a:lnTo>
                      <a:pt x="161" y="88"/>
                    </a:lnTo>
                    <a:lnTo>
                      <a:pt x="164" y="71"/>
                    </a:lnTo>
                    <a:lnTo>
                      <a:pt x="168" y="81"/>
                    </a:lnTo>
                    <a:lnTo>
                      <a:pt x="169" y="91"/>
                    </a:lnTo>
                    <a:lnTo>
                      <a:pt x="173" y="71"/>
                    </a:lnTo>
                    <a:lnTo>
                      <a:pt x="174" y="84"/>
                    </a:lnTo>
                    <a:lnTo>
                      <a:pt x="178" y="30"/>
                    </a:lnTo>
                    <a:lnTo>
                      <a:pt x="181" y="0"/>
                    </a:lnTo>
                    <a:lnTo>
                      <a:pt x="183" y="68"/>
                    </a:lnTo>
                    <a:lnTo>
                      <a:pt x="186" y="63"/>
                    </a:lnTo>
                    <a:lnTo>
                      <a:pt x="189" y="54"/>
                    </a:lnTo>
                    <a:lnTo>
                      <a:pt x="191" y="74"/>
                    </a:lnTo>
                    <a:lnTo>
                      <a:pt x="194" y="48"/>
                    </a:lnTo>
                    <a:lnTo>
                      <a:pt x="196" y="25"/>
                    </a:lnTo>
                    <a:lnTo>
                      <a:pt x="199" y="51"/>
                    </a:lnTo>
                    <a:lnTo>
                      <a:pt x="203" y="73"/>
                    </a:lnTo>
                    <a:lnTo>
                      <a:pt x="204" y="58"/>
                    </a:lnTo>
                    <a:lnTo>
                      <a:pt x="207" y="64"/>
                    </a:lnTo>
                    <a:lnTo>
                      <a:pt x="211" y="79"/>
                    </a:lnTo>
                    <a:lnTo>
                      <a:pt x="212" y="48"/>
                    </a:lnTo>
                    <a:lnTo>
                      <a:pt x="216" y="56"/>
                    </a:lnTo>
                    <a:lnTo>
                      <a:pt x="219" y="73"/>
                    </a:lnTo>
                    <a:lnTo>
                      <a:pt x="221" y="63"/>
                    </a:lnTo>
                    <a:lnTo>
                      <a:pt x="224" y="51"/>
                    </a:lnTo>
                    <a:lnTo>
                      <a:pt x="226" y="79"/>
                    </a:lnTo>
                    <a:lnTo>
                      <a:pt x="229" y="83"/>
                    </a:lnTo>
                    <a:lnTo>
                      <a:pt x="232" y="93"/>
                    </a:lnTo>
                    <a:lnTo>
                      <a:pt x="234" y="79"/>
                    </a:lnTo>
                    <a:lnTo>
                      <a:pt x="237" y="96"/>
                    </a:lnTo>
                    <a:lnTo>
                      <a:pt x="239" y="81"/>
                    </a:lnTo>
                    <a:lnTo>
                      <a:pt x="242" y="86"/>
                    </a:lnTo>
                    <a:lnTo>
                      <a:pt x="246" y="84"/>
                    </a:lnTo>
                    <a:lnTo>
                      <a:pt x="247" y="79"/>
                    </a:lnTo>
                    <a:lnTo>
                      <a:pt x="251" y="86"/>
                    </a:lnTo>
                    <a:lnTo>
                      <a:pt x="254" y="84"/>
                    </a:lnTo>
                    <a:lnTo>
                      <a:pt x="256" y="99"/>
                    </a:lnTo>
                    <a:lnTo>
                      <a:pt x="259" y="89"/>
                    </a:lnTo>
                    <a:lnTo>
                      <a:pt x="262" y="91"/>
                    </a:lnTo>
                    <a:lnTo>
                      <a:pt x="264" y="89"/>
                    </a:lnTo>
                    <a:lnTo>
                      <a:pt x="267" y="93"/>
                    </a:lnTo>
                    <a:lnTo>
                      <a:pt x="269" y="84"/>
                    </a:lnTo>
                    <a:lnTo>
                      <a:pt x="272" y="98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80" y="94"/>
                    </a:lnTo>
                    <a:lnTo>
                      <a:pt x="284" y="86"/>
                    </a:lnTo>
                    <a:lnTo>
                      <a:pt x="285" y="86"/>
                    </a:lnTo>
                    <a:lnTo>
                      <a:pt x="289" y="89"/>
                    </a:lnTo>
                    <a:lnTo>
                      <a:pt x="290" y="91"/>
                    </a:lnTo>
                    <a:lnTo>
                      <a:pt x="294" y="88"/>
                    </a:lnTo>
                    <a:lnTo>
                      <a:pt x="297" y="86"/>
                    </a:lnTo>
                    <a:lnTo>
                      <a:pt x="299" y="88"/>
                    </a:lnTo>
                    <a:lnTo>
                      <a:pt x="302" y="83"/>
                    </a:lnTo>
                    <a:lnTo>
                      <a:pt x="305" y="94"/>
                    </a:lnTo>
                    <a:lnTo>
                      <a:pt x="307" y="93"/>
                    </a:lnTo>
                    <a:lnTo>
                      <a:pt x="310" y="94"/>
                    </a:lnTo>
                    <a:lnTo>
                      <a:pt x="312" y="91"/>
                    </a:lnTo>
                    <a:lnTo>
                      <a:pt x="315" y="93"/>
                    </a:lnTo>
                    <a:lnTo>
                      <a:pt x="319" y="93"/>
                    </a:lnTo>
                    <a:lnTo>
                      <a:pt x="320" y="94"/>
                    </a:lnTo>
                    <a:lnTo>
                      <a:pt x="324" y="89"/>
                    </a:lnTo>
                    <a:lnTo>
                      <a:pt x="327" y="88"/>
                    </a:lnTo>
                    <a:lnTo>
                      <a:pt x="329" y="98"/>
                    </a:lnTo>
                    <a:lnTo>
                      <a:pt x="332" y="93"/>
                    </a:lnTo>
                    <a:lnTo>
                      <a:pt x="334" y="89"/>
                    </a:lnTo>
                    <a:lnTo>
                      <a:pt x="337" y="94"/>
                    </a:lnTo>
                    <a:lnTo>
                      <a:pt x="340" y="89"/>
                    </a:lnTo>
                    <a:lnTo>
                      <a:pt x="342" y="94"/>
                    </a:lnTo>
                    <a:lnTo>
                      <a:pt x="345" y="99"/>
                    </a:lnTo>
                    <a:lnTo>
                      <a:pt x="349" y="98"/>
                    </a:lnTo>
                    <a:lnTo>
                      <a:pt x="350" y="94"/>
                    </a:lnTo>
                    <a:lnTo>
                      <a:pt x="354" y="91"/>
                    </a:lnTo>
                    <a:lnTo>
                      <a:pt x="355" y="89"/>
                    </a:lnTo>
                    <a:lnTo>
                      <a:pt x="358" y="93"/>
                    </a:lnTo>
                    <a:lnTo>
                      <a:pt x="362" y="98"/>
                    </a:lnTo>
                    <a:lnTo>
                      <a:pt x="363" y="89"/>
                    </a:lnTo>
                    <a:lnTo>
                      <a:pt x="367" y="93"/>
                    </a:lnTo>
                    <a:lnTo>
                      <a:pt x="370" y="94"/>
                    </a:lnTo>
                    <a:lnTo>
                      <a:pt x="372" y="98"/>
                    </a:lnTo>
                    <a:lnTo>
                      <a:pt x="375" y="91"/>
                    </a:lnTo>
                    <a:lnTo>
                      <a:pt x="377" y="94"/>
                    </a:lnTo>
                    <a:lnTo>
                      <a:pt x="380" y="91"/>
                    </a:lnTo>
                    <a:lnTo>
                      <a:pt x="383" y="94"/>
                    </a:lnTo>
                    <a:lnTo>
                      <a:pt x="385" y="98"/>
                    </a:lnTo>
                    <a:lnTo>
                      <a:pt x="388" y="98"/>
                    </a:lnTo>
                    <a:lnTo>
                      <a:pt x="392" y="96"/>
                    </a:lnTo>
                    <a:lnTo>
                      <a:pt x="393" y="98"/>
                    </a:lnTo>
                    <a:lnTo>
                      <a:pt x="397" y="98"/>
                    </a:lnTo>
                    <a:lnTo>
                      <a:pt x="400" y="94"/>
                    </a:lnTo>
                    <a:lnTo>
                      <a:pt x="402" y="91"/>
                    </a:lnTo>
                    <a:lnTo>
                      <a:pt x="405" y="96"/>
                    </a:lnTo>
                    <a:lnTo>
                      <a:pt x="407" y="94"/>
                    </a:lnTo>
                    <a:lnTo>
                      <a:pt x="410" y="94"/>
                    </a:lnTo>
                    <a:lnTo>
                      <a:pt x="413" y="91"/>
                    </a:lnTo>
                    <a:lnTo>
                      <a:pt x="415" y="96"/>
                    </a:lnTo>
                    <a:lnTo>
                      <a:pt x="418" y="99"/>
                    </a:lnTo>
                    <a:lnTo>
                      <a:pt x="420" y="96"/>
                    </a:lnTo>
                    <a:lnTo>
                      <a:pt x="423" y="94"/>
                    </a:lnTo>
                    <a:lnTo>
                      <a:pt x="427" y="96"/>
                    </a:lnTo>
                    <a:lnTo>
                      <a:pt x="428" y="94"/>
                    </a:lnTo>
                    <a:lnTo>
                      <a:pt x="431" y="98"/>
                    </a:lnTo>
                    <a:lnTo>
                      <a:pt x="435" y="94"/>
                    </a:lnTo>
                    <a:lnTo>
                      <a:pt x="436" y="93"/>
                    </a:lnTo>
                    <a:lnTo>
                      <a:pt x="440" y="99"/>
                    </a:lnTo>
                    <a:lnTo>
                      <a:pt x="441" y="94"/>
                    </a:lnTo>
                    <a:lnTo>
                      <a:pt x="445" y="98"/>
                    </a:lnTo>
                    <a:lnTo>
                      <a:pt x="448" y="98"/>
                    </a:lnTo>
                    <a:lnTo>
                      <a:pt x="450" y="98"/>
                    </a:lnTo>
                    <a:lnTo>
                      <a:pt x="453" y="98"/>
                    </a:lnTo>
                    <a:lnTo>
                      <a:pt x="456" y="98"/>
                    </a:lnTo>
                    <a:lnTo>
                      <a:pt x="458" y="94"/>
                    </a:lnTo>
                    <a:lnTo>
                      <a:pt x="461" y="98"/>
                    </a:lnTo>
                    <a:lnTo>
                      <a:pt x="465" y="98"/>
                    </a:lnTo>
                    <a:lnTo>
                      <a:pt x="466" y="94"/>
                    </a:lnTo>
                    <a:lnTo>
                      <a:pt x="470" y="96"/>
                    </a:lnTo>
                    <a:lnTo>
                      <a:pt x="471" y="96"/>
                    </a:lnTo>
                    <a:lnTo>
                      <a:pt x="475" y="96"/>
                    </a:lnTo>
                    <a:lnTo>
                      <a:pt x="478" y="98"/>
                    </a:lnTo>
                    <a:lnTo>
                      <a:pt x="480" y="98"/>
                    </a:lnTo>
                    <a:lnTo>
                      <a:pt x="483" y="96"/>
                    </a:lnTo>
                    <a:lnTo>
                      <a:pt x="485" y="94"/>
                    </a:lnTo>
                    <a:lnTo>
                      <a:pt x="488" y="98"/>
                    </a:lnTo>
                    <a:lnTo>
                      <a:pt x="491" y="9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3" name="Freeform 377"/>
              <p:cNvSpPr>
                <a:spLocks/>
              </p:cNvSpPr>
              <p:nvPr/>
            </p:nvSpPr>
            <p:spPr bwMode="auto">
              <a:xfrm>
                <a:off x="669" y="1034"/>
                <a:ext cx="2024" cy="116"/>
              </a:xfrm>
              <a:custGeom>
                <a:avLst/>
                <a:gdLst>
                  <a:gd name="T0" fmla="*/ 30 w 2024"/>
                  <a:gd name="T1" fmla="*/ 112 h 116"/>
                  <a:gd name="T2" fmla="*/ 63 w 2024"/>
                  <a:gd name="T3" fmla="*/ 101 h 116"/>
                  <a:gd name="T4" fmla="*/ 94 w 2024"/>
                  <a:gd name="T5" fmla="*/ 111 h 116"/>
                  <a:gd name="T6" fmla="*/ 127 w 2024"/>
                  <a:gd name="T7" fmla="*/ 111 h 116"/>
                  <a:gd name="T8" fmla="*/ 159 w 2024"/>
                  <a:gd name="T9" fmla="*/ 101 h 116"/>
                  <a:gd name="T10" fmla="*/ 192 w 2024"/>
                  <a:gd name="T11" fmla="*/ 92 h 116"/>
                  <a:gd name="T12" fmla="*/ 224 w 2024"/>
                  <a:gd name="T13" fmla="*/ 97 h 116"/>
                  <a:gd name="T14" fmla="*/ 257 w 2024"/>
                  <a:gd name="T15" fmla="*/ 107 h 116"/>
                  <a:gd name="T16" fmla="*/ 288 w 2024"/>
                  <a:gd name="T17" fmla="*/ 107 h 116"/>
                  <a:gd name="T18" fmla="*/ 322 w 2024"/>
                  <a:gd name="T19" fmla="*/ 109 h 116"/>
                  <a:gd name="T20" fmla="*/ 353 w 2024"/>
                  <a:gd name="T21" fmla="*/ 97 h 116"/>
                  <a:gd name="T22" fmla="*/ 386 w 2024"/>
                  <a:gd name="T23" fmla="*/ 112 h 116"/>
                  <a:gd name="T24" fmla="*/ 418 w 2024"/>
                  <a:gd name="T25" fmla="*/ 94 h 116"/>
                  <a:gd name="T26" fmla="*/ 451 w 2024"/>
                  <a:gd name="T27" fmla="*/ 97 h 116"/>
                  <a:gd name="T28" fmla="*/ 483 w 2024"/>
                  <a:gd name="T29" fmla="*/ 109 h 116"/>
                  <a:gd name="T30" fmla="*/ 516 w 2024"/>
                  <a:gd name="T31" fmla="*/ 51 h 116"/>
                  <a:gd name="T32" fmla="*/ 547 w 2024"/>
                  <a:gd name="T33" fmla="*/ 91 h 116"/>
                  <a:gd name="T34" fmla="*/ 580 w 2024"/>
                  <a:gd name="T35" fmla="*/ 76 h 116"/>
                  <a:gd name="T36" fmla="*/ 612 w 2024"/>
                  <a:gd name="T37" fmla="*/ 114 h 116"/>
                  <a:gd name="T38" fmla="*/ 645 w 2024"/>
                  <a:gd name="T39" fmla="*/ 97 h 116"/>
                  <a:gd name="T40" fmla="*/ 677 w 2024"/>
                  <a:gd name="T41" fmla="*/ 94 h 116"/>
                  <a:gd name="T42" fmla="*/ 710 w 2024"/>
                  <a:gd name="T43" fmla="*/ 112 h 116"/>
                  <a:gd name="T44" fmla="*/ 741 w 2024"/>
                  <a:gd name="T45" fmla="*/ 112 h 116"/>
                  <a:gd name="T46" fmla="*/ 775 w 2024"/>
                  <a:gd name="T47" fmla="*/ 109 h 116"/>
                  <a:gd name="T48" fmla="*/ 806 w 2024"/>
                  <a:gd name="T49" fmla="*/ 104 h 116"/>
                  <a:gd name="T50" fmla="*/ 839 w 2024"/>
                  <a:gd name="T51" fmla="*/ 107 h 116"/>
                  <a:gd name="T52" fmla="*/ 873 w 2024"/>
                  <a:gd name="T53" fmla="*/ 112 h 116"/>
                  <a:gd name="T54" fmla="*/ 904 w 2024"/>
                  <a:gd name="T55" fmla="*/ 106 h 116"/>
                  <a:gd name="T56" fmla="*/ 937 w 2024"/>
                  <a:gd name="T57" fmla="*/ 109 h 116"/>
                  <a:gd name="T58" fmla="*/ 969 w 2024"/>
                  <a:gd name="T59" fmla="*/ 107 h 116"/>
                  <a:gd name="T60" fmla="*/ 1002 w 2024"/>
                  <a:gd name="T61" fmla="*/ 109 h 116"/>
                  <a:gd name="T62" fmla="*/ 1033 w 2024"/>
                  <a:gd name="T63" fmla="*/ 111 h 116"/>
                  <a:gd name="T64" fmla="*/ 1067 w 2024"/>
                  <a:gd name="T65" fmla="*/ 99 h 116"/>
                  <a:gd name="T66" fmla="*/ 1098 w 2024"/>
                  <a:gd name="T67" fmla="*/ 99 h 116"/>
                  <a:gd name="T68" fmla="*/ 1131 w 2024"/>
                  <a:gd name="T69" fmla="*/ 107 h 116"/>
                  <a:gd name="T70" fmla="*/ 1163 w 2024"/>
                  <a:gd name="T71" fmla="*/ 106 h 116"/>
                  <a:gd name="T72" fmla="*/ 1196 w 2024"/>
                  <a:gd name="T73" fmla="*/ 101 h 116"/>
                  <a:gd name="T74" fmla="*/ 1228 w 2024"/>
                  <a:gd name="T75" fmla="*/ 111 h 116"/>
                  <a:gd name="T76" fmla="*/ 1261 w 2024"/>
                  <a:gd name="T77" fmla="*/ 104 h 116"/>
                  <a:gd name="T78" fmla="*/ 1292 w 2024"/>
                  <a:gd name="T79" fmla="*/ 89 h 116"/>
                  <a:gd name="T80" fmla="*/ 1325 w 2024"/>
                  <a:gd name="T81" fmla="*/ 69 h 116"/>
                  <a:gd name="T82" fmla="*/ 1357 w 2024"/>
                  <a:gd name="T83" fmla="*/ 54 h 116"/>
                  <a:gd name="T84" fmla="*/ 1390 w 2024"/>
                  <a:gd name="T85" fmla="*/ 41 h 116"/>
                  <a:gd name="T86" fmla="*/ 1422 w 2024"/>
                  <a:gd name="T87" fmla="*/ 114 h 116"/>
                  <a:gd name="T88" fmla="*/ 1455 w 2024"/>
                  <a:gd name="T89" fmla="*/ 96 h 116"/>
                  <a:gd name="T90" fmla="*/ 1486 w 2024"/>
                  <a:gd name="T91" fmla="*/ 106 h 116"/>
                  <a:gd name="T92" fmla="*/ 1520 w 2024"/>
                  <a:gd name="T93" fmla="*/ 107 h 116"/>
                  <a:gd name="T94" fmla="*/ 1551 w 2024"/>
                  <a:gd name="T95" fmla="*/ 101 h 116"/>
                  <a:gd name="T96" fmla="*/ 1584 w 2024"/>
                  <a:gd name="T97" fmla="*/ 111 h 116"/>
                  <a:gd name="T98" fmla="*/ 1616 w 2024"/>
                  <a:gd name="T99" fmla="*/ 109 h 116"/>
                  <a:gd name="T100" fmla="*/ 1649 w 2024"/>
                  <a:gd name="T101" fmla="*/ 112 h 116"/>
                  <a:gd name="T102" fmla="*/ 1681 w 2024"/>
                  <a:gd name="T103" fmla="*/ 112 h 116"/>
                  <a:gd name="T104" fmla="*/ 1714 w 2024"/>
                  <a:gd name="T105" fmla="*/ 112 h 116"/>
                  <a:gd name="T106" fmla="*/ 1745 w 2024"/>
                  <a:gd name="T107" fmla="*/ 112 h 116"/>
                  <a:gd name="T108" fmla="*/ 1778 w 2024"/>
                  <a:gd name="T109" fmla="*/ 101 h 116"/>
                  <a:gd name="T110" fmla="*/ 1810 w 2024"/>
                  <a:gd name="T111" fmla="*/ 87 h 116"/>
                  <a:gd name="T112" fmla="*/ 1843 w 2024"/>
                  <a:gd name="T113" fmla="*/ 109 h 116"/>
                  <a:gd name="T114" fmla="*/ 1875 w 2024"/>
                  <a:gd name="T115" fmla="*/ 106 h 116"/>
                  <a:gd name="T116" fmla="*/ 1908 w 2024"/>
                  <a:gd name="T117" fmla="*/ 107 h 116"/>
                  <a:gd name="T118" fmla="*/ 1939 w 2024"/>
                  <a:gd name="T119" fmla="*/ 112 h 116"/>
                  <a:gd name="T120" fmla="*/ 1973 w 2024"/>
                  <a:gd name="T121" fmla="*/ 106 h 116"/>
                  <a:gd name="T122" fmla="*/ 2004 w 2024"/>
                  <a:gd name="T123" fmla="*/ 10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16">
                    <a:moveTo>
                      <a:pt x="0" y="102"/>
                    </a:moveTo>
                    <a:lnTo>
                      <a:pt x="3" y="111"/>
                    </a:lnTo>
                    <a:lnTo>
                      <a:pt x="5" y="112"/>
                    </a:lnTo>
                    <a:lnTo>
                      <a:pt x="8" y="109"/>
                    </a:lnTo>
                    <a:lnTo>
                      <a:pt x="11" y="111"/>
                    </a:lnTo>
                    <a:lnTo>
                      <a:pt x="13" y="111"/>
                    </a:lnTo>
                    <a:lnTo>
                      <a:pt x="16" y="106"/>
                    </a:lnTo>
                    <a:lnTo>
                      <a:pt x="20" y="106"/>
                    </a:lnTo>
                    <a:lnTo>
                      <a:pt x="21" y="112"/>
                    </a:lnTo>
                    <a:lnTo>
                      <a:pt x="25" y="109"/>
                    </a:lnTo>
                    <a:lnTo>
                      <a:pt x="28" y="107"/>
                    </a:lnTo>
                    <a:lnTo>
                      <a:pt x="30" y="112"/>
                    </a:lnTo>
                    <a:lnTo>
                      <a:pt x="33" y="109"/>
                    </a:lnTo>
                    <a:lnTo>
                      <a:pt x="35" y="109"/>
                    </a:lnTo>
                    <a:lnTo>
                      <a:pt x="38" y="106"/>
                    </a:lnTo>
                    <a:lnTo>
                      <a:pt x="41" y="107"/>
                    </a:lnTo>
                    <a:lnTo>
                      <a:pt x="43" y="107"/>
                    </a:lnTo>
                    <a:lnTo>
                      <a:pt x="46" y="107"/>
                    </a:lnTo>
                    <a:lnTo>
                      <a:pt x="49" y="102"/>
                    </a:lnTo>
                    <a:lnTo>
                      <a:pt x="51" y="112"/>
                    </a:lnTo>
                    <a:lnTo>
                      <a:pt x="54" y="106"/>
                    </a:lnTo>
                    <a:lnTo>
                      <a:pt x="56" y="112"/>
                    </a:lnTo>
                    <a:lnTo>
                      <a:pt x="59" y="107"/>
                    </a:lnTo>
                    <a:lnTo>
                      <a:pt x="63" y="101"/>
                    </a:lnTo>
                    <a:lnTo>
                      <a:pt x="64" y="106"/>
                    </a:lnTo>
                    <a:lnTo>
                      <a:pt x="68" y="107"/>
                    </a:lnTo>
                    <a:lnTo>
                      <a:pt x="69" y="109"/>
                    </a:lnTo>
                    <a:lnTo>
                      <a:pt x="73" y="101"/>
                    </a:lnTo>
                    <a:lnTo>
                      <a:pt x="76" y="106"/>
                    </a:lnTo>
                    <a:lnTo>
                      <a:pt x="78" y="112"/>
                    </a:lnTo>
                    <a:lnTo>
                      <a:pt x="81" y="109"/>
                    </a:lnTo>
                    <a:lnTo>
                      <a:pt x="84" y="111"/>
                    </a:lnTo>
                    <a:lnTo>
                      <a:pt x="86" y="112"/>
                    </a:lnTo>
                    <a:lnTo>
                      <a:pt x="89" y="109"/>
                    </a:lnTo>
                    <a:lnTo>
                      <a:pt x="93" y="111"/>
                    </a:lnTo>
                    <a:lnTo>
                      <a:pt x="94" y="111"/>
                    </a:lnTo>
                    <a:lnTo>
                      <a:pt x="98" y="107"/>
                    </a:lnTo>
                    <a:lnTo>
                      <a:pt x="99" y="112"/>
                    </a:lnTo>
                    <a:lnTo>
                      <a:pt x="103" y="104"/>
                    </a:lnTo>
                    <a:lnTo>
                      <a:pt x="106" y="107"/>
                    </a:lnTo>
                    <a:lnTo>
                      <a:pt x="108" y="101"/>
                    </a:lnTo>
                    <a:lnTo>
                      <a:pt x="111" y="112"/>
                    </a:lnTo>
                    <a:lnTo>
                      <a:pt x="114" y="106"/>
                    </a:lnTo>
                    <a:lnTo>
                      <a:pt x="116" y="112"/>
                    </a:lnTo>
                    <a:lnTo>
                      <a:pt x="119" y="109"/>
                    </a:lnTo>
                    <a:lnTo>
                      <a:pt x="121" y="111"/>
                    </a:lnTo>
                    <a:lnTo>
                      <a:pt x="124" y="111"/>
                    </a:lnTo>
                    <a:lnTo>
                      <a:pt x="127" y="111"/>
                    </a:lnTo>
                    <a:lnTo>
                      <a:pt x="129" y="109"/>
                    </a:lnTo>
                    <a:lnTo>
                      <a:pt x="132" y="107"/>
                    </a:lnTo>
                    <a:lnTo>
                      <a:pt x="134" y="102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2" y="112"/>
                    </a:lnTo>
                    <a:lnTo>
                      <a:pt x="146" y="109"/>
                    </a:lnTo>
                    <a:lnTo>
                      <a:pt x="149" y="109"/>
                    </a:lnTo>
                    <a:lnTo>
                      <a:pt x="151" y="104"/>
                    </a:lnTo>
                    <a:lnTo>
                      <a:pt x="154" y="111"/>
                    </a:lnTo>
                    <a:lnTo>
                      <a:pt x="157" y="107"/>
                    </a:lnTo>
                    <a:lnTo>
                      <a:pt x="159" y="101"/>
                    </a:lnTo>
                    <a:lnTo>
                      <a:pt x="162" y="109"/>
                    </a:lnTo>
                    <a:lnTo>
                      <a:pt x="164" y="106"/>
                    </a:lnTo>
                    <a:lnTo>
                      <a:pt x="167" y="101"/>
                    </a:lnTo>
                    <a:lnTo>
                      <a:pt x="171" y="101"/>
                    </a:lnTo>
                    <a:lnTo>
                      <a:pt x="172" y="109"/>
                    </a:lnTo>
                    <a:lnTo>
                      <a:pt x="176" y="106"/>
                    </a:lnTo>
                    <a:lnTo>
                      <a:pt x="179" y="111"/>
                    </a:lnTo>
                    <a:lnTo>
                      <a:pt x="181" y="109"/>
                    </a:lnTo>
                    <a:lnTo>
                      <a:pt x="184" y="112"/>
                    </a:lnTo>
                    <a:lnTo>
                      <a:pt x="186" y="106"/>
                    </a:lnTo>
                    <a:lnTo>
                      <a:pt x="189" y="111"/>
                    </a:lnTo>
                    <a:lnTo>
                      <a:pt x="192" y="92"/>
                    </a:lnTo>
                    <a:lnTo>
                      <a:pt x="194" y="97"/>
                    </a:lnTo>
                    <a:lnTo>
                      <a:pt x="197" y="111"/>
                    </a:lnTo>
                    <a:lnTo>
                      <a:pt x="200" y="92"/>
                    </a:lnTo>
                    <a:lnTo>
                      <a:pt x="202" y="101"/>
                    </a:lnTo>
                    <a:lnTo>
                      <a:pt x="205" y="106"/>
                    </a:lnTo>
                    <a:lnTo>
                      <a:pt x="207" y="99"/>
                    </a:lnTo>
                    <a:lnTo>
                      <a:pt x="210" y="86"/>
                    </a:lnTo>
                    <a:lnTo>
                      <a:pt x="214" y="99"/>
                    </a:lnTo>
                    <a:lnTo>
                      <a:pt x="215" y="104"/>
                    </a:lnTo>
                    <a:lnTo>
                      <a:pt x="219" y="92"/>
                    </a:lnTo>
                    <a:lnTo>
                      <a:pt x="222" y="104"/>
                    </a:lnTo>
                    <a:lnTo>
                      <a:pt x="224" y="97"/>
                    </a:lnTo>
                    <a:lnTo>
                      <a:pt x="227" y="102"/>
                    </a:lnTo>
                    <a:lnTo>
                      <a:pt x="229" y="76"/>
                    </a:lnTo>
                    <a:lnTo>
                      <a:pt x="232" y="111"/>
                    </a:lnTo>
                    <a:lnTo>
                      <a:pt x="235" y="104"/>
                    </a:lnTo>
                    <a:lnTo>
                      <a:pt x="237" y="96"/>
                    </a:lnTo>
                    <a:lnTo>
                      <a:pt x="240" y="97"/>
                    </a:lnTo>
                    <a:lnTo>
                      <a:pt x="244" y="104"/>
                    </a:lnTo>
                    <a:lnTo>
                      <a:pt x="245" y="99"/>
                    </a:lnTo>
                    <a:lnTo>
                      <a:pt x="249" y="101"/>
                    </a:lnTo>
                    <a:lnTo>
                      <a:pt x="250" y="106"/>
                    </a:lnTo>
                    <a:lnTo>
                      <a:pt x="254" y="104"/>
                    </a:lnTo>
                    <a:lnTo>
                      <a:pt x="257" y="107"/>
                    </a:lnTo>
                    <a:lnTo>
                      <a:pt x="259" y="109"/>
                    </a:lnTo>
                    <a:lnTo>
                      <a:pt x="262" y="109"/>
                    </a:lnTo>
                    <a:lnTo>
                      <a:pt x="265" y="101"/>
                    </a:lnTo>
                    <a:lnTo>
                      <a:pt x="267" y="109"/>
                    </a:lnTo>
                    <a:lnTo>
                      <a:pt x="270" y="104"/>
                    </a:lnTo>
                    <a:lnTo>
                      <a:pt x="272" y="102"/>
                    </a:lnTo>
                    <a:lnTo>
                      <a:pt x="275" y="101"/>
                    </a:lnTo>
                    <a:lnTo>
                      <a:pt x="278" y="106"/>
                    </a:lnTo>
                    <a:lnTo>
                      <a:pt x="280" y="101"/>
                    </a:lnTo>
                    <a:lnTo>
                      <a:pt x="283" y="102"/>
                    </a:lnTo>
                    <a:lnTo>
                      <a:pt x="287" y="106"/>
                    </a:lnTo>
                    <a:lnTo>
                      <a:pt x="288" y="107"/>
                    </a:lnTo>
                    <a:lnTo>
                      <a:pt x="292" y="109"/>
                    </a:lnTo>
                    <a:lnTo>
                      <a:pt x="295" y="107"/>
                    </a:lnTo>
                    <a:lnTo>
                      <a:pt x="297" y="112"/>
                    </a:lnTo>
                    <a:lnTo>
                      <a:pt x="300" y="114"/>
                    </a:lnTo>
                    <a:lnTo>
                      <a:pt x="302" y="107"/>
                    </a:lnTo>
                    <a:lnTo>
                      <a:pt x="305" y="107"/>
                    </a:lnTo>
                    <a:lnTo>
                      <a:pt x="308" y="104"/>
                    </a:lnTo>
                    <a:lnTo>
                      <a:pt x="310" y="109"/>
                    </a:lnTo>
                    <a:lnTo>
                      <a:pt x="313" y="99"/>
                    </a:lnTo>
                    <a:lnTo>
                      <a:pt x="315" y="114"/>
                    </a:lnTo>
                    <a:lnTo>
                      <a:pt x="318" y="106"/>
                    </a:lnTo>
                    <a:lnTo>
                      <a:pt x="322" y="109"/>
                    </a:lnTo>
                    <a:lnTo>
                      <a:pt x="323" y="112"/>
                    </a:lnTo>
                    <a:lnTo>
                      <a:pt x="327" y="96"/>
                    </a:lnTo>
                    <a:lnTo>
                      <a:pt x="330" y="114"/>
                    </a:lnTo>
                    <a:lnTo>
                      <a:pt x="332" y="94"/>
                    </a:lnTo>
                    <a:lnTo>
                      <a:pt x="335" y="107"/>
                    </a:lnTo>
                    <a:lnTo>
                      <a:pt x="338" y="104"/>
                    </a:lnTo>
                    <a:lnTo>
                      <a:pt x="340" y="101"/>
                    </a:lnTo>
                    <a:lnTo>
                      <a:pt x="343" y="107"/>
                    </a:lnTo>
                    <a:lnTo>
                      <a:pt x="345" y="111"/>
                    </a:lnTo>
                    <a:lnTo>
                      <a:pt x="348" y="106"/>
                    </a:lnTo>
                    <a:lnTo>
                      <a:pt x="351" y="104"/>
                    </a:lnTo>
                    <a:lnTo>
                      <a:pt x="353" y="97"/>
                    </a:lnTo>
                    <a:lnTo>
                      <a:pt x="356" y="97"/>
                    </a:lnTo>
                    <a:lnTo>
                      <a:pt x="360" y="101"/>
                    </a:lnTo>
                    <a:lnTo>
                      <a:pt x="361" y="104"/>
                    </a:lnTo>
                    <a:lnTo>
                      <a:pt x="365" y="112"/>
                    </a:lnTo>
                    <a:lnTo>
                      <a:pt x="366" y="104"/>
                    </a:lnTo>
                    <a:lnTo>
                      <a:pt x="370" y="106"/>
                    </a:lnTo>
                    <a:lnTo>
                      <a:pt x="373" y="106"/>
                    </a:lnTo>
                    <a:lnTo>
                      <a:pt x="375" y="101"/>
                    </a:lnTo>
                    <a:lnTo>
                      <a:pt x="378" y="94"/>
                    </a:lnTo>
                    <a:lnTo>
                      <a:pt x="380" y="102"/>
                    </a:lnTo>
                    <a:lnTo>
                      <a:pt x="383" y="99"/>
                    </a:lnTo>
                    <a:lnTo>
                      <a:pt x="386" y="112"/>
                    </a:lnTo>
                    <a:lnTo>
                      <a:pt x="388" y="111"/>
                    </a:lnTo>
                    <a:lnTo>
                      <a:pt x="391" y="106"/>
                    </a:lnTo>
                    <a:lnTo>
                      <a:pt x="395" y="114"/>
                    </a:lnTo>
                    <a:lnTo>
                      <a:pt x="396" y="111"/>
                    </a:lnTo>
                    <a:lnTo>
                      <a:pt x="400" y="112"/>
                    </a:lnTo>
                    <a:lnTo>
                      <a:pt x="403" y="107"/>
                    </a:lnTo>
                    <a:lnTo>
                      <a:pt x="405" y="107"/>
                    </a:lnTo>
                    <a:lnTo>
                      <a:pt x="408" y="99"/>
                    </a:lnTo>
                    <a:lnTo>
                      <a:pt x="410" y="87"/>
                    </a:lnTo>
                    <a:lnTo>
                      <a:pt x="413" y="112"/>
                    </a:lnTo>
                    <a:lnTo>
                      <a:pt x="416" y="97"/>
                    </a:lnTo>
                    <a:lnTo>
                      <a:pt x="418" y="94"/>
                    </a:lnTo>
                    <a:lnTo>
                      <a:pt x="421" y="112"/>
                    </a:lnTo>
                    <a:lnTo>
                      <a:pt x="424" y="111"/>
                    </a:lnTo>
                    <a:lnTo>
                      <a:pt x="426" y="99"/>
                    </a:lnTo>
                    <a:lnTo>
                      <a:pt x="429" y="91"/>
                    </a:lnTo>
                    <a:lnTo>
                      <a:pt x="431" y="104"/>
                    </a:lnTo>
                    <a:lnTo>
                      <a:pt x="434" y="109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3" y="107"/>
                    </a:lnTo>
                    <a:lnTo>
                      <a:pt x="446" y="111"/>
                    </a:lnTo>
                    <a:lnTo>
                      <a:pt x="448" y="102"/>
                    </a:lnTo>
                    <a:lnTo>
                      <a:pt x="451" y="97"/>
                    </a:lnTo>
                    <a:lnTo>
                      <a:pt x="453" y="86"/>
                    </a:lnTo>
                    <a:lnTo>
                      <a:pt x="456" y="89"/>
                    </a:lnTo>
                    <a:lnTo>
                      <a:pt x="459" y="94"/>
                    </a:lnTo>
                    <a:lnTo>
                      <a:pt x="461" y="107"/>
                    </a:lnTo>
                    <a:lnTo>
                      <a:pt x="464" y="94"/>
                    </a:lnTo>
                    <a:lnTo>
                      <a:pt x="468" y="102"/>
                    </a:lnTo>
                    <a:lnTo>
                      <a:pt x="469" y="81"/>
                    </a:lnTo>
                    <a:lnTo>
                      <a:pt x="473" y="106"/>
                    </a:lnTo>
                    <a:lnTo>
                      <a:pt x="474" y="102"/>
                    </a:lnTo>
                    <a:lnTo>
                      <a:pt x="478" y="86"/>
                    </a:lnTo>
                    <a:lnTo>
                      <a:pt x="481" y="64"/>
                    </a:lnTo>
                    <a:lnTo>
                      <a:pt x="483" y="109"/>
                    </a:lnTo>
                    <a:lnTo>
                      <a:pt x="486" y="78"/>
                    </a:lnTo>
                    <a:lnTo>
                      <a:pt x="489" y="89"/>
                    </a:lnTo>
                    <a:lnTo>
                      <a:pt x="491" y="68"/>
                    </a:lnTo>
                    <a:lnTo>
                      <a:pt x="494" y="101"/>
                    </a:lnTo>
                    <a:lnTo>
                      <a:pt x="496" y="87"/>
                    </a:lnTo>
                    <a:lnTo>
                      <a:pt x="499" y="38"/>
                    </a:lnTo>
                    <a:lnTo>
                      <a:pt x="502" y="49"/>
                    </a:lnTo>
                    <a:lnTo>
                      <a:pt x="504" y="91"/>
                    </a:lnTo>
                    <a:lnTo>
                      <a:pt x="507" y="61"/>
                    </a:lnTo>
                    <a:lnTo>
                      <a:pt x="511" y="86"/>
                    </a:lnTo>
                    <a:lnTo>
                      <a:pt x="512" y="91"/>
                    </a:lnTo>
                    <a:lnTo>
                      <a:pt x="516" y="51"/>
                    </a:lnTo>
                    <a:lnTo>
                      <a:pt x="517" y="109"/>
                    </a:lnTo>
                    <a:lnTo>
                      <a:pt x="521" y="74"/>
                    </a:lnTo>
                    <a:lnTo>
                      <a:pt x="524" y="99"/>
                    </a:lnTo>
                    <a:lnTo>
                      <a:pt x="526" y="81"/>
                    </a:lnTo>
                    <a:lnTo>
                      <a:pt x="529" y="73"/>
                    </a:lnTo>
                    <a:lnTo>
                      <a:pt x="532" y="46"/>
                    </a:lnTo>
                    <a:lnTo>
                      <a:pt x="534" y="68"/>
                    </a:lnTo>
                    <a:lnTo>
                      <a:pt x="537" y="56"/>
                    </a:lnTo>
                    <a:lnTo>
                      <a:pt x="541" y="19"/>
                    </a:lnTo>
                    <a:lnTo>
                      <a:pt x="542" y="94"/>
                    </a:lnTo>
                    <a:lnTo>
                      <a:pt x="546" y="107"/>
                    </a:lnTo>
                    <a:lnTo>
                      <a:pt x="547" y="91"/>
                    </a:lnTo>
                    <a:lnTo>
                      <a:pt x="551" y="91"/>
                    </a:lnTo>
                    <a:lnTo>
                      <a:pt x="554" y="78"/>
                    </a:lnTo>
                    <a:lnTo>
                      <a:pt x="556" y="39"/>
                    </a:lnTo>
                    <a:lnTo>
                      <a:pt x="559" y="89"/>
                    </a:lnTo>
                    <a:lnTo>
                      <a:pt x="561" y="99"/>
                    </a:lnTo>
                    <a:lnTo>
                      <a:pt x="564" y="94"/>
                    </a:lnTo>
                    <a:lnTo>
                      <a:pt x="567" y="106"/>
                    </a:lnTo>
                    <a:lnTo>
                      <a:pt x="569" y="99"/>
                    </a:lnTo>
                    <a:lnTo>
                      <a:pt x="572" y="109"/>
                    </a:lnTo>
                    <a:lnTo>
                      <a:pt x="575" y="107"/>
                    </a:lnTo>
                    <a:lnTo>
                      <a:pt x="577" y="84"/>
                    </a:lnTo>
                    <a:lnTo>
                      <a:pt x="580" y="76"/>
                    </a:lnTo>
                    <a:lnTo>
                      <a:pt x="582" y="89"/>
                    </a:lnTo>
                    <a:lnTo>
                      <a:pt x="585" y="87"/>
                    </a:lnTo>
                    <a:lnTo>
                      <a:pt x="589" y="114"/>
                    </a:lnTo>
                    <a:lnTo>
                      <a:pt x="590" y="111"/>
                    </a:lnTo>
                    <a:lnTo>
                      <a:pt x="594" y="97"/>
                    </a:lnTo>
                    <a:lnTo>
                      <a:pt x="597" y="109"/>
                    </a:lnTo>
                    <a:lnTo>
                      <a:pt x="599" y="97"/>
                    </a:lnTo>
                    <a:lnTo>
                      <a:pt x="602" y="107"/>
                    </a:lnTo>
                    <a:lnTo>
                      <a:pt x="605" y="97"/>
                    </a:lnTo>
                    <a:lnTo>
                      <a:pt x="607" y="101"/>
                    </a:lnTo>
                    <a:lnTo>
                      <a:pt x="610" y="102"/>
                    </a:lnTo>
                    <a:lnTo>
                      <a:pt x="612" y="114"/>
                    </a:lnTo>
                    <a:lnTo>
                      <a:pt x="615" y="101"/>
                    </a:lnTo>
                    <a:lnTo>
                      <a:pt x="619" y="94"/>
                    </a:lnTo>
                    <a:lnTo>
                      <a:pt x="620" y="106"/>
                    </a:lnTo>
                    <a:lnTo>
                      <a:pt x="624" y="104"/>
                    </a:lnTo>
                    <a:lnTo>
                      <a:pt x="625" y="101"/>
                    </a:lnTo>
                    <a:lnTo>
                      <a:pt x="629" y="97"/>
                    </a:lnTo>
                    <a:lnTo>
                      <a:pt x="632" y="104"/>
                    </a:lnTo>
                    <a:lnTo>
                      <a:pt x="634" y="106"/>
                    </a:lnTo>
                    <a:lnTo>
                      <a:pt x="637" y="102"/>
                    </a:lnTo>
                    <a:lnTo>
                      <a:pt x="640" y="114"/>
                    </a:lnTo>
                    <a:lnTo>
                      <a:pt x="642" y="106"/>
                    </a:lnTo>
                    <a:lnTo>
                      <a:pt x="645" y="97"/>
                    </a:lnTo>
                    <a:lnTo>
                      <a:pt x="647" y="104"/>
                    </a:lnTo>
                    <a:lnTo>
                      <a:pt x="650" y="112"/>
                    </a:lnTo>
                    <a:lnTo>
                      <a:pt x="653" y="112"/>
                    </a:lnTo>
                    <a:lnTo>
                      <a:pt x="655" y="102"/>
                    </a:lnTo>
                    <a:lnTo>
                      <a:pt x="658" y="109"/>
                    </a:lnTo>
                    <a:lnTo>
                      <a:pt x="662" y="97"/>
                    </a:lnTo>
                    <a:lnTo>
                      <a:pt x="663" y="107"/>
                    </a:lnTo>
                    <a:lnTo>
                      <a:pt x="667" y="106"/>
                    </a:lnTo>
                    <a:lnTo>
                      <a:pt x="670" y="109"/>
                    </a:lnTo>
                    <a:lnTo>
                      <a:pt x="672" y="112"/>
                    </a:lnTo>
                    <a:lnTo>
                      <a:pt x="675" y="109"/>
                    </a:lnTo>
                    <a:lnTo>
                      <a:pt x="677" y="94"/>
                    </a:lnTo>
                    <a:lnTo>
                      <a:pt x="680" y="104"/>
                    </a:lnTo>
                    <a:lnTo>
                      <a:pt x="683" y="101"/>
                    </a:lnTo>
                    <a:lnTo>
                      <a:pt x="685" y="106"/>
                    </a:lnTo>
                    <a:lnTo>
                      <a:pt x="688" y="111"/>
                    </a:lnTo>
                    <a:lnTo>
                      <a:pt x="692" y="99"/>
                    </a:lnTo>
                    <a:lnTo>
                      <a:pt x="693" y="112"/>
                    </a:lnTo>
                    <a:lnTo>
                      <a:pt x="697" y="109"/>
                    </a:lnTo>
                    <a:lnTo>
                      <a:pt x="698" y="109"/>
                    </a:lnTo>
                    <a:lnTo>
                      <a:pt x="702" y="109"/>
                    </a:lnTo>
                    <a:lnTo>
                      <a:pt x="705" y="109"/>
                    </a:lnTo>
                    <a:lnTo>
                      <a:pt x="707" y="109"/>
                    </a:lnTo>
                    <a:lnTo>
                      <a:pt x="710" y="112"/>
                    </a:lnTo>
                    <a:lnTo>
                      <a:pt x="712" y="114"/>
                    </a:lnTo>
                    <a:lnTo>
                      <a:pt x="715" y="114"/>
                    </a:lnTo>
                    <a:lnTo>
                      <a:pt x="718" y="112"/>
                    </a:lnTo>
                    <a:lnTo>
                      <a:pt x="720" y="114"/>
                    </a:lnTo>
                    <a:lnTo>
                      <a:pt x="723" y="112"/>
                    </a:lnTo>
                    <a:lnTo>
                      <a:pt x="726" y="112"/>
                    </a:lnTo>
                    <a:lnTo>
                      <a:pt x="728" y="114"/>
                    </a:lnTo>
                    <a:lnTo>
                      <a:pt x="731" y="104"/>
                    </a:lnTo>
                    <a:lnTo>
                      <a:pt x="735" y="112"/>
                    </a:lnTo>
                    <a:lnTo>
                      <a:pt x="736" y="112"/>
                    </a:lnTo>
                    <a:lnTo>
                      <a:pt x="740" y="112"/>
                    </a:lnTo>
                    <a:lnTo>
                      <a:pt x="741" y="112"/>
                    </a:lnTo>
                    <a:lnTo>
                      <a:pt x="745" y="111"/>
                    </a:lnTo>
                    <a:lnTo>
                      <a:pt x="748" y="109"/>
                    </a:lnTo>
                    <a:lnTo>
                      <a:pt x="750" y="111"/>
                    </a:lnTo>
                    <a:lnTo>
                      <a:pt x="753" y="107"/>
                    </a:lnTo>
                    <a:lnTo>
                      <a:pt x="756" y="97"/>
                    </a:lnTo>
                    <a:lnTo>
                      <a:pt x="758" y="112"/>
                    </a:lnTo>
                    <a:lnTo>
                      <a:pt x="761" y="107"/>
                    </a:lnTo>
                    <a:lnTo>
                      <a:pt x="763" y="109"/>
                    </a:lnTo>
                    <a:lnTo>
                      <a:pt x="766" y="109"/>
                    </a:lnTo>
                    <a:lnTo>
                      <a:pt x="770" y="112"/>
                    </a:lnTo>
                    <a:lnTo>
                      <a:pt x="771" y="112"/>
                    </a:lnTo>
                    <a:lnTo>
                      <a:pt x="775" y="109"/>
                    </a:lnTo>
                    <a:lnTo>
                      <a:pt x="778" y="107"/>
                    </a:lnTo>
                    <a:lnTo>
                      <a:pt x="780" y="109"/>
                    </a:lnTo>
                    <a:lnTo>
                      <a:pt x="783" y="106"/>
                    </a:lnTo>
                    <a:lnTo>
                      <a:pt x="785" y="111"/>
                    </a:lnTo>
                    <a:lnTo>
                      <a:pt x="788" y="112"/>
                    </a:lnTo>
                    <a:lnTo>
                      <a:pt x="791" y="102"/>
                    </a:lnTo>
                    <a:lnTo>
                      <a:pt x="793" y="112"/>
                    </a:lnTo>
                    <a:lnTo>
                      <a:pt x="796" y="112"/>
                    </a:lnTo>
                    <a:lnTo>
                      <a:pt x="799" y="109"/>
                    </a:lnTo>
                    <a:lnTo>
                      <a:pt x="801" y="112"/>
                    </a:lnTo>
                    <a:lnTo>
                      <a:pt x="804" y="109"/>
                    </a:lnTo>
                    <a:lnTo>
                      <a:pt x="806" y="104"/>
                    </a:lnTo>
                    <a:lnTo>
                      <a:pt x="809" y="106"/>
                    </a:lnTo>
                    <a:lnTo>
                      <a:pt x="813" y="114"/>
                    </a:lnTo>
                    <a:lnTo>
                      <a:pt x="814" y="102"/>
                    </a:lnTo>
                    <a:lnTo>
                      <a:pt x="818" y="106"/>
                    </a:lnTo>
                    <a:lnTo>
                      <a:pt x="821" y="109"/>
                    </a:lnTo>
                    <a:lnTo>
                      <a:pt x="823" y="94"/>
                    </a:lnTo>
                    <a:lnTo>
                      <a:pt x="826" y="112"/>
                    </a:lnTo>
                    <a:lnTo>
                      <a:pt x="828" y="111"/>
                    </a:lnTo>
                    <a:lnTo>
                      <a:pt x="831" y="111"/>
                    </a:lnTo>
                    <a:lnTo>
                      <a:pt x="834" y="112"/>
                    </a:lnTo>
                    <a:lnTo>
                      <a:pt x="836" y="109"/>
                    </a:lnTo>
                    <a:lnTo>
                      <a:pt x="839" y="107"/>
                    </a:lnTo>
                    <a:lnTo>
                      <a:pt x="843" y="109"/>
                    </a:lnTo>
                    <a:lnTo>
                      <a:pt x="844" y="111"/>
                    </a:lnTo>
                    <a:lnTo>
                      <a:pt x="848" y="111"/>
                    </a:lnTo>
                    <a:lnTo>
                      <a:pt x="849" y="107"/>
                    </a:lnTo>
                    <a:lnTo>
                      <a:pt x="853" y="109"/>
                    </a:lnTo>
                    <a:lnTo>
                      <a:pt x="856" y="111"/>
                    </a:lnTo>
                    <a:lnTo>
                      <a:pt x="858" y="112"/>
                    </a:lnTo>
                    <a:lnTo>
                      <a:pt x="861" y="109"/>
                    </a:lnTo>
                    <a:lnTo>
                      <a:pt x="864" y="111"/>
                    </a:lnTo>
                    <a:lnTo>
                      <a:pt x="866" y="107"/>
                    </a:lnTo>
                    <a:lnTo>
                      <a:pt x="869" y="111"/>
                    </a:lnTo>
                    <a:lnTo>
                      <a:pt x="873" y="112"/>
                    </a:lnTo>
                    <a:lnTo>
                      <a:pt x="874" y="109"/>
                    </a:lnTo>
                    <a:lnTo>
                      <a:pt x="877" y="109"/>
                    </a:lnTo>
                    <a:lnTo>
                      <a:pt x="879" y="102"/>
                    </a:lnTo>
                    <a:lnTo>
                      <a:pt x="882" y="109"/>
                    </a:lnTo>
                    <a:lnTo>
                      <a:pt x="886" y="106"/>
                    </a:lnTo>
                    <a:lnTo>
                      <a:pt x="887" y="104"/>
                    </a:lnTo>
                    <a:lnTo>
                      <a:pt x="891" y="107"/>
                    </a:lnTo>
                    <a:lnTo>
                      <a:pt x="892" y="109"/>
                    </a:lnTo>
                    <a:lnTo>
                      <a:pt x="896" y="109"/>
                    </a:lnTo>
                    <a:lnTo>
                      <a:pt x="899" y="114"/>
                    </a:lnTo>
                    <a:lnTo>
                      <a:pt x="901" y="111"/>
                    </a:lnTo>
                    <a:lnTo>
                      <a:pt x="904" y="106"/>
                    </a:lnTo>
                    <a:lnTo>
                      <a:pt x="907" y="106"/>
                    </a:lnTo>
                    <a:lnTo>
                      <a:pt x="909" y="102"/>
                    </a:lnTo>
                    <a:lnTo>
                      <a:pt x="912" y="104"/>
                    </a:lnTo>
                    <a:lnTo>
                      <a:pt x="914" y="109"/>
                    </a:lnTo>
                    <a:lnTo>
                      <a:pt x="917" y="99"/>
                    </a:lnTo>
                    <a:lnTo>
                      <a:pt x="921" y="112"/>
                    </a:lnTo>
                    <a:lnTo>
                      <a:pt x="922" y="112"/>
                    </a:lnTo>
                    <a:lnTo>
                      <a:pt x="926" y="112"/>
                    </a:lnTo>
                    <a:lnTo>
                      <a:pt x="929" y="109"/>
                    </a:lnTo>
                    <a:lnTo>
                      <a:pt x="931" y="109"/>
                    </a:lnTo>
                    <a:lnTo>
                      <a:pt x="934" y="107"/>
                    </a:lnTo>
                    <a:lnTo>
                      <a:pt x="937" y="109"/>
                    </a:lnTo>
                    <a:lnTo>
                      <a:pt x="939" y="107"/>
                    </a:lnTo>
                    <a:lnTo>
                      <a:pt x="942" y="111"/>
                    </a:lnTo>
                    <a:lnTo>
                      <a:pt x="944" y="106"/>
                    </a:lnTo>
                    <a:lnTo>
                      <a:pt x="947" y="111"/>
                    </a:lnTo>
                    <a:lnTo>
                      <a:pt x="950" y="114"/>
                    </a:lnTo>
                    <a:lnTo>
                      <a:pt x="952" y="109"/>
                    </a:lnTo>
                    <a:lnTo>
                      <a:pt x="955" y="109"/>
                    </a:lnTo>
                    <a:lnTo>
                      <a:pt x="957" y="106"/>
                    </a:lnTo>
                    <a:lnTo>
                      <a:pt x="960" y="111"/>
                    </a:lnTo>
                    <a:lnTo>
                      <a:pt x="964" y="111"/>
                    </a:lnTo>
                    <a:lnTo>
                      <a:pt x="965" y="107"/>
                    </a:lnTo>
                    <a:lnTo>
                      <a:pt x="969" y="107"/>
                    </a:lnTo>
                    <a:lnTo>
                      <a:pt x="972" y="114"/>
                    </a:lnTo>
                    <a:lnTo>
                      <a:pt x="974" y="107"/>
                    </a:lnTo>
                    <a:lnTo>
                      <a:pt x="977" y="106"/>
                    </a:lnTo>
                    <a:lnTo>
                      <a:pt x="979" y="112"/>
                    </a:lnTo>
                    <a:lnTo>
                      <a:pt x="982" y="112"/>
                    </a:lnTo>
                    <a:lnTo>
                      <a:pt x="985" y="99"/>
                    </a:lnTo>
                    <a:lnTo>
                      <a:pt x="987" y="109"/>
                    </a:lnTo>
                    <a:lnTo>
                      <a:pt x="990" y="111"/>
                    </a:lnTo>
                    <a:lnTo>
                      <a:pt x="994" y="114"/>
                    </a:lnTo>
                    <a:lnTo>
                      <a:pt x="995" y="101"/>
                    </a:lnTo>
                    <a:lnTo>
                      <a:pt x="999" y="111"/>
                    </a:lnTo>
                    <a:lnTo>
                      <a:pt x="1002" y="109"/>
                    </a:lnTo>
                    <a:lnTo>
                      <a:pt x="1004" y="106"/>
                    </a:lnTo>
                    <a:lnTo>
                      <a:pt x="1007" y="106"/>
                    </a:lnTo>
                    <a:lnTo>
                      <a:pt x="1009" y="102"/>
                    </a:lnTo>
                    <a:lnTo>
                      <a:pt x="1012" y="114"/>
                    </a:lnTo>
                    <a:lnTo>
                      <a:pt x="1015" y="106"/>
                    </a:lnTo>
                    <a:lnTo>
                      <a:pt x="1017" y="114"/>
                    </a:lnTo>
                    <a:lnTo>
                      <a:pt x="1020" y="104"/>
                    </a:lnTo>
                    <a:lnTo>
                      <a:pt x="1024" y="102"/>
                    </a:lnTo>
                    <a:lnTo>
                      <a:pt x="1025" y="106"/>
                    </a:lnTo>
                    <a:lnTo>
                      <a:pt x="1028" y="109"/>
                    </a:lnTo>
                    <a:lnTo>
                      <a:pt x="1030" y="99"/>
                    </a:lnTo>
                    <a:lnTo>
                      <a:pt x="1033" y="111"/>
                    </a:lnTo>
                    <a:lnTo>
                      <a:pt x="1037" y="99"/>
                    </a:lnTo>
                    <a:lnTo>
                      <a:pt x="1038" y="99"/>
                    </a:lnTo>
                    <a:lnTo>
                      <a:pt x="1042" y="111"/>
                    </a:lnTo>
                    <a:lnTo>
                      <a:pt x="1043" y="109"/>
                    </a:lnTo>
                    <a:lnTo>
                      <a:pt x="1047" y="102"/>
                    </a:lnTo>
                    <a:lnTo>
                      <a:pt x="1050" y="107"/>
                    </a:lnTo>
                    <a:lnTo>
                      <a:pt x="1052" y="116"/>
                    </a:lnTo>
                    <a:lnTo>
                      <a:pt x="1055" y="104"/>
                    </a:lnTo>
                    <a:lnTo>
                      <a:pt x="1058" y="106"/>
                    </a:lnTo>
                    <a:lnTo>
                      <a:pt x="1060" y="101"/>
                    </a:lnTo>
                    <a:lnTo>
                      <a:pt x="1063" y="104"/>
                    </a:lnTo>
                    <a:lnTo>
                      <a:pt x="1067" y="99"/>
                    </a:lnTo>
                    <a:lnTo>
                      <a:pt x="1068" y="111"/>
                    </a:lnTo>
                    <a:lnTo>
                      <a:pt x="1072" y="109"/>
                    </a:lnTo>
                    <a:lnTo>
                      <a:pt x="1073" y="107"/>
                    </a:lnTo>
                    <a:lnTo>
                      <a:pt x="1077" y="104"/>
                    </a:lnTo>
                    <a:lnTo>
                      <a:pt x="1080" y="94"/>
                    </a:lnTo>
                    <a:lnTo>
                      <a:pt x="1082" y="112"/>
                    </a:lnTo>
                    <a:lnTo>
                      <a:pt x="1085" y="109"/>
                    </a:lnTo>
                    <a:lnTo>
                      <a:pt x="1088" y="89"/>
                    </a:lnTo>
                    <a:lnTo>
                      <a:pt x="1090" y="111"/>
                    </a:lnTo>
                    <a:lnTo>
                      <a:pt x="1093" y="111"/>
                    </a:lnTo>
                    <a:lnTo>
                      <a:pt x="1095" y="109"/>
                    </a:lnTo>
                    <a:lnTo>
                      <a:pt x="1098" y="99"/>
                    </a:lnTo>
                    <a:lnTo>
                      <a:pt x="1101" y="99"/>
                    </a:lnTo>
                    <a:lnTo>
                      <a:pt x="1103" y="102"/>
                    </a:lnTo>
                    <a:lnTo>
                      <a:pt x="1106" y="112"/>
                    </a:lnTo>
                    <a:lnTo>
                      <a:pt x="1110" y="107"/>
                    </a:lnTo>
                    <a:lnTo>
                      <a:pt x="1111" y="109"/>
                    </a:lnTo>
                    <a:lnTo>
                      <a:pt x="1115" y="101"/>
                    </a:lnTo>
                    <a:lnTo>
                      <a:pt x="1116" y="112"/>
                    </a:lnTo>
                    <a:lnTo>
                      <a:pt x="1120" y="92"/>
                    </a:lnTo>
                    <a:lnTo>
                      <a:pt x="1123" y="102"/>
                    </a:lnTo>
                    <a:lnTo>
                      <a:pt x="1125" y="114"/>
                    </a:lnTo>
                    <a:lnTo>
                      <a:pt x="1128" y="109"/>
                    </a:lnTo>
                    <a:lnTo>
                      <a:pt x="1131" y="107"/>
                    </a:lnTo>
                    <a:lnTo>
                      <a:pt x="1133" y="109"/>
                    </a:lnTo>
                    <a:lnTo>
                      <a:pt x="1136" y="114"/>
                    </a:lnTo>
                    <a:lnTo>
                      <a:pt x="1138" y="107"/>
                    </a:lnTo>
                    <a:lnTo>
                      <a:pt x="1141" y="101"/>
                    </a:lnTo>
                    <a:lnTo>
                      <a:pt x="1145" y="101"/>
                    </a:lnTo>
                    <a:lnTo>
                      <a:pt x="1146" y="106"/>
                    </a:lnTo>
                    <a:lnTo>
                      <a:pt x="1150" y="109"/>
                    </a:lnTo>
                    <a:lnTo>
                      <a:pt x="1153" y="104"/>
                    </a:lnTo>
                    <a:lnTo>
                      <a:pt x="1155" y="111"/>
                    </a:lnTo>
                    <a:lnTo>
                      <a:pt x="1158" y="99"/>
                    </a:lnTo>
                    <a:lnTo>
                      <a:pt x="1160" y="101"/>
                    </a:lnTo>
                    <a:lnTo>
                      <a:pt x="1163" y="106"/>
                    </a:lnTo>
                    <a:lnTo>
                      <a:pt x="1166" y="112"/>
                    </a:lnTo>
                    <a:lnTo>
                      <a:pt x="1168" y="99"/>
                    </a:lnTo>
                    <a:lnTo>
                      <a:pt x="1171" y="107"/>
                    </a:lnTo>
                    <a:lnTo>
                      <a:pt x="1174" y="111"/>
                    </a:lnTo>
                    <a:lnTo>
                      <a:pt x="1176" y="106"/>
                    </a:lnTo>
                    <a:lnTo>
                      <a:pt x="1179" y="111"/>
                    </a:lnTo>
                    <a:lnTo>
                      <a:pt x="1181" y="102"/>
                    </a:lnTo>
                    <a:lnTo>
                      <a:pt x="1184" y="104"/>
                    </a:lnTo>
                    <a:lnTo>
                      <a:pt x="1188" y="109"/>
                    </a:lnTo>
                    <a:lnTo>
                      <a:pt x="1189" y="97"/>
                    </a:lnTo>
                    <a:lnTo>
                      <a:pt x="1193" y="101"/>
                    </a:lnTo>
                    <a:lnTo>
                      <a:pt x="1196" y="101"/>
                    </a:lnTo>
                    <a:lnTo>
                      <a:pt x="1198" y="104"/>
                    </a:lnTo>
                    <a:lnTo>
                      <a:pt x="1201" y="109"/>
                    </a:lnTo>
                    <a:lnTo>
                      <a:pt x="1203" y="109"/>
                    </a:lnTo>
                    <a:lnTo>
                      <a:pt x="1206" y="111"/>
                    </a:lnTo>
                    <a:lnTo>
                      <a:pt x="1209" y="89"/>
                    </a:lnTo>
                    <a:lnTo>
                      <a:pt x="1211" y="114"/>
                    </a:lnTo>
                    <a:lnTo>
                      <a:pt x="1214" y="109"/>
                    </a:lnTo>
                    <a:lnTo>
                      <a:pt x="1218" y="102"/>
                    </a:lnTo>
                    <a:lnTo>
                      <a:pt x="1219" y="109"/>
                    </a:lnTo>
                    <a:lnTo>
                      <a:pt x="1223" y="89"/>
                    </a:lnTo>
                    <a:lnTo>
                      <a:pt x="1224" y="111"/>
                    </a:lnTo>
                    <a:lnTo>
                      <a:pt x="1228" y="111"/>
                    </a:lnTo>
                    <a:lnTo>
                      <a:pt x="1231" y="104"/>
                    </a:lnTo>
                    <a:lnTo>
                      <a:pt x="1233" y="99"/>
                    </a:lnTo>
                    <a:lnTo>
                      <a:pt x="1236" y="101"/>
                    </a:lnTo>
                    <a:lnTo>
                      <a:pt x="1239" y="94"/>
                    </a:lnTo>
                    <a:lnTo>
                      <a:pt x="1241" y="97"/>
                    </a:lnTo>
                    <a:lnTo>
                      <a:pt x="1244" y="104"/>
                    </a:lnTo>
                    <a:lnTo>
                      <a:pt x="1248" y="101"/>
                    </a:lnTo>
                    <a:lnTo>
                      <a:pt x="1249" y="102"/>
                    </a:lnTo>
                    <a:lnTo>
                      <a:pt x="1252" y="104"/>
                    </a:lnTo>
                    <a:lnTo>
                      <a:pt x="1254" y="91"/>
                    </a:lnTo>
                    <a:lnTo>
                      <a:pt x="1257" y="106"/>
                    </a:lnTo>
                    <a:lnTo>
                      <a:pt x="1261" y="104"/>
                    </a:lnTo>
                    <a:lnTo>
                      <a:pt x="1262" y="106"/>
                    </a:lnTo>
                    <a:lnTo>
                      <a:pt x="1266" y="92"/>
                    </a:lnTo>
                    <a:lnTo>
                      <a:pt x="1269" y="111"/>
                    </a:lnTo>
                    <a:lnTo>
                      <a:pt x="1271" y="97"/>
                    </a:lnTo>
                    <a:lnTo>
                      <a:pt x="1274" y="97"/>
                    </a:lnTo>
                    <a:lnTo>
                      <a:pt x="1276" y="92"/>
                    </a:lnTo>
                    <a:lnTo>
                      <a:pt x="1279" y="101"/>
                    </a:lnTo>
                    <a:lnTo>
                      <a:pt x="1282" y="97"/>
                    </a:lnTo>
                    <a:lnTo>
                      <a:pt x="1284" y="102"/>
                    </a:lnTo>
                    <a:lnTo>
                      <a:pt x="1287" y="94"/>
                    </a:lnTo>
                    <a:lnTo>
                      <a:pt x="1289" y="111"/>
                    </a:lnTo>
                    <a:lnTo>
                      <a:pt x="1292" y="89"/>
                    </a:lnTo>
                    <a:lnTo>
                      <a:pt x="1296" y="96"/>
                    </a:lnTo>
                    <a:lnTo>
                      <a:pt x="1297" y="86"/>
                    </a:lnTo>
                    <a:lnTo>
                      <a:pt x="1301" y="86"/>
                    </a:lnTo>
                    <a:lnTo>
                      <a:pt x="1304" y="91"/>
                    </a:lnTo>
                    <a:lnTo>
                      <a:pt x="1306" y="79"/>
                    </a:lnTo>
                    <a:lnTo>
                      <a:pt x="1309" y="89"/>
                    </a:lnTo>
                    <a:lnTo>
                      <a:pt x="1312" y="106"/>
                    </a:lnTo>
                    <a:lnTo>
                      <a:pt x="1314" y="109"/>
                    </a:lnTo>
                    <a:lnTo>
                      <a:pt x="1317" y="112"/>
                    </a:lnTo>
                    <a:lnTo>
                      <a:pt x="1319" y="101"/>
                    </a:lnTo>
                    <a:lnTo>
                      <a:pt x="1322" y="92"/>
                    </a:lnTo>
                    <a:lnTo>
                      <a:pt x="1325" y="69"/>
                    </a:lnTo>
                    <a:lnTo>
                      <a:pt x="1327" y="104"/>
                    </a:lnTo>
                    <a:lnTo>
                      <a:pt x="1330" y="104"/>
                    </a:lnTo>
                    <a:lnTo>
                      <a:pt x="1334" y="78"/>
                    </a:lnTo>
                    <a:lnTo>
                      <a:pt x="1335" y="94"/>
                    </a:lnTo>
                    <a:lnTo>
                      <a:pt x="1339" y="76"/>
                    </a:lnTo>
                    <a:lnTo>
                      <a:pt x="1340" y="84"/>
                    </a:lnTo>
                    <a:lnTo>
                      <a:pt x="1344" y="87"/>
                    </a:lnTo>
                    <a:lnTo>
                      <a:pt x="1347" y="86"/>
                    </a:lnTo>
                    <a:lnTo>
                      <a:pt x="1349" y="71"/>
                    </a:lnTo>
                    <a:lnTo>
                      <a:pt x="1352" y="96"/>
                    </a:lnTo>
                    <a:lnTo>
                      <a:pt x="1355" y="48"/>
                    </a:lnTo>
                    <a:lnTo>
                      <a:pt x="1357" y="54"/>
                    </a:lnTo>
                    <a:lnTo>
                      <a:pt x="1360" y="26"/>
                    </a:lnTo>
                    <a:lnTo>
                      <a:pt x="1362" y="97"/>
                    </a:lnTo>
                    <a:lnTo>
                      <a:pt x="1365" y="24"/>
                    </a:lnTo>
                    <a:lnTo>
                      <a:pt x="1369" y="56"/>
                    </a:lnTo>
                    <a:lnTo>
                      <a:pt x="1370" y="59"/>
                    </a:lnTo>
                    <a:lnTo>
                      <a:pt x="1374" y="0"/>
                    </a:lnTo>
                    <a:lnTo>
                      <a:pt x="1377" y="64"/>
                    </a:lnTo>
                    <a:lnTo>
                      <a:pt x="1379" y="76"/>
                    </a:lnTo>
                    <a:lnTo>
                      <a:pt x="1382" y="48"/>
                    </a:lnTo>
                    <a:lnTo>
                      <a:pt x="1384" y="8"/>
                    </a:lnTo>
                    <a:lnTo>
                      <a:pt x="1387" y="26"/>
                    </a:lnTo>
                    <a:lnTo>
                      <a:pt x="1390" y="41"/>
                    </a:lnTo>
                    <a:lnTo>
                      <a:pt x="1392" y="46"/>
                    </a:lnTo>
                    <a:lnTo>
                      <a:pt x="1395" y="39"/>
                    </a:lnTo>
                    <a:lnTo>
                      <a:pt x="1399" y="79"/>
                    </a:lnTo>
                    <a:lnTo>
                      <a:pt x="1400" y="91"/>
                    </a:lnTo>
                    <a:lnTo>
                      <a:pt x="1403" y="82"/>
                    </a:lnTo>
                    <a:lnTo>
                      <a:pt x="1405" y="104"/>
                    </a:lnTo>
                    <a:lnTo>
                      <a:pt x="1408" y="94"/>
                    </a:lnTo>
                    <a:lnTo>
                      <a:pt x="1412" y="101"/>
                    </a:lnTo>
                    <a:lnTo>
                      <a:pt x="1413" y="58"/>
                    </a:lnTo>
                    <a:lnTo>
                      <a:pt x="1417" y="109"/>
                    </a:lnTo>
                    <a:lnTo>
                      <a:pt x="1420" y="89"/>
                    </a:lnTo>
                    <a:lnTo>
                      <a:pt x="1422" y="114"/>
                    </a:lnTo>
                    <a:lnTo>
                      <a:pt x="1425" y="84"/>
                    </a:lnTo>
                    <a:lnTo>
                      <a:pt x="1427" y="82"/>
                    </a:lnTo>
                    <a:lnTo>
                      <a:pt x="1430" y="86"/>
                    </a:lnTo>
                    <a:lnTo>
                      <a:pt x="1433" y="89"/>
                    </a:lnTo>
                    <a:lnTo>
                      <a:pt x="1435" y="109"/>
                    </a:lnTo>
                    <a:lnTo>
                      <a:pt x="1438" y="89"/>
                    </a:lnTo>
                    <a:lnTo>
                      <a:pt x="1442" y="99"/>
                    </a:lnTo>
                    <a:lnTo>
                      <a:pt x="1443" y="89"/>
                    </a:lnTo>
                    <a:lnTo>
                      <a:pt x="1447" y="107"/>
                    </a:lnTo>
                    <a:lnTo>
                      <a:pt x="1448" y="107"/>
                    </a:lnTo>
                    <a:lnTo>
                      <a:pt x="1452" y="102"/>
                    </a:lnTo>
                    <a:lnTo>
                      <a:pt x="1455" y="96"/>
                    </a:lnTo>
                    <a:lnTo>
                      <a:pt x="1457" y="99"/>
                    </a:lnTo>
                    <a:lnTo>
                      <a:pt x="1460" y="94"/>
                    </a:lnTo>
                    <a:lnTo>
                      <a:pt x="1463" y="106"/>
                    </a:lnTo>
                    <a:lnTo>
                      <a:pt x="1465" y="97"/>
                    </a:lnTo>
                    <a:lnTo>
                      <a:pt x="1468" y="109"/>
                    </a:lnTo>
                    <a:lnTo>
                      <a:pt x="1470" y="107"/>
                    </a:lnTo>
                    <a:lnTo>
                      <a:pt x="1473" y="107"/>
                    </a:lnTo>
                    <a:lnTo>
                      <a:pt x="1476" y="87"/>
                    </a:lnTo>
                    <a:lnTo>
                      <a:pt x="1478" y="111"/>
                    </a:lnTo>
                    <a:lnTo>
                      <a:pt x="1481" y="104"/>
                    </a:lnTo>
                    <a:lnTo>
                      <a:pt x="1485" y="114"/>
                    </a:lnTo>
                    <a:lnTo>
                      <a:pt x="1486" y="106"/>
                    </a:lnTo>
                    <a:lnTo>
                      <a:pt x="1490" y="111"/>
                    </a:lnTo>
                    <a:lnTo>
                      <a:pt x="1491" y="107"/>
                    </a:lnTo>
                    <a:lnTo>
                      <a:pt x="1495" y="96"/>
                    </a:lnTo>
                    <a:lnTo>
                      <a:pt x="1498" y="96"/>
                    </a:lnTo>
                    <a:lnTo>
                      <a:pt x="1500" y="111"/>
                    </a:lnTo>
                    <a:lnTo>
                      <a:pt x="1503" y="97"/>
                    </a:lnTo>
                    <a:lnTo>
                      <a:pt x="1506" y="99"/>
                    </a:lnTo>
                    <a:lnTo>
                      <a:pt x="1508" y="106"/>
                    </a:lnTo>
                    <a:lnTo>
                      <a:pt x="1511" y="102"/>
                    </a:lnTo>
                    <a:lnTo>
                      <a:pt x="1515" y="111"/>
                    </a:lnTo>
                    <a:lnTo>
                      <a:pt x="1516" y="111"/>
                    </a:lnTo>
                    <a:lnTo>
                      <a:pt x="1520" y="107"/>
                    </a:lnTo>
                    <a:lnTo>
                      <a:pt x="1521" y="109"/>
                    </a:lnTo>
                    <a:lnTo>
                      <a:pt x="1525" y="109"/>
                    </a:lnTo>
                    <a:lnTo>
                      <a:pt x="1528" y="109"/>
                    </a:lnTo>
                    <a:lnTo>
                      <a:pt x="1530" y="112"/>
                    </a:lnTo>
                    <a:lnTo>
                      <a:pt x="1533" y="111"/>
                    </a:lnTo>
                    <a:lnTo>
                      <a:pt x="1535" y="104"/>
                    </a:lnTo>
                    <a:lnTo>
                      <a:pt x="1538" y="106"/>
                    </a:lnTo>
                    <a:lnTo>
                      <a:pt x="1541" y="109"/>
                    </a:lnTo>
                    <a:lnTo>
                      <a:pt x="1543" y="111"/>
                    </a:lnTo>
                    <a:lnTo>
                      <a:pt x="1546" y="101"/>
                    </a:lnTo>
                    <a:lnTo>
                      <a:pt x="1550" y="104"/>
                    </a:lnTo>
                    <a:lnTo>
                      <a:pt x="1551" y="101"/>
                    </a:lnTo>
                    <a:lnTo>
                      <a:pt x="1554" y="107"/>
                    </a:lnTo>
                    <a:lnTo>
                      <a:pt x="1556" y="112"/>
                    </a:lnTo>
                    <a:lnTo>
                      <a:pt x="1559" y="111"/>
                    </a:lnTo>
                    <a:lnTo>
                      <a:pt x="1563" y="107"/>
                    </a:lnTo>
                    <a:lnTo>
                      <a:pt x="1564" y="112"/>
                    </a:lnTo>
                    <a:lnTo>
                      <a:pt x="1568" y="112"/>
                    </a:lnTo>
                    <a:lnTo>
                      <a:pt x="1571" y="112"/>
                    </a:lnTo>
                    <a:lnTo>
                      <a:pt x="1573" y="107"/>
                    </a:lnTo>
                    <a:lnTo>
                      <a:pt x="1576" y="109"/>
                    </a:lnTo>
                    <a:lnTo>
                      <a:pt x="1579" y="114"/>
                    </a:lnTo>
                    <a:lnTo>
                      <a:pt x="1581" y="109"/>
                    </a:lnTo>
                    <a:lnTo>
                      <a:pt x="1584" y="111"/>
                    </a:lnTo>
                    <a:lnTo>
                      <a:pt x="1586" y="111"/>
                    </a:lnTo>
                    <a:lnTo>
                      <a:pt x="1589" y="99"/>
                    </a:lnTo>
                    <a:lnTo>
                      <a:pt x="1593" y="104"/>
                    </a:lnTo>
                    <a:lnTo>
                      <a:pt x="1594" y="109"/>
                    </a:lnTo>
                    <a:lnTo>
                      <a:pt x="1598" y="101"/>
                    </a:lnTo>
                    <a:lnTo>
                      <a:pt x="1601" y="109"/>
                    </a:lnTo>
                    <a:lnTo>
                      <a:pt x="1603" y="102"/>
                    </a:lnTo>
                    <a:lnTo>
                      <a:pt x="1606" y="102"/>
                    </a:lnTo>
                    <a:lnTo>
                      <a:pt x="1608" y="101"/>
                    </a:lnTo>
                    <a:lnTo>
                      <a:pt x="1611" y="104"/>
                    </a:lnTo>
                    <a:lnTo>
                      <a:pt x="1614" y="106"/>
                    </a:lnTo>
                    <a:lnTo>
                      <a:pt x="1616" y="109"/>
                    </a:lnTo>
                    <a:lnTo>
                      <a:pt x="1619" y="102"/>
                    </a:lnTo>
                    <a:lnTo>
                      <a:pt x="1621" y="111"/>
                    </a:lnTo>
                    <a:lnTo>
                      <a:pt x="1624" y="109"/>
                    </a:lnTo>
                    <a:lnTo>
                      <a:pt x="1627" y="106"/>
                    </a:lnTo>
                    <a:lnTo>
                      <a:pt x="1629" y="112"/>
                    </a:lnTo>
                    <a:lnTo>
                      <a:pt x="1632" y="111"/>
                    </a:lnTo>
                    <a:lnTo>
                      <a:pt x="1636" y="112"/>
                    </a:lnTo>
                    <a:lnTo>
                      <a:pt x="1637" y="112"/>
                    </a:lnTo>
                    <a:lnTo>
                      <a:pt x="1641" y="107"/>
                    </a:lnTo>
                    <a:lnTo>
                      <a:pt x="1644" y="101"/>
                    </a:lnTo>
                    <a:lnTo>
                      <a:pt x="1646" y="107"/>
                    </a:lnTo>
                    <a:lnTo>
                      <a:pt x="1649" y="112"/>
                    </a:lnTo>
                    <a:lnTo>
                      <a:pt x="1651" y="107"/>
                    </a:lnTo>
                    <a:lnTo>
                      <a:pt x="1654" y="111"/>
                    </a:lnTo>
                    <a:lnTo>
                      <a:pt x="1657" y="114"/>
                    </a:lnTo>
                    <a:lnTo>
                      <a:pt x="1659" y="111"/>
                    </a:lnTo>
                    <a:lnTo>
                      <a:pt x="1662" y="109"/>
                    </a:lnTo>
                    <a:lnTo>
                      <a:pt x="1666" y="106"/>
                    </a:lnTo>
                    <a:lnTo>
                      <a:pt x="1667" y="104"/>
                    </a:lnTo>
                    <a:lnTo>
                      <a:pt x="1671" y="114"/>
                    </a:lnTo>
                    <a:lnTo>
                      <a:pt x="1672" y="109"/>
                    </a:lnTo>
                    <a:lnTo>
                      <a:pt x="1676" y="112"/>
                    </a:lnTo>
                    <a:lnTo>
                      <a:pt x="1679" y="109"/>
                    </a:lnTo>
                    <a:lnTo>
                      <a:pt x="1681" y="112"/>
                    </a:lnTo>
                    <a:lnTo>
                      <a:pt x="1684" y="109"/>
                    </a:lnTo>
                    <a:lnTo>
                      <a:pt x="1686" y="109"/>
                    </a:lnTo>
                    <a:lnTo>
                      <a:pt x="1689" y="106"/>
                    </a:lnTo>
                    <a:lnTo>
                      <a:pt x="1692" y="114"/>
                    </a:lnTo>
                    <a:lnTo>
                      <a:pt x="1694" y="104"/>
                    </a:lnTo>
                    <a:lnTo>
                      <a:pt x="1697" y="111"/>
                    </a:lnTo>
                    <a:lnTo>
                      <a:pt x="1701" y="107"/>
                    </a:lnTo>
                    <a:lnTo>
                      <a:pt x="1702" y="109"/>
                    </a:lnTo>
                    <a:lnTo>
                      <a:pt x="1705" y="112"/>
                    </a:lnTo>
                    <a:lnTo>
                      <a:pt x="1709" y="109"/>
                    </a:lnTo>
                    <a:lnTo>
                      <a:pt x="1710" y="104"/>
                    </a:lnTo>
                    <a:lnTo>
                      <a:pt x="1714" y="112"/>
                    </a:lnTo>
                    <a:lnTo>
                      <a:pt x="1715" y="107"/>
                    </a:lnTo>
                    <a:lnTo>
                      <a:pt x="1719" y="111"/>
                    </a:lnTo>
                    <a:lnTo>
                      <a:pt x="1722" y="111"/>
                    </a:lnTo>
                    <a:lnTo>
                      <a:pt x="1724" y="96"/>
                    </a:lnTo>
                    <a:lnTo>
                      <a:pt x="1727" y="101"/>
                    </a:lnTo>
                    <a:lnTo>
                      <a:pt x="1730" y="104"/>
                    </a:lnTo>
                    <a:lnTo>
                      <a:pt x="1732" y="111"/>
                    </a:lnTo>
                    <a:lnTo>
                      <a:pt x="1735" y="111"/>
                    </a:lnTo>
                    <a:lnTo>
                      <a:pt x="1737" y="107"/>
                    </a:lnTo>
                    <a:lnTo>
                      <a:pt x="1740" y="111"/>
                    </a:lnTo>
                    <a:lnTo>
                      <a:pt x="1744" y="111"/>
                    </a:lnTo>
                    <a:lnTo>
                      <a:pt x="1745" y="112"/>
                    </a:lnTo>
                    <a:lnTo>
                      <a:pt x="1749" y="112"/>
                    </a:lnTo>
                    <a:lnTo>
                      <a:pt x="1752" y="109"/>
                    </a:lnTo>
                    <a:lnTo>
                      <a:pt x="1754" y="109"/>
                    </a:lnTo>
                    <a:lnTo>
                      <a:pt x="1757" y="106"/>
                    </a:lnTo>
                    <a:lnTo>
                      <a:pt x="1759" y="107"/>
                    </a:lnTo>
                    <a:lnTo>
                      <a:pt x="1762" y="112"/>
                    </a:lnTo>
                    <a:lnTo>
                      <a:pt x="1765" y="107"/>
                    </a:lnTo>
                    <a:lnTo>
                      <a:pt x="1767" y="107"/>
                    </a:lnTo>
                    <a:lnTo>
                      <a:pt x="1770" y="114"/>
                    </a:lnTo>
                    <a:lnTo>
                      <a:pt x="1774" y="102"/>
                    </a:lnTo>
                    <a:lnTo>
                      <a:pt x="1775" y="104"/>
                    </a:lnTo>
                    <a:lnTo>
                      <a:pt x="1778" y="101"/>
                    </a:lnTo>
                    <a:lnTo>
                      <a:pt x="1780" y="111"/>
                    </a:lnTo>
                    <a:lnTo>
                      <a:pt x="1783" y="109"/>
                    </a:lnTo>
                    <a:lnTo>
                      <a:pt x="1787" y="92"/>
                    </a:lnTo>
                    <a:lnTo>
                      <a:pt x="1788" y="106"/>
                    </a:lnTo>
                    <a:lnTo>
                      <a:pt x="1792" y="107"/>
                    </a:lnTo>
                    <a:lnTo>
                      <a:pt x="1795" y="107"/>
                    </a:lnTo>
                    <a:lnTo>
                      <a:pt x="1797" y="109"/>
                    </a:lnTo>
                    <a:lnTo>
                      <a:pt x="1800" y="99"/>
                    </a:lnTo>
                    <a:lnTo>
                      <a:pt x="1802" y="87"/>
                    </a:lnTo>
                    <a:lnTo>
                      <a:pt x="1805" y="102"/>
                    </a:lnTo>
                    <a:lnTo>
                      <a:pt x="1808" y="97"/>
                    </a:lnTo>
                    <a:lnTo>
                      <a:pt x="1810" y="87"/>
                    </a:lnTo>
                    <a:lnTo>
                      <a:pt x="1813" y="106"/>
                    </a:lnTo>
                    <a:lnTo>
                      <a:pt x="1817" y="109"/>
                    </a:lnTo>
                    <a:lnTo>
                      <a:pt x="1818" y="87"/>
                    </a:lnTo>
                    <a:lnTo>
                      <a:pt x="1822" y="86"/>
                    </a:lnTo>
                    <a:lnTo>
                      <a:pt x="1823" y="99"/>
                    </a:lnTo>
                    <a:lnTo>
                      <a:pt x="1827" y="106"/>
                    </a:lnTo>
                    <a:lnTo>
                      <a:pt x="1830" y="96"/>
                    </a:lnTo>
                    <a:lnTo>
                      <a:pt x="1832" y="106"/>
                    </a:lnTo>
                    <a:lnTo>
                      <a:pt x="1835" y="104"/>
                    </a:lnTo>
                    <a:lnTo>
                      <a:pt x="1838" y="104"/>
                    </a:lnTo>
                    <a:lnTo>
                      <a:pt x="1840" y="109"/>
                    </a:lnTo>
                    <a:lnTo>
                      <a:pt x="1843" y="109"/>
                    </a:lnTo>
                    <a:lnTo>
                      <a:pt x="1847" y="96"/>
                    </a:lnTo>
                    <a:lnTo>
                      <a:pt x="1848" y="111"/>
                    </a:lnTo>
                    <a:lnTo>
                      <a:pt x="1851" y="109"/>
                    </a:lnTo>
                    <a:lnTo>
                      <a:pt x="1853" y="107"/>
                    </a:lnTo>
                    <a:lnTo>
                      <a:pt x="1856" y="104"/>
                    </a:lnTo>
                    <a:lnTo>
                      <a:pt x="1860" y="114"/>
                    </a:lnTo>
                    <a:lnTo>
                      <a:pt x="1861" y="109"/>
                    </a:lnTo>
                    <a:lnTo>
                      <a:pt x="1865" y="109"/>
                    </a:lnTo>
                    <a:lnTo>
                      <a:pt x="1866" y="102"/>
                    </a:lnTo>
                    <a:lnTo>
                      <a:pt x="1870" y="116"/>
                    </a:lnTo>
                    <a:lnTo>
                      <a:pt x="1873" y="109"/>
                    </a:lnTo>
                    <a:lnTo>
                      <a:pt x="1875" y="106"/>
                    </a:lnTo>
                    <a:lnTo>
                      <a:pt x="1878" y="111"/>
                    </a:lnTo>
                    <a:lnTo>
                      <a:pt x="1881" y="109"/>
                    </a:lnTo>
                    <a:lnTo>
                      <a:pt x="1883" y="109"/>
                    </a:lnTo>
                    <a:lnTo>
                      <a:pt x="1886" y="102"/>
                    </a:lnTo>
                    <a:lnTo>
                      <a:pt x="1888" y="111"/>
                    </a:lnTo>
                    <a:lnTo>
                      <a:pt x="1891" y="111"/>
                    </a:lnTo>
                    <a:lnTo>
                      <a:pt x="1895" y="114"/>
                    </a:lnTo>
                    <a:lnTo>
                      <a:pt x="1896" y="114"/>
                    </a:lnTo>
                    <a:lnTo>
                      <a:pt x="1900" y="111"/>
                    </a:lnTo>
                    <a:lnTo>
                      <a:pt x="1903" y="112"/>
                    </a:lnTo>
                    <a:lnTo>
                      <a:pt x="1905" y="104"/>
                    </a:lnTo>
                    <a:lnTo>
                      <a:pt x="1908" y="107"/>
                    </a:lnTo>
                    <a:lnTo>
                      <a:pt x="1911" y="106"/>
                    </a:lnTo>
                    <a:lnTo>
                      <a:pt x="1913" y="107"/>
                    </a:lnTo>
                    <a:lnTo>
                      <a:pt x="1916" y="114"/>
                    </a:lnTo>
                    <a:lnTo>
                      <a:pt x="1918" y="109"/>
                    </a:lnTo>
                    <a:lnTo>
                      <a:pt x="1921" y="106"/>
                    </a:lnTo>
                    <a:lnTo>
                      <a:pt x="1925" y="109"/>
                    </a:lnTo>
                    <a:lnTo>
                      <a:pt x="1926" y="101"/>
                    </a:lnTo>
                    <a:lnTo>
                      <a:pt x="1929" y="106"/>
                    </a:lnTo>
                    <a:lnTo>
                      <a:pt x="1933" y="102"/>
                    </a:lnTo>
                    <a:lnTo>
                      <a:pt x="1934" y="104"/>
                    </a:lnTo>
                    <a:lnTo>
                      <a:pt x="1938" y="111"/>
                    </a:lnTo>
                    <a:lnTo>
                      <a:pt x="1939" y="112"/>
                    </a:lnTo>
                    <a:lnTo>
                      <a:pt x="1943" y="111"/>
                    </a:lnTo>
                    <a:lnTo>
                      <a:pt x="1946" y="109"/>
                    </a:lnTo>
                    <a:lnTo>
                      <a:pt x="1948" y="109"/>
                    </a:lnTo>
                    <a:lnTo>
                      <a:pt x="1951" y="104"/>
                    </a:lnTo>
                    <a:lnTo>
                      <a:pt x="1953" y="104"/>
                    </a:lnTo>
                    <a:lnTo>
                      <a:pt x="1956" y="104"/>
                    </a:lnTo>
                    <a:lnTo>
                      <a:pt x="1959" y="109"/>
                    </a:lnTo>
                    <a:lnTo>
                      <a:pt x="1961" y="107"/>
                    </a:lnTo>
                    <a:lnTo>
                      <a:pt x="1964" y="106"/>
                    </a:lnTo>
                    <a:lnTo>
                      <a:pt x="1968" y="101"/>
                    </a:lnTo>
                    <a:lnTo>
                      <a:pt x="1969" y="106"/>
                    </a:lnTo>
                    <a:lnTo>
                      <a:pt x="1973" y="106"/>
                    </a:lnTo>
                    <a:lnTo>
                      <a:pt x="1976" y="107"/>
                    </a:lnTo>
                    <a:lnTo>
                      <a:pt x="1978" y="107"/>
                    </a:lnTo>
                    <a:lnTo>
                      <a:pt x="1981" y="107"/>
                    </a:lnTo>
                    <a:lnTo>
                      <a:pt x="1983" y="101"/>
                    </a:lnTo>
                    <a:lnTo>
                      <a:pt x="1986" y="107"/>
                    </a:lnTo>
                    <a:lnTo>
                      <a:pt x="1989" y="111"/>
                    </a:lnTo>
                    <a:lnTo>
                      <a:pt x="1991" y="102"/>
                    </a:lnTo>
                    <a:lnTo>
                      <a:pt x="1994" y="112"/>
                    </a:lnTo>
                    <a:lnTo>
                      <a:pt x="1998" y="114"/>
                    </a:lnTo>
                    <a:lnTo>
                      <a:pt x="1999" y="97"/>
                    </a:lnTo>
                    <a:lnTo>
                      <a:pt x="2002" y="104"/>
                    </a:lnTo>
                    <a:lnTo>
                      <a:pt x="2004" y="106"/>
                    </a:lnTo>
                    <a:lnTo>
                      <a:pt x="2007" y="111"/>
                    </a:lnTo>
                    <a:lnTo>
                      <a:pt x="2011" y="109"/>
                    </a:lnTo>
                    <a:lnTo>
                      <a:pt x="2012" y="114"/>
                    </a:lnTo>
                    <a:lnTo>
                      <a:pt x="2016" y="107"/>
                    </a:lnTo>
                    <a:lnTo>
                      <a:pt x="2019" y="96"/>
                    </a:lnTo>
                    <a:lnTo>
                      <a:pt x="2021" y="106"/>
                    </a:lnTo>
                    <a:lnTo>
                      <a:pt x="2024" y="10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4" name="Freeform 378"/>
              <p:cNvSpPr>
                <a:spLocks/>
              </p:cNvSpPr>
              <p:nvPr/>
            </p:nvSpPr>
            <p:spPr bwMode="auto">
              <a:xfrm>
                <a:off x="2693" y="1004"/>
                <a:ext cx="491" cy="146"/>
              </a:xfrm>
              <a:custGeom>
                <a:avLst/>
                <a:gdLst>
                  <a:gd name="T0" fmla="*/ 5 w 491"/>
                  <a:gd name="T1" fmla="*/ 139 h 146"/>
                  <a:gd name="T2" fmla="*/ 13 w 491"/>
                  <a:gd name="T3" fmla="*/ 137 h 146"/>
                  <a:gd name="T4" fmla="*/ 22 w 491"/>
                  <a:gd name="T5" fmla="*/ 142 h 146"/>
                  <a:gd name="T6" fmla="*/ 30 w 491"/>
                  <a:gd name="T7" fmla="*/ 132 h 146"/>
                  <a:gd name="T8" fmla="*/ 38 w 491"/>
                  <a:gd name="T9" fmla="*/ 139 h 146"/>
                  <a:gd name="T10" fmla="*/ 45 w 491"/>
                  <a:gd name="T11" fmla="*/ 139 h 146"/>
                  <a:gd name="T12" fmla="*/ 53 w 491"/>
                  <a:gd name="T13" fmla="*/ 131 h 146"/>
                  <a:gd name="T14" fmla="*/ 61 w 491"/>
                  <a:gd name="T15" fmla="*/ 127 h 146"/>
                  <a:gd name="T16" fmla="*/ 70 w 491"/>
                  <a:gd name="T17" fmla="*/ 137 h 146"/>
                  <a:gd name="T18" fmla="*/ 78 w 491"/>
                  <a:gd name="T19" fmla="*/ 132 h 146"/>
                  <a:gd name="T20" fmla="*/ 86 w 491"/>
                  <a:gd name="T21" fmla="*/ 146 h 146"/>
                  <a:gd name="T22" fmla="*/ 95 w 491"/>
                  <a:gd name="T23" fmla="*/ 134 h 146"/>
                  <a:gd name="T24" fmla="*/ 103 w 491"/>
                  <a:gd name="T25" fmla="*/ 136 h 146"/>
                  <a:gd name="T26" fmla="*/ 110 w 491"/>
                  <a:gd name="T27" fmla="*/ 139 h 146"/>
                  <a:gd name="T28" fmla="*/ 118 w 491"/>
                  <a:gd name="T29" fmla="*/ 131 h 146"/>
                  <a:gd name="T30" fmla="*/ 126 w 491"/>
                  <a:gd name="T31" fmla="*/ 114 h 146"/>
                  <a:gd name="T32" fmla="*/ 134 w 491"/>
                  <a:gd name="T33" fmla="*/ 136 h 146"/>
                  <a:gd name="T34" fmla="*/ 143 w 491"/>
                  <a:gd name="T35" fmla="*/ 114 h 146"/>
                  <a:gd name="T36" fmla="*/ 151 w 491"/>
                  <a:gd name="T37" fmla="*/ 93 h 146"/>
                  <a:gd name="T38" fmla="*/ 159 w 491"/>
                  <a:gd name="T39" fmla="*/ 117 h 146"/>
                  <a:gd name="T40" fmla="*/ 168 w 491"/>
                  <a:gd name="T41" fmla="*/ 106 h 146"/>
                  <a:gd name="T42" fmla="*/ 174 w 491"/>
                  <a:gd name="T43" fmla="*/ 109 h 146"/>
                  <a:gd name="T44" fmla="*/ 183 w 491"/>
                  <a:gd name="T45" fmla="*/ 88 h 146"/>
                  <a:gd name="T46" fmla="*/ 191 w 491"/>
                  <a:gd name="T47" fmla="*/ 108 h 146"/>
                  <a:gd name="T48" fmla="*/ 199 w 491"/>
                  <a:gd name="T49" fmla="*/ 79 h 146"/>
                  <a:gd name="T50" fmla="*/ 207 w 491"/>
                  <a:gd name="T51" fmla="*/ 126 h 146"/>
                  <a:gd name="T52" fmla="*/ 216 w 491"/>
                  <a:gd name="T53" fmla="*/ 61 h 146"/>
                  <a:gd name="T54" fmla="*/ 224 w 491"/>
                  <a:gd name="T55" fmla="*/ 61 h 146"/>
                  <a:gd name="T56" fmla="*/ 232 w 491"/>
                  <a:gd name="T57" fmla="*/ 71 h 146"/>
                  <a:gd name="T58" fmla="*/ 239 w 491"/>
                  <a:gd name="T59" fmla="*/ 127 h 146"/>
                  <a:gd name="T60" fmla="*/ 247 w 491"/>
                  <a:gd name="T61" fmla="*/ 114 h 146"/>
                  <a:gd name="T62" fmla="*/ 256 w 491"/>
                  <a:gd name="T63" fmla="*/ 126 h 146"/>
                  <a:gd name="T64" fmla="*/ 264 w 491"/>
                  <a:gd name="T65" fmla="*/ 136 h 146"/>
                  <a:gd name="T66" fmla="*/ 272 w 491"/>
                  <a:gd name="T67" fmla="*/ 116 h 146"/>
                  <a:gd name="T68" fmla="*/ 280 w 491"/>
                  <a:gd name="T69" fmla="*/ 121 h 146"/>
                  <a:gd name="T70" fmla="*/ 289 w 491"/>
                  <a:gd name="T71" fmla="*/ 137 h 146"/>
                  <a:gd name="T72" fmla="*/ 297 w 491"/>
                  <a:gd name="T73" fmla="*/ 136 h 146"/>
                  <a:gd name="T74" fmla="*/ 305 w 491"/>
                  <a:gd name="T75" fmla="*/ 132 h 146"/>
                  <a:gd name="T76" fmla="*/ 312 w 491"/>
                  <a:gd name="T77" fmla="*/ 136 h 146"/>
                  <a:gd name="T78" fmla="*/ 320 w 491"/>
                  <a:gd name="T79" fmla="*/ 119 h 146"/>
                  <a:gd name="T80" fmla="*/ 329 w 491"/>
                  <a:gd name="T81" fmla="*/ 119 h 146"/>
                  <a:gd name="T82" fmla="*/ 337 w 491"/>
                  <a:gd name="T83" fmla="*/ 129 h 146"/>
                  <a:gd name="T84" fmla="*/ 345 w 491"/>
                  <a:gd name="T85" fmla="*/ 136 h 146"/>
                  <a:gd name="T86" fmla="*/ 354 w 491"/>
                  <a:gd name="T87" fmla="*/ 137 h 146"/>
                  <a:gd name="T88" fmla="*/ 362 w 491"/>
                  <a:gd name="T89" fmla="*/ 132 h 146"/>
                  <a:gd name="T90" fmla="*/ 370 w 491"/>
                  <a:gd name="T91" fmla="*/ 142 h 146"/>
                  <a:gd name="T92" fmla="*/ 377 w 491"/>
                  <a:gd name="T93" fmla="*/ 136 h 146"/>
                  <a:gd name="T94" fmla="*/ 385 w 491"/>
                  <a:gd name="T95" fmla="*/ 126 h 146"/>
                  <a:gd name="T96" fmla="*/ 393 w 491"/>
                  <a:gd name="T97" fmla="*/ 139 h 146"/>
                  <a:gd name="T98" fmla="*/ 402 w 491"/>
                  <a:gd name="T99" fmla="*/ 139 h 146"/>
                  <a:gd name="T100" fmla="*/ 410 w 491"/>
                  <a:gd name="T101" fmla="*/ 141 h 146"/>
                  <a:gd name="T102" fmla="*/ 418 w 491"/>
                  <a:gd name="T103" fmla="*/ 134 h 146"/>
                  <a:gd name="T104" fmla="*/ 427 w 491"/>
                  <a:gd name="T105" fmla="*/ 141 h 146"/>
                  <a:gd name="T106" fmla="*/ 435 w 491"/>
                  <a:gd name="T107" fmla="*/ 139 h 146"/>
                  <a:gd name="T108" fmla="*/ 441 w 491"/>
                  <a:gd name="T109" fmla="*/ 144 h 146"/>
                  <a:gd name="T110" fmla="*/ 450 w 491"/>
                  <a:gd name="T111" fmla="*/ 141 h 146"/>
                  <a:gd name="T112" fmla="*/ 458 w 491"/>
                  <a:gd name="T113" fmla="*/ 139 h 146"/>
                  <a:gd name="T114" fmla="*/ 466 w 491"/>
                  <a:gd name="T115" fmla="*/ 137 h 146"/>
                  <a:gd name="T116" fmla="*/ 475 w 491"/>
                  <a:gd name="T117" fmla="*/ 139 h 146"/>
                  <a:gd name="T118" fmla="*/ 483 w 491"/>
                  <a:gd name="T119" fmla="*/ 141 h 146"/>
                  <a:gd name="T120" fmla="*/ 491 w 491"/>
                  <a:gd name="T121" fmla="*/ 13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46">
                    <a:moveTo>
                      <a:pt x="0" y="137"/>
                    </a:moveTo>
                    <a:lnTo>
                      <a:pt x="2" y="141"/>
                    </a:lnTo>
                    <a:lnTo>
                      <a:pt x="5" y="139"/>
                    </a:lnTo>
                    <a:lnTo>
                      <a:pt x="8" y="134"/>
                    </a:lnTo>
                    <a:lnTo>
                      <a:pt x="10" y="139"/>
                    </a:lnTo>
                    <a:lnTo>
                      <a:pt x="13" y="137"/>
                    </a:lnTo>
                    <a:lnTo>
                      <a:pt x="17" y="132"/>
                    </a:lnTo>
                    <a:lnTo>
                      <a:pt x="18" y="134"/>
                    </a:lnTo>
                    <a:lnTo>
                      <a:pt x="22" y="142"/>
                    </a:lnTo>
                    <a:lnTo>
                      <a:pt x="23" y="139"/>
                    </a:lnTo>
                    <a:lnTo>
                      <a:pt x="27" y="141"/>
                    </a:lnTo>
                    <a:lnTo>
                      <a:pt x="30" y="132"/>
                    </a:lnTo>
                    <a:lnTo>
                      <a:pt x="32" y="142"/>
                    </a:lnTo>
                    <a:lnTo>
                      <a:pt x="35" y="141"/>
                    </a:lnTo>
                    <a:lnTo>
                      <a:pt x="38" y="139"/>
                    </a:lnTo>
                    <a:lnTo>
                      <a:pt x="40" y="141"/>
                    </a:lnTo>
                    <a:lnTo>
                      <a:pt x="43" y="134"/>
                    </a:lnTo>
                    <a:lnTo>
                      <a:pt x="45" y="139"/>
                    </a:lnTo>
                    <a:lnTo>
                      <a:pt x="48" y="131"/>
                    </a:lnTo>
                    <a:lnTo>
                      <a:pt x="52" y="137"/>
                    </a:lnTo>
                    <a:lnTo>
                      <a:pt x="53" y="131"/>
                    </a:lnTo>
                    <a:lnTo>
                      <a:pt x="56" y="137"/>
                    </a:lnTo>
                    <a:lnTo>
                      <a:pt x="60" y="134"/>
                    </a:lnTo>
                    <a:lnTo>
                      <a:pt x="61" y="127"/>
                    </a:lnTo>
                    <a:lnTo>
                      <a:pt x="65" y="137"/>
                    </a:lnTo>
                    <a:lnTo>
                      <a:pt x="66" y="132"/>
                    </a:lnTo>
                    <a:lnTo>
                      <a:pt x="70" y="137"/>
                    </a:lnTo>
                    <a:lnTo>
                      <a:pt x="73" y="136"/>
                    </a:lnTo>
                    <a:lnTo>
                      <a:pt x="75" y="134"/>
                    </a:lnTo>
                    <a:lnTo>
                      <a:pt x="78" y="132"/>
                    </a:lnTo>
                    <a:lnTo>
                      <a:pt x="81" y="131"/>
                    </a:lnTo>
                    <a:lnTo>
                      <a:pt x="83" y="134"/>
                    </a:lnTo>
                    <a:lnTo>
                      <a:pt x="86" y="146"/>
                    </a:lnTo>
                    <a:lnTo>
                      <a:pt x="88" y="134"/>
                    </a:lnTo>
                    <a:lnTo>
                      <a:pt x="91" y="139"/>
                    </a:lnTo>
                    <a:lnTo>
                      <a:pt x="95" y="134"/>
                    </a:lnTo>
                    <a:lnTo>
                      <a:pt x="96" y="132"/>
                    </a:lnTo>
                    <a:lnTo>
                      <a:pt x="100" y="127"/>
                    </a:lnTo>
                    <a:lnTo>
                      <a:pt x="103" y="136"/>
                    </a:lnTo>
                    <a:lnTo>
                      <a:pt x="105" y="139"/>
                    </a:lnTo>
                    <a:lnTo>
                      <a:pt x="108" y="126"/>
                    </a:lnTo>
                    <a:lnTo>
                      <a:pt x="110" y="139"/>
                    </a:lnTo>
                    <a:lnTo>
                      <a:pt x="113" y="131"/>
                    </a:lnTo>
                    <a:lnTo>
                      <a:pt x="116" y="124"/>
                    </a:lnTo>
                    <a:lnTo>
                      <a:pt x="118" y="131"/>
                    </a:lnTo>
                    <a:lnTo>
                      <a:pt x="121" y="134"/>
                    </a:lnTo>
                    <a:lnTo>
                      <a:pt x="125" y="134"/>
                    </a:lnTo>
                    <a:lnTo>
                      <a:pt x="126" y="114"/>
                    </a:lnTo>
                    <a:lnTo>
                      <a:pt x="129" y="132"/>
                    </a:lnTo>
                    <a:lnTo>
                      <a:pt x="131" y="134"/>
                    </a:lnTo>
                    <a:lnTo>
                      <a:pt x="134" y="136"/>
                    </a:lnTo>
                    <a:lnTo>
                      <a:pt x="138" y="144"/>
                    </a:lnTo>
                    <a:lnTo>
                      <a:pt x="139" y="114"/>
                    </a:lnTo>
                    <a:lnTo>
                      <a:pt x="143" y="114"/>
                    </a:lnTo>
                    <a:lnTo>
                      <a:pt x="146" y="139"/>
                    </a:lnTo>
                    <a:lnTo>
                      <a:pt x="148" y="127"/>
                    </a:lnTo>
                    <a:lnTo>
                      <a:pt x="151" y="93"/>
                    </a:lnTo>
                    <a:lnTo>
                      <a:pt x="154" y="98"/>
                    </a:lnTo>
                    <a:lnTo>
                      <a:pt x="156" y="104"/>
                    </a:lnTo>
                    <a:lnTo>
                      <a:pt x="159" y="117"/>
                    </a:lnTo>
                    <a:lnTo>
                      <a:pt x="161" y="134"/>
                    </a:lnTo>
                    <a:lnTo>
                      <a:pt x="164" y="122"/>
                    </a:lnTo>
                    <a:lnTo>
                      <a:pt x="168" y="106"/>
                    </a:lnTo>
                    <a:lnTo>
                      <a:pt x="169" y="119"/>
                    </a:lnTo>
                    <a:lnTo>
                      <a:pt x="173" y="98"/>
                    </a:lnTo>
                    <a:lnTo>
                      <a:pt x="174" y="109"/>
                    </a:lnTo>
                    <a:lnTo>
                      <a:pt x="178" y="94"/>
                    </a:lnTo>
                    <a:lnTo>
                      <a:pt x="181" y="98"/>
                    </a:lnTo>
                    <a:lnTo>
                      <a:pt x="183" y="88"/>
                    </a:lnTo>
                    <a:lnTo>
                      <a:pt x="186" y="106"/>
                    </a:lnTo>
                    <a:lnTo>
                      <a:pt x="189" y="46"/>
                    </a:lnTo>
                    <a:lnTo>
                      <a:pt x="191" y="108"/>
                    </a:lnTo>
                    <a:lnTo>
                      <a:pt x="194" y="69"/>
                    </a:lnTo>
                    <a:lnTo>
                      <a:pt x="196" y="106"/>
                    </a:lnTo>
                    <a:lnTo>
                      <a:pt x="199" y="79"/>
                    </a:lnTo>
                    <a:lnTo>
                      <a:pt x="203" y="0"/>
                    </a:lnTo>
                    <a:lnTo>
                      <a:pt x="204" y="116"/>
                    </a:lnTo>
                    <a:lnTo>
                      <a:pt x="207" y="126"/>
                    </a:lnTo>
                    <a:lnTo>
                      <a:pt x="211" y="109"/>
                    </a:lnTo>
                    <a:lnTo>
                      <a:pt x="212" y="61"/>
                    </a:lnTo>
                    <a:lnTo>
                      <a:pt x="216" y="61"/>
                    </a:lnTo>
                    <a:lnTo>
                      <a:pt x="219" y="81"/>
                    </a:lnTo>
                    <a:lnTo>
                      <a:pt x="221" y="104"/>
                    </a:lnTo>
                    <a:lnTo>
                      <a:pt x="224" y="61"/>
                    </a:lnTo>
                    <a:lnTo>
                      <a:pt x="226" y="111"/>
                    </a:lnTo>
                    <a:lnTo>
                      <a:pt x="229" y="126"/>
                    </a:lnTo>
                    <a:lnTo>
                      <a:pt x="232" y="71"/>
                    </a:lnTo>
                    <a:lnTo>
                      <a:pt x="234" y="124"/>
                    </a:lnTo>
                    <a:lnTo>
                      <a:pt x="237" y="127"/>
                    </a:lnTo>
                    <a:lnTo>
                      <a:pt x="239" y="127"/>
                    </a:lnTo>
                    <a:lnTo>
                      <a:pt x="242" y="129"/>
                    </a:lnTo>
                    <a:lnTo>
                      <a:pt x="246" y="117"/>
                    </a:lnTo>
                    <a:lnTo>
                      <a:pt x="247" y="114"/>
                    </a:lnTo>
                    <a:lnTo>
                      <a:pt x="251" y="124"/>
                    </a:lnTo>
                    <a:lnTo>
                      <a:pt x="254" y="111"/>
                    </a:lnTo>
                    <a:lnTo>
                      <a:pt x="256" y="126"/>
                    </a:lnTo>
                    <a:lnTo>
                      <a:pt x="259" y="111"/>
                    </a:lnTo>
                    <a:lnTo>
                      <a:pt x="262" y="119"/>
                    </a:lnTo>
                    <a:lnTo>
                      <a:pt x="264" y="136"/>
                    </a:lnTo>
                    <a:lnTo>
                      <a:pt x="267" y="136"/>
                    </a:lnTo>
                    <a:lnTo>
                      <a:pt x="269" y="132"/>
                    </a:lnTo>
                    <a:lnTo>
                      <a:pt x="272" y="116"/>
                    </a:lnTo>
                    <a:lnTo>
                      <a:pt x="276" y="116"/>
                    </a:lnTo>
                    <a:lnTo>
                      <a:pt x="277" y="136"/>
                    </a:lnTo>
                    <a:lnTo>
                      <a:pt x="280" y="121"/>
                    </a:lnTo>
                    <a:lnTo>
                      <a:pt x="284" y="119"/>
                    </a:lnTo>
                    <a:lnTo>
                      <a:pt x="285" y="132"/>
                    </a:lnTo>
                    <a:lnTo>
                      <a:pt x="289" y="137"/>
                    </a:lnTo>
                    <a:lnTo>
                      <a:pt x="290" y="134"/>
                    </a:lnTo>
                    <a:lnTo>
                      <a:pt x="294" y="124"/>
                    </a:lnTo>
                    <a:lnTo>
                      <a:pt x="297" y="136"/>
                    </a:lnTo>
                    <a:lnTo>
                      <a:pt x="299" y="129"/>
                    </a:lnTo>
                    <a:lnTo>
                      <a:pt x="302" y="136"/>
                    </a:lnTo>
                    <a:lnTo>
                      <a:pt x="305" y="132"/>
                    </a:lnTo>
                    <a:lnTo>
                      <a:pt x="307" y="119"/>
                    </a:lnTo>
                    <a:lnTo>
                      <a:pt x="310" y="139"/>
                    </a:lnTo>
                    <a:lnTo>
                      <a:pt x="312" y="136"/>
                    </a:lnTo>
                    <a:lnTo>
                      <a:pt x="315" y="124"/>
                    </a:lnTo>
                    <a:lnTo>
                      <a:pt x="319" y="129"/>
                    </a:lnTo>
                    <a:lnTo>
                      <a:pt x="320" y="119"/>
                    </a:lnTo>
                    <a:lnTo>
                      <a:pt x="324" y="134"/>
                    </a:lnTo>
                    <a:lnTo>
                      <a:pt x="327" y="134"/>
                    </a:lnTo>
                    <a:lnTo>
                      <a:pt x="329" y="119"/>
                    </a:lnTo>
                    <a:lnTo>
                      <a:pt x="332" y="137"/>
                    </a:lnTo>
                    <a:lnTo>
                      <a:pt x="334" y="129"/>
                    </a:lnTo>
                    <a:lnTo>
                      <a:pt x="337" y="129"/>
                    </a:lnTo>
                    <a:lnTo>
                      <a:pt x="340" y="137"/>
                    </a:lnTo>
                    <a:lnTo>
                      <a:pt x="342" y="142"/>
                    </a:lnTo>
                    <a:lnTo>
                      <a:pt x="345" y="136"/>
                    </a:lnTo>
                    <a:lnTo>
                      <a:pt x="349" y="131"/>
                    </a:lnTo>
                    <a:lnTo>
                      <a:pt x="350" y="122"/>
                    </a:lnTo>
                    <a:lnTo>
                      <a:pt x="354" y="137"/>
                    </a:lnTo>
                    <a:lnTo>
                      <a:pt x="355" y="131"/>
                    </a:lnTo>
                    <a:lnTo>
                      <a:pt x="358" y="139"/>
                    </a:lnTo>
                    <a:lnTo>
                      <a:pt x="362" y="132"/>
                    </a:lnTo>
                    <a:lnTo>
                      <a:pt x="363" y="137"/>
                    </a:lnTo>
                    <a:lnTo>
                      <a:pt x="367" y="124"/>
                    </a:lnTo>
                    <a:lnTo>
                      <a:pt x="370" y="142"/>
                    </a:lnTo>
                    <a:lnTo>
                      <a:pt x="372" y="139"/>
                    </a:lnTo>
                    <a:lnTo>
                      <a:pt x="375" y="126"/>
                    </a:lnTo>
                    <a:lnTo>
                      <a:pt x="377" y="136"/>
                    </a:lnTo>
                    <a:lnTo>
                      <a:pt x="380" y="127"/>
                    </a:lnTo>
                    <a:lnTo>
                      <a:pt x="383" y="141"/>
                    </a:lnTo>
                    <a:lnTo>
                      <a:pt x="385" y="126"/>
                    </a:lnTo>
                    <a:lnTo>
                      <a:pt x="388" y="136"/>
                    </a:lnTo>
                    <a:lnTo>
                      <a:pt x="392" y="139"/>
                    </a:lnTo>
                    <a:lnTo>
                      <a:pt x="393" y="139"/>
                    </a:lnTo>
                    <a:lnTo>
                      <a:pt x="397" y="139"/>
                    </a:lnTo>
                    <a:lnTo>
                      <a:pt x="400" y="141"/>
                    </a:lnTo>
                    <a:lnTo>
                      <a:pt x="402" y="139"/>
                    </a:lnTo>
                    <a:lnTo>
                      <a:pt x="405" y="136"/>
                    </a:lnTo>
                    <a:lnTo>
                      <a:pt x="407" y="141"/>
                    </a:lnTo>
                    <a:lnTo>
                      <a:pt x="410" y="141"/>
                    </a:lnTo>
                    <a:lnTo>
                      <a:pt x="413" y="142"/>
                    </a:lnTo>
                    <a:lnTo>
                      <a:pt x="415" y="137"/>
                    </a:lnTo>
                    <a:lnTo>
                      <a:pt x="418" y="134"/>
                    </a:lnTo>
                    <a:lnTo>
                      <a:pt x="420" y="144"/>
                    </a:lnTo>
                    <a:lnTo>
                      <a:pt x="423" y="137"/>
                    </a:lnTo>
                    <a:lnTo>
                      <a:pt x="427" y="141"/>
                    </a:lnTo>
                    <a:lnTo>
                      <a:pt x="428" y="142"/>
                    </a:lnTo>
                    <a:lnTo>
                      <a:pt x="431" y="137"/>
                    </a:lnTo>
                    <a:lnTo>
                      <a:pt x="435" y="139"/>
                    </a:lnTo>
                    <a:lnTo>
                      <a:pt x="436" y="146"/>
                    </a:lnTo>
                    <a:lnTo>
                      <a:pt x="440" y="131"/>
                    </a:lnTo>
                    <a:lnTo>
                      <a:pt x="441" y="144"/>
                    </a:lnTo>
                    <a:lnTo>
                      <a:pt x="445" y="137"/>
                    </a:lnTo>
                    <a:lnTo>
                      <a:pt x="448" y="142"/>
                    </a:lnTo>
                    <a:lnTo>
                      <a:pt x="450" y="141"/>
                    </a:lnTo>
                    <a:lnTo>
                      <a:pt x="453" y="136"/>
                    </a:lnTo>
                    <a:lnTo>
                      <a:pt x="456" y="141"/>
                    </a:lnTo>
                    <a:lnTo>
                      <a:pt x="458" y="139"/>
                    </a:lnTo>
                    <a:lnTo>
                      <a:pt x="461" y="142"/>
                    </a:lnTo>
                    <a:lnTo>
                      <a:pt x="465" y="144"/>
                    </a:lnTo>
                    <a:lnTo>
                      <a:pt x="466" y="137"/>
                    </a:lnTo>
                    <a:lnTo>
                      <a:pt x="470" y="137"/>
                    </a:lnTo>
                    <a:lnTo>
                      <a:pt x="471" y="141"/>
                    </a:lnTo>
                    <a:lnTo>
                      <a:pt x="475" y="139"/>
                    </a:lnTo>
                    <a:lnTo>
                      <a:pt x="478" y="141"/>
                    </a:lnTo>
                    <a:lnTo>
                      <a:pt x="480" y="136"/>
                    </a:lnTo>
                    <a:lnTo>
                      <a:pt x="483" y="141"/>
                    </a:lnTo>
                    <a:lnTo>
                      <a:pt x="485" y="136"/>
                    </a:lnTo>
                    <a:lnTo>
                      <a:pt x="488" y="139"/>
                    </a:lnTo>
                    <a:lnTo>
                      <a:pt x="491" y="1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5" name="Freeform 379"/>
              <p:cNvSpPr>
                <a:spLocks/>
              </p:cNvSpPr>
              <p:nvPr/>
            </p:nvSpPr>
            <p:spPr bwMode="auto">
              <a:xfrm>
                <a:off x="669" y="917"/>
                <a:ext cx="2024" cy="146"/>
              </a:xfrm>
              <a:custGeom>
                <a:avLst/>
                <a:gdLst>
                  <a:gd name="T0" fmla="*/ 30 w 2024"/>
                  <a:gd name="T1" fmla="*/ 143 h 146"/>
                  <a:gd name="T2" fmla="*/ 63 w 2024"/>
                  <a:gd name="T3" fmla="*/ 130 h 146"/>
                  <a:gd name="T4" fmla="*/ 94 w 2024"/>
                  <a:gd name="T5" fmla="*/ 135 h 146"/>
                  <a:gd name="T6" fmla="*/ 127 w 2024"/>
                  <a:gd name="T7" fmla="*/ 141 h 146"/>
                  <a:gd name="T8" fmla="*/ 159 w 2024"/>
                  <a:gd name="T9" fmla="*/ 140 h 146"/>
                  <a:gd name="T10" fmla="*/ 192 w 2024"/>
                  <a:gd name="T11" fmla="*/ 136 h 146"/>
                  <a:gd name="T12" fmla="*/ 224 w 2024"/>
                  <a:gd name="T13" fmla="*/ 127 h 146"/>
                  <a:gd name="T14" fmla="*/ 257 w 2024"/>
                  <a:gd name="T15" fmla="*/ 131 h 146"/>
                  <a:gd name="T16" fmla="*/ 288 w 2024"/>
                  <a:gd name="T17" fmla="*/ 145 h 146"/>
                  <a:gd name="T18" fmla="*/ 322 w 2024"/>
                  <a:gd name="T19" fmla="*/ 140 h 146"/>
                  <a:gd name="T20" fmla="*/ 353 w 2024"/>
                  <a:gd name="T21" fmla="*/ 138 h 146"/>
                  <a:gd name="T22" fmla="*/ 386 w 2024"/>
                  <a:gd name="T23" fmla="*/ 141 h 146"/>
                  <a:gd name="T24" fmla="*/ 418 w 2024"/>
                  <a:gd name="T25" fmla="*/ 145 h 146"/>
                  <a:gd name="T26" fmla="*/ 451 w 2024"/>
                  <a:gd name="T27" fmla="*/ 136 h 146"/>
                  <a:gd name="T28" fmla="*/ 483 w 2024"/>
                  <a:gd name="T29" fmla="*/ 117 h 146"/>
                  <a:gd name="T30" fmla="*/ 516 w 2024"/>
                  <a:gd name="T31" fmla="*/ 88 h 146"/>
                  <a:gd name="T32" fmla="*/ 547 w 2024"/>
                  <a:gd name="T33" fmla="*/ 95 h 146"/>
                  <a:gd name="T34" fmla="*/ 580 w 2024"/>
                  <a:gd name="T35" fmla="*/ 127 h 146"/>
                  <a:gd name="T36" fmla="*/ 612 w 2024"/>
                  <a:gd name="T37" fmla="*/ 141 h 146"/>
                  <a:gd name="T38" fmla="*/ 645 w 2024"/>
                  <a:gd name="T39" fmla="*/ 141 h 146"/>
                  <a:gd name="T40" fmla="*/ 677 w 2024"/>
                  <a:gd name="T41" fmla="*/ 143 h 146"/>
                  <a:gd name="T42" fmla="*/ 710 w 2024"/>
                  <a:gd name="T43" fmla="*/ 143 h 146"/>
                  <a:gd name="T44" fmla="*/ 741 w 2024"/>
                  <a:gd name="T45" fmla="*/ 141 h 146"/>
                  <a:gd name="T46" fmla="*/ 775 w 2024"/>
                  <a:gd name="T47" fmla="*/ 138 h 146"/>
                  <a:gd name="T48" fmla="*/ 806 w 2024"/>
                  <a:gd name="T49" fmla="*/ 133 h 146"/>
                  <a:gd name="T50" fmla="*/ 839 w 2024"/>
                  <a:gd name="T51" fmla="*/ 138 h 146"/>
                  <a:gd name="T52" fmla="*/ 873 w 2024"/>
                  <a:gd name="T53" fmla="*/ 141 h 146"/>
                  <a:gd name="T54" fmla="*/ 904 w 2024"/>
                  <a:gd name="T55" fmla="*/ 143 h 146"/>
                  <a:gd name="T56" fmla="*/ 937 w 2024"/>
                  <a:gd name="T57" fmla="*/ 140 h 146"/>
                  <a:gd name="T58" fmla="*/ 969 w 2024"/>
                  <a:gd name="T59" fmla="*/ 140 h 146"/>
                  <a:gd name="T60" fmla="*/ 1002 w 2024"/>
                  <a:gd name="T61" fmla="*/ 136 h 146"/>
                  <a:gd name="T62" fmla="*/ 1033 w 2024"/>
                  <a:gd name="T63" fmla="*/ 131 h 146"/>
                  <a:gd name="T64" fmla="*/ 1067 w 2024"/>
                  <a:gd name="T65" fmla="*/ 133 h 146"/>
                  <a:gd name="T66" fmla="*/ 1098 w 2024"/>
                  <a:gd name="T67" fmla="*/ 140 h 146"/>
                  <a:gd name="T68" fmla="*/ 1131 w 2024"/>
                  <a:gd name="T69" fmla="*/ 143 h 146"/>
                  <a:gd name="T70" fmla="*/ 1163 w 2024"/>
                  <a:gd name="T71" fmla="*/ 141 h 146"/>
                  <a:gd name="T72" fmla="*/ 1196 w 2024"/>
                  <a:gd name="T73" fmla="*/ 136 h 146"/>
                  <a:gd name="T74" fmla="*/ 1228 w 2024"/>
                  <a:gd name="T75" fmla="*/ 138 h 146"/>
                  <a:gd name="T76" fmla="*/ 1261 w 2024"/>
                  <a:gd name="T77" fmla="*/ 143 h 146"/>
                  <a:gd name="T78" fmla="*/ 1292 w 2024"/>
                  <a:gd name="T79" fmla="*/ 138 h 146"/>
                  <a:gd name="T80" fmla="*/ 1325 w 2024"/>
                  <a:gd name="T81" fmla="*/ 140 h 146"/>
                  <a:gd name="T82" fmla="*/ 1357 w 2024"/>
                  <a:gd name="T83" fmla="*/ 112 h 146"/>
                  <a:gd name="T84" fmla="*/ 1390 w 2024"/>
                  <a:gd name="T85" fmla="*/ 133 h 146"/>
                  <a:gd name="T86" fmla="*/ 1422 w 2024"/>
                  <a:gd name="T87" fmla="*/ 98 h 146"/>
                  <a:gd name="T88" fmla="*/ 1455 w 2024"/>
                  <a:gd name="T89" fmla="*/ 112 h 146"/>
                  <a:gd name="T90" fmla="*/ 1486 w 2024"/>
                  <a:gd name="T91" fmla="*/ 138 h 146"/>
                  <a:gd name="T92" fmla="*/ 1520 w 2024"/>
                  <a:gd name="T93" fmla="*/ 140 h 146"/>
                  <a:gd name="T94" fmla="*/ 1551 w 2024"/>
                  <a:gd name="T95" fmla="*/ 140 h 146"/>
                  <a:gd name="T96" fmla="*/ 1584 w 2024"/>
                  <a:gd name="T97" fmla="*/ 140 h 146"/>
                  <a:gd name="T98" fmla="*/ 1616 w 2024"/>
                  <a:gd name="T99" fmla="*/ 140 h 146"/>
                  <a:gd name="T100" fmla="*/ 1649 w 2024"/>
                  <a:gd name="T101" fmla="*/ 140 h 146"/>
                  <a:gd name="T102" fmla="*/ 1681 w 2024"/>
                  <a:gd name="T103" fmla="*/ 138 h 146"/>
                  <a:gd name="T104" fmla="*/ 1714 w 2024"/>
                  <a:gd name="T105" fmla="*/ 138 h 146"/>
                  <a:gd name="T106" fmla="*/ 1745 w 2024"/>
                  <a:gd name="T107" fmla="*/ 143 h 146"/>
                  <a:gd name="T108" fmla="*/ 1778 w 2024"/>
                  <a:gd name="T109" fmla="*/ 143 h 146"/>
                  <a:gd name="T110" fmla="*/ 1810 w 2024"/>
                  <a:gd name="T111" fmla="*/ 130 h 146"/>
                  <a:gd name="T112" fmla="*/ 1843 w 2024"/>
                  <a:gd name="T113" fmla="*/ 133 h 146"/>
                  <a:gd name="T114" fmla="*/ 1875 w 2024"/>
                  <a:gd name="T115" fmla="*/ 143 h 146"/>
                  <a:gd name="T116" fmla="*/ 1908 w 2024"/>
                  <a:gd name="T117" fmla="*/ 145 h 146"/>
                  <a:gd name="T118" fmla="*/ 1939 w 2024"/>
                  <a:gd name="T119" fmla="*/ 140 h 146"/>
                  <a:gd name="T120" fmla="*/ 1973 w 2024"/>
                  <a:gd name="T121" fmla="*/ 145 h 146"/>
                  <a:gd name="T122" fmla="*/ 2004 w 2024"/>
                  <a:gd name="T123" fmla="*/ 141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45"/>
                    </a:moveTo>
                    <a:lnTo>
                      <a:pt x="3" y="145"/>
                    </a:lnTo>
                    <a:lnTo>
                      <a:pt x="5" y="136"/>
                    </a:lnTo>
                    <a:lnTo>
                      <a:pt x="8" y="131"/>
                    </a:lnTo>
                    <a:lnTo>
                      <a:pt x="11" y="143"/>
                    </a:lnTo>
                    <a:lnTo>
                      <a:pt x="13" y="135"/>
                    </a:lnTo>
                    <a:lnTo>
                      <a:pt x="16" y="133"/>
                    </a:lnTo>
                    <a:lnTo>
                      <a:pt x="20" y="141"/>
                    </a:lnTo>
                    <a:lnTo>
                      <a:pt x="21" y="145"/>
                    </a:lnTo>
                    <a:lnTo>
                      <a:pt x="25" y="136"/>
                    </a:lnTo>
                    <a:lnTo>
                      <a:pt x="28" y="133"/>
                    </a:lnTo>
                    <a:lnTo>
                      <a:pt x="30" y="143"/>
                    </a:lnTo>
                    <a:lnTo>
                      <a:pt x="33" y="143"/>
                    </a:lnTo>
                    <a:lnTo>
                      <a:pt x="35" y="136"/>
                    </a:lnTo>
                    <a:lnTo>
                      <a:pt x="38" y="143"/>
                    </a:lnTo>
                    <a:lnTo>
                      <a:pt x="41" y="140"/>
                    </a:lnTo>
                    <a:lnTo>
                      <a:pt x="43" y="136"/>
                    </a:lnTo>
                    <a:lnTo>
                      <a:pt x="46" y="141"/>
                    </a:lnTo>
                    <a:lnTo>
                      <a:pt x="49" y="138"/>
                    </a:lnTo>
                    <a:lnTo>
                      <a:pt x="51" y="133"/>
                    </a:lnTo>
                    <a:lnTo>
                      <a:pt x="54" y="141"/>
                    </a:lnTo>
                    <a:lnTo>
                      <a:pt x="56" y="145"/>
                    </a:lnTo>
                    <a:lnTo>
                      <a:pt x="59" y="141"/>
                    </a:lnTo>
                    <a:lnTo>
                      <a:pt x="63" y="130"/>
                    </a:lnTo>
                    <a:lnTo>
                      <a:pt x="64" y="140"/>
                    </a:lnTo>
                    <a:lnTo>
                      <a:pt x="68" y="135"/>
                    </a:lnTo>
                    <a:lnTo>
                      <a:pt x="69" y="136"/>
                    </a:lnTo>
                    <a:lnTo>
                      <a:pt x="73" y="138"/>
                    </a:lnTo>
                    <a:lnTo>
                      <a:pt x="76" y="136"/>
                    </a:lnTo>
                    <a:lnTo>
                      <a:pt x="78" y="145"/>
                    </a:lnTo>
                    <a:lnTo>
                      <a:pt x="81" y="140"/>
                    </a:lnTo>
                    <a:lnTo>
                      <a:pt x="84" y="143"/>
                    </a:lnTo>
                    <a:lnTo>
                      <a:pt x="86" y="135"/>
                    </a:lnTo>
                    <a:lnTo>
                      <a:pt x="89" y="141"/>
                    </a:lnTo>
                    <a:lnTo>
                      <a:pt x="93" y="145"/>
                    </a:lnTo>
                    <a:lnTo>
                      <a:pt x="94" y="135"/>
                    </a:lnTo>
                    <a:lnTo>
                      <a:pt x="98" y="140"/>
                    </a:lnTo>
                    <a:lnTo>
                      <a:pt x="99" y="143"/>
                    </a:lnTo>
                    <a:lnTo>
                      <a:pt x="103" y="140"/>
                    </a:lnTo>
                    <a:lnTo>
                      <a:pt x="106" y="136"/>
                    </a:lnTo>
                    <a:lnTo>
                      <a:pt x="108" y="141"/>
                    </a:lnTo>
                    <a:lnTo>
                      <a:pt x="111" y="138"/>
                    </a:lnTo>
                    <a:lnTo>
                      <a:pt x="114" y="138"/>
                    </a:lnTo>
                    <a:lnTo>
                      <a:pt x="116" y="136"/>
                    </a:lnTo>
                    <a:lnTo>
                      <a:pt x="119" y="141"/>
                    </a:lnTo>
                    <a:lnTo>
                      <a:pt x="121" y="136"/>
                    </a:lnTo>
                    <a:lnTo>
                      <a:pt x="124" y="138"/>
                    </a:lnTo>
                    <a:lnTo>
                      <a:pt x="127" y="141"/>
                    </a:lnTo>
                    <a:lnTo>
                      <a:pt x="129" y="145"/>
                    </a:lnTo>
                    <a:lnTo>
                      <a:pt x="132" y="138"/>
                    </a:lnTo>
                    <a:lnTo>
                      <a:pt x="134" y="140"/>
                    </a:lnTo>
                    <a:lnTo>
                      <a:pt x="137" y="141"/>
                    </a:lnTo>
                    <a:lnTo>
                      <a:pt x="141" y="146"/>
                    </a:lnTo>
                    <a:lnTo>
                      <a:pt x="142" y="133"/>
                    </a:lnTo>
                    <a:lnTo>
                      <a:pt x="146" y="140"/>
                    </a:lnTo>
                    <a:lnTo>
                      <a:pt x="149" y="140"/>
                    </a:lnTo>
                    <a:lnTo>
                      <a:pt x="151" y="133"/>
                    </a:lnTo>
                    <a:lnTo>
                      <a:pt x="154" y="140"/>
                    </a:lnTo>
                    <a:lnTo>
                      <a:pt x="157" y="141"/>
                    </a:lnTo>
                    <a:lnTo>
                      <a:pt x="159" y="140"/>
                    </a:lnTo>
                    <a:lnTo>
                      <a:pt x="162" y="141"/>
                    </a:lnTo>
                    <a:lnTo>
                      <a:pt x="164" y="133"/>
                    </a:lnTo>
                    <a:lnTo>
                      <a:pt x="167" y="135"/>
                    </a:lnTo>
                    <a:lnTo>
                      <a:pt x="171" y="136"/>
                    </a:lnTo>
                    <a:lnTo>
                      <a:pt x="172" y="146"/>
                    </a:lnTo>
                    <a:lnTo>
                      <a:pt x="176" y="136"/>
                    </a:lnTo>
                    <a:lnTo>
                      <a:pt x="179" y="141"/>
                    </a:lnTo>
                    <a:lnTo>
                      <a:pt x="181" y="138"/>
                    </a:lnTo>
                    <a:lnTo>
                      <a:pt x="184" y="136"/>
                    </a:lnTo>
                    <a:lnTo>
                      <a:pt x="186" y="135"/>
                    </a:lnTo>
                    <a:lnTo>
                      <a:pt x="189" y="140"/>
                    </a:lnTo>
                    <a:lnTo>
                      <a:pt x="192" y="136"/>
                    </a:lnTo>
                    <a:lnTo>
                      <a:pt x="194" y="138"/>
                    </a:lnTo>
                    <a:lnTo>
                      <a:pt x="197" y="138"/>
                    </a:lnTo>
                    <a:lnTo>
                      <a:pt x="200" y="130"/>
                    </a:lnTo>
                    <a:lnTo>
                      <a:pt x="202" y="136"/>
                    </a:lnTo>
                    <a:lnTo>
                      <a:pt x="205" y="128"/>
                    </a:lnTo>
                    <a:lnTo>
                      <a:pt x="207" y="135"/>
                    </a:lnTo>
                    <a:lnTo>
                      <a:pt x="210" y="136"/>
                    </a:lnTo>
                    <a:lnTo>
                      <a:pt x="214" y="127"/>
                    </a:lnTo>
                    <a:lnTo>
                      <a:pt x="215" y="136"/>
                    </a:lnTo>
                    <a:lnTo>
                      <a:pt x="219" y="135"/>
                    </a:lnTo>
                    <a:lnTo>
                      <a:pt x="222" y="146"/>
                    </a:lnTo>
                    <a:lnTo>
                      <a:pt x="224" y="127"/>
                    </a:lnTo>
                    <a:lnTo>
                      <a:pt x="227" y="115"/>
                    </a:lnTo>
                    <a:lnTo>
                      <a:pt x="229" y="130"/>
                    </a:lnTo>
                    <a:lnTo>
                      <a:pt x="232" y="131"/>
                    </a:lnTo>
                    <a:lnTo>
                      <a:pt x="235" y="122"/>
                    </a:lnTo>
                    <a:lnTo>
                      <a:pt x="237" y="128"/>
                    </a:lnTo>
                    <a:lnTo>
                      <a:pt x="240" y="131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9" y="143"/>
                    </a:lnTo>
                    <a:lnTo>
                      <a:pt x="250" y="146"/>
                    </a:lnTo>
                    <a:lnTo>
                      <a:pt x="254" y="133"/>
                    </a:lnTo>
                    <a:lnTo>
                      <a:pt x="257" y="131"/>
                    </a:lnTo>
                    <a:lnTo>
                      <a:pt x="259" y="143"/>
                    </a:lnTo>
                    <a:lnTo>
                      <a:pt x="262" y="122"/>
                    </a:lnTo>
                    <a:lnTo>
                      <a:pt x="265" y="136"/>
                    </a:lnTo>
                    <a:lnTo>
                      <a:pt x="267" y="127"/>
                    </a:lnTo>
                    <a:lnTo>
                      <a:pt x="270" y="128"/>
                    </a:lnTo>
                    <a:lnTo>
                      <a:pt x="272" y="141"/>
                    </a:lnTo>
                    <a:lnTo>
                      <a:pt x="275" y="128"/>
                    </a:lnTo>
                    <a:lnTo>
                      <a:pt x="278" y="141"/>
                    </a:lnTo>
                    <a:lnTo>
                      <a:pt x="280" y="135"/>
                    </a:lnTo>
                    <a:lnTo>
                      <a:pt x="283" y="133"/>
                    </a:lnTo>
                    <a:lnTo>
                      <a:pt x="287" y="140"/>
                    </a:lnTo>
                    <a:lnTo>
                      <a:pt x="288" y="145"/>
                    </a:lnTo>
                    <a:lnTo>
                      <a:pt x="292" y="133"/>
                    </a:lnTo>
                    <a:lnTo>
                      <a:pt x="295" y="145"/>
                    </a:lnTo>
                    <a:lnTo>
                      <a:pt x="297" y="136"/>
                    </a:lnTo>
                    <a:lnTo>
                      <a:pt x="300" y="136"/>
                    </a:lnTo>
                    <a:lnTo>
                      <a:pt x="302" y="135"/>
                    </a:lnTo>
                    <a:lnTo>
                      <a:pt x="305" y="138"/>
                    </a:lnTo>
                    <a:lnTo>
                      <a:pt x="308" y="138"/>
                    </a:lnTo>
                    <a:lnTo>
                      <a:pt x="310" y="130"/>
                    </a:lnTo>
                    <a:lnTo>
                      <a:pt x="313" y="133"/>
                    </a:lnTo>
                    <a:lnTo>
                      <a:pt x="315" y="138"/>
                    </a:lnTo>
                    <a:lnTo>
                      <a:pt x="318" y="131"/>
                    </a:lnTo>
                    <a:lnTo>
                      <a:pt x="322" y="140"/>
                    </a:lnTo>
                    <a:lnTo>
                      <a:pt x="323" y="138"/>
                    </a:lnTo>
                    <a:lnTo>
                      <a:pt x="327" y="141"/>
                    </a:lnTo>
                    <a:lnTo>
                      <a:pt x="330" y="128"/>
                    </a:lnTo>
                    <a:lnTo>
                      <a:pt x="332" y="141"/>
                    </a:lnTo>
                    <a:lnTo>
                      <a:pt x="335" y="140"/>
                    </a:lnTo>
                    <a:lnTo>
                      <a:pt x="338" y="131"/>
                    </a:lnTo>
                    <a:lnTo>
                      <a:pt x="340" y="145"/>
                    </a:lnTo>
                    <a:lnTo>
                      <a:pt x="343" y="141"/>
                    </a:lnTo>
                    <a:lnTo>
                      <a:pt x="345" y="133"/>
                    </a:lnTo>
                    <a:lnTo>
                      <a:pt x="348" y="140"/>
                    </a:lnTo>
                    <a:lnTo>
                      <a:pt x="351" y="136"/>
                    </a:lnTo>
                    <a:lnTo>
                      <a:pt x="353" y="138"/>
                    </a:lnTo>
                    <a:lnTo>
                      <a:pt x="356" y="145"/>
                    </a:lnTo>
                    <a:lnTo>
                      <a:pt x="360" y="135"/>
                    </a:lnTo>
                    <a:lnTo>
                      <a:pt x="361" y="141"/>
                    </a:lnTo>
                    <a:lnTo>
                      <a:pt x="365" y="136"/>
                    </a:lnTo>
                    <a:lnTo>
                      <a:pt x="366" y="141"/>
                    </a:lnTo>
                    <a:lnTo>
                      <a:pt x="370" y="138"/>
                    </a:lnTo>
                    <a:lnTo>
                      <a:pt x="373" y="133"/>
                    </a:lnTo>
                    <a:lnTo>
                      <a:pt x="375" y="138"/>
                    </a:lnTo>
                    <a:lnTo>
                      <a:pt x="378" y="135"/>
                    </a:lnTo>
                    <a:lnTo>
                      <a:pt x="380" y="130"/>
                    </a:lnTo>
                    <a:lnTo>
                      <a:pt x="383" y="128"/>
                    </a:lnTo>
                    <a:lnTo>
                      <a:pt x="386" y="141"/>
                    </a:lnTo>
                    <a:lnTo>
                      <a:pt x="388" y="140"/>
                    </a:lnTo>
                    <a:lnTo>
                      <a:pt x="391" y="138"/>
                    </a:lnTo>
                    <a:lnTo>
                      <a:pt x="395" y="141"/>
                    </a:lnTo>
                    <a:lnTo>
                      <a:pt x="396" y="143"/>
                    </a:lnTo>
                    <a:lnTo>
                      <a:pt x="400" y="138"/>
                    </a:lnTo>
                    <a:lnTo>
                      <a:pt x="403" y="135"/>
                    </a:lnTo>
                    <a:lnTo>
                      <a:pt x="405" y="143"/>
                    </a:lnTo>
                    <a:lnTo>
                      <a:pt x="408" y="141"/>
                    </a:lnTo>
                    <a:lnTo>
                      <a:pt x="410" y="140"/>
                    </a:lnTo>
                    <a:lnTo>
                      <a:pt x="413" y="133"/>
                    </a:lnTo>
                    <a:lnTo>
                      <a:pt x="416" y="136"/>
                    </a:lnTo>
                    <a:lnTo>
                      <a:pt x="418" y="145"/>
                    </a:lnTo>
                    <a:lnTo>
                      <a:pt x="421" y="133"/>
                    </a:lnTo>
                    <a:lnTo>
                      <a:pt x="424" y="127"/>
                    </a:lnTo>
                    <a:lnTo>
                      <a:pt x="426" y="140"/>
                    </a:lnTo>
                    <a:lnTo>
                      <a:pt x="429" y="140"/>
                    </a:lnTo>
                    <a:lnTo>
                      <a:pt x="431" y="140"/>
                    </a:lnTo>
                    <a:lnTo>
                      <a:pt x="434" y="130"/>
                    </a:lnTo>
                    <a:lnTo>
                      <a:pt x="438" y="141"/>
                    </a:lnTo>
                    <a:lnTo>
                      <a:pt x="439" y="135"/>
                    </a:lnTo>
                    <a:lnTo>
                      <a:pt x="443" y="128"/>
                    </a:lnTo>
                    <a:lnTo>
                      <a:pt x="446" y="138"/>
                    </a:lnTo>
                    <a:lnTo>
                      <a:pt x="448" y="131"/>
                    </a:lnTo>
                    <a:lnTo>
                      <a:pt x="451" y="136"/>
                    </a:lnTo>
                    <a:lnTo>
                      <a:pt x="453" y="117"/>
                    </a:lnTo>
                    <a:lnTo>
                      <a:pt x="456" y="123"/>
                    </a:lnTo>
                    <a:lnTo>
                      <a:pt x="459" y="140"/>
                    </a:lnTo>
                    <a:lnTo>
                      <a:pt x="461" y="136"/>
                    </a:lnTo>
                    <a:lnTo>
                      <a:pt x="464" y="122"/>
                    </a:lnTo>
                    <a:lnTo>
                      <a:pt x="468" y="117"/>
                    </a:lnTo>
                    <a:lnTo>
                      <a:pt x="469" y="110"/>
                    </a:lnTo>
                    <a:lnTo>
                      <a:pt x="473" y="141"/>
                    </a:lnTo>
                    <a:lnTo>
                      <a:pt x="474" y="123"/>
                    </a:lnTo>
                    <a:lnTo>
                      <a:pt x="478" y="125"/>
                    </a:lnTo>
                    <a:lnTo>
                      <a:pt x="481" y="135"/>
                    </a:lnTo>
                    <a:lnTo>
                      <a:pt x="483" y="117"/>
                    </a:lnTo>
                    <a:lnTo>
                      <a:pt x="486" y="135"/>
                    </a:lnTo>
                    <a:lnTo>
                      <a:pt x="489" y="115"/>
                    </a:lnTo>
                    <a:lnTo>
                      <a:pt x="491" y="118"/>
                    </a:lnTo>
                    <a:lnTo>
                      <a:pt x="494" y="117"/>
                    </a:lnTo>
                    <a:lnTo>
                      <a:pt x="496" y="112"/>
                    </a:lnTo>
                    <a:lnTo>
                      <a:pt x="499" y="108"/>
                    </a:lnTo>
                    <a:lnTo>
                      <a:pt x="502" y="125"/>
                    </a:lnTo>
                    <a:lnTo>
                      <a:pt x="504" y="140"/>
                    </a:lnTo>
                    <a:lnTo>
                      <a:pt x="507" y="107"/>
                    </a:lnTo>
                    <a:lnTo>
                      <a:pt x="511" y="90"/>
                    </a:lnTo>
                    <a:lnTo>
                      <a:pt x="512" y="115"/>
                    </a:lnTo>
                    <a:lnTo>
                      <a:pt x="516" y="88"/>
                    </a:lnTo>
                    <a:lnTo>
                      <a:pt x="517" y="97"/>
                    </a:lnTo>
                    <a:lnTo>
                      <a:pt x="521" y="34"/>
                    </a:lnTo>
                    <a:lnTo>
                      <a:pt x="524" y="143"/>
                    </a:lnTo>
                    <a:lnTo>
                      <a:pt x="526" y="118"/>
                    </a:lnTo>
                    <a:lnTo>
                      <a:pt x="529" y="80"/>
                    </a:lnTo>
                    <a:lnTo>
                      <a:pt x="532" y="105"/>
                    </a:lnTo>
                    <a:lnTo>
                      <a:pt x="534" y="77"/>
                    </a:lnTo>
                    <a:lnTo>
                      <a:pt x="537" y="0"/>
                    </a:lnTo>
                    <a:lnTo>
                      <a:pt x="541" y="143"/>
                    </a:lnTo>
                    <a:lnTo>
                      <a:pt x="542" y="88"/>
                    </a:lnTo>
                    <a:lnTo>
                      <a:pt x="546" y="67"/>
                    </a:lnTo>
                    <a:lnTo>
                      <a:pt x="547" y="95"/>
                    </a:lnTo>
                    <a:lnTo>
                      <a:pt x="551" y="120"/>
                    </a:lnTo>
                    <a:lnTo>
                      <a:pt x="554" y="98"/>
                    </a:lnTo>
                    <a:lnTo>
                      <a:pt x="556" y="122"/>
                    </a:lnTo>
                    <a:lnTo>
                      <a:pt x="559" y="115"/>
                    </a:lnTo>
                    <a:lnTo>
                      <a:pt x="561" y="110"/>
                    </a:lnTo>
                    <a:lnTo>
                      <a:pt x="564" y="118"/>
                    </a:lnTo>
                    <a:lnTo>
                      <a:pt x="567" y="112"/>
                    </a:lnTo>
                    <a:lnTo>
                      <a:pt x="569" y="127"/>
                    </a:lnTo>
                    <a:lnTo>
                      <a:pt x="572" y="138"/>
                    </a:lnTo>
                    <a:lnTo>
                      <a:pt x="575" y="130"/>
                    </a:lnTo>
                    <a:lnTo>
                      <a:pt x="577" y="143"/>
                    </a:lnTo>
                    <a:lnTo>
                      <a:pt x="580" y="127"/>
                    </a:lnTo>
                    <a:lnTo>
                      <a:pt x="582" y="117"/>
                    </a:lnTo>
                    <a:lnTo>
                      <a:pt x="585" y="133"/>
                    </a:lnTo>
                    <a:lnTo>
                      <a:pt x="589" y="136"/>
                    </a:lnTo>
                    <a:lnTo>
                      <a:pt x="590" y="145"/>
                    </a:lnTo>
                    <a:lnTo>
                      <a:pt x="594" y="140"/>
                    </a:lnTo>
                    <a:lnTo>
                      <a:pt x="597" y="138"/>
                    </a:lnTo>
                    <a:lnTo>
                      <a:pt x="599" y="115"/>
                    </a:lnTo>
                    <a:lnTo>
                      <a:pt x="602" y="136"/>
                    </a:lnTo>
                    <a:lnTo>
                      <a:pt x="605" y="138"/>
                    </a:lnTo>
                    <a:lnTo>
                      <a:pt x="607" y="133"/>
                    </a:lnTo>
                    <a:lnTo>
                      <a:pt x="610" y="130"/>
                    </a:lnTo>
                    <a:lnTo>
                      <a:pt x="612" y="141"/>
                    </a:lnTo>
                    <a:lnTo>
                      <a:pt x="615" y="130"/>
                    </a:lnTo>
                    <a:lnTo>
                      <a:pt x="619" y="143"/>
                    </a:lnTo>
                    <a:lnTo>
                      <a:pt x="620" y="141"/>
                    </a:lnTo>
                    <a:lnTo>
                      <a:pt x="624" y="138"/>
                    </a:lnTo>
                    <a:lnTo>
                      <a:pt x="625" y="138"/>
                    </a:lnTo>
                    <a:lnTo>
                      <a:pt x="629" y="141"/>
                    </a:lnTo>
                    <a:lnTo>
                      <a:pt x="632" y="133"/>
                    </a:lnTo>
                    <a:lnTo>
                      <a:pt x="634" y="140"/>
                    </a:lnTo>
                    <a:lnTo>
                      <a:pt x="637" y="130"/>
                    </a:lnTo>
                    <a:lnTo>
                      <a:pt x="640" y="135"/>
                    </a:lnTo>
                    <a:lnTo>
                      <a:pt x="642" y="140"/>
                    </a:lnTo>
                    <a:lnTo>
                      <a:pt x="645" y="141"/>
                    </a:lnTo>
                    <a:lnTo>
                      <a:pt x="647" y="136"/>
                    </a:lnTo>
                    <a:lnTo>
                      <a:pt x="650" y="140"/>
                    </a:lnTo>
                    <a:lnTo>
                      <a:pt x="653" y="143"/>
                    </a:lnTo>
                    <a:lnTo>
                      <a:pt x="655" y="131"/>
                    </a:lnTo>
                    <a:lnTo>
                      <a:pt x="658" y="143"/>
                    </a:lnTo>
                    <a:lnTo>
                      <a:pt x="662" y="143"/>
                    </a:lnTo>
                    <a:lnTo>
                      <a:pt x="663" y="136"/>
                    </a:lnTo>
                    <a:lnTo>
                      <a:pt x="667" y="131"/>
                    </a:lnTo>
                    <a:lnTo>
                      <a:pt x="670" y="140"/>
                    </a:lnTo>
                    <a:lnTo>
                      <a:pt x="672" y="140"/>
                    </a:lnTo>
                    <a:lnTo>
                      <a:pt x="675" y="145"/>
                    </a:lnTo>
                    <a:lnTo>
                      <a:pt x="677" y="143"/>
                    </a:lnTo>
                    <a:lnTo>
                      <a:pt x="680" y="141"/>
                    </a:lnTo>
                    <a:lnTo>
                      <a:pt x="683" y="138"/>
                    </a:lnTo>
                    <a:lnTo>
                      <a:pt x="685" y="140"/>
                    </a:lnTo>
                    <a:lnTo>
                      <a:pt x="688" y="141"/>
                    </a:lnTo>
                    <a:lnTo>
                      <a:pt x="692" y="136"/>
                    </a:lnTo>
                    <a:lnTo>
                      <a:pt x="693" y="145"/>
                    </a:lnTo>
                    <a:lnTo>
                      <a:pt x="697" y="133"/>
                    </a:lnTo>
                    <a:lnTo>
                      <a:pt x="698" y="136"/>
                    </a:lnTo>
                    <a:lnTo>
                      <a:pt x="702" y="140"/>
                    </a:lnTo>
                    <a:lnTo>
                      <a:pt x="705" y="145"/>
                    </a:lnTo>
                    <a:lnTo>
                      <a:pt x="707" y="145"/>
                    </a:lnTo>
                    <a:lnTo>
                      <a:pt x="710" y="143"/>
                    </a:lnTo>
                    <a:lnTo>
                      <a:pt x="712" y="141"/>
                    </a:lnTo>
                    <a:lnTo>
                      <a:pt x="715" y="140"/>
                    </a:lnTo>
                    <a:lnTo>
                      <a:pt x="718" y="135"/>
                    </a:lnTo>
                    <a:lnTo>
                      <a:pt x="720" y="140"/>
                    </a:lnTo>
                    <a:lnTo>
                      <a:pt x="723" y="133"/>
                    </a:lnTo>
                    <a:lnTo>
                      <a:pt x="726" y="141"/>
                    </a:lnTo>
                    <a:lnTo>
                      <a:pt x="728" y="141"/>
                    </a:lnTo>
                    <a:lnTo>
                      <a:pt x="731" y="143"/>
                    </a:lnTo>
                    <a:lnTo>
                      <a:pt x="735" y="146"/>
                    </a:lnTo>
                    <a:lnTo>
                      <a:pt x="736" y="145"/>
                    </a:lnTo>
                    <a:lnTo>
                      <a:pt x="740" y="140"/>
                    </a:lnTo>
                    <a:lnTo>
                      <a:pt x="741" y="141"/>
                    </a:lnTo>
                    <a:lnTo>
                      <a:pt x="745" y="145"/>
                    </a:lnTo>
                    <a:lnTo>
                      <a:pt x="748" y="141"/>
                    </a:lnTo>
                    <a:lnTo>
                      <a:pt x="750" y="143"/>
                    </a:lnTo>
                    <a:lnTo>
                      <a:pt x="753" y="140"/>
                    </a:lnTo>
                    <a:lnTo>
                      <a:pt x="756" y="141"/>
                    </a:lnTo>
                    <a:lnTo>
                      <a:pt x="758" y="141"/>
                    </a:lnTo>
                    <a:lnTo>
                      <a:pt x="761" y="131"/>
                    </a:lnTo>
                    <a:lnTo>
                      <a:pt x="763" y="145"/>
                    </a:lnTo>
                    <a:lnTo>
                      <a:pt x="766" y="141"/>
                    </a:lnTo>
                    <a:lnTo>
                      <a:pt x="770" y="140"/>
                    </a:lnTo>
                    <a:lnTo>
                      <a:pt x="771" y="141"/>
                    </a:lnTo>
                    <a:lnTo>
                      <a:pt x="775" y="138"/>
                    </a:lnTo>
                    <a:lnTo>
                      <a:pt x="778" y="146"/>
                    </a:lnTo>
                    <a:lnTo>
                      <a:pt x="780" y="135"/>
                    </a:lnTo>
                    <a:lnTo>
                      <a:pt x="783" y="146"/>
                    </a:lnTo>
                    <a:lnTo>
                      <a:pt x="785" y="145"/>
                    </a:lnTo>
                    <a:lnTo>
                      <a:pt x="788" y="143"/>
                    </a:lnTo>
                    <a:lnTo>
                      <a:pt x="791" y="140"/>
                    </a:lnTo>
                    <a:lnTo>
                      <a:pt x="793" y="143"/>
                    </a:lnTo>
                    <a:lnTo>
                      <a:pt x="796" y="141"/>
                    </a:lnTo>
                    <a:lnTo>
                      <a:pt x="799" y="141"/>
                    </a:lnTo>
                    <a:lnTo>
                      <a:pt x="801" y="145"/>
                    </a:lnTo>
                    <a:lnTo>
                      <a:pt x="804" y="143"/>
                    </a:lnTo>
                    <a:lnTo>
                      <a:pt x="806" y="133"/>
                    </a:lnTo>
                    <a:lnTo>
                      <a:pt x="809" y="143"/>
                    </a:lnTo>
                    <a:lnTo>
                      <a:pt x="813" y="131"/>
                    </a:lnTo>
                    <a:lnTo>
                      <a:pt x="814" y="136"/>
                    </a:lnTo>
                    <a:lnTo>
                      <a:pt x="818" y="140"/>
                    </a:lnTo>
                    <a:lnTo>
                      <a:pt x="821" y="135"/>
                    </a:lnTo>
                    <a:lnTo>
                      <a:pt x="823" y="145"/>
                    </a:lnTo>
                    <a:lnTo>
                      <a:pt x="826" y="141"/>
                    </a:lnTo>
                    <a:lnTo>
                      <a:pt x="828" y="143"/>
                    </a:lnTo>
                    <a:lnTo>
                      <a:pt x="831" y="135"/>
                    </a:lnTo>
                    <a:lnTo>
                      <a:pt x="834" y="143"/>
                    </a:lnTo>
                    <a:lnTo>
                      <a:pt x="836" y="141"/>
                    </a:lnTo>
                    <a:lnTo>
                      <a:pt x="839" y="138"/>
                    </a:lnTo>
                    <a:lnTo>
                      <a:pt x="843" y="146"/>
                    </a:lnTo>
                    <a:lnTo>
                      <a:pt x="844" y="143"/>
                    </a:lnTo>
                    <a:lnTo>
                      <a:pt x="848" y="143"/>
                    </a:lnTo>
                    <a:lnTo>
                      <a:pt x="849" y="140"/>
                    </a:lnTo>
                    <a:lnTo>
                      <a:pt x="853" y="141"/>
                    </a:lnTo>
                    <a:lnTo>
                      <a:pt x="856" y="143"/>
                    </a:lnTo>
                    <a:lnTo>
                      <a:pt x="858" y="141"/>
                    </a:lnTo>
                    <a:lnTo>
                      <a:pt x="861" y="145"/>
                    </a:lnTo>
                    <a:lnTo>
                      <a:pt x="864" y="136"/>
                    </a:lnTo>
                    <a:lnTo>
                      <a:pt x="866" y="138"/>
                    </a:lnTo>
                    <a:lnTo>
                      <a:pt x="869" y="138"/>
                    </a:lnTo>
                    <a:lnTo>
                      <a:pt x="873" y="141"/>
                    </a:lnTo>
                    <a:lnTo>
                      <a:pt x="874" y="143"/>
                    </a:lnTo>
                    <a:lnTo>
                      <a:pt x="877" y="140"/>
                    </a:lnTo>
                    <a:lnTo>
                      <a:pt x="879" y="133"/>
                    </a:lnTo>
                    <a:lnTo>
                      <a:pt x="882" y="138"/>
                    </a:lnTo>
                    <a:lnTo>
                      <a:pt x="886" y="140"/>
                    </a:lnTo>
                    <a:lnTo>
                      <a:pt x="887" y="140"/>
                    </a:lnTo>
                    <a:lnTo>
                      <a:pt x="891" y="143"/>
                    </a:lnTo>
                    <a:lnTo>
                      <a:pt x="892" y="138"/>
                    </a:lnTo>
                    <a:lnTo>
                      <a:pt x="896" y="143"/>
                    </a:lnTo>
                    <a:lnTo>
                      <a:pt x="899" y="140"/>
                    </a:lnTo>
                    <a:lnTo>
                      <a:pt x="901" y="145"/>
                    </a:lnTo>
                    <a:lnTo>
                      <a:pt x="904" y="143"/>
                    </a:lnTo>
                    <a:lnTo>
                      <a:pt x="907" y="143"/>
                    </a:lnTo>
                    <a:lnTo>
                      <a:pt x="909" y="143"/>
                    </a:lnTo>
                    <a:lnTo>
                      <a:pt x="912" y="138"/>
                    </a:lnTo>
                    <a:lnTo>
                      <a:pt x="914" y="141"/>
                    </a:lnTo>
                    <a:lnTo>
                      <a:pt x="917" y="138"/>
                    </a:lnTo>
                    <a:lnTo>
                      <a:pt x="921" y="135"/>
                    </a:lnTo>
                    <a:lnTo>
                      <a:pt x="922" y="146"/>
                    </a:lnTo>
                    <a:lnTo>
                      <a:pt x="926" y="146"/>
                    </a:lnTo>
                    <a:lnTo>
                      <a:pt x="929" y="140"/>
                    </a:lnTo>
                    <a:lnTo>
                      <a:pt x="931" y="140"/>
                    </a:lnTo>
                    <a:lnTo>
                      <a:pt x="934" y="143"/>
                    </a:lnTo>
                    <a:lnTo>
                      <a:pt x="937" y="140"/>
                    </a:lnTo>
                    <a:lnTo>
                      <a:pt x="939" y="143"/>
                    </a:lnTo>
                    <a:lnTo>
                      <a:pt x="942" y="138"/>
                    </a:lnTo>
                    <a:lnTo>
                      <a:pt x="944" y="143"/>
                    </a:lnTo>
                    <a:lnTo>
                      <a:pt x="947" y="141"/>
                    </a:lnTo>
                    <a:lnTo>
                      <a:pt x="950" y="136"/>
                    </a:lnTo>
                    <a:lnTo>
                      <a:pt x="952" y="145"/>
                    </a:lnTo>
                    <a:lnTo>
                      <a:pt x="955" y="140"/>
                    </a:lnTo>
                    <a:lnTo>
                      <a:pt x="957" y="138"/>
                    </a:lnTo>
                    <a:lnTo>
                      <a:pt x="960" y="143"/>
                    </a:lnTo>
                    <a:lnTo>
                      <a:pt x="964" y="135"/>
                    </a:lnTo>
                    <a:lnTo>
                      <a:pt x="965" y="140"/>
                    </a:lnTo>
                    <a:lnTo>
                      <a:pt x="969" y="140"/>
                    </a:lnTo>
                    <a:lnTo>
                      <a:pt x="972" y="141"/>
                    </a:lnTo>
                    <a:lnTo>
                      <a:pt x="974" y="141"/>
                    </a:lnTo>
                    <a:lnTo>
                      <a:pt x="977" y="143"/>
                    </a:lnTo>
                    <a:lnTo>
                      <a:pt x="979" y="138"/>
                    </a:lnTo>
                    <a:lnTo>
                      <a:pt x="982" y="131"/>
                    </a:lnTo>
                    <a:lnTo>
                      <a:pt x="985" y="136"/>
                    </a:lnTo>
                    <a:lnTo>
                      <a:pt x="987" y="140"/>
                    </a:lnTo>
                    <a:lnTo>
                      <a:pt x="990" y="138"/>
                    </a:lnTo>
                    <a:lnTo>
                      <a:pt x="994" y="136"/>
                    </a:lnTo>
                    <a:lnTo>
                      <a:pt x="995" y="145"/>
                    </a:lnTo>
                    <a:lnTo>
                      <a:pt x="999" y="143"/>
                    </a:lnTo>
                    <a:lnTo>
                      <a:pt x="1002" y="136"/>
                    </a:lnTo>
                    <a:lnTo>
                      <a:pt x="1004" y="140"/>
                    </a:lnTo>
                    <a:lnTo>
                      <a:pt x="1007" y="140"/>
                    </a:lnTo>
                    <a:lnTo>
                      <a:pt x="1009" y="143"/>
                    </a:lnTo>
                    <a:lnTo>
                      <a:pt x="1012" y="133"/>
                    </a:lnTo>
                    <a:lnTo>
                      <a:pt x="1015" y="131"/>
                    </a:lnTo>
                    <a:lnTo>
                      <a:pt x="1017" y="138"/>
                    </a:lnTo>
                    <a:lnTo>
                      <a:pt x="1020" y="140"/>
                    </a:lnTo>
                    <a:lnTo>
                      <a:pt x="1024" y="127"/>
                    </a:lnTo>
                    <a:lnTo>
                      <a:pt x="1025" y="136"/>
                    </a:lnTo>
                    <a:lnTo>
                      <a:pt x="1028" y="141"/>
                    </a:lnTo>
                    <a:lnTo>
                      <a:pt x="1030" y="143"/>
                    </a:lnTo>
                    <a:lnTo>
                      <a:pt x="1033" y="131"/>
                    </a:lnTo>
                    <a:lnTo>
                      <a:pt x="1037" y="143"/>
                    </a:lnTo>
                    <a:lnTo>
                      <a:pt x="1038" y="135"/>
                    </a:lnTo>
                    <a:lnTo>
                      <a:pt x="1042" y="145"/>
                    </a:lnTo>
                    <a:lnTo>
                      <a:pt x="1043" y="140"/>
                    </a:lnTo>
                    <a:lnTo>
                      <a:pt x="1047" y="138"/>
                    </a:lnTo>
                    <a:lnTo>
                      <a:pt x="1050" y="140"/>
                    </a:lnTo>
                    <a:lnTo>
                      <a:pt x="1052" y="136"/>
                    </a:lnTo>
                    <a:lnTo>
                      <a:pt x="1055" y="140"/>
                    </a:lnTo>
                    <a:lnTo>
                      <a:pt x="1058" y="140"/>
                    </a:lnTo>
                    <a:lnTo>
                      <a:pt x="1060" y="138"/>
                    </a:lnTo>
                    <a:lnTo>
                      <a:pt x="1063" y="135"/>
                    </a:lnTo>
                    <a:lnTo>
                      <a:pt x="1067" y="133"/>
                    </a:lnTo>
                    <a:lnTo>
                      <a:pt x="1068" y="141"/>
                    </a:lnTo>
                    <a:lnTo>
                      <a:pt x="1072" y="138"/>
                    </a:lnTo>
                    <a:lnTo>
                      <a:pt x="1073" y="138"/>
                    </a:lnTo>
                    <a:lnTo>
                      <a:pt x="1077" y="133"/>
                    </a:lnTo>
                    <a:lnTo>
                      <a:pt x="1080" y="143"/>
                    </a:lnTo>
                    <a:lnTo>
                      <a:pt x="1082" y="130"/>
                    </a:lnTo>
                    <a:lnTo>
                      <a:pt x="1085" y="141"/>
                    </a:lnTo>
                    <a:lnTo>
                      <a:pt x="1088" y="143"/>
                    </a:lnTo>
                    <a:lnTo>
                      <a:pt x="1090" y="133"/>
                    </a:lnTo>
                    <a:lnTo>
                      <a:pt x="1093" y="141"/>
                    </a:lnTo>
                    <a:lnTo>
                      <a:pt x="1095" y="133"/>
                    </a:lnTo>
                    <a:lnTo>
                      <a:pt x="1098" y="140"/>
                    </a:lnTo>
                    <a:lnTo>
                      <a:pt x="1101" y="143"/>
                    </a:lnTo>
                    <a:lnTo>
                      <a:pt x="1103" y="140"/>
                    </a:lnTo>
                    <a:lnTo>
                      <a:pt x="1106" y="140"/>
                    </a:lnTo>
                    <a:lnTo>
                      <a:pt x="1110" y="145"/>
                    </a:lnTo>
                    <a:lnTo>
                      <a:pt x="1111" y="145"/>
                    </a:lnTo>
                    <a:lnTo>
                      <a:pt x="1115" y="141"/>
                    </a:lnTo>
                    <a:lnTo>
                      <a:pt x="1116" y="141"/>
                    </a:lnTo>
                    <a:lnTo>
                      <a:pt x="1120" y="141"/>
                    </a:lnTo>
                    <a:lnTo>
                      <a:pt x="1123" y="143"/>
                    </a:lnTo>
                    <a:lnTo>
                      <a:pt x="1125" y="143"/>
                    </a:lnTo>
                    <a:lnTo>
                      <a:pt x="1128" y="136"/>
                    </a:lnTo>
                    <a:lnTo>
                      <a:pt x="1131" y="143"/>
                    </a:lnTo>
                    <a:lnTo>
                      <a:pt x="1133" y="141"/>
                    </a:lnTo>
                    <a:lnTo>
                      <a:pt x="1136" y="140"/>
                    </a:lnTo>
                    <a:lnTo>
                      <a:pt x="1138" y="138"/>
                    </a:lnTo>
                    <a:lnTo>
                      <a:pt x="1141" y="145"/>
                    </a:lnTo>
                    <a:lnTo>
                      <a:pt x="1145" y="141"/>
                    </a:lnTo>
                    <a:lnTo>
                      <a:pt x="1146" y="140"/>
                    </a:lnTo>
                    <a:lnTo>
                      <a:pt x="1150" y="145"/>
                    </a:lnTo>
                    <a:lnTo>
                      <a:pt x="1153" y="136"/>
                    </a:lnTo>
                    <a:lnTo>
                      <a:pt x="1155" y="138"/>
                    </a:lnTo>
                    <a:lnTo>
                      <a:pt x="1158" y="140"/>
                    </a:lnTo>
                    <a:lnTo>
                      <a:pt x="1160" y="140"/>
                    </a:lnTo>
                    <a:lnTo>
                      <a:pt x="1163" y="141"/>
                    </a:lnTo>
                    <a:lnTo>
                      <a:pt x="1166" y="143"/>
                    </a:lnTo>
                    <a:lnTo>
                      <a:pt x="1168" y="122"/>
                    </a:lnTo>
                    <a:lnTo>
                      <a:pt x="1171" y="143"/>
                    </a:lnTo>
                    <a:lnTo>
                      <a:pt x="1174" y="140"/>
                    </a:lnTo>
                    <a:lnTo>
                      <a:pt x="1176" y="135"/>
                    </a:lnTo>
                    <a:lnTo>
                      <a:pt x="1179" y="131"/>
                    </a:lnTo>
                    <a:lnTo>
                      <a:pt x="1181" y="141"/>
                    </a:lnTo>
                    <a:lnTo>
                      <a:pt x="1184" y="141"/>
                    </a:lnTo>
                    <a:lnTo>
                      <a:pt x="1188" y="133"/>
                    </a:lnTo>
                    <a:lnTo>
                      <a:pt x="1189" y="141"/>
                    </a:lnTo>
                    <a:lnTo>
                      <a:pt x="1193" y="140"/>
                    </a:lnTo>
                    <a:lnTo>
                      <a:pt x="1196" y="136"/>
                    </a:lnTo>
                    <a:lnTo>
                      <a:pt x="1198" y="140"/>
                    </a:lnTo>
                    <a:lnTo>
                      <a:pt x="1201" y="145"/>
                    </a:lnTo>
                    <a:lnTo>
                      <a:pt x="1203" y="133"/>
                    </a:lnTo>
                    <a:lnTo>
                      <a:pt x="1206" y="140"/>
                    </a:lnTo>
                    <a:lnTo>
                      <a:pt x="1209" y="138"/>
                    </a:lnTo>
                    <a:lnTo>
                      <a:pt x="1211" y="143"/>
                    </a:lnTo>
                    <a:lnTo>
                      <a:pt x="1214" y="140"/>
                    </a:lnTo>
                    <a:lnTo>
                      <a:pt x="1218" y="136"/>
                    </a:lnTo>
                    <a:lnTo>
                      <a:pt x="1219" y="136"/>
                    </a:lnTo>
                    <a:lnTo>
                      <a:pt x="1223" y="136"/>
                    </a:lnTo>
                    <a:lnTo>
                      <a:pt x="1224" y="138"/>
                    </a:lnTo>
                    <a:lnTo>
                      <a:pt x="1228" y="138"/>
                    </a:lnTo>
                    <a:lnTo>
                      <a:pt x="1231" y="140"/>
                    </a:lnTo>
                    <a:lnTo>
                      <a:pt x="1233" y="145"/>
                    </a:lnTo>
                    <a:lnTo>
                      <a:pt x="1236" y="140"/>
                    </a:lnTo>
                    <a:lnTo>
                      <a:pt x="1239" y="138"/>
                    </a:lnTo>
                    <a:lnTo>
                      <a:pt x="1241" y="140"/>
                    </a:lnTo>
                    <a:lnTo>
                      <a:pt x="1244" y="136"/>
                    </a:lnTo>
                    <a:lnTo>
                      <a:pt x="1248" y="140"/>
                    </a:lnTo>
                    <a:lnTo>
                      <a:pt x="1249" y="145"/>
                    </a:lnTo>
                    <a:lnTo>
                      <a:pt x="1252" y="141"/>
                    </a:lnTo>
                    <a:lnTo>
                      <a:pt x="1254" y="131"/>
                    </a:lnTo>
                    <a:lnTo>
                      <a:pt x="1257" y="145"/>
                    </a:lnTo>
                    <a:lnTo>
                      <a:pt x="1261" y="143"/>
                    </a:lnTo>
                    <a:lnTo>
                      <a:pt x="1262" y="131"/>
                    </a:lnTo>
                    <a:lnTo>
                      <a:pt x="1266" y="127"/>
                    </a:lnTo>
                    <a:lnTo>
                      <a:pt x="1269" y="138"/>
                    </a:lnTo>
                    <a:lnTo>
                      <a:pt x="1271" y="136"/>
                    </a:lnTo>
                    <a:lnTo>
                      <a:pt x="1274" y="140"/>
                    </a:lnTo>
                    <a:lnTo>
                      <a:pt x="1276" y="136"/>
                    </a:lnTo>
                    <a:lnTo>
                      <a:pt x="1279" y="127"/>
                    </a:lnTo>
                    <a:lnTo>
                      <a:pt x="1282" y="135"/>
                    </a:lnTo>
                    <a:lnTo>
                      <a:pt x="1284" y="127"/>
                    </a:lnTo>
                    <a:lnTo>
                      <a:pt x="1287" y="135"/>
                    </a:lnTo>
                    <a:lnTo>
                      <a:pt x="1289" y="125"/>
                    </a:lnTo>
                    <a:lnTo>
                      <a:pt x="1292" y="138"/>
                    </a:lnTo>
                    <a:lnTo>
                      <a:pt x="1296" y="130"/>
                    </a:lnTo>
                    <a:lnTo>
                      <a:pt x="1297" y="130"/>
                    </a:lnTo>
                    <a:lnTo>
                      <a:pt x="1301" y="131"/>
                    </a:lnTo>
                    <a:lnTo>
                      <a:pt x="1304" y="127"/>
                    </a:lnTo>
                    <a:lnTo>
                      <a:pt x="1306" y="131"/>
                    </a:lnTo>
                    <a:lnTo>
                      <a:pt x="1309" y="138"/>
                    </a:lnTo>
                    <a:lnTo>
                      <a:pt x="1312" y="128"/>
                    </a:lnTo>
                    <a:lnTo>
                      <a:pt x="1314" y="115"/>
                    </a:lnTo>
                    <a:lnTo>
                      <a:pt x="1317" y="115"/>
                    </a:lnTo>
                    <a:lnTo>
                      <a:pt x="1319" y="113"/>
                    </a:lnTo>
                    <a:lnTo>
                      <a:pt x="1322" y="120"/>
                    </a:lnTo>
                    <a:lnTo>
                      <a:pt x="1325" y="140"/>
                    </a:lnTo>
                    <a:lnTo>
                      <a:pt x="1327" y="143"/>
                    </a:lnTo>
                    <a:lnTo>
                      <a:pt x="1330" y="118"/>
                    </a:lnTo>
                    <a:lnTo>
                      <a:pt x="1334" y="143"/>
                    </a:lnTo>
                    <a:lnTo>
                      <a:pt x="1335" y="115"/>
                    </a:lnTo>
                    <a:lnTo>
                      <a:pt x="1339" y="120"/>
                    </a:lnTo>
                    <a:lnTo>
                      <a:pt x="1340" y="108"/>
                    </a:lnTo>
                    <a:lnTo>
                      <a:pt x="1344" y="88"/>
                    </a:lnTo>
                    <a:lnTo>
                      <a:pt x="1347" y="113"/>
                    </a:lnTo>
                    <a:lnTo>
                      <a:pt x="1349" y="115"/>
                    </a:lnTo>
                    <a:lnTo>
                      <a:pt x="1352" y="97"/>
                    </a:lnTo>
                    <a:lnTo>
                      <a:pt x="1355" y="98"/>
                    </a:lnTo>
                    <a:lnTo>
                      <a:pt x="1357" y="112"/>
                    </a:lnTo>
                    <a:lnTo>
                      <a:pt x="1360" y="102"/>
                    </a:lnTo>
                    <a:lnTo>
                      <a:pt x="1362" y="83"/>
                    </a:lnTo>
                    <a:lnTo>
                      <a:pt x="1365" y="73"/>
                    </a:lnTo>
                    <a:lnTo>
                      <a:pt x="1369" y="90"/>
                    </a:lnTo>
                    <a:lnTo>
                      <a:pt x="1370" y="77"/>
                    </a:lnTo>
                    <a:lnTo>
                      <a:pt x="1374" y="105"/>
                    </a:lnTo>
                    <a:lnTo>
                      <a:pt x="1377" y="90"/>
                    </a:lnTo>
                    <a:lnTo>
                      <a:pt x="1379" y="75"/>
                    </a:lnTo>
                    <a:lnTo>
                      <a:pt x="1382" y="95"/>
                    </a:lnTo>
                    <a:lnTo>
                      <a:pt x="1384" y="78"/>
                    </a:lnTo>
                    <a:lnTo>
                      <a:pt x="1387" y="85"/>
                    </a:lnTo>
                    <a:lnTo>
                      <a:pt x="1390" y="133"/>
                    </a:lnTo>
                    <a:lnTo>
                      <a:pt x="1392" y="102"/>
                    </a:lnTo>
                    <a:lnTo>
                      <a:pt x="1395" y="93"/>
                    </a:lnTo>
                    <a:lnTo>
                      <a:pt x="1399" y="58"/>
                    </a:lnTo>
                    <a:lnTo>
                      <a:pt x="1400" y="20"/>
                    </a:lnTo>
                    <a:lnTo>
                      <a:pt x="1403" y="39"/>
                    </a:lnTo>
                    <a:lnTo>
                      <a:pt x="1405" y="65"/>
                    </a:lnTo>
                    <a:lnTo>
                      <a:pt x="1408" y="113"/>
                    </a:lnTo>
                    <a:lnTo>
                      <a:pt x="1412" y="40"/>
                    </a:lnTo>
                    <a:lnTo>
                      <a:pt x="1413" y="133"/>
                    </a:lnTo>
                    <a:lnTo>
                      <a:pt x="1417" y="113"/>
                    </a:lnTo>
                    <a:lnTo>
                      <a:pt x="1420" y="117"/>
                    </a:lnTo>
                    <a:lnTo>
                      <a:pt x="1422" y="98"/>
                    </a:lnTo>
                    <a:lnTo>
                      <a:pt x="1425" y="100"/>
                    </a:lnTo>
                    <a:lnTo>
                      <a:pt x="1427" y="130"/>
                    </a:lnTo>
                    <a:lnTo>
                      <a:pt x="1430" y="118"/>
                    </a:lnTo>
                    <a:lnTo>
                      <a:pt x="1433" y="131"/>
                    </a:lnTo>
                    <a:lnTo>
                      <a:pt x="1435" y="127"/>
                    </a:lnTo>
                    <a:lnTo>
                      <a:pt x="1438" y="118"/>
                    </a:lnTo>
                    <a:lnTo>
                      <a:pt x="1442" y="110"/>
                    </a:lnTo>
                    <a:lnTo>
                      <a:pt x="1443" y="127"/>
                    </a:lnTo>
                    <a:lnTo>
                      <a:pt x="1447" y="120"/>
                    </a:lnTo>
                    <a:lnTo>
                      <a:pt x="1448" y="107"/>
                    </a:lnTo>
                    <a:lnTo>
                      <a:pt x="1452" y="122"/>
                    </a:lnTo>
                    <a:lnTo>
                      <a:pt x="1455" y="112"/>
                    </a:lnTo>
                    <a:lnTo>
                      <a:pt x="1457" y="113"/>
                    </a:lnTo>
                    <a:lnTo>
                      <a:pt x="1460" y="113"/>
                    </a:lnTo>
                    <a:lnTo>
                      <a:pt x="1463" y="140"/>
                    </a:lnTo>
                    <a:lnTo>
                      <a:pt x="1465" y="130"/>
                    </a:lnTo>
                    <a:lnTo>
                      <a:pt x="1468" y="133"/>
                    </a:lnTo>
                    <a:lnTo>
                      <a:pt x="1470" y="127"/>
                    </a:lnTo>
                    <a:lnTo>
                      <a:pt x="1473" y="130"/>
                    </a:lnTo>
                    <a:lnTo>
                      <a:pt x="1476" y="138"/>
                    </a:lnTo>
                    <a:lnTo>
                      <a:pt x="1478" y="130"/>
                    </a:lnTo>
                    <a:lnTo>
                      <a:pt x="1481" y="140"/>
                    </a:lnTo>
                    <a:lnTo>
                      <a:pt x="1485" y="145"/>
                    </a:lnTo>
                    <a:lnTo>
                      <a:pt x="1486" y="138"/>
                    </a:lnTo>
                    <a:lnTo>
                      <a:pt x="1490" y="136"/>
                    </a:lnTo>
                    <a:lnTo>
                      <a:pt x="1491" y="131"/>
                    </a:lnTo>
                    <a:lnTo>
                      <a:pt x="1495" y="138"/>
                    </a:lnTo>
                    <a:lnTo>
                      <a:pt x="1498" y="127"/>
                    </a:lnTo>
                    <a:lnTo>
                      <a:pt x="1500" y="138"/>
                    </a:lnTo>
                    <a:lnTo>
                      <a:pt x="1503" y="127"/>
                    </a:lnTo>
                    <a:lnTo>
                      <a:pt x="1506" y="123"/>
                    </a:lnTo>
                    <a:lnTo>
                      <a:pt x="1508" y="136"/>
                    </a:lnTo>
                    <a:lnTo>
                      <a:pt x="1511" y="136"/>
                    </a:lnTo>
                    <a:lnTo>
                      <a:pt x="1515" y="136"/>
                    </a:lnTo>
                    <a:lnTo>
                      <a:pt x="1516" y="135"/>
                    </a:lnTo>
                    <a:lnTo>
                      <a:pt x="1520" y="140"/>
                    </a:lnTo>
                    <a:lnTo>
                      <a:pt x="1521" y="143"/>
                    </a:lnTo>
                    <a:lnTo>
                      <a:pt x="1525" y="141"/>
                    </a:lnTo>
                    <a:lnTo>
                      <a:pt x="1528" y="138"/>
                    </a:lnTo>
                    <a:lnTo>
                      <a:pt x="1530" y="140"/>
                    </a:lnTo>
                    <a:lnTo>
                      <a:pt x="1533" y="136"/>
                    </a:lnTo>
                    <a:lnTo>
                      <a:pt x="1535" y="140"/>
                    </a:lnTo>
                    <a:lnTo>
                      <a:pt x="1538" y="141"/>
                    </a:lnTo>
                    <a:lnTo>
                      <a:pt x="1541" y="145"/>
                    </a:lnTo>
                    <a:lnTo>
                      <a:pt x="1543" y="136"/>
                    </a:lnTo>
                    <a:lnTo>
                      <a:pt x="1546" y="140"/>
                    </a:lnTo>
                    <a:lnTo>
                      <a:pt x="1550" y="135"/>
                    </a:lnTo>
                    <a:lnTo>
                      <a:pt x="1551" y="140"/>
                    </a:lnTo>
                    <a:lnTo>
                      <a:pt x="1554" y="145"/>
                    </a:lnTo>
                    <a:lnTo>
                      <a:pt x="1556" y="141"/>
                    </a:lnTo>
                    <a:lnTo>
                      <a:pt x="1559" y="141"/>
                    </a:lnTo>
                    <a:lnTo>
                      <a:pt x="1563" y="140"/>
                    </a:lnTo>
                    <a:lnTo>
                      <a:pt x="1564" y="138"/>
                    </a:lnTo>
                    <a:lnTo>
                      <a:pt x="1568" y="145"/>
                    </a:lnTo>
                    <a:lnTo>
                      <a:pt x="1571" y="136"/>
                    </a:lnTo>
                    <a:lnTo>
                      <a:pt x="1573" y="138"/>
                    </a:lnTo>
                    <a:lnTo>
                      <a:pt x="1576" y="140"/>
                    </a:lnTo>
                    <a:lnTo>
                      <a:pt x="1579" y="146"/>
                    </a:lnTo>
                    <a:lnTo>
                      <a:pt x="1581" y="138"/>
                    </a:lnTo>
                    <a:lnTo>
                      <a:pt x="1584" y="140"/>
                    </a:lnTo>
                    <a:lnTo>
                      <a:pt x="1586" y="141"/>
                    </a:lnTo>
                    <a:lnTo>
                      <a:pt x="1589" y="141"/>
                    </a:lnTo>
                    <a:lnTo>
                      <a:pt x="1593" y="141"/>
                    </a:lnTo>
                    <a:lnTo>
                      <a:pt x="1594" y="145"/>
                    </a:lnTo>
                    <a:lnTo>
                      <a:pt x="1598" y="143"/>
                    </a:lnTo>
                    <a:lnTo>
                      <a:pt x="1601" y="143"/>
                    </a:lnTo>
                    <a:lnTo>
                      <a:pt x="1603" y="131"/>
                    </a:lnTo>
                    <a:lnTo>
                      <a:pt x="1606" y="143"/>
                    </a:lnTo>
                    <a:lnTo>
                      <a:pt x="1608" y="145"/>
                    </a:lnTo>
                    <a:lnTo>
                      <a:pt x="1611" y="136"/>
                    </a:lnTo>
                    <a:lnTo>
                      <a:pt x="1614" y="145"/>
                    </a:lnTo>
                    <a:lnTo>
                      <a:pt x="1616" y="140"/>
                    </a:lnTo>
                    <a:lnTo>
                      <a:pt x="1619" y="141"/>
                    </a:lnTo>
                    <a:lnTo>
                      <a:pt x="1621" y="138"/>
                    </a:lnTo>
                    <a:lnTo>
                      <a:pt x="1624" y="146"/>
                    </a:lnTo>
                    <a:lnTo>
                      <a:pt x="1627" y="143"/>
                    </a:lnTo>
                    <a:lnTo>
                      <a:pt x="1629" y="145"/>
                    </a:lnTo>
                    <a:lnTo>
                      <a:pt x="1632" y="141"/>
                    </a:lnTo>
                    <a:lnTo>
                      <a:pt x="1636" y="138"/>
                    </a:lnTo>
                    <a:lnTo>
                      <a:pt x="1637" y="145"/>
                    </a:lnTo>
                    <a:lnTo>
                      <a:pt x="1641" y="145"/>
                    </a:lnTo>
                    <a:lnTo>
                      <a:pt x="1644" y="138"/>
                    </a:lnTo>
                    <a:lnTo>
                      <a:pt x="1646" y="135"/>
                    </a:lnTo>
                    <a:lnTo>
                      <a:pt x="1649" y="140"/>
                    </a:lnTo>
                    <a:lnTo>
                      <a:pt x="1651" y="143"/>
                    </a:lnTo>
                    <a:lnTo>
                      <a:pt x="1654" y="143"/>
                    </a:lnTo>
                    <a:lnTo>
                      <a:pt x="1657" y="146"/>
                    </a:lnTo>
                    <a:lnTo>
                      <a:pt x="1659" y="138"/>
                    </a:lnTo>
                    <a:lnTo>
                      <a:pt x="1662" y="136"/>
                    </a:lnTo>
                    <a:lnTo>
                      <a:pt x="1666" y="143"/>
                    </a:lnTo>
                    <a:lnTo>
                      <a:pt x="1667" y="141"/>
                    </a:lnTo>
                    <a:lnTo>
                      <a:pt x="1671" y="136"/>
                    </a:lnTo>
                    <a:lnTo>
                      <a:pt x="1672" y="143"/>
                    </a:lnTo>
                    <a:lnTo>
                      <a:pt x="1676" y="143"/>
                    </a:lnTo>
                    <a:lnTo>
                      <a:pt x="1679" y="143"/>
                    </a:lnTo>
                    <a:lnTo>
                      <a:pt x="1681" y="138"/>
                    </a:lnTo>
                    <a:lnTo>
                      <a:pt x="1684" y="143"/>
                    </a:lnTo>
                    <a:lnTo>
                      <a:pt x="1686" y="140"/>
                    </a:lnTo>
                    <a:lnTo>
                      <a:pt x="1689" y="143"/>
                    </a:lnTo>
                    <a:lnTo>
                      <a:pt x="1692" y="138"/>
                    </a:lnTo>
                    <a:lnTo>
                      <a:pt x="1694" y="141"/>
                    </a:lnTo>
                    <a:lnTo>
                      <a:pt x="1697" y="138"/>
                    </a:lnTo>
                    <a:lnTo>
                      <a:pt x="1701" y="138"/>
                    </a:lnTo>
                    <a:lnTo>
                      <a:pt x="1702" y="145"/>
                    </a:lnTo>
                    <a:lnTo>
                      <a:pt x="1705" y="143"/>
                    </a:lnTo>
                    <a:lnTo>
                      <a:pt x="1709" y="143"/>
                    </a:lnTo>
                    <a:lnTo>
                      <a:pt x="1710" y="143"/>
                    </a:lnTo>
                    <a:lnTo>
                      <a:pt x="1714" y="138"/>
                    </a:lnTo>
                    <a:lnTo>
                      <a:pt x="1715" y="143"/>
                    </a:lnTo>
                    <a:lnTo>
                      <a:pt x="1719" y="140"/>
                    </a:lnTo>
                    <a:lnTo>
                      <a:pt x="1722" y="138"/>
                    </a:lnTo>
                    <a:lnTo>
                      <a:pt x="1724" y="143"/>
                    </a:lnTo>
                    <a:lnTo>
                      <a:pt x="1727" y="141"/>
                    </a:lnTo>
                    <a:lnTo>
                      <a:pt x="1730" y="143"/>
                    </a:lnTo>
                    <a:lnTo>
                      <a:pt x="1732" y="140"/>
                    </a:lnTo>
                    <a:lnTo>
                      <a:pt x="1735" y="138"/>
                    </a:lnTo>
                    <a:lnTo>
                      <a:pt x="1737" y="140"/>
                    </a:lnTo>
                    <a:lnTo>
                      <a:pt x="1740" y="143"/>
                    </a:lnTo>
                    <a:lnTo>
                      <a:pt x="1744" y="136"/>
                    </a:lnTo>
                    <a:lnTo>
                      <a:pt x="1745" y="143"/>
                    </a:lnTo>
                    <a:lnTo>
                      <a:pt x="1749" y="145"/>
                    </a:lnTo>
                    <a:lnTo>
                      <a:pt x="1752" y="141"/>
                    </a:lnTo>
                    <a:lnTo>
                      <a:pt x="1754" y="145"/>
                    </a:lnTo>
                    <a:lnTo>
                      <a:pt x="1757" y="140"/>
                    </a:lnTo>
                    <a:lnTo>
                      <a:pt x="1759" y="138"/>
                    </a:lnTo>
                    <a:lnTo>
                      <a:pt x="1762" y="143"/>
                    </a:lnTo>
                    <a:lnTo>
                      <a:pt x="1765" y="143"/>
                    </a:lnTo>
                    <a:lnTo>
                      <a:pt x="1767" y="146"/>
                    </a:lnTo>
                    <a:lnTo>
                      <a:pt x="1770" y="136"/>
                    </a:lnTo>
                    <a:lnTo>
                      <a:pt x="1774" y="143"/>
                    </a:lnTo>
                    <a:lnTo>
                      <a:pt x="1775" y="140"/>
                    </a:lnTo>
                    <a:lnTo>
                      <a:pt x="1778" y="143"/>
                    </a:lnTo>
                    <a:lnTo>
                      <a:pt x="1780" y="138"/>
                    </a:lnTo>
                    <a:lnTo>
                      <a:pt x="1783" y="138"/>
                    </a:lnTo>
                    <a:lnTo>
                      <a:pt x="1787" y="131"/>
                    </a:lnTo>
                    <a:lnTo>
                      <a:pt x="1788" y="135"/>
                    </a:lnTo>
                    <a:lnTo>
                      <a:pt x="1792" y="145"/>
                    </a:lnTo>
                    <a:lnTo>
                      <a:pt x="1795" y="141"/>
                    </a:lnTo>
                    <a:lnTo>
                      <a:pt x="1797" y="128"/>
                    </a:lnTo>
                    <a:lnTo>
                      <a:pt x="1800" y="136"/>
                    </a:lnTo>
                    <a:lnTo>
                      <a:pt x="1802" y="138"/>
                    </a:lnTo>
                    <a:lnTo>
                      <a:pt x="1805" y="128"/>
                    </a:lnTo>
                    <a:lnTo>
                      <a:pt x="1808" y="136"/>
                    </a:lnTo>
                    <a:lnTo>
                      <a:pt x="1810" y="130"/>
                    </a:lnTo>
                    <a:lnTo>
                      <a:pt x="1813" y="130"/>
                    </a:lnTo>
                    <a:lnTo>
                      <a:pt x="1817" y="135"/>
                    </a:lnTo>
                    <a:lnTo>
                      <a:pt x="1818" y="130"/>
                    </a:lnTo>
                    <a:lnTo>
                      <a:pt x="1822" y="140"/>
                    </a:lnTo>
                    <a:lnTo>
                      <a:pt x="1823" y="140"/>
                    </a:lnTo>
                    <a:lnTo>
                      <a:pt x="1827" y="138"/>
                    </a:lnTo>
                    <a:lnTo>
                      <a:pt x="1830" y="138"/>
                    </a:lnTo>
                    <a:lnTo>
                      <a:pt x="1832" y="136"/>
                    </a:lnTo>
                    <a:lnTo>
                      <a:pt x="1835" y="125"/>
                    </a:lnTo>
                    <a:lnTo>
                      <a:pt x="1838" y="143"/>
                    </a:lnTo>
                    <a:lnTo>
                      <a:pt x="1840" y="141"/>
                    </a:lnTo>
                    <a:lnTo>
                      <a:pt x="1843" y="133"/>
                    </a:lnTo>
                    <a:lnTo>
                      <a:pt x="1847" y="130"/>
                    </a:lnTo>
                    <a:lnTo>
                      <a:pt x="1848" y="133"/>
                    </a:lnTo>
                    <a:lnTo>
                      <a:pt x="1851" y="140"/>
                    </a:lnTo>
                    <a:lnTo>
                      <a:pt x="1853" y="135"/>
                    </a:lnTo>
                    <a:lnTo>
                      <a:pt x="1856" y="141"/>
                    </a:lnTo>
                    <a:lnTo>
                      <a:pt x="1860" y="131"/>
                    </a:lnTo>
                    <a:lnTo>
                      <a:pt x="1861" y="138"/>
                    </a:lnTo>
                    <a:lnTo>
                      <a:pt x="1865" y="136"/>
                    </a:lnTo>
                    <a:lnTo>
                      <a:pt x="1866" y="140"/>
                    </a:lnTo>
                    <a:lnTo>
                      <a:pt x="1870" y="141"/>
                    </a:lnTo>
                    <a:lnTo>
                      <a:pt x="1873" y="135"/>
                    </a:lnTo>
                    <a:lnTo>
                      <a:pt x="1875" y="143"/>
                    </a:lnTo>
                    <a:lnTo>
                      <a:pt x="1878" y="141"/>
                    </a:lnTo>
                    <a:lnTo>
                      <a:pt x="1881" y="140"/>
                    </a:lnTo>
                    <a:lnTo>
                      <a:pt x="1883" y="138"/>
                    </a:lnTo>
                    <a:lnTo>
                      <a:pt x="1886" y="140"/>
                    </a:lnTo>
                    <a:lnTo>
                      <a:pt x="1888" y="145"/>
                    </a:lnTo>
                    <a:lnTo>
                      <a:pt x="1891" y="140"/>
                    </a:lnTo>
                    <a:lnTo>
                      <a:pt x="1895" y="143"/>
                    </a:lnTo>
                    <a:lnTo>
                      <a:pt x="1896" y="140"/>
                    </a:lnTo>
                    <a:lnTo>
                      <a:pt x="1900" y="140"/>
                    </a:lnTo>
                    <a:lnTo>
                      <a:pt x="1903" y="135"/>
                    </a:lnTo>
                    <a:lnTo>
                      <a:pt x="1905" y="138"/>
                    </a:lnTo>
                    <a:lnTo>
                      <a:pt x="1908" y="145"/>
                    </a:lnTo>
                    <a:lnTo>
                      <a:pt x="1911" y="135"/>
                    </a:lnTo>
                    <a:lnTo>
                      <a:pt x="1913" y="140"/>
                    </a:lnTo>
                    <a:lnTo>
                      <a:pt x="1916" y="131"/>
                    </a:lnTo>
                    <a:lnTo>
                      <a:pt x="1918" y="136"/>
                    </a:lnTo>
                    <a:lnTo>
                      <a:pt x="1921" y="141"/>
                    </a:lnTo>
                    <a:lnTo>
                      <a:pt x="1925" y="143"/>
                    </a:lnTo>
                    <a:lnTo>
                      <a:pt x="1926" y="146"/>
                    </a:lnTo>
                    <a:lnTo>
                      <a:pt x="1929" y="145"/>
                    </a:lnTo>
                    <a:lnTo>
                      <a:pt x="1933" y="135"/>
                    </a:lnTo>
                    <a:lnTo>
                      <a:pt x="1934" y="145"/>
                    </a:lnTo>
                    <a:lnTo>
                      <a:pt x="1938" y="143"/>
                    </a:lnTo>
                    <a:lnTo>
                      <a:pt x="1939" y="140"/>
                    </a:lnTo>
                    <a:lnTo>
                      <a:pt x="1943" y="140"/>
                    </a:lnTo>
                    <a:lnTo>
                      <a:pt x="1946" y="145"/>
                    </a:lnTo>
                    <a:lnTo>
                      <a:pt x="1948" y="143"/>
                    </a:lnTo>
                    <a:lnTo>
                      <a:pt x="1951" y="138"/>
                    </a:lnTo>
                    <a:lnTo>
                      <a:pt x="1953" y="143"/>
                    </a:lnTo>
                    <a:lnTo>
                      <a:pt x="1956" y="140"/>
                    </a:lnTo>
                    <a:lnTo>
                      <a:pt x="1959" y="141"/>
                    </a:lnTo>
                    <a:lnTo>
                      <a:pt x="1961" y="135"/>
                    </a:lnTo>
                    <a:lnTo>
                      <a:pt x="1964" y="143"/>
                    </a:lnTo>
                    <a:lnTo>
                      <a:pt x="1968" y="138"/>
                    </a:lnTo>
                    <a:lnTo>
                      <a:pt x="1969" y="143"/>
                    </a:lnTo>
                    <a:lnTo>
                      <a:pt x="1973" y="145"/>
                    </a:lnTo>
                    <a:lnTo>
                      <a:pt x="1976" y="141"/>
                    </a:lnTo>
                    <a:lnTo>
                      <a:pt x="1978" y="141"/>
                    </a:lnTo>
                    <a:lnTo>
                      <a:pt x="1981" y="143"/>
                    </a:lnTo>
                    <a:lnTo>
                      <a:pt x="1983" y="141"/>
                    </a:lnTo>
                    <a:lnTo>
                      <a:pt x="1986" y="145"/>
                    </a:lnTo>
                    <a:lnTo>
                      <a:pt x="1989" y="143"/>
                    </a:lnTo>
                    <a:lnTo>
                      <a:pt x="1991" y="141"/>
                    </a:lnTo>
                    <a:lnTo>
                      <a:pt x="1994" y="140"/>
                    </a:lnTo>
                    <a:lnTo>
                      <a:pt x="1998" y="136"/>
                    </a:lnTo>
                    <a:lnTo>
                      <a:pt x="1999" y="143"/>
                    </a:lnTo>
                    <a:lnTo>
                      <a:pt x="2002" y="141"/>
                    </a:lnTo>
                    <a:lnTo>
                      <a:pt x="2004" y="141"/>
                    </a:lnTo>
                    <a:lnTo>
                      <a:pt x="2007" y="138"/>
                    </a:lnTo>
                    <a:lnTo>
                      <a:pt x="2011" y="141"/>
                    </a:lnTo>
                    <a:lnTo>
                      <a:pt x="2012" y="146"/>
                    </a:lnTo>
                    <a:lnTo>
                      <a:pt x="2016" y="145"/>
                    </a:lnTo>
                    <a:lnTo>
                      <a:pt x="2019" y="145"/>
                    </a:lnTo>
                    <a:lnTo>
                      <a:pt x="2021" y="141"/>
                    </a:lnTo>
                    <a:lnTo>
                      <a:pt x="2024" y="1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6" name="Freeform 380"/>
              <p:cNvSpPr>
                <a:spLocks/>
              </p:cNvSpPr>
              <p:nvPr/>
            </p:nvSpPr>
            <p:spPr bwMode="auto">
              <a:xfrm>
                <a:off x="2693" y="951"/>
                <a:ext cx="491" cy="112"/>
              </a:xfrm>
              <a:custGeom>
                <a:avLst/>
                <a:gdLst>
                  <a:gd name="T0" fmla="*/ 5 w 491"/>
                  <a:gd name="T1" fmla="*/ 91 h 112"/>
                  <a:gd name="T2" fmla="*/ 13 w 491"/>
                  <a:gd name="T3" fmla="*/ 104 h 112"/>
                  <a:gd name="T4" fmla="*/ 22 w 491"/>
                  <a:gd name="T5" fmla="*/ 106 h 112"/>
                  <a:gd name="T6" fmla="*/ 30 w 491"/>
                  <a:gd name="T7" fmla="*/ 109 h 112"/>
                  <a:gd name="T8" fmla="*/ 38 w 491"/>
                  <a:gd name="T9" fmla="*/ 107 h 112"/>
                  <a:gd name="T10" fmla="*/ 45 w 491"/>
                  <a:gd name="T11" fmla="*/ 111 h 112"/>
                  <a:gd name="T12" fmla="*/ 53 w 491"/>
                  <a:gd name="T13" fmla="*/ 106 h 112"/>
                  <a:gd name="T14" fmla="*/ 61 w 491"/>
                  <a:gd name="T15" fmla="*/ 106 h 112"/>
                  <a:gd name="T16" fmla="*/ 70 w 491"/>
                  <a:gd name="T17" fmla="*/ 107 h 112"/>
                  <a:gd name="T18" fmla="*/ 78 w 491"/>
                  <a:gd name="T19" fmla="*/ 96 h 112"/>
                  <a:gd name="T20" fmla="*/ 86 w 491"/>
                  <a:gd name="T21" fmla="*/ 91 h 112"/>
                  <a:gd name="T22" fmla="*/ 95 w 491"/>
                  <a:gd name="T23" fmla="*/ 106 h 112"/>
                  <a:gd name="T24" fmla="*/ 103 w 491"/>
                  <a:gd name="T25" fmla="*/ 84 h 112"/>
                  <a:gd name="T26" fmla="*/ 110 w 491"/>
                  <a:gd name="T27" fmla="*/ 99 h 112"/>
                  <a:gd name="T28" fmla="*/ 118 w 491"/>
                  <a:gd name="T29" fmla="*/ 89 h 112"/>
                  <a:gd name="T30" fmla="*/ 126 w 491"/>
                  <a:gd name="T31" fmla="*/ 97 h 112"/>
                  <a:gd name="T32" fmla="*/ 134 w 491"/>
                  <a:gd name="T33" fmla="*/ 97 h 112"/>
                  <a:gd name="T34" fmla="*/ 143 w 491"/>
                  <a:gd name="T35" fmla="*/ 107 h 112"/>
                  <a:gd name="T36" fmla="*/ 151 w 491"/>
                  <a:gd name="T37" fmla="*/ 96 h 112"/>
                  <a:gd name="T38" fmla="*/ 159 w 491"/>
                  <a:gd name="T39" fmla="*/ 106 h 112"/>
                  <a:gd name="T40" fmla="*/ 168 w 491"/>
                  <a:gd name="T41" fmla="*/ 99 h 112"/>
                  <a:gd name="T42" fmla="*/ 174 w 491"/>
                  <a:gd name="T43" fmla="*/ 81 h 112"/>
                  <a:gd name="T44" fmla="*/ 183 w 491"/>
                  <a:gd name="T45" fmla="*/ 79 h 112"/>
                  <a:gd name="T46" fmla="*/ 191 w 491"/>
                  <a:gd name="T47" fmla="*/ 89 h 112"/>
                  <a:gd name="T48" fmla="*/ 199 w 491"/>
                  <a:gd name="T49" fmla="*/ 78 h 112"/>
                  <a:gd name="T50" fmla="*/ 207 w 491"/>
                  <a:gd name="T51" fmla="*/ 78 h 112"/>
                  <a:gd name="T52" fmla="*/ 216 w 491"/>
                  <a:gd name="T53" fmla="*/ 10 h 112"/>
                  <a:gd name="T54" fmla="*/ 224 w 491"/>
                  <a:gd name="T55" fmla="*/ 0 h 112"/>
                  <a:gd name="T56" fmla="*/ 232 w 491"/>
                  <a:gd name="T57" fmla="*/ 81 h 112"/>
                  <a:gd name="T58" fmla="*/ 239 w 491"/>
                  <a:gd name="T59" fmla="*/ 88 h 112"/>
                  <a:gd name="T60" fmla="*/ 247 w 491"/>
                  <a:gd name="T61" fmla="*/ 78 h 112"/>
                  <a:gd name="T62" fmla="*/ 256 w 491"/>
                  <a:gd name="T63" fmla="*/ 99 h 112"/>
                  <a:gd name="T64" fmla="*/ 264 w 491"/>
                  <a:gd name="T65" fmla="*/ 99 h 112"/>
                  <a:gd name="T66" fmla="*/ 272 w 491"/>
                  <a:gd name="T67" fmla="*/ 94 h 112"/>
                  <a:gd name="T68" fmla="*/ 280 w 491"/>
                  <a:gd name="T69" fmla="*/ 101 h 112"/>
                  <a:gd name="T70" fmla="*/ 289 w 491"/>
                  <a:gd name="T71" fmla="*/ 89 h 112"/>
                  <a:gd name="T72" fmla="*/ 297 w 491"/>
                  <a:gd name="T73" fmla="*/ 104 h 112"/>
                  <a:gd name="T74" fmla="*/ 305 w 491"/>
                  <a:gd name="T75" fmla="*/ 89 h 112"/>
                  <a:gd name="T76" fmla="*/ 312 w 491"/>
                  <a:gd name="T77" fmla="*/ 91 h 112"/>
                  <a:gd name="T78" fmla="*/ 320 w 491"/>
                  <a:gd name="T79" fmla="*/ 106 h 112"/>
                  <a:gd name="T80" fmla="*/ 329 w 491"/>
                  <a:gd name="T81" fmla="*/ 88 h 112"/>
                  <a:gd name="T82" fmla="*/ 337 w 491"/>
                  <a:gd name="T83" fmla="*/ 109 h 112"/>
                  <a:gd name="T84" fmla="*/ 345 w 491"/>
                  <a:gd name="T85" fmla="*/ 99 h 112"/>
                  <a:gd name="T86" fmla="*/ 354 w 491"/>
                  <a:gd name="T87" fmla="*/ 99 h 112"/>
                  <a:gd name="T88" fmla="*/ 362 w 491"/>
                  <a:gd name="T89" fmla="*/ 107 h 112"/>
                  <a:gd name="T90" fmla="*/ 370 w 491"/>
                  <a:gd name="T91" fmla="*/ 97 h 112"/>
                  <a:gd name="T92" fmla="*/ 377 w 491"/>
                  <a:gd name="T93" fmla="*/ 104 h 112"/>
                  <a:gd name="T94" fmla="*/ 385 w 491"/>
                  <a:gd name="T95" fmla="*/ 106 h 112"/>
                  <a:gd name="T96" fmla="*/ 393 w 491"/>
                  <a:gd name="T97" fmla="*/ 104 h 112"/>
                  <a:gd name="T98" fmla="*/ 402 w 491"/>
                  <a:gd name="T99" fmla="*/ 109 h 112"/>
                  <a:gd name="T100" fmla="*/ 410 w 491"/>
                  <a:gd name="T101" fmla="*/ 106 h 112"/>
                  <a:gd name="T102" fmla="*/ 418 w 491"/>
                  <a:gd name="T103" fmla="*/ 109 h 112"/>
                  <a:gd name="T104" fmla="*/ 427 w 491"/>
                  <a:gd name="T105" fmla="*/ 109 h 112"/>
                  <a:gd name="T106" fmla="*/ 435 w 491"/>
                  <a:gd name="T107" fmla="*/ 101 h 112"/>
                  <a:gd name="T108" fmla="*/ 441 w 491"/>
                  <a:gd name="T109" fmla="*/ 111 h 112"/>
                  <a:gd name="T110" fmla="*/ 450 w 491"/>
                  <a:gd name="T111" fmla="*/ 104 h 112"/>
                  <a:gd name="T112" fmla="*/ 458 w 491"/>
                  <a:gd name="T113" fmla="*/ 107 h 112"/>
                  <a:gd name="T114" fmla="*/ 466 w 491"/>
                  <a:gd name="T115" fmla="*/ 106 h 112"/>
                  <a:gd name="T116" fmla="*/ 475 w 491"/>
                  <a:gd name="T117" fmla="*/ 106 h 112"/>
                  <a:gd name="T118" fmla="*/ 483 w 491"/>
                  <a:gd name="T119" fmla="*/ 106 h 112"/>
                  <a:gd name="T120" fmla="*/ 491 w 491"/>
                  <a:gd name="T121" fmla="*/ 106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12">
                    <a:moveTo>
                      <a:pt x="0" y="97"/>
                    </a:moveTo>
                    <a:lnTo>
                      <a:pt x="2" y="107"/>
                    </a:lnTo>
                    <a:lnTo>
                      <a:pt x="5" y="91"/>
                    </a:lnTo>
                    <a:lnTo>
                      <a:pt x="8" y="109"/>
                    </a:lnTo>
                    <a:lnTo>
                      <a:pt x="10" y="111"/>
                    </a:lnTo>
                    <a:lnTo>
                      <a:pt x="13" y="104"/>
                    </a:lnTo>
                    <a:lnTo>
                      <a:pt x="17" y="107"/>
                    </a:lnTo>
                    <a:lnTo>
                      <a:pt x="18" y="111"/>
                    </a:lnTo>
                    <a:lnTo>
                      <a:pt x="22" y="106"/>
                    </a:lnTo>
                    <a:lnTo>
                      <a:pt x="23" y="107"/>
                    </a:lnTo>
                    <a:lnTo>
                      <a:pt x="27" y="102"/>
                    </a:lnTo>
                    <a:lnTo>
                      <a:pt x="30" y="109"/>
                    </a:lnTo>
                    <a:lnTo>
                      <a:pt x="32" y="99"/>
                    </a:lnTo>
                    <a:lnTo>
                      <a:pt x="35" y="104"/>
                    </a:lnTo>
                    <a:lnTo>
                      <a:pt x="38" y="107"/>
                    </a:lnTo>
                    <a:lnTo>
                      <a:pt x="40" y="101"/>
                    </a:lnTo>
                    <a:lnTo>
                      <a:pt x="43" y="107"/>
                    </a:lnTo>
                    <a:lnTo>
                      <a:pt x="45" y="111"/>
                    </a:lnTo>
                    <a:lnTo>
                      <a:pt x="48" y="101"/>
                    </a:lnTo>
                    <a:lnTo>
                      <a:pt x="52" y="106"/>
                    </a:lnTo>
                    <a:lnTo>
                      <a:pt x="53" y="106"/>
                    </a:lnTo>
                    <a:lnTo>
                      <a:pt x="56" y="106"/>
                    </a:lnTo>
                    <a:lnTo>
                      <a:pt x="60" y="107"/>
                    </a:lnTo>
                    <a:lnTo>
                      <a:pt x="61" y="106"/>
                    </a:lnTo>
                    <a:lnTo>
                      <a:pt x="65" y="91"/>
                    </a:lnTo>
                    <a:lnTo>
                      <a:pt x="66" y="106"/>
                    </a:lnTo>
                    <a:lnTo>
                      <a:pt x="70" y="107"/>
                    </a:lnTo>
                    <a:lnTo>
                      <a:pt x="73" y="107"/>
                    </a:lnTo>
                    <a:lnTo>
                      <a:pt x="75" y="104"/>
                    </a:lnTo>
                    <a:lnTo>
                      <a:pt x="78" y="96"/>
                    </a:lnTo>
                    <a:lnTo>
                      <a:pt x="81" y="97"/>
                    </a:lnTo>
                    <a:lnTo>
                      <a:pt x="83" y="104"/>
                    </a:lnTo>
                    <a:lnTo>
                      <a:pt x="86" y="91"/>
                    </a:lnTo>
                    <a:lnTo>
                      <a:pt x="88" y="97"/>
                    </a:lnTo>
                    <a:lnTo>
                      <a:pt x="91" y="112"/>
                    </a:lnTo>
                    <a:lnTo>
                      <a:pt x="95" y="106"/>
                    </a:lnTo>
                    <a:lnTo>
                      <a:pt x="96" y="99"/>
                    </a:lnTo>
                    <a:lnTo>
                      <a:pt x="100" y="102"/>
                    </a:lnTo>
                    <a:lnTo>
                      <a:pt x="103" y="84"/>
                    </a:lnTo>
                    <a:lnTo>
                      <a:pt x="105" y="99"/>
                    </a:lnTo>
                    <a:lnTo>
                      <a:pt x="108" y="107"/>
                    </a:lnTo>
                    <a:lnTo>
                      <a:pt x="110" y="99"/>
                    </a:lnTo>
                    <a:lnTo>
                      <a:pt x="113" y="107"/>
                    </a:lnTo>
                    <a:lnTo>
                      <a:pt x="116" y="106"/>
                    </a:lnTo>
                    <a:lnTo>
                      <a:pt x="118" y="89"/>
                    </a:lnTo>
                    <a:lnTo>
                      <a:pt x="121" y="102"/>
                    </a:lnTo>
                    <a:lnTo>
                      <a:pt x="125" y="102"/>
                    </a:lnTo>
                    <a:lnTo>
                      <a:pt x="126" y="97"/>
                    </a:lnTo>
                    <a:lnTo>
                      <a:pt x="129" y="111"/>
                    </a:lnTo>
                    <a:lnTo>
                      <a:pt x="131" y="106"/>
                    </a:lnTo>
                    <a:lnTo>
                      <a:pt x="134" y="97"/>
                    </a:lnTo>
                    <a:lnTo>
                      <a:pt x="138" y="91"/>
                    </a:lnTo>
                    <a:lnTo>
                      <a:pt x="139" y="89"/>
                    </a:lnTo>
                    <a:lnTo>
                      <a:pt x="143" y="107"/>
                    </a:lnTo>
                    <a:lnTo>
                      <a:pt x="146" y="107"/>
                    </a:lnTo>
                    <a:lnTo>
                      <a:pt x="148" y="89"/>
                    </a:lnTo>
                    <a:lnTo>
                      <a:pt x="151" y="96"/>
                    </a:lnTo>
                    <a:lnTo>
                      <a:pt x="154" y="94"/>
                    </a:lnTo>
                    <a:lnTo>
                      <a:pt x="156" y="69"/>
                    </a:lnTo>
                    <a:lnTo>
                      <a:pt x="159" y="106"/>
                    </a:lnTo>
                    <a:lnTo>
                      <a:pt x="161" y="99"/>
                    </a:lnTo>
                    <a:lnTo>
                      <a:pt x="164" y="86"/>
                    </a:lnTo>
                    <a:lnTo>
                      <a:pt x="168" y="99"/>
                    </a:lnTo>
                    <a:lnTo>
                      <a:pt x="169" y="96"/>
                    </a:lnTo>
                    <a:lnTo>
                      <a:pt x="173" y="101"/>
                    </a:lnTo>
                    <a:lnTo>
                      <a:pt x="174" y="81"/>
                    </a:lnTo>
                    <a:lnTo>
                      <a:pt x="178" y="28"/>
                    </a:lnTo>
                    <a:lnTo>
                      <a:pt x="181" y="99"/>
                    </a:lnTo>
                    <a:lnTo>
                      <a:pt x="183" y="79"/>
                    </a:lnTo>
                    <a:lnTo>
                      <a:pt x="186" y="74"/>
                    </a:lnTo>
                    <a:lnTo>
                      <a:pt x="189" y="59"/>
                    </a:lnTo>
                    <a:lnTo>
                      <a:pt x="191" y="89"/>
                    </a:lnTo>
                    <a:lnTo>
                      <a:pt x="194" y="71"/>
                    </a:lnTo>
                    <a:lnTo>
                      <a:pt x="196" y="53"/>
                    </a:lnTo>
                    <a:lnTo>
                      <a:pt x="199" y="78"/>
                    </a:lnTo>
                    <a:lnTo>
                      <a:pt x="203" y="102"/>
                    </a:lnTo>
                    <a:lnTo>
                      <a:pt x="204" y="31"/>
                    </a:lnTo>
                    <a:lnTo>
                      <a:pt x="207" y="78"/>
                    </a:lnTo>
                    <a:lnTo>
                      <a:pt x="211" y="66"/>
                    </a:lnTo>
                    <a:lnTo>
                      <a:pt x="212" y="78"/>
                    </a:lnTo>
                    <a:lnTo>
                      <a:pt x="216" y="10"/>
                    </a:lnTo>
                    <a:lnTo>
                      <a:pt x="219" y="61"/>
                    </a:lnTo>
                    <a:lnTo>
                      <a:pt x="221" y="31"/>
                    </a:lnTo>
                    <a:lnTo>
                      <a:pt x="224" y="0"/>
                    </a:lnTo>
                    <a:lnTo>
                      <a:pt x="226" y="97"/>
                    </a:lnTo>
                    <a:lnTo>
                      <a:pt x="229" y="41"/>
                    </a:lnTo>
                    <a:lnTo>
                      <a:pt x="232" y="81"/>
                    </a:lnTo>
                    <a:lnTo>
                      <a:pt x="234" y="58"/>
                    </a:lnTo>
                    <a:lnTo>
                      <a:pt x="237" y="91"/>
                    </a:lnTo>
                    <a:lnTo>
                      <a:pt x="239" y="88"/>
                    </a:lnTo>
                    <a:lnTo>
                      <a:pt x="242" y="76"/>
                    </a:lnTo>
                    <a:lnTo>
                      <a:pt x="246" y="58"/>
                    </a:lnTo>
                    <a:lnTo>
                      <a:pt x="247" y="78"/>
                    </a:lnTo>
                    <a:lnTo>
                      <a:pt x="251" y="76"/>
                    </a:lnTo>
                    <a:lnTo>
                      <a:pt x="254" y="89"/>
                    </a:lnTo>
                    <a:lnTo>
                      <a:pt x="256" y="99"/>
                    </a:lnTo>
                    <a:lnTo>
                      <a:pt x="259" y="97"/>
                    </a:lnTo>
                    <a:lnTo>
                      <a:pt x="262" y="91"/>
                    </a:lnTo>
                    <a:lnTo>
                      <a:pt x="264" y="99"/>
                    </a:lnTo>
                    <a:lnTo>
                      <a:pt x="267" y="97"/>
                    </a:lnTo>
                    <a:lnTo>
                      <a:pt x="269" y="88"/>
                    </a:lnTo>
                    <a:lnTo>
                      <a:pt x="272" y="94"/>
                    </a:lnTo>
                    <a:lnTo>
                      <a:pt x="276" y="91"/>
                    </a:lnTo>
                    <a:lnTo>
                      <a:pt x="277" y="94"/>
                    </a:lnTo>
                    <a:lnTo>
                      <a:pt x="280" y="101"/>
                    </a:lnTo>
                    <a:lnTo>
                      <a:pt x="284" y="91"/>
                    </a:lnTo>
                    <a:lnTo>
                      <a:pt x="285" y="78"/>
                    </a:lnTo>
                    <a:lnTo>
                      <a:pt x="289" y="89"/>
                    </a:lnTo>
                    <a:lnTo>
                      <a:pt x="290" y="99"/>
                    </a:lnTo>
                    <a:lnTo>
                      <a:pt x="294" y="88"/>
                    </a:lnTo>
                    <a:lnTo>
                      <a:pt x="297" y="104"/>
                    </a:lnTo>
                    <a:lnTo>
                      <a:pt x="299" y="97"/>
                    </a:lnTo>
                    <a:lnTo>
                      <a:pt x="302" y="93"/>
                    </a:lnTo>
                    <a:lnTo>
                      <a:pt x="305" y="89"/>
                    </a:lnTo>
                    <a:lnTo>
                      <a:pt x="307" y="86"/>
                    </a:lnTo>
                    <a:lnTo>
                      <a:pt x="310" y="96"/>
                    </a:lnTo>
                    <a:lnTo>
                      <a:pt x="312" y="91"/>
                    </a:lnTo>
                    <a:lnTo>
                      <a:pt x="315" y="97"/>
                    </a:lnTo>
                    <a:lnTo>
                      <a:pt x="319" y="94"/>
                    </a:lnTo>
                    <a:lnTo>
                      <a:pt x="320" y="106"/>
                    </a:lnTo>
                    <a:lnTo>
                      <a:pt x="324" y="104"/>
                    </a:lnTo>
                    <a:lnTo>
                      <a:pt x="327" y="99"/>
                    </a:lnTo>
                    <a:lnTo>
                      <a:pt x="329" y="88"/>
                    </a:lnTo>
                    <a:lnTo>
                      <a:pt x="332" y="101"/>
                    </a:lnTo>
                    <a:lnTo>
                      <a:pt x="334" y="106"/>
                    </a:lnTo>
                    <a:lnTo>
                      <a:pt x="337" y="109"/>
                    </a:lnTo>
                    <a:lnTo>
                      <a:pt x="340" y="104"/>
                    </a:lnTo>
                    <a:lnTo>
                      <a:pt x="342" y="104"/>
                    </a:lnTo>
                    <a:lnTo>
                      <a:pt x="345" y="99"/>
                    </a:lnTo>
                    <a:lnTo>
                      <a:pt x="349" y="109"/>
                    </a:lnTo>
                    <a:lnTo>
                      <a:pt x="350" y="104"/>
                    </a:lnTo>
                    <a:lnTo>
                      <a:pt x="354" y="99"/>
                    </a:lnTo>
                    <a:lnTo>
                      <a:pt x="355" y="93"/>
                    </a:lnTo>
                    <a:lnTo>
                      <a:pt x="358" y="111"/>
                    </a:lnTo>
                    <a:lnTo>
                      <a:pt x="362" y="107"/>
                    </a:lnTo>
                    <a:lnTo>
                      <a:pt x="363" y="104"/>
                    </a:lnTo>
                    <a:lnTo>
                      <a:pt x="367" y="106"/>
                    </a:lnTo>
                    <a:lnTo>
                      <a:pt x="370" y="97"/>
                    </a:lnTo>
                    <a:lnTo>
                      <a:pt x="372" y="91"/>
                    </a:lnTo>
                    <a:lnTo>
                      <a:pt x="375" y="106"/>
                    </a:lnTo>
                    <a:lnTo>
                      <a:pt x="377" y="104"/>
                    </a:lnTo>
                    <a:lnTo>
                      <a:pt x="380" y="102"/>
                    </a:lnTo>
                    <a:lnTo>
                      <a:pt x="383" y="109"/>
                    </a:lnTo>
                    <a:lnTo>
                      <a:pt x="385" y="106"/>
                    </a:lnTo>
                    <a:lnTo>
                      <a:pt x="388" y="112"/>
                    </a:lnTo>
                    <a:lnTo>
                      <a:pt x="392" y="109"/>
                    </a:lnTo>
                    <a:lnTo>
                      <a:pt x="393" y="104"/>
                    </a:lnTo>
                    <a:lnTo>
                      <a:pt x="397" y="107"/>
                    </a:lnTo>
                    <a:lnTo>
                      <a:pt x="400" y="102"/>
                    </a:lnTo>
                    <a:lnTo>
                      <a:pt x="402" y="109"/>
                    </a:lnTo>
                    <a:lnTo>
                      <a:pt x="405" y="104"/>
                    </a:lnTo>
                    <a:lnTo>
                      <a:pt x="407" y="107"/>
                    </a:lnTo>
                    <a:lnTo>
                      <a:pt x="410" y="106"/>
                    </a:lnTo>
                    <a:lnTo>
                      <a:pt x="413" y="109"/>
                    </a:lnTo>
                    <a:lnTo>
                      <a:pt x="415" y="107"/>
                    </a:lnTo>
                    <a:lnTo>
                      <a:pt x="418" y="109"/>
                    </a:lnTo>
                    <a:lnTo>
                      <a:pt x="420" y="109"/>
                    </a:lnTo>
                    <a:lnTo>
                      <a:pt x="423" y="109"/>
                    </a:lnTo>
                    <a:lnTo>
                      <a:pt x="427" y="109"/>
                    </a:lnTo>
                    <a:lnTo>
                      <a:pt x="428" y="107"/>
                    </a:lnTo>
                    <a:lnTo>
                      <a:pt x="431" y="106"/>
                    </a:lnTo>
                    <a:lnTo>
                      <a:pt x="435" y="101"/>
                    </a:lnTo>
                    <a:lnTo>
                      <a:pt x="436" y="97"/>
                    </a:lnTo>
                    <a:lnTo>
                      <a:pt x="440" y="96"/>
                    </a:lnTo>
                    <a:lnTo>
                      <a:pt x="441" y="111"/>
                    </a:lnTo>
                    <a:lnTo>
                      <a:pt x="445" y="109"/>
                    </a:lnTo>
                    <a:lnTo>
                      <a:pt x="448" y="102"/>
                    </a:lnTo>
                    <a:lnTo>
                      <a:pt x="450" y="104"/>
                    </a:lnTo>
                    <a:lnTo>
                      <a:pt x="453" y="107"/>
                    </a:lnTo>
                    <a:lnTo>
                      <a:pt x="456" y="101"/>
                    </a:lnTo>
                    <a:lnTo>
                      <a:pt x="458" y="107"/>
                    </a:lnTo>
                    <a:lnTo>
                      <a:pt x="461" y="97"/>
                    </a:lnTo>
                    <a:lnTo>
                      <a:pt x="465" y="106"/>
                    </a:lnTo>
                    <a:lnTo>
                      <a:pt x="466" y="106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5" y="106"/>
                    </a:lnTo>
                    <a:lnTo>
                      <a:pt x="478" y="111"/>
                    </a:lnTo>
                    <a:lnTo>
                      <a:pt x="480" y="107"/>
                    </a:lnTo>
                    <a:lnTo>
                      <a:pt x="483" y="106"/>
                    </a:lnTo>
                    <a:lnTo>
                      <a:pt x="485" y="106"/>
                    </a:lnTo>
                    <a:lnTo>
                      <a:pt x="488" y="107"/>
                    </a:lnTo>
                    <a:lnTo>
                      <a:pt x="491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7" name="Freeform 381"/>
              <p:cNvSpPr>
                <a:spLocks/>
              </p:cNvSpPr>
              <p:nvPr/>
            </p:nvSpPr>
            <p:spPr bwMode="auto">
              <a:xfrm>
                <a:off x="669" y="833"/>
                <a:ext cx="2024" cy="144"/>
              </a:xfrm>
              <a:custGeom>
                <a:avLst/>
                <a:gdLst>
                  <a:gd name="T0" fmla="*/ 30 w 2024"/>
                  <a:gd name="T1" fmla="*/ 136 h 144"/>
                  <a:gd name="T2" fmla="*/ 63 w 2024"/>
                  <a:gd name="T3" fmla="*/ 139 h 144"/>
                  <a:gd name="T4" fmla="*/ 94 w 2024"/>
                  <a:gd name="T5" fmla="*/ 142 h 144"/>
                  <a:gd name="T6" fmla="*/ 127 w 2024"/>
                  <a:gd name="T7" fmla="*/ 142 h 144"/>
                  <a:gd name="T8" fmla="*/ 159 w 2024"/>
                  <a:gd name="T9" fmla="*/ 129 h 144"/>
                  <a:gd name="T10" fmla="*/ 192 w 2024"/>
                  <a:gd name="T11" fmla="*/ 141 h 144"/>
                  <a:gd name="T12" fmla="*/ 224 w 2024"/>
                  <a:gd name="T13" fmla="*/ 131 h 144"/>
                  <a:gd name="T14" fmla="*/ 257 w 2024"/>
                  <a:gd name="T15" fmla="*/ 134 h 144"/>
                  <a:gd name="T16" fmla="*/ 288 w 2024"/>
                  <a:gd name="T17" fmla="*/ 138 h 144"/>
                  <a:gd name="T18" fmla="*/ 322 w 2024"/>
                  <a:gd name="T19" fmla="*/ 142 h 144"/>
                  <a:gd name="T20" fmla="*/ 353 w 2024"/>
                  <a:gd name="T21" fmla="*/ 144 h 144"/>
                  <a:gd name="T22" fmla="*/ 386 w 2024"/>
                  <a:gd name="T23" fmla="*/ 142 h 144"/>
                  <a:gd name="T24" fmla="*/ 418 w 2024"/>
                  <a:gd name="T25" fmla="*/ 139 h 144"/>
                  <a:gd name="T26" fmla="*/ 451 w 2024"/>
                  <a:gd name="T27" fmla="*/ 142 h 144"/>
                  <a:gd name="T28" fmla="*/ 483 w 2024"/>
                  <a:gd name="T29" fmla="*/ 134 h 144"/>
                  <a:gd name="T30" fmla="*/ 516 w 2024"/>
                  <a:gd name="T31" fmla="*/ 133 h 144"/>
                  <a:gd name="T32" fmla="*/ 547 w 2024"/>
                  <a:gd name="T33" fmla="*/ 91 h 144"/>
                  <a:gd name="T34" fmla="*/ 580 w 2024"/>
                  <a:gd name="T35" fmla="*/ 106 h 144"/>
                  <a:gd name="T36" fmla="*/ 612 w 2024"/>
                  <a:gd name="T37" fmla="*/ 139 h 144"/>
                  <a:gd name="T38" fmla="*/ 645 w 2024"/>
                  <a:gd name="T39" fmla="*/ 142 h 144"/>
                  <a:gd name="T40" fmla="*/ 677 w 2024"/>
                  <a:gd name="T41" fmla="*/ 139 h 144"/>
                  <a:gd name="T42" fmla="*/ 710 w 2024"/>
                  <a:gd name="T43" fmla="*/ 139 h 144"/>
                  <a:gd name="T44" fmla="*/ 741 w 2024"/>
                  <a:gd name="T45" fmla="*/ 144 h 144"/>
                  <a:gd name="T46" fmla="*/ 775 w 2024"/>
                  <a:gd name="T47" fmla="*/ 139 h 144"/>
                  <a:gd name="T48" fmla="*/ 806 w 2024"/>
                  <a:gd name="T49" fmla="*/ 138 h 144"/>
                  <a:gd name="T50" fmla="*/ 839 w 2024"/>
                  <a:gd name="T51" fmla="*/ 139 h 144"/>
                  <a:gd name="T52" fmla="*/ 873 w 2024"/>
                  <a:gd name="T53" fmla="*/ 142 h 144"/>
                  <a:gd name="T54" fmla="*/ 904 w 2024"/>
                  <a:gd name="T55" fmla="*/ 136 h 144"/>
                  <a:gd name="T56" fmla="*/ 937 w 2024"/>
                  <a:gd name="T57" fmla="*/ 141 h 144"/>
                  <a:gd name="T58" fmla="*/ 969 w 2024"/>
                  <a:gd name="T59" fmla="*/ 136 h 144"/>
                  <a:gd name="T60" fmla="*/ 1002 w 2024"/>
                  <a:gd name="T61" fmla="*/ 139 h 144"/>
                  <a:gd name="T62" fmla="*/ 1033 w 2024"/>
                  <a:gd name="T63" fmla="*/ 144 h 144"/>
                  <a:gd name="T64" fmla="*/ 1067 w 2024"/>
                  <a:gd name="T65" fmla="*/ 139 h 144"/>
                  <a:gd name="T66" fmla="*/ 1098 w 2024"/>
                  <a:gd name="T67" fmla="*/ 142 h 144"/>
                  <a:gd name="T68" fmla="*/ 1131 w 2024"/>
                  <a:gd name="T69" fmla="*/ 136 h 144"/>
                  <a:gd name="T70" fmla="*/ 1163 w 2024"/>
                  <a:gd name="T71" fmla="*/ 139 h 144"/>
                  <a:gd name="T72" fmla="*/ 1196 w 2024"/>
                  <a:gd name="T73" fmla="*/ 136 h 144"/>
                  <a:gd name="T74" fmla="*/ 1228 w 2024"/>
                  <a:gd name="T75" fmla="*/ 144 h 144"/>
                  <a:gd name="T76" fmla="*/ 1261 w 2024"/>
                  <a:gd name="T77" fmla="*/ 131 h 144"/>
                  <a:gd name="T78" fmla="*/ 1292 w 2024"/>
                  <a:gd name="T79" fmla="*/ 133 h 144"/>
                  <a:gd name="T80" fmla="*/ 1325 w 2024"/>
                  <a:gd name="T81" fmla="*/ 136 h 144"/>
                  <a:gd name="T82" fmla="*/ 1357 w 2024"/>
                  <a:gd name="T83" fmla="*/ 114 h 144"/>
                  <a:gd name="T84" fmla="*/ 1390 w 2024"/>
                  <a:gd name="T85" fmla="*/ 74 h 144"/>
                  <a:gd name="T86" fmla="*/ 1422 w 2024"/>
                  <a:gd name="T87" fmla="*/ 123 h 144"/>
                  <a:gd name="T88" fmla="*/ 1455 w 2024"/>
                  <a:gd name="T89" fmla="*/ 136 h 144"/>
                  <a:gd name="T90" fmla="*/ 1486 w 2024"/>
                  <a:gd name="T91" fmla="*/ 141 h 144"/>
                  <a:gd name="T92" fmla="*/ 1520 w 2024"/>
                  <a:gd name="T93" fmla="*/ 134 h 144"/>
                  <a:gd name="T94" fmla="*/ 1551 w 2024"/>
                  <a:gd name="T95" fmla="*/ 136 h 144"/>
                  <a:gd name="T96" fmla="*/ 1584 w 2024"/>
                  <a:gd name="T97" fmla="*/ 133 h 144"/>
                  <a:gd name="T98" fmla="*/ 1616 w 2024"/>
                  <a:gd name="T99" fmla="*/ 139 h 144"/>
                  <a:gd name="T100" fmla="*/ 1649 w 2024"/>
                  <a:gd name="T101" fmla="*/ 144 h 144"/>
                  <a:gd name="T102" fmla="*/ 1681 w 2024"/>
                  <a:gd name="T103" fmla="*/ 139 h 144"/>
                  <a:gd name="T104" fmla="*/ 1714 w 2024"/>
                  <a:gd name="T105" fmla="*/ 141 h 144"/>
                  <a:gd name="T106" fmla="*/ 1745 w 2024"/>
                  <a:gd name="T107" fmla="*/ 133 h 144"/>
                  <a:gd name="T108" fmla="*/ 1778 w 2024"/>
                  <a:gd name="T109" fmla="*/ 144 h 144"/>
                  <a:gd name="T110" fmla="*/ 1810 w 2024"/>
                  <a:gd name="T111" fmla="*/ 136 h 144"/>
                  <a:gd name="T112" fmla="*/ 1843 w 2024"/>
                  <a:gd name="T113" fmla="*/ 138 h 144"/>
                  <a:gd name="T114" fmla="*/ 1875 w 2024"/>
                  <a:gd name="T115" fmla="*/ 139 h 144"/>
                  <a:gd name="T116" fmla="*/ 1908 w 2024"/>
                  <a:gd name="T117" fmla="*/ 141 h 144"/>
                  <a:gd name="T118" fmla="*/ 1939 w 2024"/>
                  <a:gd name="T119" fmla="*/ 138 h 144"/>
                  <a:gd name="T120" fmla="*/ 1973 w 2024"/>
                  <a:gd name="T121" fmla="*/ 136 h 144"/>
                  <a:gd name="T122" fmla="*/ 2004 w 2024"/>
                  <a:gd name="T123" fmla="*/ 13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4">
                    <a:moveTo>
                      <a:pt x="0" y="139"/>
                    </a:moveTo>
                    <a:lnTo>
                      <a:pt x="3" y="138"/>
                    </a:lnTo>
                    <a:lnTo>
                      <a:pt x="5" y="141"/>
                    </a:lnTo>
                    <a:lnTo>
                      <a:pt x="8" y="136"/>
                    </a:lnTo>
                    <a:lnTo>
                      <a:pt x="11" y="138"/>
                    </a:lnTo>
                    <a:lnTo>
                      <a:pt x="13" y="129"/>
                    </a:lnTo>
                    <a:lnTo>
                      <a:pt x="16" y="139"/>
                    </a:lnTo>
                    <a:lnTo>
                      <a:pt x="20" y="138"/>
                    </a:lnTo>
                    <a:lnTo>
                      <a:pt x="21" y="142"/>
                    </a:lnTo>
                    <a:lnTo>
                      <a:pt x="25" y="138"/>
                    </a:lnTo>
                    <a:lnTo>
                      <a:pt x="28" y="138"/>
                    </a:lnTo>
                    <a:lnTo>
                      <a:pt x="30" y="136"/>
                    </a:lnTo>
                    <a:lnTo>
                      <a:pt x="33" y="141"/>
                    </a:lnTo>
                    <a:lnTo>
                      <a:pt x="35" y="141"/>
                    </a:lnTo>
                    <a:lnTo>
                      <a:pt x="38" y="133"/>
                    </a:lnTo>
                    <a:lnTo>
                      <a:pt x="41" y="131"/>
                    </a:lnTo>
                    <a:lnTo>
                      <a:pt x="43" y="139"/>
                    </a:lnTo>
                    <a:lnTo>
                      <a:pt x="46" y="138"/>
                    </a:lnTo>
                    <a:lnTo>
                      <a:pt x="49" y="133"/>
                    </a:lnTo>
                    <a:lnTo>
                      <a:pt x="51" y="142"/>
                    </a:lnTo>
                    <a:lnTo>
                      <a:pt x="54" y="141"/>
                    </a:lnTo>
                    <a:lnTo>
                      <a:pt x="56" y="144"/>
                    </a:lnTo>
                    <a:lnTo>
                      <a:pt x="59" y="142"/>
                    </a:lnTo>
                    <a:lnTo>
                      <a:pt x="63" y="139"/>
                    </a:lnTo>
                    <a:lnTo>
                      <a:pt x="64" y="136"/>
                    </a:lnTo>
                    <a:lnTo>
                      <a:pt x="68" y="141"/>
                    </a:lnTo>
                    <a:lnTo>
                      <a:pt x="69" y="139"/>
                    </a:lnTo>
                    <a:lnTo>
                      <a:pt x="73" y="141"/>
                    </a:lnTo>
                    <a:lnTo>
                      <a:pt x="76" y="136"/>
                    </a:lnTo>
                    <a:lnTo>
                      <a:pt x="78" y="141"/>
                    </a:lnTo>
                    <a:lnTo>
                      <a:pt x="81" y="142"/>
                    </a:lnTo>
                    <a:lnTo>
                      <a:pt x="84" y="141"/>
                    </a:lnTo>
                    <a:lnTo>
                      <a:pt x="86" y="136"/>
                    </a:lnTo>
                    <a:lnTo>
                      <a:pt x="89" y="138"/>
                    </a:lnTo>
                    <a:lnTo>
                      <a:pt x="93" y="141"/>
                    </a:lnTo>
                    <a:lnTo>
                      <a:pt x="94" y="142"/>
                    </a:lnTo>
                    <a:lnTo>
                      <a:pt x="98" y="141"/>
                    </a:lnTo>
                    <a:lnTo>
                      <a:pt x="99" y="139"/>
                    </a:lnTo>
                    <a:lnTo>
                      <a:pt x="103" y="142"/>
                    </a:lnTo>
                    <a:lnTo>
                      <a:pt x="106" y="136"/>
                    </a:lnTo>
                    <a:lnTo>
                      <a:pt x="108" y="139"/>
                    </a:lnTo>
                    <a:lnTo>
                      <a:pt x="111" y="142"/>
                    </a:lnTo>
                    <a:lnTo>
                      <a:pt x="114" y="142"/>
                    </a:lnTo>
                    <a:lnTo>
                      <a:pt x="116" y="142"/>
                    </a:lnTo>
                    <a:lnTo>
                      <a:pt x="119" y="139"/>
                    </a:lnTo>
                    <a:lnTo>
                      <a:pt x="121" y="141"/>
                    </a:lnTo>
                    <a:lnTo>
                      <a:pt x="124" y="141"/>
                    </a:lnTo>
                    <a:lnTo>
                      <a:pt x="127" y="142"/>
                    </a:lnTo>
                    <a:lnTo>
                      <a:pt x="129" y="136"/>
                    </a:lnTo>
                    <a:lnTo>
                      <a:pt x="132" y="136"/>
                    </a:lnTo>
                    <a:lnTo>
                      <a:pt x="134" y="141"/>
                    </a:lnTo>
                    <a:lnTo>
                      <a:pt x="137" y="142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6" y="134"/>
                    </a:lnTo>
                    <a:lnTo>
                      <a:pt x="149" y="138"/>
                    </a:lnTo>
                    <a:lnTo>
                      <a:pt x="151" y="134"/>
                    </a:lnTo>
                    <a:lnTo>
                      <a:pt x="154" y="142"/>
                    </a:lnTo>
                    <a:lnTo>
                      <a:pt x="157" y="139"/>
                    </a:lnTo>
                    <a:lnTo>
                      <a:pt x="159" y="129"/>
                    </a:lnTo>
                    <a:lnTo>
                      <a:pt x="162" y="136"/>
                    </a:lnTo>
                    <a:lnTo>
                      <a:pt x="164" y="142"/>
                    </a:lnTo>
                    <a:lnTo>
                      <a:pt x="167" y="141"/>
                    </a:lnTo>
                    <a:lnTo>
                      <a:pt x="171" y="133"/>
                    </a:lnTo>
                    <a:lnTo>
                      <a:pt x="172" y="141"/>
                    </a:lnTo>
                    <a:lnTo>
                      <a:pt x="176" y="141"/>
                    </a:lnTo>
                    <a:lnTo>
                      <a:pt x="179" y="142"/>
                    </a:lnTo>
                    <a:lnTo>
                      <a:pt x="181" y="138"/>
                    </a:lnTo>
                    <a:lnTo>
                      <a:pt x="184" y="139"/>
                    </a:lnTo>
                    <a:lnTo>
                      <a:pt x="186" y="136"/>
                    </a:lnTo>
                    <a:lnTo>
                      <a:pt x="189" y="134"/>
                    </a:lnTo>
                    <a:lnTo>
                      <a:pt x="192" y="141"/>
                    </a:lnTo>
                    <a:lnTo>
                      <a:pt x="194" y="141"/>
                    </a:lnTo>
                    <a:lnTo>
                      <a:pt x="197" y="142"/>
                    </a:lnTo>
                    <a:lnTo>
                      <a:pt x="200" y="131"/>
                    </a:lnTo>
                    <a:lnTo>
                      <a:pt x="202" y="138"/>
                    </a:lnTo>
                    <a:lnTo>
                      <a:pt x="205" y="141"/>
                    </a:lnTo>
                    <a:lnTo>
                      <a:pt x="207" y="139"/>
                    </a:lnTo>
                    <a:lnTo>
                      <a:pt x="210" y="128"/>
                    </a:lnTo>
                    <a:lnTo>
                      <a:pt x="214" y="142"/>
                    </a:lnTo>
                    <a:lnTo>
                      <a:pt x="215" y="141"/>
                    </a:lnTo>
                    <a:lnTo>
                      <a:pt x="219" y="123"/>
                    </a:lnTo>
                    <a:lnTo>
                      <a:pt x="222" y="139"/>
                    </a:lnTo>
                    <a:lnTo>
                      <a:pt x="224" y="131"/>
                    </a:lnTo>
                    <a:lnTo>
                      <a:pt x="227" y="123"/>
                    </a:lnTo>
                    <a:lnTo>
                      <a:pt x="229" y="141"/>
                    </a:lnTo>
                    <a:lnTo>
                      <a:pt x="232" y="133"/>
                    </a:lnTo>
                    <a:lnTo>
                      <a:pt x="235" y="136"/>
                    </a:lnTo>
                    <a:lnTo>
                      <a:pt x="237" y="126"/>
                    </a:lnTo>
                    <a:lnTo>
                      <a:pt x="240" y="129"/>
                    </a:lnTo>
                    <a:lnTo>
                      <a:pt x="244" y="119"/>
                    </a:lnTo>
                    <a:lnTo>
                      <a:pt x="245" y="114"/>
                    </a:lnTo>
                    <a:lnTo>
                      <a:pt x="249" y="139"/>
                    </a:lnTo>
                    <a:lnTo>
                      <a:pt x="250" y="131"/>
                    </a:lnTo>
                    <a:lnTo>
                      <a:pt x="254" y="141"/>
                    </a:lnTo>
                    <a:lnTo>
                      <a:pt x="257" y="134"/>
                    </a:lnTo>
                    <a:lnTo>
                      <a:pt x="259" y="134"/>
                    </a:lnTo>
                    <a:lnTo>
                      <a:pt x="262" y="142"/>
                    </a:lnTo>
                    <a:lnTo>
                      <a:pt x="265" y="128"/>
                    </a:lnTo>
                    <a:lnTo>
                      <a:pt x="267" y="133"/>
                    </a:lnTo>
                    <a:lnTo>
                      <a:pt x="270" y="129"/>
                    </a:lnTo>
                    <a:lnTo>
                      <a:pt x="272" y="141"/>
                    </a:lnTo>
                    <a:lnTo>
                      <a:pt x="275" y="134"/>
                    </a:lnTo>
                    <a:lnTo>
                      <a:pt x="278" y="144"/>
                    </a:lnTo>
                    <a:lnTo>
                      <a:pt x="280" y="133"/>
                    </a:lnTo>
                    <a:lnTo>
                      <a:pt x="283" y="136"/>
                    </a:lnTo>
                    <a:lnTo>
                      <a:pt x="287" y="139"/>
                    </a:lnTo>
                    <a:lnTo>
                      <a:pt x="288" y="138"/>
                    </a:lnTo>
                    <a:lnTo>
                      <a:pt x="292" y="136"/>
                    </a:lnTo>
                    <a:lnTo>
                      <a:pt x="295" y="138"/>
                    </a:lnTo>
                    <a:lnTo>
                      <a:pt x="297" y="139"/>
                    </a:lnTo>
                    <a:lnTo>
                      <a:pt x="300" y="139"/>
                    </a:lnTo>
                    <a:lnTo>
                      <a:pt x="302" y="139"/>
                    </a:lnTo>
                    <a:lnTo>
                      <a:pt x="305" y="141"/>
                    </a:lnTo>
                    <a:lnTo>
                      <a:pt x="308" y="134"/>
                    </a:lnTo>
                    <a:lnTo>
                      <a:pt x="310" y="139"/>
                    </a:lnTo>
                    <a:lnTo>
                      <a:pt x="313" y="139"/>
                    </a:lnTo>
                    <a:lnTo>
                      <a:pt x="315" y="142"/>
                    </a:lnTo>
                    <a:lnTo>
                      <a:pt x="318" y="138"/>
                    </a:lnTo>
                    <a:lnTo>
                      <a:pt x="322" y="142"/>
                    </a:lnTo>
                    <a:lnTo>
                      <a:pt x="323" y="134"/>
                    </a:lnTo>
                    <a:lnTo>
                      <a:pt x="327" y="136"/>
                    </a:lnTo>
                    <a:lnTo>
                      <a:pt x="330" y="134"/>
                    </a:lnTo>
                    <a:lnTo>
                      <a:pt x="332" y="126"/>
                    </a:lnTo>
                    <a:lnTo>
                      <a:pt x="335" y="142"/>
                    </a:lnTo>
                    <a:lnTo>
                      <a:pt x="338" y="142"/>
                    </a:lnTo>
                    <a:lnTo>
                      <a:pt x="340" y="141"/>
                    </a:lnTo>
                    <a:lnTo>
                      <a:pt x="343" y="142"/>
                    </a:lnTo>
                    <a:lnTo>
                      <a:pt x="345" y="141"/>
                    </a:lnTo>
                    <a:lnTo>
                      <a:pt x="348" y="144"/>
                    </a:lnTo>
                    <a:lnTo>
                      <a:pt x="351" y="139"/>
                    </a:lnTo>
                    <a:lnTo>
                      <a:pt x="353" y="144"/>
                    </a:lnTo>
                    <a:lnTo>
                      <a:pt x="356" y="134"/>
                    </a:lnTo>
                    <a:lnTo>
                      <a:pt x="360" y="142"/>
                    </a:lnTo>
                    <a:lnTo>
                      <a:pt x="361" y="136"/>
                    </a:lnTo>
                    <a:lnTo>
                      <a:pt x="365" y="141"/>
                    </a:lnTo>
                    <a:lnTo>
                      <a:pt x="366" y="142"/>
                    </a:lnTo>
                    <a:lnTo>
                      <a:pt x="370" y="141"/>
                    </a:lnTo>
                    <a:lnTo>
                      <a:pt x="373" y="138"/>
                    </a:lnTo>
                    <a:lnTo>
                      <a:pt x="375" y="141"/>
                    </a:lnTo>
                    <a:lnTo>
                      <a:pt x="378" y="142"/>
                    </a:lnTo>
                    <a:lnTo>
                      <a:pt x="380" y="139"/>
                    </a:lnTo>
                    <a:lnTo>
                      <a:pt x="383" y="134"/>
                    </a:lnTo>
                    <a:lnTo>
                      <a:pt x="386" y="142"/>
                    </a:lnTo>
                    <a:lnTo>
                      <a:pt x="388" y="142"/>
                    </a:lnTo>
                    <a:lnTo>
                      <a:pt x="391" y="133"/>
                    </a:lnTo>
                    <a:lnTo>
                      <a:pt x="395" y="138"/>
                    </a:lnTo>
                    <a:lnTo>
                      <a:pt x="396" y="134"/>
                    </a:lnTo>
                    <a:lnTo>
                      <a:pt x="400" y="131"/>
                    </a:lnTo>
                    <a:lnTo>
                      <a:pt x="403" y="131"/>
                    </a:lnTo>
                    <a:lnTo>
                      <a:pt x="405" y="142"/>
                    </a:lnTo>
                    <a:lnTo>
                      <a:pt x="408" y="126"/>
                    </a:lnTo>
                    <a:lnTo>
                      <a:pt x="410" y="141"/>
                    </a:lnTo>
                    <a:lnTo>
                      <a:pt x="413" y="141"/>
                    </a:lnTo>
                    <a:lnTo>
                      <a:pt x="416" y="134"/>
                    </a:lnTo>
                    <a:lnTo>
                      <a:pt x="418" y="139"/>
                    </a:lnTo>
                    <a:lnTo>
                      <a:pt x="421" y="134"/>
                    </a:lnTo>
                    <a:lnTo>
                      <a:pt x="424" y="141"/>
                    </a:lnTo>
                    <a:lnTo>
                      <a:pt x="426" y="142"/>
                    </a:lnTo>
                    <a:lnTo>
                      <a:pt x="429" y="141"/>
                    </a:lnTo>
                    <a:lnTo>
                      <a:pt x="431" y="126"/>
                    </a:lnTo>
                    <a:lnTo>
                      <a:pt x="434" y="136"/>
                    </a:lnTo>
                    <a:lnTo>
                      <a:pt x="438" y="131"/>
                    </a:lnTo>
                    <a:lnTo>
                      <a:pt x="439" y="138"/>
                    </a:lnTo>
                    <a:lnTo>
                      <a:pt x="443" y="141"/>
                    </a:lnTo>
                    <a:lnTo>
                      <a:pt x="446" y="141"/>
                    </a:lnTo>
                    <a:lnTo>
                      <a:pt x="448" y="138"/>
                    </a:lnTo>
                    <a:lnTo>
                      <a:pt x="451" y="142"/>
                    </a:lnTo>
                    <a:lnTo>
                      <a:pt x="453" y="134"/>
                    </a:lnTo>
                    <a:lnTo>
                      <a:pt x="456" y="134"/>
                    </a:lnTo>
                    <a:lnTo>
                      <a:pt x="459" y="134"/>
                    </a:lnTo>
                    <a:lnTo>
                      <a:pt x="461" y="144"/>
                    </a:lnTo>
                    <a:lnTo>
                      <a:pt x="464" y="119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3" y="119"/>
                    </a:lnTo>
                    <a:lnTo>
                      <a:pt x="474" y="131"/>
                    </a:lnTo>
                    <a:lnTo>
                      <a:pt x="478" y="134"/>
                    </a:lnTo>
                    <a:lnTo>
                      <a:pt x="481" y="133"/>
                    </a:lnTo>
                    <a:lnTo>
                      <a:pt x="483" y="134"/>
                    </a:lnTo>
                    <a:lnTo>
                      <a:pt x="486" y="114"/>
                    </a:lnTo>
                    <a:lnTo>
                      <a:pt x="489" y="126"/>
                    </a:lnTo>
                    <a:lnTo>
                      <a:pt x="491" y="118"/>
                    </a:lnTo>
                    <a:lnTo>
                      <a:pt x="494" y="131"/>
                    </a:lnTo>
                    <a:lnTo>
                      <a:pt x="496" y="129"/>
                    </a:lnTo>
                    <a:lnTo>
                      <a:pt x="499" y="118"/>
                    </a:lnTo>
                    <a:lnTo>
                      <a:pt x="502" y="116"/>
                    </a:lnTo>
                    <a:lnTo>
                      <a:pt x="504" y="142"/>
                    </a:lnTo>
                    <a:lnTo>
                      <a:pt x="507" y="106"/>
                    </a:lnTo>
                    <a:lnTo>
                      <a:pt x="511" y="134"/>
                    </a:lnTo>
                    <a:lnTo>
                      <a:pt x="512" y="108"/>
                    </a:lnTo>
                    <a:lnTo>
                      <a:pt x="516" y="133"/>
                    </a:lnTo>
                    <a:lnTo>
                      <a:pt x="517" y="109"/>
                    </a:lnTo>
                    <a:lnTo>
                      <a:pt x="521" y="124"/>
                    </a:lnTo>
                    <a:lnTo>
                      <a:pt x="524" y="89"/>
                    </a:lnTo>
                    <a:lnTo>
                      <a:pt x="526" y="103"/>
                    </a:lnTo>
                    <a:lnTo>
                      <a:pt x="529" y="68"/>
                    </a:lnTo>
                    <a:lnTo>
                      <a:pt x="532" y="93"/>
                    </a:lnTo>
                    <a:lnTo>
                      <a:pt x="534" y="121"/>
                    </a:lnTo>
                    <a:lnTo>
                      <a:pt x="537" y="69"/>
                    </a:lnTo>
                    <a:lnTo>
                      <a:pt x="541" y="21"/>
                    </a:lnTo>
                    <a:lnTo>
                      <a:pt x="542" y="121"/>
                    </a:lnTo>
                    <a:lnTo>
                      <a:pt x="546" y="94"/>
                    </a:lnTo>
                    <a:lnTo>
                      <a:pt x="547" y="91"/>
                    </a:lnTo>
                    <a:lnTo>
                      <a:pt x="551" y="91"/>
                    </a:lnTo>
                    <a:lnTo>
                      <a:pt x="554" y="93"/>
                    </a:lnTo>
                    <a:lnTo>
                      <a:pt x="556" y="63"/>
                    </a:lnTo>
                    <a:lnTo>
                      <a:pt x="559" y="113"/>
                    </a:lnTo>
                    <a:lnTo>
                      <a:pt x="561" y="111"/>
                    </a:lnTo>
                    <a:lnTo>
                      <a:pt x="564" y="116"/>
                    </a:lnTo>
                    <a:lnTo>
                      <a:pt x="567" y="128"/>
                    </a:lnTo>
                    <a:lnTo>
                      <a:pt x="569" y="111"/>
                    </a:lnTo>
                    <a:lnTo>
                      <a:pt x="572" y="133"/>
                    </a:lnTo>
                    <a:lnTo>
                      <a:pt x="575" y="129"/>
                    </a:lnTo>
                    <a:lnTo>
                      <a:pt x="577" y="113"/>
                    </a:lnTo>
                    <a:lnTo>
                      <a:pt x="580" y="106"/>
                    </a:lnTo>
                    <a:lnTo>
                      <a:pt x="582" y="111"/>
                    </a:lnTo>
                    <a:lnTo>
                      <a:pt x="585" y="138"/>
                    </a:lnTo>
                    <a:lnTo>
                      <a:pt x="589" y="131"/>
                    </a:lnTo>
                    <a:lnTo>
                      <a:pt x="590" y="124"/>
                    </a:lnTo>
                    <a:lnTo>
                      <a:pt x="594" y="142"/>
                    </a:lnTo>
                    <a:lnTo>
                      <a:pt x="597" y="133"/>
                    </a:lnTo>
                    <a:lnTo>
                      <a:pt x="599" y="142"/>
                    </a:lnTo>
                    <a:lnTo>
                      <a:pt x="602" y="134"/>
                    </a:lnTo>
                    <a:lnTo>
                      <a:pt x="605" y="123"/>
                    </a:lnTo>
                    <a:lnTo>
                      <a:pt x="607" y="131"/>
                    </a:lnTo>
                    <a:lnTo>
                      <a:pt x="610" y="113"/>
                    </a:lnTo>
                    <a:lnTo>
                      <a:pt x="612" y="139"/>
                    </a:lnTo>
                    <a:lnTo>
                      <a:pt x="615" y="131"/>
                    </a:lnTo>
                    <a:lnTo>
                      <a:pt x="619" y="114"/>
                    </a:lnTo>
                    <a:lnTo>
                      <a:pt x="620" y="131"/>
                    </a:lnTo>
                    <a:lnTo>
                      <a:pt x="624" y="136"/>
                    </a:lnTo>
                    <a:lnTo>
                      <a:pt x="625" y="134"/>
                    </a:lnTo>
                    <a:lnTo>
                      <a:pt x="629" y="133"/>
                    </a:lnTo>
                    <a:lnTo>
                      <a:pt x="632" y="136"/>
                    </a:lnTo>
                    <a:lnTo>
                      <a:pt x="634" y="136"/>
                    </a:lnTo>
                    <a:lnTo>
                      <a:pt x="637" y="136"/>
                    </a:lnTo>
                    <a:lnTo>
                      <a:pt x="640" y="136"/>
                    </a:lnTo>
                    <a:lnTo>
                      <a:pt x="642" y="138"/>
                    </a:lnTo>
                    <a:lnTo>
                      <a:pt x="645" y="142"/>
                    </a:lnTo>
                    <a:lnTo>
                      <a:pt x="647" y="136"/>
                    </a:lnTo>
                    <a:lnTo>
                      <a:pt x="650" y="141"/>
                    </a:lnTo>
                    <a:lnTo>
                      <a:pt x="653" y="133"/>
                    </a:lnTo>
                    <a:lnTo>
                      <a:pt x="655" y="136"/>
                    </a:lnTo>
                    <a:lnTo>
                      <a:pt x="658" y="138"/>
                    </a:lnTo>
                    <a:lnTo>
                      <a:pt x="662" y="131"/>
                    </a:lnTo>
                    <a:lnTo>
                      <a:pt x="663" y="136"/>
                    </a:lnTo>
                    <a:lnTo>
                      <a:pt x="667" y="141"/>
                    </a:lnTo>
                    <a:lnTo>
                      <a:pt x="670" y="142"/>
                    </a:lnTo>
                    <a:lnTo>
                      <a:pt x="672" y="141"/>
                    </a:lnTo>
                    <a:lnTo>
                      <a:pt x="675" y="134"/>
                    </a:lnTo>
                    <a:lnTo>
                      <a:pt x="677" y="139"/>
                    </a:lnTo>
                    <a:lnTo>
                      <a:pt x="680" y="141"/>
                    </a:lnTo>
                    <a:lnTo>
                      <a:pt x="683" y="139"/>
                    </a:lnTo>
                    <a:lnTo>
                      <a:pt x="685" y="139"/>
                    </a:lnTo>
                    <a:lnTo>
                      <a:pt x="688" y="138"/>
                    </a:lnTo>
                    <a:lnTo>
                      <a:pt x="692" y="138"/>
                    </a:lnTo>
                    <a:lnTo>
                      <a:pt x="693" y="142"/>
                    </a:lnTo>
                    <a:lnTo>
                      <a:pt x="697" y="139"/>
                    </a:lnTo>
                    <a:lnTo>
                      <a:pt x="698" y="138"/>
                    </a:lnTo>
                    <a:lnTo>
                      <a:pt x="702" y="139"/>
                    </a:lnTo>
                    <a:lnTo>
                      <a:pt x="705" y="134"/>
                    </a:lnTo>
                    <a:lnTo>
                      <a:pt x="707" y="142"/>
                    </a:lnTo>
                    <a:lnTo>
                      <a:pt x="710" y="139"/>
                    </a:lnTo>
                    <a:lnTo>
                      <a:pt x="712" y="138"/>
                    </a:lnTo>
                    <a:lnTo>
                      <a:pt x="715" y="141"/>
                    </a:lnTo>
                    <a:lnTo>
                      <a:pt x="718" y="138"/>
                    </a:lnTo>
                    <a:lnTo>
                      <a:pt x="720" y="139"/>
                    </a:lnTo>
                    <a:lnTo>
                      <a:pt x="723" y="138"/>
                    </a:lnTo>
                    <a:lnTo>
                      <a:pt x="726" y="134"/>
                    </a:lnTo>
                    <a:lnTo>
                      <a:pt x="728" y="139"/>
                    </a:lnTo>
                    <a:lnTo>
                      <a:pt x="731" y="139"/>
                    </a:lnTo>
                    <a:lnTo>
                      <a:pt x="735" y="141"/>
                    </a:lnTo>
                    <a:lnTo>
                      <a:pt x="736" y="136"/>
                    </a:lnTo>
                    <a:lnTo>
                      <a:pt x="740" y="134"/>
                    </a:lnTo>
                    <a:lnTo>
                      <a:pt x="741" y="144"/>
                    </a:lnTo>
                    <a:lnTo>
                      <a:pt x="745" y="139"/>
                    </a:lnTo>
                    <a:lnTo>
                      <a:pt x="748" y="141"/>
                    </a:lnTo>
                    <a:lnTo>
                      <a:pt x="750" y="133"/>
                    </a:lnTo>
                    <a:lnTo>
                      <a:pt x="753" y="139"/>
                    </a:lnTo>
                    <a:lnTo>
                      <a:pt x="756" y="138"/>
                    </a:lnTo>
                    <a:lnTo>
                      <a:pt x="758" y="138"/>
                    </a:lnTo>
                    <a:lnTo>
                      <a:pt x="761" y="139"/>
                    </a:lnTo>
                    <a:lnTo>
                      <a:pt x="763" y="144"/>
                    </a:lnTo>
                    <a:lnTo>
                      <a:pt x="766" y="142"/>
                    </a:lnTo>
                    <a:lnTo>
                      <a:pt x="770" y="142"/>
                    </a:lnTo>
                    <a:lnTo>
                      <a:pt x="771" y="142"/>
                    </a:lnTo>
                    <a:lnTo>
                      <a:pt x="775" y="139"/>
                    </a:lnTo>
                    <a:lnTo>
                      <a:pt x="778" y="139"/>
                    </a:lnTo>
                    <a:lnTo>
                      <a:pt x="780" y="141"/>
                    </a:lnTo>
                    <a:lnTo>
                      <a:pt x="783" y="139"/>
                    </a:lnTo>
                    <a:lnTo>
                      <a:pt x="785" y="141"/>
                    </a:lnTo>
                    <a:lnTo>
                      <a:pt x="788" y="138"/>
                    </a:lnTo>
                    <a:lnTo>
                      <a:pt x="791" y="141"/>
                    </a:lnTo>
                    <a:lnTo>
                      <a:pt x="793" y="142"/>
                    </a:lnTo>
                    <a:lnTo>
                      <a:pt x="796" y="142"/>
                    </a:lnTo>
                    <a:lnTo>
                      <a:pt x="799" y="142"/>
                    </a:lnTo>
                    <a:lnTo>
                      <a:pt x="801" y="136"/>
                    </a:lnTo>
                    <a:lnTo>
                      <a:pt x="804" y="139"/>
                    </a:lnTo>
                    <a:lnTo>
                      <a:pt x="806" y="138"/>
                    </a:lnTo>
                    <a:lnTo>
                      <a:pt x="809" y="136"/>
                    </a:lnTo>
                    <a:lnTo>
                      <a:pt x="813" y="141"/>
                    </a:lnTo>
                    <a:lnTo>
                      <a:pt x="814" y="142"/>
                    </a:lnTo>
                    <a:lnTo>
                      <a:pt x="818" y="142"/>
                    </a:lnTo>
                    <a:lnTo>
                      <a:pt x="821" y="142"/>
                    </a:lnTo>
                    <a:lnTo>
                      <a:pt x="823" y="134"/>
                    </a:lnTo>
                    <a:lnTo>
                      <a:pt x="826" y="139"/>
                    </a:lnTo>
                    <a:lnTo>
                      <a:pt x="828" y="139"/>
                    </a:lnTo>
                    <a:lnTo>
                      <a:pt x="831" y="144"/>
                    </a:lnTo>
                    <a:lnTo>
                      <a:pt x="834" y="139"/>
                    </a:lnTo>
                    <a:lnTo>
                      <a:pt x="836" y="138"/>
                    </a:lnTo>
                    <a:lnTo>
                      <a:pt x="839" y="139"/>
                    </a:lnTo>
                    <a:lnTo>
                      <a:pt x="843" y="138"/>
                    </a:lnTo>
                    <a:lnTo>
                      <a:pt x="844" y="138"/>
                    </a:lnTo>
                    <a:lnTo>
                      <a:pt x="848" y="138"/>
                    </a:lnTo>
                    <a:lnTo>
                      <a:pt x="849" y="139"/>
                    </a:lnTo>
                    <a:lnTo>
                      <a:pt x="853" y="142"/>
                    </a:lnTo>
                    <a:lnTo>
                      <a:pt x="856" y="141"/>
                    </a:lnTo>
                    <a:lnTo>
                      <a:pt x="858" y="141"/>
                    </a:lnTo>
                    <a:lnTo>
                      <a:pt x="861" y="142"/>
                    </a:lnTo>
                    <a:lnTo>
                      <a:pt x="864" y="139"/>
                    </a:lnTo>
                    <a:lnTo>
                      <a:pt x="866" y="138"/>
                    </a:lnTo>
                    <a:lnTo>
                      <a:pt x="869" y="142"/>
                    </a:lnTo>
                    <a:lnTo>
                      <a:pt x="873" y="142"/>
                    </a:lnTo>
                    <a:lnTo>
                      <a:pt x="874" y="142"/>
                    </a:lnTo>
                    <a:lnTo>
                      <a:pt x="877" y="139"/>
                    </a:lnTo>
                    <a:lnTo>
                      <a:pt x="879" y="141"/>
                    </a:lnTo>
                    <a:lnTo>
                      <a:pt x="882" y="144"/>
                    </a:lnTo>
                    <a:lnTo>
                      <a:pt x="886" y="142"/>
                    </a:lnTo>
                    <a:lnTo>
                      <a:pt x="887" y="141"/>
                    </a:lnTo>
                    <a:lnTo>
                      <a:pt x="891" y="141"/>
                    </a:lnTo>
                    <a:lnTo>
                      <a:pt x="892" y="142"/>
                    </a:lnTo>
                    <a:lnTo>
                      <a:pt x="896" y="142"/>
                    </a:lnTo>
                    <a:lnTo>
                      <a:pt x="899" y="142"/>
                    </a:lnTo>
                    <a:lnTo>
                      <a:pt x="901" y="144"/>
                    </a:lnTo>
                    <a:lnTo>
                      <a:pt x="904" y="136"/>
                    </a:lnTo>
                    <a:lnTo>
                      <a:pt x="907" y="142"/>
                    </a:lnTo>
                    <a:lnTo>
                      <a:pt x="909" y="139"/>
                    </a:lnTo>
                    <a:lnTo>
                      <a:pt x="912" y="138"/>
                    </a:lnTo>
                    <a:lnTo>
                      <a:pt x="914" y="144"/>
                    </a:lnTo>
                    <a:lnTo>
                      <a:pt x="917" y="142"/>
                    </a:lnTo>
                    <a:lnTo>
                      <a:pt x="921" y="144"/>
                    </a:lnTo>
                    <a:lnTo>
                      <a:pt x="922" y="142"/>
                    </a:lnTo>
                    <a:lnTo>
                      <a:pt x="926" y="142"/>
                    </a:lnTo>
                    <a:lnTo>
                      <a:pt x="929" y="142"/>
                    </a:lnTo>
                    <a:lnTo>
                      <a:pt x="931" y="141"/>
                    </a:lnTo>
                    <a:lnTo>
                      <a:pt x="934" y="139"/>
                    </a:lnTo>
                    <a:lnTo>
                      <a:pt x="937" y="141"/>
                    </a:lnTo>
                    <a:lnTo>
                      <a:pt x="939" y="141"/>
                    </a:lnTo>
                    <a:lnTo>
                      <a:pt x="942" y="141"/>
                    </a:lnTo>
                    <a:lnTo>
                      <a:pt x="944" y="139"/>
                    </a:lnTo>
                    <a:lnTo>
                      <a:pt x="947" y="142"/>
                    </a:lnTo>
                    <a:lnTo>
                      <a:pt x="950" y="142"/>
                    </a:lnTo>
                    <a:lnTo>
                      <a:pt x="952" y="139"/>
                    </a:lnTo>
                    <a:lnTo>
                      <a:pt x="955" y="139"/>
                    </a:lnTo>
                    <a:lnTo>
                      <a:pt x="957" y="139"/>
                    </a:lnTo>
                    <a:lnTo>
                      <a:pt x="960" y="144"/>
                    </a:lnTo>
                    <a:lnTo>
                      <a:pt x="964" y="136"/>
                    </a:lnTo>
                    <a:lnTo>
                      <a:pt x="965" y="134"/>
                    </a:lnTo>
                    <a:lnTo>
                      <a:pt x="969" y="136"/>
                    </a:lnTo>
                    <a:lnTo>
                      <a:pt x="972" y="134"/>
                    </a:lnTo>
                    <a:lnTo>
                      <a:pt x="974" y="141"/>
                    </a:lnTo>
                    <a:lnTo>
                      <a:pt x="977" y="139"/>
                    </a:lnTo>
                    <a:lnTo>
                      <a:pt x="979" y="138"/>
                    </a:lnTo>
                    <a:lnTo>
                      <a:pt x="982" y="141"/>
                    </a:lnTo>
                    <a:lnTo>
                      <a:pt x="985" y="138"/>
                    </a:lnTo>
                    <a:lnTo>
                      <a:pt x="987" y="138"/>
                    </a:lnTo>
                    <a:lnTo>
                      <a:pt x="990" y="141"/>
                    </a:lnTo>
                    <a:lnTo>
                      <a:pt x="994" y="142"/>
                    </a:lnTo>
                    <a:lnTo>
                      <a:pt x="995" y="133"/>
                    </a:lnTo>
                    <a:lnTo>
                      <a:pt x="999" y="139"/>
                    </a:lnTo>
                    <a:lnTo>
                      <a:pt x="1002" y="139"/>
                    </a:lnTo>
                    <a:lnTo>
                      <a:pt x="1004" y="138"/>
                    </a:lnTo>
                    <a:lnTo>
                      <a:pt x="1007" y="138"/>
                    </a:lnTo>
                    <a:lnTo>
                      <a:pt x="1009" y="141"/>
                    </a:lnTo>
                    <a:lnTo>
                      <a:pt x="1012" y="141"/>
                    </a:lnTo>
                    <a:lnTo>
                      <a:pt x="1015" y="139"/>
                    </a:lnTo>
                    <a:lnTo>
                      <a:pt x="1017" y="139"/>
                    </a:lnTo>
                    <a:lnTo>
                      <a:pt x="1020" y="134"/>
                    </a:lnTo>
                    <a:lnTo>
                      <a:pt x="1024" y="134"/>
                    </a:lnTo>
                    <a:lnTo>
                      <a:pt x="1025" y="133"/>
                    </a:lnTo>
                    <a:lnTo>
                      <a:pt x="1028" y="141"/>
                    </a:lnTo>
                    <a:lnTo>
                      <a:pt x="1030" y="138"/>
                    </a:lnTo>
                    <a:lnTo>
                      <a:pt x="1033" y="144"/>
                    </a:lnTo>
                    <a:lnTo>
                      <a:pt x="1037" y="139"/>
                    </a:lnTo>
                    <a:lnTo>
                      <a:pt x="1038" y="134"/>
                    </a:lnTo>
                    <a:lnTo>
                      <a:pt x="1042" y="133"/>
                    </a:lnTo>
                    <a:lnTo>
                      <a:pt x="1043" y="133"/>
                    </a:lnTo>
                    <a:lnTo>
                      <a:pt x="1047" y="139"/>
                    </a:lnTo>
                    <a:lnTo>
                      <a:pt x="1050" y="139"/>
                    </a:lnTo>
                    <a:lnTo>
                      <a:pt x="1052" y="142"/>
                    </a:lnTo>
                    <a:lnTo>
                      <a:pt x="1055" y="142"/>
                    </a:lnTo>
                    <a:lnTo>
                      <a:pt x="1058" y="138"/>
                    </a:lnTo>
                    <a:lnTo>
                      <a:pt x="1060" y="139"/>
                    </a:lnTo>
                    <a:lnTo>
                      <a:pt x="1063" y="141"/>
                    </a:lnTo>
                    <a:lnTo>
                      <a:pt x="1067" y="139"/>
                    </a:lnTo>
                    <a:lnTo>
                      <a:pt x="1068" y="136"/>
                    </a:lnTo>
                    <a:lnTo>
                      <a:pt x="1072" y="131"/>
                    </a:lnTo>
                    <a:lnTo>
                      <a:pt x="1073" y="134"/>
                    </a:lnTo>
                    <a:lnTo>
                      <a:pt x="1077" y="141"/>
                    </a:lnTo>
                    <a:lnTo>
                      <a:pt x="1080" y="136"/>
                    </a:lnTo>
                    <a:lnTo>
                      <a:pt x="1082" y="141"/>
                    </a:lnTo>
                    <a:lnTo>
                      <a:pt x="1085" y="142"/>
                    </a:lnTo>
                    <a:lnTo>
                      <a:pt x="1088" y="136"/>
                    </a:lnTo>
                    <a:lnTo>
                      <a:pt x="1090" y="141"/>
                    </a:lnTo>
                    <a:lnTo>
                      <a:pt x="1093" y="136"/>
                    </a:lnTo>
                    <a:lnTo>
                      <a:pt x="1095" y="139"/>
                    </a:lnTo>
                    <a:lnTo>
                      <a:pt x="1098" y="142"/>
                    </a:lnTo>
                    <a:lnTo>
                      <a:pt x="1101" y="141"/>
                    </a:lnTo>
                    <a:lnTo>
                      <a:pt x="1103" y="134"/>
                    </a:lnTo>
                    <a:lnTo>
                      <a:pt x="1106" y="139"/>
                    </a:lnTo>
                    <a:lnTo>
                      <a:pt x="1110" y="142"/>
                    </a:lnTo>
                    <a:lnTo>
                      <a:pt x="1111" y="138"/>
                    </a:lnTo>
                    <a:lnTo>
                      <a:pt x="1115" y="136"/>
                    </a:lnTo>
                    <a:lnTo>
                      <a:pt x="1116" y="139"/>
                    </a:lnTo>
                    <a:lnTo>
                      <a:pt x="1120" y="141"/>
                    </a:lnTo>
                    <a:lnTo>
                      <a:pt x="1123" y="142"/>
                    </a:lnTo>
                    <a:lnTo>
                      <a:pt x="1125" y="141"/>
                    </a:lnTo>
                    <a:lnTo>
                      <a:pt x="1128" y="138"/>
                    </a:lnTo>
                    <a:lnTo>
                      <a:pt x="1131" y="136"/>
                    </a:lnTo>
                    <a:lnTo>
                      <a:pt x="1133" y="138"/>
                    </a:lnTo>
                    <a:lnTo>
                      <a:pt x="1136" y="133"/>
                    </a:lnTo>
                    <a:lnTo>
                      <a:pt x="1138" y="136"/>
                    </a:lnTo>
                    <a:lnTo>
                      <a:pt x="1141" y="141"/>
                    </a:lnTo>
                    <a:lnTo>
                      <a:pt x="1145" y="138"/>
                    </a:lnTo>
                    <a:lnTo>
                      <a:pt x="1146" y="134"/>
                    </a:lnTo>
                    <a:lnTo>
                      <a:pt x="1150" y="138"/>
                    </a:lnTo>
                    <a:lnTo>
                      <a:pt x="1153" y="139"/>
                    </a:lnTo>
                    <a:lnTo>
                      <a:pt x="1155" y="142"/>
                    </a:lnTo>
                    <a:lnTo>
                      <a:pt x="1158" y="141"/>
                    </a:lnTo>
                    <a:lnTo>
                      <a:pt x="1160" y="138"/>
                    </a:lnTo>
                    <a:lnTo>
                      <a:pt x="1163" y="139"/>
                    </a:lnTo>
                    <a:lnTo>
                      <a:pt x="1166" y="136"/>
                    </a:lnTo>
                    <a:lnTo>
                      <a:pt x="1168" y="142"/>
                    </a:lnTo>
                    <a:lnTo>
                      <a:pt x="1171" y="138"/>
                    </a:lnTo>
                    <a:lnTo>
                      <a:pt x="1174" y="139"/>
                    </a:lnTo>
                    <a:lnTo>
                      <a:pt x="1176" y="142"/>
                    </a:lnTo>
                    <a:lnTo>
                      <a:pt x="1179" y="139"/>
                    </a:lnTo>
                    <a:lnTo>
                      <a:pt x="1181" y="128"/>
                    </a:lnTo>
                    <a:lnTo>
                      <a:pt x="1184" y="142"/>
                    </a:lnTo>
                    <a:lnTo>
                      <a:pt x="1188" y="133"/>
                    </a:lnTo>
                    <a:lnTo>
                      <a:pt x="1189" y="141"/>
                    </a:lnTo>
                    <a:lnTo>
                      <a:pt x="1193" y="142"/>
                    </a:lnTo>
                    <a:lnTo>
                      <a:pt x="1196" y="136"/>
                    </a:lnTo>
                    <a:lnTo>
                      <a:pt x="1198" y="128"/>
                    </a:lnTo>
                    <a:lnTo>
                      <a:pt x="1201" y="136"/>
                    </a:lnTo>
                    <a:lnTo>
                      <a:pt x="1203" y="142"/>
                    </a:lnTo>
                    <a:lnTo>
                      <a:pt x="1206" y="133"/>
                    </a:lnTo>
                    <a:lnTo>
                      <a:pt x="1209" y="136"/>
                    </a:lnTo>
                    <a:lnTo>
                      <a:pt x="1211" y="139"/>
                    </a:lnTo>
                    <a:lnTo>
                      <a:pt x="1214" y="136"/>
                    </a:lnTo>
                    <a:lnTo>
                      <a:pt x="1218" y="142"/>
                    </a:lnTo>
                    <a:lnTo>
                      <a:pt x="1219" y="134"/>
                    </a:lnTo>
                    <a:lnTo>
                      <a:pt x="1223" y="139"/>
                    </a:lnTo>
                    <a:lnTo>
                      <a:pt x="1224" y="136"/>
                    </a:lnTo>
                    <a:lnTo>
                      <a:pt x="1228" y="144"/>
                    </a:lnTo>
                    <a:lnTo>
                      <a:pt x="1231" y="136"/>
                    </a:lnTo>
                    <a:lnTo>
                      <a:pt x="1233" y="134"/>
                    </a:lnTo>
                    <a:lnTo>
                      <a:pt x="1236" y="134"/>
                    </a:lnTo>
                    <a:lnTo>
                      <a:pt x="1239" y="134"/>
                    </a:lnTo>
                    <a:lnTo>
                      <a:pt x="1241" y="139"/>
                    </a:lnTo>
                    <a:lnTo>
                      <a:pt x="1244" y="136"/>
                    </a:lnTo>
                    <a:lnTo>
                      <a:pt x="1248" y="144"/>
                    </a:lnTo>
                    <a:lnTo>
                      <a:pt x="1249" y="131"/>
                    </a:lnTo>
                    <a:lnTo>
                      <a:pt x="1252" y="138"/>
                    </a:lnTo>
                    <a:lnTo>
                      <a:pt x="1254" y="139"/>
                    </a:lnTo>
                    <a:lnTo>
                      <a:pt x="1257" y="138"/>
                    </a:lnTo>
                    <a:lnTo>
                      <a:pt x="1261" y="131"/>
                    </a:lnTo>
                    <a:lnTo>
                      <a:pt x="1262" y="141"/>
                    </a:lnTo>
                    <a:lnTo>
                      <a:pt x="1266" y="139"/>
                    </a:lnTo>
                    <a:lnTo>
                      <a:pt x="1269" y="133"/>
                    </a:lnTo>
                    <a:lnTo>
                      <a:pt x="1271" y="126"/>
                    </a:lnTo>
                    <a:lnTo>
                      <a:pt x="1274" y="121"/>
                    </a:lnTo>
                    <a:lnTo>
                      <a:pt x="1276" y="136"/>
                    </a:lnTo>
                    <a:lnTo>
                      <a:pt x="1279" y="139"/>
                    </a:lnTo>
                    <a:lnTo>
                      <a:pt x="1282" y="134"/>
                    </a:lnTo>
                    <a:lnTo>
                      <a:pt x="1284" y="133"/>
                    </a:lnTo>
                    <a:lnTo>
                      <a:pt x="1287" y="136"/>
                    </a:lnTo>
                    <a:lnTo>
                      <a:pt x="1289" y="136"/>
                    </a:lnTo>
                    <a:lnTo>
                      <a:pt x="1292" y="133"/>
                    </a:lnTo>
                    <a:lnTo>
                      <a:pt x="1296" y="116"/>
                    </a:lnTo>
                    <a:lnTo>
                      <a:pt x="1297" y="128"/>
                    </a:lnTo>
                    <a:lnTo>
                      <a:pt x="1301" y="134"/>
                    </a:lnTo>
                    <a:lnTo>
                      <a:pt x="1304" y="123"/>
                    </a:lnTo>
                    <a:lnTo>
                      <a:pt x="1306" y="109"/>
                    </a:lnTo>
                    <a:lnTo>
                      <a:pt x="1309" y="138"/>
                    </a:lnTo>
                    <a:lnTo>
                      <a:pt x="1312" y="133"/>
                    </a:lnTo>
                    <a:lnTo>
                      <a:pt x="1314" y="136"/>
                    </a:lnTo>
                    <a:lnTo>
                      <a:pt x="1317" y="141"/>
                    </a:lnTo>
                    <a:lnTo>
                      <a:pt x="1319" y="126"/>
                    </a:lnTo>
                    <a:lnTo>
                      <a:pt x="1322" y="129"/>
                    </a:lnTo>
                    <a:lnTo>
                      <a:pt x="1325" y="136"/>
                    </a:lnTo>
                    <a:lnTo>
                      <a:pt x="1327" y="126"/>
                    </a:lnTo>
                    <a:lnTo>
                      <a:pt x="1330" y="126"/>
                    </a:lnTo>
                    <a:lnTo>
                      <a:pt x="1334" y="123"/>
                    </a:lnTo>
                    <a:lnTo>
                      <a:pt x="1335" y="129"/>
                    </a:lnTo>
                    <a:lnTo>
                      <a:pt x="1339" y="114"/>
                    </a:lnTo>
                    <a:lnTo>
                      <a:pt x="1340" y="128"/>
                    </a:lnTo>
                    <a:lnTo>
                      <a:pt x="1344" y="131"/>
                    </a:lnTo>
                    <a:lnTo>
                      <a:pt x="1347" y="123"/>
                    </a:lnTo>
                    <a:lnTo>
                      <a:pt x="1349" y="116"/>
                    </a:lnTo>
                    <a:lnTo>
                      <a:pt x="1352" y="114"/>
                    </a:lnTo>
                    <a:lnTo>
                      <a:pt x="1355" y="129"/>
                    </a:lnTo>
                    <a:lnTo>
                      <a:pt x="1357" y="114"/>
                    </a:lnTo>
                    <a:lnTo>
                      <a:pt x="1360" y="139"/>
                    </a:lnTo>
                    <a:lnTo>
                      <a:pt x="1362" y="129"/>
                    </a:lnTo>
                    <a:lnTo>
                      <a:pt x="1365" y="93"/>
                    </a:lnTo>
                    <a:lnTo>
                      <a:pt x="1369" y="123"/>
                    </a:lnTo>
                    <a:lnTo>
                      <a:pt x="1370" y="88"/>
                    </a:lnTo>
                    <a:lnTo>
                      <a:pt x="1374" y="101"/>
                    </a:lnTo>
                    <a:lnTo>
                      <a:pt x="1377" y="114"/>
                    </a:lnTo>
                    <a:lnTo>
                      <a:pt x="1379" y="126"/>
                    </a:lnTo>
                    <a:lnTo>
                      <a:pt x="1382" y="68"/>
                    </a:lnTo>
                    <a:lnTo>
                      <a:pt x="1384" y="116"/>
                    </a:lnTo>
                    <a:lnTo>
                      <a:pt x="1387" y="124"/>
                    </a:lnTo>
                    <a:lnTo>
                      <a:pt x="1390" y="74"/>
                    </a:lnTo>
                    <a:lnTo>
                      <a:pt x="1392" y="65"/>
                    </a:lnTo>
                    <a:lnTo>
                      <a:pt x="1395" y="0"/>
                    </a:lnTo>
                    <a:lnTo>
                      <a:pt x="1399" y="108"/>
                    </a:lnTo>
                    <a:lnTo>
                      <a:pt x="1400" y="134"/>
                    </a:lnTo>
                    <a:lnTo>
                      <a:pt x="1403" y="78"/>
                    </a:lnTo>
                    <a:lnTo>
                      <a:pt x="1405" y="78"/>
                    </a:lnTo>
                    <a:lnTo>
                      <a:pt x="1408" y="60"/>
                    </a:lnTo>
                    <a:lnTo>
                      <a:pt x="1412" y="121"/>
                    </a:lnTo>
                    <a:lnTo>
                      <a:pt x="1413" y="78"/>
                    </a:lnTo>
                    <a:lnTo>
                      <a:pt x="1417" y="111"/>
                    </a:lnTo>
                    <a:lnTo>
                      <a:pt x="1420" y="101"/>
                    </a:lnTo>
                    <a:lnTo>
                      <a:pt x="1422" y="123"/>
                    </a:lnTo>
                    <a:lnTo>
                      <a:pt x="1425" y="104"/>
                    </a:lnTo>
                    <a:lnTo>
                      <a:pt x="1427" y="79"/>
                    </a:lnTo>
                    <a:lnTo>
                      <a:pt x="1430" y="141"/>
                    </a:lnTo>
                    <a:lnTo>
                      <a:pt x="1433" y="119"/>
                    </a:lnTo>
                    <a:lnTo>
                      <a:pt x="1435" y="116"/>
                    </a:lnTo>
                    <a:lnTo>
                      <a:pt x="1438" y="118"/>
                    </a:lnTo>
                    <a:lnTo>
                      <a:pt x="1442" y="123"/>
                    </a:lnTo>
                    <a:lnTo>
                      <a:pt x="1443" y="118"/>
                    </a:lnTo>
                    <a:lnTo>
                      <a:pt x="1447" y="133"/>
                    </a:lnTo>
                    <a:lnTo>
                      <a:pt x="1448" y="118"/>
                    </a:lnTo>
                    <a:lnTo>
                      <a:pt x="1452" y="131"/>
                    </a:lnTo>
                    <a:lnTo>
                      <a:pt x="1455" y="136"/>
                    </a:lnTo>
                    <a:lnTo>
                      <a:pt x="1457" y="114"/>
                    </a:lnTo>
                    <a:lnTo>
                      <a:pt x="1460" y="124"/>
                    </a:lnTo>
                    <a:lnTo>
                      <a:pt x="1463" y="123"/>
                    </a:lnTo>
                    <a:lnTo>
                      <a:pt x="1465" y="136"/>
                    </a:lnTo>
                    <a:lnTo>
                      <a:pt x="1468" y="138"/>
                    </a:lnTo>
                    <a:lnTo>
                      <a:pt x="1470" y="139"/>
                    </a:lnTo>
                    <a:lnTo>
                      <a:pt x="1473" y="133"/>
                    </a:lnTo>
                    <a:lnTo>
                      <a:pt x="1476" y="142"/>
                    </a:lnTo>
                    <a:lnTo>
                      <a:pt x="1478" y="141"/>
                    </a:lnTo>
                    <a:lnTo>
                      <a:pt x="1481" y="131"/>
                    </a:lnTo>
                    <a:lnTo>
                      <a:pt x="1485" y="142"/>
                    </a:lnTo>
                    <a:lnTo>
                      <a:pt x="1486" y="141"/>
                    </a:lnTo>
                    <a:lnTo>
                      <a:pt x="1490" y="139"/>
                    </a:lnTo>
                    <a:lnTo>
                      <a:pt x="1491" y="141"/>
                    </a:lnTo>
                    <a:lnTo>
                      <a:pt x="1495" y="138"/>
                    </a:lnTo>
                    <a:lnTo>
                      <a:pt x="1498" y="128"/>
                    </a:lnTo>
                    <a:lnTo>
                      <a:pt x="1500" y="139"/>
                    </a:lnTo>
                    <a:lnTo>
                      <a:pt x="1503" y="136"/>
                    </a:lnTo>
                    <a:lnTo>
                      <a:pt x="1506" y="136"/>
                    </a:lnTo>
                    <a:lnTo>
                      <a:pt x="1508" y="128"/>
                    </a:lnTo>
                    <a:lnTo>
                      <a:pt x="1511" y="129"/>
                    </a:lnTo>
                    <a:lnTo>
                      <a:pt x="1515" y="142"/>
                    </a:lnTo>
                    <a:lnTo>
                      <a:pt x="1516" y="129"/>
                    </a:lnTo>
                    <a:lnTo>
                      <a:pt x="1520" y="134"/>
                    </a:lnTo>
                    <a:lnTo>
                      <a:pt x="1521" y="133"/>
                    </a:lnTo>
                    <a:lnTo>
                      <a:pt x="1525" y="139"/>
                    </a:lnTo>
                    <a:lnTo>
                      <a:pt x="1528" y="138"/>
                    </a:lnTo>
                    <a:lnTo>
                      <a:pt x="1530" y="134"/>
                    </a:lnTo>
                    <a:lnTo>
                      <a:pt x="1533" y="142"/>
                    </a:lnTo>
                    <a:lnTo>
                      <a:pt x="1535" y="139"/>
                    </a:lnTo>
                    <a:lnTo>
                      <a:pt x="1538" y="136"/>
                    </a:lnTo>
                    <a:lnTo>
                      <a:pt x="1541" y="136"/>
                    </a:lnTo>
                    <a:lnTo>
                      <a:pt x="1543" y="134"/>
                    </a:lnTo>
                    <a:lnTo>
                      <a:pt x="1546" y="134"/>
                    </a:lnTo>
                    <a:lnTo>
                      <a:pt x="1550" y="142"/>
                    </a:lnTo>
                    <a:lnTo>
                      <a:pt x="1551" y="136"/>
                    </a:lnTo>
                    <a:lnTo>
                      <a:pt x="1554" y="136"/>
                    </a:lnTo>
                    <a:lnTo>
                      <a:pt x="1556" y="134"/>
                    </a:lnTo>
                    <a:lnTo>
                      <a:pt x="1559" y="138"/>
                    </a:lnTo>
                    <a:lnTo>
                      <a:pt x="1563" y="136"/>
                    </a:lnTo>
                    <a:lnTo>
                      <a:pt x="1564" y="138"/>
                    </a:lnTo>
                    <a:lnTo>
                      <a:pt x="1568" y="133"/>
                    </a:lnTo>
                    <a:lnTo>
                      <a:pt x="1571" y="139"/>
                    </a:lnTo>
                    <a:lnTo>
                      <a:pt x="1573" y="139"/>
                    </a:lnTo>
                    <a:lnTo>
                      <a:pt x="1576" y="139"/>
                    </a:lnTo>
                    <a:lnTo>
                      <a:pt x="1579" y="138"/>
                    </a:lnTo>
                    <a:lnTo>
                      <a:pt x="1581" y="138"/>
                    </a:lnTo>
                    <a:lnTo>
                      <a:pt x="1584" y="133"/>
                    </a:lnTo>
                    <a:lnTo>
                      <a:pt x="1586" y="136"/>
                    </a:lnTo>
                    <a:lnTo>
                      <a:pt x="1589" y="139"/>
                    </a:lnTo>
                    <a:lnTo>
                      <a:pt x="1593" y="138"/>
                    </a:lnTo>
                    <a:lnTo>
                      <a:pt x="1594" y="134"/>
                    </a:lnTo>
                    <a:lnTo>
                      <a:pt x="1598" y="139"/>
                    </a:lnTo>
                    <a:lnTo>
                      <a:pt x="1601" y="142"/>
                    </a:lnTo>
                    <a:lnTo>
                      <a:pt x="1603" y="139"/>
                    </a:lnTo>
                    <a:lnTo>
                      <a:pt x="1606" y="134"/>
                    </a:lnTo>
                    <a:lnTo>
                      <a:pt x="1608" y="139"/>
                    </a:lnTo>
                    <a:lnTo>
                      <a:pt x="1611" y="138"/>
                    </a:lnTo>
                    <a:lnTo>
                      <a:pt x="1614" y="136"/>
                    </a:lnTo>
                    <a:lnTo>
                      <a:pt x="1616" y="139"/>
                    </a:lnTo>
                    <a:lnTo>
                      <a:pt x="1619" y="136"/>
                    </a:lnTo>
                    <a:lnTo>
                      <a:pt x="1621" y="141"/>
                    </a:lnTo>
                    <a:lnTo>
                      <a:pt x="1624" y="133"/>
                    </a:lnTo>
                    <a:lnTo>
                      <a:pt x="1627" y="142"/>
                    </a:lnTo>
                    <a:lnTo>
                      <a:pt x="1629" y="142"/>
                    </a:lnTo>
                    <a:lnTo>
                      <a:pt x="1632" y="141"/>
                    </a:lnTo>
                    <a:lnTo>
                      <a:pt x="1636" y="144"/>
                    </a:lnTo>
                    <a:lnTo>
                      <a:pt x="1637" y="139"/>
                    </a:lnTo>
                    <a:lnTo>
                      <a:pt x="1641" y="139"/>
                    </a:lnTo>
                    <a:lnTo>
                      <a:pt x="1644" y="134"/>
                    </a:lnTo>
                    <a:lnTo>
                      <a:pt x="1646" y="134"/>
                    </a:lnTo>
                    <a:lnTo>
                      <a:pt x="1649" y="144"/>
                    </a:lnTo>
                    <a:lnTo>
                      <a:pt x="1651" y="139"/>
                    </a:lnTo>
                    <a:lnTo>
                      <a:pt x="1654" y="141"/>
                    </a:lnTo>
                    <a:lnTo>
                      <a:pt x="1657" y="136"/>
                    </a:lnTo>
                    <a:lnTo>
                      <a:pt x="1659" y="138"/>
                    </a:lnTo>
                    <a:lnTo>
                      <a:pt x="1662" y="144"/>
                    </a:lnTo>
                    <a:lnTo>
                      <a:pt x="1666" y="142"/>
                    </a:lnTo>
                    <a:lnTo>
                      <a:pt x="1667" y="136"/>
                    </a:lnTo>
                    <a:lnTo>
                      <a:pt x="1671" y="142"/>
                    </a:lnTo>
                    <a:lnTo>
                      <a:pt x="1672" y="138"/>
                    </a:lnTo>
                    <a:lnTo>
                      <a:pt x="1676" y="142"/>
                    </a:lnTo>
                    <a:lnTo>
                      <a:pt x="1679" y="141"/>
                    </a:lnTo>
                    <a:lnTo>
                      <a:pt x="1681" y="139"/>
                    </a:lnTo>
                    <a:lnTo>
                      <a:pt x="1684" y="136"/>
                    </a:lnTo>
                    <a:lnTo>
                      <a:pt x="1686" y="136"/>
                    </a:lnTo>
                    <a:lnTo>
                      <a:pt x="1689" y="136"/>
                    </a:lnTo>
                    <a:lnTo>
                      <a:pt x="1692" y="144"/>
                    </a:lnTo>
                    <a:lnTo>
                      <a:pt x="1694" y="142"/>
                    </a:lnTo>
                    <a:lnTo>
                      <a:pt x="1697" y="136"/>
                    </a:lnTo>
                    <a:lnTo>
                      <a:pt x="1701" y="142"/>
                    </a:lnTo>
                    <a:lnTo>
                      <a:pt x="1702" y="139"/>
                    </a:lnTo>
                    <a:lnTo>
                      <a:pt x="1705" y="139"/>
                    </a:lnTo>
                    <a:lnTo>
                      <a:pt x="1709" y="141"/>
                    </a:lnTo>
                    <a:lnTo>
                      <a:pt x="1710" y="138"/>
                    </a:lnTo>
                    <a:lnTo>
                      <a:pt x="1714" y="141"/>
                    </a:lnTo>
                    <a:lnTo>
                      <a:pt x="1715" y="136"/>
                    </a:lnTo>
                    <a:lnTo>
                      <a:pt x="1719" y="141"/>
                    </a:lnTo>
                    <a:lnTo>
                      <a:pt x="1722" y="139"/>
                    </a:lnTo>
                    <a:lnTo>
                      <a:pt x="1724" y="136"/>
                    </a:lnTo>
                    <a:lnTo>
                      <a:pt x="1727" y="139"/>
                    </a:lnTo>
                    <a:lnTo>
                      <a:pt x="1730" y="138"/>
                    </a:lnTo>
                    <a:lnTo>
                      <a:pt x="1732" y="141"/>
                    </a:lnTo>
                    <a:lnTo>
                      <a:pt x="1735" y="142"/>
                    </a:lnTo>
                    <a:lnTo>
                      <a:pt x="1737" y="142"/>
                    </a:lnTo>
                    <a:lnTo>
                      <a:pt x="1740" y="142"/>
                    </a:lnTo>
                    <a:lnTo>
                      <a:pt x="1744" y="141"/>
                    </a:lnTo>
                    <a:lnTo>
                      <a:pt x="1745" y="133"/>
                    </a:lnTo>
                    <a:lnTo>
                      <a:pt x="1749" y="142"/>
                    </a:lnTo>
                    <a:lnTo>
                      <a:pt x="1752" y="139"/>
                    </a:lnTo>
                    <a:lnTo>
                      <a:pt x="1754" y="141"/>
                    </a:lnTo>
                    <a:lnTo>
                      <a:pt x="1757" y="131"/>
                    </a:lnTo>
                    <a:lnTo>
                      <a:pt x="1759" y="136"/>
                    </a:lnTo>
                    <a:lnTo>
                      <a:pt x="1762" y="133"/>
                    </a:lnTo>
                    <a:lnTo>
                      <a:pt x="1765" y="136"/>
                    </a:lnTo>
                    <a:lnTo>
                      <a:pt x="1767" y="129"/>
                    </a:lnTo>
                    <a:lnTo>
                      <a:pt x="1770" y="141"/>
                    </a:lnTo>
                    <a:lnTo>
                      <a:pt x="1774" y="139"/>
                    </a:lnTo>
                    <a:lnTo>
                      <a:pt x="1775" y="136"/>
                    </a:lnTo>
                    <a:lnTo>
                      <a:pt x="1778" y="144"/>
                    </a:lnTo>
                    <a:lnTo>
                      <a:pt x="1780" y="141"/>
                    </a:lnTo>
                    <a:lnTo>
                      <a:pt x="1783" y="136"/>
                    </a:lnTo>
                    <a:lnTo>
                      <a:pt x="1787" y="138"/>
                    </a:lnTo>
                    <a:lnTo>
                      <a:pt x="1788" y="134"/>
                    </a:lnTo>
                    <a:lnTo>
                      <a:pt x="1792" y="139"/>
                    </a:lnTo>
                    <a:lnTo>
                      <a:pt x="1795" y="133"/>
                    </a:lnTo>
                    <a:lnTo>
                      <a:pt x="1797" y="139"/>
                    </a:lnTo>
                    <a:lnTo>
                      <a:pt x="1800" y="134"/>
                    </a:lnTo>
                    <a:lnTo>
                      <a:pt x="1802" y="129"/>
                    </a:lnTo>
                    <a:lnTo>
                      <a:pt x="1805" y="136"/>
                    </a:lnTo>
                    <a:lnTo>
                      <a:pt x="1808" y="144"/>
                    </a:lnTo>
                    <a:lnTo>
                      <a:pt x="1810" y="136"/>
                    </a:lnTo>
                    <a:lnTo>
                      <a:pt x="1813" y="138"/>
                    </a:lnTo>
                    <a:lnTo>
                      <a:pt x="1817" y="131"/>
                    </a:lnTo>
                    <a:lnTo>
                      <a:pt x="1818" y="134"/>
                    </a:lnTo>
                    <a:lnTo>
                      <a:pt x="1822" y="134"/>
                    </a:lnTo>
                    <a:lnTo>
                      <a:pt x="1823" y="139"/>
                    </a:lnTo>
                    <a:lnTo>
                      <a:pt x="1827" y="142"/>
                    </a:lnTo>
                    <a:lnTo>
                      <a:pt x="1830" y="133"/>
                    </a:lnTo>
                    <a:lnTo>
                      <a:pt x="1832" y="141"/>
                    </a:lnTo>
                    <a:lnTo>
                      <a:pt x="1835" y="131"/>
                    </a:lnTo>
                    <a:lnTo>
                      <a:pt x="1838" y="134"/>
                    </a:lnTo>
                    <a:lnTo>
                      <a:pt x="1840" y="141"/>
                    </a:lnTo>
                    <a:lnTo>
                      <a:pt x="1843" y="138"/>
                    </a:lnTo>
                    <a:lnTo>
                      <a:pt x="1847" y="141"/>
                    </a:lnTo>
                    <a:lnTo>
                      <a:pt x="1848" y="131"/>
                    </a:lnTo>
                    <a:lnTo>
                      <a:pt x="1851" y="142"/>
                    </a:lnTo>
                    <a:lnTo>
                      <a:pt x="1853" y="139"/>
                    </a:lnTo>
                    <a:lnTo>
                      <a:pt x="1856" y="133"/>
                    </a:lnTo>
                    <a:lnTo>
                      <a:pt x="1860" y="131"/>
                    </a:lnTo>
                    <a:lnTo>
                      <a:pt x="1861" y="136"/>
                    </a:lnTo>
                    <a:lnTo>
                      <a:pt x="1865" y="141"/>
                    </a:lnTo>
                    <a:lnTo>
                      <a:pt x="1866" y="136"/>
                    </a:lnTo>
                    <a:lnTo>
                      <a:pt x="1870" y="138"/>
                    </a:lnTo>
                    <a:lnTo>
                      <a:pt x="1873" y="134"/>
                    </a:lnTo>
                    <a:lnTo>
                      <a:pt x="1875" y="139"/>
                    </a:lnTo>
                    <a:lnTo>
                      <a:pt x="1878" y="133"/>
                    </a:lnTo>
                    <a:lnTo>
                      <a:pt x="1881" y="141"/>
                    </a:lnTo>
                    <a:lnTo>
                      <a:pt x="1883" y="139"/>
                    </a:lnTo>
                    <a:lnTo>
                      <a:pt x="1886" y="139"/>
                    </a:lnTo>
                    <a:lnTo>
                      <a:pt x="1888" y="136"/>
                    </a:lnTo>
                    <a:lnTo>
                      <a:pt x="1891" y="141"/>
                    </a:lnTo>
                    <a:lnTo>
                      <a:pt x="1895" y="141"/>
                    </a:lnTo>
                    <a:lnTo>
                      <a:pt x="1896" y="136"/>
                    </a:lnTo>
                    <a:lnTo>
                      <a:pt x="1900" y="139"/>
                    </a:lnTo>
                    <a:lnTo>
                      <a:pt x="1903" y="142"/>
                    </a:lnTo>
                    <a:lnTo>
                      <a:pt x="1905" y="134"/>
                    </a:lnTo>
                    <a:lnTo>
                      <a:pt x="1908" y="141"/>
                    </a:lnTo>
                    <a:lnTo>
                      <a:pt x="1911" y="134"/>
                    </a:lnTo>
                    <a:lnTo>
                      <a:pt x="1913" y="139"/>
                    </a:lnTo>
                    <a:lnTo>
                      <a:pt x="1916" y="139"/>
                    </a:lnTo>
                    <a:lnTo>
                      <a:pt x="1918" y="138"/>
                    </a:lnTo>
                    <a:lnTo>
                      <a:pt x="1921" y="142"/>
                    </a:lnTo>
                    <a:lnTo>
                      <a:pt x="1925" y="136"/>
                    </a:lnTo>
                    <a:lnTo>
                      <a:pt x="1926" y="139"/>
                    </a:lnTo>
                    <a:lnTo>
                      <a:pt x="1929" y="142"/>
                    </a:lnTo>
                    <a:lnTo>
                      <a:pt x="1933" y="131"/>
                    </a:lnTo>
                    <a:lnTo>
                      <a:pt x="1934" y="139"/>
                    </a:lnTo>
                    <a:lnTo>
                      <a:pt x="1938" y="141"/>
                    </a:lnTo>
                    <a:lnTo>
                      <a:pt x="1939" y="138"/>
                    </a:lnTo>
                    <a:lnTo>
                      <a:pt x="1943" y="141"/>
                    </a:lnTo>
                    <a:lnTo>
                      <a:pt x="1946" y="141"/>
                    </a:lnTo>
                    <a:lnTo>
                      <a:pt x="1948" y="141"/>
                    </a:lnTo>
                    <a:lnTo>
                      <a:pt x="1951" y="141"/>
                    </a:lnTo>
                    <a:lnTo>
                      <a:pt x="1953" y="139"/>
                    </a:lnTo>
                    <a:lnTo>
                      <a:pt x="1956" y="141"/>
                    </a:lnTo>
                    <a:lnTo>
                      <a:pt x="1959" y="142"/>
                    </a:lnTo>
                    <a:lnTo>
                      <a:pt x="1961" y="138"/>
                    </a:lnTo>
                    <a:lnTo>
                      <a:pt x="1964" y="142"/>
                    </a:lnTo>
                    <a:lnTo>
                      <a:pt x="1968" y="142"/>
                    </a:lnTo>
                    <a:lnTo>
                      <a:pt x="1969" y="141"/>
                    </a:lnTo>
                    <a:lnTo>
                      <a:pt x="1973" y="136"/>
                    </a:lnTo>
                    <a:lnTo>
                      <a:pt x="1976" y="141"/>
                    </a:lnTo>
                    <a:lnTo>
                      <a:pt x="1978" y="131"/>
                    </a:lnTo>
                    <a:lnTo>
                      <a:pt x="1981" y="139"/>
                    </a:lnTo>
                    <a:lnTo>
                      <a:pt x="1983" y="142"/>
                    </a:lnTo>
                    <a:lnTo>
                      <a:pt x="1986" y="139"/>
                    </a:lnTo>
                    <a:lnTo>
                      <a:pt x="1989" y="142"/>
                    </a:lnTo>
                    <a:lnTo>
                      <a:pt x="1991" y="142"/>
                    </a:lnTo>
                    <a:lnTo>
                      <a:pt x="1994" y="142"/>
                    </a:lnTo>
                    <a:lnTo>
                      <a:pt x="1998" y="136"/>
                    </a:lnTo>
                    <a:lnTo>
                      <a:pt x="1999" y="139"/>
                    </a:lnTo>
                    <a:lnTo>
                      <a:pt x="2002" y="138"/>
                    </a:lnTo>
                    <a:lnTo>
                      <a:pt x="2004" y="139"/>
                    </a:lnTo>
                    <a:lnTo>
                      <a:pt x="2007" y="138"/>
                    </a:lnTo>
                    <a:lnTo>
                      <a:pt x="2011" y="136"/>
                    </a:lnTo>
                    <a:lnTo>
                      <a:pt x="2012" y="141"/>
                    </a:lnTo>
                    <a:lnTo>
                      <a:pt x="2016" y="138"/>
                    </a:lnTo>
                    <a:lnTo>
                      <a:pt x="2019" y="134"/>
                    </a:lnTo>
                    <a:lnTo>
                      <a:pt x="2021" y="139"/>
                    </a:lnTo>
                    <a:lnTo>
                      <a:pt x="2024" y="13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8" name="Freeform 382"/>
              <p:cNvSpPr>
                <a:spLocks/>
              </p:cNvSpPr>
              <p:nvPr/>
            </p:nvSpPr>
            <p:spPr bwMode="auto">
              <a:xfrm>
                <a:off x="2693" y="881"/>
                <a:ext cx="491" cy="96"/>
              </a:xfrm>
              <a:custGeom>
                <a:avLst/>
                <a:gdLst>
                  <a:gd name="T0" fmla="*/ 5 w 491"/>
                  <a:gd name="T1" fmla="*/ 96 h 96"/>
                  <a:gd name="T2" fmla="*/ 13 w 491"/>
                  <a:gd name="T3" fmla="*/ 86 h 96"/>
                  <a:gd name="T4" fmla="*/ 22 w 491"/>
                  <a:gd name="T5" fmla="*/ 94 h 96"/>
                  <a:gd name="T6" fmla="*/ 30 w 491"/>
                  <a:gd name="T7" fmla="*/ 90 h 96"/>
                  <a:gd name="T8" fmla="*/ 38 w 491"/>
                  <a:gd name="T9" fmla="*/ 91 h 96"/>
                  <a:gd name="T10" fmla="*/ 45 w 491"/>
                  <a:gd name="T11" fmla="*/ 94 h 96"/>
                  <a:gd name="T12" fmla="*/ 53 w 491"/>
                  <a:gd name="T13" fmla="*/ 85 h 96"/>
                  <a:gd name="T14" fmla="*/ 61 w 491"/>
                  <a:gd name="T15" fmla="*/ 91 h 96"/>
                  <a:gd name="T16" fmla="*/ 70 w 491"/>
                  <a:gd name="T17" fmla="*/ 80 h 96"/>
                  <a:gd name="T18" fmla="*/ 78 w 491"/>
                  <a:gd name="T19" fmla="*/ 91 h 96"/>
                  <a:gd name="T20" fmla="*/ 86 w 491"/>
                  <a:gd name="T21" fmla="*/ 86 h 96"/>
                  <a:gd name="T22" fmla="*/ 95 w 491"/>
                  <a:gd name="T23" fmla="*/ 90 h 96"/>
                  <a:gd name="T24" fmla="*/ 103 w 491"/>
                  <a:gd name="T25" fmla="*/ 90 h 96"/>
                  <a:gd name="T26" fmla="*/ 110 w 491"/>
                  <a:gd name="T27" fmla="*/ 88 h 96"/>
                  <a:gd name="T28" fmla="*/ 118 w 491"/>
                  <a:gd name="T29" fmla="*/ 90 h 96"/>
                  <a:gd name="T30" fmla="*/ 126 w 491"/>
                  <a:gd name="T31" fmla="*/ 80 h 96"/>
                  <a:gd name="T32" fmla="*/ 134 w 491"/>
                  <a:gd name="T33" fmla="*/ 88 h 96"/>
                  <a:gd name="T34" fmla="*/ 143 w 491"/>
                  <a:gd name="T35" fmla="*/ 71 h 96"/>
                  <a:gd name="T36" fmla="*/ 151 w 491"/>
                  <a:gd name="T37" fmla="*/ 83 h 96"/>
                  <a:gd name="T38" fmla="*/ 159 w 491"/>
                  <a:gd name="T39" fmla="*/ 93 h 96"/>
                  <a:gd name="T40" fmla="*/ 168 w 491"/>
                  <a:gd name="T41" fmla="*/ 73 h 96"/>
                  <a:gd name="T42" fmla="*/ 174 w 491"/>
                  <a:gd name="T43" fmla="*/ 85 h 96"/>
                  <a:gd name="T44" fmla="*/ 183 w 491"/>
                  <a:gd name="T45" fmla="*/ 63 h 96"/>
                  <a:gd name="T46" fmla="*/ 191 w 491"/>
                  <a:gd name="T47" fmla="*/ 68 h 96"/>
                  <a:gd name="T48" fmla="*/ 199 w 491"/>
                  <a:gd name="T49" fmla="*/ 90 h 96"/>
                  <a:gd name="T50" fmla="*/ 207 w 491"/>
                  <a:gd name="T51" fmla="*/ 88 h 96"/>
                  <a:gd name="T52" fmla="*/ 216 w 491"/>
                  <a:gd name="T53" fmla="*/ 30 h 96"/>
                  <a:gd name="T54" fmla="*/ 224 w 491"/>
                  <a:gd name="T55" fmla="*/ 0 h 96"/>
                  <a:gd name="T56" fmla="*/ 232 w 491"/>
                  <a:gd name="T57" fmla="*/ 88 h 96"/>
                  <a:gd name="T58" fmla="*/ 239 w 491"/>
                  <a:gd name="T59" fmla="*/ 51 h 96"/>
                  <a:gd name="T60" fmla="*/ 247 w 491"/>
                  <a:gd name="T61" fmla="*/ 58 h 96"/>
                  <a:gd name="T62" fmla="*/ 256 w 491"/>
                  <a:gd name="T63" fmla="*/ 83 h 96"/>
                  <a:gd name="T64" fmla="*/ 264 w 491"/>
                  <a:gd name="T65" fmla="*/ 85 h 96"/>
                  <a:gd name="T66" fmla="*/ 272 w 491"/>
                  <a:gd name="T67" fmla="*/ 85 h 96"/>
                  <a:gd name="T68" fmla="*/ 280 w 491"/>
                  <a:gd name="T69" fmla="*/ 91 h 96"/>
                  <a:gd name="T70" fmla="*/ 289 w 491"/>
                  <a:gd name="T71" fmla="*/ 78 h 96"/>
                  <a:gd name="T72" fmla="*/ 297 w 491"/>
                  <a:gd name="T73" fmla="*/ 68 h 96"/>
                  <a:gd name="T74" fmla="*/ 305 w 491"/>
                  <a:gd name="T75" fmla="*/ 88 h 96"/>
                  <a:gd name="T76" fmla="*/ 312 w 491"/>
                  <a:gd name="T77" fmla="*/ 68 h 96"/>
                  <a:gd name="T78" fmla="*/ 320 w 491"/>
                  <a:gd name="T79" fmla="*/ 86 h 96"/>
                  <a:gd name="T80" fmla="*/ 329 w 491"/>
                  <a:gd name="T81" fmla="*/ 88 h 96"/>
                  <a:gd name="T82" fmla="*/ 337 w 491"/>
                  <a:gd name="T83" fmla="*/ 83 h 96"/>
                  <a:gd name="T84" fmla="*/ 345 w 491"/>
                  <a:gd name="T85" fmla="*/ 83 h 96"/>
                  <a:gd name="T86" fmla="*/ 354 w 491"/>
                  <a:gd name="T87" fmla="*/ 91 h 96"/>
                  <a:gd name="T88" fmla="*/ 362 w 491"/>
                  <a:gd name="T89" fmla="*/ 93 h 96"/>
                  <a:gd name="T90" fmla="*/ 370 w 491"/>
                  <a:gd name="T91" fmla="*/ 91 h 96"/>
                  <a:gd name="T92" fmla="*/ 377 w 491"/>
                  <a:gd name="T93" fmla="*/ 86 h 96"/>
                  <a:gd name="T94" fmla="*/ 385 w 491"/>
                  <a:gd name="T95" fmla="*/ 85 h 96"/>
                  <a:gd name="T96" fmla="*/ 393 w 491"/>
                  <a:gd name="T97" fmla="*/ 91 h 96"/>
                  <a:gd name="T98" fmla="*/ 402 w 491"/>
                  <a:gd name="T99" fmla="*/ 94 h 96"/>
                  <a:gd name="T100" fmla="*/ 410 w 491"/>
                  <a:gd name="T101" fmla="*/ 91 h 96"/>
                  <a:gd name="T102" fmla="*/ 418 w 491"/>
                  <a:gd name="T103" fmla="*/ 88 h 96"/>
                  <a:gd name="T104" fmla="*/ 427 w 491"/>
                  <a:gd name="T105" fmla="*/ 90 h 96"/>
                  <a:gd name="T106" fmla="*/ 435 w 491"/>
                  <a:gd name="T107" fmla="*/ 86 h 96"/>
                  <a:gd name="T108" fmla="*/ 441 w 491"/>
                  <a:gd name="T109" fmla="*/ 94 h 96"/>
                  <a:gd name="T110" fmla="*/ 450 w 491"/>
                  <a:gd name="T111" fmla="*/ 88 h 96"/>
                  <a:gd name="T112" fmla="*/ 458 w 491"/>
                  <a:gd name="T113" fmla="*/ 93 h 96"/>
                  <a:gd name="T114" fmla="*/ 466 w 491"/>
                  <a:gd name="T115" fmla="*/ 85 h 96"/>
                  <a:gd name="T116" fmla="*/ 475 w 491"/>
                  <a:gd name="T117" fmla="*/ 88 h 96"/>
                  <a:gd name="T118" fmla="*/ 483 w 491"/>
                  <a:gd name="T119" fmla="*/ 90 h 96"/>
                  <a:gd name="T120" fmla="*/ 491 w 491"/>
                  <a:gd name="T121" fmla="*/ 88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96">
                    <a:moveTo>
                      <a:pt x="0" y="85"/>
                    </a:moveTo>
                    <a:lnTo>
                      <a:pt x="2" y="85"/>
                    </a:lnTo>
                    <a:lnTo>
                      <a:pt x="5" y="96"/>
                    </a:lnTo>
                    <a:lnTo>
                      <a:pt x="8" y="93"/>
                    </a:lnTo>
                    <a:lnTo>
                      <a:pt x="10" y="94"/>
                    </a:lnTo>
                    <a:lnTo>
                      <a:pt x="13" y="86"/>
                    </a:lnTo>
                    <a:lnTo>
                      <a:pt x="17" y="86"/>
                    </a:lnTo>
                    <a:lnTo>
                      <a:pt x="18" y="91"/>
                    </a:lnTo>
                    <a:lnTo>
                      <a:pt x="22" y="94"/>
                    </a:lnTo>
                    <a:lnTo>
                      <a:pt x="23" y="86"/>
                    </a:lnTo>
                    <a:lnTo>
                      <a:pt x="27" y="88"/>
                    </a:lnTo>
                    <a:lnTo>
                      <a:pt x="30" y="90"/>
                    </a:lnTo>
                    <a:lnTo>
                      <a:pt x="32" y="91"/>
                    </a:lnTo>
                    <a:lnTo>
                      <a:pt x="35" y="94"/>
                    </a:lnTo>
                    <a:lnTo>
                      <a:pt x="38" y="91"/>
                    </a:lnTo>
                    <a:lnTo>
                      <a:pt x="40" y="91"/>
                    </a:lnTo>
                    <a:lnTo>
                      <a:pt x="43" y="85"/>
                    </a:lnTo>
                    <a:lnTo>
                      <a:pt x="45" y="94"/>
                    </a:lnTo>
                    <a:lnTo>
                      <a:pt x="48" y="88"/>
                    </a:lnTo>
                    <a:lnTo>
                      <a:pt x="52" y="90"/>
                    </a:lnTo>
                    <a:lnTo>
                      <a:pt x="53" y="85"/>
                    </a:lnTo>
                    <a:lnTo>
                      <a:pt x="56" y="86"/>
                    </a:lnTo>
                    <a:lnTo>
                      <a:pt x="60" y="91"/>
                    </a:lnTo>
                    <a:lnTo>
                      <a:pt x="61" y="91"/>
                    </a:lnTo>
                    <a:lnTo>
                      <a:pt x="65" y="88"/>
                    </a:lnTo>
                    <a:lnTo>
                      <a:pt x="66" y="96"/>
                    </a:lnTo>
                    <a:lnTo>
                      <a:pt x="70" y="80"/>
                    </a:lnTo>
                    <a:lnTo>
                      <a:pt x="73" y="93"/>
                    </a:lnTo>
                    <a:lnTo>
                      <a:pt x="75" y="91"/>
                    </a:lnTo>
                    <a:lnTo>
                      <a:pt x="78" y="91"/>
                    </a:lnTo>
                    <a:lnTo>
                      <a:pt x="81" y="88"/>
                    </a:lnTo>
                    <a:lnTo>
                      <a:pt x="83" y="88"/>
                    </a:lnTo>
                    <a:lnTo>
                      <a:pt x="86" y="86"/>
                    </a:lnTo>
                    <a:lnTo>
                      <a:pt x="88" y="90"/>
                    </a:lnTo>
                    <a:lnTo>
                      <a:pt x="91" y="91"/>
                    </a:lnTo>
                    <a:lnTo>
                      <a:pt x="95" y="90"/>
                    </a:lnTo>
                    <a:lnTo>
                      <a:pt x="96" y="85"/>
                    </a:lnTo>
                    <a:lnTo>
                      <a:pt x="100" y="90"/>
                    </a:lnTo>
                    <a:lnTo>
                      <a:pt x="103" y="90"/>
                    </a:lnTo>
                    <a:lnTo>
                      <a:pt x="105" y="91"/>
                    </a:lnTo>
                    <a:lnTo>
                      <a:pt x="108" y="91"/>
                    </a:lnTo>
                    <a:lnTo>
                      <a:pt x="110" y="88"/>
                    </a:lnTo>
                    <a:lnTo>
                      <a:pt x="113" y="85"/>
                    </a:lnTo>
                    <a:lnTo>
                      <a:pt x="116" y="90"/>
                    </a:lnTo>
                    <a:lnTo>
                      <a:pt x="118" y="90"/>
                    </a:lnTo>
                    <a:lnTo>
                      <a:pt x="121" y="83"/>
                    </a:lnTo>
                    <a:lnTo>
                      <a:pt x="125" y="93"/>
                    </a:lnTo>
                    <a:lnTo>
                      <a:pt x="126" y="80"/>
                    </a:lnTo>
                    <a:lnTo>
                      <a:pt x="129" y="80"/>
                    </a:lnTo>
                    <a:lnTo>
                      <a:pt x="131" y="83"/>
                    </a:lnTo>
                    <a:lnTo>
                      <a:pt x="134" y="88"/>
                    </a:lnTo>
                    <a:lnTo>
                      <a:pt x="138" y="93"/>
                    </a:lnTo>
                    <a:lnTo>
                      <a:pt x="139" y="71"/>
                    </a:lnTo>
                    <a:lnTo>
                      <a:pt x="143" y="71"/>
                    </a:lnTo>
                    <a:lnTo>
                      <a:pt x="146" y="90"/>
                    </a:lnTo>
                    <a:lnTo>
                      <a:pt x="148" y="86"/>
                    </a:lnTo>
                    <a:lnTo>
                      <a:pt x="151" y="83"/>
                    </a:lnTo>
                    <a:lnTo>
                      <a:pt x="154" y="78"/>
                    </a:lnTo>
                    <a:lnTo>
                      <a:pt x="156" y="68"/>
                    </a:lnTo>
                    <a:lnTo>
                      <a:pt x="159" y="93"/>
                    </a:lnTo>
                    <a:lnTo>
                      <a:pt x="161" y="83"/>
                    </a:lnTo>
                    <a:lnTo>
                      <a:pt x="164" y="88"/>
                    </a:lnTo>
                    <a:lnTo>
                      <a:pt x="168" y="73"/>
                    </a:lnTo>
                    <a:lnTo>
                      <a:pt x="169" y="90"/>
                    </a:lnTo>
                    <a:lnTo>
                      <a:pt x="173" y="76"/>
                    </a:lnTo>
                    <a:lnTo>
                      <a:pt x="174" y="85"/>
                    </a:lnTo>
                    <a:lnTo>
                      <a:pt x="178" y="73"/>
                    </a:lnTo>
                    <a:lnTo>
                      <a:pt x="181" y="65"/>
                    </a:lnTo>
                    <a:lnTo>
                      <a:pt x="183" y="63"/>
                    </a:lnTo>
                    <a:lnTo>
                      <a:pt x="186" y="91"/>
                    </a:lnTo>
                    <a:lnTo>
                      <a:pt x="189" y="58"/>
                    </a:lnTo>
                    <a:lnTo>
                      <a:pt x="191" y="68"/>
                    </a:lnTo>
                    <a:lnTo>
                      <a:pt x="194" y="81"/>
                    </a:lnTo>
                    <a:lnTo>
                      <a:pt x="196" y="78"/>
                    </a:lnTo>
                    <a:lnTo>
                      <a:pt x="199" y="90"/>
                    </a:lnTo>
                    <a:lnTo>
                      <a:pt x="203" y="15"/>
                    </a:lnTo>
                    <a:lnTo>
                      <a:pt x="204" y="46"/>
                    </a:lnTo>
                    <a:lnTo>
                      <a:pt x="207" y="88"/>
                    </a:lnTo>
                    <a:lnTo>
                      <a:pt x="211" y="23"/>
                    </a:lnTo>
                    <a:lnTo>
                      <a:pt x="212" y="50"/>
                    </a:lnTo>
                    <a:lnTo>
                      <a:pt x="216" y="30"/>
                    </a:lnTo>
                    <a:lnTo>
                      <a:pt x="219" y="58"/>
                    </a:lnTo>
                    <a:lnTo>
                      <a:pt x="221" y="45"/>
                    </a:lnTo>
                    <a:lnTo>
                      <a:pt x="224" y="0"/>
                    </a:lnTo>
                    <a:lnTo>
                      <a:pt x="226" y="33"/>
                    </a:lnTo>
                    <a:lnTo>
                      <a:pt x="229" y="46"/>
                    </a:lnTo>
                    <a:lnTo>
                      <a:pt x="232" y="88"/>
                    </a:lnTo>
                    <a:lnTo>
                      <a:pt x="234" y="38"/>
                    </a:lnTo>
                    <a:lnTo>
                      <a:pt x="237" y="53"/>
                    </a:lnTo>
                    <a:lnTo>
                      <a:pt x="239" y="51"/>
                    </a:lnTo>
                    <a:lnTo>
                      <a:pt x="242" y="76"/>
                    </a:lnTo>
                    <a:lnTo>
                      <a:pt x="246" y="33"/>
                    </a:lnTo>
                    <a:lnTo>
                      <a:pt x="247" y="58"/>
                    </a:lnTo>
                    <a:lnTo>
                      <a:pt x="251" y="15"/>
                    </a:lnTo>
                    <a:lnTo>
                      <a:pt x="254" y="65"/>
                    </a:lnTo>
                    <a:lnTo>
                      <a:pt x="256" y="83"/>
                    </a:lnTo>
                    <a:lnTo>
                      <a:pt x="259" y="73"/>
                    </a:lnTo>
                    <a:lnTo>
                      <a:pt x="262" y="75"/>
                    </a:lnTo>
                    <a:lnTo>
                      <a:pt x="264" y="85"/>
                    </a:lnTo>
                    <a:lnTo>
                      <a:pt x="267" y="86"/>
                    </a:lnTo>
                    <a:lnTo>
                      <a:pt x="269" y="83"/>
                    </a:lnTo>
                    <a:lnTo>
                      <a:pt x="272" y="85"/>
                    </a:lnTo>
                    <a:lnTo>
                      <a:pt x="276" y="73"/>
                    </a:lnTo>
                    <a:lnTo>
                      <a:pt x="277" y="90"/>
                    </a:lnTo>
                    <a:lnTo>
                      <a:pt x="280" y="91"/>
                    </a:lnTo>
                    <a:lnTo>
                      <a:pt x="284" y="83"/>
                    </a:lnTo>
                    <a:lnTo>
                      <a:pt x="285" y="80"/>
                    </a:lnTo>
                    <a:lnTo>
                      <a:pt x="289" y="78"/>
                    </a:lnTo>
                    <a:lnTo>
                      <a:pt x="290" y="78"/>
                    </a:lnTo>
                    <a:lnTo>
                      <a:pt x="294" y="93"/>
                    </a:lnTo>
                    <a:lnTo>
                      <a:pt x="297" y="68"/>
                    </a:lnTo>
                    <a:lnTo>
                      <a:pt x="299" y="91"/>
                    </a:lnTo>
                    <a:lnTo>
                      <a:pt x="302" y="76"/>
                    </a:lnTo>
                    <a:lnTo>
                      <a:pt x="305" y="88"/>
                    </a:lnTo>
                    <a:lnTo>
                      <a:pt x="307" y="78"/>
                    </a:lnTo>
                    <a:lnTo>
                      <a:pt x="310" y="93"/>
                    </a:lnTo>
                    <a:lnTo>
                      <a:pt x="312" y="68"/>
                    </a:lnTo>
                    <a:lnTo>
                      <a:pt x="315" y="81"/>
                    </a:lnTo>
                    <a:lnTo>
                      <a:pt x="319" y="73"/>
                    </a:lnTo>
                    <a:lnTo>
                      <a:pt x="320" y="86"/>
                    </a:lnTo>
                    <a:lnTo>
                      <a:pt x="324" y="85"/>
                    </a:lnTo>
                    <a:lnTo>
                      <a:pt x="327" y="81"/>
                    </a:lnTo>
                    <a:lnTo>
                      <a:pt x="329" y="88"/>
                    </a:lnTo>
                    <a:lnTo>
                      <a:pt x="332" y="93"/>
                    </a:lnTo>
                    <a:lnTo>
                      <a:pt x="334" y="80"/>
                    </a:lnTo>
                    <a:lnTo>
                      <a:pt x="337" y="83"/>
                    </a:lnTo>
                    <a:lnTo>
                      <a:pt x="340" y="81"/>
                    </a:lnTo>
                    <a:lnTo>
                      <a:pt x="342" y="94"/>
                    </a:lnTo>
                    <a:lnTo>
                      <a:pt x="345" y="83"/>
                    </a:lnTo>
                    <a:lnTo>
                      <a:pt x="349" y="88"/>
                    </a:lnTo>
                    <a:lnTo>
                      <a:pt x="350" y="96"/>
                    </a:lnTo>
                    <a:lnTo>
                      <a:pt x="354" y="91"/>
                    </a:lnTo>
                    <a:lnTo>
                      <a:pt x="355" y="91"/>
                    </a:lnTo>
                    <a:lnTo>
                      <a:pt x="358" y="90"/>
                    </a:lnTo>
                    <a:lnTo>
                      <a:pt x="362" y="93"/>
                    </a:lnTo>
                    <a:lnTo>
                      <a:pt x="363" y="85"/>
                    </a:lnTo>
                    <a:lnTo>
                      <a:pt x="367" y="88"/>
                    </a:lnTo>
                    <a:lnTo>
                      <a:pt x="370" y="91"/>
                    </a:lnTo>
                    <a:lnTo>
                      <a:pt x="372" y="91"/>
                    </a:lnTo>
                    <a:lnTo>
                      <a:pt x="375" y="91"/>
                    </a:lnTo>
                    <a:lnTo>
                      <a:pt x="377" y="86"/>
                    </a:lnTo>
                    <a:lnTo>
                      <a:pt x="380" y="88"/>
                    </a:lnTo>
                    <a:lnTo>
                      <a:pt x="383" y="94"/>
                    </a:lnTo>
                    <a:lnTo>
                      <a:pt x="385" y="85"/>
                    </a:lnTo>
                    <a:lnTo>
                      <a:pt x="388" y="81"/>
                    </a:lnTo>
                    <a:lnTo>
                      <a:pt x="392" y="90"/>
                    </a:lnTo>
                    <a:lnTo>
                      <a:pt x="393" y="91"/>
                    </a:lnTo>
                    <a:lnTo>
                      <a:pt x="397" y="91"/>
                    </a:lnTo>
                    <a:lnTo>
                      <a:pt x="400" y="96"/>
                    </a:lnTo>
                    <a:lnTo>
                      <a:pt x="402" y="94"/>
                    </a:lnTo>
                    <a:lnTo>
                      <a:pt x="405" y="85"/>
                    </a:lnTo>
                    <a:lnTo>
                      <a:pt x="407" y="94"/>
                    </a:lnTo>
                    <a:lnTo>
                      <a:pt x="410" y="91"/>
                    </a:lnTo>
                    <a:lnTo>
                      <a:pt x="413" y="90"/>
                    </a:lnTo>
                    <a:lnTo>
                      <a:pt x="415" y="91"/>
                    </a:lnTo>
                    <a:lnTo>
                      <a:pt x="418" y="88"/>
                    </a:lnTo>
                    <a:lnTo>
                      <a:pt x="420" y="90"/>
                    </a:lnTo>
                    <a:lnTo>
                      <a:pt x="423" y="90"/>
                    </a:lnTo>
                    <a:lnTo>
                      <a:pt x="427" y="90"/>
                    </a:lnTo>
                    <a:lnTo>
                      <a:pt x="428" y="88"/>
                    </a:lnTo>
                    <a:lnTo>
                      <a:pt x="431" y="88"/>
                    </a:lnTo>
                    <a:lnTo>
                      <a:pt x="435" y="86"/>
                    </a:lnTo>
                    <a:lnTo>
                      <a:pt x="436" y="88"/>
                    </a:lnTo>
                    <a:lnTo>
                      <a:pt x="440" y="93"/>
                    </a:lnTo>
                    <a:lnTo>
                      <a:pt x="441" y="94"/>
                    </a:lnTo>
                    <a:lnTo>
                      <a:pt x="445" y="94"/>
                    </a:lnTo>
                    <a:lnTo>
                      <a:pt x="448" y="91"/>
                    </a:lnTo>
                    <a:lnTo>
                      <a:pt x="450" y="88"/>
                    </a:lnTo>
                    <a:lnTo>
                      <a:pt x="453" y="91"/>
                    </a:lnTo>
                    <a:lnTo>
                      <a:pt x="456" y="91"/>
                    </a:lnTo>
                    <a:lnTo>
                      <a:pt x="458" y="93"/>
                    </a:lnTo>
                    <a:lnTo>
                      <a:pt x="461" y="93"/>
                    </a:lnTo>
                    <a:lnTo>
                      <a:pt x="465" y="88"/>
                    </a:lnTo>
                    <a:lnTo>
                      <a:pt x="466" y="85"/>
                    </a:lnTo>
                    <a:lnTo>
                      <a:pt x="470" y="93"/>
                    </a:lnTo>
                    <a:lnTo>
                      <a:pt x="471" y="91"/>
                    </a:lnTo>
                    <a:lnTo>
                      <a:pt x="475" y="88"/>
                    </a:lnTo>
                    <a:lnTo>
                      <a:pt x="478" y="91"/>
                    </a:lnTo>
                    <a:lnTo>
                      <a:pt x="480" y="88"/>
                    </a:lnTo>
                    <a:lnTo>
                      <a:pt x="483" y="90"/>
                    </a:lnTo>
                    <a:lnTo>
                      <a:pt x="485" y="91"/>
                    </a:lnTo>
                    <a:lnTo>
                      <a:pt x="488" y="83"/>
                    </a:lnTo>
                    <a:lnTo>
                      <a:pt x="491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59" name="Freeform 383"/>
              <p:cNvSpPr>
                <a:spLocks/>
              </p:cNvSpPr>
              <p:nvPr/>
            </p:nvSpPr>
            <p:spPr bwMode="auto">
              <a:xfrm>
                <a:off x="669" y="747"/>
                <a:ext cx="2024" cy="146"/>
              </a:xfrm>
              <a:custGeom>
                <a:avLst/>
                <a:gdLst>
                  <a:gd name="T0" fmla="*/ 30 w 2024"/>
                  <a:gd name="T1" fmla="*/ 139 h 146"/>
                  <a:gd name="T2" fmla="*/ 63 w 2024"/>
                  <a:gd name="T3" fmla="*/ 136 h 146"/>
                  <a:gd name="T4" fmla="*/ 94 w 2024"/>
                  <a:gd name="T5" fmla="*/ 141 h 146"/>
                  <a:gd name="T6" fmla="*/ 127 w 2024"/>
                  <a:gd name="T7" fmla="*/ 141 h 146"/>
                  <a:gd name="T8" fmla="*/ 159 w 2024"/>
                  <a:gd name="T9" fmla="*/ 141 h 146"/>
                  <a:gd name="T10" fmla="*/ 192 w 2024"/>
                  <a:gd name="T11" fmla="*/ 129 h 146"/>
                  <a:gd name="T12" fmla="*/ 224 w 2024"/>
                  <a:gd name="T13" fmla="*/ 134 h 146"/>
                  <a:gd name="T14" fmla="*/ 257 w 2024"/>
                  <a:gd name="T15" fmla="*/ 134 h 146"/>
                  <a:gd name="T16" fmla="*/ 288 w 2024"/>
                  <a:gd name="T17" fmla="*/ 137 h 146"/>
                  <a:gd name="T18" fmla="*/ 322 w 2024"/>
                  <a:gd name="T19" fmla="*/ 136 h 146"/>
                  <a:gd name="T20" fmla="*/ 353 w 2024"/>
                  <a:gd name="T21" fmla="*/ 136 h 146"/>
                  <a:gd name="T22" fmla="*/ 386 w 2024"/>
                  <a:gd name="T23" fmla="*/ 142 h 146"/>
                  <a:gd name="T24" fmla="*/ 418 w 2024"/>
                  <a:gd name="T25" fmla="*/ 141 h 146"/>
                  <a:gd name="T26" fmla="*/ 451 w 2024"/>
                  <a:gd name="T27" fmla="*/ 126 h 146"/>
                  <a:gd name="T28" fmla="*/ 483 w 2024"/>
                  <a:gd name="T29" fmla="*/ 134 h 146"/>
                  <a:gd name="T30" fmla="*/ 516 w 2024"/>
                  <a:gd name="T31" fmla="*/ 106 h 146"/>
                  <a:gd name="T32" fmla="*/ 547 w 2024"/>
                  <a:gd name="T33" fmla="*/ 46 h 146"/>
                  <a:gd name="T34" fmla="*/ 580 w 2024"/>
                  <a:gd name="T35" fmla="*/ 141 h 146"/>
                  <a:gd name="T36" fmla="*/ 612 w 2024"/>
                  <a:gd name="T37" fmla="*/ 126 h 146"/>
                  <a:gd name="T38" fmla="*/ 645 w 2024"/>
                  <a:gd name="T39" fmla="*/ 136 h 146"/>
                  <a:gd name="T40" fmla="*/ 677 w 2024"/>
                  <a:gd name="T41" fmla="*/ 136 h 146"/>
                  <a:gd name="T42" fmla="*/ 710 w 2024"/>
                  <a:gd name="T43" fmla="*/ 139 h 146"/>
                  <a:gd name="T44" fmla="*/ 741 w 2024"/>
                  <a:gd name="T45" fmla="*/ 139 h 146"/>
                  <a:gd name="T46" fmla="*/ 775 w 2024"/>
                  <a:gd name="T47" fmla="*/ 141 h 146"/>
                  <a:gd name="T48" fmla="*/ 806 w 2024"/>
                  <a:gd name="T49" fmla="*/ 137 h 146"/>
                  <a:gd name="T50" fmla="*/ 839 w 2024"/>
                  <a:gd name="T51" fmla="*/ 137 h 146"/>
                  <a:gd name="T52" fmla="*/ 873 w 2024"/>
                  <a:gd name="T53" fmla="*/ 142 h 146"/>
                  <a:gd name="T54" fmla="*/ 904 w 2024"/>
                  <a:gd name="T55" fmla="*/ 137 h 146"/>
                  <a:gd name="T56" fmla="*/ 937 w 2024"/>
                  <a:gd name="T57" fmla="*/ 144 h 146"/>
                  <a:gd name="T58" fmla="*/ 969 w 2024"/>
                  <a:gd name="T59" fmla="*/ 141 h 146"/>
                  <a:gd name="T60" fmla="*/ 1002 w 2024"/>
                  <a:gd name="T61" fmla="*/ 141 h 146"/>
                  <a:gd name="T62" fmla="*/ 1033 w 2024"/>
                  <a:gd name="T63" fmla="*/ 136 h 146"/>
                  <a:gd name="T64" fmla="*/ 1067 w 2024"/>
                  <a:gd name="T65" fmla="*/ 136 h 146"/>
                  <a:gd name="T66" fmla="*/ 1098 w 2024"/>
                  <a:gd name="T67" fmla="*/ 134 h 146"/>
                  <a:gd name="T68" fmla="*/ 1131 w 2024"/>
                  <a:gd name="T69" fmla="*/ 134 h 146"/>
                  <a:gd name="T70" fmla="*/ 1163 w 2024"/>
                  <a:gd name="T71" fmla="*/ 146 h 146"/>
                  <a:gd name="T72" fmla="*/ 1196 w 2024"/>
                  <a:gd name="T73" fmla="*/ 139 h 146"/>
                  <a:gd name="T74" fmla="*/ 1228 w 2024"/>
                  <a:gd name="T75" fmla="*/ 136 h 146"/>
                  <a:gd name="T76" fmla="*/ 1261 w 2024"/>
                  <a:gd name="T77" fmla="*/ 141 h 146"/>
                  <a:gd name="T78" fmla="*/ 1292 w 2024"/>
                  <a:gd name="T79" fmla="*/ 141 h 146"/>
                  <a:gd name="T80" fmla="*/ 1325 w 2024"/>
                  <a:gd name="T81" fmla="*/ 131 h 146"/>
                  <a:gd name="T82" fmla="*/ 1357 w 2024"/>
                  <a:gd name="T83" fmla="*/ 112 h 146"/>
                  <a:gd name="T84" fmla="*/ 1390 w 2024"/>
                  <a:gd name="T85" fmla="*/ 114 h 146"/>
                  <a:gd name="T86" fmla="*/ 1422 w 2024"/>
                  <a:gd name="T87" fmla="*/ 76 h 146"/>
                  <a:gd name="T88" fmla="*/ 1455 w 2024"/>
                  <a:gd name="T89" fmla="*/ 104 h 146"/>
                  <a:gd name="T90" fmla="*/ 1486 w 2024"/>
                  <a:gd name="T91" fmla="*/ 139 h 146"/>
                  <a:gd name="T92" fmla="*/ 1520 w 2024"/>
                  <a:gd name="T93" fmla="*/ 136 h 146"/>
                  <a:gd name="T94" fmla="*/ 1551 w 2024"/>
                  <a:gd name="T95" fmla="*/ 144 h 146"/>
                  <a:gd name="T96" fmla="*/ 1584 w 2024"/>
                  <a:gd name="T97" fmla="*/ 139 h 146"/>
                  <a:gd name="T98" fmla="*/ 1616 w 2024"/>
                  <a:gd name="T99" fmla="*/ 134 h 146"/>
                  <a:gd name="T100" fmla="*/ 1649 w 2024"/>
                  <a:gd name="T101" fmla="*/ 142 h 146"/>
                  <a:gd name="T102" fmla="*/ 1681 w 2024"/>
                  <a:gd name="T103" fmla="*/ 141 h 146"/>
                  <a:gd name="T104" fmla="*/ 1714 w 2024"/>
                  <a:gd name="T105" fmla="*/ 139 h 146"/>
                  <a:gd name="T106" fmla="*/ 1745 w 2024"/>
                  <a:gd name="T107" fmla="*/ 141 h 146"/>
                  <a:gd name="T108" fmla="*/ 1778 w 2024"/>
                  <a:gd name="T109" fmla="*/ 142 h 146"/>
                  <a:gd name="T110" fmla="*/ 1810 w 2024"/>
                  <a:gd name="T111" fmla="*/ 137 h 146"/>
                  <a:gd name="T112" fmla="*/ 1843 w 2024"/>
                  <a:gd name="T113" fmla="*/ 136 h 146"/>
                  <a:gd name="T114" fmla="*/ 1875 w 2024"/>
                  <a:gd name="T115" fmla="*/ 144 h 146"/>
                  <a:gd name="T116" fmla="*/ 1908 w 2024"/>
                  <a:gd name="T117" fmla="*/ 142 h 146"/>
                  <a:gd name="T118" fmla="*/ 1939 w 2024"/>
                  <a:gd name="T119" fmla="*/ 139 h 146"/>
                  <a:gd name="T120" fmla="*/ 1973 w 2024"/>
                  <a:gd name="T121" fmla="*/ 141 h 146"/>
                  <a:gd name="T122" fmla="*/ 2004 w 2024"/>
                  <a:gd name="T123" fmla="*/ 142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39"/>
                    </a:moveTo>
                    <a:lnTo>
                      <a:pt x="3" y="134"/>
                    </a:lnTo>
                    <a:lnTo>
                      <a:pt x="5" y="139"/>
                    </a:lnTo>
                    <a:lnTo>
                      <a:pt x="8" y="136"/>
                    </a:lnTo>
                    <a:lnTo>
                      <a:pt x="11" y="139"/>
                    </a:lnTo>
                    <a:lnTo>
                      <a:pt x="13" y="137"/>
                    </a:lnTo>
                    <a:lnTo>
                      <a:pt x="16" y="137"/>
                    </a:lnTo>
                    <a:lnTo>
                      <a:pt x="20" y="136"/>
                    </a:lnTo>
                    <a:lnTo>
                      <a:pt x="21" y="142"/>
                    </a:lnTo>
                    <a:lnTo>
                      <a:pt x="25" y="139"/>
                    </a:lnTo>
                    <a:lnTo>
                      <a:pt x="28" y="139"/>
                    </a:lnTo>
                    <a:lnTo>
                      <a:pt x="30" y="139"/>
                    </a:lnTo>
                    <a:lnTo>
                      <a:pt x="33" y="144"/>
                    </a:lnTo>
                    <a:lnTo>
                      <a:pt x="35" y="141"/>
                    </a:lnTo>
                    <a:lnTo>
                      <a:pt x="38" y="141"/>
                    </a:lnTo>
                    <a:lnTo>
                      <a:pt x="41" y="144"/>
                    </a:lnTo>
                    <a:lnTo>
                      <a:pt x="43" y="142"/>
                    </a:lnTo>
                    <a:lnTo>
                      <a:pt x="46" y="139"/>
                    </a:lnTo>
                    <a:lnTo>
                      <a:pt x="49" y="136"/>
                    </a:lnTo>
                    <a:lnTo>
                      <a:pt x="51" y="141"/>
                    </a:lnTo>
                    <a:lnTo>
                      <a:pt x="54" y="137"/>
                    </a:lnTo>
                    <a:lnTo>
                      <a:pt x="56" y="141"/>
                    </a:lnTo>
                    <a:lnTo>
                      <a:pt x="59" y="139"/>
                    </a:lnTo>
                    <a:lnTo>
                      <a:pt x="63" y="136"/>
                    </a:lnTo>
                    <a:lnTo>
                      <a:pt x="64" y="139"/>
                    </a:lnTo>
                    <a:lnTo>
                      <a:pt x="68" y="134"/>
                    </a:lnTo>
                    <a:lnTo>
                      <a:pt x="69" y="139"/>
                    </a:lnTo>
                    <a:lnTo>
                      <a:pt x="73" y="139"/>
                    </a:lnTo>
                    <a:lnTo>
                      <a:pt x="76" y="141"/>
                    </a:lnTo>
                    <a:lnTo>
                      <a:pt x="78" y="142"/>
                    </a:lnTo>
                    <a:lnTo>
                      <a:pt x="81" y="136"/>
                    </a:lnTo>
                    <a:lnTo>
                      <a:pt x="84" y="137"/>
                    </a:lnTo>
                    <a:lnTo>
                      <a:pt x="86" y="141"/>
                    </a:lnTo>
                    <a:lnTo>
                      <a:pt x="89" y="141"/>
                    </a:lnTo>
                    <a:lnTo>
                      <a:pt x="93" y="144"/>
                    </a:lnTo>
                    <a:lnTo>
                      <a:pt x="94" y="141"/>
                    </a:lnTo>
                    <a:lnTo>
                      <a:pt x="98" y="142"/>
                    </a:lnTo>
                    <a:lnTo>
                      <a:pt x="99" y="142"/>
                    </a:lnTo>
                    <a:lnTo>
                      <a:pt x="103" y="141"/>
                    </a:lnTo>
                    <a:lnTo>
                      <a:pt x="106" y="141"/>
                    </a:lnTo>
                    <a:lnTo>
                      <a:pt x="108" y="139"/>
                    </a:lnTo>
                    <a:lnTo>
                      <a:pt x="111" y="141"/>
                    </a:lnTo>
                    <a:lnTo>
                      <a:pt x="114" y="139"/>
                    </a:lnTo>
                    <a:lnTo>
                      <a:pt x="116" y="139"/>
                    </a:lnTo>
                    <a:lnTo>
                      <a:pt x="119" y="139"/>
                    </a:lnTo>
                    <a:lnTo>
                      <a:pt x="121" y="144"/>
                    </a:lnTo>
                    <a:lnTo>
                      <a:pt x="124" y="137"/>
                    </a:lnTo>
                    <a:lnTo>
                      <a:pt x="127" y="141"/>
                    </a:lnTo>
                    <a:lnTo>
                      <a:pt x="129" y="137"/>
                    </a:lnTo>
                    <a:lnTo>
                      <a:pt x="132" y="136"/>
                    </a:lnTo>
                    <a:lnTo>
                      <a:pt x="134" y="137"/>
                    </a:lnTo>
                    <a:lnTo>
                      <a:pt x="137" y="146"/>
                    </a:lnTo>
                    <a:lnTo>
                      <a:pt x="141" y="139"/>
                    </a:lnTo>
                    <a:lnTo>
                      <a:pt x="142" y="142"/>
                    </a:lnTo>
                    <a:lnTo>
                      <a:pt x="146" y="137"/>
                    </a:lnTo>
                    <a:lnTo>
                      <a:pt x="149" y="137"/>
                    </a:lnTo>
                    <a:lnTo>
                      <a:pt x="151" y="144"/>
                    </a:lnTo>
                    <a:lnTo>
                      <a:pt x="154" y="144"/>
                    </a:lnTo>
                    <a:lnTo>
                      <a:pt x="157" y="144"/>
                    </a:lnTo>
                    <a:lnTo>
                      <a:pt x="159" y="141"/>
                    </a:lnTo>
                    <a:lnTo>
                      <a:pt x="162" y="141"/>
                    </a:lnTo>
                    <a:lnTo>
                      <a:pt x="164" y="137"/>
                    </a:lnTo>
                    <a:lnTo>
                      <a:pt x="167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6" y="141"/>
                    </a:lnTo>
                    <a:lnTo>
                      <a:pt x="179" y="139"/>
                    </a:lnTo>
                    <a:lnTo>
                      <a:pt x="181" y="141"/>
                    </a:lnTo>
                    <a:lnTo>
                      <a:pt x="184" y="137"/>
                    </a:lnTo>
                    <a:lnTo>
                      <a:pt x="186" y="141"/>
                    </a:lnTo>
                    <a:lnTo>
                      <a:pt x="189" y="141"/>
                    </a:lnTo>
                    <a:lnTo>
                      <a:pt x="192" y="129"/>
                    </a:lnTo>
                    <a:lnTo>
                      <a:pt x="194" y="139"/>
                    </a:lnTo>
                    <a:lnTo>
                      <a:pt x="197" y="129"/>
                    </a:lnTo>
                    <a:lnTo>
                      <a:pt x="200" y="139"/>
                    </a:lnTo>
                    <a:lnTo>
                      <a:pt x="202" y="142"/>
                    </a:lnTo>
                    <a:lnTo>
                      <a:pt x="205" y="141"/>
                    </a:lnTo>
                    <a:lnTo>
                      <a:pt x="207" y="137"/>
                    </a:lnTo>
                    <a:lnTo>
                      <a:pt x="210" y="141"/>
                    </a:lnTo>
                    <a:lnTo>
                      <a:pt x="214" y="134"/>
                    </a:lnTo>
                    <a:lnTo>
                      <a:pt x="215" y="141"/>
                    </a:lnTo>
                    <a:lnTo>
                      <a:pt x="219" y="132"/>
                    </a:lnTo>
                    <a:lnTo>
                      <a:pt x="222" y="132"/>
                    </a:lnTo>
                    <a:lnTo>
                      <a:pt x="224" y="134"/>
                    </a:lnTo>
                    <a:lnTo>
                      <a:pt x="227" y="137"/>
                    </a:lnTo>
                    <a:lnTo>
                      <a:pt x="229" y="134"/>
                    </a:lnTo>
                    <a:lnTo>
                      <a:pt x="232" y="139"/>
                    </a:lnTo>
                    <a:lnTo>
                      <a:pt x="235" y="131"/>
                    </a:lnTo>
                    <a:lnTo>
                      <a:pt x="237" y="124"/>
                    </a:lnTo>
                    <a:lnTo>
                      <a:pt x="240" y="126"/>
                    </a:lnTo>
                    <a:lnTo>
                      <a:pt x="244" y="131"/>
                    </a:lnTo>
                    <a:lnTo>
                      <a:pt x="245" y="136"/>
                    </a:lnTo>
                    <a:lnTo>
                      <a:pt x="249" y="127"/>
                    </a:lnTo>
                    <a:lnTo>
                      <a:pt x="250" y="121"/>
                    </a:lnTo>
                    <a:lnTo>
                      <a:pt x="254" y="131"/>
                    </a:lnTo>
                    <a:lnTo>
                      <a:pt x="257" y="134"/>
                    </a:lnTo>
                    <a:lnTo>
                      <a:pt x="259" y="114"/>
                    </a:lnTo>
                    <a:lnTo>
                      <a:pt x="262" y="136"/>
                    </a:lnTo>
                    <a:lnTo>
                      <a:pt x="265" y="134"/>
                    </a:lnTo>
                    <a:lnTo>
                      <a:pt x="267" y="129"/>
                    </a:lnTo>
                    <a:lnTo>
                      <a:pt x="270" y="132"/>
                    </a:lnTo>
                    <a:lnTo>
                      <a:pt x="272" y="136"/>
                    </a:lnTo>
                    <a:lnTo>
                      <a:pt x="275" y="139"/>
                    </a:lnTo>
                    <a:lnTo>
                      <a:pt x="278" y="137"/>
                    </a:lnTo>
                    <a:lnTo>
                      <a:pt x="280" y="141"/>
                    </a:lnTo>
                    <a:lnTo>
                      <a:pt x="283" y="134"/>
                    </a:lnTo>
                    <a:lnTo>
                      <a:pt x="287" y="134"/>
                    </a:lnTo>
                    <a:lnTo>
                      <a:pt x="288" y="137"/>
                    </a:lnTo>
                    <a:lnTo>
                      <a:pt x="292" y="136"/>
                    </a:lnTo>
                    <a:lnTo>
                      <a:pt x="295" y="134"/>
                    </a:lnTo>
                    <a:lnTo>
                      <a:pt x="297" y="134"/>
                    </a:lnTo>
                    <a:lnTo>
                      <a:pt x="300" y="132"/>
                    </a:lnTo>
                    <a:lnTo>
                      <a:pt x="302" y="139"/>
                    </a:lnTo>
                    <a:lnTo>
                      <a:pt x="305" y="137"/>
                    </a:lnTo>
                    <a:lnTo>
                      <a:pt x="308" y="136"/>
                    </a:lnTo>
                    <a:lnTo>
                      <a:pt x="310" y="141"/>
                    </a:lnTo>
                    <a:lnTo>
                      <a:pt x="313" y="144"/>
                    </a:lnTo>
                    <a:lnTo>
                      <a:pt x="315" y="141"/>
                    </a:lnTo>
                    <a:lnTo>
                      <a:pt x="318" y="134"/>
                    </a:lnTo>
                    <a:lnTo>
                      <a:pt x="322" y="136"/>
                    </a:lnTo>
                    <a:lnTo>
                      <a:pt x="323" y="134"/>
                    </a:lnTo>
                    <a:lnTo>
                      <a:pt x="327" y="134"/>
                    </a:lnTo>
                    <a:lnTo>
                      <a:pt x="330" y="141"/>
                    </a:lnTo>
                    <a:lnTo>
                      <a:pt x="332" y="139"/>
                    </a:lnTo>
                    <a:lnTo>
                      <a:pt x="335" y="131"/>
                    </a:lnTo>
                    <a:lnTo>
                      <a:pt x="338" y="142"/>
                    </a:lnTo>
                    <a:lnTo>
                      <a:pt x="340" y="144"/>
                    </a:lnTo>
                    <a:lnTo>
                      <a:pt x="343" y="137"/>
                    </a:lnTo>
                    <a:lnTo>
                      <a:pt x="345" y="137"/>
                    </a:lnTo>
                    <a:lnTo>
                      <a:pt x="348" y="141"/>
                    </a:lnTo>
                    <a:lnTo>
                      <a:pt x="351" y="141"/>
                    </a:lnTo>
                    <a:lnTo>
                      <a:pt x="353" y="136"/>
                    </a:lnTo>
                    <a:lnTo>
                      <a:pt x="356" y="134"/>
                    </a:lnTo>
                    <a:lnTo>
                      <a:pt x="360" y="139"/>
                    </a:lnTo>
                    <a:lnTo>
                      <a:pt x="361" y="134"/>
                    </a:lnTo>
                    <a:lnTo>
                      <a:pt x="365" y="136"/>
                    </a:lnTo>
                    <a:lnTo>
                      <a:pt x="366" y="144"/>
                    </a:lnTo>
                    <a:lnTo>
                      <a:pt x="370" y="142"/>
                    </a:lnTo>
                    <a:lnTo>
                      <a:pt x="373" y="131"/>
                    </a:lnTo>
                    <a:lnTo>
                      <a:pt x="375" y="144"/>
                    </a:lnTo>
                    <a:lnTo>
                      <a:pt x="378" y="139"/>
                    </a:lnTo>
                    <a:lnTo>
                      <a:pt x="380" y="142"/>
                    </a:lnTo>
                    <a:lnTo>
                      <a:pt x="383" y="136"/>
                    </a:lnTo>
                    <a:lnTo>
                      <a:pt x="386" y="142"/>
                    </a:lnTo>
                    <a:lnTo>
                      <a:pt x="388" y="144"/>
                    </a:lnTo>
                    <a:lnTo>
                      <a:pt x="391" y="136"/>
                    </a:lnTo>
                    <a:lnTo>
                      <a:pt x="395" y="136"/>
                    </a:lnTo>
                    <a:lnTo>
                      <a:pt x="396" y="124"/>
                    </a:lnTo>
                    <a:lnTo>
                      <a:pt x="400" y="136"/>
                    </a:lnTo>
                    <a:lnTo>
                      <a:pt x="403" y="127"/>
                    </a:lnTo>
                    <a:lnTo>
                      <a:pt x="405" y="141"/>
                    </a:lnTo>
                    <a:lnTo>
                      <a:pt x="408" y="141"/>
                    </a:lnTo>
                    <a:lnTo>
                      <a:pt x="410" y="127"/>
                    </a:lnTo>
                    <a:lnTo>
                      <a:pt x="413" y="132"/>
                    </a:lnTo>
                    <a:lnTo>
                      <a:pt x="416" y="139"/>
                    </a:lnTo>
                    <a:lnTo>
                      <a:pt x="418" y="141"/>
                    </a:lnTo>
                    <a:lnTo>
                      <a:pt x="421" y="136"/>
                    </a:lnTo>
                    <a:lnTo>
                      <a:pt x="424" y="139"/>
                    </a:lnTo>
                    <a:lnTo>
                      <a:pt x="426" y="129"/>
                    </a:lnTo>
                    <a:lnTo>
                      <a:pt x="429" y="132"/>
                    </a:lnTo>
                    <a:lnTo>
                      <a:pt x="431" y="139"/>
                    </a:lnTo>
                    <a:lnTo>
                      <a:pt x="434" y="129"/>
                    </a:lnTo>
                    <a:lnTo>
                      <a:pt x="438" y="139"/>
                    </a:lnTo>
                    <a:lnTo>
                      <a:pt x="439" y="141"/>
                    </a:lnTo>
                    <a:lnTo>
                      <a:pt x="443" y="142"/>
                    </a:lnTo>
                    <a:lnTo>
                      <a:pt x="446" y="134"/>
                    </a:lnTo>
                    <a:lnTo>
                      <a:pt x="448" y="139"/>
                    </a:lnTo>
                    <a:lnTo>
                      <a:pt x="451" y="126"/>
                    </a:lnTo>
                    <a:lnTo>
                      <a:pt x="453" y="141"/>
                    </a:lnTo>
                    <a:lnTo>
                      <a:pt x="456" y="127"/>
                    </a:lnTo>
                    <a:lnTo>
                      <a:pt x="459" y="136"/>
                    </a:lnTo>
                    <a:lnTo>
                      <a:pt x="461" y="139"/>
                    </a:lnTo>
                    <a:lnTo>
                      <a:pt x="464" y="129"/>
                    </a:lnTo>
                    <a:lnTo>
                      <a:pt x="468" y="122"/>
                    </a:lnTo>
                    <a:lnTo>
                      <a:pt x="469" y="132"/>
                    </a:lnTo>
                    <a:lnTo>
                      <a:pt x="473" y="139"/>
                    </a:lnTo>
                    <a:lnTo>
                      <a:pt x="474" y="134"/>
                    </a:lnTo>
                    <a:lnTo>
                      <a:pt x="478" y="131"/>
                    </a:lnTo>
                    <a:lnTo>
                      <a:pt x="481" y="142"/>
                    </a:lnTo>
                    <a:lnTo>
                      <a:pt x="483" y="134"/>
                    </a:lnTo>
                    <a:lnTo>
                      <a:pt x="486" y="116"/>
                    </a:lnTo>
                    <a:lnTo>
                      <a:pt x="489" y="131"/>
                    </a:lnTo>
                    <a:lnTo>
                      <a:pt x="491" y="131"/>
                    </a:lnTo>
                    <a:lnTo>
                      <a:pt x="494" y="127"/>
                    </a:lnTo>
                    <a:lnTo>
                      <a:pt x="496" y="129"/>
                    </a:lnTo>
                    <a:lnTo>
                      <a:pt x="499" y="107"/>
                    </a:lnTo>
                    <a:lnTo>
                      <a:pt x="502" y="136"/>
                    </a:lnTo>
                    <a:lnTo>
                      <a:pt x="504" y="116"/>
                    </a:lnTo>
                    <a:lnTo>
                      <a:pt x="507" y="137"/>
                    </a:lnTo>
                    <a:lnTo>
                      <a:pt x="511" y="112"/>
                    </a:lnTo>
                    <a:lnTo>
                      <a:pt x="512" y="122"/>
                    </a:lnTo>
                    <a:lnTo>
                      <a:pt x="516" y="106"/>
                    </a:lnTo>
                    <a:lnTo>
                      <a:pt x="517" y="97"/>
                    </a:lnTo>
                    <a:lnTo>
                      <a:pt x="521" y="119"/>
                    </a:lnTo>
                    <a:lnTo>
                      <a:pt x="524" y="73"/>
                    </a:lnTo>
                    <a:lnTo>
                      <a:pt x="526" y="89"/>
                    </a:lnTo>
                    <a:lnTo>
                      <a:pt x="529" y="71"/>
                    </a:lnTo>
                    <a:lnTo>
                      <a:pt x="532" y="107"/>
                    </a:lnTo>
                    <a:lnTo>
                      <a:pt x="534" y="119"/>
                    </a:lnTo>
                    <a:lnTo>
                      <a:pt x="537" y="58"/>
                    </a:lnTo>
                    <a:lnTo>
                      <a:pt x="541" y="61"/>
                    </a:lnTo>
                    <a:lnTo>
                      <a:pt x="542" y="31"/>
                    </a:lnTo>
                    <a:lnTo>
                      <a:pt x="546" y="64"/>
                    </a:lnTo>
                    <a:lnTo>
                      <a:pt x="547" y="46"/>
                    </a:lnTo>
                    <a:lnTo>
                      <a:pt x="551" y="107"/>
                    </a:lnTo>
                    <a:lnTo>
                      <a:pt x="554" y="74"/>
                    </a:lnTo>
                    <a:lnTo>
                      <a:pt x="556" y="53"/>
                    </a:lnTo>
                    <a:lnTo>
                      <a:pt x="559" y="107"/>
                    </a:lnTo>
                    <a:lnTo>
                      <a:pt x="561" y="141"/>
                    </a:lnTo>
                    <a:lnTo>
                      <a:pt x="564" y="96"/>
                    </a:lnTo>
                    <a:lnTo>
                      <a:pt x="567" y="82"/>
                    </a:lnTo>
                    <a:lnTo>
                      <a:pt x="569" y="101"/>
                    </a:lnTo>
                    <a:lnTo>
                      <a:pt x="572" y="107"/>
                    </a:lnTo>
                    <a:lnTo>
                      <a:pt x="575" y="106"/>
                    </a:lnTo>
                    <a:lnTo>
                      <a:pt x="577" y="109"/>
                    </a:lnTo>
                    <a:lnTo>
                      <a:pt x="580" y="141"/>
                    </a:lnTo>
                    <a:lnTo>
                      <a:pt x="582" y="129"/>
                    </a:lnTo>
                    <a:lnTo>
                      <a:pt x="585" y="129"/>
                    </a:lnTo>
                    <a:lnTo>
                      <a:pt x="589" y="119"/>
                    </a:lnTo>
                    <a:lnTo>
                      <a:pt x="590" y="121"/>
                    </a:lnTo>
                    <a:lnTo>
                      <a:pt x="594" y="121"/>
                    </a:lnTo>
                    <a:lnTo>
                      <a:pt x="597" y="121"/>
                    </a:lnTo>
                    <a:lnTo>
                      <a:pt x="599" y="126"/>
                    </a:lnTo>
                    <a:lnTo>
                      <a:pt x="602" y="136"/>
                    </a:lnTo>
                    <a:lnTo>
                      <a:pt x="605" y="134"/>
                    </a:lnTo>
                    <a:lnTo>
                      <a:pt x="607" y="122"/>
                    </a:lnTo>
                    <a:lnTo>
                      <a:pt x="610" y="127"/>
                    </a:lnTo>
                    <a:lnTo>
                      <a:pt x="612" y="126"/>
                    </a:lnTo>
                    <a:lnTo>
                      <a:pt x="615" y="117"/>
                    </a:lnTo>
                    <a:lnTo>
                      <a:pt x="619" y="126"/>
                    </a:lnTo>
                    <a:lnTo>
                      <a:pt x="620" y="122"/>
                    </a:lnTo>
                    <a:lnTo>
                      <a:pt x="624" y="129"/>
                    </a:lnTo>
                    <a:lnTo>
                      <a:pt x="625" y="132"/>
                    </a:lnTo>
                    <a:lnTo>
                      <a:pt x="629" y="137"/>
                    </a:lnTo>
                    <a:lnTo>
                      <a:pt x="632" y="146"/>
                    </a:lnTo>
                    <a:lnTo>
                      <a:pt x="634" y="136"/>
                    </a:lnTo>
                    <a:lnTo>
                      <a:pt x="637" y="134"/>
                    </a:lnTo>
                    <a:lnTo>
                      <a:pt x="640" y="141"/>
                    </a:lnTo>
                    <a:lnTo>
                      <a:pt x="642" y="137"/>
                    </a:lnTo>
                    <a:lnTo>
                      <a:pt x="645" y="136"/>
                    </a:lnTo>
                    <a:lnTo>
                      <a:pt x="647" y="132"/>
                    </a:lnTo>
                    <a:lnTo>
                      <a:pt x="650" y="141"/>
                    </a:lnTo>
                    <a:lnTo>
                      <a:pt x="653" y="136"/>
                    </a:lnTo>
                    <a:lnTo>
                      <a:pt x="655" y="139"/>
                    </a:lnTo>
                    <a:lnTo>
                      <a:pt x="658" y="141"/>
                    </a:lnTo>
                    <a:lnTo>
                      <a:pt x="662" y="136"/>
                    </a:lnTo>
                    <a:lnTo>
                      <a:pt x="663" y="136"/>
                    </a:lnTo>
                    <a:lnTo>
                      <a:pt x="667" y="136"/>
                    </a:lnTo>
                    <a:lnTo>
                      <a:pt x="670" y="136"/>
                    </a:lnTo>
                    <a:lnTo>
                      <a:pt x="672" y="137"/>
                    </a:lnTo>
                    <a:lnTo>
                      <a:pt x="675" y="136"/>
                    </a:lnTo>
                    <a:lnTo>
                      <a:pt x="677" y="136"/>
                    </a:lnTo>
                    <a:lnTo>
                      <a:pt x="680" y="142"/>
                    </a:lnTo>
                    <a:lnTo>
                      <a:pt x="683" y="137"/>
                    </a:lnTo>
                    <a:lnTo>
                      <a:pt x="685" y="134"/>
                    </a:lnTo>
                    <a:lnTo>
                      <a:pt x="688" y="134"/>
                    </a:lnTo>
                    <a:lnTo>
                      <a:pt x="692" y="144"/>
                    </a:lnTo>
                    <a:lnTo>
                      <a:pt x="693" y="139"/>
                    </a:lnTo>
                    <a:lnTo>
                      <a:pt x="697" y="139"/>
                    </a:lnTo>
                    <a:lnTo>
                      <a:pt x="698" y="142"/>
                    </a:lnTo>
                    <a:lnTo>
                      <a:pt x="702" y="144"/>
                    </a:lnTo>
                    <a:lnTo>
                      <a:pt x="705" y="137"/>
                    </a:lnTo>
                    <a:lnTo>
                      <a:pt x="707" y="137"/>
                    </a:lnTo>
                    <a:lnTo>
                      <a:pt x="710" y="139"/>
                    </a:lnTo>
                    <a:lnTo>
                      <a:pt x="712" y="141"/>
                    </a:lnTo>
                    <a:lnTo>
                      <a:pt x="715" y="137"/>
                    </a:lnTo>
                    <a:lnTo>
                      <a:pt x="718" y="132"/>
                    </a:lnTo>
                    <a:lnTo>
                      <a:pt x="720" y="139"/>
                    </a:lnTo>
                    <a:lnTo>
                      <a:pt x="723" y="136"/>
                    </a:lnTo>
                    <a:lnTo>
                      <a:pt x="726" y="141"/>
                    </a:lnTo>
                    <a:lnTo>
                      <a:pt x="728" y="141"/>
                    </a:lnTo>
                    <a:lnTo>
                      <a:pt x="731" y="139"/>
                    </a:lnTo>
                    <a:lnTo>
                      <a:pt x="735" y="139"/>
                    </a:lnTo>
                    <a:lnTo>
                      <a:pt x="736" y="141"/>
                    </a:lnTo>
                    <a:lnTo>
                      <a:pt x="740" y="139"/>
                    </a:lnTo>
                    <a:lnTo>
                      <a:pt x="741" y="139"/>
                    </a:lnTo>
                    <a:lnTo>
                      <a:pt x="745" y="139"/>
                    </a:lnTo>
                    <a:lnTo>
                      <a:pt x="748" y="141"/>
                    </a:lnTo>
                    <a:lnTo>
                      <a:pt x="750" y="139"/>
                    </a:lnTo>
                    <a:lnTo>
                      <a:pt x="753" y="139"/>
                    </a:lnTo>
                    <a:lnTo>
                      <a:pt x="756" y="142"/>
                    </a:lnTo>
                    <a:lnTo>
                      <a:pt x="758" y="139"/>
                    </a:lnTo>
                    <a:lnTo>
                      <a:pt x="761" y="137"/>
                    </a:lnTo>
                    <a:lnTo>
                      <a:pt x="763" y="142"/>
                    </a:lnTo>
                    <a:lnTo>
                      <a:pt x="766" y="134"/>
                    </a:lnTo>
                    <a:lnTo>
                      <a:pt x="770" y="139"/>
                    </a:lnTo>
                    <a:lnTo>
                      <a:pt x="771" y="139"/>
                    </a:lnTo>
                    <a:lnTo>
                      <a:pt x="775" y="141"/>
                    </a:lnTo>
                    <a:lnTo>
                      <a:pt x="778" y="139"/>
                    </a:lnTo>
                    <a:lnTo>
                      <a:pt x="780" y="136"/>
                    </a:lnTo>
                    <a:lnTo>
                      <a:pt x="783" y="144"/>
                    </a:lnTo>
                    <a:lnTo>
                      <a:pt x="785" y="144"/>
                    </a:lnTo>
                    <a:lnTo>
                      <a:pt x="788" y="144"/>
                    </a:lnTo>
                    <a:lnTo>
                      <a:pt x="791" y="134"/>
                    </a:lnTo>
                    <a:lnTo>
                      <a:pt x="793" y="141"/>
                    </a:lnTo>
                    <a:lnTo>
                      <a:pt x="796" y="137"/>
                    </a:lnTo>
                    <a:lnTo>
                      <a:pt x="799" y="142"/>
                    </a:lnTo>
                    <a:lnTo>
                      <a:pt x="801" y="142"/>
                    </a:lnTo>
                    <a:lnTo>
                      <a:pt x="804" y="142"/>
                    </a:lnTo>
                    <a:lnTo>
                      <a:pt x="806" y="137"/>
                    </a:lnTo>
                    <a:lnTo>
                      <a:pt x="809" y="137"/>
                    </a:lnTo>
                    <a:lnTo>
                      <a:pt x="813" y="142"/>
                    </a:lnTo>
                    <a:lnTo>
                      <a:pt x="814" y="137"/>
                    </a:lnTo>
                    <a:lnTo>
                      <a:pt x="818" y="139"/>
                    </a:lnTo>
                    <a:lnTo>
                      <a:pt x="821" y="141"/>
                    </a:lnTo>
                    <a:lnTo>
                      <a:pt x="823" y="141"/>
                    </a:lnTo>
                    <a:lnTo>
                      <a:pt x="826" y="144"/>
                    </a:lnTo>
                    <a:lnTo>
                      <a:pt x="828" y="137"/>
                    </a:lnTo>
                    <a:lnTo>
                      <a:pt x="831" y="137"/>
                    </a:lnTo>
                    <a:lnTo>
                      <a:pt x="834" y="141"/>
                    </a:lnTo>
                    <a:lnTo>
                      <a:pt x="836" y="136"/>
                    </a:lnTo>
                    <a:lnTo>
                      <a:pt x="839" y="137"/>
                    </a:lnTo>
                    <a:lnTo>
                      <a:pt x="843" y="142"/>
                    </a:lnTo>
                    <a:lnTo>
                      <a:pt x="844" y="139"/>
                    </a:lnTo>
                    <a:lnTo>
                      <a:pt x="848" y="142"/>
                    </a:lnTo>
                    <a:lnTo>
                      <a:pt x="849" y="142"/>
                    </a:lnTo>
                    <a:lnTo>
                      <a:pt x="853" y="141"/>
                    </a:lnTo>
                    <a:lnTo>
                      <a:pt x="856" y="139"/>
                    </a:lnTo>
                    <a:lnTo>
                      <a:pt x="858" y="144"/>
                    </a:lnTo>
                    <a:lnTo>
                      <a:pt x="861" y="139"/>
                    </a:lnTo>
                    <a:lnTo>
                      <a:pt x="864" y="136"/>
                    </a:lnTo>
                    <a:lnTo>
                      <a:pt x="866" y="137"/>
                    </a:lnTo>
                    <a:lnTo>
                      <a:pt x="869" y="139"/>
                    </a:lnTo>
                    <a:lnTo>
                      <a:pt x="873" y="142"/>
                    </a:lnTo>
                    <a:lnTo>
                      <a:pt x="874" y="136"/>
                    </a:lnTo>
                    <a:lnTo>
                      <a:pt x="877" y="144"/>
                    </a:lnTo>
                    <a:lnTo>
                      <a:pt x="879" y="139"/>
                    </a:lnTo>
                    <a:lnTo>
                      <a:pt x="882" y="134"/>
                    </a:lnTo>
                    <a:lnTo>
                      <a:pt x="886" y="139"/>
                    </a:lnTo>
                    <a:lnTo>
                      <a:pt x="887" y="136"/>
                    </a:lnTo>
                    <a:lnTo>
                      <a:pt x="891" y="139"/>
                    </a:lnTo>
                    <a:lnTo>
                      <a:pt x="892" y="139"/>
                    </a:lnTo>
                    <a:lnTo>
                      <a:pt x="896" y="137"/>
                    </a:lnTo>
                    <a:lnTo>
                      <a:pt x="899" y="141"/>
                    </a:lnTo>
                    <a:lnTo>
                      <a:pt x="901" y="141"/>
                    </a:lnTo>
                    <a:lnTo>
                      <a:pt x="904" y="137"/>
                    </a:lnTo>
                    <a:lnTo>
                      <a:pt x="907" y="139"/>
                    </a:lnTo>
                    <a:lnTo>
                      <a:pt x="909" y="142"/>
                    </a:lnTo>
                    <a:lnTo>
                      <a:pt x="912" y="134"/>
                    </a:lnTo>
                    <a:lnTo>
                      <a:pt x="914" y="141"/>
                    </a:lnTo>
                    <a:lnTo>
                      <a:pt x="917" y="141"/>
                    </a:lnTo>
                    <a:lnTo>
                      <a:pt x="921" y="136"/>
                    </a:lnTo>
                    <a:lnTo>
                      <a:pt x="922" y="144"/>
                    </a:lnTo>
                    <a:lnTo>
                      <a:pt x="926" y="142"/>
                    </a:lnTo>
                    <a:lnTo>
                      <a:pt x="929" y="137"/>
                    </a:lnTo>
                    <a:lnTo>
                      <a:pt x="931" y="139"/>
                    </a:lnTo>
                    <a:lnTo>
                      <a:pt x="934" y="141"/>
                    </a:lnTo>
                    <a:lnTo>
                      <a:pt x="937" y="144"/>
                    </a:lnTo>
                    <a:lnTo>
                      <a:pt x="939" y="141"/>
                    </a:lnTo>
                    <a:lnTo>
                      <a:pt x="942" y="144"/>
                    </a:lnTo>
                    <a:lnTo>
                      <a:pt x="944" y="139"/>
                    </a:lnTo>
                    <a:lnTo>
                      <a:pt x="947" y="142"/>
                    </a:lnTo>
                    <a:lnTo>
                      <a:pt x="950" y="136"/>
                    </a:lnTo>
                    <a:lnTo>
                      <a:pt x="952" y="132"/>
                    </a:lnTo>
                    <a:lnTo>
                      <a:pt x="955" y="134"/>
                    </a:lnTo>
                    <a:lnTo>
                      <a:pt x="957" y="142"/>
                    </a:lnTo>
                    <a:lnTo>
                      <a:pt x="960" y="144"/>
                    </a:lnTo>
                    <a:lnTo>
                      <a:pt x="964" y="141"/>
                    </a:lnTo>
                    <a:lnTo>
                      <a:pt x="965" y="137"/>
                    </a:lnTo>
                    <a:lnTo>
                      <a:pt x="969" y="141"/>
                    </a:lnTo>
                    <a:lnTo>
                      <a:pt x="972" y="137"/>
                    </a:lnTo>
                    <a:lnTo>
                      <a:pt x="974" y="137"/>
                    </a:lnTo>
                    <a:lnTo>
                      <a:pt x="977" y="137"/>
                    </a:lnTo>
                    <a:lnTo>
                      <a:pt x="979" y="141"/>
                    </a:lnTo>
                    <a:lnTo>
                      <a:pt x="982" y="137"/>
                    </a:lnTo>
                    <a:lnTo>
                      <a:pt x="985" y="139"/>
                    </a:lnTo>
                    <a:lnTo>
                      <a:pt x="987" y="136"/>
                    </a:lnTo>
                    <a:lnTo>
                      <a:pt x="990" y="134"/>
                    </a:lnTo>
                    <a:lnTo>
                      <a:pt x="994" y="141"/>
                    </a:lnTo>
                    <a:lnTo>
                      <a:pt x="995" y="136"/>
                    </a:lnTo>
                    <a:lnTo>
                      <a:pt x="999" y="141"/>
                    </a:lnTo>
                    <a:lnTo>
                      <a:pt x="1002" y="141"/>
                    </a:lnTo>
                    <a:lnTo>
                      <a:pt x="1004" y="139"/>
                    </a:lnTo>
                    <a:lnTo>
                      <a:pt x="1007" y="134"/>
                    </a:lnTo>
                    <a:lnTo>
                      <a:pt x="1009" y="136"/>
                    </a:lnTo>
                    <a:lnTo>
                      <a:pt x="1012" y="131"/>
                    </a:lnTo>
                    <a:lnTo>
                      <a:pt x="1015" y="136"/>
                    </a:lnTo>
                    <a:lnTo>
                      <a:pt x="1017" y="139"/>
                    </a:lnTo>
                    <a:lnTo>
                      <a:pt x="1020" y="134"/>
                    </a:lnTo>
                    <a:lnTo>
                      <a:pt x="1024" y="132"/>
                    </a:lnTo>
                    <a:lnTo>
                      <a:pt x="1025" y="136"/>
                    </a:lnTo>
                    <a:lnTo>
                      <a:pt x="1028" y="131"/>
                    </a:lnTo>
                    <a:lnTo>
                      <a:pt x="1030" y="141"/>
                    </a:lnTo>
                    <a:lnTo>
                      <a:pt x="1033" y="136"/>
                    </a:lnTo>
                    <a:lnTo>
                      <a:pt x="1037" y="144"/>
                    </a:lnTo>
                    <a:lnTo>
                      <a:pt x="1038" y="136"/>
                    </a:lnTo>
                    <a:lnTo>
                      <a:pt x="1042" y="142"/>
                    </a:lnTo>
                    <a:lnTo>
                      <a:pt x="1043" y="141"/>
                    </a:lnTo>
                    <a:lnTo>
                      <a:pt x="1047" y="139"/>
                    </a:lnTo>
                    <a:lnTo>
                      <a:pt x="1050" y="137"/>
                    </a:lnTo>
                    <a:lnTo>
                      <a:pt x="1052" y="137"/>
                    </a:lnTo>
                    <a:lnTo>
                      <a:pt x="1055" y="132"/>
                    </a:lnTo>
                    <a:lnTo>
                      <a:pt x="1058" y="132"/>
                    </a:lnTo>
                    <a:lnTo>
                      <a:pt x="1060" y="139"/>
                    </a:lnTo>
                    <a:lnTo>
                      <a:pt x="1063" y="141"/>
                    </a:lnTo>
                    <a:lnTo>
                      <a:pt x="1067" y="136"/>
                    </a:lnTo>
                    <a:lnTo>
                      <a:pt x="1068" y="142"/>
                    </a:lnTo>
                    <a:lnTo>
                      <a:pt x="1072" y="131"/>
                    </a:lnTo>
                    <a:lnTo>
                      <a:pt x="1073" y="139"/>
                    </a:lnTo>
                    <a:lnTo>
                      <a:pt x="1077" y="129"/>
                    </a:lnTo>
                    <a:lnTo>
                      <a:pt x="1080" y="131"/>
                    </a:lnTo>
                    <a:lnTo>
                      <a:pt x="1082" y="136"/>
                    </a:lnTo>
                    <a:lnTo>
                      <a:pt x="1085" y="132"/>
                    </a:lnTo>
                    <a:lnTo>
                      <a:pt x="1088" y="129"/>
                    </a:lnTo>
                    <a:lnTo>
                      <a:pt x="1090" y="131"/>
                    </a:lnTo>
                    <a:lnTo>
                      <a:pt x="1093" y="137"/>
                    </a:lnTo>
                    <a:lnTo>
                      <a:pt x="1095" y="134"/>
                    </a:lnTo>
                    <a:lnTo>
                      <a:pt x="1098" y="134"/>
                    </a:lnTo>
                    <a:lnTo>
                      <a:pt x="1101" y="139"/>
                    </a:lnTo>
                    <a:lnTo>
                      <a:pt x="1103" y="127"/>
                    </a:lnTo>
                    <a:lnTo>
                      <a:pt x="1106" y="137"/>
                    </a:lnTo>
                    <a:lnTo>
                      <a:pt x="1110" y="137"/>
                    </a:lnTo>
                    <a:lnTo>
                      <a:pt x="1111" y="134"/>
                    </a:lnTo>
                    <a:lnTo>
                      <a:pt x="1115" y="141"/>
                    </a:lnTo>
                    <a:lnTo>
                      <a:pt x="1116" y="136"/>
                    </a:lnTo>
                    <a:lnTo>
                      <a:pt x="1120" y="139"/>
                    </a:lnTo>
                    <a:lnTo>
                      <a:pt x="1123" y="132"/>
                    </a:lnTo>
                    <a:lnTo>
                      <a:pt x="1125" y="129"/>
                    </a:lnTo>
                    <a:lnTo>
                      <a:pt x="1128" y="137"/>
                    </a:lnTo>
                    <a:lnTo>
                      <a:pt x="1131" y="134"/>
                    </a:lnTo>
                    <a:lnTo>
                      <a:pt x="1133" y="131"/>
                    </a:lnTo>
                    <a:lnTo>
                      <a:pt x="1136" y="136"/>
                    </a:lnTo>
                    <a:lnTo>
                      <a:pt x="1138" y="134"/>
                    </a:lnTo>
                    <a:lnTo>
                      <a:pt x="1141" y="136"/>
                    </a:lnTo>
                    <a:lnTo>
                      <a:pt x="1145" y="139"/>
                    </a:lnTo>
                    <a:lnTo>
                      <a:pt x="1146" y="137"/>
                    </a:lnTo>
                    <a:lnTo>
                      <a:pt x="1150" y="141"/>
                    </a:lnTo>
                    <a:lnTo>
                      <a:pt x="1153" y="129"/>
                    </a:lnTo>
                    <a:lnTo>
                      <a:pt x="1155" y="139"/>
                    </a:lnTo>
                    <a:lnTo>
                      <a:pt x="1158" y="141"/>
                    </a:lnTo>
                    <a:lnTo>
                      <a:pt x="1160" y="134"/>
                    </a:lnTo>
                    <a:lnTo>
                      <a:pt x="1163" y="146"/>
                    </a:lnTo>
                    <a:lnTo>
                      <a:pt x="1166" y="141"/>
                    </a:lnTo>
                    <a:lnTo>
                      <a:pt x="1168" y="139"/>
                    </a:lnTo>
                    <a:lnTo>
                      <a:pt x="1171" y="136"/>
                    </a:lnTo>
                    <a:lnTo>
                      <a:pt x="1174" y="134"/>
                    </a:lnTo>
                    <a:lnTo>
                      <a:pt x="1176" y="126"/>
                    </a:lnTo>
                    <a:lnTo>
                      <a:pt x="1179" y="136"/>
                    </a:lnTo>
                    <a:lnTo>
                      <a:pt x="1181" y="134"/>
                    </a:lnTo>
                    <a:lnTo>
                      <a:pt x="1184" y="141"/>
                    </a:lnTo>
                    <a:lnTo>
                      <a:pt x="1188" y="136"/>
                    </a:lnTo>
                    <a:lnTo>
                      <a:pt x="1189" y="137"/>
                    </a:lnTo>
                    <a:lnTo>
                      <a:pt x="1193" y="137"/>
                    </a:lnTo>
                    <a:lnTo>
                      <a:pt x="1196" y="139"/>
                    </a:lnTo>
                    <a:lnTo>
                      <a:pt x="1198" y="137"/>
                    </a:lnTo>
                    <a:lnTo>
                      <a:pt x="1201" y="136"/>
                    </a:lnTo>
                    <a:lnTo>
                      <a:pt x="1203" y="121"/>
                    </a:lnTo>
                    <a:lnTo>
                      <a:pt x="1206" y="127"/>
                    </a:lnTo>
                    <a:lnTo>
                      <a:pt x="1209" y="139"/>
                    </a:lnTo>
                    <a:lnTo>
                      <a:pt x="1211" y="137"/>
                    </a:lnTo>
                    <a:lnTo>
                      <a:pt x="1214" y="144"/>
                    </a:lnTo>
                    <a:lnTo>
                      <a:pt x="1218" y="139"/>
                    </a:lnTo>
                    <a:lnTo>
                      <a:pt x="1219" y="139"/>
                    </a:lnTo>
                    <a:lnTo>
                      <a:pt x="1223" y="137"/>
                    </a:lnTo>
                    <a:lnTo>
                      <a:pt x="1224" y="139"/>
                    </a:lnTo>
                    <a:lnTo>
                      <a:pt x="1228" y="136"/>
                    </a:lnTo>
                    <a:lnTo>
                      <a:pt x="1231" y="141"/>
                    </a:lnTo>
                    <a:lnTo>
                      <a:pt x="1233" y="141"/>
                    </a:lnTo>
                    <a:lnTo>
                      <a:pt x="1236" y="141"/>
                    </a:lnTo>
                    <a:lnTo>
                      <a:pt x="1239" y="142"/>
                    </a:lnTo>
                    <a:lnTo>
                      <a:pt x="1241" y="142"/>
                    </a:lnTo>
                    <a:lnTo>
                      <a:pt x="1244" y="132"/>
                    </a:lnTo>
                    <a:lnTo>
                      <a:pt x="1248" y="137"/>
                    </a:lnTo>
                    <a:lnTo>
                      <a:pt x="1249" y="137"/>
                    </a:lnTo>
                    <a:lnTo>
                      <a:pt x="1252" y="142"/>
                    </a:lnTo>
                    <a:lnTo>
                      <a:pt x="1254" y="131"/>
                    </a:lnTo>
                    <a:lnTo>
                      <a:pt x="1257" y="134"/>
                    </a:lnTo>
                    <a:lnTo>
                      <a:pt x="1261" y="141"/>
                    </a:lnTo>
                    <a:lnTo>
                      <a:pt x="1262" y="142"/>
                    </a:lnTo>
                    <a:lnTo>
                      <a:pt x="1266" y="141"/>
                    </a:lnTo>
                    <a:lnTo>
                      <a:pt x="1269" y="142"/>
                    </a:lnTo>
                    <a:lnTo>
                      <a:pt x="1271" y="139"/>
                    </a:lnTo>
                    <a:lnTo>
                      <a:pt x="1274" y="137"/>
                    </a:lnTo>
                    <a:lnTo>
                      <a:pt x="1276" y="129"/>
                    </a:lnTo>
                    <a:lnTo>
                      <a:pt x="1279" y="132"/>
                    </a:lnTo>
                    <a:lnTo>
                      <a:pt x="1282" y="129"/>
                    </a:lnTo>
                    <a:lnTo>
                      <a:pt x="1284" y="132"/>
                    </a:lnTo>
                    <a:lnTo>
                      <a:pt x="1287" y="136"/>
                    </a:lnTo>
                    <a:lnTo>
                      <a:pt x="1289" y="129"/>
                    </a:lnTo>
                    <a:lnTo>
                      <a:pt x="1292" y="141"/>
                    </a:lnTo>
                    <a:lnTo>
                      <a:pt x="1296" y="139"/>
                    </a:lnTo>
                    <a:lnTo>
                      <a:pt x="1297" y="134"/>
                    </a:lnTo>
                    <a:lnTo>
                      <a:pt x="1301" y="126"/>
                    </a:lnTo>
                    <a:lnTo>
                      <a:pt x="1304" y="142"/>
                    </a:lnTo>
                    <a:lnTo>
                      <a:pt x="1306" y="131"/>
                    </a:lnTo>
                    <a:lnTo>
                      <a:pt x="1309" y="144"/>
                    </a:lnTo>
                    <a:lnTo>
                      <a:pt x="1312" y="131"/>
                    </a:lnTo>
                    <a:lnTo>
                      <a:pt x="1314" y="129"/>
                    </a:lnTo>
                    <a:lnTo>
                      <a:pt x="1317" y="129"/>
                    </a:lnTo>
                    <a:lnTo>
                      <a:pt x="1319" y="132"/>
                    </a:lnTo>
                    <a:lnTo>
                      <a:pt x="1322" y="141"/>
                    </a:lnTo>
                    <a:lnTo>
                      <a:pt x="1325" y="131"/>
                    </a:lnTo>
                    <a:lnTo>
                      <a:pt x="1327" y="119"/>
                    </a:lnTo>
                    <a:lnTo>
                      <a:pt x="1330" y="132"/>
                    </a:lnTo>
                    <a:lnTo>
                      <a:pt x="1334" y="126"/>
                    </a:lnTo>
                    <a:lnTo>
                      <a:pt x="1335" y="141"/>
                    </a:lnTo>
                    <a:lnTo>
                      <a:pt x="1339" y="114"/>
                    </a:lnTo>
                    <a:lnTo>
                      <a:pt x="1340" y="127"/>
                    </a:lnTo>
                    <a:lnTo>
                      <a:pt x="1344" y="122"/>
                    </a:lnTo>
                    <a:lnTo>
                      <a:pt x="1347" y="134"/>
                    </a:lnTo>
                    <a:lnTo>
                      <a:pt x="1349" y="124"/>
                    </a:lnTo>
                    <a:lnTo>
                      <a:pt x="1352" y="126"/>
                    </a:lnTo>
                    <a:lnTo>
                      <a:pt x="1355" y="139"/>
                    </a:lnTo>
                    <a:lnTo>
                      <a:pt x="1357" y="112"/>
                    </a:lnTo>
                    <a:lnTo>
                      <a:pt x="1360" y="119"/>
                    </a:lnTo>
                    <a:lnTo>
                      <a:pt x="1362" y="124"/>
                    </a:lnTo>
                    <a:lnTo>
                      <a:pt x="1365" y="121"/>
                    </a:lnTo>
                    <a:lnTo>
                      <a:pt x="1369" y="129"/>
                    </a:lnTo>
                    <a:lnTo>
                      <a:pt x="1370" y="122"/>
                    </a:lnTo>
                    <a:lnTo>
                      <a:pt x="1374" y="121"/>
                    </a:lnTo>
                    <a:lnTo>
                      <a:pt x="1377" y="97"/>
                    </a:lnTo>
                    <a:lnTo>
                      <a:pt x="1379" y="112"/>
                    </a:lnTo>
                    <a:lnTo>
                      <a:pt x="1382" y="84"/>
                    </a:lnTo>
                    <a:lnTo>
                      <a:pt x="1384" y="79"/>
                    </a:lnTo>
                    <a:lnTo>
                      <a:pt x="1387" y="141"/>
                    </a:lnTo>
                    <a:lnTo>
                      <a:pt x="1390" y="114"/>
                    </a:lnTo>
                    <a:lnTo>
                      <a:pt x="1392" y="49"/>
                    </a:lnTo>
                    <a:lnTo>
                      <a:pt x="1395" y="59"/>
                    </a:lnTo>
                    <a:lnTo>
                      <a:pt x="1399" y="124"/>
                    </a:lnTo>
                    <a:lnTo>
                      <a:pt x="1400" y="119"/>
                    </a:lnTo>
                    <a:lnTo>
                      <a:pt x="1403" y="82"/>
                    </a:lnTo>
                    <a:lnTo>
                      <a:pt x="1405" y="19"/>
                    </a:lnTo>
                    <a:lnTo>
                      <a:pt x="1408" y="96"/>
                    </a:lnTo>
                    <a:lnTo>
                      <a:pt x="1412" y="0"/>
                    </a:lnTo>
                    <a:lnTo>
                      <a:pt x="1413" y="107"/>
                    </a:lnTo>
                    <a:lnTo>
                      <a:pt x="1417" y="48"/>
                    </a:lnTo>
                    <a:lnTo>
                      <a:pt x="1420" y="84"/>
                    </a:lnTo>
                    <a:lnTo>
                      <a:pt x="1422" y="76"/>
                    </a:lnTo>
                    <a:lnTo>
                      <a:pt x="1425" y="74"/>
                    </a:lnTo>
                    <a:lnTo>
                      <a:pt x="1427" y="26"/>
                    </a:lnTo>
                    <a:lnTo>
                      <a:pt x="1430" y="79"/>
                    </a:lnTo>
                    <a:lnTo>
                      <a:pt x="1433" y="89"/>
                    </a:lnTo>
                    <a:lnTo>
                      <a:pt x="1435" y="99"/>
                    </a:lnTo>
                    <a:lnTo>
                      <a:pt x="1438" y="136"/>
                    </a:lnTo>
                    <a:lnTo>
                      <a:pt x="1442" y="121"/>
                    </a:lnTo>
                    <a:lnTo>
                      <a:pt x="1443" y="124"/>
                    </a:lnTo>
                    <a:lnTo>
                      <a:pt x="1447" y="106"/>
                    </a:lnTo>
                    <a:lnTo>
                      <a:pt x="1448" y="114"/>
                    </a:lnTo>
                    <a:lnTo>
                      <a:pt x="1452" y="126"/>
                    </a:lnTo>
                    <a:lnTo>
                      <a:pt x="1455" y="104"/>
                    </a:lnTo>
                    <a:lnTo>
                      <a:pt x="1457" y="101"/>
                    </a:lnTo>
                    <a:lnTo>
                      <a:pt x="1460" y="104"/>
                    </a:lnTo>
                    <a:lnTo>
                      <a:pt x="1463" y="137"/>
                    </a:lnTo>
                    <a:lnTo>
                      <a:pt x="1465" y="139"/>
                    </a:lnTo>
                    <a:lnTo>
                      <a:pt x="1468" y="104"/>
                    </a:lnTo>
                    <a:lnTo>
                      <a:pt x="1470" y="129"/>
                    </a:lnTo>
                    <a:lnTo>
                      <a:pt x="1473" y="144"/>
                    </a:lnTo>
                    <a:lnTo>
                      <a:pt x="1476" y="136"/>
                    </a:lnTo>
                    <a:lnTo>
                      <a:pt x="1478" y="141"/>
                    </a:lnTo>
                    <a:lnTo>
                      <a:pt x="1481" y="144"/>
                    </a:lnTo>
                    <a:lnTo>
                      <a:pt x="1485" y="132"/>
                    </a:lnTo>
                    <a:lnTo>
                      <a:pt x="1486" y="139"/>
                    </a:lnTo>
                    <a:lnTo>
                      <a:pt x="1490" y="134"/>
                    </a:lnTo>
                    <a:lnTo>
                      <a:pt x="1491" y="141"/>
                    </a:lnTo>
                    <a:lnTo>
                      <a:pt x="1495" y="136"/>
                    </a:lnTo>
                    <a:lnTo>
                      <a:pt x="1498" y="137"/>
                    </a:lnTo>
                    <a:lnTo>
                      <a:pt x="1500" y="134"/>
                    </a:lnTo>
                    <a:lnTo>
                      <a:pt x="1503" y="139"/>
                    </a:lnTo>
                    <a:lnTo>
                      <a:pt x="1506" y="137"/>
                    </a:lnTo>
                    <a:lnTo>
                      <a:pt x="1508" y="134"/>
                    </a:lnTo>
                    <a:lnTo>
                      <a:pt x="1511" y="142"/>
                    </a:lnTo>
                    <a:lnTo>
                      <a:pt x="1515" y="132"/>
                    </a:lnTo>
                    <a:lnTo>
                      <a:pt x="1516" y="136"/>
                    </a:lnTo>
                    <a:lnTo>
                      <a:pt x="1520" y="136"/>
                    </a:lnTo>
                    <a:lnTo>
                      <a:pt x="1521" y="142"/>
                    </a:lnTo>
                    <a:lnTo>
                      <a:pt x="1525" y="137"/>
                    </a:lnTo>
                    <a:lnTo>
                      <a:pt x="1528" y="137"/>
                    </a:lnTo>
                    <a:lnTo>
                      <a:pt x="1530" y="142"/>
                    </a:lnTo>
                    <a:lnTo>
                      <a:pt x="1533" y="132"/>
                    </a:lnTo>
                    <a:lnTo>
                      <a:pt x="1535" y="126"/>
                    </a:lnTo>
                    <a:lnTo>
                      <a:pt x="1538" y="132"/>
                    </a:lnTo>
                    <a:lnTo>
                      <a:pt x="1541" y="139"/>
                    </a:lnTo>
                    <a:lnTo>
                      <a:pt x="1543" y="142"/>
                    </a:lnTo>
                    <a:lnTo>
                      <a:pt x="1546" y="131"/>
                    </a:lnTo>
                    <a:lnTo>
                      <a:pt x="1550" y="129"/>
                    </a:lnTo>
                    <a:lnTo>
                      <a:pt x="1551" y="144"/>
                    </a:lnTo>
                    <a:lnTo>
                      <a:pt x="1554" y="142"/>
                    </a:lnTo>
                    <a:lnTo>
                      <a:pt x="1556" y="141"/>
                    </a:lnTo>
                    <a:lnTo>
                      <a:pt x="1559" y="134"/>
                    </a:lnTo>
                    <a:lnTo>
                      <a:pt x="1563" y="141"/>
                    </a:lnTo>
                    <a:lnTo>
                      <a:pt x="1564" y="142"/>
                    </a:lnTo>
                    <a:lnTo>
                      <a:pt x="1568" y="137"/>
                    </a:lnTo>
                    <a:lnTo>
                      <a:pt x="1571" y="132"/>
                    </a:lnTo>
                    <a:lnTo>
                      <a:pt x="1573" y="141"/>
                    </a:lnTo>
                    <a:lnTo>
                      <a:pt x="1576" y="137"/>
                    </a:lnTo>
                    <a:lnTo>
                      <a:pt x="1579" y="142"/>
                    </a:lnTo>
                    <a:lnTo>
                      <a:pt x="1581" y="136"/>
                    </a:lnTo>
                    <a:lnTo>
                      <a:pt x="1584" y="139"/>
                    </a:lnTo>
                    <a:lnTo>
                      <a:pt x="1586" y="141"/>
                    </a:lnTo>
                    <a:lnTo>
                      <a:pt x="1589" y="142"/>
                    </a:lnTo>
                    <a:lnTo>
                      <a:pt x="1593" y="141"/>
                    </a:lnTo>
                    <a:lnTo>
                      <a:pt x="1594" y="142"/>
                    </a:lnTo>
                    <a:lnTo>
                      <a:pt x="1598" y="131"/>
                    </a:lnTo>
                    <a:lnTo>
                      <a:pt x="1601" y="137"/>
                    </a:lnTo>
                    <a:lnTo>
                      <a:pt x="1603" y="137"/>
                    </a:lnTo>
                    <a:lnTo>
                      <a:pt x="1606" y="142"/>
                    </a:lnTo>
                    <a:lnTo>
                      <a:pt x="1608" y="141"/>
                    </a:lnTo>
                    <a:lnTo>
                      <a:pt x="1611" y="139"/>
                    </a:lnTo>
                    <a:lnTo>
                      <a:pt x="1614" y="134"/>
                    </a:lnTo>
                    <a:lnTo>
                      <a:pt x="1616" y="134"/>
                    </a:lnTo>
                    <a:lnTo>
                      <a:pt x="1619" y="142"/>
                    </a:lnTo>
                    <a:lnTo>
                      <a:pt x="1621" y="142"/>
                    </a:lnTo>
                    <a:lnTo>
                      <a:pt x="1624" y="132"/>
                    </a:lnTo>
                    <a:lnTo>
                      <a:pt x="1627" y="139"/>
                    </a:lnTo>
                    <a:lnTo>
                      <a:pt x="1629" y="132"/>
                    </a:lnTo>
                    <a:lnTo>
                      <a:pt x="1632" y="139"/>
                    </a:lnTo>
                    <a:lnTo>
                      <a:pt x="1636" y="142"/>
                    </a:lnTo>
                    <a:lnTo>
                      <a:pt x="1637" y="141"/>
                    </a:lnTo>
                    <a:lnTo>
                      <a:pt x="1641" y="137"/>
                    </a:lnTo>
                    <a:lnTo>
                      <a:pt x="1644" y="141"/>
                    </a:lnTo>
                    <a:lnTo>
                      <a:pt x="1646" y="139"/>
                    </a:lnTo>
                    <a:lnTo>
                      <a:pt x="1649" y="142"/>
                    </a:lnTo>
                    <a:lnTo>
                      <a:pt x="1651" y="142"/>
                    </a:lnTo>
                    <a:lnTo>
                      <a:pt x="1654" y="141"/>
                    </a:lnTo>
                    <a:lnTo>
                      <a:pt x="1657" y="142"/>
                    </a:lnTo>
                    <a:lnTo>
                      <a:pt x="1659" y="142"/>
                    </a:lnTo>
                    <a:lnTo>
                      <a:pt x="1662" y="134"/>
                    </a:lnTo>
                    <a:lnTo>
                      <a:pt x="1666" y="137"/>
                    </a:lnTo>
                    <a:lnTo>
                      <a:pt x="1667" y="142"/>
                    </a:lnTo>
                    <a:lnTo>
                      <a:pt x="1671" y="141"/>
                    </a:lnTo>
                    <a:lnTo>
                      <a:pt x="1672" y="136"/>
                    </a:lnTo>
                    <a:lnTo>
                      <a:pt x="1676" y="137"/>
                    </a:lnTo>
                    <a:lnTo>
                      <a:pt x="1679" y="142"/>
                    </a:lnTo>
                    <a:lnTo>
                      <a:pt x="1681" y="141"/>
                    </a:lnTo>
                    <a:lnTo>
                      <a:pt x="1684" y="144"/>
                    </a:lnTo>
                    <a:lnTo>
                      <a:pt x="1686" y="142"/>
                    </a:lnTo>
                    <a:lnTo>
                      <a:pt x="1689" y="139"/>
                    </a:lnTo>
                    <a:lnTo>
                      <a:pt x="1692" y="134"/>
                    </a:lnTo>
                    <a:lnTo>
                      <a:pt x="1694" y="141"/>
                    </a:lnTo>
                    <a:lnTo>
                      <a:pt x="1697" y="137"/>
                    </a:lnTo>
                    <a:lnTo>
                      <a:pt x="1701" y="137"/>
                    </a:lnTo>
                    <a:lnTo>
                      <a:pt x="1702" y="137"/>
                    </a:lnTo>
                    <a:lnTo>
                      <a:pt x="1705" y="137"/>
                    </a:lnTo>
                    <a:lnTo>
                      <a:pt x="1709" y="141"/>
                    </a:lnTo>
                    <a:lnTo>
                      <a:pt x="1710" y="141"/>
                    </a:lnTo>
                    <a:lnTo>
                      <a:pt x="1714" y="139"/>
                    </a:lnTo>
                    <a:lnTo>
                      <a:pt x="1715" y="137"/>
                    </a:lnTo>
                    <a:lnTo>
                      <a:pt x="1719" y="137"/>
                    </a:lnTo>
                    <a:lnTo>
                      <a:pt x="1722" y="137"/>
                    </a:lnTo>
                    <a:lnTo>
                      <a:pt x="1724" y="136"/>
                    </a:lnTo>
                    <a:lnTo>
                      <a:pt x="1727" y="139"/>
                    </a:lnTo>
                    <a:lnTo>
                      <a:pt x="1730" y="142"/>
                    </a:lnTo>
                    <a:lnTo>
                      <a:pt x="1732" y="144"/>
                    </a:lnTo>
                    <a:lnTo>
                      <a:pt x="1735" y="142"/>
                    </a:lnTo>
                    <a:lnTo>
                      <a:pt x="1737" y="144"/>
                    </a:lnTo>
                    <a:lnTo>
                      <a:pt x="1740" y="141"/>
                    </a:lnTo>
                    <a:lnTo>
                      <a:pt x="1744" y="139"/>
                    </a:lnTo>
                    <a:lnTo>
                      <a:pt x="1745" y="141"/>
                    </a:lnTo>
                    <a:lnTo>
                      <a:pt x="1749" y="142"/>
                    </a:lnTo>
                    <a:lnTo>
                      <a:pt x="1752" y="141"/>
                    </a:lnTo>
                    <a:lnTo>
                      <a:pt x="1754" y="137"/>
                    </a:lnTo>
                    <a:lnTo>
                      <a:pt x="1757" y="144"/>
                    </a:lnTo>
                    <a:lnTo>
                      <a:pt x="1759" y="137"/>
                    </a:lnTo>
                    <a:lnTo>
                      <a:pt x="1762" y="136"/>
                    </a:lnTo>
                    <a:lnTo>
                      <a:pt x="1765" y="142"/>
                    </a:lnTo>
                    <a:lnTo>
                      <a:pt x="1767" y="144"/>
                    </a:lnTo>
                    <a:lnTo>
                      <a:pt x="1770" y="139"/>
                    </a:lnTo>
                    <a:lnTo>
                      <a:pt x="1774" y="136"/>
                    </a:lnTo>
                    <a:lnTo>
                      <a:pt x="1775" y="139"/>
                    </a:lnTo>
                    <a:lnTo>
                      <a:pt x="1778" y="142"/>
                    </a:lnTo>
                    <a:lnTo>
                      <a:pt x="1780" y="141"/>
                    </a:lnTo>
                    <a:lnTo>
                      <a:pt x="1783" y="137"/>
                    </a:lnTo>
                    <a:lnTo>
                      <a:pt x="1787" y="139"/>
                    </a:lnTo>
                    <a:lnTo>
                      <a:pt x="1788" y="144"/>
                    </a:lnTo>
                    <a:lnTo>
                      <a:pt x="1792" y="139"/>
                    </a:lnTo>
                    <a:lnTo>
                      <a:pt x="1795" y="136"/>
                    </a:lnTo>
                    <a:lnTo>
                      <a:pt x="1797" y="137"/>
                    </a:lnTo>
                    <a:lnTo>
                      <a:pt x="1800" y="136"/>
                    </a:lnTo>
                    <a:lnTo>
                      <a:pt x="1802" y="142"/>
                    </a:lnTo>
                    <a:lnTo>
                      <a:pt x="1805" y="134"/>
                    </a:lnTo>
                    <a:lnTo>
                      <a:pt x="1808" y="141"/>
                    </a:lnTo>
                    <a:lnTo>
                      <a:pt x="1810" y="137"/>
                    </a:lnTo>
                    <a:lnTo>
                      <a:pt x="1813" y="141"/>
                    </a:lnTo>
                    <a:lnTo>
                      <a:pt x="1817" y="139"/>
                    </a:lnTo>
                    <a:lnTo>
                      <a:pt x="1818" y="136"/>
                    </a:lnTo>
                    <a:lnTo>
                      <a:pt x="1822" y="144"/>
                    </a:lnTo>
                    <a:lnTo>
                      <a:pt x="1823" y="137"/>
                    </a:lnTo>
                    <a:lnTo>
                      <a:pt x="1827" y="141"/>
                    </a:lnTo>
                    <a:lnTo>
                      <a:pt x="1830" y="144"/>
                    </a:lnTo>
                    <a:lnTo>
                      <a:pt x="1832" y="136"/>
                    </a:lnTo>
                    <a:lnTo>
                      <a:pt x="1835" y="122"/>
                    </a:lnTo>
                    <a:lnTo>
                      <a:pt x="1838" y="131"/>
                    </a:lnTo>
                    <a:lnTo>
                      <a:pt x="1840" y="136"/>
                    </a:lnTo>
                    <a:lnTo>
                      <a:pt x="1843" y="136"/>
                    </a:lnTo>
                    <a:lnTo>
                      <a:pt x="1847" y="141"/>
                    </a:lnTo>
                    <a:lnTo>
                      <a:pt x="1848" y="134"/>
                    </a:lnTo>
                    <a:lnTo>
                      <a:pt x="1851" y="141"/>
                    </a:lnTo>
                    <a:lnTo>
                      <a:pt x="1853" y="137"/>
                    </a:lnTo>
                    <a:lnTo>
                      <a:pt x="1856" y="131"/>
                    </a:lnTo>
                    <a:lnTo>
                      <a:pt x="1860" y="139"/>
                    </a:lnTo>
                    <a:lnTo>
                      <a:pt x="1861" y="129"/>
                    </a:lnTo>
                    <a:lnTo>
                      <a:pt x="1865" y="137"/>
                    </a:lnTo>
                    <a:lnTo>
                      <a:pt x="1866" y="139"/>
                    </a:lnTo>
                    <a:lnTo>
                      <a:pt x="1870" y="134"/>
                    </a:lnTo>
                    <a:lnTo>
                      <a:pt x="1873" y="142"/>
                    </a:lnTo>
                    <a:lnTo>
                      <a:pt x="1875" y="144"/>
                    </a:lnTo>
                    <a:lnTo>
                      <a:pt x="1878" y="139"/>
                    </a:lnTo>
                    <a:lnTo>
                      <a:pt x="1881" y="137"/>
                    </a:lnTo>
                    <a:lnTo>
                      <a:pt x="1883" y="141"/>
                    </a:lnTo>
                    <a:lnTo>
                      <a:pt x="1886" y="142"/>
                    </a:lnTo>
                    <a:lnTo>
                      <a:pt x="1888" y="141"/>
                    </a:lnTo>
                    <a:lnTo>
                      <a:pt x="1891" y="137"/>
                    </a:lnTo>
                    <a:lnTo>
                      <a:pt x="1895" y="139"/>
                    </a:lnTo>
                    <a:lnTo>
                      <a:pt x="1896" y="139"/>
                    </a:lnTo>
                    <a:lnTo>
                      <a:pt x="1900" y="141"/>
                    </a:lnTo>
                    <a:lnTo>
                      <a:pt x="1903" y="136"/>
                    </a:lnTo>
                    <a:lnTo>
                      <a:pt x="1905" y="144"/>
                    </a:lnTo>
                    <a:lnTo>
                      <a:pt x="1908" y="142"/>
                    </a:lnTo>
                    <a:lnTo>
                      <a:pt x="1911" y="142"/>
                    </a:lnTo>
                    <a:lnTo>
                      <a:pt x="1913" y="144"/>
                    </a:lnTo>
                    <a:lnTo>
                      <a:pt x="1916" y="141"/>
                    </a:lnTo>
                    <a:lnTo>
                      <a:pt x="1918" y="139"/>
                    </a:lnTo>
                    <a:lnTo>
                      <a:pt x="1921" y="141"/>
                    </a:lnTo>
                    <a:lnTo>
                      <a:pt x="1925" y="136"/>
                    </a:lnTo>
                    <a:lnTo>
                      <a:pt x="1926" y="139"/>
                    </a:lnTo>
                    <a:lnTo>
                      <a:pt x="1929" y="134"/>
                    </a:lnTo>
                    <a:lnTo>
                      <a:pt x="1933" y="137"/>
                    </a:lnTo>
                    <a:lnTo>
                      <a:pt x="1934" y="142"/>
                    </a:lnTo>
                    <a:lnTo>
                      <a:pt x="1938" y="131"/>
                    </a:lnTo>
                    <a:lnTo>
                      <a:pt x="1939" y="139"/>
                    </a:lnTo>
                    <a:lnTo>
                      <a:pt x="1943" y="144"/>
                    </a:lnTo>
                    <a:lnTo>
                      <a:pt x="1946" y="137"/>
                    </a:lnTo>
                    <a:lnTo>
                      <a:pt x="1948" y="141"/>
                    </a:lnTo>
                    <a:lnTo>
                      <a:pt x="1951" y="141"/>
                    </a:lnTo>
                    <a:lnTo>
                      <a:pt x="1953" y="142"/>
                    </a:lnTo>
                    <a:lnTo>
                      <a:pt x="1956" y="136"/>
                    </a:lnTo>
                    <a:lnTo>
                      <a:pt x="1959" y="137"/>
                    </a:lnTo>
                    <a:lnTo>
                      <a:pt x="1961" y="137"/>
                    </a:lnTo>
                    <a:lnTo>
                      <a:pt x="1964" y="134"/>
                    </a:lnTo>
                    <a:lnTo>
                      <a:pt x="1968" y="139"/>
                    </a:lnTo>
                    <a:lnTo>
                      <a:pt x="1969" y="137"/>
                    </a:lnTo>
                    <a:lnTo>
                      <a:pt x="1973" y="141"/>
                    </a:lnTo>
                    <a:lnTo>
                      <a:pt x="1976" y="141"/>
                    </a:lnTo>
                    <a:lnTo>
                      <a:pt x="1978" y="139"/>
                    </a:lnTo>
                    <a:lnTo>
                      <a:pt x="1981" y="142"/>
                    </a:lnTo>
                    <a:lnTo>
                      <a:pt x="1983" y="139"/>
                    </a:lnTo>
                    <a:lnTo>
                      <a:pt x="1986" y="139"/>
                    </a:lnTo>
                    <a:lnTo>
                      <a:pt x="1989" y="144"/>
                    </a:lnTo>
                    <a:lnTo>
                      <a:pt x="1991" y="137"/>
                    </a:lnTo>
                    <a:lnTo>
                      <a:pt x="1994" y="137"/>
                    </a:lnTo>
                    <a:lnTo>
                      <a:pt x="1998" y="131"/>
                    </a:lnTo>
                    <a:lnTo>
                      <a:pt x="1999" y="136"/>
                    </a:lnTo>
                    <a:lnTo>
                      <a:pt x="2002" y="137"/>
                    </a:lnTo>
                    <a:lnTo>
                      <a:pt x="2004" y="142"/>
                    </a:lnTo>
                    <a:lnTo>
                      <a:pt x="2007" y="139"/>
                    </a:lnTo>
                    <a:lnTo>
                      <a:pt x="2011" y="142"/>
                    </a:lnTo>
                    <a:lnTo>
                      <a:pt x="2012" y="137"/>
                    </a:lnTo>
                    <a:lnTo>
                      <a:pt x="2016" y="136"/>
                    </a:lnTo>
                    <a:lnTo>
                      <a:pt x="2019" y="142"/>
                    </a:lnTo>
                    <a:lnTo>
                      <a:pt x="2021" y="136"/>
                    </a:lnTo>
                    <a:lnTo>
                      <a:pt x="2024" y="1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0" name="Freeform 384"/>
              <p:cNvSpPr>
                <a:spLocks/>
              </p:cNvSpPr>
              <p:nvPr/>
            </p:nvSpPr>
            <p:spPr bwMode="auto">
              <a:xfrm>
                <a:off x="2693" y="781"/>
                <a:ext cx="491" cy="110"/>
              </a:xfrm>
              <a:custGeom>
                <a:avLst/>
                <a:gdLst>
                  <a:gd name="T0" fmla="*/ 5 w 491"/>
                  <a:gd name="T1" fmla="*/ 103 h 110"/>
                  <a:gd name="T2" fmla="*/ 13 w 491"/>
                  <a:gd name="T3" fmla="*/ 108 h 110"/>
                  <a:gd name="T4" fmla="*/ 22 w 491"/>
                  <a:gd name="T5" fmla="*/ 110 h 110"/>
                  <a:gd name="T6" fmla="*/ 30 w 491"/>
                  <a:gd name="T7" fmla="*/ 107 h 110"/>
                  <a:gd name="T8" fmla="*/ 38 w 491"/>
                  <a:gd name="T9" fmla="*/ 102 h 110"/>
                  <a:gd name="T10" fmla="*/ 45 w 491"/>
                  <a:gd name="T11" fmla="*/ 107 h 110"/>
                  <a:gd name="T12" fmla="*/ 53 w 491"/>
                  <a:gd name="T13" fmla="*/ 107 h 110"/>
                  <a:gd name="T14" fmla="*/ 61 w 491"/>
                  <a:gd name="T15" fmla="*/ 110 h 110"/>
                  <a:gd name="T16" fmla="*/ 70 w 491"/>
                  <a:gd name="T17" fmla="*/ 102 h 110"/>
                  <a:gd name="T18" fmla="*/ 78 w 491"/>
                  <a:gd name="T19" fmla="*/ 105 h 110"/>
                  <a:gd name="T20" fmla="*/ 86 w 491"/>
                  <a:gd name="T21" fmla="*/ 100 h 110"/>
                  <a:gd name="T22" fmla="*/ 95 w 491"/>
                  <a:gd name="T23" fmla="*/ 95 h 110"/>
                  <a:gd name="T24" fmla="*/ 103 w 491"/>
                  <a:gd name="T25" fmla="*/ 98 h 110"/>
                  <a:gd name="T26" fmla="*/ 110 w 491"/>
                  <a:gd name="T27" fmla="*/ 97 h 110"/>
                  <a:gd name="T28" fmla="*/ 118 w 491"/>
                  <a:gd name="T29" fmla="*/ 100 h 110"/>
                  <a:gd name="T30" fmla="*/ 126 w 491"/>
                  <a:gd name="T31" fmla="*/ 102 h 110"/>
                  <a:gd name="T32" fmla="*/ 134 w 491"/>
                  <a:gd name="T33" fmla="*/ 87 h 110"/>
                  <a:gd name="T34" fmla="*/ 143 w 491"/>
                  <a:gd name="T35" fmla="*/ 97 h 110"/>
                  <a:gd name="T36" fmla="*/ 151 w 491"/>
                  <a:gd name="T37" fmla="*/ 102 h 110"/>
                  <a:gd name="T38" fmla="*/ 159 w 491"/>
                  <a:gd name="T39" fmla="*/ 105 h 110"/>
                  <a:gd name="T40" fmla="*/ 168 w 491"/>
                  <a:gd name="T41" fmla="*/ 92 h 110"/>
                  <a:gd name="T42" fmla="*/ 174 w 491"/>
                  <a:gd name="T43" fmla="*/ 90 h 110"/>
                  <a:gd name="T44" fmla="*/ 183 w 491"/>
                  <a:gd name="T45" fmla="*/ 83 h 110"/>
                  <a:gd name="T46" fmla="*/ 191 w 491"/>
                  <a:gd name="T47" fmla="*/ 72 h 110"/>
                  <a:gd name="T48" fmla="*/ 199 w 491"/>
                  <a:gd name="T49" fmla="*/ 97 h 110"/>
                  <a:gd name="T50" fmla="*/ 207 w 491"/>
                  <a:gd name="T51" fmla="*/ 100 h 110"/>
                  <a:gd name="T52" fmla="*/ 216 w 491"/>
                  <a:gd name="T53" fmla="*/ 65 h 110"/>
                  <a:gd name="T54" fmla="*/ 224 w 491"/>
                  <a:gd name="T55" fmla="*/ 75 h 110"/>
                  <a:gd name="T56" fmla="*/ 232 w 491"/>
                  <a:gd name="T57" fmla="*/ 22 h 110"/>
                  <a:gd name="T58" fmla="*/ 239 w 491"/>
                  <a:gd name="T59" fmla="*/ 67 h 110"/>
                  <a:gd name="T60" fmla="*/ 247 w 491"/>
                  <a:gd name="T61" fmla="*/ 22 h 110"/>
                  <a:gd name="T62" fmla="*/ 256 w 491"/>
                  <a:gd name="T63" fmla="*/ 93 h 110"/>
                  <a:gd name="T64" fmla="*/ 264 w 491"/>
                  <a:gd name="T65" fmla="*/ 97 h 110"/>
                  <a:gd name="T66" fmla="*/ 272 w 491"/>
                  <a:gd name="T67" fmla="*/ 75 h 110"/>
                  <a:gd name="T68" fmla="*/ 280 w 491"/>
                  <a:gd name="T69" fmla="*/ 88 h 110"/>
                  <a:gd name="T70" fmla="*/ 289 w 491"/>
                  <a:gd name="T71" fmla="*/ 73 h 110"/>
                  <a:gd name="T72" fmla="*/ 297 w 491"/>
                  <a:gd name="T73" fmla="*/ 80 h 110"/>
                  <a:gd name="T74" fmla="*/ 305 w 491"/>
                  <a:gd name="T75" fmla="*/ 97 h 110"/>
                  <a:gd name="T76" fmla="*/ 312 w 491"/>
                  <a:gd name="T77" fmla="*/ 98 h 110"/>
                  <a:gd name="T78" fmla="*/ 320 w 491"/>
                  <a:gd name="T79" fmla="*/ 105 h 110"/>
                  <a:gd name="T80" fmla="*/ 329 w 491"/>
                  <a:gd name="T81" fmla="*/ 95 h 110"/>
                  <a:gd name="T82" fmla="*/ 337 w 491"/>
                  <a:gd name="T83" fmla="*/ 103 h 110"/>
                  <a:gd name="T84" fmla="*/ 345 w 491"/>
                  <a:gd name="T85" fmla="*/ 93 h 110"/>
                  <a:gd name="T86" fmla="*/ 354 w 491"/>
                  <a:gd name="T87" fmla="*/ 80 h 110"/>
                  <a:gd name="T88" fmla="*/ 362 w 491"/>
                  <a:gd name="T89" fmla="*/ 103 h 110"/>
                  <a:gd name="T90" fmla="*/ 370 w 491"/>
                  <a:gd name="T91" fmla="*/ 102 h 110"/>
                  <a:gd name="T92" fmla="*/ 377 w 491"/>
                  <a:gd name="T93" fmla="*/ 102 h 110"/>
                  <a:gd name="T94" fmla="*/ 385 w 491"/>
                  <a:gd name="T95" fmla="*/ 102 h 110"/>
                  <a:gd name="T96" fmla="*/ 393 w 491"/>
                  <a:gd name="T97" fmla="*/ 97 h 110"/>
                  <a:gd name="T98" fmla="*/ 402 w 491"/>
                  <a:gd name="T99" fmla="*/ 108 h 110"/>
                  <a:gd name="T100" fmla="*/ 410 w 491"/>
                  <a:gd name="T101" fmla="*/ 103 h 110"/>
                  <a:gd name="T102" fmla="*/ 418 w 491"/>
                  <a:gd name="T103" fmla="*/ 102 h 110"/>
                  <a:gd name="T104" fmla="*/ 427 w 491"/>
                  <a:gd name="T105" fmla="*/ 107 h 110"/>
                  <a:gd name="T106" fmla="*/ 435 w 491"/>
                  <a:gd name="T107" fmla="*/ 97 h 110"/>
                  <a:gd name="T108" fmla="*/ 441 w 491"/>
                  <a:gd name="T109" fmla="*/ 103 h 110"/>
                  <a:gd name="T110" fmla="*/ 450 w 491"/>
                  <a:gd name="T111" fmla="*/ 107 h 110"/>
                  <a:gd name="T112" fmla="*/ 458 w 491"/>
                  <a:gd name="T113" fmla="*/ 102 h 110"/>
                  <a:gd name="T114" fmla="*/ 466 w 491"/>
                  <a:gd name="T115" fmla="*/ 108 h 110"/>
                  <a:gd name="T116" fmla="*/ 475 w 491"/>
                  <a:gd name="T117" fmla="*/ 105 h 110"/>
                  <a:gd name="T118" fmla="*/ 483 w 491"/>
                  <a:gd name="T119" fmla="*/ 110 h 110"/>
                  <a:gd name="T120" fmla="*/ 491 w 491"/>
                  <a:gd name="T121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10">
                    <a:moveTo>
                      <a:pt x="0" y="102"/>
                    </a:moveTo>
                    <a:lnTo>
                      <a:pt x="2" y="107"/>
                    </a:lnTo>
                    <a:lnTo>
                      <a:pt x="5" y="103"/>
                    </a:lnTo>
                    <a:lnTo>
                      <a:pt x="8" y="110"/>
                    </a:lnTo>
                    <a:lnTo>
                      <a:pt x="10" y="108"/>
                    </a:lnTo>
                    <a:lnTo>
                      <a:pt x="13" y="108"/>
                    </a:lnTo>
                    <a:lnTo>
                      <a:pt x="17" y="102"/>
                    </a:lnTo>
                    <a:lnTo>
                      <a:pt x="18" y="103"/>
                    </a:lnTo>
                    <a:lnTo>
                      <a:pt x="22" y="110"/>
                    </a:lnTo>
                    <a:lnTo>
                      <a:pt x="23" y="100"/>
                    </a:lnTo>
                    <a:lnTo>
                      <a:pt x="27" y="103"/>
                    </a:lnTo>
                    <a:lnTo>
                      <a:pt x="30" y="107"/>
                    </a:lnTo>
                    <a:lnTo>
                      <a:pt x="32" y="105"/>
                    </a:lnTo>
                    <a:lnTo>
                      <a:pt x="35" y="102"/>
                    </a:lnTo>
                    <a:lnTo>
                      <a:pt x="38" y="102"/>
                    </a:lnTo>
                    <a:lnTo>
                      <a:pt x="40" y="105"/>
                    </a:lnTo>
                    <a:lnTo>
                      <a:pt x="43" y="107"/>
                    </a:lnTo>
                    <a:lnTo>
                      <a:pt x="45" y="107"/>
                    </a:lnTo>
                    <a:lnTo>
                      <a:pt x="48" y="108"/>
                    </a:lnTo>
                    <a:lnTo>
                      <a:pt x="52" y="108"/>
                    </a:lnTo>
                    <a:lnTo>
                      <a:pt x="53" y="107"/>
                    </a:lnTo>
                    <a:lnTo>
                      <a:pt x="56" y="100"/>
                    </a:lnTo>
                    <a:lnTo>
                      <a:pt x="60" y="97"/>
                    </a:lnTo>
                    <a:lnTo>
                      <a:pt x="61" y="110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70" y="102"/>
                    </a:lnTo>
                    <a:lnTo>
                      <a:pt x="73" y="102"/>
                    </a:lnTo>
                    <a:lnTo>
                      <a:pt x="75" y="102"/>
                    </a:lnTo>
                    <a:lnTo>
                      <a:pt x="78" y="105"/>
                    </a:lnTo>
                    <a:lnTo>
                      <a:pt x="81" y="100"/>
                    </a:lnTo>
                    <a:lnTo>
                      <a:pt x="83" y="107"/>
                    </a:lnTo>
                    <a:lnTo>
                      <a:pt x="86" y="100"/>
                    </a:lnTo>
                    <a:lnTo>
                      <a:pt x="88" y="102"/>
                    </a:lnTo>
                    <a:lnTo>
                      <a:pt x="91" y="105"/>
                    </a:lnTo>
                    <a:lnTo>
                      <a:pt x="95" y="95"/>
                    </a:lnTo>
                    <a:lnTo>
                      <a:pt x="96" y="105"/>
                    </a:lnTo>
                    <a:lnTo>
                      <a:pt x="100" y="95"/>
                    </a:lnTo>
                    <a:lnTo>
                      <a:pt x="103" y="98"/>
                    </a:lnTo>
                    <a:lnTo>
                      <a:pt x="105" y="103"/>
                    </a:lnTo>
                    <a:lnTo>
                      <a:pt x="108" y="105"/>
                    </a:lnTo>
                    <a:lnTo>
                      <a:pt x="110" y="97"/>
                    </a:lnTo>
                    <a:lnTo>
                      <a:pt x="113" y="102"/>
                    </a:lnTo>
                    <a:lnTo>
                      <a:pt x="116" y="87"/>
                    </a:lnTo>
                    <a:lnTo>
                      <a:pt x="118" y="100"/>
                    </a:lnTo>
                    <a:lnTo>
                      <a:pt x="121" y="108"/>
                    </a:lnTo>
                    <a:lnTo>
                      <a:pt x="125" y="105"/>
                    </a:lnTo>
                    <a:lnTo>
                      <a:pt x="126" y="102"/>
                    </a:lnTo>
                    <a:lnTo>
                      <a:pt x="129" y="100"/>
                    </a:lnTo>
                    <a:lnTo>
                      <a:pt x="131" y="90"/>
                    </a:lnTo>
                    <a:lnTo>
                      <a:pt x="134" y="87"/>
                    </a:lnTo>
                    <a:lnTo>
                      <a:pt x="138" y="98"/>
                    </a:lnTo>
                    <a:lnTo>
                      <a:pt x="139" y="95"/>
                    </a:lnTo>
                    <a:lnTo>
                      <a:pt x="143" y="97"/>
                    </a:lnTo>
                    <a:lnTo>
                      <a:pt x="146" y="102"/>
                    </a:lnTo>
                    <a:lnTo>
                      <a:pt x="148" y="93"/>
                    </a:lnTo>
                    <a:lnTo>
                      <a:pt x="151" y="102"/>
                    </a:lnTo>
                    <a:lnTo>
                      <a:pt x="154" y="98"/>
                    </a:lnTo>
                    <a:lnTo>
                      <a:pt x="156" y="105"/>
                    </a:lnTo>
                    <a:lnTo>
                      <a:pt x="159" y="105"/>
                    </a:lnTo>
                    <a:lnTo>
                      <a:pt x="161" y="100"/>
                    </a:lnTo>
                    <a:lnTo>
                      <a:pt x="164" y="98"/>
                    </a:lnTo>
                    <a:lnTo>
                      <a:pt x="168" y="92"/>
                    </a:lnTo>
                    <a:lnTo>
                      <a:pt x="169" y="90"/>
                    </a:lnTo>
                    <a:lnTo>
                      <a:pt x="173" y="92"/>
                    </a:lnTo>
                    <a:lnTo>
                      <a:pt x="174" y="90"/>
                    </a:lnTo>
                    <a:lnTo>
                      <a:pt x="178" y="102"/>
                    </a:lnTo>
                    <a:lnTo>
                      <a:pt x="181" y="105"/>
                    </a:lnTo>
                    <a:lnTo>
                      <a:pt x="183" y="83"/>
                    </a:lnTo>
                    <a:lnTo>
                      <a:pt x="186" y="98"/>
                    </a:lnTo>
                    <a:lnTo>
                      <a:pt x="189" y="88"/>
                    </a:lnTo>
                    <a:lnTo>
                      <a:pt x="191" y="72"/>
                    </a:lnTo>
                    <a:lnTo>
                      <a:pt x="194" y="57"/>
                    </a:lnTo>
                    <a:lnTo>
                      <a:pt x="196" y="78"/>
                    </a:lnTo>
                    <a:lnTo>
                      <a:pt x="199" y="97"/>
                    </a:lnTo>
                    <a:lnTo>
                      <a:pt x="203" y="103"/>
                    </a:lnTo>
                    <a:lnTo>
                      <a:pt x="204" y="92"/>
                    </a:lnTo>
                    <a:lnTo>
                      <a:pt x="207" y="100"/>
                    </a:lnTo>
                    <a:lnTo>
                      <a:pt x="211" y="102"/>
                    </a:lnTo>
                    <a:lnTo>
                      <a:pt x="212" y="85"/>
                    </a:lnTo>
                    <a:lnTo>
                      <a:pt x="216" y="65"/>
                    </a:lnTo>
                    <a:lnTo>
                      <a:pt x="219" y="62"/>
                    </a:lnTo>
                    <a:lnTo>
                      <a:pt x="221" y="90"/>
                    </a:lnTo>
                    <a:lnTo>
                      <a:pt x="224" y="75"/>
                    </a:lnTo>
                    <a:lnTo>
                      <a:pt x="226" y="80"/>
                    </a:lnTo>
                    <a:lnTo>
                      <a:pt x="229" y="90"/>
                    </a:lnTo>
                    <a:lnTo>
                      <a:pt x="232" y="22"/>
                    </a:lnTo>
                    <a:lnTo>
                      <a:pt x="234" y="0"/>
                    </a:lnTo>
                    <a:lnTo>
                      <a:pt x="237" y="65"/>
                    </a:lnTo>
                    <a:lnTo>
                      <a:pt x="239" y="67"/>
                    </a:lnTo>
                    <a:lnTo>
                      <a:pt x="242" y="0"/>
                    </a:lnTo>
                    <a:lnTo>
                      <a:pt x="246" y="92"/>
                    </a:lnTo>
                    <a:lnTo>
                      <a:pt x="247" y="22"/>
                    </a:lnTo>
                    <a:lnTo>
                      <a:pt x="251" y="87"/>
                    </a:lnTo>
                    <a:lnTo>
                      <a:pt x="254" y="102"/>
                    </a:lnTo>
                    <a:lnTo>
                      <a:pt x="256" y="93"/>
                    </a:lnTo>
                    <a:lnTo>
                      <a:pt x="259" y="80"/>
                    </a:lnTo>
                    <a:lnTo>
                      <a:pt x="262" y="60"/>
                    </a:lnTo>
                    <a:lnTo>
                      <a:pt x="264" y="97"/>
                    </a:lnTo>
                    <a:lnTo>
                      <a:pt x="267" y="65"/>
                    </a:lnTo>
                    <a:lnTo>
                      <a:pt x="269" y="103"/>
                    </a:lnTo>
                    <a:lnTo>
                      <a:pt x="272" y="75"/>
                    </a:lnTo>
                    <a:lnTo>
                      <a:pt x="276" y="87"/>
                    </a:lnTo>
                    <a:lnTo>
                      <a:pt x="277" y="108"/>
                    </a:lnTo>
                    <a:lnTo>
                      <a:pt x="280" y="88"/>
                    </a:lnTo>
                    <a:lnTo>
                      <a:pt x="284" y="82"/>
                    </a:lnTo>
                    <a:lnTo>
                      <a:pt x="285" y="90"/>
                    </a:lnTo>
                    <a:lnTo>
                      <a:pt x="289" y="73"/>
                    </a:lnTo>
                    <a:lnTo>
                      <a:pt x="290" y="103"/>
                    </a:lnTo>
                    <a:lnTo>
                      <a:pt x="294" y="103"/>
                    </a:lnTo>
                    <a:lnTo>
                      <a:pt x="297" y="80"/>
                    </a:lnTo>
                    <a:lnTo>
                      <a:pt x="299" y="107"/>
                    </a:lnTo>
                    <a:lnTo>
                      <a:pt x="302" y="105"/>
                    </a:lnTo>
                    <a:lnTo>
                      <a:pt x="305" y="97"/>
                    </a:lnTo>
                    <a:lnTo>
                      <a:pt x="307" y="90"/>
                    </a:lnTo>
                    <a:lnTo>
                      <a:pt x="310" y="110"/>
                    </a:lnTo>
                    <a:lnTo>
                      <a:pt x="312" y="98"/>
                    </a:lnTo>
                    <a:lnTo>
                      <a:pt x="315" y="82"/>
                    </a:lnTo>
                    <a:lnTo>
                      <a:pt x="319" y="90"/>
                    </a:lnTo>
                    <a:lnTo>
                      <a:pt x="320" y="105"/>
                    </a:lnTo>
                    <a:lnTo>
                      <a:pt x="324" y="103"/>
                    </a:lnTo>
                    <a:lnTo>
                      <a:pt x="327" y="92"/>
                    </a:lnTo>
                    <a:lnTo>
                      <a:pt x="329" y="95"/>
                    </a:lnTo>
                    <a:lnTo>
                      <a:pt x="332" y="97"/>
                    </a:lnTo>
                    <a:lnTo>
                      <a:pt x="334" y="70"/>
                    </a:lnTo>
                    <a:lnTo>
                      <a:pt x="337" y="103"/>
                    </a:lnTo>
                    <a:lnTo>
                      <a:pt x="340" y="90"/>
                    </a:lnTo>
                    <a:lnTo>
                      <a:pt x="342" y="105"/>
                    </a:lnTo>
                    <a:lnTo>
                      <a:pt x="345" y="93"/>
                    </a:lnTo>
                    <a:lnTo>
                      <a:pt x="349" y="98"/>
                    </a:lnTo>
                    <a:lnTo>
                      <a:pt x="350" y="105"/>
                    </a:lnTo>
                    <a:lnTo>
                      <a:pt x="354" y="80"/>
                    </a:lnTo>
                    <a:lnTo>
                      <a:pt x="355" y="87"/>
                    </a:lnTo>
                    <a:lnTo>
                      <a:pt x="358" y="108"/>
                    </a:lnTo>
                    <a:lnTo>
                      <a:pt x="362" y="103"/>
                    </a:lnTo>
                    <a:lnTo>
                      <a:pt x="363" y="100"/>
                    </a:lnTo>
                    <a:lnTo>
                      <a:pt x="367" y="98"/>
                    </a:lnTo>
                    <a:lnTo>
                      <a:pt x="370" y="102"/>
                    </a:lnTo>
                    <a:lnTo>
                      <a:pt x="372" y="95"/>
                    </a:lnTo>
                    <a:lnTo>
                      <a:pt x="375" y="103"/>
                    </a:lnTo>
                    <a:lnTo>
                      <a:pt x="377" y="102"/>
                    </a:lnTo>
                    <a:lnTo>
                      <a:pt x="380" y="102"/>
                    </a:lnTo>
                    <a:lnTo>
                      <a:pt x="383" y="102"/>
                    </a:lnTo>
                    <a:lnTo>
                      <a:pt x="385" y="102"/>
                    </a:lnTo>
                    <a:lnTo>
                      <a:pt x="388" y="98"/>
                    </a:lnTo>
                    <a:lnTo>
                      <a:pt x="392" y="105"/>
                    </a:lnTo>
                    <a:lnTo>
                      <a:pt x="393" y="97"/>
                    </a:lnTo>
                    <a:lnTo>
                      <a:pt x="397" y="98"/>
                    </a:lnTo>
                    <a:lnTo>
                      <a:pt x="400" y="100"/>
                    </a:lnTo>
                    <a:lnTo>
                      <a:pt x="402" y="108"/>
                    </a:lnTo>
                    <a:lnTo>
                      <a:pt x="405" y="97"/>
                    </a:lnTo>
                    <a:lnTo>
                      <a:pt x="407" y="102"/>
                    </a:lnTo>
                    <a:lnTo>
                      <a:pt x="410" y="103"/>
                    </a:lnTo>
                    <a:lnTo>
                      <a:pt x="413" y="102"/>
                    </a:lnTo>
                    <a:lnTo>
                      <a:pt x="415" y="103"/>
                    </a:lnTo>
                    <a:lnTo>
                      <a:pt x="418" y="102"/>
                    </a:lnTo>
                    <a:lnTo>
                      <a:pt x="420" y="105"/>
                    </a:lnTo>
                    <a:lnTo>
                      <a:pt x="423" y="110"/>
                    </a:lnTo>
                    <a:lnTo>
                      <a:pt x="427" y="107"/>
                    </a:lnTo>
                    <a:lnTo>
                      <a:pt x="428" y="100"/>
                    </a:lnTo>
                    <a:lnTo>
                      <a:pt x="431" y="103"/>
                    </a:lnTo>
                    <a:lnTo>
                      <a:pt x="435" y="97"/>
                    </a:lnTo>
                    <a:lnTo>
                      <a:pt x="436" y="105"/>
                    </a:lnTo>
                    <a:lnTo>
                      <a:pt x="440" y="103"/>
                    </a:lnTo>
                    <a:lnTo>
                      <a:pt x="441" y="103"/>
                    </a:lnTo>
                    <a:lnTo>
                      <a:pt x="445" y="102"/>
                    </a:lnTo>
                    <a:lnTo>
                      <a:pt x="448" y="105"/>
                    </a:lnTo>
                    <a:lnTo>
                      <a:pt x="450" y="107"/>
                    </a:lnTo>
                    <a:lnTo>
                      <a:pt x="453" y="103"/>
                    </a:lnTo>
                    <a:lnTo>
                      <a:pt x="456" y="103"/>
                    </a:lnTo>
                    <a:lnTo>
                      <a:pt x="458" y="102"/>
                    </a:lnTo>
                    <a:lnTo>
                      <a:pt x="461" y="105"/>
                    </a:lnTo>
                    <a:lnTo>
                      <a:pt x="465" y="108"/>
                    </a:lnTo>
                    <a:lnTo>
                      <a:pt x="466" y="108"/>
                    </a:lnTo>
                    <a:lnTo>
                      <a:pt x="470" y="98"/>
                    </a:lnTo>
                    <a:lnTo>
                      <a:pt x="471" y="110"/>
                    </a:lnTo>
                    <a:lnTo>
                      <a:pt x="475" y="105"/>
                    </a:lnTo>
                    <a:lnTo>
                      <a:pt x="478" y="108"/>
                    </a:lnTo>
                    <a:lnTo>
                      <a:pt x="480" y="107"/>
                    </a:lnTo>
                    <a:lnTo>
                      <a:pt x="483" y="110"/>
                    </a:lnTo>
                    <a:lnTo>
                      <a:pt x="485" y="110"/>
                    </a:lnTo>
                    <a:lnTo>
                      <a:pt x="488" y="107"/>
                    </a:lnTo>
                    <a:lnTo>
                      <a:pt x="491" y="1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1" name="Freeform 385"/>
              <p:cNvSpPr>
                <a:spLocks/>
              </p:cNvSpPr>
              <p:nvPr/>
            </p:nvSpPr>
            <p:spPr bwMode="auto">
              <a:xfrm>
                <a:off x="669" y="660"/>
                <a:ext cx="2024" cy="146"/>
              </a:xfrm>
              <a:custGeom>
                <a:avLst/>
                <a:gdLst>
                  <a:gd name="T0" fmla="*/ 30 w 2024"/>
                  <a:gd name="T1" fmla="*/ 133 h 146"/>
                  <a:gd name="T2" fmla="*/ 63 w 2024"/>
                  <a:gd name="T3" fmla="*/ 138 h 146"/>
                  <a:gd name="T4" fmla="*/ 94 w 2024"/>
                  <a:gd name="T5" fmla="*/ 136 h 146"/>
                  <a:gd name="T6" fmla="*/ 127 w 2024"/>
                  <a:gd name="T7" fmla="*/ 145 h 146"/>
                  <a:gd name="T8" fmla="*/ 159 w 2024"/>
                  <a:gd name="T9" fmla="*/ 138 h 146"/>
                  <a:gd name="T10" fmla="*/ 192 w 2024"/>
                  <a:gd name="T11" fmla="*/ 130 h 146"/>
                  <a:gd name="T12" fmla="*/ 224 w 2024"/>
                  <a:gd name="T13" fmla="*/ 126 h 146"/>
                  <a:gd name="T14" fmla="*/ 257 w 2024"/>
                  <a:gd name="T15" fmla="*/ 143 h 146"/>
                  <a:gd name="T16" fmla="*/ 288 w 2024"/>
                  <a:gd name="T17" fmla="*/ 143 h 146"/>
                  <a:gd name="T18" fmla="*/ 322 w 2024"/>
                  <a:gd name="T19" fmla="*/ 143 h 146"/>
                  <a:gd name="T20" fmla="*/ 353 w 2024"/>
                  <a:gd name="T21" fmla="*/ 135 h 146"/>
                  <a:gd name="T22" fmla="*/ 386 w 2024"/>
                  <a:gd name="T23" fmla="*/ 136 h 146"/>
                  <a:gd name="T24" fmla="*/ 418 w 2024"/>
                  <a:gd name="T25" fmla="*/ 126 h 146"/>
                  <a:gd name="T26" fmla="*/ 451 w 2024"/>
                  <a:gd name="T27" fmla="*/ 141 h 146"/>
                  <a:gd name="T28" fmla="*/ 483 w 2024"/>
                  <a:gd name="T29" fmla="*/ 133 h 146"/>
                  <a:gd name="T30" fmla="*/ 516 w 2024"/>
                  <a:gd name="T31" fmla="*/ 110 h 146"/>
                  <a:gd name="T32" fmla="*/ 547 w 2024"/>
                  <a:gd name="T33" fmla="*/ 52 h 146"/>
                  <a:gd name="T34" fmla="*/ 580 w 2024"/>
                  <a:gd name="T35" fmla="*/ 83 h 146"/>
                  <a:gd name="T36" fmla="*/ 612 w 2024"/>
                  <a:gd name="T37" fmla="*/ 135 h 146"/>
                  <a:gd name="T38" fmla="*/ 645 w 2024"/>
                  <a:gd name="T39" fmla="*/ 141 h 146"/>
                  <a:gd name="T40" fmla="*/ 677 w 2024"/>
                  <a:gd name="T41" fmla="*/ 135 h 146"/>
                  <a:gd name="T42" fmla="*/ 710 w 2024"/>
                  <a:gd name="T43" fmla="*/ 138 h 146"/>
                  <a:gd name="T44" fmla="*/ 741 w 2024"/>
                  <a:gd name="T45" fmla="*/ 141 h 146"/>
                  <a:gd name="T46" fmla="*/ 775 w 2024"/>
                  <a:gd name="T47" fmla="*/ 138 h 146"/>
                  <a:gd name="T48" fmla="*/ 806 w 2024"/>
                  <a:gd name="T49" fmla="*/ 133 h 146"/>
                  <a:gd name="T50" fmla="*/ 839 w 2024"/>
                  <a:gd name="T51" fmla="*/ 136 h 146"/>
                  <a:gd name="T52" fmla="*/ 873 w 2024"/>
                  <a:gd name="T53" fmla="*/ 140 h 146"/>
                  <a:gd name="T54" fmla="*/ 904 w 2024"/>
                  <a:gd name="T55" fmla="*/ 130 h 146"/>
                  <a:gd name="T56" fmla="*/ 937 w 2024"/>
                  <a:gd name="T57" fmla="*/ 138 h 146"/>
                  <a:gd name="T58" fmla="*/ 969 w 2024"/>
                  <a:gd name="T59" fmla="*/ 138 h 146"/>
                  <a:gd name="T60" fmla="*/ 1002 w 2024"/>
                  <a:gd name="T61" fmla="*/ 141 h 146"/>
                  <a:gd name="T62" fmla="*/ 1033 w 2024"/>
                  <a:gd name="T63" fmla="*/ 145 h 146"/>
                  <a:gd name="T64" fmla="*/ 1067 w 2024"/>
                  <a:gd name="T65" fmla="*/ 141 h 146"/>
                  <a:gd name="T66" fmla="*/ 1098 w 2024"/>
                  <a:gd name="T67" fmla="*/ 140 h 146"/>
                  <a:gd name="T68" fmla="*/ 1131 w 2024"/>
                  <a:gd name="T69" fmla="*/ 140 h 146"/>
                  <a:gd name="T70" fmla="*/ 1163 w 2024"/>
                  <a:gd name="T71" fmla="*/ 131 h 146"/>
                  <a:gd name="T72" fmla="*/ 1196 w 2024"/>
                  <a:gd name="T73" fmla="*/ 135 h 146"/>
                  <a:gd name="T74" fmla="*/ 1228 w 2024"/>
                  <a:gd name="T75" fmla="*/ 143 h 146"/>
                  <a:gd name="T76" fmla="*/ 1261 w 2024"/>
                  <a:gd name="T77" fmla="*/ 145 h 146"/>
                  <a:gd name="T78" fmla="*/ 1292 w 2024"/>
                  <a:gd name="T79" fmla="*/ 131 h 146"/>
                  <a:gd name="T80" fmla="*/ 1325 w 2024"/>
                  <a:gd name="T81" fmla="*/ 128 h 146"/>
                  <a:gd name="T82" fmla="*/ 1357 w 2024"/>
                  <a:gd name="T83" fmla="*/ 131 h 146"/>
                  <a:gd name="T84" fmla="*/ 1390 w 2024"/>
                  <a:gd name="T85" fmla="*/ 90 h 146"/>
                  <a:gd name="T86" fmla="*/ 1422 w 2024"/>
                  <a:gd name="T87" fmla="*/ 115 h 146"/>
                  <a:gd name="T88" fmla="*/ 1455 w 2024"/>
                  <a:gd name="T89" fmla="*/ 113 h 146"/>
                  <a:gd name="T90" fmla="*/ 1486 w 2024"/>
                  <a:gd name="T91" fmla="*/ 138 h 146"/>
                  <a:gd name="T92" fmla="*/ 1520 w 2024"/>
                  <a:gd name="T93" fmla="*/ 141 h 146"/>
                  <a:gd name="T94" fmla="*/ 1551 w 2024"/>
                  <a:gd name="T95" fmla="*/ 133 h 146"/>
                  <a:gd name="T96" fmla="*/ 1584 w 2024"/>
                  <a:gd name="T97" fmla="*/ 126 h 146"/>
                  <a:gd name="T98" fmla="*/ 1616 w 2024"/>
                  <a:gd name="T99" fmla="*/ 131 h 146"/>
                  <a:gd name="T100" fmla="*/ 1649 w 2024"/>
                  <a:gd name="T101" fmla="*/ 140 h 146"/>
                  <a:gd name="T102" fmla="*/ 1681 w 2024"/>
                  <a:gd name="T103" fmla="*/ 130 h 146"/>
                  <a:gd name="T104" fmla="*/ 1714 w 2024"/>
                  <a:gd name="T105" fmla="*/ 141 h 146"/>
                  <a:gd name="T106" fmla="*/ 1745 w 2024"/>
                  <a:gd name="T107" fmla="*/ 135 h 146"/>
                  <a:gd name="T108" fmla="*/ 1778 w 2024"/>
                  <a:gd name="T109" fmla="*/ 143 h 146"/>
                  <a:gd name="T110" fmla="*/ 1810 w 2024"/>
                  <a:gd name="T111" fmla="*/ 141 h 146"/>
                  <a:gd name="T112" fmla="*/ 1843 w 2024"/>
                  <a:gd name="T113" fmla="*/ 131 h 146"/>
                  <a:gd name="T114" fmla="*/ 1875 w 2024"/>
                  <a:gd name="T115" fmla="*/ 140 h 146"/>
                  <a:gd name="T116" fmla="*/ 1908 w 2024"/>
                  <a:gd name="T117" fmla="*/ 135 h 146"/>
                  <a:gd name="T118" fmla="*/ 1939 w 2024"/>
                  <a:gd name="T119" fmla="*/ 141 h 146"/>
                  <a:gd name="T120" fmla="*/ 1973 w 2024"/>
                  <a:gd name="T121" fmla="*/ 131 h 146"/>
                  <a:gd name="T122" fmla="*/ 2004 w 2024"/>
                  <a:gd name="T123" fmla="*/ 13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41"/>
                    </a:moveTo>
                    <a:lnTo>
                      <a:pt x="3" y="145"/>
                    </a:lnTo>
                    <a:lnTo>
                      <a:pt x="5" y="143"/>
                    </a:lnTo>
                    <a:lnTo>
                      <a:pt x="8" y="135"/>
                    </a:lnTo>
                    <a:lnTo>
                      <a:pt x="11" y="138"/>
                    </a:lnTo>
                    <a:lnTo>
                      <a:pt x="13" y="138"/>
                    </a:lnTo>
                    <a:lnTo>
                      <a:pt x="16" y="143"/>
                    </a:lnTo>
                    <a:lnTo>
                      <a:pt x="20" y="141"/>
                    </a:lnTo>
                    <a:lnTo>
                      <a:pt x="21" y="143"/>
                    </a:lnTo>
                    <a:lnTo>
                      <a:pt x="25" y="143"/>
                    </a:lnTo>
                    <a:lnTo>
                      <a:pt x="28" y="133"/>
                    </a:lnTo>
                    <a:lnTo>
                      <a:pt x="30" y="133"/>
                    </a:lnTo>
                    <a:lnTo>
                      <a:pt x="33" y="140"/>
                    </a:lnTo>
                    <a:lnTo>
                      <a:pt x="35" y="143"/>
                    </a:lnTo>
                    <a:lnTo>
                      <a:pt x="38" y="133"/>
                    </a:lnTo>
                    <a:lnTo>
                      <a:pt x="41" y="136"/>
                    </a:lnTo>
                    <a:lnTo>
                      <a:pt x="43" y="140"/>
                    </a:lnTo>
                    <a:lnTo>
                      <a:pt x="46" y="135"/>
                    </a:lnTo>
                    <a:lnTo>
                      <a:pt x="49" y="136"/>
                    </a:lnTo>
                    <a:lnTo>
                      <a:pt x="51" y="143"/>
                    </a:lnTo>
                    <a:lnTo>
                      <a:pt x="54" y="140"/>
                    </a:lnTo>
                    <a:lnTo>
                      <a:pt x="56" y="138"/>
                    </a:lnTo>
                    <a:lnTo>
                      <a:pt x="59" y="141"/>
                    </a:lnTo>
                    <a:lnTo>
                      <a:pt x="63" y="138"/>
                    </a:lnTo>
                    <a:lnTo>
                      <a:pt x="64" y="138"/>
                    </a:lnTo>
                    <a:lnTo>
                      <a:pt x="68" y="141"/>
                    </a:lnTo>
                    <a:lnTo>
                      <a:pt x="69" y="140"/>
                    </a:lnTo>
                    <a:lnTo>
                      <a:pt x="73" y="141"/>
                    </a:lnTo>
                    <a:lnTo>
                      <a:pt x="76" y="140"/>
                    </a:lnTo>
                    <a:lnTo>
                      <a:pt x="78" y="138"/>
                    </a:lnTo>
                    <a:lnTo>
                      <a:pt x="81" y="141"/>
                    </a:lnTo>
                    <a:lnTo>
                      <a:pt x="84" y="138"/>
                    </a:lnTo>
                    <a:lnTo>
                      <a:pt x="86" y="140"/>
                    </a:lnTo>
                    <a:lnTo>
                      <a:pt x="89" y="135"/>
                    </a:lnTo>
                    <a:lnTo>
                      <a:pt x="93" y="138"/>
                    </a:lnTo>
                    <a:lnTo>
                      <a:pt x="94" y="136"/>
                    </a:lnTo>
                    <a:lnTo>
                      <a:pt x="98" y="146"/>
                    </a:lnTo>
                    <a:lnTo>
                      <a:pt x="99" y="143"/>
                    </a:lnTo>
                    <a:lnTo>
                      <a:pt x="103" y="138"/>
                    </a:lnTo>
                    <a:lnTo>
                      <a:pt x="106" y="141"/>
                    </a:lnTo>
                    <a:lnTo>
                      <a:pt x="108" y="140"/>
                    </a:lnTo>
                    <a:lnTo>
                      <a:pt x="111" y="140"/>
                    </a:lnTo>
                    <a:lnTo>
                      <a:pt x="114" y="141"/>
                    </a:lnTo>
                    <a:lnTo>
                      <a:pt x="116" y="143"/>
                    </a:lnTo>
                    <a:lnTo>
                      <a:pt x="119" y="138"/>
                    </a:lnTo>
                    <a:lnTo>
                      <a:pt x="121" y="141"/>
                    </a:lnTo>
                    <a:lnTo>
                      <a:pt x="124" y="143"/>
                    </a:lnTo>
                    <a:lnTo>
                      <a:pt x="127" y="145"/>
                    </a:lnTo>
                    <a:lnTo>
                      <a:pt x="129" y="141"/>
                    </a:lnTo>
                    <a:lnTo>
                      <a:pt x="132" y="135"/>
                    </a:lnTo>
                    <a:lnTo>
                      <a:pt x="134" y="136"/>
                    </a:lnTo>
                    <a:lnTo>
                      <a:pt x="137" y="145"/>
                    </a:lnTo>
                    <a:lnTo>
                      <a:pt x="141" y="141"/>
                    </a:lnTo>
                    <a:lnTo>
                      <a:pt x="142" y="135"/>
                    </a:lnTo>
                    <a:lnTo>
                      <a:pt x="146" y="135"/>
                    </a:lnTo>
                    <a:lnTo>
                      <a:pt x="149" y="136"/>
                    </a:lnTo>
                    <a:lnTo>
                      <a:pt x="151" y="140"/>
                    </a:lnTo>
                    <a:lnTo>
                      <a:pt x="154" y="141"/>
                    </a:lnTo>
                    <a:lnTo>
                      <a:pt x="157" y="141"/>
                    </a:lnTo>
                    <a:lnTo>
                      <a:pt x="159" y="138"/>
                    </a:lnTo>
                    <a:lnTo>
                      <a:pt x="162" y="126"/>
                    </a:lnTo>
                    <a:lnTo>
                      <a:pt x="164" y="140"/>
                    </a:lnTo>
                    <a:lnTo>
                      <a:pt x="167" y="143"/>
                    </a:lnTo>
                    <a:lnTo>
                      <a:pt x="171" y="136"/>
                    </a:lnTo>
                    <a:lnTo>
                      <a:pt x="172" y="141"/>
                    </a:lnTo>
                    <a:lnTo>
                      <a:pt x="176" y="136"/>
                    </a:lnTo>
                    <a:lnTo>
                      <a:pt x="179" y="135"/>
                    </a:lnTo>
                    <a:lnTo>
                      <a:pt x="181" y="143"/>
                    </a:lnTo>
                    <a:lnTo>
                      <a:pt x="184" y="145"/>
                    </a:lnTo>
                    <a:lnTo>
                      <a:pt x="186" y="138"/>
                    </a:lnTo>
                    <a:lnTo>
                      <a:pt x="189" y="126"/>
                    </a:lnTo>
                    <a:lnTo>
                      <a:pt x="192" y="130"/>
                    </a:lnTo>
                    <a:lnTo>
                      <a:pt x="194" y="140"/>
                    </a:lnTo>
                    <a:lnTo>
                      <a:pt x="197" y="140"/>
                    </a:lnTo>
                    <a:lnTo>
                      <a:pt x="200" y="145"/>
                    </a:lnTo>
                    <a:lnTo>
                      <a:pt x="202" y="141"/>
                    </a:lnTo>
                    <a:lnTo>
                      <a:pt x="205" y="138"/>
                    </a:lnTo>
                    <a:lnTo>
                      <a:pt x="207" y="141"/>
                    </a:lnTo>
                    <a:lnTo>
                      <a:pt x="210" y="143"/>
                    </a:lnTo>
                    <a:lnTo>
                      <a:pt x="214" y="145"/>
                    </a:lnTo>
                    <a:lnTo>
                      <a:pt x="215" y="135"/>
                    </a:lnTo>
                    <a:lnTo>
                      <a:pt x="219" y="126"/>
                    </a:lnTo>
                    <a:lnTo>
                      <a:pt x="222" y="131"/>
                    </a:lnTo>
                    <a:lnTo>
                      <a:pt x="224" y="126"/>
                    </a:lnTo>
                    <a:lnTo>
                      <a:pt x="227" y="130"/>
                    </a:lnTo>
                    <a:lnTo>
                      <a:pt x="229" y="138"/>
                    </a:lnTo>
                    <a:lnTo>
                      <a:pt x="232" y="140"/>
                    </a:lnTo>
                    <a:lnTo>
                      <a:pt x="235" y="143"/>
                    </a:lnTo>
                    <a:lnTo>
                      <a:pt x="237" y="135"/>
                    </a:lnTo>
                    <a:lnTo>
                      <a:pt x="240" y="143"/>
                    </a:lnTo>
                    <a:lnTo>
                      <a:pt x="244" y="135"/>
                    </a:lnTo>
                    <a:lnTo>
                      <a:pt x="245" y="143"/>
                    </a:lnTo>
                    <a:lnTo>
                      <a:pt x="249" y="138"/>
                    </a:lnTo>
                    <a:lnTo>
                      <a:pt x="250" y="135"/>
                    </a:lnTo>
                    <a:lnTo>
                      <a:pt x="254" y="131"/>
                    </a:lnTo>
                    <a:lnTo>
                      <a:pt x="257" y="143"/>
                    </a:lnTo>
                    <a:lnTo>
                      <a:pt x="259" y="136"/>
                    </a:lnTo>
                    <a:lnTo>
                      <a:pt x="262" y="135"/>
                    </a:lnTo>
                    <a:lnTo>
                      <a:pt x="265" y="131"/>
                    </a:lnTo>
                    <a:lnTo>
                      <a:pt x="267" y="121"/>
                    </a:lnTo>
                    <a:lnTo>
                      <a:pt x="270" y="135"/>
                    </a:lnTo>
                    <a:lnTo>
                      <a:pt x="272" y="130"/>
                    </a:lnTo>
                    <a:lnTo>
                      <a:pt x="275" y="136"/>
                    </a:lnTo>
                    <a:lnTo>
                      <a:pt x="278" y="131"/>
                    </a:lnTo>
                    <a:lnTo>
                      <a:pt x="280" y="113"/>
                    </a:lnTo>
                    <a:lnTo>
                      <a:pt x="283" y="121"/>
                    </a:lnTo>
                    <a:lnTo>
                      <a:pt x="287" y="140"/>
                    </a:lnTo>
                    <a:lnTo>
                      <a:pt x="288" y="143"/>
                    </a:lnTo>
                    <a:lnTo>
                      <a:pt x="292" y="135"/>
                    </a:lnTo>
                    <a:lnTo>
                      <a:pt x="295" y="133"/>
                    </a:lnTo>
                    <a:lnTo>
                      <a:pt x="297" y="136"/>
                    </a:lnTo>
                    <a:lnTo>
                      <a:pt x="300" y="130"/>
                    </a:lnTo>
                    <a:lnTo>
                      <a:pt x="302" y="136"/>
                    </a:lnTo>
                    <a:lnTo>
                      <a:pt x="305" y="140"/>
                    </a:lnTo>
                    <a:lnTo>
                      <a:pt x="308" y="133"/>
                    </a:lnTo>
                    <a:lnTo>
                      <a:pt x="310" y="136"/>
                    </a:lnTo>
                    <a:lnTo>
                      <a:pt x="313" y="138"/>
                    </a:lnTo>
                    <a:lnTo>
                      <a:pt x="315" y="140"/>
                    </a:lnTo>
                    <a:lnTo>
                      <a:pt x="318" y="143"/>
                    </a:lnTo>
                    <a:lnTo>
                      <a:pt x="322" y="143"/>
                    </a:lnTo>
                    <a:lnTo>
                      <a:pt x="323" y="128"/>
                    </a:lnTo>
                    <a:lnTo>
                      <a:pt x="327" y="141"/>
                    </a:lnTo>
                    <a:lnTo>
                      <a:pt x="330" y="140"/>
                    </a:lnTo>
                    <a:lnTo>
                      <a:pt x="332" y="128"/>
                    </a:lnTo>
                    <a:lnTo>
                      <a:pt x="335" y="138"/>
                    </a:lnTo>
                    <a:lnTo>
                      <a:pt x="338" y="145"/>
                    </a:lnTo>
                    <a:lnTo>
                      <a:pt x="340" y="146"/>
                    </a:lnTo>
                    <a:lnTo>
                      <a:pt x="343" y="141"/>
                    </a:lnTo>
                    <a:lnTo>
                      <a:pt x="345" y="141"/>
                    </a:lnTo>
                    <a:lnTo>
                      <a:pt x="348" y="138"/>
                    </a:lnTo>
                    <a:lnTo>
                      <a:pt x="351" y="138"/>
                    </a:lnTo>
                    <a:lnTo>
                      <a:pt x="353" y="135"/>
                    </a:lnTo>
                    <a:lnTo>
                      <a:pt x="356" y="128"/>
                    </a:lnTo>
                    <a:lnTo>
                      <a:pt x="360" y="136"/>
                    </a:lnTo>
                    <a:lnTo>
                      <a:pt x="361" y="138"/>
                    </a:lnTo>
                    <a:lnTo>
                      <a:pt x="365" y="135"/>
                    </a:lnTo>
                    <a:lnTo>
                      <a:pt x="366" y="143"/>
                    </a:lnTo>
                    <a:lnTo>
                      <a:pt x="370" y="123"/>
                    </a:lnTo>
                    <a:lnTo>
                      <a:pt x="373" y="143"/>
                    </a:lnTo>
                    <a:lnTo>
                      <a:pt x="375" y="131"/>
                    </a:lnTo>
                    <a:lnTo>
                      <a:pt x="378" y="138"/>
                    </a:lnTo>
                    <a:lnTo>
                      <a:pt x="380" y="128"/>
                    </a:lnTo>
                    <a:lnTo>
                      <a:pt x="383" y="133"/>
                    </a:lnTo>
                    <a:lnTo>
                      <a:pt x="386" y="136"/>
                    </a:lnTo>
                    <a:lnTo>
                      <a:pt x="388" y="131"/>
                    </a:lnTo>
                    <a:lnTo>
                      <a:pt x="391" y="145"/>
                    </a:lnTo>
                    <a:lnTo>
                      <a:pt x="395" y="143"/>
                    </a:lnTo>
                    <a:lnTo>
                      <a:pt x="396" y="130"/>
                    </a:lnTo>
                    <a:lnTo>
                      <a:pt x="400" y="125"/>
                    </a:lnTo>
                    <a:lnTo>
                      <a:pt x="403" y="135"/>
                    </a:lnTo>
                    <a:lnTo>
                      <a:pt x="405" y="135"/>
                    </a:lnTo>
                    <a:lnTo>
                      <a:pt x="408" y="141"/>
                    </a:lnTo>
                    <a:lnTo>
                      <a:pt x="410" y="143"/>
                    </a:lnTo>
                    <a:lnTo>
                      <a:pt x="413" y="126"/>
                    </a:lnTo>
                    <a:lnTo>
                      <a:pt x="416" y="141"/>
                    </a:lnTo>
                    <a:lnTo>
                      <a:pt x="418" y="126"/>
                    </a:lnTo>
                    <a:lnTo>
                      <a:pt x="421" y="136"/>
                    </a:lnTo>
                    <a:lnTo>
                      <a:pt x="424" y="138"/>
                    </a:lnTo>
                    <a:lnTo>
                      <a:pt x="426" y="138"/>
                    </a:lnTo>
                    <a:lnTo>
                      <a:pt x="429" y="138"/>
                    </a:lnTo>
                    <a:lnTo>
                      <a:pt x="431" y="126"/>
                    </a:lnTo>
                    <a:lnTo>
                      <a:pt x="434" y="130"/>
                    </a:lnTo>
                    <a:lnTo>
                      <a:pt x="438" y="135"/>
                    </a:lnTo>
                    <a:lnTo>
                      <a:pt x="439" y="143"/>
                    </a:lnTo>
                    <a:lnTo>
                      <a:pt x="443" y="133"/>
                    </a:lnTo>
                    <a:lnTo>
                      <a:pt x="446" y="131"/>
                    </a:lnTo>
                    <a:lnTo>
                      <a:pt x="448" y="131"/>
                    </a:lnTo>
                    <a:lnTo>
                      <a:pt x="451" y="141"/>
                    </a:lnTo>
                    <a:lnTo>
                      <a:pt x="453" y="143"/>
                    </a:lnTo>
                    <a:lnTo>
                      <a:pt x="456" y="131"/>
                    </a:lnTo>
                    <a:lnTo>
                      <a:pt x="459" y="136"/>
                    </a:lnTo>
                    <a:lnTo>
                      <a:pt x="461" y="128"/>
                    </a:lnTo>
                    <a:lnTo>
                      <a:pt x="464" y="123"/>
                    </a:lnTo>
                    <a:lnTo>
                      <a:pt x="468" y="131"/>
                    </a:lnTo>
                    <a:lnTo>
                      <a:pt x="469" y="143"/>
                    </a:lnTo>
                    <a:lnTo>
                      <a:pt x="473" y="133"/>
                    </a:lnTo>
                    <a:lnTo>
                      <a:pt x="474" y="133"/>
                    </a:lnTo>
                    <a:lnTo>
                      <a:pt x="478" y="123"/>
                    </a:lnTo>
                    <a:lnTo>
                      <a:pt x="481" y="113"/>
                    </a:lnTo>
                    <a:lnTo>
                      <a:pt x="483" y="133"/>
                    </a:lnTo>
                    <a:lnTo>
                      <a:pt x="486" y="125"/>
                    </a:lnTo>
                    <a:lnTo>
                      <a:pt x="489" y="130"/>
                    </a:lnTo>
                    <a:lnTo>
                      <a:pt x="491" y="143"/>
                    </a:lnTo>
                    <a:lnTo>
                      <a:pt x="494" y="136"/>
                    </a:lnTo>
                    <a:lnTo>
                      <a:pt x="496" y="138"/>
                    </a:lnTo>
                    <a:lnTo>
                      <a:pt x="499" y="116"/>
                    </a:lnTo>
                    <a:lnTo>
                      <a:pt x="502" y="131"/>
                    </a:lnTo>
                    <a:lnTo>
                      <a:pt x="504" y="136"/>
                    </a:lnTo>
                    <a:lnTo>
                      <a:pt x="507" y="131"/>
                    </a:lnTo>
                    <a:lnTo>
                      <a:pt x="511" y="140"/>
                    </a:lnTo>
                    <a:lnTo>
                      <a:pt x="512" y="120"/>
                    </a:lnTo>
                    <a:lnTo>
                      <a:pt x="516" y="110"/>
                    </a:lnTo>
                    <a:lnTo>
                      <a:pt x="517" y="126"/>
                    </a:lnTo>
                    <a:lnTo>
                      <a:pt x="521" y="103"/>
                    </a:lnTo>
                    <a:lnTo>
                      <a:pt x="524" y="130"/>
                    </a:lnTo>
                    <a:lnTo>
                      <a:pt x="526" y="87"/>
                    </a:lnTo>
                    <a:lnTo>
                      <a:pt x="529" y="123"/>
                    </a:lnTo>
                    <a:lnTo>
                      <a:pt x="532" y="133"/>
                    </a:lnTo>
                    <a:lnTo>
                      <a:pt x="534" y="141"/>
                    </a:lnTo>
                    <a:lnTo>
                      <a:pt x="537" y="82"/>
                    </a:lnTo>
                    <a:lnTo>
                      <a:pt x="541" y="125"/>
                    </a:lnTo>
                    <a:lnTo>
                      <a:pt x="542" y="136"/>
                    </a:lnTo>
                    <a:lnTo>
                      <a:pt x="546" y="121"/>
                    </a:lnTo>
                    <a:lnTo>
                      <a:pt x="547" y="52"/>
                    </a:lnTo>
                    <a:lnTo>
                      <a:pt x="551" y="92"/>
                    </a:lnTo>
                    <a:lnTo>
                      <a:pt x="554" y="90"/>
                    </a:lnTo>
                    <a:lnTo>
                      <a:pt x="556" y="103"/>
                    </a:lnTo>
                    <a:lnTo>
                      <a:pt x="559" y="67"/>
                    </a:lnTo>
                    <a:lnTo>
                      <a:pt x="561" y="88"/>
                    </a:lnTo>
                    <a:lnTo>
                      <a:pt x="564" y="24"/>
                    </a:lnTo>
                    <a:lnTo>
                      <a:pt x="567" y="50"/>
                    </a:lnTo>
                    <a:lnTo>
                      <a:pt x="569" y="96"/>
                    </a:lnTo>
                    <a:lnTo>
                      <a:pt x="572" y="52"/>
                    </a:lnTo>
                    <a:lnTo>
                      <a:pt x="575" y="123"/>
                    </a:lnTo>
                    <a:lnTo>
                      <a:pt x="577" y="125"/>
                    </a:lnTo>
                    <a:lnTo>
                      <a:pt x="580" y="83"/>
                    </a:lnTo>
                    <a:lnTo>
                      <a:pt x="582" y="133"/>
                    </a:lnTo>
                    <a:lnTo>
                      <a:pt x="585" y="143"/>
                    </a:lnTo>
                    <a:lnTo>
                      <a:pt x="589" y="120"/>
                    </a:lnTo>
                    <a:lnTo>
                      <a:pt x="590" y="125"/>
                    </a:lnTo>
                    <a:lnTo>
                      <a:pt x="594" y="131"/>
                    </a:lnTo>
                    <a:lnTo>
                      <a:pt x="597" y="128"/>
                    </a:lnTo>
                    <a:lnTo>
                      <a:pt x="599" y="130"/>
                    </a:lnTo>
                    <a:lnTo>
                      <a:pt x="602" y="138"/>
                    </a:lnTo>
                    <a:lnTo>
                      <a:pt x="605" y="123"/>
                    </a:lnTo>
                    <a:lnTo>
                      <a:pt x="607" y="121"/>
                    </a:lnTo>
                    <a:lnTo>
                      <a:pt x="610" y="115"/>
                    </a:lnTo>
                    <a:lnTo>
                      <a:pt x="612" y="135"/>
                    </a:lnTo>
                    <a:lnTo>
                      <a:pt x="615" y="133"/>
                    </a:lnTo>
                    <a:lnTo>
                      <a:pt x="619" y="131"/>
                    </a:lnTo>
                    <a:lnTo>
                      <a:pt x="620" y="121"/>
                    </a:lnTo>
                    <a:lnTo>
                      <a:pt x="624" y="136"/>
                    </a:lnTo>
                    <a:lnTo>
                      <a:pt x="625" y="111"/>
                    </a:lnTo>
                    <a:lnTo>
                      <a:pt x="629" y="140"/>
                    </a:lnTo>
                    <a:lnTo>
                      <a:pt x="632" y="138"/>
                    </a:lnTo>
                    <a:lnTo>
                      <a:pt x="634" y="146"/>
                    </a:lnTo>
                    <a:lnTo>
                      <a:pt x="637" y="133"/>
                    </a:lnTo>
                    <a:lnTo>
                      <a:pt x="640" y="141"/>
                    </a:lnTo>
                    <a:lnTo>
                      <a:pt x="642" y="135"/>
                    </a:lnTo>
                    <a:lnTo>
                      <a:pt x="645" y="141"/>
                    </a:lnTo>
                    <a:lnTo>
                      <a:pt x="647" y="135"/>
                    </a:lnTo>
                    <a:lnTo>
                      <a:pt x="650" y="128"/>
                    </a:lnTo>
                    <a:lnTo>
                      <a:pt x="653" y="133"/>
                    </a:lnTo>
                    <a:lnTo>
                      <a:pt x="655" y="141"/>
                    </a:lnTo>
                    <a:lnTo>
                      <a:pt x="658" y="131"/>
                    </a:lnTo>
                    <a:lnTo>
                      <a:pt x="662" y="133"/>
                    </a:lnTo>
                    <a:lnTo>
                      <a:pt x="663" y="125"/>
                    </a:lnTo>
                    <a:lnTo>
                      <a:pt x="667" y="143"/>
                    </a:lnTo>
                    <a:lnTo>
                      <a:pt x="670" y="140"/>
                    </a:lnTo>
                    <a:lnTo>
                      <a:pt x="672" y="133"/>
                    </a:lnTo>
                    <a:lnTo>
                      <a:pt x="675" y="135"/>
                    </a:lnTo>
                    <a:lnTo>
                      <a:pt x="677" y="135"/>
                    </a:lnTo>
                    <a:lnTo>
                      <a:pt x="680" y="136"/>
                    </a:lnTo>
                    <a:lnTo>
                      <a:pt x="683" y="136"/>
                    </a:lnTo>
                    <a:lnTo>
                      <a:pt x="685" y="141"/>
                    </a:lnTo>
                    <a:lnTo>
                      <a:pt x="688" y="133"/>
                    </a:lnTo>
                    <a:lnTo>
                      <a:pt x="692" y="120"/>
                    </a:lnTo>
                    <a:lnTo>
                      <a:pt x="693" y="141"/>
                    </a:lnTo>
                    <a:lnTo>
                      <a:pt x="697" y="140"/>
                    </a:lnTo>
                    <a:lnTo>
                      <a:pt x="698" y="126"/>
                    </a:lnTo>
                    <a:lnTo>
                      <a:pt x="702" y="141"/>
                    </a:lnTo>
                    <a:lnTo>
                      <a:pt x="705" y="126"/>
                    </a:lnTo>
                    <a:lnTo>
                      <a:pt x="707" y="141"/>
                    </a:lnTo>
                    <a:lnTo>
                      <a:pt x="710" y="138"/>
                    </a:lnTo>
                    <a:lnTo>
                      <a:pt x="712" y="140"/>
                    </a:lnTo>
                    <a:lnTo>
                      <a:pt x="715" y="135"/>
                    </a:lnTo>
                    <a:lnTo>
                      <a:pt x="718" y="141"/>
                    </a:lnTo>
                    <a:lnTo>
                      <a:pt x="720" y="140"/>
                    </a:lnTo>
                    <a:lnTo>
                      <a:pt x="723" y="131"/>
                    </a:lnTo>
                    <a:lnTo>
                      <a:pt x="726" y="141"/>
                    </a:lnTo>
                    <a:lnTo>
                      <a:pt x="728" y="145"/>
                    </a:lnTo>
                    <a:lnTo>
                      <a:pt x="731" y="141"/>
                    </a:lnTo>
                    <a:lnTo>
                      <a:pt x="735" y="145"/>
                    </a:lnTo>
                    <a:lnTo>
                      <a:pt x="736" y="145"/>
                    </a:lnTo>
                    <a:lnTo>
                      <a:pt x="740" y="145"/>
                    </a:lnTo>
                    <a:lnTo>
                      <a:pt x="741" y="141"/>
                    </a:lnTo>
                    <a:lnTo>
                      <a:pt x="745" y="136"/>
                    </a:lnTo>
                    <a:lnTo>
                      <a:pt x="748" y="143"/>
                    </a:lnTo>
                    <a:lnTo>
                      <a:pt x="750" y="133"/>
                    </a:lnTo>
                    <a:lnTo>
                      <a:pt x="753" y="141"/>
                    </a:lnTo>
                    <a:lnTo>
                      <a:pt x="756" y="145"/>
                    </a:lnTo>
                    <a:lnTo>
                      <a:pt x="758" y="141"/>
                    </a:lnTo>
                    <a:lnTo>
                      <a:pt x="761" y="140"/>
                    </a:lnTo>
                    <a:lnTo>
                      <a:pt x="763" y="141"/>
                    </a:lnTo>
                    <a:lnTo>
                      <a:pt x="766" y="140"/>
                    </a:lnTo>
                    <a:lnTo>
                      <a:pt x="770" y="133"/>
                    </a:lnTo>
                    <a:lnTo>
                      <a:pt x="771" y="145"/>
                    </a:lnTo>
                    <a:lnTo>
                      <a:pt x="775" y="138"/>
                    </a:lnTo>
                    <a:lnTo>
                      <a:pt x="778" y="136"/>
                    </a:lnTo>
                    <a:lnTo>
                      <a:pt x="780" y="140"/>
                    </a:lnTo>
                    <a:lnTo>
                      <a:pt x="783" y="138"/>
                    </a:lnTo>
                    <a:lnTo>
                      <a:pt x="785" y="138"/>
                    </a:lnTo>
                    <a:lnTo>
                      <a:pt x="788" y="130"/>
                    </a:lnTo>
                    <a:lnTo>
                      <a:pt x="791" y="145"/>
                    </a:lnTo>
                    <a:lnTo>
                      <a:pt x="793" y="135"/>
                    </a:lnTo>
                    <a:lnTo>
                      <a:pt x="796" y="143"/>
                    </a:lnTo>
                    <a:lnTo>
                      <a:pt x="799" y="143"/>
                    </a:lnTo>
                    <a:lnTo>
                      <a:pt x="801" y="145"/>
                    </a:lnTo>
                    <a:lnTo>
                      <a:pt x="804" y="138"/>
                    </a:lnTo>
                    <a:lnTo>
                      <a:pt x="806" y="133"/>
                    </a:lnTo>
                    <a:lnTo>
                      <a:pt x="809" y="141"/>
                    </a:lnTo>
                    <a:lnTo>
                      <a:pt x="813" y="143"/>
                    </a:lnTo>
                    <a:lnTo>
                      <a:pt x="814" y="138"/>
                    </a:lnTo>
                    <a:lnTo>
                      <a:pt x="818" y="143"/>
                    </a:lnTo>
                    <a:lnTo>
                      <a:pt x="821" y="138"/>
                    </a:lnTo>
                    <a:lnTo>
                      <a:pt x="823" y="135"/>
                    </a:lnTo>
                    <a:lnTo>
                      <a:pt x="826" y="138"/>
                    </a:lnTo>
                    <a:lnTo>
                      <a:pt x="828" y="136"/>
                    </a:lnTo>
                    <a:lnTo>
                      <a:pt x="831" y="143"/>
                    </a:lnTo>
                    <a:lnTo>
                      <a:pt x="834" y="135"/>
                    </a:lnTo>
                    <a:lnTo>
                      <a:pt x="836" y="136"/>
                    </a:lnTo>
                    <a:lnTo>
                      <a:pt x="839" y="136"/>
                    </a:lnTo>
                    <a:lnTo>
                      <a:pt x="843" y="141"/>
                    </a:lnTo>
                    <a:lnTo>
                      <a:pt x="844" y="140"/>
                    </a:lnTo>
                    <a:lnTo>
                      <a:pt x="848" y="135"/>
                    </a:lnTo>
                    <a:lnTo>
                      <a:pt x="849" y="143"/>
                    </a:lnTo>
                    <a:lnTo>
                      <a:pt x="853" y="143"/>
                    </a:lnTo>
                    <a:lnTo>
                      <a:pt x="856" y="140"/>
                    </a:lnTo>
                    <a:lnTo>
                      <a:pt x="858" y="141"/>
                    </a:lnTo>
                    <a:lnTo>
                      <a:pt x="861" y="145"/>
                    </a:lnTo>
                    <a:lnTo>
                      <a:pt x="864" y="146"/>
                    </a:lnTo>
                    <a:lnTo>
                      <a:pt x="866" y="133"/>
                    </a:lnTo>
                    <a:lnTo>
                      <a:pt x="869" y="143"/>
                    </a:lnTo>
                    <a:lnTo>
                      <a:pt x="873" y="140"/>
                    </a:lnTo>
                    <a:lnTo>
                      <a:pt x="874" y="141"/>
                    </a:lnTo>
                    <a:lnTo>
                      <a:pt x="877" y="140"/>
                    </a:lnTo>
                    <a:lnTo>
                      <a:pt x="879" y="145"/>
                    </a:lnTo>
                    <a:lnTo>
                      <a:pt x="882" y="141"/>
                    </a:lnTo>
                    <a:lnTo>
                      <a:pt x="886" y="138"/>
                    </a:lnTo>
                    <a:lnTo>
                      <a:pt x="887" y="140"/>
                    </a:lnTo>
                    <a:lnTo>
                      <a:pt x="891" y="145"/>
                    </a:lnTo>
                    <a:lnTo>
                      <a:pt x="892" y="141"/>
                    </a:lnTo>
                    <a:lnTo>
                      <a:pt x="896" y="136"/>
                    </a:lnTo>
                    <a:lnTo>
                      <a:pt x="899" y="140"/>
                    </a:lnTo>
                    <a:lnTo>
                      <a:pt x="901" y="143"/>
                    </a:lnTo>
                    <a:lnTo>
                      <a:pt x="904" y="130"/>
                    </a:lnTo>
                    <a:lnTo>
                      <a:pt x="907" y="141"/>
                    </a:lnTo>
                    <a:lnTo>
                      <a:pt x="909" y="141"/>
                    </a:lnTo>
                    <a:lnTo>
                      <a:pt x="912" y="131"/>
                    </a:lnTo>
                    <a:lnTo>
                      <a:pt x="914" y="145"/>
                    </a:lnTo>
                    <a:lnTo>
                      <a:pt x="917" y="131"/>
                    </a:lnTo>
                    <a:lnTo>
                      <a:pt x="921" y="141"/>
                    </a:lnTo>
                    <a:lnTo>
                      <a:pt x="922" y="146"/>
                    </a:lnTo>
                    <a:lnTo>
                      <a:pt x="926" y="145"/>
                    </a:lnTo>
                    <a:lnTo>
                      <a:pt x="929" y="136"/>
                    </a:lnTo>
                    <a:lnTo>
                      <a:pt x="931" y="145"/>
                    </a:lnTo>
                    <a:lnTo>
                      <a:pt x="934" y="143"/>
                    </a:lnTo>
                    <a:lnTo>
                      <a:pt x="937" y="138"/>
                    </a:lnTo>
                    <a:lnTo>
                      <a:pt x="939" y="135"/>
                    </a:lnTo>
                    <a:lnTo>
                      <a:pt x="942" y="140"/>
                    </a:lnTo>
                    <a:lnTo>
                      <a:pt x="944" y="140"/>
                    </a:lnTo>
                    <a:lnTo>
                      <a:pt x="947" y="138"/>
                    </a:lnTo>
                    <a:lnTo>
                      <a:pt x="950" y="136"/>
                    </a:lnTo>
                    <a:lnTo>
                      <a:pt x="952" y="143"/>
                    </a:lnTo>
                    <a:lnTo>
                      <a:pt x="955" y="138"/>
                    </a:lnTo>
                    <a:lnTo>
                      <a:pt x="957" y="140"/>
                    </a:lnTo>
                    <a:lnTo>
                      <a:pt x="960" y="145"/>
                    </a:lnTo>
                    <a:lnTo>
                      <a:pt x="964" y="135"/>
                    </a:lnTo>
                    <a:lnTo>
                      <a:pt x="965" y="135"/>
                    </a:lnTo>
                    <a:lnTo>
                      <a:pt x="969" y="138"/>
                    </a:lnTo>
                    <a:lnTo>
                      <a:pt x="972" y="143"/>
                    </a:lnTo>
                    <a:lnTo>
                      <a:pt x="974" y="135"/>
                    </a:lnTo>
                    <a:lnTo>
                      <a:pt x="977" y="141"/>
                    </a:lnTo>
                    <a:lnTo>
                      <a:pt x="979" y="140"/>
                    </a:lnTo>
                    <a:lnTo>
                      <a:pt x="982" y="140"/>
                    </a:lnTo>
                    <a:lnTo>
                      <a:pt x="985" y="135"/>
                    </a:lnTo>
                    <a:lnTo>
                      <a:pt x="987" y="140"/>
                    </a:lnTo>
                    <a:lnTo>
                      <a:pt x="990" y="135"/>
                    </a:lnTo>
                    <a:lnTo>
                      <a:pt x="994" y="143"/>
                    </a:lnTo>
                    <a:lnTo>
                      <a:pt x="995" y="136"/>
                    </a:lnTo>
                    <a:lnTo>
                      <a:pt x="999" y="133"/>
                    </a:lnTo>
                    <a:lnTo>
                      <a:pt x="1002" y="141"/>
                    </a:lnTo>
                    <a:lnTo>
                      <a:pt x="1004" y="135"/>
                    </a:lnTo>
                    <a:lnTo>
                      <a:pt x="1007" y="140"/>
                    </a:lnTo>
                    <a:lnTo>
                      <a:pt x="1009" y="138"/>
                    </a:lnTo>
                    <a:lnTo>
                      <a:pt x="1012" y="140"/>
                    </a:lnTo>
                    <a:lnTo>
                      <a:pt x="1015" y="138"/>
                    </a:lnTo>
                    <a:lnTo>
                      <a:pt x="1017" y="145"/>
                    </a:lnTo>
                    <a:lnTo>
                      <a:pt x="1020" y="141"/>
                    </a:lnTo>
                    <a:lnTo>
                      <a:pt x="1024" y="141"/>
                    </a:lnTo>
                    <a:lnTo>
                      <a:pt x="1025" y="128"/>
                    </a:lnTo>
                    <a:lnTo>
                      <a:pt x="1028" y="138"/>
                    </a:lnTo>
                    <a:lnTo>
                      <a:pt x="1030" y="133"/>
                    </a:lnTo>
                    <a:lnTo>
                      <a:pt x="1033" y="145"/>
                    </a:lnTo>
                    <a:lnTo>
                      <a:pt x="1037" y="133"/>
                    </a:lnTo>
                    <a:lnTo>
                      <a:pt x="1038" y="143"/>
                    </a:lnTo>
                    <a:lnTo>
                      <a:pt x="1042" y="133"/>
                    </a:lnTo>
                    <a:lnTo>
                      <a:pt x="1043" y="136"/>
                    </a:lnTo>
                    <a:lnTo>
                      <a:pt x="1047" y="143"/>
                    </a:lnTo>
                    <a:lnTo>
                      <a:pt x="1050" y="141"/>
                    </a:lnTo>
                    <a:lnTo>
                      <a:pt x="1052" y="136"/>
                    </a:lnTo>
                    <a:lnTo>
                      <a:pt x="1055" y="138"/>
                    </a:lnTo>
                    <a:lnTo>
                      <a:pt x="1058" y="136"/>
                    </a:lnTo>
                    <a:lnTo>
                      <a:pt x="1060" y="136"/>
                    </a:lnTo>
                    <a:lnTo>
                      <a:pt x="1063" y="138"/>
                    </a:lnTo>
                    <a:lnTo>
                      <a:pt x="1067" y="141"/>
                    </a:lnTo>
                    <a:lnTo>
                      <a:pt x="1068" y="138"/>
                    </a:lnTo>
                    <a:lnTo>
                      <a:pt x="1072" y="136"/>
                    </a:lnTo>
                    <a:lnTo>
                      <a:pt x="1073" y="136"/>
                    </a:lnTo>
                    <a:lnTo>
                      <a:pt x="1077" y="141"/>
                    </a:lnTo>
                    <a:lnTo>
                      <a:pt x="1080" y="135"/>
                    </a:lnTo>
                    <a:lnTo>
                      <a:pt x="1082" y="128"/>
                    </a:lnTo>
                    <a:lnTo>
                      <a:pt x="1085" y="133"/>
                    </a:lnTo>
                    <a:lnTo>
                      <a:pt x="1088" y="140"/>
                    </a:lnTo>
                    <a:lnTo>
                      <a:pt x="1090" y="133"/>
                    </a:lnTo>
                    <a:lnTo>
                      <a:pt x="1093" y="133"/>
                    </a:lnTo>
                    <a:lnTo>
                      <a:pt x="1095" y="143"/>
                    </a:lnTo>
                    <a:lnTo>
                      <a:pt x="1098" y="140"/>
                    </a:lnTo>
                    <a:lnTo>
                      <a:pt x="1101" y="143"/>
                    </a:lnTo>
                    <a:lnTo>
                      <a:pt x="1103" y="128"/>
                    </a:lnTo>
                    <a:lnTo>
                      <a:pt x="1106" y="141"/>
                    </a:lnTo>
                    <a:lnTo>
                      <a:pt x="1110" y="131"/>
                    </a:lnTo>
                    <a:lnTo>
                      <a:pt x="1111" y="135"/>
                    </a:lnTo>
                    <a:lnTo>
                      <a:pt x="1115" y="136"/>
                    </a:lnTo>
                    <a:lnTo>
                      <a:pt x="1116" y="135"/>
                    </a:lnTo>
                    <a:lnTo>
                      <a:pt x="1120" y="143"/>
                    </a:lnTo>
                    <a:lnTo>
                      <a:pt x="1123" y="140"/>
                    </a:lnTo>
                    <a:lnTo>
                      <a:pt x="1125" y="135"/>
                    </a:lnTo>
                    <a:lnTo>
                      <a:pt x="1128" y="136"/>
                    </a:lnTo>
                    <a:lnTo>
                      <a:pt x="1131" y="140"/>
                    </a:lnTo>
                    <a:lnTo>
                      <a:pt x="1133" y="126"/>
                    </a:lnTo>
                    <a:lnTo>
                      <a:pt x="1136" y="140"/>
                    </a:lnTo>
                    <a:lnTo>
                      <a:pt x="1138" y="131"/>
                    </a:lnTo>
                    <a:lnTo>
                      <a:pt x="1141" y="138"/>
                    </a:lnTo>
                    <a:lnTo>
                      <a:pt x="1145" y="136"/>
                    </a:lnTo>
                    <a:lnTo>
                      <a:pt x="1146" y="133"/>
                    </a:lnTo>
                    <a:lnTo>
                      <a:pt x="1150" y="140"/>
                    </a:lnTo>
                    <a:lnTo>
                      <a:pt x="1153" y="136"/>
                    </a:lnTo>
                    <a:lnTo>
                      <a:pt x="1155" y="141"/>
                    </a:lnTo>
                    <a:lnTo>
                      <a:pt x="1158" y="136"/>
                    </a:lnTo>
                    <a:lnTo>
                      <a:pt x="1160" y="140"/>
                    </a:lnTo>
                    <a:lnTo>
                      <a:pt x="1163" y="131"/>
                    </a:lnTo>
                    <a:lnTo>
                      <a:pt x="1166" y="131"/>
                    </a:lnTo>
                    <a:lnTo>
                      <a:pt x="1168" y="141"/>
                    </a:lnTo>
                    <a:lnTo>
                      <a:pt x="1171" y="130"/>
                    </a:lnTo>
                    <a:lnTo>
                      <a:pt x="1174" y="141"/>
                    </a:lnTo>
                    <a:lnTo>
                      <a:pt x="1176" y="138"/>
                    </a:lnTo>
                    <a:lnTo>
                      <a:pt x="1179" y="143"/>
                    </a:lnTo>
                    <a:lnTo>
                      <a:pt x="1181" y="135"/>
                    </a:lnTo>
                    <a:lnTo>
                      <a:pt x="1184" y="138"/>
                    </a:lnTo>
                    <a:lnTo>
                      <a:pt x="1188" y="128"/>
                    </a:lnTo>
                    <a:lnTo>
                      <a:pt x="1189" y="133"/>
                    </a:lnTo>
                    <a:lnTo>
                      <a:pt x="1193" y="141"/>
                    </a:lnTo>
                    <a:lnTo>
                      <a:pt x="1196" y="135"/>
                    </a:lnTo>
                    <a:lnTo>
                      <a:pt x="1198" y="131"/>
                    </a:lnTo>
                    <a:lnTo>
                      <a:pt x="1201" y="136"/>
                    </a:lnTo>
                    <a:lnTo>
                      <a:pt x="1203" y="138"/>
                    </a:lnTo>
                    <a:lnTo>
                      <a:pt x="1206" y="125"/>
                    </a:lnTo>
                    <a:lnTo>
                      <a:pt x="1209" y="136"/>
                    </a:lnTo>
                    <a:lnTo>
                      <a:pt x="1211" y="135"/>
                    </a:lnTo>
                    <a:lnTo>
                      <a:pt x="1214" y="125"/>
                    </a:lnTo>
                    <a:lnTo>
                      <a:pt x="1218" y="143"/>
                    </a:lnTo>
                    <a:lnTo>
                      <a:pt x="1219" y="136"/>
                    </a:lnTo>
                    <a:lnTo>
                      <a:pt x="1223" y="145"/>
                    </a:lnTo>
                    <a:lnTo>
                      <a:pt x="1224" y="136"/>
                    </a:lnTo>
                    <a:lnTo>
                      <a:pt x="1228" y="143"/>
                    </a:lnTo>
                    <a:lnTo>
                      <a:pt x="1231" y="138"/>
                    </a:lnTo>
                    <a:lnTo>
                      <a:pt x="1233" y="143"/>
                    </a:lnTo>
                    <a:lnTo>
                      <a:pt x="1236" y="136"/>
                    </a:lnTo>
                    <a:lnTo>
                      <a:pt x="1239" y="138"/>
                    </a:lnTo>
                    <a:lnTo>
                      <a:pt x="1241" y="143"/>
                    </a:lnTo>
                    <a:lnTo>
                      <a:pt x="1244" y="133"/>
                    </a:lnTo>
                    <a:lnTo>
                      <a:pt x="1248" y="141"/>
                    </a:lnTo>
                    <a:lnTo>
                      <a:pt x="1249" y="135"/>
                    </a:lnTo>
                    <a:lnTo>
                      <a:pt x="1252" y="138"/>
                    </a:lnTo>
                    <a:lnTo>
                      <a:pt x="1254" y="128"/>
                    </a:lnTo>
                    <a:lnTo>
                      <a:pt x="1257" y="131"/>
                    </a:lnTo>
                    <a:lnTo>
                      <a:pt x="1261" y="145"/>
                    </a:lnTo>
                    <a:lnTo>
                      <a:pt x="1262" y="135"/>
                    </a:lnTo>
                    <a:lnTo>
                      <a:pt x="1266" y="140"/>
                    </a:lnTo>
                    <a:lnTo>
                      <a:pt x="1269" y="138"/>
                    </a:lnTo>
                    <a:lnTo>
                      <a:pt x="1271" y="130"/>
                    </a:lnTo>
                    <a:lnTo>
                      <a:pt x="1274" y="125"/>
                    </a:lnTo>
                    <a:lnTo>
                      <a:pt x="1276" y="135"/>
                    </a:lnTo>
                    <a:lnTo>
                      <a:pt x="1279" y="143"/>
                    </a:lnTo>
                    <a:lnTo>
                      <a:pt x="1282" y="131"/>
                    </a:lnTo>
                    <a:lnTo>
                      <a:pt x="1284" y="135"/>
                    </a:lnTo>
                    <a:lnTo>
                      <a:pt x="1287" y="133"/>
                    </a:lnTo>
                    <a:lnTo>
                      <a:pt x="1289" y="138"/>
                    </a:lnTo>
                    <a:lnTo>
                      <a:pt x="1292" y="131"/>
                    </a:lnTo>
                    <a:lnTo>
                      <a:pt x="1296" y="133"/>
                    </a:lnTo>
                    <a:lnTo>
                      <a:pt x="1297" y="130"/>
                    </a:lnTo>
                    <a:lnTo>
                      <a:pt x="1301" y="138"/>
                    </a:lnTo>
                    <a:lnTo>
                      <a:pt x="1304" y="115"/>
                    </a:lnTo>
                    <a:lnTo>
                      <a:pt x="1306" y="128"/>
                    </a:lnTo>
                    <a:lnTo>
                      <a:pt x="1309" y="138"/>
                    </a:lnTo>
                    <a:lnTo>
                      <a:pt x="1312" y="123"/>
                    </a:lnTo>
                    <a:lnTo>
                      <a:pt x="1314" y="143"/>
                    </a:lnTo>
                    <a:lnTo>
                      <a:pt x="1317" y="135"/>
                    </a:lnTo>
                    <a:lnTo>
                      <a:pt x="1319" y="138"/>
                    </a:lnTo>
                    <a:lnTo>
                      <a:pt x="1322" y="143"/>
                    </a:lnTo>
                    <a:lnTo>
                      <a:pt x="1325" y="128"/>
                    </a:lnTo>
                    <a:lnTo>
                      <a:pt x="1327" y="141"/>
                    </a:lnTo>
                    <a:lnTo>
                      <a:pt x="1330" y="138"/>
                    </a:lnTo>
                    <a:lnTo>
                      <a:pt x="1334" y="123"/>
                    </a:lnTo>
                    <a:lnTo>
                      <a:pt x="1335" y="123"/>
                    </a:lnTo>
                    <a:lnTo>
                      <a:pt x="1339" y="135"/>
                    </a:lnTo>
                    <a:lnTo>
                      <a:pt x="1340" y="136"/>
                    </a:lnTo>
                    <a:lnTo>
                      <a:pt x="1344" y="126"/>
                    </a:lnTo>
                    <a:lnTo>
                      <a:pt x="1347" y="136"/>
                    </a:lnTo>
                    <a:lnTo>
                      <a:pt x="1349" y="113"/>
                    </a:lnTo>
                    <a:lnTo>
                      <a:pt x="1352" y="126"/>
                    </a:lnTo>
                    <a:lnTo>
                      <a:pt x="1355" y="138"/>
                    </a:lnTo>
                    <a:lnTo>
                      <a:pt x="1357" y="131"/>
                    </a:lnTo>
                    <a:lnTo>
                      <a:pt x="1360" y="130"/>
                    </a:lnTo>
                    <a:lnTo>
                      <a:pt x="1362" y="140"/>
                    </a:lnTo>
                    <a:lnTo>
                      <a:pt x="1365" y="115"/>
                    </a:lnTo>
                    <a:lnTo>
                      <a:pt x="1369" y="133"/>
                    </a:lnTo>
                    <a:lnTo>
                      <a:pt x="1370" y="101"/>
                    </a:lnTo>
                    <a:lnTo>
                      <a:pt x="1374" y="82"/>
                    </a:lnTo>
                    <a:lnTo>
                      <a:pt x="1377" y="133"/>
                    </a:lnTo>
                    <a:lnTo>
                      <a:pt x="1379" y="130"/>
                    </a:lnTo>
                    <a:lnTo>
                      <a:pt x="1382" y="123"/>
                    </a:lnTo>
                    <a:lnTo>
                      <a:pt x="1384" y="131"/>
                    </a:lnTo>
                    <a:lnTo>
                      <a:pt x="1387" y="128"/>
                    </a:lnTo>
                    <a:lnTo>
                      <a:pt x="1390" y="90"/>
                    </a:lnTo>
                    <a:lnTo>
                      <a:pt x="1392" y="138"/>
                    </a:lnTo>
                    <a:lnTo>
                      <a:pt x="1395" y="103"/>
                    </a:lnTo>
                    <a:lnTo>
                      <a:pt x="1399" y="130"/>
                    </a:lnTo>
                    <a:lnTo>
                      <a:pt x="1400" y="88"/>
                    </a:lnTo>
                    <a:lnTo>
                      <a:pt x="1403" y="108"/>
                    </a:lnTo>
                    <a:lnTo>
                      <a:pt x="1405" y="0"/>
                    </a:lnTo>
                    <a:lnTo>
                      <a:pt x="1408" y="123"/>
                    </a:lnTo>
                    <a:lnTo>
                      <a:pt x="1412" y="95"/>
                    </a:lnTo>
                    <a:lnTo>
                      <a:pt x="1413" y="65"/>
                    </a:lnTo>
                    <a:lnTo>
                      <a:pt x="1417" y="78"/>
                    </a:lnTo>
                    <a:lnTo>
                      <a:pt x="1420" y="75"/>
                    </a:lnTo>
                    <a:lnTo>
                      <a:pt x="1422" y="115"/>
                    </a:lnTo>
                    <a:lnTo>
                      <a:pt x="1425" y="125"/>
                    </a:lnTo>
                    <a:lnTo>
                      <a:pt x="1427" y="24"/>
                    </a:lnTo>
                    <a:lnTo>
                      <a:pt x="1430" y="4"/>
                    </a:lnTo>
                    <a:lnTo>
                      <a:pt x="1433" y="88"/>
                    </a:lnTo>
                    <a:lnTo>
                      <a:pt x="1435" y="37"/>
                    </a:lnTo>
                    <a:lnTo>
                      <a:pt x="1438" y="113"/>
                    </a:lnTo>
                    <a:lnTo>
                      <a:pt x="1442" y="57"/>
                    </a:lnTo>
                    <a:lnTo>
                      <a:pt x="1443" y="96"/>
                    </a:lnTo>
                    <a:lnTo>
                      <a:pt x="1447" y="68"/>
                    </a:lnTo>
                    <a:lnTo>
                      <a:pt x="1448" y="72"/>
                    </a:lnTo>
                    <a:lnTo>
                      <a:pt x="1452" y="110"/>
                    </a:lnTo>
                    <a:lnTo>
                      <a:pt x="1455" y="113"/>
                    </a:lnTo>
                    <a:lnTo>
                      <a:pt x="1457" y="106"/>
                    </a:lnTo>
                    <a:lnTo>
                      <a:pt x="1460" y="118"/>
                    </a:lnTo>
                    <a:lnTo>
                      <a:pt x="1463" y="125"/>
                    </a:lnTo>
                    <a:lnTo>
                      <a:pt x="1465" y="106"/>
                    </a:lnTo>
                    <a:lnTo>
                      <a:pt x="1468" y="111"/>
                    </a:lnTo>
                    <a:lnTo>
                      <a:pt x="1470" y="120"/>
                    </a:lnTo>
                    <a:lnTo>
                      <a:pt x="1473" y="92"/>
                    </a:lnTo>
                    <a:lnTo>
                      <a:pt x="1476" y="120"/>
                    </a:lnTo>
                    <a:lnTo>
                      <a:pt x="1478" y="126"/>
                    </a:lnTo>
                    <a:lnTo>
                      <a:pt x="1481" y="118"/>
                    </a:lnTo>
                    <a:lnTo>
                      <a:pt x="1485" y="126"/>
                    </a:lnTo>
                    <a:lnTo>
                      <a:pt x="1486" y="138"/>
                    </a:lnTo>
                    <a:lnTo>
                      <a:pt x="1490" y="136"/>
                    </a:lnTo>
                    <a:lnTo>
                      <a:pt x="1491" y="140"/>
                    </a:lnTo>
                    <a:lnTo>
                      <a:pt x="1495" y="143"/>
                    </a:lnTo>
                    <a:lnTo>
                      <a:pt x="1498" y="106"/>
                    </a:lnTo>
                    <a:lnTo>
                      <a:pt x="1500" y="128"/>
                    </a:lnTo>
                    <a:lnTo>
                      <a:pt x="1503" y="138"/>
                    </a:lnTo>
                    <a:lnTo>
                      <a:pt x="1506" y="131"/>
                    </a:lnTo>
                    <a:lnTo>
                      <a:pt x="1508" y="133"/>
                    </a:lnTo>
                    <a:lnTo>
                      <a:pt x="1511" y="125"/>
                    </a:lnTo>
                    <a:lnTo>
                      <a:pt x="1515" y="136"/>
                    </a:lnTo>
                    <a:lnTo>
                      <a:pt x="1516" y="131"/>
                    </a:lnTo>
                    <a:lnTo>
                      <a:pt x="1520" y="141"/>
                    </a:lnTo>
                    <a:lnTo>
                      <a:pt x="1521" y="135"/>
                    </a:lnTo>
                    <a:lnTo>
                      <a:pt x="1525" y="135"/>
                    </a:lnTo>
                    <a:lnTo>
                      <a:pt x="1528" y="143"/>
                    </a:lnTo>
                    <a:lnTo>
                      <a:pt x="1530" y="126"/>
                    </a:lnTo>
                    <a:lnTo>
                      <a:pt x="1533" y="131"/>
                    </a:lnTo>
                    <a:lnTo>
                      <a:pt x="1535" y="135"/>
                    </a:lnTo>
                    <a:lnTo>
                      <a:pt x="1538" y="141"/>
                    </a:lnTo>
                    <a:lnTo>
                      <a:pt x="1541" y="128"/>
                    </a:lnTo>
                    <a:lnTo>
                      <a:pt x="1543" y="128"/>
                    </a:lnTo>
                    <a:lnTo>
                      <a:pt x="1546" y="143"/>
                    </a:lnTo>
                    <a:lnTo>
                      <a:pt x="1550" y="138"/>
                    </a:lnTo>
                    <a:lnTo>
                      <a:pt x="1551" y="133"/>
                    </a:lnTo>
                    <a:lnTo>
                      <a:pt x="1554" y="140"/>
                    </a:lnTo>
                    <a:lnTo>
                      <a:pt x="1556" y="131"/>
                    </a:lnTo>
                    <a:lnTo>
                      <a:pt x="1559" y="128"/>
                    </a:lnTo>
                    <a:lnTo>
                      <a:pt x="1563" y="141"/>
                    </a:lnTo>
                    <a:lnTo>
                      <a:pt x="1564" y="140"/>
                    </a:lnTo>
                    <a:lnTo>
                      <a:pt x="1568" y="128"/>
                    </a:lnTo>
                    <a:lnTo>
                      <a:pt x="1571" y="136"/>
                    </a:lnTo>
                    <a:lnTo>
                      <a:pt x="1573" y="143"/>
                    </a:lnTo>
                    <a:lnTo>
                      <a:pt x="1576" y="143"/>
                    </a:lnTo>
                    <a:lnTo>
                      <a:pt x="1579" y="138"/>
                    </a:lnTo>
                    <a:lnTo>
                      <a:pt x="1581" y="138"/>
                    </a:lnTo>
                    <a:lnTo>
                      <a:pt x="1584" y="126"/>
                    </a:lnTo>
                    <a:lnTo>
                      <a:pt x="1586" y="128"/>
                    </a:lnTo>
                    <a:lnTo>
                      <a:pt x="1589" y="133"/>
                    </a:lnTo>
                    <a:lnTo>
                      <a:pt x="1593" y="135"/>
                    </a:lnTo>
                    <a:lnTo>
                      <a:pt x="1594" y="140"/>
                    </a:lnTo>
                    <a:lnTo>
                      <a:pt x="1598" y="140"/>
                    </a:lnTo>
                    <a:lnTo>
                      <a:pt x="1601" y="136"/>
                    </a:lnTo>
                    <a:lnTo>
                      <a:pt x="1603" y="141"/>
                    </a:lnTo>
                    <a:lnTo>
                      <a:pt x="1606" y="138"/>
                    </a:lnTo>
                    <a:lnTo>
                      <a:pt x="1608" y="143"/>
                    </a:lnTo>
                    <a:lnTo>
                      <a:pt x="1611" y="140"/>
                    </a:lnTo>
                    <a:lnTo>
                      <a:pt x="1614" y="140"/>
                    </a:lnTo>
                    <a:lnTo>
                      <a:pt x="1616" y="131"/>
                    </a:lnTo>
                    <a:lnTo>
                      <a:pt x="1619" y="141"/>
                    </a:lnTo>
                    <a:lnTo>
                      <a:pt x="1621" y="136"/>
                    </a:lnTo>
                    <a:lnTo>
                      <a:pt x="1624" y="133"/>
                    </a:lnTo>
                    <a:lnTo>
                      <a:pt x="1627" y="145"/>
                    </a:lnTo>
                    <a:lnTo>
                      <a:pt x="1629" y="138"/>
                    </a:lnTo>
                    <a:lnTo>
                      <a:pt x="1632" y="138"/>
                    </a:lnTo>
                    <a:lnTo>
                      <a:pt x="1636" y="140"/>
                    </a:lnTo>
                    <a:lnTo>
                      <a:pt x="1637" y="138"/>
                    </a:lnTo>
                    <a:lnTo>
                      <a:pt x="1641" y="128"/>
                    </a:lnTo>
                    <a:lnTo>
                      <a:pt x="1644" y="140"/>
                    </a:lnTo>
                    <a:lnTo>
                      <a:pt x="1646" y="145"/>
                    </a:lnTo>
                    <a:lnTo>
                      <a:pt x="1649" y="140"/>
                    </a:lnTo>
                    <a:lnTo>
                      <a:pt x="1651" y="145"/>
                    </a:lnTo>
                    <a:lnTo>
                      <a:pt x="1654" y="135"/>
                    </a:lnTo>
                    <a:lnTo>
                      <a:pt x="1657" y="140"/>
                    </a:lnTo>
                    <a:lnTo>
                      <a:pt x="1659" y="133"/>
                    </a:lnTo>
                    <a:lnTo>
                      <a:pt x="1662" y="135"/>
                    </a:lnTo>
                    <a:lnTo>
                      <a:pt x="1666" y="143"/>
                    </a:lnTo>
                    <a:lnTo>
                      <a:pt x="1667" y="138"/>
                    </a:lnTo>
                    <a:lnTo>
                      <a:pt x="1671" y="141"/>
                    </a:lnTo>
                    <a:lnTo>
                      <a:pt x="1672" y="140"/>
                    </a:lnTo>
                    <a:lnTo>
                      <a:pt x="1676" y="143"/>
                    </a:lnTo>
                    <a:lnTo>
                      <a:pt x="1679" y="140"/>
                    </a:lnTo>
                    <a:lnTo>
                      <a:pt x="1681" y="130"/>
                    </a:lnTo>
                    <a:lnTo>
                      <a:pt x="1684" y="138"/>
                    </a:lnTo>
                    <a:lnTo>
                      <a:pt x="1686" y="146"/>
                    </a:lnTo>
                    <a:lnTo>
                      <a:pt x="1689" y="140"/>
                    </a:lnTo>
                    <a:lnTo>
                      <a:pt x="1692" y="140"/>
                    </a:lnTo>
                    <a:lnTo>
                      <a:pt x="1694" y="136"/>
                    </a:lnTo>
                    <a:lnTo>
                      <a:pt x="1697" y="133"/>
                    </a:lnTo>
                    <a:lnTo>
                      <a:pt x="1701" y="146"/>
                    </a:lnTo>
                    <a:lnTo>
                      <a:pt x="1702" y="141"/>
                    </a:lnTo>
                    <a:lnTo>
                      <a:pt x="1705" y="140"/>
                    </a:lnTo>
                    <a:lnTo>
                      <a:pt x="1709" y="140"/>
                    </a:lnTo>
                    <a:lnTo>
                      <a:pt x="1710" y="140"/>
                    </a:lnTo>
                    <a:lnTo>
                      <a:pt x="1714" y="141"/>
                    </a:lnTo>
                    <a:lnTo>
                      <a:pt x="1715" y="141"/>
                    </a:lnTo>
                    <a:lnTo>
                      <a:pt x="1719" y="140"/>
                    </a:lnTo>
                    <a:lnTo>
                      <a:pt x="1722" y="141"/>
                    </a:lnTo>
                    <a:lnTo>
                      <a:pt x="1724" y="136"/>
                    </a:lnTo>
                    <a:lnTo>
                      <a:pt x="1727" y="140"/>
                    </a:lnTo>
                    <a:lnTo>
                      <a:pt x="1730" y="138"/>
                    </a:lnTo>
                    <a:lnTo>
                      <a:pt x="1732" y="136"/>
                    </a:lnTo>
                    <a:lnTo>
                      <a:pt x="1735" y="141"/>
                    </a:lnTo>
                    <a:lnTo>
                      <a:pt x="1737" y="143"/>
                    </a:lnTo>
                    <a:lnTo>
                      <a:pt x="1740" y="138"/>
                    </a:lnTo>
                    <a:lnTo>
                      <a:pt x="1744" y="143"/>
                    </a:lnTo>
                    <a:lnTo>
                      <a:pt x="1745" y="135"/>
                    </a:lnTo>
                    <a:lnTo>
                      <a:pt x="1749" y="141"/>
                    </a:lnTo>
                    <a:lnTo>
                      <a:pt x="1752" y="135"/>
                    </a:lnTo>
                    <a:lnTo>
                      <a:pt x="1754" y="141"/>
                    </a:lnTo>
                    <a:lnTo>
                      <a:pt x="1757" y="141"/>
                    </a:lnTo>
                    <a:lnTo>
                      <a:pt x="1759" y="143"/>
                    </a:lnTo>
                    <a:lnTo>
                      <a:pt x="1762" y="143"/>
                    </a:lnTo>
                    <a:lnTo>
                      <a:pt x="1765" y="143"/>
                    </a:lnTo>
                    <a:lnTo>
                      <a:pt x="1767" y="143"/>
                    </a:lnTo>
                    <a:lnTo>
                      <a:pt x="1770" y="138"/>
                    </a:lnTo>
                    <a:lnTo>
                      <a:pt x="1774" y="143"/>
                    </a:lnTo>
                    <a:lnTo>
                      <a:pt x="1775" y="140"/>
                    </a:lnTo>
                    <a:lnTo>
                      <a:pt x="1778" y="143"/>
                    </a:lnTo>
                    <a:lnTo>
                      <a:pt x="1780" y="140"/>
                    </a:lnTo>
                    <a:lnTo>
                      <a:pt x="1783" y="140"/>
                    </a:lnTo>
                    <a:lnTo>
                      <a:pt x="1787" y="143"/>
                    </a:lnTo>
                    <a:lnTo>
                      <a:pt x="1788" y="145"/>
                    </a:lnTo>
                    <a:lnTo>
                      <a:pt x="1792" y="140"/>
                    </a:lnTo>
                    <a:lnTo>
                      <a:pt x="1795" y="136"/>
                    </a:lnTo>
                    <a:lnTo>
                      <a:pt x="1797" y="138"/>
                    </a:lnTo>
                    <a:lnTo>
                      <a:pt x="1800" y="133"/>
                    </a:lnTo>
                    <a:lnTo>
                      <a:pt x="1802" y="128"/>
                    </a:lnTo>
                    <a:lnTo>
                      <a:pt x="1805" y="141"/>
                    </a:lnTo>
                    <a:lnTo>
                      <a:pt x="1808" y="141"/>
                    </a:lnTo>
                    <a:lnTo>
                      <a:pt x="1810" y="141"/>
                    </a:lnTo>
                    <a:lnTo>
                      <a:pt x="1813" y="141"/>
                    </a:lnTo>
                    <a:lnTo>
                      <a:pt x="1817" y="141"/>
                    </a:lnTo>
                    <a:lnTo>
                      <a:pt x="1818" y="141"/>
                    </a:lnTo>
                    <a:lnTo>
                      <a:pt x="1822" y="136"/>
                    </a:lnTo>
                    <a:lnTo>
                      <a:pt x="1823" y="145"/>
                    </a:lnTo>
                    <a:lnTo>
                      <a:pt x="1827" y="136"/>
                    </a:lnTo>
                    <a:lnTo>
                      <a:pt x="1830" y="141"/>
                    </a:lnTo>
                    <a:lnTo>
                      <a:pt x="1832" y="135"/>
                    </a:lnTo>
                    <a:lnTo>
                      <a:pt x="1835" y="143"/>
                    </a:lnTo>
                    <a:lnTo>
                      <a:pt x="1838" y="136"/>
                    </a:lnTo>
                    <a:lnTo>
                      <a:pt x="1840" y="135"/>
                    </a:lnTo>
                    <a:lnTo>
                      <a:pt x="1843" y="131"/>
                    </a:lnTo>
                    <a:lnTo>
                      <a:pt x="1847" y="136"/>
                    </a:lnTo>
                    <a:lnTo>
                      <a:pt x="1848" y="131"/>
                    </a:lnTo>
                    <a:lnTo>
                      <a:pt x="1851" y="140"/>
                    </a:lnTo>
                    <a:lnTo>
                      <a:pt x="1853" y="130"/>
                    </a:lnTo>
                    <a:lnTo>
                      <a:pt x="1856" y="131"/>
                    </a:lnTo>
                    <a:lnTo>
                      <a:pt x="1860" y="128"/>
                    </a:lnTo>
                    <a:lnTo>
                      <a:pt x="1861" y="138"/>
                    </a:lnTo>
                    <a:lnTo>
                      <a:pt x="1865" y="125"/>
                    </a:lnTo>
                    <a:lnTo>
                      <a:pt x="1866" y="138"/>
                    </a:lnTo>
                    <a:lnTo>
                      <a:pt x="1870" y="126"/>
                    </a:lnTo>
                    <a:lnTo>
                      <a:pt x="1873" y="145"/>
                    </a:lnTo>
                    <a:lnTo>
                      <a:pt x="1875" y="140"/>
                    </a:lnTo>
                    <a:lnTo>
                      <a:pt x="1878" y="136"/>
                    </a:lnTo>
                    <a:lnTo>
                      <a:pt x="1881" y="126"/>
                    </a:lnTo>
                    <a:lnTo>
                      <a:pt x="1883" y="143"/>
                    </a:lnTo>
                    <a:lnTo>
                      <a:pt x="1886" y="131"/>
                    </a:lnTo>
                    <a:lnTo>
                      <a:pt x="1888" y="143"/>
                    </a:lnTo>
                    <a:lnTo>
                      <a:pt x="1891" y="133"/>
                    </a:lnTo>
                    <a:lnTo>
                      <a:pt x="1895" y="131"/>
                    </a:lnTo>
                    <a:lnTo>
                      <a:pt x="1896" y="135"/>
                    </a:lnTo>
                    <a:lnTo>
                      <a:pt x="1900" y="145"/>
                    </a:lnTo>
                    <a:lnTo>
                      <a:pt x="1903" y="140"/>
                    </a:lnTo>
                    <a:lnTo>
                      <a:pt x="1905" y="143"/>
                    </a:lnTo>
                    <a:lnTo>
                      <a:pt x="1908" y="135"/>
                    </a:lnTo>
                    <a:lnTo>
                      <a:pt x="1911" y="135"/>
                    </a:lnTo>
                    <a:lnTo>
                      <a:pt x="1913" y="141"/>
                    </a:lnTo>
                    <a:lnTo>
                      <a:pt x="1916" y="136"/>
                    </a:lnTo>
                    <a:lnTo>
                      <a:pt x="1918" y="138"/>
                    </a:lnTo>
                    <a:lnTo>
                      <a:pt x="1921" y="136"/>
                    </a:lnTo>
                    <a:lnTo>
                      <a:pt x="1925" y="141"/>
                    </a:lnTo>
                    <a:lnTo>
                      <a:pt x="1926" y="138"/>
                    </a:lnTo>
                    <a:lnTo>
                      <a:pt x="1929" y="131"/>
                    </a:lnTo>
                    <a:lnTo>
                      <a:pt x="1933" y="128"/>
                    </a:lnTo>
                    <a:lnTo>
                      <a:pt x="1934" y="135"/>
                    </a:lnTo>
                    <a:lnTo>
                      <a:pt x="1938" y="143"/>
                    </a:lnTo>
                    <a:lnTo>
                      <a:pt x="1939" y="141"/>
                    </a:lnTo>
                    <a:lnTo>
                      <a:pt x="1943" y="141"/>
                    </a:lnTo>
                    <a:lnTo>
                      <a:pt x="1946" y="141"/>
                    </a:lnTo>
                    <a:lnTo>
                      <a:pt x="1948" y="140"/>
                    </a:lnTo>
                    <a:lnTo>
                      <a:pt x="1951" y="138"/>
                    </a:lnTo>
                    <a:lnTo>
                      <a:pt x="1953" y="138"/>
                    </a:lnTo>
                    <a:lnTo>
                      <a:pt x="1956" y="138"/>
                    </a:lnTo>
                    <a:lnTo>
                      <a:pt x="1959" y="141"/>
                    </a:lnTo>
                    <a:lnTo>
                      <a:pt x="1961" y="138"/>
                    </a:lnTo>
                    <a:lnTo>
                      <a:pt x="1964" y="143"/>
                    </a:lnTo>
                    <a:lnTo>
                      <a:pt x="1968" y="136"/>
                    </a:lnTo>
                    <a:lnTo>
                      <a:pt x="1969" y="141"/>
                    </a:lnTo>
                    <a:lnTo>
                      <a:pt x="1973" y="131"/>
                    </a:lnTo>
                    <a:lnTo>
                      <a:pt x="1976" y="136"/>
                    </a:lnTo>
                    <a:lnTo>
                      <a:pt x="1978" y="135"/>
                    </a:lnTo>
                    <a:lnTo>
                      <a:pt x="1981" y="140"/>
                    </a:lnTo>
                    <a:lnTo>
                      <a:pt x="1983" y="138"/>
                    </a:lnTo>
                    <a:lnTo>
                      <a:pt x="1986" y="135"/>
                    </a:lnTo>
                    <a:lnTo>
                      <a:pt x="1989" y="138"/>
                    </a:lnTo>
                    <a:lnTo>
                      <a:pt x="1991" y="146"/>
                    </a:lnTo>
                    <a:lnTo>
                      <a:pt x="1994" y="140"/>
                    </a:lnTo>
                    <a:lnTo>
                      <a:pt x="1998" y="135"/>
                    </a:lnTo>
                    <a:lnTo>
                      <a:pt x="1999" y="143"/>
                    </a:lnTo>
                    <a:lnTo>
                      <a:pt x="2002" y="135"/>
                    </a:lnTo>
                    <a:lnTo>
                      <a:pt x="2004" y="136"/>
                    </a:lnTo>
                    <a:lnTo>
                      <a:pt x="2007" y="133"/>
                    </a:lnTo>
                    <a:lnTo>
                      <a:pt x="2011" y="138"/>
                    </a:lnTo>
                    <a:lnTo>
                      <a:pt x="2012" y="141"/>
                    </a:lnTo>
                    <a:lnTo>
                      <a:pt x="2016" y="136"/>
                    </a:lnTo>
                    <a:lnTo>
                      <a:pt x="2019" y="143"/>
                    </a:lnTo>
                    <a:lnTo>
                      <a:pt x="2021" y="138"/>
                    </a:lnTo>
                    <a:lnTo>
                      <a:pt x="2024" y="13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2" name="Freeform 386"/>
              <p:cNvSpPr>
                <a:spLocks/>
              </p:cNvSpPr>
              <p:nvPr/>
            </p:nvSpPr>
            <p:spPr bwMode="auto">
              <a:xfrm>
                <a:off x="2693" y="702"/>
                <a:ext cx="491" cy="104"/>
              </a:xfrm>
              <a:custGeom>
                <a:avLst/>
                <a:gdLst>
                  <a:gd name="T0" fmla="*/ 5 w 491"/>
                  <a:gd name="T1" fmla="*/ 98 h 104"/>
                  <a:gd name="T2" fmla="*/ 13 w 491"/>
                  <a:gd name="T3" fmla="*/ 101 h 104"/>
                  <a:gd name="T4" fmla="*/ 22 w 491"/>
                  <a:gd name="T5" fmla="*/ 96 h 104"/>
                  <a:gd name="T6" fmla="*/ 30 w 491"/>
                  <a:gd name="T7" fmla="*/ 98 h 104"/>
                  <a:gd name="T8" fmla="*/ 38 w 491"/>
                  <a:gd name="T9" fmla="*/ 98 h 104"/>
                  <a:gd name="T10" fmla="*/ 45 w 491"/>
                  <a:gd name="T11" fmla="*/ 98 h 104"/>
                  <a:gd name="T12" fmla="*/ 53 w 491"/>
                  <a:gd name="T13" fmla="*/ 98 h 104"/>
                  <a:gd name="T14" fmla="*/ 61 w 491"/>
                  <a:gd name="T15" fmla="*/ 96 h 104"/>
                  <a:gd name="T16" fmla="*/ 70 w 491"/>
                  <a:gd name="T17" fmla="*/ 83 h 104"/>
                  <a:gd name="T18" fmla="*/ 78 w 491"/>
                  <a:gd name="T19" fmla="*/ 98 h 104"/>
                  <a:gd name="T20" fmla="*/ 86 w 491"/>
                  <a:gd name="T21" fmla="*/ 89 h 104"/>
                  <a:gd name="T22" fmla="*/ 95 w 491"/>
                  <a:gd name="T23" fmla="*/ 94 h 104"/>
                  <a:gd name="T24" fmla="*/ 103 w 491"/>
                  <a:gd name="T25" fmla="*/ 99 h 104"/>
                  <a:gd name="T26" fmla="*/ 110 w 491"/>
                  <a:gd name="T27" fmla="*/ 99 h 104"/>
                  <a:gd name="T28" fmla="*/ 118 w 491"/>
                  <a:gd name="T29" fmla="*/ 99 h 104"/>
                  <a:gd name="T30" fmla="*/ 126 w 491"/>
                  <a:gd name="T31" fmla="*/ 103 h 104"/>
                  <a:gd name="T32" fmla="*/ 134 w 491"/>
                  <a:gd name="T33" fmla="*/ 101 h 104"/>
                  <a:gd name="T34" fmla="*/ 143 w 491"/>
                  <a:gd name="T35" fmla="*/ 89 h 104"/>
                  <a:gd name="T36" fmla="*/ 151 w 491"/>
                  <a:gd name="T37" fmla="*/ 96 h 104"/>
                  <a:gd name="T38" fmla="*/ 159 w 491"/>
                  <a:gd name="T39" fmla="*/ 98 h 104"/>
                  <a:gd name="T40" fmla="*/ 168 w 491"/>
                  <a:gd name="T41" fmla="*/ 94 h 104"/>
                  <a:gd name="T42" fmla="*/ 174 w 491"/>
                  <a:gd name="T43" fmla="*/ 91 h 104"/>
                  <a:gd name="T44" fmla="*/ 183 w 491"/>
                  <a:gd name="T45" fmla="*/ 93 h 104"/>
                  <a:gd name="T46" fmla="*/ 191 w 491"/>
                  <a:gd name="T47" fmla="*/ 94 h 104"/>
                  <a:gd name="T48" fmla="*/ 199 w 491"/>
                  <a:gd name="T49" fmla="*/ 78 h 104"/>
                  <a:gd name="T50" fmla="*/ 207 w 491"/>
                  <a:gd name="T51" fmla="*/ 56 h 104"/>
                  <a:gd name="T52" fmla="*/ 216 w 491"/>
                  <a:gd name="T53" fmla="*/ 76 h 104"/>
                  <a:gd name="T54" fmla="*/ 224 w 491"/>
                  <a:gd name="T55" fmla="*/ 54 h 104"/>
                  <a:gd name="T56" fmla="*/ 232 w 491"/>
                  <a:gd name="T57" fmla="*/ 93 h 104"/>
                  <a:gd name="T58" fmla="*/ 239 w 491"/>
                  <a:gd name="T59" fmla="*/ 36 h 104"/>
                  <a:gd name="T60" fmla="*/ 247 w 491"/>
                  <a:gd name="T61" fmla="*/ 81 h 104"/>
                  <a:gd name="T62" fmla="*/ 256 w 491"/>
                  <a:gd name="T63" fmla="*/ 26 h 104"/>
                  <a:gd name="T64" fmla="*/ 264 w 491"/>
                  <a:gd name="T65" fmla="*/ 61 h 104"/>
                  <a:gd name="T66" fmla="*/ 272 w 491"/>
                  <a:gd name="T67" fmla="*/ 18 h 104"/>
                  <a:gd name="T68" fmla="*/ 280 w 491"/>
                  <a:gd name="T69" fmla="*/ 79 h 104"/>
                  <a:gd name="T70" fmla="*/ 289 w 491"/>
                  <a:gd name="T71" fmla="*/ 61 h 104"/>
                  <a:gd name="T72" fmla="*/ 297 w 491"/>
                  <a:gd name="T73" fmla="*/ 83 h 104"/>
                  <a:gd name="T74" fmla="*/ 305 w 491"/>
                  <a:gd name="T75" fmla="*/ 93 h 104"/>
                  <a:gd name="T76" fmla="*/ 312 w 491"/>
                  <a:gd name="T77" fmla="*/ 81 h 104"/>
                  <a:gd name="T78" fmla="*/ 320 w 491"/>
                  <a:gd name="T79" fmla="*/ 73 h 104"/>
                  <a:gd name="T80" fmla="*/ 329 w 491"/>
                  <a:gd name="T81" fmla="*/ 88 h 104"/>
                  <a:gd name="T82" fmla="*/ 337 w 491"/>
                  <a:gd name="T83" fmla="*/ 98 h 104"/>
                  <a:gd name="T84" fmla="*/ 345 w 491"/>
                  <a:gd name="T85" fmla="*/ 96 h 104"/>
                  <a:gd name="T86" fmla="*/ 354 w 491"/>
                  <a:gd name="T87" fmla="*/ 93 h 104"/>
                  <a:gd name="T88" fmla="*/ 362 w 491"/>
                  <a:gd name="T89" fmla="*/ 93 h 104"/>
                  <a:gd name="T90" fmla="*/ 370 w 491"/>
                  <a:gd name="T91" fmla="*/ 78 h 104"/>
                  <a:gd name="T92" fmla="*/ 377 w 491"/>
                  <a:gd name="T93" fmla="*/ 84 h 104"/>
                  <a:gd name="T94" fmla="*/ 385 w 491"/>
                  <a:gd name="T95" fmla="*/ 91 h 104"/>
                  <a:gd name="T96" fmla="*/ 393 w 491"/>
                  <a:gd name="T97" fmla="*/ 98 h 104"/>
                  <a:gd name="T98" fmla="*/ 402 w 491"/>
                  <a:gd name="T99" fmla="*/ 96 h 104"/>
                  <a:gd name="T100" fmla="*/ 410 w 491"/>
                  <a:gd name="T101" fmla="*/ 94 h 104"/>
                  <a:gd name="T102" fmla="*/ 418 w 491"/>
                  <a:gd name="T103" fmla="*/ 88 h 104"/>
                  <a:gd name="T104" fmla="*/ 427 w 491"/>
                  <a:gd name="T105" fmla="*/ 93 h 104"/>
                  <a:gd name="T106" fmla="*/ 435 w 491"/>
                  <a:gd name="T107" fmla="*/ 98 h 104"/>
                  <a:gd name="T108" fmla="*/ 441 w 491"/>
                  <a:gd name="T109" fmla="*/ 94 h 104"/>
                  <a:gd name="T110" fmla="*/ 450 w 491"/>
                  <a:gd name="T111" fmla="*/ 103 h 104"/>
                  <a:gd name="T112" fmla="*/ 458 w 491"/>
                  <a:gd name="T113" fmla="*/ 98 h 104"/>
                  <a:gd name="T114" fmla="*/ 466 w 491"/>
                  <a:gd name="T115" fmla="*/ 84 h 104"/>
                  <a:gd name="T116" fmla="*/ 475 w 491"/>
                  <a:gd name="T117" fmla="*/ 104 h 104"/>
                  <a:gd name="T118" fmla="*/ 483 w 491"/>
                  <a:gd name="T119" fmla="*/ 98 h 104"/>
                  <a:gd name="T120" fmla="*/ 491 w 491"/>
                  <a:gd name="T121" fmla="*/ 10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04">
                    <a:moveTo>
                      <a:pt x="0" y="91"/>
                    </a:moveTo>
                    <a:lnTo>
                      <a:pt x="2" y="89"/>
                    </a:lnTo>
                    <a:lnTo>
                      <a:pt x="5" y="98"/>
                    </a:lnTo>
                    <a:lnTo>
                      <a:pt x="8" y="101"/>
                    </a:lnTo>
                    <a:lnTo>
                      <a:pt x="10" y="93"/>
                    </a:lnTo>
                    <a:lnTo>
                      <a:pt x="13" y="101"/>
                    </a:lnTo>
                    <a:lnTo>
                      <a:pt x="17" y="91"/>
                    </a:lnTo>
                    <a:lnTo>
                      <a:pt x="18" y="96"/>
                    </a:lnTo>
                    <a:lnTo>
                      <a:pt x="22" y="96"/>
                    </a:lnTo>
                    <a:lnTo>
                      <a:pt x="23" y="91"/>
                    </a:lnTo>
                    <a:lnTo>
                      <a:pt x="27" y="103"/>
                    </a:lnTo>
                    <a:lnTo>
                      <a:pt x="30" y="98"/>
                    </a:lnTo>
                    <a:lnTo>
                      <a:pt x="32" y="103"/>
                    </a:lnTo>
                    <a:lnTo>
                      <a:pt x="35" y="99"/>
                    </a:lnTo>
                    <a:lnTo>
                      <a:pt x="38" y="98"/>
                    </a:lnTo>
                    <a:lnTo>
                      <a:pt x="40" y="96"/>
                    </a:lnTo>
                    <a:lnTo>
                      <a:pt x="43" y="91"/>
                    </a:lnTo>
                    <a:lnTo>
                      <a:pt x="45" y="98"/>
                    </a:lnTo>
                    <a:lnTo>
                      <a:pt x="48" y="93"/>
                    </a:lnTo>
                    <a:lnTo>
                      <a:pt x="52" y="98"/>
                    </a:lnTo>
                    <a:lnTo>
                      <a:pt x="53" y="98"/>
                    </a:lnTo>
                    <a:lnTo>
                      <a:pt x="56" y="91"/>
                    </a:lnTo>
                    <a:lnTo>
                      <a:pt x="60" y="98"/>
                    </a:lnTo>
                    <a:lnTo>
                      <a:pt x="61" y="96"/>
                    </a:lnTo>
                    <a:lnTo>
                      <a:pt x="65" y="99"/>
                    </a:lnTo>
                    <a:lnTo>
                      <a:pt x="66" y="101"/>
                    </a:lnTo>
                    <a:lnTo>
                      <a:pt x="70" y="83"/>
                    </a:lnTo>
                    <a:lnTo>
                      <a:pt x="73" y="86"/>
                    </a:lnTo>
                    <a:lnTo>
                      <a:pt x="75" y="84"/>
                    </a:lnTo>
                    <a:lnTo>
                      <a:pt x="78" y="98"/>
                    </a:lnTo>
                    <a:lnTo>
                      <a:pt x="81" y="93"/>
                    </a:lnTo>
                    <a:lnTo>
                      <a:pt x="83" y="101"/>
                    </a:lnTo>
                    <a:lnTo>
                      <a:pt x="86" y="89"/>
                    </a:lnTo>
                    <a:lnTo>
                      <a:pt x="88" y="94"/>
                    </a:lnTo>
                    <a:lnTo>
                      <a:pt x="91" y="93"/>
                    </a:lnTo>
                    <a:lnTo>
                      <a:pt x="95" y="94"/>
                    </a:lnTo>
                    <a:lnTo>
                      <a:pt x="96" y="84"/>
                    </a:lnTo>
                    <a:lnTo>
                      <a:pt x="100" y="103"/>
                    </a:lnTo>
                    <a:lnTo>
                      <a:pt x="103" y="99"/>
                    </a:lnTo>
                    <a:lnTo>
                      <a:pt x="105" y="99"/>
                    </a:lnTo>
                    <a:lnTo>
                      <a:pt x="108" y="96"/>
                    </a:lnTo>
                    <a:lnTo>
                      <a:pt x="110" y="99"/>
                    </a:lnTo>
                    <a:lnTo>
                      <a:pt x="113" y="83"/>
                    </a:lnTo>
                    <a:lnTo>
                      <a:pt x="116" y="96"/>
                    </a:lnTo>
                    <a:lnTo>
                      <a:pt x="118" y="99"/>
                    </a:lnTo>
                    <a:lnTo>
                      <a:pt x="121" y="93"/>
                    </a:lnTo>
                    <a:lnTo>
                      <a:pt x="125" y="84"/>
                    </a:lnTo>
                    <a:lnTo>
                      <a:pt x="126" y="103"/>
                    </a:lnTo>
                    <a:lnTo>
                      <a:pt x="129" y="101"/>
                    </a:lnTo>
                    <a:lnTo>
                      <a:pt x="131" y="88"/>
                    </a:lnTo>
                    <a:lnTo>
                      <a:pt x="134" y="101"/>
                    </a:lnTo>
                    <a:lnTo>
                      <a:pt x="138" y="88"/>
                    </a:lnTo>
                    <a:lnTo>
                      <a:pt x="139" y="101"/>
                    </a:lnTo>
                    <a:lnTo>
                      <a:pt x="143" y="89"/>
                    </a:lnTo>
                    <a:lnTo>
                      <a:pt x="146" y="84"/>
                    </a:lnTo>
                    <a:lnTo>
                      <a:pt x="148" y="94"/>
                    </a:lnTo>
                    <a:lnTo>
                      <a:pt x="151" y="96"/>
                    </a:lnTo>
                    <a:lnTo>
                      <a:pt x="154" y="91"/>
                    </a:lnTo>
                    <a:lnTo>
                      <a:pt x="156" y="86"/>
                    </a:lnTo>
                    <a:lnTo>
                      <a:pt x="159" y="98"/>
                    </a:lnTo>
                    <a:lnTo>
                      <a:pt x="161" y="86"/>
                    </a:lnTo>
                    <a:lnTo>
                      <a:pt x="164" y="73"/>
                    </a:lnTo>
                    <a:lnTo>
                      <a:pt x="168" y="94"/>
                    </a:lnTo>
                    <a:lnTo>
                      <a:pt x="169" y="83"/>
                    </a:lnTo>
                    <a:lnTo>
                      <a:pt x="173" y="83"/>
                    </a:lnTo>
                    <a:lnTo>
                      <a:pt x="174" y="91"/>
                    </a:lnTo>
                    <a:lnTo>
                      <a:pt x="178" y="59"/>
                    </a:lnTo>
                    <a:lnTo>
                      <a:pt x="181" y="96"/>
                    </a:lnTo>
                    <a:lnTo>
                      <a:pt x="183" y="93"/>
                    </a:lnTo>
                    <a:lnTo>
                      <a:pt x="186" y="98"/>
                    </a:lnTo>
                    <a:lnTo>
                      <a:pt x="189" y="96"/>
                    </a:lnTo>
                    <a:lnTo>
                      <a:pt x="191" y="94"/>
                    </a:lnTo>
                    <a:lnTo>
                      <a:pt x="194" y="84"/>
                    </a:lnTo>
                    <a:lnTo>
                      <a:pt x="196" y="83"/>
                    </a:lnTo>
                    <a:lnTo>
                      <a:pt x="199" y="78"/>
                    </a:lnTo>
                    <a:lnTo>
                      <a:pt x="203" y="81"/>
                    </a:lnTo>
                    <a:lnTo>
                      <a:pt x="204" y="78"/>
                    </a:lnTo>
                    <a:lnTo>
                      <a:pt x="207" y="56"/>
                    </a:lnTo>
                    <a:lnTo>
                      <a:pt x="211" y="53"/>
                    </a:lnTo>
                    <a:lnTo>
                      <a:pt x="212" y="88"/>
                    </a:lnTo>
                    <a:lnTo>
                      <a:pt x="216" y="76"/>
                    </a:lnTo>
                    <a:lnTo>
                      <a:pt x="219" y="36"/>
                    </a:lnTo>
                    <a:lnTo>
                      <a:pt x="221" y="68"/>
                    </a:lnTo>
                    <a:lnTo>
                      <a:pt x="224" y="54"/>
                    </a:lnTo>
                    <a:lnTo>
                      <a:pt x="226" y="51"/>
                    </a:lnTo>
                    <a:lnTo>
                      <a:pt x="229" y="1"/>
                    </a:lnTo>
                    <a:lnTo>
                      <a:pt x="232" y="93"/>
                    </a:lnTo>
                    <a:lnTo>
                      <a:pt x="234" y="0"/>
                    </a:lnTo>
                    <a:lnTo>
                      <a:pt x="237" y="59"/>
                    </a:lnTo>
                    <a:lnTo>
                      <a:pt x="239" y="36"/>
                    </a:lnTo>
                    <a:lnTo>
                      <a:pt x="242" y="93"/>
                    </a:lnTo>
                    <a:lnTo>
                      <a:pt x="246" y="18"/>
                    </a:lnTo>
                    <a:lnTo>
                      <a:pt x="247" y="81"/>
                    </a:lnTo>
                    <a:lnTo>
                      <a:pt x="251" y="89"/>
                    </a:lnTo>
                    <a:lnTo>
                      <a:pt x="254" y="63"/>
                    </a:lnTo>
                    <a:lnTo>
                      <a:pt x="256" y="26"/>
                    </a:lnTo>
                    <a:lnTo>
                      <a:pt x="259" y="10"/>
                    </a:lnTo>
                    <a:lnTo>
                      <a:pt x="262" y="35"/>
                    </a:lnTo>
                    <a:lnTo>
                      <a:pt x="264" y="61"/>
                    </a:lnTo>
                    <a:lnTo>
                      <a:pt x="267" y="74"/>
                    </a:lnTo>
                    <a:lnTo>
                      <a:pt x="269" y="94"/>
                    </a:lnTo>
                    <a:lnTo>
                      <a:pt x="272" y="18"/>
                    </a:lnTo>
                    <a:lnTo>
                      <a:pt x="276" y="74"/>
                    </a:lnTo>
                    <a:lnTo>
                      <a:pt x="277" y="79"/>
                    </a:lnTo>
                    <a:lnTo>
                      <a:pt x="280" y="79"/>
                    </a:lnTo>
                    <a:lnTo>
                      <a:pt x="284" y="81"/>
                    </a:lnTo>
                    <a:lnTo>
                      <a:pt x="285" y="76"/>
                    </a:lnTo>
                    <a:lnTo>
                      <a:pt x="289" y="61"/>
                    </a:lnTo>
                    <a:lnTo>
                      <a:pt x="290" y="18"/>
                    </a:lnTo>
                    <a:lnTo>
                      <a:pt x="294" y="83"/>
                    </a:lnTo>
                    <a:lnTo>
                      <a:pt x="297" y="83"/>
                    </a:lnTo>
                    <a:lnTo>
                      <a:pt x="299" y="86"/>
                    </a:lnTo>
                    <a:lnTo>
                      <a:pt x="302" y="73"/>
                    </a:lnTo>
                    <a:lnTo>
                      <a:pt x="305" y="93"/>
                    </a:lnTo>
                    <a:lnTo>
                      <a:pt x="307" y="88"/>
                    </a:lnTo>
                    <a:lnTo>
                      <a:pt x="310" y="89"/>
                    </a:lnTo>
                    <a:lnTo>
                      <a:pt x="312" y="81"/>
                    </a:lnTo>
                    <a:lnTo>
                      <a:pt x="315" y="83"/>
                    </a:lnTo>
                    <a:lnTo>
                      <a:pt x="319" y="91"/>
                    </a:lnTo>
                    <a:lnTo>
                      <a:pt x="320" y="73"/>
                    </a:lnTo>
                    <a:lnTo>
                      <a:pt x="324" y="91"/>
                    </a:lnTo>
                    <a:lnTo>
                      <a:pt x="327" y="88"/>
                    </a:lnTo>
                    <a:lnTo>
                      <a:pt x="329" y="88"/>
                    </a:lnTo>
                    <a:lnTo>
                      <a:pt x="332" y="94"/>
                    </a:lnTo>
                    <a:lnTo>
                      <a:pt x="334" y="89"/>
                    </a:lnTo>
                    <a:lnTo>
                      <a:pt x="337" y="98"/>
                    </a:lnTo>
                    <a:lnTo>
                      <a:pt x="340" y="93"/>
                    </a:lnTo>
                    <a:lnTo>
                      <a:pt x="342" y="78"/>
                    </a:lnTo>
                    <a:lnTo>
                      <a:pt x="345" y="96"/>
                    </a:lnTo>
                    <a:lnTo>
                      <a:pt x="349" y="89"/>
                    </a:lnTo>
                    <a:lnTo>
                      <a:pt x="350" y="64"/>
                    </a:lnTo>
                    <a:lnTo>
                      <a:pt x="354" y="93"/>
                    </a:lnTo>
                    <a:lnTo>
                      <a:pt x="355" y="89"/>
                    </a:lnTo>
                    <a:lnTo>
                      <a:pt x="358" y="78"/>
                    </a:lnTo>
                    <a:lnTo>
                      <a:pt x="362" y="93"/>
                    </a:lnTo>
                    <a:lnTo>
                      <a:pt x="363" y="86"/>
                    </a:lnTo>
                    <a:lnTo>
                      <a:pt x="367" y="84"/>
                    </a:lnTo>
                    <a:lnTo>
                      <a:pt x="370" y="78"/>
                    </a:lnTo>
                    <a:lnTo>
                      <a:pt x="372" y="99"/>
                    </a:lnTo>
                    <a:lnTo>
                      <a:pt x="375" y="91"/>
                    </a:lnTo>
                    <a:lnTo>
                      <a:pt x="377" y="84"/>
                    </a:lnTo>
                    <a:lnTo>
                      <a:pt x="380" y="93"/>
                    </a:lnTo>
                    <a:lnTo>
                      <a:pt x="383" y="96"/>
                    </a:lnTo>
                    <a:lnTo>
                      <a:pt x="385" y="91"/>
                    </a:lnTo>
                    <a:lnTo>
                      <a:pt x="388" y="91"/>
                    </a:lnTo>
                    <a:lnTo>
                      <a:pt x="392" y="93"/>
                    </a:lnTo>
                    <a:lnTo>
                      <a:pt x="393" y="98"/>
                    </a:lnTo>
                    <a:lnTo>
                      <a:pt x="397" y="103"/>
                    </a:lnTo>
                    <a:lnTo>
                      <a:pt x="400" y="94"/>
                    </a:lnTo>
                    <a:lnTo>
                      <a:pt x="402" y="96"/>
                    </a:lnTo>
                    <a:lnTo>
                      <a:pt x="405" y="101"/>
                    </a:lnTo>
                    <a:lnTo>
                      <a:pt x="407" y="83"/>
                    </a:lnTo>
                    <a:lnTo>
                      <a:pt x="410" y="94"/>
                    </a:lnTo>
                    <a:lnTo>
                      <a:pt x="413" y="99"/>
                    </a:lnTo>
                    <a:lnTo>
                      <a:pt x="415" y="101"/>
                    </a:lnTo>
                    <a:lnTo>
                      <a:pt x="418" y="88"/>
                    </a:lnTo>
                    <a:lnTo>
                      <a:pt x="420" y="98"/>
                    </a:lnTo>
                    <a:lnTo>
                      <a:pt x="423" y="84"/>
                    </a:lnTo>
                    <a:lnTo>
                      <a:pt x="427" y="93"/>
                    </a:lnTo>
                    <a:lnTo>
                      <a:pt x="428" y="89"/>
                    </a:lnTo>
                    <a:lnTo>
                      <a:pt x="431" y="93"/>
                    </a:lnTo>
                    <a:lnTo>
                      <a:pt x="435" y="98"/>
                    </a:lnTo>
                    <a:lnTo>
                      <a:pt x="436" y="99"/>
                    </a:lnTo>
                    <a:lnTo>
                      <a:pt x="440" y="94"/>
                    </a:lnTo>
                    <a:lnTo>
                      <a:pt x="441" y="94"/>
                    </a:lnTo>
                    <a:lnTo>
                      <a:pt x="445" y="101"/>
                    </a:lnTo>
                    <a:lnTo>
                      <a:pt x="448" y="101"/>
                    </a:lnTo>
                    <a:lnTo>
                      <a:pt x="450" y="103"/>
                    </a:lnTo>
                    <a:lnTo>
                      <a:pt x="453" y="96"/>
                    </a:lnTo>
                    <a:lnTo>
                      <a:pt x="456" y="93"/>
                    </a:lnTo>
                    <a:lnTo>
                      <a:pt x="458" y="98"/>
                    </a:lnTo>
                    <a:lnTo>
                      <a:pt x="461" y="99"/>
                    </a:lnTo>
                    <a:lnTo>
                      <a:pt x="465" y="93"/>
                    </a:lnTo>
                    <a:lnTo>
                      <a:pt x="466" y="84"/>
                    </a:lnTo>
                    <a:lnTo>
                      <a:pt x="470" y="99"/>
                    </a:lnTo>
                    <a:lnTo>
                      <a:pt x="471" y="96"/>
                    </a:lnTo>
                    <a:lnTo>
                      <a:pt x="475" y="104"/>
                    </a:lnTo>
                    <a:lnTo>
                      <a:pt x="478" y="103"/>
                    </a:lnTo>
                    <a:lnTo>
                      <a:pt x="480" y="88"/>
                    </a:lnTo>
                    <a:lnTo>
                      <a:pt x="483" y="98"/>
                    </a:lnTo>
                    <a:lnTo>
                      <a:pt x="485" y="101"/>
                    </a:lnTo>
                    <a:lnTo>
                      <a:pt x="488" y="103"/>
                    </a:lnTo>
                    <a:lnTo>
                      <a:pt x="491" y="10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3" name="Freeform 387"/>
              <p:cNvSpPr>
                <a:spLocks/>
              </p:cNvSpPr>
              <p:nvPr/>
            </p:nvSpPr>
            <p:spPr bwMode="auto">
              <a:xfrm>
                <a:off x="669" y="574"/>
                <a:ext cx="2024" cy="146"/>
              </a:xfrm>
              <a:custGeom>
                <a:avLst/>
                <a:gdLst>
                  <a:gd name="T0" fmla="*/ 30 w 2024"/>
                  <a:gd name="T1" fmla="*/ 143 h 146"/>
                  <a:gd name="T2" fmla="*/ 63 w 2024"/>
                  <a:gd name="T3" fmla="*/ 141 h 146"/>
                  <a:gd name="T4" fmla="*/ 94 w 2024"/>
                  <a:gd name="T5" fmla="*/ 134 h 146"/>
                  <a:gd name="T6" fmla="*/ 127 w 2024"/>
                  <a:gd name="T7" fmla="*/ 146 h 146"/>
                  <a:gd name="T8" fmla="*/ 159 w 2024"/>
                  <a:gd name="T9" fmla="*/ 144 h 146"/>
                  <a:gd name="T10" fmla="*/ 192 w 2024"/>
                  <a:gd name="T11" fmla="*/ 138 h 146"/>
                  <a:gd name="T12" fmla="*/ 224 w 2024"/>
                  <a:gd name="T13" fmla="*/ 139 h 146"/>
                  <a:gd name="T14" fmla="*/ 257 w 2024"/>
                  <a:gd name="T15" fmla="*/ 138 h 146"/>
                  <a:gd name="T16" fmla="*/ 288 w 2024"/>
                  <a:gd name="T17" fmla="*/ 129 h 146"/>
                  <a:gd name="T18" fmla="*/ 322 w 2024"/>
                  <a:gd name="T19" fmla="*/ 143 h 146"/>
                  <a:gd name="T20" fmla="*/ 353 w 2024"/>
                  <a:gd name="T21" fmla="*/ 144 h 146"/>
                  <a:gd name="T22" fmla="*/ 386 w 2024"/>
                  <a:gd name="T23" fmla="*/ 138 h 146"/>
                  <a:gd name="T24" fmla="*/ 418 w 2024"/>
                  <a:gd name="T25" fmla="*/ 139 h 146"/>
                  <a:gd name="T26" fmla="*/ 451 w 2024"/>
                  <a:gd name="T27" fmla="*/ 144 h 146"/>
                  <a:gd name="T28" fmla="*/ 483 w 2024"/>
                  <a:gd name="T29" fmla="*/ 136 h 146"/>
                  <a:gd name="T30" fmla="*/ 516 w 2024"/>
                  <a:gd name="T31" fmla="*/ 126 h 146"/>
                  <a:gd name="T32" fmla="*/ 547 w 2024"/>
                  <a:gd name="T33" fmla="*/ 134 h 146"/>
                  <a:gd name="T34" fmla="*/ 580 w 2024"/>
                  <a:gd name="T35" fmla="*/ 76 h 146"/>
                  <a:gd name="T36" fmla="*/ 612 w 2024"/>
                  <a:gd name="T37" fmla="*/ 123 h 146"/>
                  <a:gd name="T38" fmla="*/ 645 w 2024"/>
                  <a:gd name="T39" fmla="*/ 136 h 146"/>
                  <a:gd name="T40" fmla="*/ 677 w 2024"/>
                  <a:gd name="T41" fmla="*/ 143 h 146"/>
                  <a:gd name="T42" fmla="*/ 710 w 2024"/>
                  <a:gd name="T43" fmla="*/ 143 h 146"/>
                  <a:gd name="T44" fmla="*/ 741 w 2024"/>
                  <a:gd name="T45" fmla="*/ 143 h 146"/>
                  <a:gd name="T46" fmla="*/ 775 w 2024"/>
                  <a:gd name="T47" fmla="*/ 144 h 146"/>
                  <a:gd name="T48" fmla="*/ 806 w 2024"/>
                  <a:gd name="T49" fmla="*/ 143 h 146"/>
                  <a:gd name="T50" fmla="*/ 839 w 2024"/>
                  <a:gd name="T51" fmla="*/ 143 h 146"/>
                  <a:gd name="T52" fmla="*/ 873 w 2024"/>
                  <a:gd name="T53" fmla="*/ 141 h 146"/>
                  <a:gd name="T54" fmla="*/ 904 w 2024"/>
                  <a:gd name="T55" fmla="*/ 138 h 146"/>
                  <a:gd name="T56" fmla="*/ 937 w 2024"/>
                  <a:gd name="T57" fmla="*/ 139 h 146"/>
                  <a:gd name="T58" fmla="*/ 969 w 2024"/>
                  <a:gd name="T59" fmla="*/ 144 h 146"/>
                  <a:gd name="T60" fmla="*/ 1002 w 2024"/>
                  <a:gd name="T61" fmla="*/ 143 h 146"/>
                  <a:gd name="T62" fmla="*/ 1033 w 2024"/>
                  <a:gd name="T63" fmla="*/ 136 h 146"/>
                  <a:gd name="T64" fmla="*/ 1067 w 2024"/>
                  <a:gd name="T65" fmla="*/ 139 h 146"/>
                  <a:gd name="T66" fmla="*/ 1098 w 2024"/>
                  <a:gd name="T67" fmla="*/ 136 h 146"/>
                  <a:gd name="T68" fmla="*/ 1131 w 2024"/>
                  <a:gd name="T69" fmla="*/ 143 h 146"/>
                  <a:gd name="T70" fmla="*/ 1163 w 2024"/>
                  <a:gd name="T71" fmla="*/ 144 h 146"/>
                  <a:gd name="T72" fmla="*/ 1196 w 2024"/>
                  <a:gd name="T73" fmla="*/ 139 h 146"/>
                  <a:gd name="T74" fmla="*/ 1228 w 2024"/>
                  <a:gd name="T75" fmla="*/ 144 h 146"/>
                  <a:gd name="T76" fmla="*/ 1261 w 2024"/>
                  <a:gd name="T77" fmla="*/ 136 h 146"/>
                  <a:gd name="T78" fmla="*/ 1292 w 2024"/>
                  <a:gd name="T79" fmla="*/ 139 h 146"/>
                  <a:gd name="T80" fmla="*/ 1325 w 2024"/>
                  <a:gd name="T81" fmla="*/ 124 h 146"/>
                  <a:gd name="T82" fmla="*/ 1357 w 2024"/>
                  <a:gd name="T83" fmla="*/ 136 h 146"/>
                  <a:gd name="T84" fmla="*/ 1390 w 2024"/>
                  <a:gd name="T85" fmla="*/ 126 h 146"/>
                  <a:gd name="T86" fmla="*/ 1422 w 2024"/>
                  <a:gd name="T87" fmla="*/ 131 h 146"/>
                  <a:gd name="T88" fmla="*/ 1455 w 2024"/>
                  <a:gd name="T89" fmla="*/ 139 h 146"/>
                  <a:gd name="T90" fmla="*/ 1486 w 2024"/>
                  <a:gd name="T91" fmla="*/ 129 h 146"/>
                  <a:gd name="T92" fmla="*/ 1520 w 2024"/>
                  <a:gd name="T93" fmla="*/ 136 h 146"/>
                  <a:gd name="T94" fmla="*/ 1551 w 2024"/>
                  <a:gd name="T95" fmla="*/ 144 h 146"/>
                  <a:gd name="T96" fmla="*/ 1584 w 2024"/>
                  <a:gd name="T97" fmla="*/ 134 h 146"/>
                  <a:gd name="T98" fmla="*/ 1616 w 2024"/>
                  <a:gd name="T99" fmla="*/ 143 h 146"/>
                  <a:gd name="T100" fmla="*/ 1649 w 2024"/>
                  <a:gd name="T101" fmla="*/ 143 h 146"/>
                  <a:gd name="T102" fmla="*/ 1681 w 2024"/>
                  <a:gd name="T103" fmla="*/ 136 h 146"/>
                  <a:gd name="T104" fmla="*/ 1714 w 2024"/>
                  <a:gd name="T105" fmla="*/ 143 h 146"/>
                  <a:gd name="T106" fmla="*/ 1745 w 2024"/>
                  <a:gd name="T107" fmla="*/ 138 h 146"/>
                  <a:gd name="T108" fmla="*/ 1778 w 2024"/>
                  <a:gd name="T109" fmla="*/ 138 h 146"/>
                  <a:gd name="T110" fmla="*/ 1810 w 2024"/>
                  <a:gd name="T111" fmla="*/ 138 h 146"/>
                  <a:gd name="T112" fmla="*/ 1843 w 2024"/>
                  <a:gd name="T113" fmla="*/ 141 h 146"/>
                  <a:gd name="T114" fmla="*/ 1875 w 2024"/>
                  <a:gd name="T115" fmla="*/ 139 h 146"/>
                  <a:gd name="T116" fmla="*/ 1908 w 2024"/>
                  <a:gd name="T117" fmla="*/ 141 h 146"/>
                  <a:gd name="T118" fmla="*/ 1939 w 2024"/>
                  <a:gd name="T119" fmla="*/ 141 h 146"/>
                  <a:gd name="T120" fmla="*/ 1973 w 2024"/>
                  <a:gd name="T121" fmla="*/ 136 h 146"/>
                  <a:gd name="T122" fmla="*/ 2004 w 2024"/>
                  <a:gd name="T123" fmla="*/ 14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46"/>
                    </a:moveTo>
                    <a:lnTo>
                      <a:pt x="3" y="143"/>
                    </a:lnTo>
                    <a:lnTo>
                      <a:pt x="5" y="138"/>
                    </a:lnTo>
                    <a:lnTo>
                      <a:pt x="8" y="136"/>
                    </a:lnTo>
                    <a:lnTo>
                      <a:pt x="11" y="144"/>
                    </a:lnTo>
                    <a:lnTo>
                      <a:pt x="13" y="139"/>
                    </a:lnTo>
                    <a:lnTo>
                      <a:pt x="16" y="146"/>
                    </a:lnTo>
                    <a:lnTo>
                      <a:pt x="20" y="143"/>
                    </a:lnTo>
                    <a:lnTo>
                      <a:pt x="21" y="141"/>
                    </a:lnTo>
                    <a:lnTo>
                      <a:pt x="25" y="139"/>
                    </a:lnTo>
                    <a:lnTo>
                      <a:pt x="28" y="138"/>
                    </a:lnTo>
                    <a:lnTo>
                      <a:pt x="30" y="143"/>
                    </a:lnTo>
                    <a:lnTo>
                      <a:pt x="33" y="143"/>
                    </a:lnTo>
                    <a:lnTo>
                      <a:pt x="35" y="139"/>
                    </a:lnTo>
                    <a:lnTo>
                      <a:pt x="38" y="139"/>
                    </a:lnTo>
                    <a:lnTo>
                      <a:pt x="41" y="144"/>
                    </a:lnTo>
                    <a:lnTo>
                      <a:pt x="43" y="143"/>
                    </a:lnTo>
                    <a:lnTo>
                      <a:pt x="46" y="139"/>
                    </a:lnTo>
                    <a:lnTo>
                      <a:pt x="49" y="141"/>
                    </a:lnTo>
                    <a:lnTo>
                      <a:pt x="51" y="133"/>
                    </a:lnTo>
                    <a:lnTo>
                      <a:pt x="54" y="143"/>
                    </a:lnTo>
                    <a:lnTo>
                      <a:pt x="56" y="144"/>
                    </a:lnTo>
                    <a:lnTo>
                      <a:pt x="59" y="144"/>
                    </a:lnTo>
                    <a:lnTo>
                      <a:pt x="63" y="141"/>
                    </a:lnTo>
                    <a:lnTo>
                      <a:pt x="64" y="146"/>
                    </a:lnTo>
                    <a:lnTo>
                      <a:pt x="68" y="141"/>
                    </a:lnTo>
                    <a:lnTo>
                      <a:pt x="69" y="143"/>
                    </a:lnTo>
                    <a:lnTo>
                      <a:pt x="73" y="139"/>
                    </a:lnTo>
                    <a:lnTo>
                      <a:pt x="76" y="146"/>
                    </a:lnTo>
                    <a:lnTo>
                      <a:pt x="78" y="139"/>
                    </a:lnTo>
                    <a:lnTo>
                      <a:pt x="81" y="141"/>
                    </a:lnTo>
                    <a:lnTo>
                      <a:pt x="84" y="144"/>
                    </a:lnTo>
                    <a:lnTo>
                      <a:pt x="86" y="141"/>
                    </a:lnTo>
                    <a:lnTo>
                      <a:pt x="89" y="141"/>
                    </a:lnTo>
                    <a:lnTo>
                      <a:pt x="93" y="139"/>
                    </a:lnTo>
                    <a:lnTo>
                      <a:pt x="94" y="134"/>
                    </a:lnTo>
                    <a:lnTo>
                      <a:pt x="98" y="141"/>
                    </a:lnTo>
                    <a:lnTo>
                      <a:pt x="99" y="141"/>
                    </a:lnTo>
                    <a:lnTo>
                      <a:pt x="103" y="139"/>
                    </a:lnTo>
                    <a:lnTo>
                      <a:pt x="106" y="143"/>
                    </a:lnTo>
                    <a:lnTo>
                      <a:pt x="108" y="143"/>
                    </a:lnTo>
                    <a:lnTo>
                      <a:pt x="111" y="144"/>
                    </a:lnTo>
                    <a:lnTo>
                      <a:pt x="114" y="139"/>
                    </a:lnTo>
                    <a:lnTo>
                      <a:pt x="116" y="143"/>
                    </a:lnTo>
                    <a:lnTo>
                      <a:pt x="119" y="141"/>
                    </a:lnTo>
                    <a:lnTo>
                      <a:pt x="121" y="143"/>
                    </a:lnTo>
                    <a:lnTo>
                      <a:pt x="124" y="136"/>
                    </a:lnTo>
                    <a:lnTo>
                      <a:pt x="127" y="146"/>
                    </a:lnTo>
                    <a:lnTo>
                      <a:pt x="129" y="141"/>
                    </a:lnTo>
                    <a:lnTo>
                      <a:pt x="132" y="144"/>
                    </a:lnTo>
                    <a:lnTo>
                      <a:pt x="134" y="143"/>
                    </a:lnTo>
                    <a:lnTo>
                      <a:pt x="137" y="139"/>
                    </a:lnTo>
                    <a:lnTo>
                      <a:pt x="141" y="138"/>
                    </a:lnTo>
                    <a:lnTo>
                      <a:pt x="142" y="143"/>
                    </a:lnTo>
                    <a:lnTo>
                      <a:pt x="146" y="144"/>
                    </a:lnTo>
                    <a:lnTo>
                      <a:pt x="149" y="138"/>
                    </a:lnTo>
                    <a:lnTo>
                      <a:pt x="151" y="144"/>
                    </a:lnTo>
                    <a:lnTo>
                      <a:pt x="154" y="141"/>
                    </a:lnTo>
                    <a:lnTo>
                      <a:pt x="157" y="141"/>
                    </a:lnTo>
                    <a:lnTo>
                      <a:pt x="159" y="144"/>
                    </a:lnTo>
                    <a:lnTo>
                      <a:pt x="162" y="138"/>
                    </a:lnTo>
                    <a:lnTo>
                      <a:pt x="164" y="139"/>
                    </a:lnTo>
                    <a:lnTo>
                      <a:pt x="167" y="144"/>
                    </a:lnTo>
                    <a:lnTo>
                      <a:pt x="171" y="144"/>
                    </a:lnTo>
                    <a:lnTo>
                      <a:pt x="172" y="138"/>
                    </a:lnTo>
                    <a:lnTo>
                      <a:pt x="176" y="143"/>
                    </a:lnTo>
                    <a:lnTo>
                      <a:pt x="179" y="144"/>
                    </a:lnTo>
                    <a:lnTo>
                      <a:pt x="181" y="139"/>
                    </a:lnTo>
                    <a:lnTo>
                      <a:pt x="184" y="139"/>
                    </a:lnTo>
                    <a:lnTo>
                      <a:pt x="186" y="141"/>
                    </a:lnTo>
                    <a:lnTo>
                      <a:pt x="189" y="139"/>
                    </a:lnTo>
                    <a:lnTo>
                      <a:pt x="192" y="138"/>
                    </a:lnTo>
                    <a:lnTo>
                      <a:pt x="194" y="136"/>
                    </a:lnTo>
                    <a:lnTo>
                      <a:pt x="197" y="141"/>
                    </a:lnTo>
                    <a:lnTo>
                      <a:pt x="200" y="143"/>
                    </a:lnTo>
                    <a:lnTo>
                      <a:pt x="202" y="139"/>
                    </a:lnTo>
                    <a:lnTo>
                      <a:pt x="205" y="146"/>
                    </a:lnTo>
                    <a:lnTo>
                      <a:pt x="207" y="136"/>
                    </a:lnTo>
                    <a:lnTo>
                      <a:pt x="210" y="138"/>
                    </a:lnTo>
                    <a:lnTo>
                      <a:pt x="214" y="131"/>
                    </a:lnTo>
                    <a:lnTo>
                      <a:pt x="215" y="146"/>
                    </a:lnTo>
                    <a:lnTo>
                      <a:pt x="219" y="143"/>
                    </a:lnTo>
                    <a:lnTo>
                      <a:pt x="222" y="141"/>
                    </a:lnTo>
                    <a:lnTo>
                      <a:pt x="224" y="139"/>
                    </a:lnTo>
                    <a:lnTo>
                      <a:pt x="227" y="143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5" y="139"/>
                    </a:lnTo>
                    <a:lnTo>
                      <a:pt x="237" y="143"/>
                    </a:lnTo>
                    <a:lnTo>
                      <a:pt x="240" y="138"/>
                    </a:lnTo>
                    <a:lnTo>
                      <a:pt x="244" y="141"/>
                    </a:lnTo>
                    <a:lnTo>
                      <a:pt x="245" y="124"/>
                    </a:lnTo>
                    <a:lnTo>
                      <a:pt x="249" y="134"/>
                    </a:lnTo>
                    <a:lnTo>
                      <a:pt x="250" y="133"/>
                    </a:lnTo>
                    <a:lnTo>
                      <a:pt x="254" y="136"/>
                    </a:lnTo>
                    <a:lnTo>
                      <a:pt x="257" y="138"/>
                    </a:lnTo>
                    <a:lnTo>
                      <a:pt x="259" y="133"/>
                    </a:lnTo>
                    <a:lnTo>
                      <a:pt x="262" y="128"/>
                    </a:lnTo>
                    <a:lnTo>
                      <a:pt x="265" y="139"/>
                    </a:lnTo>
                    <a:lnTo>
                      <a:pt x="267" y="128"/>
                    </a:lnTo>
                    <a:lnTo>
                      <a:pt x="270" y="128"/>
                    </a:lnTo>
                    <a:lnTo>
                      <a:pt x="272" y="129"/>
                    </a:lnTo>
                    <a:lnTo>
                      <a:pt x="275" y="126"/>
                    </a:lnTo>
                    <a:lnTo>
                      <a:pt x="278" y="141"/>
                    </a:lnTo>
                    <a:lnTo>
                      <a:pt x="280" y="129"/>
                    </a:lnTo>
                    <a:lnTo>
                      <a:pt x="283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92" y="134"/>
                    </a:lnTo>
                    <a:lnTo>
                      <a:pt x="295" y="119"/>
                    </a:lnTo>
                    <a:lnTo>
                      <a:pt x="297" y="136"/>
                    </a:lnTo>
                    <a:lnTo>
                      <a:pt x="300" y="134"/>
                    </a:lnTo>
                    <a:lnTo>
                      <a:pt x="302" y="138"/>
                    </a:lnTo>
                    <a:lnTo>
                      <a:pt x="305" y="138"/>
                    </a:lnTo>
                    <a:lnTo>
                      <a:pt x="308" y="146"/>
                    </a:lnTo>
                    <a:lnTo>
                      <a:pt x="310" y="131"/>
                    </a:lnTo>
                    <a:lnTo>
                      <a:pt x="313" y="138"/>
                    </a:lnTo>
                    <a:lnTo>
                      <a:pt x="315" y="138"/>
                    </a:lnTo>
                    <a:lnTo>
                      <a:pt x="318" y="134"/>
                    </a:lnTo>
                    <a:lnTo>
                      <a:pt x="322" y="143"/>
                    </a:lnTo>
                    <a:lnTo>
                      <a:pt x="323" y="139"/>
                    </a:lnTo>
                    <a:lnTo>
                      <a:pt x="327" y="141"/>
                    </a:lnTo>
                    <a:lnTo>
                      <a:pt x="330" y="143"/>
                    </a:lnTo>
                    <a:lnTo>
                      <a:pt x="332" y="146"/>
                    </a:lnTo>
                    <a:lnTo>
                      <a:pt x="335" y="128"/>
                    </a:lnTo>
                    <a:lnTo>
                      <a:pt x="338" y="134"/>
                    </a:lnTo>
                    <a:lnTo>
                      <a:pt x="340" y="144"/>
                    </a:lnTo>
                    <a:lnTo>
                      <a:pt x="343" y="139"/>
                    </a:lnTo>
                    <a:lnTo>
                      <a:pt x="345" y="139"/>
                    </a:lnTo>
                    <a:lnTo>
                      <a:pt x="348" y="141"/>
                    </a:lnTo>
                    <a:lnTo>
                      <a:pt x="351" y="136"/>
                    </a:lnTo>
                    <a:lnTo>
                      <a:pt x="353" y="144"/>
                    </a:lnTo>
                    <a:lnTo>
                      <a:pt x="356" y="134"/>
                    </a:lnTo>
                    <a:lnTo>
                      <a:pt x="360" y="146"/>
                    </a:lnTo>
                    <a:lnTo>
                      <a:pt x="361" y="138"/>
                    </a:lnTo>
                    <a:lnTo>
                      <a:pt x="365" y="138"/>
                    </a:lnTo>
                    <a:lnTo>
                      <a:pt x="366" y="139"/>
                    </a:lnTo>
                    <a:lnTo>
                      <a:pt x="370" y="136"/>
                    </a:lnTo>
                    <a:lnTo>
                      <a:pt x="373" y="139"/>
                    </a:lnTo>
                    <a:lnTo>
                      <a:pt x="375" y="143"/>
                    </a:lnTo>
                    <a:lnTo>
                      <a:pt x="378" y="143"/>
                    </a:lnTo>
                    <a:lnTo>
                      <a:pt x="380" y="133"/>
                    </a:lnTo>
                    <a:lnTo>
                      <a:pt x="383" y="141"/>
                    </a:lnTo>
                    <a:lnTo>
                      <a:pt x="386" y="138"/>
                    </a:lnTo>
                    <a:lnTo>
                      <a:pt x="388" y="139"/>
                    </a:lnTo>
                    <a:lnTo>
                      <a:pt x="391" y="141"/>
                    </a:lnTo>
                    <a:lnTo>
                      <a:pt x="395" y="133"/>
                    </a:lnTo>
                    <a:lnTo>
                      <a:pt x="396" y="134"/>
                    </a:lnTo>
                    <a:lnTo>
                      <a:pt x="400" y="141"/>
                    </a:lnTo>
                    <a:lnTo>
                      <a:pt x="403" y="139"/>
                    </a:lnTo>
                    <a:lnTo>
                      <a:pt x="405" y="138"/>
                    </a:lnTo>
                    <a:lnTo>
                      <a:pt x="408" y="144"/>
                    </a:lnTo>
                    <a:lnTo>
                      <a:pt x="410" y="141"/>
                    </a:lnTo>
                    <a:lnTo>
                      <a:pt x="413" y="139"/>
                    </a:lnTo>
                    <a:lnTo>
                      <a:pt x="416" y="134"/>
                    </a:lnTo>
                    <a:lnTo>
                      <a:pt x="418" y="139"/>
                    </a:lnTo>
                    <a:lnTo>
                      <a:pt x="421" y="133"/>
                    </a:lnTo>
                    <a:lnTo>
                      <a:pt x="424" y="134"/>
                    </a:lnTo>
                    <a:lnTo>
                      <a:pt x="426" y="133"/>
                    </a:lnTo>
                    <a:lnTo>
                      <a:pt x="429" y="139"/>
                    </a:lnTo>
                    <a:lnTo>
                      <a:pt x="431" y="138"/>
                    </a:lnTo>
                    <a:lnTo>
                      <a:pt x="434" y="124"/>
                    </a:lnTo>
                    <a:lnTo>
                      <a:pt x="438" y="139"/>
                    </a:lnTo>
                    <a:lnTo>
                      <a:pt x="439" y="143"/>
                    </a:lnTo>
                    <a:lnTo>
                      <a:pt x="443" y="143"/>
                    </a:lnTo>
                    <a:lnTo>
                      <a:pt x="446" y="129"/>
                    </a:lnTo>
                    <a:lnTo>
                      <a:pt x="448" y="133"/>
                    </a:lnTo>
                    <a:lnTo>
                      <a:pt x="451" y="144"/>
                    </a:lnTo>
                    <a:lnTo>
                      <a:pt x="453" y="139"/>
                    </a:lnTo>
                    <a:lnTo>
                      <a:pt x="456" y="139"/>
                    </a:lnTo>
                    <a:lnTo>
                      <a:pt x="459" y="144"/>
                    </a:lnTo>
                    <a:lnTo>
                      <a:pt x="461" y="139"/>
                    </a:lnTo>
                    <a:lnTo>
                      <a:pt x="464" y="128"/>
                    </a:lnTo>
                    <a:lnTo>
                      <a:pt x="468" y="138"/>
                    </a:lnTo>
                    <a:lnTo>
                      <a:pt x="469" y="141"/>
                    </a:lnTo>
                    <a:lnTo>
                      <a:pt x="473" y="138"/>
                    </a:lnTo>
                    <a:lnTo>
                      <a:pt x="474" y="139"/>
                    </a:lnTo>
                    <a:lnTo>
                      <a:pt x="478" y="136"/>
                    </a:lnTo>
                    <a:lnTo>
                      <a:pt x="481" y="138"/>
                    </a:lnTo>
                    <a:lnTo>
                      <a:pt x="483" y="136"/>
                    </a:lnTo>
                    <a:lnTo>
                      <a:pt x="486" y="143"/>
                    </a:lnTo>
                    <a:lnTo>
                      <a:pt x="489" y="139"/>
                    </a:lnTo>
                    <a:lnTo>
                      <a:pt x="491" y="133"/>
                    </a:lnTo>
                    <a:lnTo>
                      <a:pt x="494" y="133"/>
                    </a:lnTo>
                    <a:lnTo>
                      <a:pt x="496" y="134"/>
                    </a:lnTo>
                    <a:lnTo>
                      <a:pt x="499" y="128"/>
                    </a:lnTo>
                    <a:lnTo>
                      <a:pt x="502" y="143"/>
                    </a:lnTo>
                    <a:lnTo>
                      <a:pt x="504" y="144"/>
                    </a:lnTo>
                    <a:lnTo>
                      <a:pt x="507" y="133"/>
                    </a:lnTo>
                    <a:lnTo>
                      <a:pt x="511" y="133"/>
                    </a:lnTo>
                    <a:lnTo>
                      <a:pt x="512" y="128"/>
                    </a:lnTo>
                    <a:lnTo>
                      <a:pt x="516" y="126"/>
                    </a:lnTo>
                    <a:lnTo>
                      <a:pt x="517" y="131"/>
                    </a:lnTo>
                    <a:lnTo>
                      <a:pt x="521" y="133"/>
                    </a:lnTo>
                    <a:lnTo>
                      <a:pt x="524" y="126"/>
                    </a:lnTo>
                    <a:lnTo>
                      <a:pt x="526" y="103"/>
                    </a:lnTo>
                    <a:lnTo>
                      <a:pt x="529" y="123"/>
                    </a:lnTo>
                    <a:lnTo>
                      <a:pt x="532" y="126"/>
                    </a:lnTo>
                    <a:lnTo>
                      <a:pt x="534" y="134"/>
                    </a:lnTo>
                    <a:lnTo>
                      <a:pt x="537" y="129"/>
                    </a:lnTo>
                    <a:lnTo>
                      <a:pt x="541" y="111"/>
                    </a:lnTo>
                    <a:lnTo>
                      <a:pt x="542" y="126"/>
                    </a:lnTo>
                    <a:lnTo>
                      <a:pt x="546" y="105"/>
                    </a:lnTo>
                    <a:lnTo>
                      <a:pt x="547" y="134"/>
                    </a:lnTo>
                    <a:lnTo>
                      <a:pt x="551" y="141"/>
                    </a:lnTo>
                    <a:lnTo>
                      <a:pt x="554" y="46"/>
                    </a:lnTo>
                    <a:lnTo>
                      <a:pt x="556" y="71"/>
                    </a:lnTo>
                    <a:lnTo>
                      <a:pt x="559" y="0"/>
                    </a:lnTo>
                    <a:lnTo>
                      <a:pt x="561" y="138"/>
                    </a:lnTo>
                    <a:lnTo>
                      <a:pt x="564" y="58"/>
                    </a:lnTo>
                    <a:lnTo>
                      <a:pt x="567" y="111"/>
                    </a:lnTo>
                    <a:lnTo>
                      <a:pt x="569" y="119"/>
                    </a:lnTo>
                    <a:lnTo>
                      <a:pt x="572" y="116"/>
                    </a:lnTo>
                    <a:lnTo>
                      <a:pt x="575" y="80"/>
                    </a:lnTo>
                    <a:lnTo>
                      <a:pt x="577" y="88"/>
                    </a:lnTo>
                    <a:lnTo>
                      <a:pt x="580" y="76"/>
                    </a:lnTo>
                    <a:lnTo>
                      <a:pt x="582" y="116"/>
                    </a:lnTo>
                    <a:lnTo>
                      <a:pt x="585" y="119"/>
                    </a:lnTo>
                    <a:lnTo>
                      <a:pt x="589" y="111"/>
                    </a:lnTo>
                    <a:lnTo>
                      <a:pt x="590" y="111"/>
                    </a:lnTo>
                    <a:lnTo>
                      <a:pt x="594" y="131"/>
                    </a:lnTo>
                    <a:lnTo>
                      <a:pt x="597" y="144"/>
                    </a:lnTo>
                    <a:lnTo>
                      <a:pt x="599" y="131"/>
                    </a:lnTo>
                    <a:lnTo>
                      <a:pt x="602" y="138"/>
                    </a:lnTo>
                    <a:lnTo>
                      <a:pt x="605" y="123"/>
                    </a:lnTo>
                    <a:lnTo>
                      <a:pt x="607" y="139"/>
                    </a:lnTo>
                    <a:lnTo>
                      <a:pt x="610" y="128"/>
                    </a:lnTo>
                    <a:lnTo>
                      <a:pt x="612" y="123"/>
                    </a:lnTo>
                    <a:lnTo>
                      <a:pt x="615" y="118"/>
                    </a:lnTo>
                    <a:lnTo>
                      <a:pt x="619" y="134"/>
                    </a:lnTo>
                    <a:lnTo>
                      <a:pt x="620" y="129"/>
                    </a:lnTo>
                    <a:lnTo>
                      <a:pt x="624" y="119"/>
                    </a:lnTo>
                    <a:lnTo>
                      <a:pt x="625" y="138"/>
                    </a:lnTo>
                    <a:lnTo>
                      <a:pt x="629" y="143"/>
                    </a:lnTo>
                    <a:lnTo>
                      <a:pt x="632" y="136"/>
                    </a:lnTo>
                    <a:lnTo>
                      <a:pt x="634" y="139"/>
                    </a:lnTo>
                    <a:lnTo>
                      <a:pt x="637" y="143"/>
                    </a:lnTo>
                    <a:lnTo>
                      <a:pt x="640" y="139"/>
                    </a:lnTo>
                    <a:lnTo>
                      <a:pt x="642" y="143"/>
                    </a:lnTo>
                    <a:lnTo>
                      <a:pt x="645" y="136"/>
                    </a:lnTo>
                    <a:lnTo>
                      <a:pt x="647" y="128"/>
                    </a:lnTo>
                    <a:lnTo>
                      <a:pt x="650" y="146"/>
                    </a:lnTo>
                    <a:lnTo>
                      <a:pt x="653" y="144"/>
                    </a:lnTo>
                    <a:lnTo>
                      <a:pt x="655" y="136"/>
                    </a:lnTo>
                    <a:lnTo>
                      <a:pt x="658" y="144"/>
                    </a:lnTo>
                    <a:lnTo>
                      <a:pt x="662" y="141"/>
                    </a:lnTo>
                    <a:lnTo>
                      <a:pt x="663" y="138"/>
                    </a:lnTo>
                    <a:lnTo>
                      <a:pt x="667" y="141"/>
                    </a:lnTo>
                    <a:lnTo>
                      <a:pt x="670" y="146"/>
                    </a:lnTo>
                    <a:lnTo>
                      <a:pt x="672" y="134"/>
                    </a:lnTo>
                    <a:lnTo>
                      <a:pt x="675" y="138"/>
                    </a:lnTo>
                    <a:lnTo>
                      <a:pt x="677" y="143"/>
                    </a:lnTo>
                    <a:lnTo>
                      <a:pt x="680" y="134"/>
                    </a:lnTo>
                    <a:lnTo>
                      <a:pt x="683" y="143"/>
                    </a:lnTo>
                    <a:lnTo>
                      <a:pt x="685" y="139"/>
                    </a:lnTo>
                    <a:lnTo>
                      <a:pt x="688" y="139"/>
                    </a:lnTo>
                    <a:lnTo>
                      <a:pt x="692" y="144"/>
                    </a:lnTo>
                    <a:lnTo>
                      <a:pt x="693" y="136"/>
                    </a:lnTo>
                    <a:lnTo>
                      <a:pt x="697" y="141"/>
                    </a:lnTo>
                    <a:lnTo>
                      <a:pt x="698" y="143"/>
                    </a:lnTo>
                    <a:lnTo>
                      <a:pt x="702" y="139"/>
                    </a:lnTo>
                    <a:lnTo>
                      <a:pt x="705" y="138"/>
                    </a:lnTo>
                    <a:lnTo>
                      <a:pt x="707" y="134"/>
                    </a:lnTo>
                    <a:lnTo>
                      <a:pt x="710" y="143"/>
                    </a:lnTo>
                    <a:lnTo>
                      <a:pt x="712" y="139"/>
                    </a:lnTo>
                    <a:lnTo>
                      <a:pt x="715" y="139"/>
                    </a:lnTo>
                    <a:lnTo>
                      <a:pt x="718" y="139"/>
                    </a:lnTo>
                    <a:lnTo>
                      <a:pt x="720" y="146"/>
                    </a:lnTo>
                    <a:lnTo>
                      <a:pt x="723" y="141"/>
                    </a:lnTo>
                    <a:lnTo>
                      <a:pt x="726" y="143"/>
                    </a:lnTo>
                    <a:lnTo>
                      <a:pt x="728" y="146"/>
                    </a:lnTo>
                    <a:lnTo>
                      <a:pt x="731" y="143"/>
                    </a:lnTo>
                    <a:lnTo>
                      <a:pt x="735" y="141"/>
                    </a:lnTo>
                    <a:lnTo>
                      <a:pt x="736" y="141"/>
                    </a:lnTo>
                    <a:lnTo>
                      <a:pt x="740" y="141"/>
                    </a:lnTo>
                    <a:lnTo>
                      <a:pt x="741" y="143"/>
                    </a:lnTo>
                    <a:lnTo>
                      <a:pt x="745" y="139"/>
                    </a:lnTo>
                    <a:lnTo>
                      <a:pt x="748" y="139"/>
                    </a:lnTo>
                    <a:lnTo>
                      <a:pt x="750" y="138"/>
                    </a:lnTo>
                    <a:lnTo>
                      <a:pt x="753" y="138"/>
                    </a:lnTo>
                    <a:lnTo>
                      <a:pt x="756" y="141"/>
                    </a:lnTo>
                    <a:lnTo>
                      <a:pt x="758" y="144"/>
                    </a:lnTo>
                    <a:lnTo>
                      <a:pt x="761" y="141"/>
                    </a:lnTo>
                    <a:lnTo>
                      <a:pt x="763" y="143"/>
                    </a:lnTo>
                    <a:lnTo>
                      <a:pt x="766" y="141"/>
                    </a:lnTo>
                    <a:lnTo>
                      <a:pt x="770" y="146"/>
                    </a:lnTo>
                    <a:lnTo>
                      <a:pt x="771" y="143"/>
                    </a:lnTo>
                    <a:lnTo>
                      <a:pt x="775" y="144"/>
                    </a:lnTo>
                    <a:lnTo>
                      <a:pt x="778" y="143"/>
                    </a:lnTo>
                    <a:lnTo>
                      <a:pt x="780" y="139"/>
                    </a:lnTo>
                    <a:lnTo>
                      <a:pt x="783" y="144"/>
                    </a:lnTo>
                    <a:lnTo>
                      <a:pt x="785" y="139"/>
                    </a:lnTo>
                    <a:lnTo>
                      <a:pt x="788" y="141"/>
                    </a:lnTo>
                    <a:lnTo>
                      <a:pt x="791" y="144"/>
                    </a:lnTo>
                    <a:lnTo>
                      <a:pt x="793" y="146"/>
                    </a:lnTo>
                    <a:lnTo>
                      <a:pt x="796" y="141"/>
                    </a:lnTo>
                    <a:lnTo>
                      <a:pt x="799" y="144"/>
                    </a:lnTo>
                    <a:lnTo>
                      <a:pt x="801" y="143"/>
                    </a:lnTo>
                    <a:lnTo>
                      <a:pt x="804" y="136"/>
                    </a:lnTo>
                    <a:lnTo>
                      <a:pt x="806" y="143"/>
                    </a:lnTo>
                    <a:lnTo>
                      <a:pt x="809" y="141"/>
                    </a:lnTo>
                    <a:lnTo>
                      <a:pt x="813" y="146"/>
                    </a:lnTo>
                    <a:lnTo>
                      <a:pt x="814" y="141"/>
                    </a:lnTo>
                    <a:lnTo>
                      <a:pt x="818" y="139"/>
                    </a:lnTo>
                    <a:lnTo>
                      <a:pt x="821" y="143"/>
                    </a:lnTo>
                    <a:lnTo>
                      <a:pt x="823" y="138"/>
                    </a:lnTo>
                    <a:lnTo>
                      <a:pt x="826" y="139"/>
                    </a:lnTo>
                    <a:lnTo>
                      <a:pt x="828" y="139"/>
                    </a:lnTo>
                    <a:lnTo>
                      <a:pt x="831" y="139"/>
                    </a:lnTo>
                    <a:lnTo>
                      <a:pt x="834" y="144"/>
                    </a:lnTo>
                    <a:lnTo>
                      <a:pt x="836" y="141"/>
                    </a:lnTo>
                    <a:lnTo>
                      <a:pt x="839" y="143"/>
                    </a:lnTo>
                    <a:lnTo>
                      <a:pt x="843" y="144"/>
                    </a:lnTo>
                    <a:lnTo>
                      <a:pt x="844" y="143"/>
                    </a:lnTo>
                    <a:lnTo>
                      <a:pt x="848" y="141"/>
                    </a:lnTo>
                    <a:lnTo>
                      <a:pt x="849" y="139"/>
                    </a:lnTo>
                    <a:lnTo>
                      <a:pt x="853" y="143"/>
                    </a:lnTo>
                    <a:lnTo>
                      <a:pt x="856" y="144"/>
                    </a:lnTo>
                    <a:lnTo>
                      <a:pt x="858" y="138"/>
                    </a:lnTo>
                    <a:lnTo>
                      <a:pt x="861" y="138"/>
                    </a:lnTo>
                    <a:lnTo>
                      <a:pt x="864" y="136"/>
                    </a:lnTo>
                    <a:lnTo>
                      <a:pt x="866" y="139"/>
                    </a:lnTo>
                    <a:lnTo>
                      <a:pt x="869" y="141"/>
                    </a:lnTo>
                    <a:lnTo>
                      <a:pt x="873" y="141"/>
                    </a:lnTo>
                    <a:lnTo>
                      <a:pt x="874" y="144"/>
                    </a:lnTo>
                    <a:lnTo>
                      <a:pt x="877" y="136"/>
                    </a:lnTo>
                    <a:lnTo>
                      <a:pt x="879" y="138"/>
                    </a:lnTo>
                    <a:lnTo>
                      <a:pt x="882" y="138"/>
                    </a:lnTo>
                    <a:lnTo>
                      <a:pt x="886" y="141"/>
                    </a:lnTo>
                    <a:lnTo>
                      <a:pt x="887" y="144"/>
                    </a:lnTo>
                    <a:lnTo>
                      <a:pt x="891" y="141"/>
                    </a:lnTo>
                    <a:lnTo>
                      <a:pt x="892" y="141"/>
                    </a:lnTo>
                    <a:lnTo>
                      <a:pt x="896" y="134"/>
                    </a:lnTo>
                    <a:lnTo>
                      <a:pt x="899" y="143"/>
                    </a:lnTo>
                    <a:lnTo>
                      <a:pt x="901" y="144"/>
                    </a:lnTo>
                    <a:lnTo>
                      <a:pt x="904" y="138"/>
                    </a:lnTo>
                    <a:lnTo>
                      <a:pt x="907" y="143"/>
                    </a:lnTo>
                    <a:lnTo>
                      <a:pt x="909" y="139"/>
                    </a:lnTo>
                    <a:lnTo>
                      <a:pt x="912" y="136"/>
                    </a:lnTo>
                    <a:lnTo>
                      <a:pt x="914" y="146"/>
                    </a:lnTo>
                    <a:lnTo>
                      <a:pt x="917" y="141"/>
                    </a:lnTo>
                    <a:lnTo>
                      <a:pt x="921" y="139"/>
                    </a:lnTo>
                    <a:lnTo>
                      <a:pt x="922" y="143"/>
                    </a:lnTo>
                    <a:lnTo>
                      <a:pt x="926" y="143"/>
                    </a:lnTo>
                    <a:lnTo>
                      <a:pt x="929" y="139"/>
                    </a:lnTo>
                    <a:lnTo>
                      <a:pt x="931" y="143"/>
                    </a:lnTo>
                    <a:lnTo>
                      <a:pt x="934" y="141"/>
                    </a:lnTo>
                    <a:lnTo>
                      <a:pt x="937" y="139"/>
                    </a:lnTo>
                    <a:lnTo>
                      <a:pt x="939" y="141"/>
                    </a:lnTo>
                    <a:lnTo>
                      <a:pt x="942" y="141"/>
                    </a:lnTo>
                    <a:lnTo>
                      <a:pt x="944" y="143"/>
                    </a:lnTo>
                    <a:lnTo>
                      <a:pt x="947" y="143"/>
                    </a:lnTo>
                    <a:lnTo>
                      <a:pt x="950" y="143"/>
                    </a:lnTo>
                    <a:lnTo>
                      <a:pt x="952" y="143"/>
                    </a:lnTo>
                    <a:lnTo>
                      <a:pt x="955" y="143"/>
                    </a:lnTo>
                    <a:lnTo>
                      <a:pt x="957" y="141"/>
                    </a:lnTo>
                    <a:lnTo>
                      <a:pt x="960" y="143"/>
                    </a:lnTo>
                    <a:lnTo>
                      <a:pt x="964" y="143"/>
                    </a:lnTo>
                    <a:lnTo>
                      <a:pt x="965" y="144"/>
                    </a:lnTo>
                    <a:lnTo>
                      <a:pt x="969" y="144"/>
                    </a:lnTo>
                    <a:lnTo>
                      <a:pt x="972" y="143"/>
                    </a:lnTo>
                    <a:lnTo>
                      <a:pt x="974" y="144"/>
                    </a:lnTo>
                    <a:lnTo>
                      <a:pt x="977" y="133"/>
                    </a:lnTo>
                    <a:lnTo>
                      <a:pt x="979" y="141"/>
                    </a:lnTo>
                    <a:lnTo>
                      <a:pt x="982" y="138"/>
                    </a:lnTo>
                    <a:lnTo>
                      <a:pt x="985" y="144"/>
                    </a:lnTo>
                    <a:lnTo>
                      <a:pt x="987" y="139"/>
                    </a:lnTo>
                    <a:lnTo>
                      <a:pt x="990" y="139"/>
                    </a:lnTo>
                    <a:lnTo>
                      <a:pt x="994" y="141"/>
                    </a:lnTo>
                    <a:lnTo>
                      <a:pt x="995" y="138"/>
                    </a:lnTo>
                    <a:lnTo>
                      <a:pt x="999" y="144"/>
                    </a:lnTo>
                    <a:lnTo>
                      <a:pt x="1002" y="143"/>
                    </a:lnTo>
                    <a:lnTo>
                      <a:pt x="1004" y="141"/>
                    </a:lnTo>
                    <a:lnTo>
                      <a:pt x="1007" y="136"/>
                    </a:lnTo>
                    <a:lnTo>
                      <a:pt x="1009" y="139"/>
                    </a:lnTo>
                    <a:lnTo>
                      <a:pt x="1012" y="139"/>
                    </a:lnTo>
                    <a:lnTo>
                      <a:pt x="1015" y="141"/>
                    </a:lnTo>
                    <a:lnTo>
                      <a:pt x="1017" y="138"/>
                    </a:lnTo>
                    <a:lnTo>
                      <a:pt x="1020" y="138"/>
                    </a:lnTo>
                    <a:lnTo>
                      <a:pt x="1024" y="138"/>
                    </a:lnTo>
                    <a:lnTo>
                      <a:pt x="1025" y="139"/>
                    </a:lnTo>
                    <a:lnTo>
                      <a:pt x="1028" y="143"/>
                    </a:lnTo>
                    <a:lnTo>
                      <a:pt x="1030" y="143"/>
                    </a:lnTo>
                    <a:lnTo>
                      <a:pt x="1033" y="136"/>
                    </a:lnTo>
                    <a:lnTo>
                      <a:pt x="1037" y="144"/>
                    </a:lnTo>
                    <a:lnTo>
                      <a:pt x="1038" y="139"/>
                    </a:lnTo>
                    <a:lnTo>
                      <a:pt x="1042" y="143"/>
                    </a:lnTo>
                    <a:lnTo>
                      <a:pt x="1043" y="139"/>
                    </a:lnTo>
                    <a:lnTo>
                      <a:pt x="1047" y="144"/>
                    </a:lnTo>
                    <a:lnTo>
                      <a:pt x="1050" y="136"/>
                    </a:lnTo>
                    <a:lnTo>
                      <a:pt x="1052" y="143"/>
                    </a:lnTo>
                    <a:lnTo>
                      <a:pt x="1055" y="139"/>
                    </a:lnTo>
                    <a:lnTo>
                      <a:pt x="1058" y="136"/>
                    </a:lnTo>
                    <a:lnTo>
                      <a:pt x="1060" y="144"/>
                    </a:lnTo>
                    <a:lnTo>
                      <a:pt x="1063" y="141"/>
                    </a:lnTo>
                    <a:lnTo>
                      <a:pt x="1067" y="139"/>
                    </a:lnTo>
                    <a:lnTo>
                      <a:pt x="1068" y="134"/>
                    </a:lnTo>
                    <a:lnTo>
                      <a:pt x="1072" y="136"/>
                    </a:lnTo>
                    <a:lnTo>
                      <a:pt x="1073" y="143"/>
                    </a:lnTo>
                    <a:lnTo>
                      <a:pt x="1077" y="141"/>
                    </a:lnTo>
                    <a:lnTo>
                      <a:pt x="1080" y="139"/>
                    </a:lnTo>
                    <a:lnTo>
                      <a:pt x="1082" y="133"/>
                    </a:lnTo>
                    <a:lnTo>
                      <a:pt x="1085" y="139"/>
                    </a:lnTo>
                    <a:lnTo>
                      <a:pt x="1088" y="136"/>
                    </a:lnTo>
                    <a:lnTo>
                      <a:pt x="1090" y="138"/>
                    </a:lnTo>
                    <a:lnTo>
                      <a:pt x="1093" y="141"/>
                    </a:lnTo>
                    <a:lnTo>
                      <a:pt x="1095" y="134"/>
                    </a:lnTo>
                    <a:lnTo>
                      <a:pt x="1098" y="136"/>
                    </a:lnTo>
                    <a:lnTo>
                      <a:pt x="1101" y="143"/>
                    </a:lnTo>
                    <a:lnTo>
                      <a:pt x="1103" y="146"/>
                    </a:lnTo>
                    <a:lnTo>
                      <a:pt x="1106" y="136"/>
                    </a:lnTo>
                    <a:lnTo>
                      <a:pt x="1110" y="141"/>
                    </a:lnTo>
                    <a:lnTo>
                      <a:pt x="1111" y="139"/>
                    </a:lnTo>
                    <a:lnTo>
                      <a:pt x="1115" y="136"/>
                    </a:lnTo>
                    <a:lnTo>
                      <a:pt x="1116" y="138"/>
                    </a:lnTo>
                    <a:lnTo>
                      <a:pt x="1120" y="143"/>
                    </a:lnTo>
                    <a:lnTo>
                      <a:pt x="1123" y="136"/>
                    </a:lnTo>
                    <a:lnTo>
                      <a:pt x="1125" y="143"/>
                    </a:lnTo>
                    <a:lnTo>
                      <a:pt x="1128" y="139"/>
                    </a:lnTo>
                    <a:lnTo>
                      <a:pt x="1131" y="143"/>
                    </a:lnTo>
                    <a:lnTo>
                      <a:pt x="1133" y="141"/>
                    </a:lnTo>
                    <a:lnTo>
                      <a:pt x="1136" y="141"/>
                    </a:lnTo>
                    <a:lnTo>
                      <a:pt x="1138" y="144"/>
                    </a:lnTo>
                    <a:lnTo>
                      <a:pt x="1141" y="133"/>
                    </a:lnTo>
                    <a:lnTo>
                      <a:pt x="1145" y="138"/>
                    </a:lnTo>
                    <a:lnTo>
                      <a:pt x="1146" y="144"/>
                    </a:lnTo>
                    <a:lnTo>
                      <a:pt x="1150" y="143"/>
                    </a:lnTo>
                    <a:lnTo>
                      <a:pt x="1153" y="146"/>
                    </a:lnTo>
                    <a:lnTo>
                      <a:pt x="1155" y="143"/>
                    </a:lnTo>
                    <a:lnTo>
                      <a:pt x="1158" y="143"/>
                    </a:lnTo>
                    <a:lnTo>
                      <a:pt x="1160" y="141"/>
                    </a:lnTo>
                    <a:lnTo>
                      <a:pt x="1163" y="144"/>
                    </a:lnTo>
                    <a:lnTo>
                      <a:pt x="1166" y="134"/>
                    </a:lnTo>
                    <a:lnTo>
                      <a:pt x="1168" y="146"/>
                    </a:lnTo>
                    <a:lnTo>
                      <a:pt x="1171" y="139"/>
                    </a:lnTo>
                    <a:lnTo>
                      <a:pt x="1174" y="143"/>
                    </a:lnTo>
                    <a:lnTo>
                      <a:pt x="1176" y="144"/>
                    </a:lnTo>
                    <a:lnTo>
                      <a:pt x="1179" y="138"/>
                    </a:lnTo>
                    <a:lnTo>
                      <a:pt x="1181" y="133"/>
                    </a:lnTo>
                    <a:lnTo>
                      <a:pt x="1184" y="138"/>
                    </a:lnTo>
                    <a:lnTo>
                      <a:pt x="1188" y="139"/>
                    </a:lnTo>
                    <a:lnTo>
                      <a:pt x="1189" y="141"/>
                    </a:lnTo>
                    <a:lnTo>
                      <a:pt x="1193" y="143"/>
                    </a:lnTo>
                    <a:lnTo>
                      <a:pt x="1196" y="139"/>
                    </a:lnTo>
                    <a:lnTo>
                      <a:pt x="1198" y="138"/>
                    </a:lnTo>
                    <a:lnTo>
                      <a:pt x="1201" y="123"/>
                    </a:lnTo>
                    <a:lnTo>
                      <a:pt x="1203" y="138"/>
                    </a:lnTo>
                    <a:lnTo>
                      <a:pt x="1206" y="144"/>
                    </a:lnTo>
                    <a:lnTo>
                      <a:pt x="1209" y="126"/>
                    </a:lnTo>
                    <a:lnTo>
                      <a:pt x="1211" y="138"/>
                    </a:lnTo>
                    <a:lnTo>
                      <a:pt x="1214" y="143"/>
                    </a:lnTo>
                    <a:lnTo>
                      <a:pt x="1218" y="138"/>
                    </a:lnTo>
                    <a:lnTo>
                      <a:pt x="1219" y="143"/>
                    </a:lnTo>
                    <a:lnTo>
                      <a:pt x="1223" y="143"/>
                    </a:lnTo>
                    <a:lnTo>
                      <a:pt x="1224" y="139"/>
                    </a:lnTo>
                    <a:lnTo>
                      <a:pt x="1228" y="144"/>
                    </a:lnTo>
                    <a:lnTo>
                      <a:pt x="1231" y="136"/>
                    </a:lnTo>
                    <a:lnTo>
                      <a:pt x="1233" y="139"/>
                    </a:lnTo>
                    <a:lnTo>
                      <a:pt x="1236" y="139"/>
                    </a:lnTo>
                    <a:lnTo>
                      <a:pt x="1239" y="143"/>
                    </a:lnTo>
                    <a:lnTo>
                      <a:pt x="1241" y="134"/>
                    </a:lnTo>
                    <a:lnTo>
                      <a:pt x="1244" y="139"/>
                    </a:lnTo>
                    <a:lnTo>
                      <a:pt x="1248" y="133"/>
                    </a:lnTo>
                    <a:lnTo>
                      <a:pt x="1249" y="138"/>
                    </a:lnTo>
                    <a:lnTo>
                      <a:pt x="1252" y="144"/>
                    </a:lnTo>
                    <a:lnTo>
                      <a:pt x="1254" y="141"/>
                    </a:lnTo>
                    <a:lnTo>
                      <a:pt x="1257" y="139"/>
                    </a:lnTo>
                    <a:lnTo>
                      <a:pt x="1261" y="136"/>
                    </a:lnTo>
                    <a:lnTo>
                      <a:pt x="1262" y="133"/>
                    </a:lnTo>
                    <a:lnTo>
                      <a:pt x="1266" y="139"/>
                    </a:lnTo>
                    <a:lnTo>
                      <a:pt x="1269" y="138"/>
                    </a:lnTo>
                    <a:lnTo>
                      <a:pt x="1271" y="133"/>
                    </a:lnTo>
                    <a:lnTo>
                      <a:pt x="1274" y="134"/>
                    </a:lnTo>
                    <a:lnTo>
                      <a:pt x="1276" y="139"/>
                    </a:lnTo>
                    <a:lnTo>
                      <a:pt x="1279" y="144"/>
                    </a:lnTo>
                    <a:lnTo>
                      <a:pt x="1282" y="133"/>
                    </a:lnTo>
                    <a:lnTo>
                      <a:pt x="1284" y="131"/>
                    </a:lnTo>
                    <a:lnTo>
                      <a:pt x="1287" y="138"/>
                    </a:lnTo>
                    <a:lnTo>
                      <a:pt x="1289" y="138"/>
                    </a:lnTo>
                    <a:lnTo>
                      <a:pt x="1292" y="139"/>
                    </a:lnTo>
                    <a:lnTo>
                      <a:pt x="1296" y="136"/>
                    </a:lnTo>
                    <a:lnTo>
                      <a:pt x="1297" y="139"/>
                    </a:lnTo>
                    <a:lnTo>
                      <a:pt x="1301" y="138"/>
                    </a:lnTo>
                    <a:lnTo>
                      <a:pt x="1304" y="133"/>
                    </a:lnTo>
                    <a:lnTo>
                      <a:pt x="1306" y="136"/>
                    </a:lnTo>
                    <a:lnTo>
                      <a:pt x="1309" y="136"/>
                    </a:lnTo>
                    <a:lnTo>
                      <a:pt x="1312" y="138"/>
                    </a:lnTo>
                    <a:lnTo>
                      <a:pt x="1314" y="144"/>
                    </a:lnTo>
                    <a:lnTo>
                      <a:pt x="1317" y="138"/>
                    </a:lnTo>
                    <a:lnTo>
                      <a:pt x="1319" y="126"/>
                    </a:lnTo>
                    <a:lnTo>
                      <a:pt x="1322" y="144"/>
                    </a:lnTo>
                    <a:lnTo>
                      <a:pt x="1325" y="124"/>
                    </a:lnTo>
                    <a:lnTo>
                      <a:pt x="1327" y="139"/>
                    </a:lnTo>
                    <a:lnTo>
                      <a:pt x="1330" y="134"/>
                    </a:lnTo>
                    <a:lnTo>
                      <a:pt x="1334" y="136"/>
                    </a:lnTo>
                    <a:lnTo>
                      <a:pt x="1335" y="143"/>
                    </a:lnTo>
                    <a:lnTo>
                      <a:pt x="1339" y="143"/>
                    </a:lnTo>
                    <a:lnTo>
                      <a:pt x="1340" y="133"/>
                    </a:lnTo>
                    <a:lnTo>
                      <a:pt x="1344" y="138"/>
                    </a:lnTo>
                    <a:lnTo>
                      <a:pt x="1347" y="129"/>
                    </a:lnTo>
                    <a:lnTo>
                      <a:pt x="1349" y="124"/>
                    </a:lnTo>
                    <a:lnTo>
                      <a:pt x="1352" y="138"/>
                    </a:lnTo>
                    <a:lnTo>
                      <a:pt x="1355" y="136"/>
                    </a:lnTo>
                    <a:lnTo>
                      <a:pt x="1357" y="136"/>
                    </a:lnTo>
                    <a:lnTo>
                      <a:pt x="1360" y="143"/>
                    </a:lnTo>
                    <a:lnTo>
                      <a:pt x="1362" y="114"/>
                    </a:lnTo>
                    <a:lnTo>
                      <a:pt x="1365" y="133"/>
                    </a:lnTo>
                    <a:lnTo>
                      <a:pt x="1369" y="128"/>
                    </a:lnTo>
                    <a:lnTo>
                      <a:pt x="1370" y="133"/>
                    </a:lnTo>
                    <a:lnTo>
                      <a:pt x="1374" y="133"/>
                    </a:lnTo>
                    <a:lnTo>
                      <a:pt x="1377" y="129"/>
                    </a:lnTo>
                    <a:lnTo>
                      <a:pt x="1379" y="128"/>
                    </a:lnTo>
                    <a:lnTo>
                      <a:pt x="1382" y="126"/>
                    </a:lnTo>
                    <a:lnTo>
                      <a:pt x="1384" y="131"/>
                    </a:lnTo>
                    <a:lnTo>
                      <a:pt x="1387" y="119"/>
                    </a:lnTo>
                    <a:lnTo>
                      <a:pt x="1390" y="126"/>
                    </a:lnTo>
                    <a:lnTo>
                      <a:pt x="1392" y="123"/>
                    </a:lnTo>
                    <a:lnTo>
                      <a:pt x="1395" y="124"/>
                    </a:lnTo>
                    <a:lnTo>
                      <a:pt x="1399" y="133"/>
                    </a:lnTo>
                    <a:lnTo>
                      <a:pt x="1400" y="103"/>
                    </a:lnTo>
                    <a:lnTo>
                      <a:pt x="1403" y="124"/>
                    </a:lnTo>
                    <a:lnTo>
                      <a:pt x="1405" y="111"/>
                    </a:lnTo>
                    <a:lnTo>
                      <a:pt x="1408" y="128"/>
                    </a:lnTo>
                    <a:lnTo>
                      <a:pt x="1412" y="116"/>
                    </a:lnTo>
                    <a:lnTo>
                      <a:pt x="1413" y="90"/>
                    </a:lnTo>
                    <a:lnTo>
                      <a:pt x="1417" y="60"/>
                    </a:lnTo>
                    <a:lnTo>
                      <a:pt x="1420" y="55"/>
                    </a:lnTo>
                    <a:lnTo>
                      <a:pt x="1422" y="131"/>
                    </a:lnTo>
                    <a:lnTo>
                      <a:pt x="1425" y="131"/>
                    </a:lnTo>
                    <a:lnTo>
                      <a:pt x="1427" y="91"/>
                    </a:lnTo>
                    <a:lnTo>
                      <a:pt x="1430" y="136"/>
                    </a:lnTo>
                    <a:lnTo>
                      <a:pt x="1433" y="93"/>
                    </a:lnTo>
                    <a:lnTo>
                      <a:pt x="1435" y="90"/>
                    </a:lnTo>
                    <a:lnTo>
                      <a:pt x="1438" y="111"/>
                    </a:lnTo>
                    <a:lnTo>
                      <a:pt x="1442" y="101"/>
                    </a:lnTo>
                    <a:lnTo>
                      <a:pt x="1443" y="103"/>
                    </a:lnTo>
                    <a:lnTo>
                      <a:pt x="1447" y="58"/>
                    </a:lnTo>
                    <a:lnTo>
                      <a:pt x="1448" y="113"/>
                    </a:lnTo>
                    <a:lnTo>
                      <a:pt x="1452" y="141"/>
                    </a:lnTo>
                    <a:lnTo>
                      <a:pt x="1455" y="139"/>
                    </a:lnTo>
                    <a:lnTo>
                      <a:pt x="1457" y="106"/>
                    </a:lnTo>
                    <a:lnTo>
                      <a:pt x="1460" y="116"/>
                    </a:lnTo>
                    <a:lnTo>
                      <a:pt x="1463" y="124"/>
                    </a:lnTo>
                    <a:lnTo>
                      <a:pt x="1465" y="121"/>
                    </a:lnTo>
                    <a:lnTo>
                      <a:pt x="1468" y="114"/>
                    </a:lnTo>
                    <a:lnTo>
                      <a:pt x="1470" y="129"/>
                    </a:lnTo>
                    <a:lnTo>
                      <a:pt x="1473" y="100"/>
                    </a:lnTo>
                    <a:lnTo>
                      <a:pt x="1476" y="124"/>
                    </a:lnTo>
                    <a:lnTo>
                      <a:pt x="1478" y="126"/>
                    </a:lnTo>
                    <a:lnTo>
                      <a:pt x="1481" y="110"/>
                    </a:lnTo>
                    <a:lnTo>
                      <a:pt x="1485" y="119"/>
                    </a:lnTo>
                    <a:lnTo>
                      <a:pt x="1486" y="129"/>
                    </a:lnTo>
                    <a:lnTo>
                      <a:pt x="1490" y="139"/>
                    </a:lnTo>
                    <a:lnTo>
                      <a:pt x="1491" y="141"/>
                    </a:lnTo>
                    <a:lnTo>
                      <a:pt x="1495" y="139"/>
                    </a:lnTo>
                    <a:lnTo>
                      <a:pt x="1498" y="126"/>
                    </a:lnTo>
                    <a:lnTo>
                      <a:pt x="1500" y="141"/>
                    </a:lnTo>
                    <a:lnTo>
                      <a:pt x="1503" y="126"/>
                    </a:lnTo>
                    <a:lnTo>
                      <a:pt x="1506" y="138"/>
                    </a:lnTo>
                    <a:lnTo>
                      <a:pt x="1508" y="139"/>
                    </a:lnTo>
                    <a:lnTo>
                      <a:pt x="1511" y="143"/>
                    </a:lnTo>
                    <a:lnTo>
                      <a:pt x="1515" y="129"/>
                    </a:lnTo>
                    <a:lnTo>
                      <a:pt x="1516" y="136"/>
                    </a:lnTo>
                    <a:lnTo>
                      <a:pt x="1520" y="136"/>
                    </a:lnTo>
                    <a:lnTo>
                      <a:pt x="1521" y="138"/>
                    </a:lnTo>
                    <a:lnTo>
                      <a:pt x="1525" y="124"/>
                    </a:lnTo>
                    <a:lnTo>
                      <a:pt x="1528" y="133"/>
                    </a:lnTo>
                    <a:lnTo>
                      <a:pt x="1530" y="136"/>
                    </a:lnTo>
                    <a:lnTo>
                      <a:pt x="1533" y="134"/>
                    </a:lnTo>
                    <a:lnTo>
                      <a:pt x="1535" y="143"/>
                    </a:lnTo>
                    <a:lnTo>
                      <a:pt x="1538" y="138"/>
                    </a:lnTo>
                    <a:lnTo>
                      <a:pt x="1541" y="141"/>
                    </a:lnTo>
                    <a:lnTo>
                      <a:pt x="1543" y="143"/>
                    </a:lnTo>
                    <a:lnTo>
                      <a:pt x="1546" y="144"/>
                    </a:lnTo>
                    <a:lnTo>
                      <a:pt x="1550" y="141"/>
                    </a:lnTo>
                    <a:lnTo>
                      <a:pt x="1551" y="144"/>
                    </a:lnTo>
                    <a:lnTo>
                      <a:pt x="1554" y="139"/>
                    </a:lnTo>
                    <a:lnTo>
                      <a:pt x="1556" y="131"/>
                    </a:lnTo>
                    <a:lnTo>
                      <a:pt x="1559" y="131"/>
                    </a:lnTo>
                    <a:lnTo>
                      <a:pt x="1563" y="143"/>
                    </a:lnTo>
                    <a:lnTo>
                      <a:pt x="1564" y="141"/>
                    </a:lnTo>
                    <a:lnTo>
                      <a:pt x="1568" y="143"/>
                    </a:lnTo>
                    <a:lnTo>
                      <a:pt x="1571" y="143"/>
                    </a:lnTo>
                    <a:lnTo>
                      <a:pt x="1573" y="143"/>
                    </a:lnTo>
                    <a:lnTo>
                      <a:pt x="1576" y="138"/>
                    </a:lnTo>
                    <a:lnTo>
                      <a:pt x="1579" y="143"/>
                    </a:lnTo>
                    <a:lnTo>
                      <a:pt x="1581" y="129"/>
                    </a:lnTo>
                    <a:lnTo>
                      <a:pt x="1584" y="134"/>
                    </a:lnTo>
                    <a:lnTo>
                      <a:pt x="1586" y="138"/>
                    </a:lnTo>
                    <a:lnTo>
                      <a:pt x="1589" y="139"/>
                    </a:lnTo>
                    <a:lnTo>
                      <a:pt x="1593" y="143"/>
                    </a:lnTo>
                    <a:lnTo>
                      <a:pt x="1594" y="139"/>
                    </a:lnTo>
                    <a:lnTo>
                      <a:pt x="1598" y="141"/>
                    </a:lnTo>
                    <a:lnTo>
                      <a:pt x="1601" y="131"/>
                    </a:lnTo>
                    <a:lnTo>
                      <a:pt x="1603" y="141"/>
                    </a:lnTo>
                    <a:lnTo>
                      <a:pt x="1606" y="133"/>
                    </a:lnTo>
                    <a:lnTo>
                      <a:pt x="1608" y="143"/>
                    </a:lnTo>
                    <a:lnTo>
                      <a:pt x="1611" y="139"/>
                    </a:lnTo>
                    <a:lnTo>
                      <a:pt x="1614" y="143"/>
                    </a:lnTo>
                    <a:lnTo>
                      <a:pt x="1616" y="143"/>
                    </a:lnTo>
                    <a:lnTo>
                      <a:pt x="1619" y="146"/>
                    </a:lnTo>
                    <a:lnTo>
                      <a:pt x="1621" y="139"/>
                    </a:lnTo>
                    <a:lnTo>
                      <a:pt x="1624" y="133"/>
                    </a:lnTo>
                    <a:lnTo>
                      <a:pt x="1627" y="139"/>
                    </a:lnTo>
                    <a:lnTo>
                      <a:pt x="1629" y="139"/>
                    </a:lnTo>
                    <a:lnTo>
                      <a:pt x="1632" y="143"/>
                    </a:lnTo>
                    <a:lnTo>
                      <a:pt x="1636" y="143"/>
                    </a:lnTo>
                    <a:lnTo>
                      <a:pt x="1637" y="139"/>
                    </a:lnTo>
                    <a:lnTo>
                      <a:pt x="1641" y="139"/>
                    </a:lnTo>
                    <a:lnTo>
                      <a:pt x="1644" y="141"/>
                    </a:lnTo>
                    <a:lnTo>
                      <a:pt x="1646" y="136"/>
                    </a:lnTo>
                    <a:lnTo>
                      <a:pt x="1649" y="143"/>
                    </a:lnTo>
                    <a:lnTo>
                      <a:pt x="1651" y="141"/>
                    </a:lnTo>
                    <a:lnTo>
                      <a:pt x="1654" y="146"/>
                    </a:lnTo>
                    <a:lnTo>
                      <a:pt x="1657" y="139"/>
                    </a:lnTo>
                    <a:lnTo>
                      <a:pt x="1659" y="144"/>
                    </a:lnTo>
                    <a:lnTo>
                      <a:pt x="1662" y="141"/>
                    </a:lnTo>
                    <a:lnTo>
                      <a:pt x="1666" y="143"/>
                    </a:lnTo>
                    <a:lnTo>
                      <a:pt x="1667" y="143"/>
                    </a:lnTo>
                    <a:lnTo>
                      <a:pt x="1671" y="143"/>
                    </a:lnTo>
                    <a:lnTo>
                      <a:pt x="1672" y="146"/>
                    </a:lnTo>
                    <a:lnTo>
                      <a:pt x="1676" y="144"/>
                    </a:lnTo>
                    <a:lnTo>
                      <a:pt x="1679" y="139"/>
                    </a:lnTo>
                    <a:lnTo>
                      <a:pt x="1681" y="136"/>
                    </a:lnTo>
                    <a:lnTo>
                      <a:pt x="1684" y="136"/>
                    </a:lnTo>
                    <a:lnTo>
                      <a:pt x="1686" y="141"/>
                    </a:lnTo>
                    <a:lnTo>
                      <a:pt x="1689" y="136"/>
                    </a:lnTo>
                    <a:lnTo>
                      <a:pt x="1692" y="144"/>
                    </a:lnTo>
                    <a:lnTo>
                      <a:pt x="1694" y="138"/>
                    </a:lnTo>
                    <a:lnTo>
                      <a:pt x="1697" y="141"/>
                    </a:lnTo>
                    <a:lnTo>
                      <a:pt x="1701" y="141"/>
                    </a:lnTo>
                    <a:lnTo>
                      <a:pt x="1702" y="141"/>
                    </a:lnTo>
                    <a:lnTo>
                      <a:pt x="1705" y="141"/>
                    </a:lnTo>
                    <a:lnTo>
                      <a:pt x="1709" y="143"/>
                    </a:lnTo>
                    <a:lnTo>
                      <a:pt x="1710" y="139"/>
                    </a:lnTo>
                    <a:lnTo>
                      <a:pt x="1714" y="143"/>
                    </a:lnTo>
                    <a:lnTo>
                      <a:pt x="1715" y="144"/>
                    </a:lnTo>
                    <a:lnTo>
                      <a:pt x="1719" y="143"/>
                    </a:lnTo>
                    <a:lnTo>
                      <a:pt x="1722" y="144"/>
                    </a:lnTo>
                    <a:lnTo>
                      <a:pt x="1724" y="143"/>
                    </a:lnTo>
                    <a:lnTo>
                      <a:pt x="1727" y="144"/>
                    </a:lnTo>
                    <a:lnTo>
                      <a:pt x="1730" y="138"/>
                    </a:lnTo>
                    <a:lnTo>
                      <a:pt x="1732" y="141"/>
                    </a:lnTo>
                    <a:lnTo>
                      <a:pt x="1735" y="144"/>
                    </a:lnTo>
                    <a:lnTo>
                      <a:pt x="1737" y="144"/>
                    </a:lnTo>
                    <a:lnTo>
                      <a:pt x="1740" y="144"/>
                    </a:lnTo>
                    <a:lnTo>
                      <a:pt x="1744" y="143"/>
                    </a:lnTo>
                    <a:lnTo>
                      <a:pt x="1745" y="138"/>
                    </a:lnTo>
                    <a:lnTo>
                      <a:pt x="1749" y="141"/>
                    </a:lnTo>
                    <a:lnTo>
                      <a:pt x="1752" y="144"/>
                    </a:lnTo>
                    <a:lnTo>
                      <a:pt x="1754" y="141"/>
                    </a:lnTo>
                    <a:lnTo>
                      <a:pt x="1757" y="143"/>
                    </a:lnTo>
                    <a:lnTo>
                      <a:pt x="1759" y="144"/>
                    </a:lnTo>
                    <a:lnTo>
                      <a:pt x="1762" y="141"/>
                    </a:lnTo>
                    <a:lnTo>
                      <a:pt x="1765" y="144"/>
                    </a:lnTo>
                    <a:lnTo>
                      <a:pt x="1767" y="143"/>
                    </a:lnTo>
                    <a:lnTo>
                      <a:pt x="1770" y="136"/>
                    </a:lnTo>
                    <a:lnTo>
                      <a:pt x="1774" y="141"/>
                    </a:lnTo>
                    <a:lnTo>
                      <a:pt x="1775" y="144"/>
                    </a:lnTo>
                    <a:lnTo>
                      <a:pt x="1778" y="138"/>
                    </a:lnTo>
                    <a:lnTo>
                      <a:pt x="1780" y="144"/>
                    </a:lnTo>
                    <a:lnTo>
                      <a:pt x="1783" y="141"/>
                    </a:lnTo>
                    <a:lnTo>
                      <a:pt x="1787" y="141"/>
                    </a:lnTo>
                    <a:lnTo>
                      <a:pt x="1788" y="144"/>
                    </a:lnTo>
                    <a:lnTo>
                      <a:pt x="1792" y="141"/>
                    </a:lnTo>
                    <a:lnTo>
                      <a:pt x="1795" y="136"/>
                    </a:lnTo>
                    <a:lnTo>
                      <a:pt x="1797" y="144"/>
                    </a:lnTo>
                    <a:lnTo>
                      <a:pt x="1800" y="141"/>
                    </a:lnTo>
                    <a:lnTo>
                      <a:pt x="1802" y="139"/>
                    </a:lnTo>
                    <a:lnTo>
                      <a:pt x="1805" y="146"/>
                    </a:lnTo>
                    <a:lnTo>
                      <a:pt x="1808" y="146"/>
                    </a:lnTo>
                    <a:lnTo>
                      <a:pt x="1810" y="138"/>
                    </a:lnTo>
                    <a:lnTo>
                      <a:pt x="1813" y="141"/>
                    </a:lnTo>
                    <a:lnTo>
                      <a:pt x="1817" y="141"/>
                    </a:lnTo>
                    <a:lnTo>
                      <a:pt x="1818" y="144"/>
                    </a:lnTo>
                    <a:lnTo>
                      <a:pt x="1822" y="143"/>
                    </a:lnTo>
                    <a:lnTo>
                      <a:pt x="1823" y="144"/>
                    </a:lnTo>
                    <a:lnTo>
                      <a:pt x="1827" y="138"/>
                    </a:lnTo>
                    <a:lnTo>
                      <a:pt x="1830" y="141"/>
                    </a:lnTo>
                    <a:lnTo>
                      <a:pt x="1832" y="133"/>
                    </a:lnTo>
                    <a:lnTo>
                      <a:pt x="1835" y="144"/>
                    </a:lnTo>
                    <a:lnTo>
                      <a:pt x="1838" y="134"/>
                    </a:lnTo>
                    <a:lnTo>
                      <a:pt x="1840" y="143"/>
                    </a:lnTo>
                    <a:lnTo>
                      <a:pt x="1843" y="141"/>
                    </a:lnTo>
                    <a:lnTo>
                      <a:pt x="1847" y="138"/>
                    </a:lnTo>
                    <a:lnTo>
                      <a:pt x="1848" y="143"/>
                    </a:lnTo>
                    <a:lnTo>
                      <a:pt x="1851" y="131"/>
                    </a:lnTo>
                    <a:lnTo>
                      <a:pt x="1853" y="134"/>
                    </a:lnTo>
                    <a:lnTo>
                      <a:pt x="1856" y="131"/>
                    </a:lnTo>
                    <a:lnTo>
                      <a:pt x="1860" y="143"/>
                    </a:lnTo>
                    <a:lnTo>
                      <a:pt x="1861" y="134"/>
                    </a:lnTo>
                    <a:lnTo>
                      <a:pt x="1865" y="138"/>
                    </a:lnTo>
                    <a:lnTo>
                      <a:pt x="1866" y="128"/>
                    </a:lnTo>
                    <a:lnTo>
                      <a:pt x="1870" y="139"/>
                    </a:lnTo>
                    <a:lnTo>
                      <a:pt x="1873" y="143"/>
                    </a:lnTo>
                    <a:lnTo>
                      <a:pt x="1875" y="139"/>
                    </a:lnTo>
                    <a:lnTo>
                      <a:pt x="1878" y="134"/>
                    </a:lnTo>
                    <a:lnTo>
                      <a:pt x="1881" y="126"/>
                    </a:lnTo>
                    <a:lnTo>
                      <a:pt x="1883" y="136"/>
                    </a:lnTo>
                    <a:lnTo>
                      <a:pt x="1886" y="138"/>
                    </a:lnTo>
                    <a:lnTo>
                      <a:pt x="1888" y="131"/>
                    </a:lnTo>
                    <a:lnTo>
                      <a:pt x="1891" y="133"/>
                    </a:lnTo>
                    <a:lnTo>
                      <a:pt x="1895" y="144"/>
                    </a:lnTo>
                    <a:lnTo>
                      <a:pt x="1896" y="141"/>
                    </a:lnTo>
                    <a:lnTo>
                      <a:pt x="1900" y="133"/>
                    </a:lnTo>
                    <a:lnTo>
                      <a:pt x="1903" y="143"/>
                    </a:lnTo>
                    <a:lnTo>
                      <a:pt x="1905" y="138"/>
                    </a:lnTo>
                    <a:lnTo>
                      <a:pt x="1908" y="141"/>
                    </a:lnTo>
                    <a:lnTo>
                      <a:pt x="1911" y="134"/>
                    </a:lnTo>
                    <a:lnTo>
                      <a:pt x="1913" y="139"/>
                    </a:lnTo>
                    <a:lnTo>
                      <a:pt x="1916" y="133"/>
                    </a:lnTo>
                    <a:lnTo>
                      <a:pt x="1918" y="131"/>
                    </a:lnTo>
                    <a:lnTo>
                      <a:pt x="1921" y="144"/>
                    </a:lnTo>
                    <a:lnTo>
                      <a:pt x="1925" y="139"/>
                    </a:lnTo>
                    <a:lnTo>
                      <a:pt x="1926" y="146"/>
                    </a:lnTo>
                    <a:lnTo>
                      <a:pt x="1929" y="144"/>
                    </a:lnTo>
                    <a:lnTo>
                      <a:pt x="1933" y="143"/>
                    </a:lnTo>
                    <a:lnTo>
                      <a:pt x="1934" y="139"/>
                    </a:lnTo>
                    <a:lnTo>
                      <a:pt x="1938" y="139"/>
                    </a:lnTo>
                    <a:lnTo>
                      <a:pt x="1939" y="141"/>
                    </a:lnTo>
                    <a:lnTo>
                      <a:pt x="1943" y="141"/>
                    </a:lnTo>
                    <a:lnTo>
                      <a:pt x="1946" y="141"/>
                    </a:lnTo>
                    <a:lnTo>
                      <a:pt x="1948" y="141"/>
                    </a:lnTo>
                    <a:lnTo>
                      <a:pt x="1951" y="143"/>
                    </a:lnTo>
                    <a:lnTo>
                      <a:pt x="1953" y="136"/>
                    </a:lnTo>
                    <a:lnTo>
                      <a:pt x="1956" y="143"/>
                    </a:lnTo>
                    <a:lnTo>
                      <a:pt x="1959" y="141"/>
                    </a:lnTo>
                    <a:lnTo>
                      <a:pt x="1961" y="143"/>
                    </a:lnTo>
                    <a:lnTo>
                      <a:pt x="1964" y="139"/>
                    </a:lnTo>
                    <a:lnTo>
                      <a:pt x="1968" y="141"/>
                    </a:lnTo>
                    <a:lnTo>
                      <a:pt x="1969" y="146"/>
                    </a:lnTo>
                    <a:lnTo>
                      <a:pt x="1973" y="136"/>
                    </a:lnTo>
                    <a:lnTo>
                      <a:pt x="1976" y="143"/>
                    </a:lnTo>
                    <a:lnTo>
                      <a:pt x="1978" y="141"/>
                    </a:lnTo>
                    <a:lnTo>
                      <a:pt x="1981" y="141"/>
                    </a:lnTo>
                    <a:lnTo>
                      <a:pt x="1983" y="141"/>
                    </a:lnTo>
                    <a:lnTo>
                      <a:pt x="1986" y="144"/>
                    </a:lnTo>
                    <a:lnTo>
                      <a:pt x="1989" y="139"/>
                    </a:lnTo>
                    <a:lnTo>
                      <a:pt x="1991" y="139"/>
                    </a:lnTo>
                    <a:lnTo>
                      <a:pt x="1994" y="143"/>
                    </a:lnTo>
                    <a:lnTo>
                      <a:pt x="1998" y="139"/>
                    </a:lnTo>
                    <a:lnTo>
                      <a:pt x="1999" y="139"/>
                    </a:lnTo>
                    <a:lnTo>
                      <a:pt x="2002" y="136"/>
                    </a:lnTo>
                    <a:lnTo>
                      <a:pt x="2004" y="143"/>
                    </a:lnTo>
                    <a:lnTo>
                      <a:pt x="2007" y="139"/>
                    </a:lnTo>
                    <a:lnTo>
                      <a:pt x="2011" y="143"/>
                    </a:lnTo>
                    <a:lnTo>
                      <a:pt x="2012" y="141"/>
                    </a:lnTo>
                    <a:lnTo>
                      <a:pt x="2016" y="141"/>
                    </a:lnTo>
                    <a:lnTo>
                      <a:pt x="2019" y="139"/>
                    </a:lnTo>
                    <a:lnTo>
                      <a:pt x="2021" y="139"/>
                    </a:lnTo>
                    <a:lnTo>
                      <a:pt x="2024" y="1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4" name="Freeform 388"/>
              <p:cNvSpPr>
                <a:spLocks/>
              </p:cNvSpPr>
              <p:nvPr/>
            </p:nvSpPr>
            <p:spPr bwMode="auto">
              <a:xfrm>
                <a:off x="2693" y="584"/>
                <a:ext cx="491" cy="136"/>
              </a:xfrm>
              <a:custGeom>
                <a:avLst/>
                <a:gdLst>
                  <a:gd name="T0" fmla="*/ 5 w 491"/>
                  <a:gd name="T1" fmla="*/ 126 h 136"/>
                  <a:gd name="T2" fmla="*/ 13 w 491"/>
                  <a:gd name="T3" fmla="*/ 128 h 136"/>
                  <a:gd name="T4" fmla="*/ 22 w 491"/>
                  <a:gd name="T5" fmla="*/ 128 h 136"/>
                  <a:gd name="T6" fmla="*/ 30 w 491"/>
                  <a:gd name="T7" fmla="*/ 129 h 136"/>
                  <a:gd name="T8" fmla="*/ 38 w 491"/>
                  <a:gd name="T9" fmla="*/ 134 h 136"/>
                  <a:gd name="T10" fmla="*/ 45 w 491"/>
                  <a:gd name="T11" fmla="*/ 134 h 136"/>
                  <a:gd name="T12" fmla="*/ 53 w 491"/>
                  <a:gd name="T13" fmla="*/ 124 h 136"/>
                  <a:gd name="T14" fmla="*/ 61 w 491"/>
                  <a:gd name="T15" fmla="*/ 133 h 136"/>
                  <a:gd name="T16" fmla="*/ 70 w 491"/>
                  <a:gd name="T17" fmla="*/ 133 h 136"/>
                  <a:gd name="T18" fmla="*/ 78 w 491"/>
                  <a:gd name="T19" fmla="*/ 131 h 136"/>
                  <a:gd name="T20" fmla="*/ 86 w 491"/>
                  <a:gd name="T21" fmla="*/ 134 h 136"/>
                  <a:gd name="T22" fmla="*/ 95 w 491"/>
                  <a:gd name="T23" fmla="*/ 134 h 136"/>
                  <a:gd name="T24" fmla="*/ 103 w 491"/>
                  <a:gd name="T25" fmla="*/ 129 h 136"/>
                  <a:gd name="T26" fmla="*/ 110 w 491"/>
                  <a:gd name="T27" fmla="*/ 129 h 136"/>
                  <a:gd name="T28" fmla="*/ 118 w 491"/>
                  <a:gd name="T29" fmla="*/ 131 h 136"/>
                  <a:gd name="T30" fmla="*/ 126 w 491"/>
                  <a:gd name="T31" fmla="*/ 124 h 136"/>
                  <a:gd name="T32" fmla="*/ 134 w 491"/>
                  <a:gd name="T33" fmla="*/ 133 h 136"/>
                  <a:gd name="T34" fmla="*/ 143 w 491"/>
                  <a:gd name="T35" fmla="*/ 134 h 136"/>
                  <a:gd name="T36" fmla="*/ 151 w 491"/>
                  <a:gd name="T37" fmla="*/ 133 h 136"/>
                  <a:gd name="T38" fmla="*/ 159 w 491"/>
                  <a:gd name="T39" fmla="*/ 134 h 136"/>
                  <a:gd name="T40" fmla="*/ 168 w 491"/>
                  <a:gd name="T41" fmla="*/ 134 h 136"/>
                  <a:gd name="T42" fmla="*/ 174 w 491"/>
                  <a:gd name="T43" fmla="*/ 131 h 136"/>
                  <a:gd name="T44" fmla="*/ 183 w 491"/>
                  <a:gd name="T45" fmla="*/ 121 h 136"/>
                  <a:gd name="T46" fmla="*/ 191 w 491"/>
                  <a:gd name="T47" fmla="*/ 116 h 136"/>
                  <a:gd name="T48" fmla="*/ 199 w 491"/>
                  <a:gd name="T49" fmla="*/ 126 h 136"/>
                  <a:gd name="T50" fmla="*/ 207 w 491"/>
                  <a:gd name="T51" fmla="*/ 133 h 136"/>
                  <a:gd name="T52" fmla="*/ 216 w 491"/>
                  <a:gd name="T53" fmla="*/ 116 h 136"/>
                  <a:gd name="T54" fmla="*/ 224 w 491"/>
                  <a:gd name="T55" fmla="*/ 118 h 136"/>
                  <a:gd name="T56" fmla="*/ 232 w 491"/>
                  <a:gd name="T57" fmla="*/ 98 h 136"/>
                  <a:gd name="T58" fmla="*/ 239 w 491"/>
                  <a:gd name="T59" fmla="*/ 71 h 136"/>
                  <a:gd name="T60" fmla="*/ 247 w 491"/>
                  <a:gd name="T61" fmla="*/ 65 h 136"/>
                  <a:gd name="T62" fmla="*/ 256 w 491"/>
                  <a:gd name="T63" fmla="*/ 41 h 136"/>
                  <a:gd name="T64" fmla="*/ 264 w 491"/>
                  <a:gd name="T65" fmla="*/ 17 h 136"/>
                  <a:gd name="T66" fmla="*/ 272 w 491"/>
                  <a:gd name="T67" fmla="*/ 51 h 136"/>
                  <a:gd name="T68" fmla="*/ 280 w 491"/>
                  <a:gd name="T69" fmla="*/ 46 h 136"/>
                  <a:gd name="T70" fmla="*/ 289 w 491"/>
                  <a:gd name="T71" fmla="*/ 116 h 136"/>
                  <a:gd name="T72" fmla="*/ 297 w 491"/>
                  <a:gd name="T73" fmla="*/ 128 h 136"/>
                  <a:gd name="T74" fmla="*/ 305 w 491"/>
                  <a:gd name="T75" fmla="*/ 123 h 136"/>
                  <a:gd name="T76" fmla="*/ 312 w 491"/>
                  <a:gd name="T77" fmla="*/ 100 h 136"/>
                  <a:gd name="T78" fmla="*/ 320 w 491"/>
                  <a:gd name="T79" fmla="*/ 126 h 136"/>
                  <a:gd name="T80" fmla="*/ 329 w 491"/>
                  <a:gd name="T81" fmla="*/ 129 h 136"/>
                  <a:gd name="T82" fmla="*/ 337 w 491"/>
                  <a:gd name="T83" fmla="*/ 126 h 136"/>
                  <a:gd name="T84" fmla="*/ 345 w 491"/>
                  <a:gd name="T85" fmla="*/ 108 h 136"/>
                  <a:gd name="T86" fmla="*/ 354 w 491"/>
                  <a:gd name="T87" fmla="*/ 116 h 136"/>
                  <a:gd name="T88" fmla="*/ 362 w 491"/>
                  <a:gd name="T89" fmla="*/ 136 h 136"/>
                  <a:gd name="T90" fmla="*/ 370 w 491"/>
                  <a:gd name="T91" fmla="*/ 111 h 136"/>
                  <a:gd name="T92" fmla="*/ 377 w 491"/>
                  <a:gd name="T93" fmla="*/ 129 h 136"/>
                  <a:gd name="T94" fmla="*/ 385 w 491"/>
                  <a:gd name="T95" fmla="*/ 128 h 136"/>
                  <a:gd name="T96" fmla="*/ 393 w 491"/>
                  <a:gd name="T97" fmla="*/ 129 h 136"/>
                  <a:gd name="T98" fmla="*/ 402 w 491"/>
                  <a:gd name="T99" fmla="*/ 133 h 136"/>
                  <a:gd name="T100" fmla="*/ 410 w 491"/>
                  <a:gd name="T101" fmla="*/ 118 h 136"/>
                  <a:gd name="T102" fmla="*/ 418 w 491"/>
                  <a:gd name="T103" fmla="*/ 124 h 136"/>
                  <a:gd name="T104" fmla="*/ 427 w 491"/>
                  <a:gd name="T105" fmla="*/ 131 h 136"/>
                  <a:gd name="T106" fmla="*/ 435 w 491"/>
                  <a:gd name="T107" fmla="*/ 134 h 136"/>
                  <a:gd name="T108" fmla="*/ 441 w 491"/>
                  <a:gd name="T109" fmla="*/ 134 h 136"/>
                  <a:gd name="T110" fmla="*/ 450 w 491"/>
                  <a:gd name="T111" fmla="*/ 134 h 136"/>
                  <a:gd name="T112" fmla="*/ 458 w 491"/>
                  <a:gd name="T113" fmla="*/ 128 h 136"/>
                  <a:gd name="T114" fmla="*/ 466 w 491"/>
                  <a:gd name="T115" fmla="*/ 134 h 136"/>
                  <a:gd name="T116" fmla="*/ 475 w 491"/>
                  <a:gd name="T117" fmla="*/ 129 h 136"/>
                  <a:gd name="T118" fmla="*/ 483 w 491"/>
                  <a:gd name="T119" fmla="*/ 133 h 136"/>
                  <a:gd name="T120" fmla="*/ 491 w 491"/>
                  <a:gd name="T121" fmla="*/ 13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36">
                    <a:moveTo>
                      <a:pt x="0" y="129"/>
                    </a:moveTo>
                    <a:lnTo>
                      <a:pt x="2" y="134"/>
                    </a:lnTo>
                    <a:lnTo>
                      <a:pt x="5" y="126"/>
                    </a:lnTo>
                    <a:lnTo>
                      <a:pt x="8" y="133"/>
                    </a:lnTo>
                    <a:lnTo>
                      <a:pt x="10" y="126"/>
                    </a:lnTo>
                    <a:lnTo>
                      <a:pt x="13" y="128"/>
                    </a:lnTo>
                    <a:lnTo>
                      <a:pt x="17" y="131"/>
                    </a:lnTo>
                    <a:lnTo>
                      <a:pt x="18" y="133"/>
                    </a:lnTo>
                    <a:lnTo>
                      <a:pt x="22" y="128"/>
                    </a:lnTo>
                    <a:lnTo>
                      <a:pt x="23" y="126"/>
                    </a:lnTo>
                    <a:lnTo>
                      <a:pt x="27" y="129"/>
                    </a:lnTo>
                    <a:lnTo>
                      <a:pt x="30" y="129"/>
                    </a:lnTo>
                    <a:lnTo>
                      <a:pt x="32" y="126"/>
                    </a:lnTo>
                    <a:lnTo>
                      <a:pt x="35" y="128"/>
                    </a:lnTo>
                    <a:lnTo>
                      <a:pt x="38" y="134"/>
                    </a:lnTo>
                    <a:lnTo>
                      <a:pt x="40" y="133"/>
                    </a:lnTo>
                    <a:lnTo>
                      <a:pt x="43" y="134"/>
                    </a:lnTo>
                    <a:lnTo>
                      <a:pt x="45" y="134"/>
                    </a:lnTo>
                    <a:lnTo>
                      <a:pt x="48" y="133"/>
                    </a:lnTo>
                    <a:lnTo>
                      <a:pt x="52" y="131"/>
                    </a:lnTo>
                    <a:lnTo>
                      <a:pt x="53" y="124"/>
                    </a:lnTo>
                    <a:lnTo>
                      <a:pt x="56" y="133"/>
                    </a:lnTo>
                    <a:lnTo>
                      <a:pt x="60" y="133"/>
                    </a:lnTo>
                    <a:lnTo>
                      <a:pt x="61" y="133"/>
                    </a:lnTo>
                    <a:lnTo>
                      <a:pt x="65" y="133"/>
                    </a:lnTo>
                    <a:lnTo>
                      <a:pt x="66" y="131"/>
                    </a:lnTo>
                    <a:lnTo>
                      <a:pt x="70" y="133"/>
                    </a:lnTo>
                    <a:lnTo>
                      <a:pt x="73" y="129"/>
                    </a:lnTo>
                    <a:lnTo>
                      <a:pt x="75" y="131"/>
                    </a:lnTo>
                    <a:lnTo>
                      <a:pt x="78" y="131"/>
                    </a:lnTo>
                    <a:lnTo>
                      <a:pt x="81" y="126"/>
                    </a:lnTo>
                    <a:lnTo>
                      <a:pt x="83" y="126"/>
                    </a:lnTo>
                    <a:lnTo>
                      <a:pt x="86" y="134"/>
                    </a:lnTo>
                    <a:lnTo>
                      <a:pt x="88" y="131"/>
                    </a:lnTo>
                    <a:lnTo>
                      <a:pt x="91" y="128"/>
                    </a:lnTo>
                    <a:lnTo>
                      <a:pt x="95" y="134"/>
                    </a:lnTo>
                    <a:lnTo>
                      <a:pt x="96" y="134"/>
                    </a:lnTo>
                    <a:lnTo>
                      <a:pt x="100" y="131"/>
                    </a:lnTo>
                    <a:lnTo>
                      <a:pt x="103" y="129"/>
                    </a:lnTo>
                    <a:lnTo>
                      <a:pt x="105" y="128"/>
                    </a:lnTo>
                    <a:lnTo>
                      <a:pt x="108" y="128"/>
                    </a:lnTo>
                    <a:lnTo>
                      <a:pt x="110" y="129"/>
                    </a:lnTo>
                    <a:lnTo>
                      <a:pt x="113" y="129"/>
                    </a:lnTo>
                    <a:lnTo>
                      <a:pt x="116" y="128"/>
                    </a:lnTo>
                    <a:lnTo>
                      <a:pt x="118" y="131"/>
                    </a:lnTo>
                    <a:lnTo>
                      <a:pt x="121" y="133"/>
                    </a:lnTo>
                    <a:lnTo>
                      <a:pt x="125" y="131"/>
                    </a:lnTo>
                    <a:lnTo>
                      <a:pt x="126" y="124"/>
                    </a:lnTo>
                    <a:lnTo>
                      <a:pt x="129" y="128"/>
                    </a:lnTo>
                    <a:lnTo>
                      <a:pt x="131" y="134"/>
                    </a:lnTo>
                    <a:lnTo>
                      <a:pt x="134" y="133"/>
                    </a:lnTo>
                    <a:lnTo>
                      <a:pt x="138" y="128"/>
                    </a:lnTo>
                    <a:lnTo>
                      <a:pt x="139" y="123"/>
                    </a:lnTo>
                    <a:lnTo>
                      <a:pt x="143" y="134"/>
                    </a:lnTo>
                    <a:lnTo>
                      <a:pt x="146" y="131"/>
                    </a:lnTo>
                    <a:lnTo>
                      <a:pt x="148" y="123"/>
                    </a:lnTo>
                    <a:lnTo>
                      <a:pt x="151" y="133"/>
                    </a:lnTo>
                    <a:lnTo>
                      <a:pt x="154" y="133"/>
                    </a:lnTo>
                    <a:lnTo>
                      <a:pt x="156" y="133"/>
                    </a:lnTo>
                    <a:lnTo>
                      <a:pt x="159" y="134"/>
                    </a:lnTo>
                    <a:lnTo>
                      <a:pt x="161" y="128"/>
                    </a:lnTo>
                    <a:lnTo>
                      <a:pt x="164" y="129"/>
                    </a:lnTo>
                    <a:lnTo>
                      <a:pt x="168" y="134"/>
                    </a:lnTo>
                    <a:lnTo>
                      <a:pt x="169" y="118"/>
                    </a:lnTo>
                    <a:lnTo>
                      <a:pt x="173" y="119"/>
                    </a:lnTo>
                    <a:lnTo>
                      <a:pt x="174" y="131"/>
                    </a:lnTo>
                    <a:lnTo>
                      <a:pt x="178" y="121"/>
                    </a:lnTo>
                    <a:lnTo>
                      <a:pt x="181" y="126"/>
                    </a:lnTo>
                    <a:lnTo>
                      <a:pt x="183" y="121"/>
                    </a:lnTo>
                    <a:lnTo>
                      <a:pt x="186" y="113"/>
                    </a:lnTo>
                    <a:lnTo>
                      <a:pt x="189" y="119"/>
                    </a:lnTo>
                    <a:lnTo>
                      <a:pt x="191" y="116"/>
                    </a:lnTo>
                    <a:lnTo>
                      <a:pt x="194" y="131"/>
                    </a:lnTo>
                    <a:lnTo>
                      <a:pt x="196" y="133"/>
                    </a:lnTo>
                    <a:lnTo>
                      <a:pt x="199" y="126"/>
                    </a:lnTo>
                    <a:lnTo>
                      <a:pt x="203" y="133"/>
                    </a:lnTo>
                    <a:lnTo>
                      <a:pt x="204" y="116"/>
                    </a:lnTo>
                    <a:lnTo>
                      <a:pt x="207" y="133"/>
                    </a:lnTo>
                    <a:lnTo>
                      <a:pt x="211" y="101"/>
                    </a:lnTo>
                    <a:lnTo>
                      <a:pt x="212" y="123"/>
                    </a:lnTo>
                    <a:lnTo>
                      <a:pt x="216" y="116"/>
                    </a:lnTo>
                    <a:lnTo>
                      <a:pt x="219" y="101"/>
                    </a:lnTo>
                    <a:lnTo>
                      <a:pt x="221" y="114"/>
                    </a:lnTo>
                    <a:lnTo>
                      <a:pt x="224" y="118"/>
                    </a:lnTo>
                    <a:lnTo>
                      <a:pt x="226" y="124"/>
                    </a:lnTo>
                    <a:lnTo>
                      <a:pt x="229" y="128"/>
                    </a:lnTo>
                    <a:lnTo>
                      <a:pt x="232" y="98"/>
                    </a:lnTo>
                    <a:lnTo>
                      <a:pt x="234" y="108"/>
                    </a:lnTo>
                    <a:lnTo>
                      <a:pt x="237" y="108"/>
                    </a:lnTo>
                    <a:lnTo>
                      <a:pt x="239" y="71"/>
                    </a:lnTo>
                    <a:lnTo>
                      <a:pt x="242" y="113"/>
                    </a:lnTo>
                    <a:lnTo>
                      <a:pt x="246" y="86"/>
                    </a:lnTo>
                    <a:lnTo>
                      <a:pt x="247" y="65"/>
                    </a:lnTo>
                    <a:lnTo>
                      <a:pt x="251" y="0"/>
                    </a:lnTo>
                    <a:lnTo>
                      <a:pt x="254" y="98"/>
                    </a:lnTo>
                    <a:lnTo>
                      <a:pt x="256" y="41"/>
                    </a:lnTo>
                    <a:lnTo>
                      <a:pt x="259" y="63"/>
                    </a:lnTo>
                    <a:lnTo>
                      <a:pt x="262" y="95"/>
                    </a:lnTo>
                    <a:lnTo>
                      <a:pt x="264" y="17"/>
                    </a:lnTo>
                    <a:lnTo>
                      <a:pt x="267" y="98"/>
                    </a:lnTo>
                    <a:lnTo>
                      <a:pt x="269" y="109"/>
                    </a:lnTo>
                    <a:lnTo>
                      <a:pt x="272" y="51"/>
                    </a:lnTo>
                    <a:lnTo>
                      <a:pt x="276" y="73"/>
                    </a:lnTo>
                    <a:lnTo>
                      <a:pt x="277" y="90"/>
                    </a:lnTo>
                    <a:lnTo>
                      <a:pt x="280" y="46"/>
                    </a:lnTo>
                    <a:lnTo>
                      <a:pt x="284" y="43"/>
                    </a:lnTo>
                    <a:lnTo>
                      <a:pt x="285" y="93"/>
                    </a:lnTo>
                    <a:lnTo>
                      <a:pt x="289" y="116"/>
                    </a:lnTo>
                    <a:lnTo>
                      <a:pt x="290" y="119"/>
                    </a:lnTo>
                    <a:lnTo>
                      <a:pt x="294" y="90"/>
                    </a:lnTo>
                    <a:lnTo>
                      <a:pt x="297" y="128"/>
                    </a:lnTo>
                    <a:lnTo>
                      <a:pt x="299" y="96"/>
                    </a:lnTo>
                    <a:lnTo>
                      <a:pt x="302" y="108"/>
                    </a:lnTo>
                    <a:lnTo>
                      <a:pt x="305" y="123"/>
                    </a:lnTo>
                    <a:lnTo>
                      <a:pt x="307" y="119"/>
                    </a:lnTo>
                    <a:lnTo>
                      <a:pt x="310" y="113"/>
                    </a:lnTo>
                    <a:lnTo>
                      <a:pt x="312" y="100"/>
                    </a:lnTo>
                    <a:lnTo>
                      <a:pt x="315" y="116"/>
                    </a:lnTo>
                    <a:lnTo>
                      <a:pt x="319" y="103"/>
                    </a:lnTo>
                    <a:lnTo>
                      <a:pt x="320" y="126"/>
                    </a:lnTo>
                    <a:lnTo>
                      <a:pt x="324" y="111"/>
                    </a:lnTo>
                    <a:lnTo>
                      <a:pt x="327" y="126"/>
                    </a:lnTo>
                    <a:lnTo>
                      <a:pt x="329" y="129"/>
                    </a:lnTo>
                    <a:lnTo>
                      <a:pt x="332" y="108"/>
                    </a:lnTo>
                    <a:lnTo>
                      <a:pt x="334" y="129"/>
                    </a:lnTo>
                    <a:lnTo>
                      <a:pt x="337" y="126"/>
                    </a:lnTo>
                    <a:lnTo>
                      <a:pt x="340" y="133"/>
                    </a:lnTo>
                    <a:lnTo>
                      <a:pt x="342" y="118"/>
                    </a:lnTo>
                    <a:lnTo>
                      <a:pt x="345" y="108"/>
                    </a:lnTo>
                    <a:lnTo>
                      <a:pt x="349" y="118"/>
                    </a:lnTo>
                    <a:lnTo>
                      <a:pt x="350" y="126"/>
                    </a:lnTo>
                    <a:lnTo>
                      <a:pt x="354" y="116"/>
                    </a:lnTo>
                    <a:lnTo>
                      <a:pt x="355" y="108"/>
                    </a:lnTo>
                    <a:lnTo>
                      <a:pt x="358" y="109"/>
                    </a:lnTo>
                    <a:lnTo>
                      <a:pt x="362" y="136"/>
                    </a:lnTo>
                    <a:lnTo>
                      <a:pt x="363" y="126"/>
                    </a:lnTo>
                    <a:lnTo>
                      <a:pt x="367" y="119"/>
                    </a:lnTo>
                    <a:lnTo>
                      <a:pt x="370" y="111"/>
                    </a:lnTo>
                    <a:lnTo>
                      <a:pt x="372" y="116"/>
                    </a:lnTo>
                    <a:lnTo>
                      <a:pt x="375" y="133"/>
                    </a:lnTo>
                    <a:lnTo>
                      <a:pt x="377" y="129"/>
                    </a:lnTo>
                    <a:lnTo>
                      <a:pt x="380" y="134"/>
                    </a:lnTo>
                    <a:lnTo>
                      <a:pt x="383" y="129"/>
                    </a:lnTo>
                    <a:lnTo>
                      <a:pt x="385" y="128"/>
                    </a:lnTo>
                    <a:lnTo>
                      <a:pt x="388" y="123"/>
                    </a:lnTo>
                    <a:lnTo>
                      <a:pt x="392" y="118"/>
                    </a:lnTo>
                    <a:lnTo>
                      <a:pt x="393" y="129"/>
                    </a:lnTo>
                    <a:lnTo>
                      <a:pt x="397" y="121"/>
                    </a:lnTo>
                    <a:lnTo>
                      <a:pt x="400" y="133"/>
                    </a:lnTo>
                    <a:lnTo>
                      <a:pt x="402" y="133"/>
                    </a:lnTo>
                    <a:lnTo>
                      <a:pt x="405" y="128"/>
                    </a:lnTo>
                    <a:lnTo>
                      <a:pt x="407" y="129"/>
                    </a:lnTo>
                    <a:lnTo>
                      <a:pt x="410" y="118"/>
                    </a:lnTo>
                    <a:lnTo>
                      <a:pt x="413" y="129"/>
                    </a:lnTo>
                    <a:lnTo>
                      <a:pt x="415" y="124"/>
                    </a:lnTo>
                    <a:lnTo>
                      <a:pt x="418" y="124"/>
                    </a:lnTo>
                    <a:lnTo>
                      <a:pt x="420" y="126"/>
                    </a:lnTo>
                    <a:lnTo>
                      <a:pt x="423" y="133"/>
                    </a:lnTo>
                    <a:lnTo>
                      <a:pt x="427" y="131"/>
                    </a:lnTo>
                    <a:lnTo>
                      <a:pt x="428" y="129"/>
                    </a:lnTo>
                    <a:lnTo>
                      <a:pt x="431" y="134"/>
                    </a:lnTo>
                    <a:lnTo>
                      <a:pt x="435" y="134"/>
                    </a:lnTo>
                    <a:lnTo>
                      <a:pt x="436" y="128"/>
                    </a:lnTo>
                    <a:lnTo>
                      <a:pt x="440" y="128"/>
                    </a:lnTo>
                    <a:lnTo>
                      <a:pt x="441" y="134"/>
                    </a:lnTo>
                    <a:lnTo>
                      <a:pt x="445" y="129"/>
                    </a:lnTo>
                    <a:lnTo>
                      <a:pt x="448" y="129"/>
                    </a:lnTo>
                    <a:lnTo>
                      <a:pt x="450" y="134"/>
                    </a:lnTo>
                    <a:lnTo>
                      <a:pt x="453" y="129"/>
                    </a:lnTo>
                    <a:lnTo>
                      <a:pt x="456" y="133"/>
                    </a:lnTo>
                    <a:lnTo>
                      <a:pt x="458" y="128"/>
                    </a:lnTo>
                    <a:lnTo>
                      <a:pt x="461" y="129"/>
                    </a:lnTo>
                    <a:lnTo>
                      <a:pt x="465" y="131"/>
                    </a:lnTo>
                    <a:lnTo>
                      <a:pt x="466" y="134"/>
                    </a:lnTo>
                    <a:lnTo>
                      <a:pt x="470" y="131"/>
                    </a:lnTo>
                    <a:lnTo>
                      <a:pt x="471" y="131"/>
                    </a:lnTo>
                    <a:lnTo>
                      <a:pt x="475" y="129"/>
                    </a:lnTo>
                    <a:lnTo>
                      <a:pt x="478" y="131"/>
                    </a:lnTo>
                    <a:lnTo>
                      <a:pt x="480" y="128"/>
                    </a:lnTo>
                    <a:lnTo>
                      <a:pt x="483" y="133"/>
                    </a:lnTo>
                    <a:lnTo>
                      <a:pt x="485" y="128"/>
                    </a:lnTo>
                    <a:lnTo>
                      <a:pt x="488" y="133"/>
                    </a:lnTo>
                    <a:lnTo>
                      <a:pt x="491" y="13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5" name="Freeform 389"/>
              <p:cNvSpPr>
                <a:spLocks/>
              </p:cNvSpPr>
              <p:nvPr/>
            </p:nvSpPr>
            <p:spPr bwMode="auto">
              <a:xfrm>
                <a:off x="669" y="529"/>
                <a:ext cx="2024" cy="105"/>
              </a:xfrm>
              <a:custGeom>
                <a:avLst/>
                <a:gdLst>
                  <a:gd name="T0" fmla="*/ 30 w 2024"/>
                  <a:gd name="T1" fmla="*/ 95 h 105"/>
                  <a:gd name="T2" fmla="*/ 63 w 2024"/>
                  <a:gd name="T3" fmla="*/ 96 h 105"/>
                  <a:gd name="T4" fmla="*/ 94 w 2024"/>
                  <a:gd name="T5" fmla="*/ 96 h 105"/>
                  <a:gd name="T6" fmla="*/ 127 w 2024"/>
                  <a:gd name="T7" fmla="*/ 101 h 105"/>
                  <a:gd name="T8" fmla="*/ 159 w 2024"/>
                  <a:gd name="T9" fmla="*/ 103 h 105"/>
                  <a:gd name="T10" fmla="*/ 192 w 2024"/>
                  <a:gd name="T11" fmla="*/ 93 h 105"/>
                  <a:gd name="T12" fmla="*/ 224 w 2024"/>
                  <a:gd name="T13" fmla="*/ 103 h 105"/>
                  <a:gd name="T14" fmla="*/ 257 w 2024"/>
                  <a:gd name="T15" fmla="*/ 101 h 105"/>
                  <a:gd name="T16" fmla="*/ 288 w 2024"/>
                  <a:gd name="T17" fmla="*/ 96 h 105"/>
                  <a:gd name="T18" fmla="*/ 322 w 2024"/>
                  <a:gd name="T19" fmla="*/ 95 h 105"/>
                  <a:gd name="T20" fmla="*/ 353 w 2024"/>
                  <a:gd name="T21" fmla="*/ 93 h 105"/>
                  <a:gd name="T22" fmla="*/ 386 w 2024"/>
                  <a:gd name="T23" fmla="*/ 91 h 105"/>
                  <a:gd name="T24" fmla="*/ 418 w 2024"/>
                  <a:gd name="T25" fmla="*/ 100 h 105"/>
                  <a:gd name="T26" fmla="*/ 451 w 2024"/>
                  <a:gd name="T27" fmla="*/ 88 h 105"/>
                  <a:gd name="T28" fmla="*/ 483 w 2024"/>
                  <a:gd name="T29" fmla="*/ 103 h 105"/>
                  <a:gd name="T30" fmla="*/ 516 w 2024"/>
                  <a:gd name="T31" fmla="*/ 75 h 105"/>
                  <a:gd name="T32" fmla="*/ 547 w 2024"/>
                  <a:gd name="T33" fmla="*/ 83 h 105"/>
                  <a:gd name="T34" fmla="*/ 580 w 2024"/>
                  <a:gd name="T35" fmla="*/ 35 h 105"/>
                  <a:gd name="T36" fmla="*/ 612 w 2024"/>
                  <a:gd name="T37" fmla="*/ 78 h 105"/>
                  <a:gd name="T38" fmla="*/ 645 w 2024"/>
                  <a:gd name="T39" fmla="*/ 91 h 105"/>
                  <a:gd name="T40" fmla="*/ 677 w 2024"/>
                  <a:gd name="T41" fmla="*/ 91 h 105"/>
                  <a:gd name="T42" fmla="*/ 710 w 2024"/>
                  <a:gd name="T43" fmla="*/ 96 h 105"/>
                  <a:gd name="T44" fmla="*/ 741 w 2024"/>
                  <a:gd name="T45" fmla="*/ 101 h 105"/>
                  <a:gd name="T46" fmla="*/ 775 w 2024"/>
                  <a:gd name="T47" fmla="*/ 98 h 105"/>
                  <a:gd name="T48" fmla="*/ 806 w 2024"/>
                  <a:gd name="T49" fmla="*/ 101 h 105"/>
                  <a:gd name="T50" fmla="*/ 839 w 2024"/>
                  <a:gd name="T51" fmla="*/ 100 h 105"/>
                  <a:gd name="T52" fmla="*/ 873 w 2024"/>
                  <a:gd name="T53" fmla="*/ 98 h 105"/>
                  <a:gd name="T54" fmla="*/ 904 w 2024"/>
                  <a:gd name="T55" fmla="*/ 103 h 105"/>
                  <a:gd name="T56" fmla="*/ 937 w 2024"/>
                  <a:gd name="T57" fmla="*/ 96 h 105"/>
                  <a:gd name="T58" fmla="*/ 969 w 2024"/>
                  <a:gd name="T59" fmla="*/ 95 h 105"/>
                  <a:gd name="T60" fmla="*/ 1002 w 2024"/>
                  <a:gd name="T61" fmla="*/ 101 h 105"/>
                  <a:gd name="T62" fmla="*/ 1033 w 2024"/>
                  <a:gd name="T63" fmla="*/ 100 h 105"/>
                  <a:gd name="T64" fmla="*/ 1067 w 2024"/>
                  <a:gd name="T65" fmla="*/ 98 h 105"/>
                  <a:gd name="T66" fmla="*/ 1098 w 2024"/>
                  <a:gd name="T67" fmla="*/ 100 h 105"/>
                  <a:gd name="T68" fmla="*/ 1131 w 2024"/>
                  <a:gd name="T69" fmla="*/ 93 h 105"/>
                  <a:gd name="T70" fmla="*/ 1163 w 2024"/>
                  <a:gd name="T71" fmla="*/ 100 h 105"/>
                  <a:gd name="T72" fmla="*/ 1196 w 2024"/>
                  <a:gd name="T73" fmla="*/ 101 h 105"/>
                  <a:gd name="T74" fmla="*/ 1228 w 2024"/>
                  <a:gd name="T75" fmla="*/ 101 h 105"/>
                  <a:gd name="T76" fmla="*/ 1261 w 2024"/>
                  <a:gd name="T77" fmla="*/ 98 h 105"/>
                  <a:gd name="T78" fmla="*/ 1292 w 2024"/>
                  <a:gd name="T79" fmla="*/ 93 h 105"/>
                  <a:gd name="T80" fmla="*/ 1325 w 2024"/>
                  <a:gd name="T81" fmla="*/ 90 h 105"/>
                  <a:gd name="T82" fmla="*/ 1357 w 2024"/>
                  <a:gd name="T83" fmla="*/ 88 h 105"/>
                  <a:gd name="T84" fmla="*/ 1390 w 2024"/>
                  <a:gd name="T85" fmla="*/ 82 h 105"/>
                  <a:gd name="T86" fmla="*/ 1422 w 2024"/>
                  <a:gd name="T87" fmla="*/ 63 h 105"/>
                  <a:gd name="T88" fmla="*/ 1455 w 2024"/>
                  <a:gd name="T89" fmla="*/ 27 h 105"/>
                  <a:gd name="T90" fmla="*/ 1486 w 2024"/>
                  <a:gd name="T91" fmla="*/ 73 h 105"/>
                  <a:gd name="T92" fmla="*/ 1520 w 2024"/>
                  <a:gd name="T93" fmla="*/ 105 h 105"/>
                  <a:gd name="T94" fmla="*/ 1551 w 2024"/>
                  <a:gd name="T95" fmla="*/ 93 h 105"/>
                  <a:gd name="T96" fmla="*/ 1584 w 2024"/>
                  <a:gd name="T97" fmla="*/ 91 h 105"/>
                  <a:gd name="T98" fmla="*/ 1616 w 2024"/>
                  <a:gd name="T99" fmla="*/ 100 h 105"/>
                  <a:gd name="T100" fmla="*/ 1649 w 2024"/>
                  <a:gd name="T101" fmla="*/ 98 h 105"/>
                  <a:gd name="T102" fmla="*/ 1681 w 2024"/>
                  <a:gd name="T103" fmla="*/ 101 h 105"/>
                  <a:gd name="T104" fmla="*/ 1714 w 2024"/>
                  <a:gd name="T105" fmla="*/ 100 h 105"/>
                  <a:gd name="T106" fmla="*/ 1745 w 2024"/>
                  <a:gd name="T107" fmla="*/ 103 h 105"/>
                  <a:gd name="T108" fmla="*/ 1778 w 2024"/>
                  <a:gd name="T109" fmla="*/ 103 h 105"/>
                  <a:gd name="T110" fmla="*/ 1810 w 2024"/>
                  <a:gd name="T111" fmla="*/ 103 h 105"/>
                  <a:gd name="T112" fmla="*/ 1843 w 2024"/>
                  <a:gd name="T113" fmla="*/ 100 h 105"/>
                  <a:gd name="T114" fmla="*/ 1875 w 2024"/>
                  <a:gd name="T115" fmla="*/ 91 h 105"/>
                  <a:gd name="T116" fmla="*/ 1908 w 2024"/>
                  <a:gd name="T117" fmla="*/ 100 h 105"/>
                  <a:gd name="T118" fmla="*/ 1939 w 2024"/>
                  <a:gd name="T119" fmla="*/ 96 h 105"/>
                  <a:gd name="T120" fmla="*/ 1973 w 2024"/>
                  <a:gd name="T121" fmla="*/ 98 h 105"/>
                  <a:gd name="T122" fmla="*/ 2004 w 2024"/>
                  <a:gd name="T123" fmla="*/ 9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05">
                    <a:moveTo>
                      <a:pt x="0" y="103"/>
                    </a:moveTo>
                    <a:lnTo>
                      <a:pt x="3" y="105"/>
                    </a:lnTo>
                    <a:lnTo>
                      <a:pt x="5" y="100"/>
                    </a:lnTo>
                    <a:lnTo>
                      <a:pt x="8" y="100"/>
                    </a:lnTo>
                    <a:lnTo>
                      <a:pt x="11" y="105"/>
                    </a:lnTo>
                    <a:lnTo>
                      <a:pt x="13" y="93"/>
                    </a:lnTo>
                    <a:lnTo>
                      <a:pt x="16" y="96"/>
                    </a:lnTo>
                    <a:lnTo>
                      <a:pt x="20" y="105"/>
                    </a:lnTo>
                    <a:lnTo>
                      <a:pt x="21" y="103"/>
                    </a:lnTo>
                    <a:lnTo>
                      <a:pt x="25" y="100"/>
                    </a:lnTo>
                    <a:lnTo>
                      <a:pt x="28" y="100"/>
                    </a:lnTo>
                    <a:lnTo>
                      <a:pt x="30" y="95"/>
                    </a:lnTo>
                    <a:lnTo>
                      <a:pt x="33" y="98"/>
                    </a:lnTo>
                    <a:lnTo>
                      <a:pt x="35" y="103"/>
                    </a:lnTo>
                    <a:lnTo>
                      <a:pt x="38" y="103"/>
                    </a:lnTo>
                    <a:lnTo>
                      <a:pt x="41" y="96"/>
                    </a:lnTo>
                    <a:lnTo>
                      <a:pt x="43" y="96"/>
                    </a:lnTo>
                    <a:lnTo>
                      <a:pt x="46" y="100"/>
                    </a:lnTo>
                    <a:lnTo>
                      <a:pt x="49" y="95"/>
                    </a:lnTo>
                    <a:lnTo>
                      <a:pt x="51" y="96"/>
                    </a:lnTo>
                    <a:lnTo>
                      <a:pt x="54" y="95"/>
                    </a:lnTo>
                    <a:lnTo>
                      <a:pt x="56" y="103"/>
                    </a:lnTo>
                    <a:lnTo>
                      <a:pt x="59" y="101"/>
                    </a:lnTo>
                    <a:lnTo>
                      <a:pt x="63" y="96"/>
                    </a:lnTo>
                    <a:lnTo>
                      <a:pt x="64" y="95"/>
                    </a:lnTo>
                    <a:lnTo>
                      <a:pt x="68" y="101"/>
                    </a:lnTo>
                    <a:lnTo>
                      <a:pt x="69" y="93"/>
                    </a:lnTo>
                    <a:lnTo>
                      <a:pt x="73" y="101"/>
                    </a:lnTo>
                    <a:lnTo>
                      <a:pt x="76" y="103"/>
                    </a:lnTo>
                    <a:lnTo>
                      <a:pt x="78" y="103"/>
                    </a:lnTo>
                    <a:lnTo>
                      <a:pt x="81" y="103"/>
                    </a:lnTo>
                    <a:lnTo>
                      <a:pt x="84" y="101"/>
                    </a:lnTo>
                    <a:lnTo>
                      <a:pt x="86" y="96"/>
                    </a:lnTo>
                    <a:lnTo>
                      <a:pt x="89" y="96"/>
                    </a:lnTo>
                    <a:lnTo>
                      <a:pt x="93" y="100"/>
                    </a:lnTo>
                    <a:lnTo>
                      <a:pt x="94" y="96"/>
                    </a:lnTo>
                    <a:lnTo>
                      <a:pt x="98" y="91"/>
                    </a:lnTo>
                    <a:lnTo>
                      <a:pt x="99" y="96"/>
                    </a:lnTo>
                    <a:lnTo>
                      <a:pt x="103" y="98"/>
                    </a:lnTo>
                    <a:lnTo>
                      <a:pt x="106" y="101"/>
                    </a:lnTo>
                    <a:lnTo>
                      <a:pt x="108" y="98"/>
                    </a:lnTo>
                    <a:lnTo>
                      <a:pt x="111" y="103"/>
                    </a:lnTo>
                    <a:lnTo>
                      <a:pt x="114" y="100"/>
                    </a:lnTo>
                    <a:lnTo>
                      <a:pt x="116" y="101"/>
                    </a:lnTo>
                    <a:lnTo>
                      <a:pt x="119" y="98"/>
                    </a:lnTo>
                    <a:lnTo>
                      <a:pt x="121" y="105"/>
                    </a:lnTo>
                    <a:lnTo>
                      <a:pt x="124" y="103"/>
                    </a:lnTo>
                    <a:lnTo>
                      <a:pt x="127" y="101"/>
                    </a:lnTo>
                    <a:lnTo>
                      <a:pt x="129" y="100"/>
                    </a:lnTo>
                    <a:lnTo>
                      <a:pt x="132" y="100"/>
                    </a:lnTo>
                    <a:lnTo>
                      <a:pt x="134" y="105"/>
                    </a:lnTo>
                    <a:lnTo>
                      <a:pt x="137" y="103"/>
                    </a:lnTo>
                    <a:lnTo>
                      <a:pt x="141" y="101"/>
                    </a:lnTo>
                    <a:lnTo>
                      <a:pt x="142" y="98"/>
                    </a:lnTo>
                    <a:lnTo>
                      <a:pt x="146" y="95"/>
                    </a:lnTo>
                    <a:lnTo>
                      <a:pt x="149" y="101"/>
                    </a:lnTo>
                    <a:lnTo>
                      <a:pt x="151" y="103"/>
                    </a:lnTo>
                    <a:lnTo>
                      <a:pt x="154" y="101"/>
                    </a:lnTo>
                    <a:lnTo>
                      <a:pt x="157" y="96"/>
                    </a:lnTo>
                    <a:lnTo>
                      <a:pt x="159" y="103"/>
                    </a:lnTo>
                    <a:lnTo>
                      <a:pt x="162" y="100"/>
                    </a:lnTo>
                    <a:lnTo>
                      <a:pt x="164" y="100"/>
                    </a:lnTo>
                    <a:lnTo>
                      <a:pt x="167" y="105"/>
                    </a:lnTo>
                    <a:lnTo>
                      <a:pt x="171" y="96"/>
                    </a:lnTo>
                    <a:lnTo>
                      <a:pt x="172" y="105"/>
                    </a:lnTo>
                    <a:lnTo>
                      <a:pt x="176" y="95"/>
                    </a:lnTo>
                    <a:lnTo>
                      <a:pt x="179" y="103"/>
                    </a:lnTo>
                    <a:lnTo>
                      <a:pt x="181" y="103"/>
                    </a:lnTo>
                    <a:lnTo>
                      <a:pt x="184" y="105"/>
                    </a:lnTo>
                    <a:lnTo>
                      <a:pt x="186" y="95"/>
                    </a:lnTo>
                    <a:lnTo>
                      <a:pt x="189" y="98"/>
                    </a:lnTo>
                    <a:lnTo>
                      <a:pt x="192" y="93"/>
                    </a:lnTo>
                    <a:lnTo>
                      <a:pt x="194" y="101"/>
                    </a:lnTo>
                    <a:lnTo>
                      <a:pt x="197" y="96"/>
                    </a:lnTo>
                    <a:lnTo>
                      <a:pt x="200" y="103"/>
                    </a:lnTo>
                    <a:lnTo>
                      <a:pt x="202" y="101"/>
                    </a:lnTo>
                    <a:lnTo>
                      <a:pt x="205" y="93"/>
                    </a:lnTo>
                    <a:lnTo>
                      <a:pt x="207" y="98"/>
                    </a:lnTo>
                    <a:lnTo>
                      <a:pt x="210" y="95"/>
                    </a:lnTo>
                    <a:lnTo>
                      <a:pt x="214" y="101"/>
                    </a:lnTo>
                    <a:lnTo>
                      <a:pt x="215" y="98"/>
                    </a:lnTo>
                    <a:lnTo>
                      <a:pt x="219" y="100"/>
                    </a:lnTo>
                    <a:lnTo>
                      <a:pt x="222" y="98"/>
                    </a:lnTo>
                    <a:lnTo>
                      <a:pt x="224" y="103"/>
                    </a:lnTo>
                    <a:lnTo>
                      <a:pt x="227" y="103"/>
                    </a:lnTo>
                    <a:lnTo>
                      <a:pt x="229" y="98"/>
                    </a:lnTo>
                    <a:lnTo>
                      <a:pt x="232" y="98"/>
                    </a:lnTo>
                    <a:lnTo>
                      <a:pt x="235" y="96"/>
                    </a:lnTo>
                    <a:lnTo>
                      <a:pt x="237" y="96"/>
                    </a:lnTo>
                    <a:lnTo>
                      <a:pt x="240" y="105"/>
                    </a:lnTo>
                    <a:lnTo>
                      <a:pt x="244" y="91"/>
                    </a:lnTo>
                    <a:lnTo>
                      <a:pt x="245" y="91"/>
                    </a:lnTo>
                    <a:lnTo>
                      <a:pt x="249" y="95"/>
                    </a:lnTo>
                    <a:lnTo>
                      <a:pt x="250" y="101"/>
                    </a:lnTo>
                    <a:lnTo>
                      <a:pt x="254" y="90"/>
                    </a:lnTo>
                    <a:lnTo>
                      <a:pt x="257" y="101"/>
                    </a:lnTo>
                    <a:lnTo>
                      <a:pt x="259" y="90"/>
                    </a:lnTo>
                    <a:lnTo>
                      <a:pt x="262" y="96"/>
                    </a:lnTo>
                    <a:lnTo>
                      <a:pt x="265" y="100"/>
                    </a:lnTo>
                    <a:lnTo>
                      <a:pt x="267" y="101"/>
                    </a:lnTo>
                    <a:lnTo>
                      <a:pt x="270" y="98"/>
                    </a:lnTo>
                    <a:lnTo>
                      <a:pt x="272" y="90"/>
                    </a:lnTo>
                    <a:lnTo>
                      <a:pt x="275" y="96"/>
                    </a:lnTo>
                    <a:lnTo>
                      <a:pt x="278" y="85"/>
                    </a:lnTo>
                    <a:lnTo>
                      <a:pt x="280" y="85"/>
                    </a:lnTo>
                    <a:lnTo>
                      <a:pt x="283" y="86"/>
                    </a:lnTo>
                    <a:lnTo>
                      <a:pt x="287" y="85"/>
                    </a:lnTo>
                    <a:lnTo>
                      <a:pt x="288" y="96"/>
                    </a:lnTo>
                    <a:lnTo>
                      <a:pt x="292" y="75"/>
                    </a:lnTo>
                    <a:lnTo>
                      <a:pt x="295" y="77"/>
                    </a:lnTo>
                    <a:lnTo>
                      <a:pt x="297" y="88"/>
                    </a:lnTo>
                    <a:lnTo>
                      <a:pt x="300" y="88"/>
                    </a:lnTo>
                    <a:lnTo>
                      <a:pt x="302" y="93"/>
                    </a:lnTo>
                    <a:lnTo>
                      <a:pt x="305" y="95"/>
                    </a:lnTo>
                    <a:lnTo>
                      <a:pt x="308" y="85"/>
                    </a:lnTo>
                    <a:lnTo>
                      <a:pt x="310" y="95"/>
                    </a:lnTo>
                    <a:lnTo>
                      <a:pt x="313" y="95"/>
                    </a:lnTo>
                    <a:lnTo>
                      <a:pt x="315" y="95"/>
                    </a:lnTo>
                    <a:lnTo>
                      <a:pt x="318" y="98"/>
                    </a:lnTo>
                    <a:lnTo>
                      <a:pt x="322" y="95"/>
                    </a:lnTo>
                    <a:lnTo>
                      <a:pt x="323" y="96"/>
                    </a:lnTo>
                    <a:lnTo>
                      <a:pt x="327" y="95"/>
                    </a:lnTo>
                    <a:lnTo>
                      <a:pt x="330" y="96"/>
                    </a:lnTo>
                    <a:lnTo>
                      <a:pt x="332" y="95"/>
                    </a:lnTo>
                    <a:lnTo>
                      <a:pt x="335" y="98"/>
                    </a:lnTo>
                    <a:lnTo>
                      <a:pt x="338" y="101"/>
                    </a:lnTo>
                    <a:lnTo>
                      <a:pt x="340" y="101"/>
                    </a:lnTo>
                    <a:lnTo>
                      <a:pt x="343" y="95"/>
                    </a:lnTo>
                    <a:lnTo>
                      <a:pt x="345" y="98"/>
                    </a:lnTo>
                    <a:lnTo>
                      <a:pt x="348" y="100"/>
                    </a:lnTo>
                    <a:lnTo>
                      <a:pt x="351" y="88"/>
                    </a:lnTo>
                    <a:lnTo>
                      <a:pt x="353" y="93"/>
                    </a:lnTo>
                    <a:lnTo>
                      <a:pt x="356" y="96"/>
                    </a:lnTo>
                    <a:lnTo>
                      <a:pt x="360" y="95"/>
                    </a:lnTo>
                    <a:lnTo>
                      <a:pt x="361" y="93"/>
                    </a:lnTo>
                    <a:lnTo>
                      <a:pt x="365" y="98"/>
                    </a:lnTo>
                    <a:lnTo>
                      <a:pt x="366" y="98"/>
                    </a:lnTo>
                    <a:lnTo>
                      <a:pt x="370" y="100"/>
                    </a:lnTo>
                    <a:lnTo>
                      <a:pt x="373" y="100"/>
                    </a:lnTo>
                    <a:lnTo>
                      <a:pt x="375" y="96"/>
                    </a:lnTo>
                    <a:lnTo>
                      <a:pt x="378" y="105"/>
                    </a:lnTo>
                    <a:lnTo>
                      <a:pt x="380" y="100"/>
                    </a:lnTo>
                    <a:lnTo>
                      <a:pt x="383" y="95"/>
                    </a:lnTo>
                    <a:lnTo>
                      <a:pt x="386" y="91"/>
                    </a:lnTo>
                    <a:lnTo>
                      <a:pt x="388" y="96"/>
                    </a:lnTo>
                    <a:lnTo>
                      <a:pt x="391" y="96"/>
                    </a:lnTo>
                    <a:lnTo>
                      <a:pt x="395" y="101"/>
                    </a:lnTo>
                    <a:lnTo>
                      <a:pt x="396" y="96"/>
                    </a:lnTo>
                    <a:lnTo>
                      <a:pt x="400" y="90"/>
                    </a:lnTo>
                    <a:lnTo>
                      <a:pt x="403" y="96"/>
                    </a:lnTo>
                    <a:lnTo>
                      <a:pt x="405" y="100"/>
                    </a:lnTo>
                    <a:lnTo>
                      <a:pt x="408" y="98"/>
                    </a:lnTo>
                    <a:lnTo>
                      <a:pt x="410" y="96"/>
                    </a:lnTo>
                    <a:lnTo>
                      <a:pt x="413" y="96"/>
                    </a:lnTo>
                    <a:lnTo>
                      <a:pt x="416" y="90"/>
                    </a:lnTo>
                    <a:lnTo>
                      <a:pt x="418" y="100"/>
                    </a:lnTo>
                    <a:lnTo>
                      <a:pt x="421" y="103"/>
                    </a:lnTo>
                    <a:lnTo>
                      <a:pt x="424" y="100"/>
                    </a:lnTo>
                    <a:lnTo>
                      <a:pt x="426" y="96"/>
                    </a:lnTo>
                    <a:lnTo>
                      <a:pt x="429" y="90"/>
                    </a:lnTo>
                    <a:lnTo>
                      <a:pt x="431" y="101"/>
                    </a:lnTo>
                    <a:lnTo>
                      <a:pt x="434" y="93"/>
                    </a:lnTo>
                    <a:lnTo>
                      <a:pt x="438" y="90"/>
                    </a:lnTo>
                    <a:lnTo>
                      <a:pt x="439" y="103"/>
                    </a:lnTo>
                    <a:lnTo>
                      <a:pt x="443" y="103"/>
                    </a:lnTo>
                    <a:lnTo>
                      <a:pt x="446" y="93"/>
                    </a:lnTo>
                    <a:lnTo>
                      <a:pt x="448" y="103"/>
                    </a:lnTo>
                    <a:lnTo>
                      <a:pt x="451" y="88"/>
                    </a:lnTo>
                    <a:lnTo>
                      <a:pt x="453" y="91"/>
                    </a:lnTo>
                    <a:lnTo>
                      <a:pt x="456" y="101"/>
                    </a:lnTo>
                    <a:lnTo>
                      <a:pt x="459" y="88"/>
                    </a:lnTo>
                    <a:lnTo>
                      <a:pt x="461" y="96"/>
                    </a:lnTo>
                    <a:lnTo>
                      <a:pt x="464" y="98"/>
                    </a:lnTo>
                    <a:lnTo>
                      <a:pt x="468" y="93"/>
                    </a:lnTo>
                    <a:lnTo>
                      <a:pt x="469" y="93"/>
                    </a:lnTo>
                    <a:lnTo>
                      <a:pt x="473" y="85"/>
                    </a:lnTo>
                    <a:lnTo>
                      <a:pt x="474" y="93"/>
                    </a:lnTo>
                    <a:lnTo>
                      <a:pt x="478" y="101"/>
                    </a:lnTo>
                    <a:lnTo>
                      <a:pt x="481" y="101"/>
                    </a:lnTo>
                    <a:lnTo>
                      <a:pt x="483" y="103"/>
                    </a:lnTo>
                    <a:lnTo>
                      <a:pt x="486" y="91"/>
                    </a:lnTo>
                    <a:lnTo>
                      <a:pt x="489" y="96"/>
                    </a:lnTo>
                    <a:lnTo>
                      <a:pt x="491" y="98"/>
                    </a:lnTo>
                    <a:lnTo>
                      <a:pt x="494" y="80"/>
                    </a:lnTo>
                    <a:lnTo>
                      <a:pt x="496" y="93"/>
                    </a:lnTo>
                    <a:lnTo>
                      <a:pt x="499" y="86"/>
                    </a:lnTo>
                    <a:lnTo>
                      <a:pt x="502" y="96"/>
                    </a:lnTo>
                    <a:lnTo>
                      <a:pt x="504" y="91"/>
                    </a:lnTo>
                    <a:lnTo>
                      <a:pt x="507" y="100"/>
                    </a:lnTo>
                    <a:lnTo>
                      <a:pt x="511" y="88"/>
                    </a:lnTo>
                    <a:lnTo>
                      <a:pt x="512" y="86"/>
                    </a:lnTo>
                    <a:lnTo>
                      <a:pt x="516" y="75"/>
                    </a:lnTo>
                    <a:lnTo>
                      <a:pt x="517" y="96"/>
                    </a:lnTo>
                    <a:lnTo>
                      <a:pt x="521" y="77"/>
                    </a:lnTo>
                    <a:lnTo>
                      <a:pt x="524" y="73"/>
                    </a:lnTo>
                    <a:lnTo>
                      <a:pt x="526" y="80"/>
                    </a:lnTo>
                    <a:lnTo>
                      <a:pt x="529" y="88"/>
                    </a:lnTo>
                    <a:lnTo>
                      <a:pt x="532" y="82"/>
                    </a:lnTo>
                    <a:lnTo>
                      <a:pt x="534" y="82"/>
                    </a:lnTo>
                    <a:lnTo>
                      <a:pt x="537" y="83"/>
                    </a:lnTo>
                    <a:lnTo>
                      <a:pt x="541" y="93"/>
                    </a:lnTo>
                    <a:lnTo>
                      <a:pt x="542" y="98"/>
                    </a:lnTo>
                    <a:lnTo>
                      <a:pt x="546" y="98"/>
                    </a:lnTo>
                    <a:lnTo>
                      <a:pt x="547" y="83"/>
                    </a:lnTo>
                    <a:lnTo>
                      <a:pt x="551" y="85"/>
                    </a:lnTo>
                    <a:lnTo>
                      <a:pt x="554" y="95"/>
                    </a:lnTo>
                    <a:lnTo>
                      <a:pt x="556" y="65"/>
                    </a:lnTo>
                    <a:lnTo>
                      <a:pt x="559" y="82"/>
                    </a:lnTo>
                    <a:lnTo>
                      <a:pt x="561" y="37"/>
                    </a:lnTo>
                    <a:lnTo>
                      <a:pt x="564" y="18"/>
                    </a:lnTo>
                    <a:lnTo>
                      <a:pt x="567" y="80"/>
                    </a:lnTo>
                    <a:lnTo>
                      <a:pt x="569" y="42"/>
                    </a:lnTo>
                    <a:lnTo>
                      <a:pt x="572" y="78"/>
                    </a:lnTo>
                    <a:lnTo>
                      <a:pt x="575" y="86"/>
                    </a:lnTo>
                    <a:lnTo>
                      <a:pt x="577" y="10"/>
                    </a:lnTo>
                    <a:lnTo>
                      <a:pt x="580" y="35"/>
                    </a:lnTo>
                    <a:lnTo>
                      <a:pt x="582" y="38"/>
                    </a:lnTo>
                    <a:lnTo>
                      <a:pt x="585" y="60"/>
                    </a:lnTo>
                    <a:lnTo>
                      <a:pt x="589" y="57"/>
                    </a:lnTo>
                    <a:lnTo>
                      <a:pt x="590" y="58"/>
                    </a:lnTo>
                    <a:lnTo>
                      <a:pt x="594" y="96"/>
                    </a:lnTo>
                    <a:lnTo>
                      <a:pt x="597" y="95"/>
                    </a:lnTo>
                    <a:lnTo>
                      <a:pt x="599" y="48"/>
                    </a:lnTo>
                    <a:lnTo>
                      <a:pt x="602" y="82"/>
                    </a:lnTo>
                    <a:lnTo>
                      <a:pt x="605" y="63"/>
                    </a:lnTo>
                    <a:lnTo>
                      <a:pt x="607" y="82"/>
                    </a:lnTo>
                    <a:lnTo>
                      <a:pt x="610" y="75"/>
                    </a:lnTo>
                    <a:lnTo>
                      <a:pt x="612" y="78"/>
                    </a:lnTo>
                    <a:lnTo>
                      <a:pt x="615" y="83"/>
                    </a:lnTo>
                    <a:lnTo>
                      <a:pt x="619" y="80"/>
                    </a:lnTo>
                    <a:lnTo>
                      <a:pt x="620" y="77"/>
                    </a:lnTo>
                    <a:lnTo>
                      <a:pt x="624" y="101"/>
                    </a:lnTo>
                    <a:lnTo>
                      <a:pt x="625" y="78"/>
                    </a:lnTo>
                    <a:lnTo>
                      <a:pt x="629" y="78"/>
                    </a:lnTo>
                    <a:lnTo>
                      <a:pt x="632" y="75"/>
                    </a:lnTo>
                    <a:lnTo>
                      <a:pt x="634" y="100"/>
                    </a:lnTo>
                    <a:lnTo>
                      <a:pt x="637" y="88"/>
                    </a:lnTo>
                    <a:lnTo>
                      <a:pt x="640" y="90"/>
                    </a:lnTo>
                    <a:lnTo>
                      <a:pt x="642" y="86"/>
                    </a:lnTo>
                    <a:lnTo>
                      <a:pt x="645" y="91"/>
                    </a:lnTo>
                    <a:lnTo>
                      <a:pt x="647" y="91"/>
                    </a:lnTo>
                    <a:lnTo>
                      <a:pt x="650" y="85"/>
                    </a:lnTo>
                    <a:lnTo>
                      <a:pt x="653" y="95"/>
                    </a:lnTo>
                    <a:lnTo>
                      <a:pt x="655" y="93"/>
                    </a:lnTo>
                    <a:lnTo>
                      <a:pt x="658" y="83"/>
                    </a:lnTo>
                    <a:lnTo>
                      <a:pt x="662" y="95"/>
                    </a:lnTo>
                    <a:lnTo>
                      <a:pt x="663" y="77"/>
                    </a:lnTo>
                    <a:lnTo>
                      <a:pt x="667" y="101"/>
                    </a:lnTo>
                    <a:lnTo>
                      <a:pt x="670" y="90"/>
                    </a:lnTo>
                    <a:lnTo>
                      <a:pt x="672" y="88"/>
                    </a:lnTo>
                    <a:lnTo>
                      <a:pt x="675" y="98"/>
                    </a:lnTo>
                    <a:lnTo>
                      <a:pt x="677" y="91"/>
                    </a:lnTo>
                    <a:lnTo>
                      <a:pt x="680" y="100"/>
                    </a:lnTo>
                    <a:lnTo>
                      <a:pt x="683" y="86"/>
                    </a:lnTo>
                    <a:lnTo>
                      <a:pt x="685" y="88"/>
                    </a:lnTo>
                    <a:lnTo>
                      <a:pt x="688" y="103"/>
                    </a:lnTo>
                    <a:lnTo>
                      <a:pt x="692" y="83"/>
                    </a:lnTo>
                    <a:lnTo>
                      <a:pt x="693" y="103"/>
                    </a:lnTo>
                    <a:lnTo>
                      <a:pt x="697" y="100"/>
                    </a:lnTo>
                    <a:lnTo>
                      <a:pt x="698" y="95"/>
                    </a:lnTo>
                    <a:lnTo>
                      <a:pt x="702" y="98"/>
                    </a:lnTo>
                    <a:lnTo>
                      <a:pt x="705" y="96"/>
                    </a:lnTo>
                    <a:lnTo>
                      <a:pt x="707" y="83"/>
                    </a:lnTo>
                    <a:lnTo>
                      <a:pt x="710" y="96"/>
                    </a:lnTo>
                    <a:lnTo>
                      <a:pt x="712" y="103"/>
                    </a:lnTo>
                    <a:lnTo>
                      <a:pt x="715" y="101"/>
                    </a:lnTo>
                    <a:lnTo>
                      <a:pt x="718" y="96"/>
                    </a:lnTo>
                    <a:lnTo>
                      <a:pt x="720" y="100"/>
                    </a:lnTo>
                    <a:lnTo>
                      <a:pt x="723" y="100"/>
                    </a:lnTo>
                    <a:lnTo>
                      <a:pt x="726" y="98"/>
                    </a:lnTo>
                    <a:lnTo>
                      <a:pt x="728" y="100"/>
                    </a:lnTo>
                    <a:lnTo>
                      <a:pt x="731" y="95"/>
                    </a:lnTo>
                    <a:lnTo>
                      <a:pt x="735" y="98"/>
                    </a:lnTo>
                    <a:lnTo>
                      <a:pt x="736" y="96"/>
                    </a:lnTo>
                    <a:lnTo>
                      <a:pt x="740" y="96"/>
                    </a:lnTo>
                    <a:lnTo>
                      <a:pt x="741" y="101"/>
                    </a:lnTo>
                    <a:lnTo>
                      <a:pt x="745" y="101"/>
                    </a:lnTo>
                    <a:lnTo>
                      <a:pt x="748" y="101"/>
                    </a:lnTo>
                    <a:lnTo>
                      <a:pt x="750" y="100"/>
                    </a:lnTo>
                    <a:lnTo>
                      <a:pt x="753" y="98"/>
                    </a:lnTo>
                    <a:lnTo>
                      <a:pt x="756" y="101"/>
                    </a:lnTo>
                    <a:lnTo>
                      <a:pt x="758" y="100"/>
                    </a:lnTo>
                    <a:lnTo>
                      <a:pt x="761" y="101"/>
                    </a:lnTo>
                    <a:lnTo>
                      <a:pt x="763" y="103"/>
                    </a:lnTo>
                    <a:lnTo>
                      <a:pt x="766" y="103"/>
                    </a:lnTo>
                    <a:lnTo>
                      <a:pt x="770" y="98"/>
                    </a:lnTo>
                    <a:lnTo>
                      <a:pt x="771" y="103"/>
                    </a:lnTo>
                    <a:lnTo>
                      <a:pt x="775" y="98"/>
                    </a:lnTo>
                    <a:lnTo>
                      <a:pt x="778" y="103"/>
                    </a:lnTo>
                    <a:lnTo>
                      <a:pt x="780" y="103"/>
                    </a:lnTo>
                    <a:lnTo>
                      <a:pt x="783" y="101"/>
                    </a:lnTo>
                    <a:lnTo>
                      <a:pt x="785" y="96"/>
                    </a:lnTo>
                    <a:lnTo>
                      <a:pt x="788" y="100"/>
                    </a:lnTo>
                    <a:lnTo>
                      <a:pt x="791" y="103"/>
                    </a:lnTo>
                    <a:lnTo>
                      <a:pt x="793" y="101"/>
                    </a:lnTo>
                    <a:lnTo>
                      <a:pt x="796" y="103"/>
                    </a:lnTo>
                    <a:lnTo>
                      <a:pt x="799" y="100"/>
                    </a:lnTo>
                    <a:lnTo>
                      <a:pt x="801" y="100"/>
                    </a:lnTo>
                    <a:lnTo>
                      <a:pt x="804" y="100"/>
                    </a:lnTo>
                    <a:lnTo>
                      <a:pt x="806" y="101"/>
                    </a:lnTo>
                    <a:lnTo>
                      <a:pt x="809" y="98"/>
                    </a:lnTo>
                    <a:lnTo>
                      <a:pt x="813" y="101"/>
                    </a:lnTo>
                    <a:lnTo>
                      <a:pt x="814" y="101"/>
                    </a:lnTo>
                    <a:lnTo>
                      <a:pt x="818" y="98"/>
                    </a:lnTo>
                    <a:lnTo>
                      <a:pt x="821" y="103"/>
                    </a:lnTo>
                    <a:lnTo>
                      <a:pt x="823" y="101"/>
                    </a:lnTo>
                    <a:lnTo>
                      <a:pt x="826" y="100"/>
                    </a:lnTo>
                    <a:lnTo>
                      <a:pt x="828" y="96"/>
                    </a:lnTo>
                    <a:lnTo>
                      <a:pt x="831" y="101"/>
                    </a:lnTo>
                    <a:lnTo>
                      <a:pt x="834" y="95"/>
                    </a:lnTo>
                    <a:lnTo>
                      <a:pt x="836" y="98"/>
                    </a:lnTo>
                    <a:lnTo>
                      <a:pt x="839" y="100"/>
                    </a:lnTo>
                    <a:lnTo>
                      <a:pt x="843" y="101"/>
                    </a:lnTo>
                    <a:lnTo>
                      <a:pt x="844" y="105"/>
                    </a:lnTo>
                    <a:lnTo>
                      <a:pt x="848" y="95"/>
                    </a:lnTo>
                    <a:lnTo>
                      <a:pt x="849" y="98"/>
                    </a:lnTo>
                    <a:lnTo>
                      <a:pt x="853" y="105"/>
                    </a:lnTo>
                    <a:lnTo>
                      <a:pt x="856" y="103"/>
                    </a:lnTo>
                    <a:lnTo>
                      <a:pt x="858" y="98"/>
                    </a:lnTo>
                    <a:lnTo>
                      <a:pt x="861" y="100"/>
                    </a:lnTo>
                    <a:lnTo>
                      <a:pt x="864" y="101"/>
                    </a:lnTo>
                    <a:lnTo>
                      <a:pt x="866" y="101"/>
                    </a:lnTo>
                    <a:lnTo>
                      <a:pt x="869" y="101"/>
                    </a:lnTo>
                    <a:lnTo>
                      <a:pt x="873" y="98"/>
                    </a:lnTo>
                    <a:lnTo>
                      <a:pt x="874" y="105"/>
                    </a:lnTo>
                    <a:lnTo>
                      <a:pt x="877" y="101"/>
                    </a:lnTo>
                    <a:lnTo>
                      <a:pt x="879" y="103"/>
                    </a:lnTo>
                    <a:lnTo>
                      <a:pt x="882" y="96"/>
                    </a:lnTo>
                    <a:lnTo>
                      <a:pt x="886" y="105"/>
                    </a:lnTo>
                    <a:lnTo>
                      <a:pt x="887" y="96"/>
                    </a:lnTo>
                    <a:lnTo>
                      <a:pt x="891" y="101"/>
                    </a:lnTo>
                    <a:lnTo>
                      <a:pt x="892" y="98"/>
                    </a:lnTo>
                    <a:lnTo>
                      <a:pt x="896" y="103"/>
                    </a:lnTo>
                    <a:lnTo>
                      <a:pt x="899" y="105"/>
                    </a:lnTo>
                    <a:lnTo>
                      <a:pt x="901" y="93"/>
                    </a:lnTo>
                    <a:lnTo>
                      <a:pt x="904" y="103"/>
                    </a:lnTo>
                    <a:lnTo>
                      <a:pt x="907" y="103"/>
                    </a:lnTo>
                    <a:lnTo>
                      <a:pt x="909" y="100"/>
                    </a:lnTo>
                    <a:lnTo>
                      <a:pt x="912" y="93"/>
                    </a:lnTo>
                    <a:lnTo>
                      <a:pt x="914" y="91"/>
                    </a:lnTo>
                    <a:lnTo>
                      <a:pt x="917" y="98"/>
                    </a:lnTo>
                    <a:lnTo>
                      <a:pt x="921" y="98"/>
                    </a:lnTo>
                    <a:lnTo>
                      <a:pt x="922" y="98"/>
                    </a:lnTo>
                    <a:lnTo>
                      <a:pt x="926" y="100"/>
                    </a:lnTo>
                    <a:lnTo>
                      <a:pt x="929" y="101"/>
                    </a:lnTo>
                    <a:lnTo>
                      <a:pt x="931" y="103"/>
                    </a:lnTo>
                    <a:lnTo>
                      <a:pt x="934" y="100"/>
                    </a:lnTo>
                    <a:lnTo>
                      <a:pt x="937" y="96"/>
                    </a:lnTo>
                    <a:lnTo>
                      <a:pt x="939" y="98"/>
                    </a:lnTo>
                    <a:lnTo>
                      <a:pt x="942" y="100"/>
                    </a:lnTo>
                    <a:lnTo>
                      <a:pt x="944" y="100"/>
                    </a:lnTo>
                    <a:lnTo>
                      <a:pt x="947" y="105"/>
                    </a:lnTo>
                    <a:lnTo>
                      <a:pt x="950" y="100"/>
                    </a:lnTo>
                    <a:lnTo>
                      <a:pt x="952" y="103"/>
                    </a:lnTo>
                    <a:lnTo>
                      <a:pt x="955" y="98"/>
                    </a:lnTo>
                    <a:lnTo>
                      <a:pt x="957" y="96"/>
                    </a:lnTo>
                    <a:lnTo>
                      <a:pt x="960" y="98"/>
                    </a:lnTo>
                    <a:lnTo>
                      <a:pt x="964" y="101"/>
                    </a:lnTo>
                    <a:lnTo>
                      <a:pt x="965" y="100"/>
                    </a:lnTo>
                    <a:lnTo>
                      <a:pt x="969" y="95"/>
                    </a:lnTo>
                    <a:lnTo>
                      <a:pt x="972" y="101"/>
                    </a:lnTo>
                    <a:lnTo>
                      <a:pt x="974" y="103"/>
                    </a:lnTo>
                    <a:lnTo>
                      <a:pt x="977" y="100"/>
                    </a:lnTo>
                    <a:lnTo>
                      <a:pt x="979" y="103"/>
                    </a:lnTo>
                    <a:lnTo>
                      <a:pt x="982" y="98"/>
                    </a:lnTo>
                    <a:lnTo>
                      <a:pt x="985" y="95"/>
                    </a:lnTo>
                    <a:lnTo>
                      <a:pt x="987" y="98"/>
                    </a:lnTo>
                    <a:lnTo>
                      <a:pt x="990" y="101"/>
                    </a:lnTo>
                    <a:lnTo>
                      <a:pt x="994" y="100"/>
                    </a:lnTo>
                    <a:lnTo>
                      <a:pt x="995" y="100"/>
                    </a:lnTo>
                    <a:lnTo>
                      <a:pt x="999" y="101"/>
                    </a:lnTo>
                    <a:lnTo>
                      <a:pt x="1002" y="101"/>
                    </a:lnTo>
                    <a:lnTo>
                      <a:pt x="1004" y="95"/>
                    </a:lnTo>
                    <a:lnTo>
                      <a:pt x="1007" y="100"/>
                    </a:lnTo>
                    <a:lnTo>
                      <a:pt x="1009" y="96"/>
                    </a:lnTo>
                    <a:lnTo>
                      <a:pt x="1012" y="98"/>
                    </a:lnTo>
                    <a:lnTo>
                      <a:pt x="1015" y="98"/>
                    </a:lnTo>
                    <a:lnTo>
                      <a:pt x="1017" y="103"/>
                    </a:lnTo>
                    <a:lnTo>
                      <a:pt x="1020" y="96"/>
                    </a:lnTo>
                    <a:lnTo>
                      <a:pt x="1024" y="95"/>
                    </a:lnTo>
                    <a:lnTo>
                      <a:pt x="1025" y="100"/>
                    </a:lnTo>
                    <a:lnTo>
                      <a:pt x="1028" y="103"/>
                    </a:lnTo>
                    <a:lnTo>
                      <a:pt x="1030" y="103"/>
                    </a:lnTo>
                    <a:lnTo>
                      <a:pt x="1033" y="100"/>
                    </a:lnTo>
                    <a:lnTo>
                      <a:pt x="1037" y="100"/>
                    </a:lnTo>
                    <a:lnTo>
                      <a:pt x="1038" y="100"/>
                    </a:lnTo>
                    <a:lnTo>
                      <a:pt x="1042" y="98"/>
                    </a:lnTo>
                    <a:lnTo>
                      <a:pt x="1043" y="98"/>
                    </a:lnTo>
                    <a:lnTo>
                      <a:pt x="1047" y="96"/>
                    </a:lnTo>
                    <a:lnTo>
                      <a:pt x="1050" y="100"/>
                    </a:lnTo>
                    <a:lnTo>
                      <a:pt x="1052" y="100"/>
                    </a:lnTo>
                    <a:lnTo>
                      <a:pt x="1055" y="103"/>
                    </a:lnTo>
                    <a:lnTo>
                      <a:pt x="1058" y="103"/>
                    </a:lnTo>
                    <a:lnTo>
                      <a:pt x="1060" y="101"/>
                    </a:lnTo>
                    <a:lnTo>
                      <a:pt x="1063" y="105"/>
                    </a:lnTo>
                    <a:lnTo>
                      <a:pt x="1067" y="98"/>
                    </a:lnTo>
                    <a:lnTo>
                      <a:pt x="1068" y="100"/>
                    </a:lnTo>
                    <a:lnTo>
                      <a:pt x="1072" y="101"/>
                    </a:lnTo>
                    <a:lnTo>
                      <a:pt x="1073" y="98"/>
                    </a:lnTo>
                    <a:lnTo>
                      <a:pt x="1077" y="105"/>
                    </a:lnTo>
                    <a:lnTo>
                      <a:pt x="1080" y="100"/>
                    </a:lnTo>
                    <a:lnTo>
                      <a:pt x="1082" y="103"/>
                    </a:lnTo>
                    <a:lnTo>
                      <a:pt x="1085" y="90"/>
                    </a:lnTo>
                    <a:lnTo>
                      <a:pt x="1088" y="96"/>
                    </a:lnTo>
                    <a:lnTo>
                      <a:pt x="1090" y="90"/>
                    </a:lnTo>
                    <a:lnTo>
                      <a:pt x="1093" y="93"/>
                    </a:lnTo>
                    <a:lnTo>
                      <a:pt x="1095" y="100"/>
                    </a:lnTo>
                    <a:lnTo>
                      <a:pt x="1098" y="100"/>
                    </a:lnTo>
                    <a:lnTo>
                      <a:pt x="1101" y="103"/>
                    </a:lnTo>
                    <a:lnTo>
                      <a:pt x="1103" y="100"/>
                    </a:lnTo>
                    <a:lnTo>
                      <a:pt x="1106" y="103"/>
                    </a:lnTo>
                    <a:lnTo>
                      <a:pt x="1110" y="96"/>
                    </a:lnTo>
                    <a:lnTo>
                      <a:pt x="1111" y="101"/>
                    </a:lnTo>
                    <a:lnTo>
                      <a:pt x="1115" y="103"/>
                    </a:lnTo>
                    <a:lnTo>
                      <a:pt x="1116" y="98"/>
                    </a:lnTo>
                    <a:lnTo>
                      <a:pt x="1120" y="101"/>
                    </a:lnTo>
                    <a:lnTo>
                      <a:pt x="1123" y="100"/>
                    </a:lnTo>
                    <a:lnTo>
                      <a:pt x="1125" y="96"/>
                    </a:lnTo>
                    <a:lnTo>
                      <a:pt x="1128" y="100"/>
                    </a:lnTo>
                    <a:lnTo>
                      <a:pt x="1131" y="93"/>
                    </a:lnTo>
                    <a:lnTo>
                      <a:pt x="1133" y="98"/>
                    </a:lnTo>
                    <a:lnTo>
                      <a:pt x="1136" y="91"/>
                    </a:lnTo>
                    <a:lnTo>
                      <a:pt x="1138" y="95"/>
                    </a:lnTo>
                    <a:lnTo>
                      <a:pt x="1141" y="101"/>
                    </a:lnTo>
                    <a:lnTo>
                      <a:pt x="1145" y="100"/>
                    </a:lnTo>
                    <a:lnTo>
                      <a:pt x="1146" y="82"/>
                    </a:lnTo>
                    <a:lnTo>
                      <a:pt x="1150" y="101"/>
                    </a:lnTo>
                    <a:lnTo>
                      <a:pt x="1153" y="100"/>
                    </a:lnTo>
                    <a:lnTo>
                      <a:pt x="1155" y="103"/>
                    </a:lnTo>
                    <a:lnTo>
                      <a:pt x="1158" y="101"/>
                    </a:lnTo>
                    <a:lnTo>
                      <a:pt x="1160" y="100"/>
                    </a:lnTo>
                    <a:lnTo>
                      <a:pt x="1163" y="100"/>
                    </a:lnTo>
                    <a:lnTo>
                      <a:pt x="1166" y="101"/>
                    </a:lnTo>
                    <a:lnTo>
                      <a:pt x="1168" y="96"/>
                    </a:lnTo>
                    <a:lnTo>
                      <a:pt x="1171" y="93"/>
                    </a:lnTo>
                    <a:lnTo>
                      <a:pt x="1174" y="101"/>
                    </a:lnTo>
                    <a:lnTo>
                      <a:pt x="1176" y="103"/>
                    </a:lnTo>
                    <a:lnTo>
                      <a:pt x="1179" y="93"/>
                    </a:lnTo>
                    <a:lnTo>
                      <a:pt x="1181" y="93"/>
                    </a:lnTo>
                    <a:lnTo>
                      <a:pt x="1184" y="98"/>
                    </a:lnTo>
                    <a:lnTo>
                      <a:pt x="1188" y="103"/>
                    </a:lnTo>
                    <a:lnTo>
                      <a:pt x="1189" y="98"/>
                    </a:lnTo>
                    <a:lnTo>
                      <a:pt x="1193" y="101"/>
                    </a:lnTo>
                    <a:lnTo>
                      <a:pt x="1196" y="101"/>
                    </a:lnTo>
                    <a:lnTo>
                      <a:pt x="1198" y="101"/>
                    </a:lnTo>
                    <a:lnTo>
                      <a:pt x="1201" y="100"/>
                    </a:lnTo>
                    <a:lnTo>
                      <a:pt x="1203" y="96"/>
                    </a:lnTo>
                    <a:lnTo>
                      <a:pt x="1206" y="93"/>
                    </a:lnTo>
                    <a:lnTo>
                      <a:pt x="1209" y="98"/>
                    </a:lnTo>
                    <a:lnTo>
                      <a:pt x="1211" y="103"/>
                    </a:lnTo>
                    <a:lnTo>
                      <a:pt x="1214" y="98"/>
                    </a:lnTo>
                    <a:lnTo>
                      <a:pt x="1218" y="101"/>
                    </a:lnTo>
                    <a:lnTo>
                      <a:pt x="1219" y="100"/>
                    </a:lnTo>
                    <a:lnTo>
                      <a:pt x="1223" y="101"/>
                    </a:lnTo>
                    <a:lnTo>
                      <a:pt x="1224" y="93"/>
                    </a:lnTo>
                    <a:lnTo>
                      <a:pt x="1228" y="101"/>
                    </a:lnTo>
                    <a:lnTo>
                      <a:pt x="1231" y="95"/>
                    </a:lnTo>
                    <a:lnTo>
                      <a:pt x="1233" y="100"/>
                    </a:lnTo>
                    <a:lnTo>
                      <a:pt x="1236" y="100"/>
                    </a:lnTo>
                    <a:lnTo>
                      <a:pt x="1239" y="101"/>
                    </a:lnTo>
                    <a:lnTo>
                      <a:pt x="1241" y="101"/>
                    </a:lnTo>
                    <a:lnTo>
                      <a:pt x="1244" y="96"/>
                    </a:lnTo>
                    <a:lnTo>
                      <a:pt x="1248" y="101"/>
                    </a:lnTo>
                    <a:lnTo>
                      <a:pt x="1249" y="96"/>
                    </a:lnTo>
                    <a:lnTo>
                      <a:pt x="1252" y="100"/>
                    </a:lnTo>
                    <a:lnTo>
                      <a:pt x="1254" y="98"/>
                    </a:lnTo>
                    <a:lnTo>
                      <a:pt x="1257" y="95"/>
                    </a:lnTo>
                    <a:lnTo>
                      <a:pt x="1261" y="98"/>
                    </a:lnTo>
                    <a:lnTo>
                      <a:pt x="1262" y="93"/>
                    </a:lnTo>
                    <a:lnTo>
                      <a:pt x="1266" y="86"/>
                    </a:lnTo>
                    <a:lnTo>
                      <a:pt x="1269" y="103"/>
                    </a:lnTo>
                    <a:lnTo>
                      <a:pt x="1271" y="91"/>
                    </a:lnTo>
                    <a:lnTo>
                      <a:pt x="1274" y="93"/>
                    </a:lnTo>
                    <a:lnTo>
                      <a:pt x="1276" y="85"/>
                    </a:lnTo>
                    <a:lnTo>
                      <a:pt x="1279" y="105"/>
                    </a:lnTo>
                    <a:lnTo>
                      <a:pt x="1282" y="103"/>
                    </a:lnTo>
                    <a:lnTo>
                      <a:pt x="1284" y="93"/>
                    </a:lnTo>
                    <a:lnTo>
                      <a:pt x="1287" y="93"/>
                    </a:lnTo>
                    <a:lnTo>
                      <a:pt x="1289" y="103"/>
                    </a:lnTo>
                    <a:lnTo>
                      <a:pt x="1292" y="93"/>
                    </a:lnTo>
                    <a:lnTo>
                      <a:pt x="1296" y="93"/>
                    </a:lnTo>
                    <a:lnTo>
                      <a:pt x="1297" y="88"/>
                    </a:lnTo>
                    <a:lnTo>
                      <a:pt x="1301" y="100"/>
                    </a:lnTo>
                    <a:lnTo>
                      <a:pt x="1304" y="90"/>
                    </a:lnTo>
                    <a:lnTo>
                      <a:pt x="1306" y="93"/>
                    </a:lnTo>
                    <a:lnTo>
                      <a:pt x="1309" y="88"/>
                    </a:lnTo>
                    <a:lnTo>
                      <a:pt x="1312" y="96"/>
                    </a:lnTo>
                    <a:lnTo>
                      <a:pt x="1314" y="103"/>
                    </a:lnTo>
                    <a:lnTo>
                      <a:pt x="1317" y="101"/>
                    </a:lnTo>
                    <a:lnTo>
                      <a:pt x="1319" y="83"/>
                    </a:lnTo>
                    <a:lnTo>
                      <a:pt x="1322" y="100"/>
                    </a:lnTo>
                    <a:lnTo>
                      <a:pt x="1325" y="90"/>
                    </a:lnTo>
                    <a:lnTo>
                      <a:pt x="1327" y="95"/>
                    </a:lnTo>
                    <a:lnTo>
                      <a:pt x="1330" y="103"/>
                    </a:lnTo>
                    <a:lnTo>
                      <a:pt x="1334" y="96"/>
                    </a:lnTo>
                    <a:lnTo>
                      <a:pt x="1335" y="101"/>
                    </a:lnTo>
                    <a:lnTo>
                      <a:pt x="1339" y="88"/>
                    </a:lnTo>
                    <a:lnTo>
                      <a:pt x="1340" y="93"/>
                    </a:lnTo>
                    <a:lnTo>
                      <a:pt x="1344" y="85"/>
                    </a:lnTo>
                    <a:lnTo>
                      <a:pt x="1347" y="100"/>
                    </a:lnTo>
                    <a:lnTo>
                      <a:pt x="1349" y="93"/>
                    </a:lnTo>
                    <a:lnTo>
                      <a:pt x="1352" y="85"/>
                    </a:lnTo>
                    <a:lnTo>
                      <a:pt x="1355" y="101"/>
                    </a:lnTo>
                    <a:lnTo>
                      <a:pt x="1357" y="88"/>
                    </a:lnTo>
                    <a:lnTo>
                      <a:pt x="1360" y="86"/>
                    </a:lnTo>
                    <a:lnTo>
                      <a:pt x="1362" y="88"/>
                    </a:lnTo>
                    <a:lnTo>
                      <a:pt x="1365" y="73"/>
                    </a:lnTo>
                    <a:lnTo>
                      <a:pt x="1369" y="103"/>
                    </a:lnTo>
                    <a:lnTo>
                      <a:pt x="1370" y="98"/>
                    </a:lnTo>
                    <a:lnTo>
                      <a:pt x="1374" y="86"/>
                    </a:lnTo>
                    <a:lnTo>
                      <a:pt x="1377" y="78"/>
                    </a:lnTo>
                    <a:lnTo>
                      <a:pt x="1379" y="100"/>
                    </a:lnTo>
                    <a:lnTo>
                      <a:pt x="1382" y="96"/>
                    </a:lnTo>
                    <a:lnTo>
                      <a:pt x="1384" y="101"/>
                    </a:lnTo>
                    <a:lnTo>
                      <a:pt x="1387" y="95"/>
                    </a:lnTo>
                    <a:lnTo>
                      <a:pt x="1390" y="82"/>
                    </a:lnTo>
                    <a:lnTo>
                      <a:pt x="1392" y="80"/>
                    </a:lnTo>
                    <a:lnTo>
                      <a:pt x="1395" y="52"/>
                    </a:lnTo>
                    <a:lnTo>
                      <a:pt x="1399" y="63"/>
                    </a:lnTo>
                    <a:lnTo>
                      <a:pt x="1400" y="62"/>
                    </a:lnTo>
                    <a:lnTo>
                      <a:pt x="1403" y="62"/>
                    </a:lnTo>
                    <a:lnTo>
                      <a:pt x="1405" y="91"/>
                    </a:lnTo>
                    <a:lnTo>
                      <a:pt x="1408" y="86"/>
                    </a:lnTo>
                    <a:lnTo>
                      <a:pt x="1412" y="85"/>
                    </a:lnTo>
                    <a:lnTo>
                      <a:pt x="1413" y="53"/>
                    </a:lnTo>
                    <a:lnTo>
                      <a:pt x="1417" y="47"/>
                    </a:lnTo>
                    <a:lnTo>
                      <a:pt x="1420" y="53"/>
                    </a:lnTo>
                    <a:lnTo>
                      <a:pt x="1422" y="63"/>
                    </a:lnTo>
                    <a:lnTo>
                      <a:pt x="1425" y="88"/>
                    </a:lnTo>
                    <a:lnTo>
                      <a:pt x="1427" y="75"/>
                    </a:lnTo>
                    <a:lnTo>
                      <a:pt x="1430" y="53"/>
                    </a:lnTo>
                    <a:lnTo>
                      <a:pt x="1433" y="20"/>
                    </a:lnTo>
                    <a:lnTo>
                      <a:pt x="1435" y="35"/>
                    </a:lnTo>
                    <a:lnTo>
                      <a:pt x="1438" y="12"/>
                    </a:lnTo>
                    <a:lnTo>
                      <a:pt x="1442" y="17"/>
                    </a:lnTo>
                    <a:lnTo>
                      <a:pt x="1443" y="57"/>
                    </a:lnTo>
                    <a:lnTo>
                      <a:pt x="1447" y="0"/>
                    </a:lnTo>
                    <a:lnTo>
                      <a:pt x="1448" y="80"/>
                    </a:lnTo>
                    <a:lnTo>
                      <a:pt x="1452" y="48"/>
                    </a:lnTo>
                    <a:lnTo>
                      <a:pt x="1455" y="27"/>
                    </a:lnTo>
                    <a:lnTo>
                      <a:pt x="1457" y="65"/>
                    </a:lnTo>
                    <a:lnTo>
                      <a:pt x="1460" y="45"/>
                    </a:lnTo>
                    <a:lnTo>
                      <a:pt x="1463" y="91"/>
                    </a:lnTo>
                    <a:lnTo>
                      <a:pt x="1465" y="37"/>
                    </a:lnTo>
                    <a:lnTo>
                      <a:pt x="1468" y="67"/>
                    </a:lnTo>
                    <a:lnTo>
                      <a:pt x="1470" y="80"/>
                    </a:lnTo>
                    <a:lnTo>
                      <a:pt x="1473" y="82"/>
                    </a:lnTo>
                    <a:lnTo>
                      <a:pt x="1476" y="72"/>
                    </a:lnTo>
                    <a:lnTo>
                      <a:pt x="1478" y="80"/>
                    </a:lnTo>
                    <a:lnTo>
                      <a:pt x="1481" y="72"/>
                    </a:lnTo>
                    <a:lnTo>
                      <a:pt x="1485" y="82"/>
                    </a:lnTo>
                    <a:lnTo>
                      <a:pt x="1486" y="73"/>
                    </a:lnTo>
                    <a:lnTo>
                      <a:pt x="1490" y="96"/>
                    </a:lnTo>
                    <a:lnTo>
                      <a:pt x="1491" y="82"/>
                    </a:lnTo>
                    <a:lnTo>
                      <a:pt x="1495" y="96"/>
                    </a:lnTo>
                    <a:lnTo>
                      <a:pt x="1498" y="78"/>
                    </a:lnTo>
                    <a:lnTo>
                      <a:pt x="1500" y="83"/>
                    </a:lnTo>
                    <a:lnTo>
                      <a:pt x="1503" y="90"/>
                    </a:lnTo>
                    <a:lnTo>
                      <a:pt x="1506" y="85"/>
                    </a:lnTo>
                    <a:lnTo>
                      <a:pt x="1508" y="96"/>
                    </a:lnTo>
                    <a:lnTo>
                      <a:pt x="1511" y="78"/>
                    </a:lnTo>
                    <a:lnTo>
                      <a:pt x="1515" y="93"/>
                    </a:lnTo>
                    <a:lnTo>
                      <a:pt x="1516" y="105"/>
                    </a:lnTo>
                    <a:lnTo>
                      <a:pt x="1520" y="105"/>
                    </a:lnTo>
                    <a:lnTo>
                      <a:pt x="1521" y="90"/>
                    </a:lnTo>
                    <a:lnTo>
                      <a:pt x="1525" y="103"/>
                    </a:lnTo>
                    <a:lnTo>
                      <a:pt x="1528" y="88"/>
                    </a:lnTo>
                    <a:lnTo>
                      <a:pt x="1530" y="91"/>
                    </a:lnTo>
                    <a:lnTo>
                      <a:pt x="1533" y="88"/>
                    </a:lnTo>
                    <a:lnTo>
                      <a:pt x="1535" y="91"/>
                    </a:lnTo>
                    <a:lnTo>
                      <a:pt x="1538" y="85"/>
                    </a:lnTo>
                    <a:lnTo>
                      <a:pt x="1541" y="100"/>
                    </a:lnTo>
                    <a:lnTo>
                      <a:pt x="1543" y="95"/>
                    </a:lnTo>
                    <a:lnTo>
                      <a:pt x="1546" y="91"/>
                    </a:lnTo>
                    <a:lnTo>
                      <a:pt x="1550" y="103"/>
                    </a:lnTo>
                    <a:lnTo>
                      <a:pt x="1551" y="93"/>
                    </a:lnTo>
                    <a:lnTo>
                      <a:pt x="1554" y="90"/>
                    </a:lnTo>
                    <a:lnTo>
                      <a:pt x="1556" y="83"/>
                    </a:lnTo>
                    <a:lnTo>
                      <a:pt x="1559" y="96"/>
                    </a:lnTo>
                    <a:lnTo>
                      <a:pt x="1563" y="100"/>
                    </a:lnTo>
                    <a:lnTo>
                      <a:pt x="1564" y="96"/>
                    </a:lnTo>
                    <a:lnTo>
                      <a:pt x="1568" y="90"/>
                    </a:lnTo>
                    <a:lnTo>
                      <a:pt x="1571" y="96"/>
                    </a:lnTo>
                    <a:lnTo>
                      <a:pt x="1573" y="96"/>
                    </a:lnTo>
                    <a:lnTo>
                      <a:pt x="1576" y="100"/>
                    </a:lnTo>
                    <a:lnTo>
                      <a:pt x="1579" y="86"/>
                    </a:lnTo>
                    <a:lnTo>
                      <a:pt x="1581" y="101"/>
                    </a:lnTo>
                    <a:lnTo>
                      <a:pt x="1584" y="91"/>
                    </a:lnTo>
                    <a:lnTo>
                      <a:pt x="1586" y="100"/>
                    </a:lnTo>
                    <a:lnTo>
                      <a:pt x="1589" y="96"/>
                    </a:lnTo>
                    <a:lnTo>
                      <a:pt x="1593" y="91"/>
                    </a:lnTo>
                    <a:lnTo>
                      <a:pt x="1594" y="93"/>
                    </a:lnTo>
                    <a:lnTo>
                      <a:pt x="1598" y="98"/>
                    </a:lnTo>
                    <a:lnTo>
                      <a:pt x="1601" y="100"/>
                    </a:lnTo>
                    <a:lnTo>
                      <a:pt x="1603" y="103"/>
                    </a:lnTo>
                    <a:lnTo>
                      <a:pt x="1606" y="95"/>
                    </a:lnTo>
                    <a:lnTo>
                      <a:pt x="1608" y="101"/>
                    </a:lnTo>
                    <a:lnTo>
                      <a:pt x="1611" y="101"/>
                    </a:lnTo>
                    <a:lnTo>
                      <a:pt x="1614" y="101"/>
                    </a:lnTo>
                    <a:lnTo>
                      <a:pt x="1616" y="100"/>
                    </a:lnTo>
                    <a:lnTo>
                      <a:pt x="1619" y="101"/>
                    </a:lnTo>
                    <a:lnTo>
                      <a:pt x="1621" y="93"/>
                    </a:lnTo>
                    <a:lnTo>
                      <a:pt x="1624" y="100"/>
                    </a:lnTo>
                    <a:lnTo>
                      <a:pt x="1627" y="100"/>
                    </a:lnTo>
                    <a:lnTo>
                      <a:pt x="1629" y="101"/>
                    </a:lnTo>
                    <a:lnTo>
                      <a:pt x="1632" y="98"/>
                    </a:lnTo>
                    <a:lnTo>
                      <a:pt x="1636" y="101"/>
                    </a:lnTo>
                    <a:lnTo>
                      <a:pt x="1637" y="93"/>
                    </a:lnTo>
                    <a:lnTo>
                      <a:pt x="1641" y="100"/>
                    </a:lnTo>
                    <a:lnTo>
                      <a:pt x="1644" y="101"/>
                    </a:lnTo>
                    <a:lnTo>
                      <a:pt x="1646" y="93"/>
                    </a:lnTo>
                    <a:lnTo>
                      <a:pt x="1649" y="98"/>
                    </a:lnTo>
                    <a:lnTo>
                      <a:pt x="1651" y="103"/>
                    </a:lnTo>
                    <a:lnTo>
                      <a:pt x="1654" y="100"/>
                    </a:lnTo>
                    <a:lnTo>
                      <a:pt x="1657" y="105"/>
                    </a:lnTo>
                    <a:lnTo>
                      <a:pt x="1659" y="101"/>
                    </a:lnTo>
                    <a:lnTo>
                      <a:pt x="1662" y="103"/>
                    </a:lnTo>
                    <a:lnTo>
                      <a:pt x="1666" y="96"/>
                    </a:lnTo>
                    <a:lnTo>
                      <a:pt x="1667" y="95"/>
                    </a:lnTo>
                    <a:lnTo>
                      <a:pt x="1671" y="103"/>
                    </a:lnTo>
                    <a:lnTo>
                      <a:pt x="1672" y="103"/>
                    </a:lnTo>
                    <a:lnTo>
                      <a:pt x="1676" y="98"/>
                    </a:lnTo>
                    <a:lnTo>
                      <a:pt x="1679" y="96"/>
                    </a:lnTo>
                    <a:lnTo>
                      <a:pt x="1681" y="101"/>
                    </a:lnTo>
                    <a:lnTo>
                      <a:pt x="1684" y="90"/>
                    </a:lnTo>
                    <a:lnTo>
                      <a:pt x="1686" y="105"/>
                    </a:lnTo>
                    <a:lnTo>
                      <a:pt x="1689" y="103"/>
                    </a:lnTo>
                    <a:lnTo>
                      <a:pt x="1692" y="101"/>
                    </a:lnTo>
                    <a:lnTo>
                      <a:pt x="1694" y="98"/>
                    </a:lnTo>
                    <a:lnTo>
                      <a:pt x="1697" y="98"/>
                    </a:lnTo>
                    <a:lnTo>
                      <a:pt x="1701" y="100"/>
                    </a:lnTo>
                    <a:lnTo>
                      <a:pt x="1702" y="101"/>
                    </a:lnTo>
                    <a:lnTo>
                      <a:pt x="1705" y="101"/>
                    </a:lnTo>
                    <a:lnTo>
                      <a:pt x="1709" y="100"/>
                    </a:lnTo>
                    <a:lnTo>
                      <a:pt x="1710" y="100"/>
                    </a:lnTo>
                    <a:lnTo>
                      <a:pt x="1714" y="100"/>
                    </a:lnTo>
                    <a:lnTo>
                      <a:pt x="1715" y="105"/>
                    </a:lnTo>
                    <a:lnTo>
                      <a:pt x="1719" y="100"/>
                    </a:lnTo>
                    <a:lnTo>
                      <a:pt x="1722" y="101"/>
                    </a:lnTo>
                    <a:lnTo>
                      <a:pt x="1724" y="95"/>
                    </a:lnTo>
                    <a:lnTo>
                      <a:pt x="1727" y="96"/>
                    </a:lnTo>
                    <a:lnTo>
                      <a:pt x="1730" y="95"/>
                    </a:lnTo>
                    <a:lnTo>
                      <a:pt x="1732" y="101"/>
                    </a:lnTo>
                    <a:lnTo>
                      <a:pt x="1735" y="101"/>
                    </a:lnTo>
                    <a:lnTo>
                      <a:pt x="1737" y="95"/>
                    </a:lnTo>
                    <a:lnTo>
                      <a:pt x="1740" y="98"/>
                    </a:lnTo>
                    <a:lnTo>
                      <a:pt x="1744" y="101"/>
                    </a:lnTo>
                    <a:lnTo>
                      <a:pt x="1745" y="103"/>
                    </a:lnTo>
                    <a:lnTo>
                      <a:pt x="1749" y="101"/>
                    </a:lnTo>
                    <a:lnTo>
                      <a:pt x="1752" y="91"/>
                    </a:lnTo>
                    <a:lnTo>
                      <a:pt x="1754" y="98"/>
                    </a:lnTo>
                    <a:lnTo>
                      <a:pt x="1757" y="103"/>
                    </a:lnTo>
                    <a:lnTo>
                      <a:pt x="1759" y="96"/>
                    </a:lnTo>
                    <a:lnTo>
                      <a:pt x="1762" y="101"/>
                    </a:lnTo>
                    <a:lnTo>
                      <a:pt x="1765" y="100"/>
                    </a:lnTo>
                    <a:lnTo>
                      <a:pt x="1767" y="95"/>
                    </a:lnTo>
                    <a:lnTo>
                      <a:pt x="1770" y="96"/>
                    </a:lnTo>
                    <a:lnTo>
                      <a:pt x="1774" y="98"/>
                    </a:lnTo>
                    <a:lnTo>
                      <a:pt x="1775" y="101"/>
                    </a:lnTo>
                    <a:lnTo>
                      <a:pt x="1778" y="103"/>
                    </a:lnTo>
                    <a:lnTo>
                      <a:pt x="1780" y="101"/>
                    </a:lnTo>
                    <a:lnTo>
                      <a:pt x="1783" y="100"/>
                    </a:lnTo>
                    <a:lnTo>
                      <a:pt x="1787" y="100"/>
                    </a:lnTo>
                    <a:lnTo>
                      <a:pt x="1788" y="105"/>
                    </a:lnTo>
                    <a:lnTo>
                      <a:pt x="1792" y="100"/>
                    </a:lnTo>
                    <a:lnTo>
                      <a:pt x="1795" y="96"/>
                    </a:lnTo>
                    <a:lnTo>
                      <a:pt x="1797" y="101"/>
                    </a:lnTo>
                    <a:lnTo>
                      <a:pt x="1800" y="96"/>
                    </a:lnTo>
                    <a:lnTo>
                      <a:pt x="1802" y="96"/>
                    </a:lnTo>
                    <a:lnTo>
                      <a:pt x="1805" y="103"/>
                    </a:lnTo>
                    <a:lnTo>
                      <a:pt x="1808" y="96"/>
                    </a:lnTo>
                    <a:lnTo>
                      <a:pt x="1810" y="103"/>
                    </a:lnTo>
                    <a:lnTo>
                      <a:pt x="1813" y="101"/>
                    </a:lnTo>
                    <a:lnTo>
                      <a:pt x="1817" y="100"/>
                    </a:lnTo>
                    <a:lnTo>
                      <a:pt x="1818" y="100"/>
                    </a:lnTo>
                    <a:lnTo>
                      <a:pt x="1822" y="105"/>
                    </a:lnTo>
                    <a:lnTo>
                      <a:pt x="1823" y="105"/>
                    </a:lnTo>
                    <a:lnTo>
                      <a:pt x="1827" y="98"/>
                    </a:lnTo>
                    <a:lnTo>
                      <a:pt x="1830" y="101"/>
                    </a:lnTo>
                    <a:lnTo>
                      <a:pt x="1832" y="103"/>
                    </a:lnTo>
                    <a:lnTo>
                      <a:pt x="1835" y="100"/>
                    </a:lnTo>
                    <a:lnTo>
                      <a:pt x="1838" y="96"/>
                    </a:lnTo>
                    <a:lnTo>
                      <a:pt x="1840" y="96"/>
                    </a:lnTo>
                    <a:lnTo>
                      <a:pt x="1843" y="100"/>
                    </a:lnTo>
                    <a:lnTo>
                      <a:pt x="1847" y="101"/>
                    </a:lnTo>
                    <a:lnTo>
                      <a:pt x="1848" y="100"/>
                    </a:lnTo>
                    <a:lnTo>
                      <a:pt x="1851" y="95"/>
                    </a:lnTo>
                    <a:lnTo>
                      <a:pt x="1853" y="96"/>
                    </a:lnTo>
                    <a:lnTo>
                      <a:pt x="1856" y="98"/>
                    </a:lnTo>
                    <a:lnTo>
                      <a:pt x="1860" y="93"/>
                    </a:lnTo>
                    <a:lnTo>
                      <a:pt x="1861" y="95"/>
                    </a:lnTo>
                    <a:lnTo>
                      <a:pt x="1865" y="95"/>
                    </a:lnTo>
                    <a:lnTo>
                      <a:pt x="1866" y="90"/>
                    </a:lnTo>
                    <a:lnTo>
                      <a:pt x="1870" y="100"/>
                    </a:lnTo>
                    <a:lnTo>
                      <a:pt x="1873" y="95"/>
                    </a:lnTo>
                    <a:lnTo>
                      <a:pt x="1875" y="91"/>
                    </a:lnTo>
                    <a:lnTo>
                      <a:pt x="1878" y="98"/>
                    </a:lnTo>
                    <a:lnTo>
                      <a:pt x="1881" y="98"/>
                    </a:lnTo>
                    <a:lnTo>
                      <a:pt x="1883" y="88"/>
                    </a:lnTo>
                    <a:lnTo>
                      <a:pt x="1886" y="101"/>
                    </a:lnTo>
                    <a:lnTo>
                      <a:pt x="1888" y="96"/>
                    </a:lnTo>
                    <a:lnTo>
                      <a:pt x="1891" y="98"/>
                    </a:lnTo>
                    <a:lnTo>
                      <a:pt x="1895" y="88"/>
                    </a:lnTo>
                    <a:lnTo>
                      <a:pt x="1896" y="96"/>
                    </a:lnTo>
                    <a:lnTo>
                      <a:pt x="1900" y="91"/>
                    </a:lnTo>
                    <a:lnTo>
                      <a:pt x="1903" y="100"/>
                    </a:lnTo>
                    <a:lnTo>
                      <a:pt x="1905" y="101"/>
                    </a:lnTo>
                    <a:lnTo>
                      <a:pt x="1908" y="100"/>
                    </a:lnTo>
                    <a:lnTo>
                      <a:pt x="1911" y="101"/>
                    </a:lnTo>
                    <a:lnTo>
                      <a:pt x="1913" y="98"/>
                    </a:lnTo>
                    <a:lnTo>
                      <a:pt x="1916" y="105"/>
                    </a:lnTo>
                    <a:lnTo>
                      <a:pt x="1918" y="101"/>
                    </a:lnTo>
                    <a:lnTo>
                      <a:pt x="1921" y="98"/>
                    </a:lnTo>
                    <a:lnTo>
                      <a:pt x="1925" y="95"/>
                    </a:lnTo>
                    <a:lnTo>
                      <a:pt x="1926" y="96"/>
                    </a:lnTo>
                    <a:lnTo>
                      <a:pt x="1929" y="86"/>
                    </a:lnTo>
                    <a:lnTo>
                      <a:pt x="1933" y="98"/>
                    </a:lnTo>
                    <a:lnTo>
                      <a:pt x="1934" y="93"/>
                    </a:lnTo>
                    <a:lnTo>
                      <a:pt x="1938" y="98"/>
                    </a:lnTo>
                    <a:lnTo>
                      <a:pt x="1939" y="96"/>
                    </a:lnTo>
                    <a:lnTo>
                      <a:pt x="1943" y="98"/>
                    </a:lnTo>
                    <a:lnTo>
                      <a:pt x="1946" y="98"/>
                    </a:lnTo>
                    <a:lnTo>
                      <a:pt x="1948" y="105"/>
                    </a:lnTo>
                    <a:lnTo>
                      <a:pt x="1951" y="98"/>
                    </a:lnTo>
                    <a:lnTo>
                      <a:pt x="1953" y="98"/>
                    </a:lnTo>
                    <a:lnTo>
                      <a:pt x="1956" y="95"/>
                    </a:lnTo>
                    <a:lnTo>
                      <a:pt x="1959" y="101"/>
                    </a:lnTo>
                    <a:lnTo>
                      <a:pt x="1961" y="95"/>
                    </a:lnTo>
                    <a:lnTo>
                      <a:pt x="1964" y="96"/>
                    </a:lnTo>
                    <a:lnTo>
                      <a:pt x="1968" y="103"/>
                    </a:lnTo>
                    <a:lnTo>
                      <a:pt x="1969" y="100"/>
                    </a:lnTo>
                    <a:lnTo>
                      <a:pt x="1973" y="98"/>
                    </a:lnTo>
                    <a:lnTo>
                      <a:pt x="1976" y="101"/>
                    </a:lnTo>
                    <a:lnTo>
                      <a:pt x="1978" y="96"/>
                    </a:lnTo>
                    <a:lnTo>
                      <a:pt x="1981" y="100"/>
                    </a:lnTo>
                    <a:lnTo>
                      <a:pt x="1983" y="100"/>
                    </a:lnTo>
                    <a:lnTo>
                      <a:pt x="1986" y="101"/>
                    </a:lnTo>
                    <a:lnTo>
                      <a:pt x="1989" y="96"/>
                    </a:lnTo>
                    <a:lnTo>
                      <a:pt x="1991" y="101"/>
                    </a:lnTo>
                    <a:lnTo>
                      <a:pt x="1994" y="91"/>
                    </a:lnTo>
                    <a:lnTo>
                      <a:pt x="1998" y="101"/>
                    </a:lnTo>
                    <a:lnTo>
                      <a:pt x="1999" y="103"/>
                    </a:lnTo>
                    <a:lnTo>
                      <a:pt x="2002" y="100"/>
                    </a:lnTo>
                    <a:lnTo>
                      <a:pt x="2004" y="98"/>
                    </a:lnTo>
                    <a:lnTo>
                      <a:pt x="2007" y="101"/>
                    </a:lnTo>
                    <a:lnTo>
                      <a:pt x="2011" y="103"/>
                    </a:lnTo>
                    <a:lnTo>
                      <a:pt x="2012" y="101"/>
                    </a:lnTo>
                    <a:lnTo>
                      <a:pt x="2016" y="103"/>
                    </a:lnTo>
                    <a:lnTo>
                      <a:pt x="2019" y="93"/>
                    </a:lnTo>
                    <a:lnTo>
                      <a:pt x="2021" y="100"/>
                    </a:lnTo>
                    <a:lnTo>
                      <a:pt x="2024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6" name="Freeform 390"/>
              <p:cNvSpPr>
                <a:spLocks/>
              </p:cNvSpPr>
              <p:nvPr/>
            </p:nvSpPr>
            <p:spPr bwMode="auto">
              <a:xfrm>
                <a:off x="2693" y="489"/>
                <a:ext cx="491" cy="145"/>
              </a:xfrm>
              <a:custGeom>
                <a:avLst/>
                <a:gdLst>
                  <a:gd name="T0" fmla="*/ 5 w 491"/>
                  <a:gd name="T1" fmla="*/ 138 h 145"/>
                  <a:gd name="T2" fmla="*/ 13 w 491"/>
                  <a:gd name="T3" fmla="*/ 140 h 145"/>
                  <a:gd name="T4" fmla="*/ 22 w 491"/>
                  <a:gd name="T5" fmla="*/ 136 h 145"/>
                  <a:gd name="T6" fmla="*/ 30 w 491"/>
                  <a:gd name="T7" fmla="*/ 140 h 145"/>
                  <a:gd name="T8" fmla="*/ 38 w 491"/>
                  <a:gd name="T9" fmla="*/ 141 h 145"/>
                  <a:gd name="T10" fmla="*/ 45 w 491"/>
                  <a:gd name="T11" fmla="*/ 135 h 145"/>
                  <a:gd name="T12" fmla="*/ 53 w 491"/>
                  <a:gd name="T13" fmla="*/ 141 h 145"/>
                  <a:gd name="T14" fmla="*/ 61 w 491"/>
                  <a:gd name="T15" fmla="*/ 141 h 145"/>
                  <a:gd name="T16" fmla="*/ 70 w 491"/>
                  <a:gd name="T17" fmla="*/ 135 h 145"/>
                  <a:gd name="T18" fmla="*/ 78 w 491"/>
                  <a:gd name="T19" fmla="*/ 140 h 145"/>
                  <a:gd name="T20" fmla="*/ 86 w 491"/>
                  <a:gd name="T21" fmla="*/ 135 h 145"/>
                  <a:gd name="T22" fmla="*/ 95 w 491"/>
                  <a:gd name="T23" fmla="*/ 135 h 145"/>
                  <a:gd name="T24" fmla="*/ 103 w 491"/>
                  <a:gd name="T25" fmla="*/ 135 h 145"/>
                  <a:gd name="T26" fmla="*/ 110 w 491"/>
                  <a:gd name="T27" fmla="*/ 141 h 145"/>
                  <a:gd name="T28" fmla="*/ 118 w 491"/>
                  <a:gd name="T29" fmla="*/ 145 h 145"/>
                  <a:gd name="T30" fmla="*/ 126 w 491"/>
                  <a:gd name="T31" fmla="*/ 133 h 145"/>
                  <a:gd name="T32" fmla="*/ 134 w 491"/>
                  <a:gd name="T33" fmla="*/ 141 h 145"/>
                  <a:gd name="T34" fmla="*/ 143 w 491"/>
                  <a:gd name="T35" fmla="*/ 141 h 145"/>
                  <a:gd name="T36" fmla="*/ 151 w 491"/>
                  <a:gd name="T37" fmla="*/ 140 h 145"/>
                  <a:gd name="T38" fmla="*/ 159 w 491"/>
                  <a:gd name="T39" fmla="*/ 125 h 145"/>
                  <a:gd name="T40" fmla="*/ 168 w 491"/>
                  <a:gd name="T41" fmla="*/ 128 h 145"/>
                  <a:gd name="T42" fmla="*/ 174 w 491"/>
                  <a:gd name="T43" fmla="*/ 143 h 145"/>
                  <a:gd name="T44" fmla="*/ 183 w 491"/>
                  <a:gd name="T45" fmla="*/ 131 h 145"/>
                  <a:gd name="T46" fmla="*/ 191 w 491"/>
                  <a:gd name="T47" fmla="*/ 133 h 145"/>
                  <a:gd name="T48" fmla="*/ 199 w 491"/>
                  <a:gd name="T49" fmla="*/ 136 h 145"/>
                  <a:gd name="T50" fmla="*/ 207 w 491"/>
                  <a:gd name="T51" fmla="*/ 133 h 145"/>
                  <a:gd name="T52" fmla="*/ 216 w 491"/>
                  <a:gd name="T53" fmla="*/ 122 h 145"/>
                  <a:gd name="T54" fmla="*/ 224 w 491"/>
                  <a:gd name="T55" fmla="*/ 138 h 145"/>
                  <a:gd name="T56" fmla="*/ 232 w 491"/>
                  <a:gd name="T57" fmla="*/ 100 h 145"/>
                  <a:gd name="T58" fmla="*/ 239 w 491"/>
                  <a:gd name="T59" fmla="*/ 118 h 145"/>
                  <a:gd name="T60" fmla="*/ 247 w 491"/>
                  <a:gd name="T61" fmla="*/ 128 h 145"/>
                  <a:gd name="T62" fmla="*/ 256 w 491"/>
                  <a:gd name="T63" fmla="*/ 112 h 145"/>
                  <a:gd name="T64" fmla="*/ 264 w 491"/>
                  <a:gd name="T65" fmla="*/ 118 h 145"/>
                  <a:gd name="T66" fmla="*/ 272 w 491"/>
                  <a:gd name="T67" fmla="*/ 140 h 145"/>
                  <a:gd name="T68" fmla="*/ 280 w 491"/>
                  <a:gd name="T69" fmla="*/ 20 h 145"/>
                  <a:gd name="T70" fmla="*/ 289 w 491"/>
                  <a:gd name="T71" fmla="*/ 135 h 145"/>
                  <a:gd name="T72" fmla="*/ 297 w 491"/>
                  <a:gd name="T73" fmla="*/ 108 h 145"/>
                  <a:gd name="T74" fmla="*/ 305 w 491"/>
                  <a:gd name="T75" fmla="*/ 118 h 145"/>
                  <a:gd name="T76" fmla="*/ 312 w 491"/>
                  <a:gd name="T77" fmla="*/ 92 h 145"/>
                  <a:gd name="T78" fmla="*/ 320 w 491"/>
                  <a:gd name="T79" fmla="*/ 113 h 145"/>
                  <a:gd name="T80" fmla="*/ 329 w 491"/>
                  <a:gd name="T81" fmla="*/ 100 h 145"/>
                  <a:gd name="T82" fmla="*/ 337 w 491"/>
                  <a:gd name="T83" fmla="*/ 120 h 145"/>
                  <a:gd name="T84" fmla="*/ 345 w 491"/>
                  <a:gd name="T85" fmla="*/ 143 h 145"/>
                  <a:gd name="T86" fmla="*/ 354 w 491"/>
                  <a:gd name="T87" fmla="*/ 125 h 145"/>
                  <a:gd name="T88" fmla="*/ 362 w 491"/>
                  <a:gd name="T89" fmla="*/ 125 h 145"/>
                  <a:gd name="T90" fmla="*/ 370 w 491"/>
                  <a:gd name="T91" fmla="*/ 118 h 145"/>
                  <a:gd name="T92" fmla="*/ 377 w 491"/>
                  <a:gd name="T93" fmla="*/ 126 h 145"/>
                  <a:gd name="T94" fmla="*/ 385 w 491"/>
                  <a:gd name="T95" fmla="*/ 125 h 145"/>
                  <a:gd name="T96" fmla="*/ 393 w 491"/>
                  <a:gd name="T97" fmla="*/ 125 h 145"/>
                  <a:gd name="T98" fmla="*/ 402 w 491"/>
                  <a:gd name="T99" fmla="*/ 145 h 145"/>
                  <a:gd name="T100" fmla="*/ 410 w 491"/>
                  <a:gd name="T101" fmla="*/ 140 h 145"/>
                  <a:gd name="T102" fmla="*/ 418 w 491"/>
                  <a:gd name="T103" fmla="*/ 141 h 145"/>
                  <a:gd name="T104" fmla="*/ 427 w 491"/>
                  <a:gd name="T105" fmla="*/ 140 h 145"/>
                  <a:gd name="T106" fmla="*/ 435 w 491"/>
                  <a:gd name="T107" fmla="*/ 141 h 145"/>
                  <a:gd name="T108" fmla="*/ 441 w 491"/>
                  <a:gd name="T109" fmla="*/ 140 h 145"/>
                  <a:gd name="T110" fmla="*/ 450 w 491"/>
                  <a:gd name="T111" fmla="*/ 140 h 145"/>
                  <a:gd name="T112" fmla="*/ 458 w 491"/>
                  <a:gd name="T113" fmla="*/ 140 h 145"/>
                  <a:gd name="T114" fmla="*/ 466 w 491"/>
                  <a:gd name="T115" fmla="*/ 136 h 145"/>
                  <a:gd name="T116" fmla="*/ 475 w 491"/>
                  <a:gd name="T117" fmla="*/ 140 h 145"/>
                  <a:gd name="T118" fmla="*/ 483 w 491"/>
                  <a:gd name="T119" fmla="*/ 145 h 145"/>
                  <a:gd name="T120" fmla="*/ 491 w 491"/>
                  <a:gd name="T121" fmla="*/ 143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45">
                    <a:moveTo>
                      <a:pt x="0" y="138"/>
                    </a:moveTo>
                    <a:lnTo>
                      <a:pt x="2" y="135"/>
                    </a:lnTo>
                    <a:lnTo>
                      <a:pt x="5" y="138"/>
                    </a:lnTo>
                    <a:lnTo>
                      <a:pt x="8" y="131"/>
                    </a:lnTo>
                    <a:lnTo>
                      <a:pt x="10" y="143"/>
                    </a:lnTo>
                    <a:lnTo>
                      <a:pt x="13" y="140"/>
                    </a:lnTo>
                    <a:lnTo>
                      <a:pt x="17" y="135"/>
                    </a:lnTo>
                    <a:lnTo>
                      <a:pt x="18" y="136"/>
                    </a:lnTo>
                    <a:lnTo>
                      <a:pt x="22" y="136"/>
                    </a:lnTo>
                    <a:lnTo>
                      <a:pt x="23" y="140"/>
                    </a:lnTo>
                    <a:lnTo>
                      <a:pt x="27" y="138"/>
                    </a:lnTo>
                    <a:lnTo>
                      <a:pt x="30" y="140"/>
                    </a:lnTo>
                    <a:lnTo>
                      <a:pt x="32" y="140"/>
                    </a:lnTo>
                    <a:lnTo>
                      <a:pt x="35" y="131"/>
                    </a:lnTo>
                    <a:lnTo>
                      <a:pt x="38" y="141"/>
                    </a:lnTo>
                    <a:lnTo>
                      <a:pt x="40" y="140"/>
                    </a:lnTo>
                    <a:lnTo>
                      <a:pt x="43" y="131"/>
                    </a:lnTo>
                    <a:lnTo>
                      <a:pt x="45" y="135"/>
                    </a:lnTo>
                    <a:lnTo>
                      <a:pt x="48" y="140"/>
                    </a:lnTo>
                    <a:lnTo>
                      <a:pt x="52" y="135"/>
                    </a:lnTo>
                    <a:lnTo>
                      <a:pt x="53" y="141"/>
                    </a:lnTo>
                    <a:lnTo>
                      <a:pt x="56" y="136"/>
                    </a:lnTo>
                    <a:lnTo>
                      <a:pt x="60" y="143"/>
                    </a:lnTo>
                    <a:lnTo>
                      <a:pt x="61" y="141"/>
                    </a:lnTo>
                    <a:lnTo>
                      <a:pt x="65" y="143"/>
                    </a:lnTo>
                    <a:lnTo>
                      <a:pt x="66" y="130"/>
                    </a:lnTo>
                    <a:lnTo>
                      <a:pt x="70" y="135"/>
                    </a:lnTo>
                    <a:lnTo>
                      <a:pt x="73" y="131"/>
                    </a:lnTo>
                    <a:lnTo>
                      <a:pt x="75" y="138"/>
                    </a:lnTo>
                    <a:lnTo>
                      <a:pt x="78" y="140"/>
                    </a:lnTo>
                    <a:lnTo>
                      <a:pt x="81" y="135"/>
                    </a:lnTo>
                    <a:lnTo>
                      <a:pt x="83" y="136"/>
                    </a:lnTo>
                    <a:lnTo>
                      <a:pt x="86" y="135"/>
                    </a:lnTo>
                    <a:lnTo>
                      <a:pt x="88" y="143"/>
                    </a:lnTo>
                    <a:lnTo>
                      <a:pt x="91" y="138"/>
                    </a:lnTo>
                    <a:lnTo>
                      <a:pt x="95" y="135"/>
                    </a:lnTo>
                    <a:lnTo>
                      <a:pt x="96" y="131"/>
                    </a:lnTo>
                    <a:lnTo>
                      <a:pt x="100" y="145"/>
                    </a:lnTo>
                    <a:lnTo>
                      <a:pt x="103" y="135"/>
                    </a:lnTo>
                    <a:lnTo>
                      <a:pt x="105" y="138"/>
                    </a:lnTo>
                    <a:lnTo>
                      <a:pt x="108" y="136"/>
                    </a:lnTo>
                    <a:lnTo>
                      <a:pt x="110" y="141"/>
                    </a:lnTo>
                    <a:lnTo>
                      <a:pt x="113" y="140"/>
                    </a:lnTo>
                    <a:lnTo>
                      <a:pt x="116" y="138"/>
                    </a:lnTo>
                    <a:lnTo>
                      <a:pt x="118" y="145"/>
                    </a:lnTo>
                    <a:lnTo>
                      <a:pt x="121" y="140"/>
                    </a:lnTo>
                    <a:lnTo>
                      <a:pt x="125" y="135"/>
                    </a:lnTo>
                    <a:lnTo>
                      <a:pt x="126" y="133"/>
                    </a:lnTo>
                    <a:lnTo>
                      <a:pt x="129" y="138"/>
                    </a:lnTo>
                    <a:lnTo>
                      <a:pt x="131" y="145"/>
                    </a:lnTo>
                    <a:lnTo>
                      <a:pt x="134" y="141"/>
                    </a:lnTo>
                    <a:lnTo>
                      <a:pt x="138" y="136"/>
                    </a:lnTo>
                    <a:lnTo>
                      <a:pt x="139" y="138"/>
                    </a:lnTo>
                    <a:lnTo>
                      <a:pt x="143" y="141"/>
                    </a:lnTo>
                    <a:lnTo>
                      <a:pt x="146" y="140"/>
                    </a:lnTo>
                    <a:lnTo>
                      <a:pt x="148" y="138"/>
                    </a:lnTo>
                    <a:lnTo>
                      <a:pt x="151" y="140"/>
                    </a:lnTo>
                    <a:lnTo>
                      <a:pt x="154" y="136"/>
                    </a:lnTo>
                    <a:lnTo>
                      <a:pt x="156" y="141"/>
                    </a:lnTo>
                    <a:lnTo>
                      <a:pt x="159" y="125"/>
                    </a:lnTo>
                    <a:lnTo>
                      <a:pt x="161" y="138"/>
                    </a:lnTo>
                    <a:lnTo>
                      <a:pt x="164" y="133"/>
                    </a:lnTo>
                    <a:lnTo>
                      <a:pt x="168" y="128"/>
                    </a:lnTo>
                    <a:lnTo>
                      <a:pt x="169" y="141"/>
                    </a:lnTo>
                    <a:lnTo>
                      <a:pt x="173" y="140"/>
                    </a:lnTo>
                    <a:lnTo>
                      <a:pt x="174" y="143"/>
                    </a:lnTo>
                    <a:lnTo>
                      <a:pt x="178" y="138"/>
                    </a:lnTo>
                    <a:lnTo>
                      <a:pt x="181" y="125"/>
                    </a:lnTo>
                    <a:lnTo>
                      <a:pt x="183" y="131"/>
                    </a:lnTo>
                    <a:lnTo>
                      <a:pt x="186" y="140"/>
                    </a:lnTo>
                    <a:lnTo>
                      <a:pt x="189" y="138"/>
                    </a:lnTo>
                    <a:lnTo>
                      <a:pt x="191" y="133"/>
                    </a:lnTo>
                    <a:lnTo>
                      <a:pt x="194" y="136"/>
                    </a:lnTo>
                    <a:lnTo>
                      <a:pt x="196" y="135"/>
                    </a:lnTo>
                    <a:lnTo>
                      <a:pt x="199" y="136"/>
                    </a:lnTo>
                    <a:lnTo>
                      <a:pt x="203" y="138"/>
                    </a:lnTo>
                    <a:lnTo>
                      <a:pt x="204" y="125"/>
                    </a:lnTo>
                    <a:lnTo>
                      <a:pt x="207" y="133"/>
                    </a:lnTo>
                    <a:lnTo>
                      <a:pt x="211" y="128"/>
                    </a:lnTo>
                    <a:lnTo>
                      <a:pt x="212" y="118"/>
                    </a:lnTo>
                    <a:lnTo>
                      <a:pt x="216" y="122"/>
                    </a:lnTo>
                    <a:lnTo>
                      <a:pt x="219" y="128"/>
                    </a:lnTo>
                    <a:lnTo>
                      <a:pt x="221" y="117"/>
                    </a:lnTo>
                    <a:lnTo>
                      <a:pt x="224" y="138"/>
                    </a:lnTo>
                    <a:lnTo>
                      <a:pt x="226" y="138"/>
                    </a:lnTo>
                    <a:lnTo>
                      <a:pt x="229" y="125"/>
                    </a:lnTo>
                    <a:lnTo>
                      <a:pt x="232" y="100"/>
                    </a:lnTo>
                    <a:lnTo>
                      <a:pt x="234" y="98"/>
                    </a:lnTo>
                    <a:lnTo>
                      <a:pt x="237" y="108"/>
                    </a:lnTo>
                    <a:lnTo>
                      <a:pt x="239" y="118"/>
                    </a:lnTo>
                    <a:lnTo>
                      <a:pt x="242" y="126"/>
                    </a:lnTo>
                    <a:lnTo>
                      <a:pt x="246" y="126"/>
                    </a:lnTo>
                    <a:lnTo>
                      <a:pt x="247" y="128"/>
                    </a:lnTo>
                    <a:lnTo>
                      <a:pt x="251" y="112"/>
                    </a:lnTo>
                    <a:lnTo>
                      <a:pt x="254" y="115"/>
                    </a:lnTo>
                    <a:lnTo>
                      <a:pt x="256" y="112"/>
                    </a:lnTo>
                    <a:lnTo>
                      <a:pt x="259" y="68"/>
                    </a:lnTo>
                    <a:lnTo>
                      <a:pt x="262" y="131"/>
                    </a:lnTo>
                    <a:lnTo>
                      <a:pt x="264" y="118"/>
                    </a:lnTo>
                    <a:lnTo>
                      <a:pt x="267" y="92"/>
                    </a:lnTo>
                    <a:lnTo>
                      <a:pt x="269" y="0"/>
                    </a:lnTo>
                    <a:lnTo>
                      <a:pt x="272" y="140"/>
                    </a:lnTo>
                    <a:lnTo>
                      <a:pt x="276" y="90"/>
                    </a:lnTo>
                    <a:lnTo>
                      <a:pt x="277" y="107"/>
                    </a:lnTo>
                    <a:lnTo>
                      <a:pt x="280" y="20"/>
                    </a:lnTo>
                    <a:lnTo>
                      <a:pt x="284" y="58"/>
                    </a:lnTo>
                    <a:lnTo>
                      <a:pt x="285" y="62"/>
                    </a:lnTo>
                    <a:lnTo>
                      <a:pt x="289" y="135"/>
                    </a:lnTo>
                    <a:lnTo>
                      <a:pt x="290" y="122"/>
                    </a:lnTo>
                    <a:lnTo>
                      <a:pt x="294" y="98"/>
                    </a:lnTo>
                    <a:lnTo>
                      <a:pt x="297" y="108"/>
                    </a:lnTo>
                    <a:lnTo>
                      <a:pt x="299" y="85"/>
                    </a:lnTo>
                    <a:lnTo>
                      <a:pt x="302" y="102"/>
                    </a:lnTo>
                    <a:lnTo>
                      <a:pt x="305" y="118"/>
                    </a:lnTo>
                    <a:lnTo>
                      <a:pt x="307" y="115"/>
                    </a:lnTo>
                    <a:lnTo>
                      <a:pt x="310" y="123"/>
                    </a:lnTo>
                    <a:lnTo>
                      <a:pt x="312" y="92"/>
                    </a:lnTo>
                    <a:lnTo>
                      <a:pt x="315" y="122"/>
                    </a:lnTo>
                    <a:lnTo>
                      <a:pt x="319" y="122"/>
                    </a:lnTo>
                    <a:lnTo>
                      <a:pt x="320" y="113"/>
                    </a:lnTo>
                    <a:lnTo>
                      <a:pt x="324" y="140"/>
                    </a:lnTo>
                    <a:lnTo>
                      <a:pt x="327" y="120"/>
                    </a:lnTo>
                    <a:lnTo>
                      <a:pt x="329" y="100"/>
                    </a:lnTo>
                    <a:lnTo>
                      <a:pt x="332" y="131"/>
                    </a:lnTo>
                    <a:lnTo>
                      <a:pt x="334" y="135"/>
                    </a:lnTo>
                    <a:lnTo>
                      <a:pt x="337" y="120"/>
                    </a:lnTo>
                    <a:lnTo>
                      <a:pt x="340" y="126"/>
                    </a:lnTo>
                    <a:lnTo>
                      <a:pt x="342" y="110"/>
                    </a:lnTo>
                    <a:lnTo>
                      <a:pt x="345" y="143"/>
                    </a:lnTo>
                    <a:lnTo>
                      <a:pt x="349" y="138"/>
                    </a:lnTo>
                    <a:lnTo>
                      <a:pt x="350" y="130"/>
                    </a:lnTo>
                    <a:lnTo>
                      <a:pt x="354" y="125"/>
                    </a:lnTo>
                    <a:lnTo>
                      <a:pt x="355" y="133"/>
                    </a:lnTo>
                    <a:lnTo>
                      <a:pt x="358" y="130"/>
                    </a:lnTo>
                    <a:lnTo>
                      <a:pt x="362" y="125"/>
                    </a:lnTo>
                    <a:lnTo>
                      <a:pt x="363" y="131"/>
                    </a:lnTo>
                    <a:lnTo>
                      <a:pt x="367" y="130"/>
                    </a:lnTo>
                    <a:lnTo>
                      <a:pt x="370" y="118"/>
                    </a:lnTo>
                    <a:lnTo>
                      <a:pt x="372" y="131"/>
                    </a:lnTo>
                    <a:lnTo>
                      <a:pt x="375" y="131"/>
                    </a:lnTo>
                    <a:lnTo>
                      <a:pt x="377" y="126"/>
                    </a:lnTo>
                    <a:lnTo>
                      <a:pt x="380" y="135"/>
                    </a:lnTo>
                    <a:lnTo>
                      <a:pt x="383" y="115"/>
                    </a:lnTo>
                    <a:lnTo>
                      <a:pt x="385" y="125"/>
                    </a:lnTo>
                    <a:lnTo>
                      <a:pt x="388" y="125"/>
                    </a:lnTo>
                    <a:lnTo>
                      <a:pt x="392" y="136"/>
                    </a:lnTo>
                    <a:lnTo>
                      <a:pt x="393" y="125"/>
                    </a:lnTo>
                    <a:lnTo>
                      <a:pt x="397" y="133"/>
                    </a:lnTo>
                    <a:lnTo>
                      <a:pt x="400" y="135"/>
                    </a:lnTo>
                    <a:lnTo>
                      <a:pt x="402" y="145"/>
                    </a:lnTo>
                    <a:lnTo>
                      <a:pt x="405" y="136"/>
                    </a:lnTo>
                    <a:lnTo>
                      <a:pt x="407" y="130"/>
                    </a:lnTo>
                    <a:lnTo>
                      <a:pt x="410" y="140"/>
                    </a:lnTo>
                    <a:lnTo>
                      <a:pt x="413" y="135"/>
                    </a:lnTo>
                    <a:lnTo>
                      <a:pt x="415" y="133"/>
                    </a:lnTo>
                    <a:lnTo>
                      <a:pt x="418" y="141"/>
                    </a:lnTo>
                    <a:lnTo>
                      <a:pt x="420" y="136"/>
                    </a:lnTo>
                    <a:lnTo>
                      <a:pt x="423" y="136"/>
                    </a:lnTo>
                    <a:lnTo>
                      <a:pt x="427" y="140"/>
                    </a:lnTo>
                    <a:lnTo>
                      <a:pt x="428" y="135"/>
                    </a:lnTo>
                    <a:lnTo>
                      <a:pt x="431" y="136"/>
                    </a:lnTo>
                    <a:lnTo>
                      <a:pt x="435" y="141"/>
                    </a:lnTo>
                    <a:lnTo>
                      <a:pt x="436" y="135"/>
                    </a:lnTo>
                    <a:lnTo>
                      <a:pt x="440" y="136"/>
                    </a:lnTo>
                    <a:lnTo>
                      <a:pt x="441" y="140"/>
                    </a:lnTo>
                    <a:lnTo>
                      <a:pt x="445" y="138"/>
                    </a:lnTo>
                    <a:lnTo>
                      <a:pt x="448" y="145"/>
                    </a:lnTo>
                    <a:lnTo>
                      <a:pt x="450" y="140"/>
                    </a:lnTo>
                    <a:lnTo>
                      <a:pt x="453" y="141"/>
                    </a:lnTo>
                    <a:lnTo>
                      <a:pt x="456" y="138"/>
                    </a:lnTo>
                    <a:lnTo>
                      <a:pt x="458" y="140"/>
                    </a:lnTo>
                    <a:lnTo>
                      <a:pt x="461" y="138"/>
                    </a:lnTo>
                    <a:lnTo>
                      <a:pt x="465" y="136"/>
                    </a:lnTo>
                    <a:lnTo>
                      <a:pt x="466" y="136"/>
                    </a:lnTo>
                    <a:lnTo>
                      <a:pt x="470" y="136"/>
                    </a:lnTo>
                    <a:lnTo>
                      <a:pt x="471" y="136"/>
                    </a:lnTo>
                    <a:lnTo>
                      <a:pt x="475" y="140"/>
                    </a:lnTo>
                    <a:lnTo>
                      <a:pt x="478" y="140"/>
                    </a:lnTo>
                    <a:lnTo>
                      <a:pt x="480" y="135"/>
                    </a:lnTo>
                    <a:lnTo>
                      <a:pt x="483" y="145"/>
                    </a:lnTo>
                    <a:lnTo>
                      <a:pt x="485" y="145"/>
                    </a:lnTo>
                    <a:lnTo>
                      <a:pt x="488" y="143"/>
                    </a:lnTo>
                    <a:lnTo>
                      <a:pt x="491" y="1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7" name="Freeform 391"/>
              <p:cNvSpPr>
                <a:spLocks/>
              </p:cNvSpPr>
              <p:nvPr/>
            </p:nvSpPr>
            <p:spPr bwMode="auto">
              <a:xfrm>
                <a:off x="669" y="403"/>
                <a:ext cx="2024" cy="144"/>
              </a:xfrm>
              <a:custGeom>
                <a:avLst/>
                <a:gdLst>
                  <a:gd name="T0" fmla="*/ 30 w 2024"/>
                  <a:gd name="T1" fmla="*/ 139 h 144"/>
                  <a:gd name="T2" fmla="*/ 63 w 2024"/>
                  <a:gd name="T3" fmla="*/ 133 h 144"/>
                  <a:gd name="T4" fmla="*/ 94 w 2024"/>
                  <a:gd name="T5" fmla="*/ 136 h 144"/>
                  <a:gd name="T6" fmla="*/ 127 w 2024"/>
                  <a:gd name="T7" fmla="*/ 144 h 144"/>
                  <a:gd name="T8" fmla="*/ 159 w 2024"/>
                  <a:gd name="T9" fmla="*/ 144 h 144"/>
                  <a:gd name="T10" fmla="*/ 192 w 2024"/>
                  <a:gd name="T11" fmla="*/ 136 h 144"/>
                  <a:gd name="T12" fmla="*/ 224 w 2024"/>
                  <a:gd name="T13" fmla="*/ 144 h 144"/>
                  <a:gd name="T14" fmla="*/ 257 w 2024"/>
                  <a:gd name="T15" fmla="*/ 139 h 144"/>
                  <a:gd name="T16" fmla="*/ 288 w 2024"/>
                  <a:gd name="T17" fmla="*/ 135 h 144"/>
                  <a:gd name="T18" fmla="*/ 322 w 2024"/>
                  <a:gd name="T19" fmla="*/ 138 h 144"/>
                  <a:gd name="T20" fmla="*/ 353 w 2024"/>
                  <a:gd name="T21" fmla="*/ 135 h 144"/>
                  <a:gd name="T22" fmla="*/ 386 w 2024"/>
                  <a:gd name="T23" fmla="*/ 143 h 144"/>
                  <a:gd name="T24" fmla="*/ 418 w 2024"/>
                  <a:gd name="T25" fmla="*/ 141 h 144"/>
                  <a:gd name="T26" fmla="*/ 451 w 2024"/>
                  <a:gd name="T27" fmla="*/ 135 h 144"/>
                  <a:gd name="T28" fmla="*/ 483 w 2024"/>
                  <a:gd name="T29" fmla="*/ 141 h 144"/>
                  <a:gd name="T30" fmla="*/ 516 w 2024"/>
                  <a:gd name="T31" fmla="*/ 113 h 144"/>
                  <a:gd name="T32" fmla="*/ 547 w 2024"/>
                  <a:gd name="T33" fmla="*/ 98 h 144"/>
                  <a:gd name="T34" fmla="*/ 580 w 2024"/>
                  <a:gd name="T35" fmla="*/ 83 h 144"/>
                  <a:gd name="T36" fmla="*/ 612 w 2024"/>
                  <a:gd name="T37" fmla="*/ 88 h 144"/>
                  <a:gd name="T38" fmla="*/ 645 w 2024"/>
                  <a:gd name="T39" fmla="*/ 128 h 144"/>
                  <a:gd name="T40" fmla="*/ 677 w 2024"/>
                  <a:gd name="T41" fmla="*/ 135 h 144"/>
                  <a:gd name="T42" fmla="*/ 710 w 2024"/>
                  <a:gd name="T43" fmla="*/ 136 h 144"/>
                  <a:gd name="T44" fmla="*/ 741 w 2024"/>
                  <a:gd name="T45" fmla="*/ 136 h 144"/>
                  <a:gd name="T46" fmla="*/ 775 w 2024"/>
                  <a:gd name="T47" fmla="*/ 131 h 144"/>
                  <a:gd name="T48" fmla="*/ 806 w 2024"/>
                  <a:gd name="T49" fmla="*/ 135 h 144"/>
                  <a:gd name="T50" fmla="*/ 839 w 2024"/>
                  <a:gd name="T51" fmla="*/ 139 h 144"/>
                  <a:gd name="T52" fmla="*/ 873 w 2024"/>
                  <a:gd name="T53" fmla="*/ 138 h 144"/>
                  <a:gd name="T54" fmla="*/ 904 w 2024"/>
                  <a:gd name="T55" fmla="*/ 135 h 144"/>
                  <a:gd name="T56" fmla="*/ 937 w 2024"/>
                  <a:gd name="T57" fmla="*/ 143 h 144"/>
                  <a:gd name="T58" fmla="*/ 969 w 2024"/>
                  <a:gd name="T59" fmla="*/ 138 h 144"/>
                  <a:gd name="T60" fmla="*/ 1002 w 2024"/>
                  <a:gd name="T61" fmla="*/ 141 h 144"/>
                  <a:gd name="T62" fmla="*/ 1033 w 2024"/>
                  <a:gd name="T63" fmla="*/ 136 h 144"/>
                  <a:gd name="T64" fmla="*/ 1067 w 2024"/>
                  <a:gd name="T65" fmla="*/ 143 h 144"/>
                  <a:gd name="T66" fmla="*/ 1098 w 2024"/>
                  <a:gd name="T67" fmla="*/ 126 h 144"/>
                  <a:gd name="T68" fmla="*/ 1131 w 2024"/>
                  <a:gd name="T69" fmla="*/ 143 h 144"/>
                  <a:gd name="T70" fmla="*/ 1163 w 2024"/>
                  <a:gd name="T71" fmla="*/ 136 h 144"/>
                  <a:gd name="T72" fmla="*/ 1196 w 2024"/>
                  <a:gd name="T73" fmla="*/ 141 h 144"/>
                  <a:gd name="T74" fmla="*/ 1228 w 2024"/>
                  <a:gd name="T75" fmla="*/ 141 h 144"/>
                  <a:gd name="T76" fmla="*/ 1261 w 2024"/>
                  <a:gd name="T77" fmla="*/ 141 h 144"/>
                  <a:gd name="T78" fmla="*/ 1292 w 2024"/>
                  <a:gd name="T79" fmla="*/ 135 h 144"/>
                  <a:gd name="T80" fmla="*/ 1325 w 2024"/>
                  <a:gd name="T81" fmla="*/ 118 h 144"/>
                  <a:gd name="T82" fmla="*/ 1357 w 2024"/>
                  <a:gd name="T83" fmla="*/ 131 h 144"/>
                  <a:gd name="T84" fmla="*/ 1390 w 2024"/>
                  <a:gd name="T85" fmla="*/ 125 h 144"/>
                  <a:gd name="T86" fmla="*/ 1422 w 2024"/>
                  <a:gd name="T87" fmla="*/ 116 h 144"/>
                  <a:gd name="T88" fmla="*/ 1455 w 2024"/>
                  <a:gd name="T89" fmla="*/ 0 h 144"/>
                  <a:gd name="T90" fmla="*/ 1486 w 2024"/>
                  <a:gd name="T91" fmla="*/ 121 h 144"/>
                  <a:gd name="T92" fmla="*/ 1520 w 2024"/>
                  <a:gd name="T93" fmla="*/ 131 h 144"/>
                  <a:gd name="T94" fmla="*/ 1551 w 2024"/>
                  <a:gd name="T95" fmla="*/ 131 h 144"/>
                  <a:gd name="T96" fmla="*/ 1584 w 2024"/>
                  <a:gd name="T97" fmla="*/ 125 h 144"/>
                  <a:gd name="T98" fmla="*/ 1616 w 2024"/>
                  <a:gd name="T99" fmla="*/ 139 h 144"/>
                  <a:gd name="T100" fmla="*/ 1649 w 2024"/>
                  <a:gd name="T101" fmla="*/ 139 h 144"/>
                  <a:gd name="T102" fmla="*/ 1681 w 2024"/>
                  <a:gd name="T103" fmla="*/ 141 h 144"/>
                  <a:gd name="T104" fmla="*/ 1714 w 2024"/>
                  <a:gd name="T105" fmla="*/ 144 h 144"/>
                  <a:gd name="T106" fmla="*/ 1745 w 2024"/>
                  <a:gd name="T107" fmla="*/ 138 h 144"/>
                  <a:gd name="T108" fmla="*/ 1778 w 2024"/>
                  <a:gd name="T109" fmla="*/ 139 h 144"/>
                  <a:gd name="T110" fmla="*/ 1810 w 2024"/>
                  <a:gd name="T111" fmla="*/ 138 h 144"/>
                  <a:gd name="T112" fmla="*/ 1843 w 2024"/>
                  <a:gd name="T113" fmla="*/ 130 h 144"/>
                  <a:gd name="T114" fmla="*/ 1875 w 2024"/>
                  <a:gd name="T115" fmla="*/ 133 h 144"/>
                  <a:gd name="T116" fmla="*/ 1908 w 2024"/>
                  <a:gd name="T117" fmla="*/ 144 h 144"/>
                  <a:gd name="T118" fmla="*/ 1939 w 2024"/>
                  <a:gd name="T119" fmla="*/ 138 h 144"/>
                  <a:gd name="T120" fmla="*/ 1973 w 2024"/>
                  <a:gd name="T121" fmla="*/ 130 h 144"/>
                  <a:gd name="T122" fmla="*/ 2004 w 2024"/>
                  <a:gd name="T123" fmla="*/ 141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4">
                    <a:moveTo>
                      <a:pt x="0" y="141"/>
                    </a:moveTo>
                    <a:lnTo>
                      <a:pt x="3" y="144"/>
                    </a:lnTo>
                    <a:lnTo>
                      <a:pt x="5" y="138"/>
                    </a:lnTo>
                    <a:lnTo>
                      <a:pt x="8" y="141"/>
                    </a:lnTo>
                    <a:lnTo>
                      <a:pt x="11" y="138"/>
                    </a:lnTo>
                    <a:lnTo>
                      <a:pt x="13" y="136"/>
                    </a:lnTo>
                    <a:lnTo>
                      <a:pt x="16" y="139"/>
                    </a:lnTo>
                    <a:lnTo>
                      <a:pt x="20" y="139"/>
                    </a:lnTo>
                    <a:lnTo>
                      <a:pt x="21" y="143"/>
                    </a:lnTo>
                    <a:lnTo>
                      <a:pt x="25" y="139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3" y="139"/>
                    </a:lnTo>
                    <a:lnTo>
                      <a:pt x="35" y="138"/>
                    </a:lnTo>
                    <a:lnTo>
                      <a:pt x="38" y="141"/>
                    </a:lnTo>
                    <a:lnTo>
                      <a:pt x="41" y="136"/>
                    </a:lnTo>
                    <a:lnTo>
                      <a:pt x="43" y="143"/>
                    </a:lnTo>
                    <a:lnTo>
                      <a:pt x="46" y="141"/>
                    </a:lnTo>
                    <a:lnTo>
                      <a:pt x="49" y="138"/>
                    </a:lnTo>
                    <a:lnTo>
                      <a:pt x="51" y="133"/>
                    </a:lnTo>
                    <a:lnTo>
                      <a:pt x="54" y="139"/>
                    </a:lnTo>
                    <a:lnTo>
                      <a:pt x="56" y="141"/>
                    </a:lnTo>
                    <a:lnTo>
                      <a:pt x="59" y="141"/>
                    </a:lnTo>
                    <a:lnTo>
                      <a:pt x="63" y="133"/>
                    </a:lnTo>
                    <a:lnTo>
                      <a:pt x="64" y="144"/>
                    </a:lnTo>
                    <a:lnTo>
                      <a:pt x="68" y="143"/>
                    </a:lnTo>
                    <a:lnTo>
                      <a:pt x="69" y="138"/>
                    </a:lnTo>
                    <a:lnTo>
                      <a:pt x="73" y="143"/>
                    </a:lnTo>
                    <a:lnTo>
                      <a:pt x="76" y="141"/>
                    </a:lnTo>
                    <a:lnTo>
                      <a:pt x="78" y="139"/>
                    </a:lnTo>
                    <a:lnTo>
                      <a:pt x="81" y="138"/>
                    </a:lnTo>
                    <a:lnTo>
                      <a:pt x="84" y="141"/>
                    </a:lnTo>
                    <a:lnTo>
                      <a:pt x="86" y="143"/>
                    </a:lnTo>
                    <a:lnTo>
                      <a:pt x="89" y="139"/>
                    </a:lnTo>
                    <a:lnTo>
                      <a:pt x="93" y="139"/>
                    </a:lnTo>
                    <a:lnTo>
                      <a:pt x="94" y="136"/>
                    </a:lnTo>
                    <a:lnTo>
                      <a:pt x="98" y="141"/>
                    </a:lnTo>
                    <a:lnTo>
                      <a:pt x="99" y="143"/>
                    </a:lnTo>
                    <a:lnTo>
                      <a:pt x="103" y="144"/>
                    </a:lnTo>
                    <a:lnTo>
                      <a:pt x="106" y="144"/>
                    </a:lnTo>
                    <a:lnTo>
                      <a:pt x="108" y="139"/>
                    </a:lnTo>
                    <a:lnTo>
                      <a:pt x="111" y="143"/>
                    </a:lnTo>
                    <a:lnTo>
                      <a:pt x="114" y="136"/>
                    </a:lnTo>
                    <a:lnTo>
                      <a:pt x="116" y="141"/>
                    </a:lnTo>
                    <a:lnTo>
                      <a:pt x="119" y="136"/>
                    </a:lnTo>
                    <a:lnTo>
                      <a:pt x="121" y="144"/>
                    </a:lnTo>
                    <a:lnTo>
                      <a:pt x="124" y="131"/>
                    </a:lnTo>
                    <a:lnTo>
                      <a:pt x="127" y="144"/>
                    </a:lnTo>
                    <a:lnTo>
                      <a:pt x="129" y="139"/>
                    </a:lnTo>
                    <a:lnTo>
                      <a:pt x="132" y="144"/>
                    </a:lnTo>
                    <a:lnTo>
                      <a:pt x="134" y="139"/>
                    </a:lnTo>
                    <a:lnTo>
                      <a:pt x="137" y="143"/>
                    </a:lnTo>
                    <a:lnTo>
                      <a:pt x="141" y="138"/>
                    </a:lnTo>
                    <a:lnTo>
                      <a:pt x="142" y="138"/>
                    </a:lnTo>
                    <a:lnTo>
                      <a:pt x="146" y="138"/>
                    </a:lnTo>
                    <a:lnTo>
                      <a:pt x="149" y="136"/>
                    </a:lnTo>
                    <a:lnTo>
                      <a:pt x="151" y="135"/>
                    </a:lnTo>
                    <a:lnTo>
                      <a:pt x="154" y="136"/>
                    </a:lnTo>
                    <a:lnTo>
                      <a:pt x="157" y="144"/>
                    </a:lnTo>
                    <a:lnTo>
                      <a:pt x="159" y="144"/>
                    </a:lnTo>
                    <a:lnTo>
                      <a:pt x="162" y="138"/>
                    </a:lnTo>
                    <a:lnTo>
                      <a:pt x="164" y="128"/>
                    </a:lnTo>
                    <a:lnTo>
                      <a:pt x="167" y="143"/>
                    </a:lnTo>
                    <a:lnTo>
                      <a:pt x="171" y="144"/>
                    </a:lnTo>
                    <a:lnTo>
                      <a:pt x="172" y="138"/>
                    </a:lnTo>
                    <a:lnTo>
                      <a:pt x="176" y="135"/>
                    </a:lnTo>
                    <a:lnTo>
                      <a:pt x="179" y="136"/>
                    </a:lnTo>
                    <a:lnTo>
                      <a:pt x="181" y="143"/>
                    </a:lnTo>
                    <a:lnTo>
                      <a:pt x="184" y="138"/>
                    </a:lnTo>
                    <a:lnTo>
                      <a:pt x="186" y="138"/>
                    </a:lnTo>
                    <a:lnTo>
                      <a:pt x="189" y="141"/>
                    </a:lnTo>
                    <a:lnTo>
                      <a:pt x="192" y="136"/>
                    </a:lnTo>
                    <a:lnTo>
                      <a:pt x="194" y="141"/>
                    </a:lnTo>
                    <a:lnTo>
                      <a:pt x="197" y="144"/>
                    </a:lnTo>
                    <a:lnTo>
                      <a:pt x="200" y="143"/>
                    </a:lnTo>
                    <a:lnTo>
                      <a:pt x="202" y="133"/>
                    </a:lnTo>
                    <a:lnTo>
                      <a:pt x="205" y="141"/>
                    </a:lnTo>
                    <a:lnTo>
                      <a:pt x="207" y="133"/>
                    </a:lnTo>
                    <a:lnTo>
                      <a:pt x="210" y="13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9" y="133"/>
                    </a:lnTo>
                    <a:lnTo>
                      <a:pt x="222" y="131"/>
                    </a:lnTo>
                    <a:lnTo>
                      <a:pt x="224" y="144"/>
                    </a:lnTo>
                    <a:lnTo>
                      <a:pt x="227" y="128"/>
                    </a:lnTo>
                    <a:lnTo>
                      <a:pt x="229" y="136"/>
                    </a:lnTo>
                    <a:lnTo>
                      <a:pt x="232" y="141"/>
                    </a:lnTo>
                    <a:lnTo>
                      <a:pt x="235" y="138"/>
                    </a:lnTo>
                    <a:lnTo>
                      <a:pt x="237" y="133"/>
                    </a:lnTo>
                    <a:lnTo>
                      <a:pt x="240" y="133"/>
                    </a:lnTo>
                    <a:lnTo>
                      <a:pt x="244" y="141"/>
                    </a:lnTo>
                    <a:lnTo>
                      <a:pt x="245" y="126"/>
                    </a:lnTo>
                    <a:lnTo>
                      <a:pt x="249" y="143"/>
                    </a:lnTo>
                    <a:lnTo>
                      <a:pt x="250" y="139"/>
                    </a:lnTo>
                    <a:lnTo>
                      <a:pt x="254" y="138"/>
                    </a:lnTo>
                    <a:lnTo>
                      <a:pt x="257" y="139"/>
                    </a:lnTo>
                    <a:lnTo>
                      <a:pt x="259" y="133"/>
                    </a:lnTo>
                    <a:lnTo>
                      <a:pt x="262" y="138"/>
                    </a:lnTo>
                    <a:lnTo>
                      <a:pt x="265" y="136"/>
                    </a:lnTo>
                    <a:lnTo>
                      <a:pt x="267" y="138"/>
                    </a:lnTo>
                    <a:lnTo>
                      <a:pt x="270" y="135"/>
                    </a:lnTo>
                    <a:lnTo>
                      <a:pt x="272" y="141"/>
                    </a:lnTo>
                    <a:lnTo>
                      <a:pt x="275" y="136"/>
                    </a:lnTo>
                    <a:lnTo>
                      <a:pt x="278" y="126"/>
                    </a:lnTo>
                    <a:lnTo>
                      <a:pt x="280" y="133"/>
                    </a:lnTo>
                    <a:lnTo>
                      <a:pt x="283" y="138"/>
                    </a:lnTo>
                    <a:lnTo>
                      <a:pt x="287" y="136"/>
                    </a:lnTo>
                    <a:lnTo>
                      <a:pt x="288" y="135"/>
                    </a:lnTo>
                    <a:lnTo>
                      <a:pt x="292" y="138"/>
                    </a:lnTo>
                    <a:lnTo>
                      <a:pt x="295" y="133"/>
                    </a:lnTo>
                    <a:lnTo>
                      <a:pt x="297" y="138"/>
                    </a:lnTo>
                    <a:lnTo>
                      <a:pt x="300" y="139"/>
                    </a:lnTo>
                    <a:lnTo>
                      <a:pt x="302" y="120"/>
                    </a:lnTo>
                    <a:lnTo>
                      <a:pt x="305" y="136"/>
                    </a:lnTo>
                    <a:lnTo>
                      <a:pt x="308" y="121"/>
                    </a:lnTo>
                    <a:lnTo>
                      <a:pt x="310" y="133"/>
                    </a:lnTo>
                    <a:lnTo>
                      <a:pt x="313" y="130"/>
                    </a:lnTo>
                    <a:lnTo>
                      <a:pt x="315" y="128"/>
                    </a:lnTo>
                    <a:lnTo>
                      <a:pt x="318" y="135"/>
                    </a:lnTo>
                    <a:lnTo>
                      <a:pt x="322" y="138"/>
                    </a:lnTo>
                    <a:lnTo>
                      <a:pt x="323" y="138"/>
                    </a:lnTo>
                    <a:lnTo>
                      <a:pt x="327" y="125"/>
                    </a:lnTo>
                    <a:lnTo>
                      <a:pt x="330" y="131"/>
                    </a:lnTo>
                    <a:lnTo>
                      <a:pt x="332" y="135"/>
                    </a:lnTo>
                    <a:lnTo>
                      <a:pt x="335" y="135"/>
                    </a:lnTo>
                    <a:lnTo>
                      <a:pt x="338" y="133"/>
                    </a:lnTo>
                    <a:lnTo>
                      <a:pt x="340" y="135"/>
                    </a:lnTo>
                    <a:lnTo>
                      <a:pt x="343" y="135"/>
                    </a:lnTo>
                    <a:lnTo>
                      <a:pt x="345" y="138"/>
                    </a:lnTo>
                    <a:lnTo>
                      <a:pt x="348" y="136"/>
                    </a:lnTo>
                    <a:lnTo>
                      <a:pt x="351" y="135"/>
                    </a:lnTo>
                    <a:lnTo>
                      <a:pt x="353" y="135"/>
                    </a:lnTo>
                    <a:lnTo>
                      <a:pt x="356" y="133"/>
                    </a:lnTo>
                    <a:lnTo>
                      <a:pt x="360" y="141"/>
                    </a:lnTo>
                    <a:lnTo>
                      <a:pt x="361" y="141"/>
                    </a:lnTo>
                    <a:lnTo>
                      <a:pt x="365" y="128"/>
                    </a:lnTo>
                    <a:lnTo>
                      <a:pt x="366" y="139"/>
                    </a:lnTo>
                    <a:lnTo>
                      <a:pt x="370" y="133"/>
                    </a:lnTo>
                    <a:lnTo>
                      <a:pt x="373" y="131"/>
                    </a:lnTo>
                    <a:lnTo>
                      <a:pt x="375" y="133"/>
                    </a:lnTo>
                    <a:lnTo>
                      <a:pt x="378" y="135"/>
                    </a:lnTo>
                    <a:lnTo>
                      <a:pt x="380" y="135"/>
                    </a:lnTo>
                    <a:lnTo>
                      <a:pt x="383" y="123"/>
                    </a:lnTo>
                    <a:lnTo>
                      <a:pt x="386" y="143"/>
                    </a:lnTo>
                    <a:lnTo>
                      <a:pt x="388" y="141"/>
                    </a:lnTo>
                    <a:lnTo>
                      <a:pt x="391" y="135"/>
                    </a:lnTo>
                    <a:lnTo>
                      <a:pt x="395" y="144"/>
                    </a:lnTo>
                    <a:lnTo>
                      <a:pt x="396" y="143"/>
                    </a:lnTo>
                    <a:lnTo>
                      <a:pt x="400" y="138"/>
                    </a:lnTo>
                    <a:lnTo>
                      <a:pt x="403" y="141"/>
                    </a:lnTo>
                    <a:lnTo>
                      <a:pt x="405" y="128"/>
                    </a:lnTo>
                    <a:lnTo>
                      <a:pt x="408" y="138"/>
                    </a:lnTo>
                    <a:lnTo>
                      <a:pt x="410" y="141"/>
                    </a:lnTo>
                    <a:lnTo>
                      <a:pt x="413" y="135"/>
                    </a:lnTo>
                    <a:lnTo>
                      <a:pt x="416" y="126"/>
                    </a:lnTo>
                    <a:lnTo>
                      <a:pt x="418" y="141"/>
                    </a:lnTo>
                    <a:lnTo>
                      <a:pt x="421" y="130"/>
                    </a:lnTo>
                    <a:lnTo>
                      <a:pt x="424" y="121"/>
                    </a:lnTo>
                    <a:lnTo>
                      <a:pt x="426" y="138"/>
                    </a:lnTo>
                    <a:lnTo>
                      <a:pt x="429" y="128"/>
                    </a:lnTo>
                    <a:lnTo>
                      <a:pt x="431" y="116"/>
                    </a:lnTo>
                    <a:lnTo>
                      <a:pt x="434" y="133"/>
                    </a:lnTo>
                    <a:lnTo>
                      <a:pt x="438" y="128"/>
                    </a:lnTo>
                    <a:lnTo>
                      <a:pt x="439" y="135"/>
                    </a:lnTo>
                    <a:lnTo>
                      <a:pt x="443" y="126"/>
                    </a:lnTo>
                    <a:lnTo>
                      <a:pt x="446" y="136"/>
                    </a:lnTo>
                    <a:lnTo>
                      <a:pt x="448" y="138"/>
                    </a:lnTo>
                    <a:lnTo>
                      <a:pt x="451" y="135"/>
                    </a:lnTo>
                    <a:lnTo>
                      <a:pt x="453" y="136"/>
                    </a:lnTo>
                    <a:lnTo>
                      <a:pt x="456" y="136"/>
                    </a:lnTo>
                    <a:lnTo>
                      <a:pt x="459" y="130"/>
                    </a:lnTo>
                    <a:lnTo>
                      <a:pt x="461" y="133"/>
                    </a:lnTo>
                    <a:lnTo>
                      <a:pt x="464" y="144"/>
                    </a:lnTo>
                    <a:lnTo>
                      <a:pt x="468" y="135"/>
                    </a:lnTo>
                    <a:lnTo>
                      <a:pt x="469" y="135"/>
                    </a:lnTo>
                    <a:lnTo>
                      <a:pt x="473" y="125"/>
                    </a:lnTo>
                    <a:lnTo>
                      <a:pt x="474" y="139"/>
                    </a:lnTo>
                    <a:lnTo>
                      <a:pt x="478" y="128"/>
                    </a:lnTo>
                    <a:lnTo>
                      <a:pt x="481" y="136"/>
                    </a:lnTo>
                    <a:lnTo>
                      <a:pt x="483" y="141"/>
                    </a:lnTo>
                    <a:lnTo>
                      <a:pt x="486" y="125"/>
                    </a:lnTo>
                    <a:lnTo>
                      <a:pt x="489" y="131"/>
                    </a:lnTo>
                    <a:lnTo>
                      <a:pt x="491" y="138"/>
                    </a:lnTo>
                    <a:lnTo>
                      <a:pt x="494" y="125"/>
                    </a:lnTo>
                    <a:lnTo>
                      <a:pt x="496" y="113"/>
                    </a:lnTo>
                    <a:lnTo>
                      <a:pt x="499" y="135"/>
                    </a:lnTo>
                    <a:lnTo>
                      <a:pt x="502" y="121"/>
                    </a:lnTo>
                    <a:lnTo>
                      <a:pt x="504" y="120"/>
                    </a:lnTo>
                    <a:lnTo>
                      <a:pt x="507" y="128"/>
                    </a:lnTo>
                    <a:lnTo>
                      <a:pt x="511" y="115"/>
                    </a:lnTo>
                    <a:lnTo>
                      <a:pt x="512" y="130"/>
                    </a:lnTo>
                    <a:lnTo>
                      <a:pt x="516" y="113"/>
                    </a:lnTo>
                    <a:lnTo>
                      <a:pt x="517" y="125"/>
                    </a:lnTo>
                    <a:lnTo>
                      <a:pt x="521" y="133"/>
                    </a:lnTo>
                    <a:lnTo>
                      <a:pt x="524" y="133"/>
                    </a:lnTo>
                    <a:lnTo>
                      <a:pt x="526" y="131"/>
                    </a:lnTo>
                    <a:lnTo>
                      <a:pt x="529" y="123"/>
                    </a:lnTo>
                    <a:lnTo>
                      <a:pt x="532" y="133"/>
                    </a:lnTo>
                    <a:lnTo>
                      <a:pt x="534" y="125"/>
                    </a:lnTo>
                    <a:lnTo>
                      <a:pt x="537" y="139"/>
                    </a:lnTo>
                    <a:lnTo>
                      <a:pt x="541" y="121"/>
                    </a:lnTo>
                    <a:lnTo>
                      <a:pt x="542" y="130"/>
                    </a:lnTo>
                    <a:lnTo>
                      <a:pt x="546" y="106"/>
                    </a:lnTo>
                    <a:lnTo>
                      <a:pt x="547" y="98"/>
                    </a:lnTo>
                    <a:lnTo>
                      <a:pt x="551" y="120"/>
                    </a:lnTo>
                    <a:lnTo>
                      <a:pt x="554" y="130"/>
                    </a:lnTo>
                    <a:lnTo>
                      <a:pt x="556" y="96"/>
                    </a:lnTo>
                    <a:lnTo>
                      <a:pt x="559" y="128"/>
                    </a:lnTo>
                    <a:lnTo>
                      <a:pt x="561" y="108"/>
                    </a:lnTo>
                    <a:lnTo>
                      <a:pt x="564" y="98"/>
                    </a:lnTo>
                    <a:lnTo>
                      <a:pt x="567" y="110"/>
                    </a:lnTo>
                    <a:lnTo>
                      <a:pt x="569" y="100"/>
                    </a:lnTo>
                    <a:lnTo>
                      <a:pt x="572" y="101"/>
                    </a:lnTo>
                    <a:lnTo>
                      <a:pt x="575" y="118"/>
                    </a:lnTo>
                    <a:lnTo>
                      <a:pt x="577" y="85"/>
                    </a:lnTo>
                    <a:lnTo>
                      <a:pt x="580" y="83"/>
                    </a:lnTo>
                    <a:lnTo>
                      <a:pt x="582" y="76"/>
                    </a:lnTo>
                    <a:lnTo>
                      <a:pt x="585" y="27"/>
                    </a:lnTo>
                    <a:lnTo>
                      <a:pt x="589" y="80"/>
                    </a:lnTo>
                    <a:lnTo>
                      <a:pt x="590" y="85"/>
                    </a:lnTo>
                    <a:lnTo>
                      <a:pt x="594" y="110"/>
                    </a:lnTo>
                    <a:lnTo>
                      <a:pt x="597" y="78"/>
                    </a:lnTo>
                    <a:lnTo>
                      <a:pt x="599" y="91"/>
                    </a:lnTo>
                    <a:lnTo>
                      <a:pt x="602" y="81"/>
                    </a:lnTo>
                    <a:lnTo>
                      <a:pt x="605" y="53"/>
                    </a:lnTo>
                    <a:lnTo>
                      <a:pt x="607" y="121"/>
                    </a:lnTo>
                    <a:lnTo>
                      <a:pt x="610" y="68"/>
                    </a:lnTo>
                    <a:lnTo>
                      <a:pt x="612" y="88"/>
                    </a:lnTo>
                    <a:lnTo>
                      <a:pt x="615" y="73"/>
                    </a:lnTo>
                    <a:lnTo>
                      <a:pt x="619" y="113"/>
                    </a:lnTo>
                    <a:lnTo>
                      <a:pt x="620" y="121"/>
                    </a:lnTo>
                    <a:lnTo>
                      <a:pt x="624" y="81"/>
                    </a:lnTo>
                    <a:lnTo>
                      <a:pt x="625" y="98"/>
                    </a:lnTo>
                    <a:lnTo>
                      <a:pt x="629" y="136"/>
                    </a:lnTo>
                    <a:lnTo>
                      <a:pt x="632" y="105"/>
                    </a:lnTo>
                    <a:lnTo>
                      <a:pt x="634" y="120"/>
                    </a:lnTo>
                    <a:lnTo>
                      <a:pt x="637" y="131"/>
                    </a:lnTo>
                    <a:lnTo>
                      <a:pt x="640" y="141"/>
                    </a:lnTo>
                    <a:lnTo>
                      <a:pt x="642" y="115"/>
                    </a:lnTo>
                    <a:lnTo>
                      <a:pt x="645" y="128"/>
                    </a:lnTo>
                    <a:lnTo>
                      <a:pt x="647" y="126"/>
                    </a:lnTo>
                    <a:lnTo>
                      <a:pt x="650" y="113"/>
                    </a:lnTo>
                    <a:lnTo>
                      <a:pt x="653" y="143"/>
                    </a:lnTo>
                    <a:lnTo>
                      <a:pt x="655" y="128"/>
                    </a:lnTo>
                    <a:lnTo>
                      <a:pt x="658" y="130"/>
                    </a:lnTo>
                    <a:lnTo>
                      <a:pt x="662" y="118"/>
                    </a:lnTo>
                    <a:lnTo>
                      <a:pt x="663" y="139"/>
                    </a:lnTo>
                    <a:lnTo>
                      <a:pt x="667" y="141"/>
                    </a:lnTo>
                    <a:lnTo>
                      <a:pt x="670" y="123"/>
                    </a:lnTo>
                    <a:lnTo>
                      <a:pt x="672" y="131"/>
                    </a:lnTo>
                    <a:lnTo>
                      <a:pt x="675" y="135"/>
                    </a:lnTo>
                    <a:lnTo>
                      <a:pt x="677" y="135"/>
                    </a:lnTo>
                    <a:lnTo>
                      <a:pt x="680" y="126"/>
                    </a:lnTo>
                    <a:lnTo>
                      <a:pt x="683" y="139"/>
                    </a:lnTo>
                    <a:lnTo>
                      <a:pt x="685" y="139"/>
                    </a:lnTo>
                    <a:lnTo>
                      <a:pt x="688" y="123"/>
                    </a:lnTo>
                    <a:lnTo>
                      <a:pt x="692" y="131"/>
                    </a:lnTo>
                    <a:lnTo>
                      <a:pt x="693" y="130"/>
                    </a:lnTo>
                    <a:lnTo>
                      <a:pt x="697" y="138"/>
                    </a:lnTo>
                    <a:lnTo>
                      <a:pt x="698" y="128"/>
                    </a:lnTo>
                    <a:lnTo>
                      <a:pt x="702" y="135"/>
                    </a:lnTo>
                    <a:lnTo>
                      <a:pt x="705" y="131"/>
                    </a:lnTo>
                    <a:lnTo>
                      <a:pt x="707" y="144"/>
                    </a:lnTo>
                    <a:lnTo>
                      <a:pt x="710" y="136"/>
                    </a:lnTo>
                    <a:lnTo>
                      <a:pt x="712" y="143"/>
                    </a:lnTo>
                    <a:lnTo>
                      <a:pt x="715" y="123"/>
                    </a:lnTo>
                    <a:lnTo>
                      <a:pt x="718" y="131"/>
                    </a:lnTo>
                    <a:lnTo>
                      <a:pt x="720" y="135"/>
                    </a:lnTo>
                    <a:lnTo>
                      <a:pt x="723" y="131"/>
                    </a:lnTo>
                    <a:lnTo>
                      <a:pt x="726" y="139"/>
                    </a:lnTo>
                    <a:lnTo>
                      <a:pt x="728" y="125"/>
                    </a:lnTo>
                    <a:lnTo>
                      <a:pt x="731" y="141"/>
                    </a:lnTo>
                    <a:lnTo>
                      <a:pt x="735" y="138"/>
                    </a:lnTo>
                    <a:lnTo>
                      <a:pt x="736" y="139"/>
                    </a:lnTo>
                    <a:lnTo>
                      <a:pt x="740" y="135"/>
                    </a:lnTo>
                    <a:lnTo>
                      <a:pt x="741" y="136"/>
                    </a:lnTo>
                    <a:lnTo>
                      <a:pt x="745" y="135"/>
                    </a:lnTo>
                    <a:lnTo>
                      <a:pt x="748" y="139"/>
                    </a:lnTo>
                    <a:lnTo>
                      <a:pt x="750" y="135"/>
                    </a:lnTo>
                    <a:lnTo>
                      <a:pt x="753" y="141"/>
                    </a:lnTo>
                    <a:lnTo>
                      <a:pt x="756" y="131"/>
                    </a:lnTo>
                    <a:lnTo>
                      <a:pt x="758" y="141"/>
                    </a:lnTo>
                    <a:lnTo>
                      <a:pt x="761" y="144"/>
                    </a:lnTo>
                    <a:lnTo>
                      <a:pt x="763" y="136"/>
                    </a:lnTo>
                    <a:lnTo>
                      <a:pt x="766" y="138"/>
                    </a:lnTo>
                    <a:lnTo>
                      <a:pt x="770" y="135"/>
                    </a:lnTo>
                    <a:lnTo>
                      <a:pt x="771" y="144"/>
                    </a:lnTo>
                    <a:lnTo>
                      <a:pt x="775" y="131"/>
                    </a:lnTo>
                    <a:lnTo>
                      <a:pt x="778" y="139"/>
                    </a:lnTo>
                    <a:lnTo>
                      <a:pt x="780" y="136"/>
                    </a:lnTo>
                    <a:lnTo>
                      <a:pt x="783" y="136"/>
                    </a:lnTo>
                    <a:lnTo>
                      <a:pt x="785" y="131"/>
                    </a:lnTo>
                    <a:lnTo>
                      <a:pt x="788" y="130"/>
                    </a:lnTo>
                    <a:lnTo>
                      <a:pt x="791" y="144"/>
                    </a:lnTo>
                    <a:lnTo>
                      <a:pt x="793" y="144"/>
                    </a:lnTo>
                    <a:lnTo>
                      <a:pt x="796" y="136"/>
                    </a:lnTo>
                    <a:lnTo>
                      <a:pt x="799" y="138"/>
                    </a:lnTo>
                    <a:lnTo>
                      <a:pt x="801" y="141"/>
                    </a:lnTo>
                    <a:lnTo>
                      <a:pt x="804" y="138"/>
                    </a:lnTo>
                    <a:lnTo>
                      <a:pt x="806" y="135"/>
                    </a:lnTo>
                    <a:lnTo>
                      <a:pt x="809" y="135"/>
                    </a:lnTo>
                    <a:lnTo>
                      <a:pt x="813" y="135"/>
                    </a:lnTo>
                    <a:lnTo>
                      <a:pt x="814" y="136"/>
                    </a:lnTo>
                    <a:lnTo>
                      <a:pt x="818" y="133"/>
                    </a:lnTo>
                    <a:lnTo>
                      <a:pt x="821" y="138"/>
                    </a:lnTo>
                    <a:lnTo>
                      <a:pt x="823" y="135"/>
                    </a:lnTo>
                    <a:lnTo>
                      <a:pt x="826" y="141"/>
                    </a:lnTo>
                    <a:lnTo>
                      <a:pt x="828" y="136"/>
                    </a:lnTo>
                    <a:lnTo>
                      <a:pt x="831" y="141"/>
                    </a:lnTo>
                    <a:lnTo>
                      <a:pt x="834" y="131"/>
                    </a:lnTo>
                    <a:lnTo>
                      <a:pt x="836" y="135"/>
                    </a:lnTo>
                    <a:lnTo>
                      <a:pt x="839" y="139"/>
                    </a:lnTo>
                    <a:lnTo>
                      <a:pt x="843" y="138"/>
                    </a:lnTo>
                    <a:lnTo>
                      <a:pt x="844" y="141"/>
                    </a:lnTo>
                    <a:lnTo>
                      <a:pt x="848" y="136"/>
                    </a:lnTo>
                    <a:lnTo>
                      <a:pt x="849" y="143"/>
                    </a:lnTo>
                    <a:lnTo>
                      <a:pt x="853" y="141"/>
                    </a:lnTo>
                    <a:lnTo>
                      <a:pt x="856" y="139"/>
                    </a:lnTo>
                    <a:lnTo>
                      <a:pt x="858" y="143"/>
                    </a:lnTo>
                    <a:lnTo>
                      <a:pt x="861" y="138"/>
                    </a:lnTo>
                    <a:lnTo>
                      <a:pt x="864" y="135"/>
                    </a:lnTo>
                    <a:lnTo>
                      <a:pt x="866" y="136"/>
                    </a:lnTo>
                    <a:lnTo>
                      <a:pt x="869" y="138"/>
                    </a:lnTo>
                    <a:lnTo>
                      <a:pt x="873" y="138"/>
                    </a:lnTo>
                    <a:lnTo>
                      <a:pt x="874" y="138"/>
                    </a:lnTo>
                    <a:lnTo>
                      <a:pt x="877" y="133"/>
                    </a:lnTo>
                    <a:lnTo>
                      <a:pt x="879" y="141"/>
                    </a:lnTo>
                    <a:lnTo>
                      <a:pt x="882" y="144"/>
                    </a:lnTo>
                    <a:lnTo>
                      <a:pt x="886" y="135"/>
                    </a:lnTo>
                    <a:lnTo>
                      <a:pt x="887" y="139"/>
                    </a:lnTo>
                    <a:lnTo>
                      <a:pt x="891" y="141"/>
                    </a:lnTo>
                    <a:lnTo>
                      <a:pt x="892" y="133"/>
                    </a:lnTo>
                    <a:lnTo>
                      <a:pt x="896" y="131"/>
                    </a:lnTo>
                    <a:lnTo>
                      <a:pt x="899" y="141"/>
                    </a:lnTo>
                    <a:lnTo>
                      <a:pt x="901" y="135"/>
                    </a:lnTo>
                    <a:lnTo>
                      <a:pt x="904" y="135"/>
                    </a:lnTo>
                    <a:lnTo>
                      <a:pt x="907" y="141"/>
                    </a:lnTo>
                    <a:lnTo>
                      <a:pt x="909" y="144"/>
                    </a:lnTo>
                    <a:lnTo>
                      <a:pt x="912" y="136"/>
                    </a:lnTo>
                    <a:lnTo>
                      <a:pt x="914" y="141"/>
                    </a:lnTo>
                    <a:lnTo>
                      <a:pt x="917" y="130"/>
                    </a:lnTo>
                    <a:lnTo>
                      <a:pt x="921" y="138"/>
                    </a:lnTo>
                    <a:lnTo>
                      <a:pt x="922" y="144"/>
                    </a:lnTo>
                    <a:lnTo>
                      <a:pt x="926" y="144"/>
                    </a:lnTo>
                    <a:lnTo>
                      <a:pt x="929" y="138"/>
                    </a:lnTo>
                    <a:lnTo>
                      <a:pt x="931" y="143"/>
                    </a:lnTo>
                    <a:lnTo>
                      <a:pt x="934" y="144"/>
                    </a:lnTo>
                    <a:lnTo>
                      <a:pt x="937" y="143"/>
                    </a:lnTo>
                    <a:lnTo>
                      <a:pt x="939" y="138"/>
                    </a:lnTo>
                    <a:lnTo>
                      <a:pt x="942" y="143"/>
                    </a:lnTo>
                    <a:lnTo>
                      <a:pt x="944" y="138"/>
                    </a:lnTo>
                    <a:lnTo>
                      <a:pt x="947" y="141"/>
                    </a:lnTo>
                    <a:lnTo>
                      <a:pt x="950" y="141"/>
                    </a:lnTo>
                    <a:lnTo>
                      <a:pt x="952" y="139"/>
                    </a:lnTo>
                    <a:lnTo>
                      <a:pt x="955" y="136"/>
                    </a:lnTo>
                    <a:lnTo>
                      <a:pt x="957" y="130"/>
                    </a:lnTo>
                    <a:lnTo>
                      <a:pt x="960" y="138"/>
                    </a:lnTo>
                    <a:lnTo>
                      <a:pt x="964" y="141"/>
                    </a:lnTo>
                    <a:lnTo>
                      <a:pt x="965" y="144"/>
                    </a:lnTo>
                    <a:lnTo>
                      <a:pt x="969" y="138"/>
                    </a:lnTo>
                    <a:lnTo>
                      <a:pt x="972" y="143"/>
                    </a:lnTo>
                    <a:lnTo>
                      <a:pt x="974" y="135"/>
                    </a:lnTo>
                    <a:lnTo>
                      <a:pt x="977" y="131"/>
                    </a:lnTo>
                    <a:lnTo>
                      <a:pt x="979" y="139"/>
                    </a:lnTo>
                    <a:lnTo>
                      <a:pt x="982" y="141"/>
                    </a:lnTo>
                    <a:lnTo>
                      <a:pt x="985" y="143"/>
                    </a:lnTo>
                    <a:lnTo>
                      <a:pt x="987" y="138"/>
                    </a:lnTo>
                    <a:lnTo>
                      <a:pt x="990" y="136"/>
                    </a:lnTo>
                    <a:lnTo>
                      <a:pt x="994" y="139"/>
                    </a:lnTo>
                    <a:lnTo>
                      <a:pt x="995" y="133"/>
                    </a:lnTo>
                    <a:lnTo>
                      <a:pt x="999" y="143"/>
                    </a:lnTo>
                    <a:lnTo>
                      <a:pt x="1002" y="141"/>
                    </a:lnTo>
                    <a:lnTo>
                      <a:pt x="1004" y="143"/>
                    </a:lnTo>
                    <a:lnTo>
                      <a:pt x="1007" y="139"/>
                    </a:lnTo>
                    <a:lnTo>
                      <a:pt x="1009" y="139"/>
                    </a:lnTo>
                    <a:lnTo>
                      <a:pt x="1012" y="136"/>
                    </a:lnTo>
                    <a:lnTo>
                      <a:pt x="1015" y="135"/>
                    </a:lnTo>
                    <a:lnTo>
                      <a:pt x="1017" y="141"/>
                    </a:lnTo>
                    <a:lnTo>
                      <a:pt x="1020" y="135"/>
                    </a:lnTo>
                    <a:lnTo>
                      <a:pt x="1024" y="130"/>
                    </a:lnTo>
                    <a:lnTo>
                      <a:pt x="1025" y="139"/>
                    </a:lnTo>
                    <a:lnTo>
                      <a:pt x="1028" y="138"/>
                    </a:lnTo>
                    <a:lnTo>
                      <a:pt x="1030" y="139"/>
                    </a:lnTo>
                    <a:lnTo>
                      <a:pt x="1033" y="136"/>
                    </a:lnTo>
                    <a:lnTo>
                      <a:pt x="1037" y="139"/>
                    </a:lnTo>
                    <a:lnTo>
                      <a:pt x="1038" y="138"/>
                    </a:lnTo>
                    <a:lnTo>
                      <a:pt x="1042" y="139"/>
                    </a:lnTo>
                    <a:lnTo>
                      <a:pt x="1043" y="141"/>
                    </a:lnTo>
                    <a:lnTo>
                      <a:pt x="1047" y="141"/>
                    </a:lnTo>
                    <a:lnTo>
                      <a:pt x="1050" y="135"/>
                    </a:lnTo>
                    <a:lnTo>
                      <a:pt x="1052" y="130"/>
                    </a:lnTo>
                    <a:lnTo>
                      <a:pt x="1055" y="139"/>
                    </a:lnTo>
                    <a:lnTo>
                      <a:pt x="1058" y="135"/>
                    </a:lnTo>
                    <a:lnTo>
                      <a:pt x="1060" y="138"/>
                    </a:lnTo>
                    <a:lnTo>
                      <a:pt x="1063" y="143"/>
                    </a:lnTo>
                    <a:lnTo>
                      <a:pt x="1067" y="143"/>
                    </a:lnTo>
                    <a:lnTo>
                      <a:pt x="1068" y="136"/>
                    </a:lnTo>
                    <a:lnTo>
                      <a:pt x="1072" y="141"/>
                    </a:lnTo>
                    <a:lnTo>
                      <a:pt x="1073" y="131"/>
                    </a:lnTo>
                    <a:lnTo>
                      <a:pt x="1077" y="139"/>
                    </a:lnTo>
                    <a:lnTo>
                      <a:pt x="1080" y="130"/>
                    </a:lnTo>
                    <a:lnTo>
                      <a:pt x="1082" y="136"/>
                    </a:lnTo>
                    <a:lnTo>
                      <a:pt x="1085" y="135"/>
                    </a:lnTo>
                    <a:lnTo>
                      <a:pt x="1088" y="143"/>
                    </a:lnTo>
                    <a:lnTo>
                      <a:pt x="1090" y="135"/>
                    </a:lnTo>
                    <a:lnTo>
                      <a:pt x="1093" y="131"/>
                    </a:lnTo>
                    <a:lnTo>
                      <a:pt x="1095" y="143"/>
                    </a:lnTo>
                    <a:lnTo>
                      <a:pt x="1098" y="126"/>
                    </a:lnTo>
                    <a:lnTo>
                      <a:pt x="1101" y="133"/>
                    </a:lnTo>
                    <a:lnTo>
                      <a:pt x="1103" y="138"/>
                    </a:lnTo>
                    <a:lnTo>
                      <a:pt x="1106" y="133"/>
                    </a:lnTo>
                    <a:lnTo>
                      <a:pt x="1110" y="138"/>
                    </a:lnTo>
                    <a:lnTo>
                      <a:pt x="1111" y="138"/>
                    </a:lnTo>
                    <a:lnTo>
                      <a:pt x="1115" y="143"/>
                    </a:lnTo>
                    <a:lnTo>
                      <a:pt x="1116" y="141"/>
                    </a:lnTo>
                    <a:lnTo>
                      <a:pt x="1120" y="130"/>
                    </a:lnTo>
                    <a:lnTo>
                      <a:pt x="1123" y="139"/>
                    </a:lnTo>
                    <a:lnTo>
                      <a:pt x="1125" y="130"/>
                    </a:lnTo>
                    <a:lnTo>
                      <a:pt x="1128" y="143"/>
                    </a:lnTo>
                    <a:lnTo>
                      <a:pt x="1131" y="143"/>
                    </a:lnTo>
                    <a:lnTo>
                      <a:pt x="1133" y="139"/>
                    </a:lnTo>
                    <a:lnTo>
                      <a:pt x="1136" y="141"/>
                    </a:lnTo>
                    <a:lnTo>
                      <a:pt x="1138" y="135"/>
                    </a:lnTo>
                    <a:lnTo>
                      <a:pt x="1141" y="139"/>
                    </a:lnTo>
                    <a:lnTo>
                      <a:pt x="1145" y="130"/>
                    </a:lnTo>
                    <a:lnTo>
                      <a:pt x="1146" y="135"/>
                    </a:lnTo>
                    <a:lnTo>
                      <a:pt x="1150" y="136"/>
                    </a:lnTo>
                    <a:lnTo>
                      <a:pt x="1153" y="138"/>
                    </a:lnTo>
                    <a:lnTo>
                      <a:pt x="1155" y="139"/>
                    </a:lnTo>
                    <a:lnTo>
                      <a:pt x="1158" y="133"/>
                    </a:lnTo>
                    <a:lnTo>
                      <a:pt x="1160" y="141"/>
                    </a:lnTo>
                    <a:lnTo>
                      <a:pt x="1163" y="136"/>
                    </a:lnTo>
                    <a:lnTo>
                      <a:pt x="1166" y="143"/>
                    </a:lnTo>
                    <a:lnTo>
                      <a:pt x="1168" y="130"/>
                    </a:lnTo>
                    <a:lnTo>
                      <a:pt x="1171" y="136"/>
                    </a:lnTo>
                    <a:lnTo>
                      <a:pt x="1174" y="138"/>
                    </a:lnTo>
                    <a:lnTo>
                      <a:pt x="1176" y="131"/>
                    </a:lnTo>
                    <a:lnTo>
                      <a:pt x="1179" y="143"/>
                    </a:lnTo>
                    <a:lnTo>
                      <a:pt x="1181" y="138"/>
                    </a:lnTo>
                    <a:lnTo>
                      <a:pt x="1184" y="135"/>
                    </a:lnTo>
                    <a:lnTo>
                      <a:pt x="1188" y="141"/>
                    </a:lnTo>
                    <a:lnTo>
                      <a:pt x="1189" y="141"/>
                    </a:lnTo>
                    <a:lnTo>
                      <a:pt x="1193" y="143"/>
                    </a:lnTo>
                    <a:lnTo>
                      <a:pt x="1196" y="141"/>
                    </a:lnTo>
                    <a:lnTo>
                      <a:pt x="1198" y="139"/>
                    </a:lnTo>
                    <a:lnTo>
                      <a:pt x="1201" y="131"/>
                    </a:lnTo>
                    <a:lnTo>
                      <a:pt x="1203" y="135"/>
                    </a:lnTo>
                    <a:lnTo>
                      <a:pt x="1206" y="120"/>
                    </a:lnTo>
                    <a:lnTo>
                      <a:pt x="1209" y="130"/>
                    </a:lnTo>
                    <a:lnTo>
                      <a:pt x="1211" y="135"/>
                    </a:lnTo>
                    <a:lnTo>
                      <a:pt x="1214" y="141"/>
                    </a:lnTo>
                    <a:lnTo>
                      <a:pt x="1218" y="141"/>
                    </a:lnTo>
                    <a:lnTo>
                      <a:pt x="1219" y="139"/>
                    </a:lnTo>
                    <a:lnTo>
                      <a:pt x="1223" y="138"/>
                    </a:lnTo>
                    <a:lnTo>
                      <a:pt x="1224" y="139"/>
                    </a:lnTo>
                    <a:lnTo>
                      <a:pt x="1228" y="141"/>
                    </a:lnTo>
                    <a:lnTo>
                      <a:pt x="1231" y="133"/>
                    </a:lnTo>
                    <a:lnTo>
                      <a:pt x="1233" y="131"/>
                    </a:lnTo>
                    <a:lnTo>
                      <a:pt x="1236" y="143"/>
                    </a:lnTo>
                    <a:lnTo>
                      <a:pt x="1239" y="141"/>
                    </a:lnTo>
                    <a:lnTo>
                      <a:pt x="1241" y="138"/>
                    </a:lnTo>
                    <a:lnTo>
                      <a:pt x="1244" y="136"/>
                    </a:lnTo>
                    <a:lnTo>
                      <a:pt x="1248" y="139"/>
                    </a:lnTo>
                    <a:lnTo>
                      <a:pt x="1249" y="139"/>
                    </a:lnTo>
                    <a:lnTo>
                      <a:pt x="1252" y="139"/>
                    </a:lnTo>
                    <a:lnTo>
                      <a:pt x="1254" y="136"/>
                    </a:lnTo>
                    <a:lnTo>
                      <a:pt x="1257" y="139"/>
                    </a:lnTo>
                    <a:lnTo>
                      <a:pt x="1261" y="141"/>
                    </a:lnTo>
                    <a:lnTo>
                      <a:pt x="1262" y="130"/>
                    </a:lnTo>
                    <a:lnTo>
                      <a:pt x="1266" y="139"/>
                    </a:lnTo>
                    <a:lnTo>
                      <a:pt x="1269" y="143"/>
                    </a:lnTo>
                    <a:lnTo>
                      <a:pt x="1271" y="131"/>
                    </a:lnTo>
                    <a:lnTo>
                      <a:pt x="1274" y="128"/>
                    </a:lnTo>
                    <a:lnTo>
                      <a:pt x="1276" y="144"/>
                    </a:lnTo>
                    <a:lnTo>
                      <a:pt x="1279" y="136"/>
                    </a:lnTo>
                    <a:lnTo>
                      <a:pt x="1282" y="139"/>
                    </a:lnTo>
                    <a:lnTo>
                      <a:pt x="1284" y="138"/>
                    </a:lnTo>
                    <a:lnTo>
                      <a:pt x="1287" y="139"/>
                    </a:lnTo>
                    <a:lnTo>
                      <a:pt x="1289" y="141"/>
                    </a:lnTo>
                    <a:lnTo>
                      <a:pt x="1292" y="135"/>
                    </a:lnTo>
                    <a:lnTo>
                      <a:pt x="1296" y="135"/>
                    </a:lnTo>
                    <a:lnTo>
                      <a:pt x="1297" y="118"/>
                    </a:lnTo>
                    <a:lnTo>
                      <a:pt x="1301" y="123"/>
                    </a:lnTo>
                    <a:lnTo>
                      <a:pt x="1304" y="139"/>
                    </a:lnTo>
                    <a:lnTo>
                      <a:pt x="1306" y="136"/>
                    </a:lnTo>
                    <a:lnTo>
                      <a:pt x="1309" y="131"/>
                    </a:lnTo>
                    <a:lnTo>
                      <a:pt x="1312" y="133"/>
                    </a:lnTo>
                    <a:lnTo>
                      <a:pt x="1314" y="138"/>
                    </a:lnTo>
                    <a:lnTo>
                      <a:pt x="1317" y="143"/>
                    </a:lnTo>
                    <a:lnTo>
                      <a:pt x="1319" y="138"/>
                    </a:lnTo>
                    <a:lnTo>
                      <a:pt x="1322" y="125"/>
                    </a:lnTo>
                    <a:lnTo>
                      <a:pt x="1325" y="118"/>
                    </a:lnTo>
                    <a:lnTo>
                      <a:pt x="1327" y="141"/>
                    </a:lnTo>
                    <a:lnTo>
                      <a:pt x="1330" y="131"/>
                    </a:lnTo>
                    <a:lnTo>
                      <a:pt x="1334" y="131"/>
                    </a:lnTo>
                    <a:lnTo>
                      <a:pt x="1335" y="138"/>
                    </a:lnTo>
                    <a:lnTo>
                      <a:pt x="1339" y="135"/>
                    </a:lnTo>
                    <a:lnTo>
                      <a:pt x="1340" y="138"/>
                    </a:lnTo>
                    <a:lnTo>
                      <a:pt x="1344" y="136"/>
                    </a:lnTo>
                    <a:lnTo>
                      <a:pt x="1347" y="135"/>
                    </a:lnTo>
                    <a:lnTo>
                      <a:pt x="1349" y="135"/>
                    </a:lnTo>
                    <a:lnTo>
                      <a:pt x="1352" y="128"/>
                    </a:lnTo>
                    <a:lnTo>
                      <a:pt x="1355" y="128"/>
                    </a:lnTo>
                    <a:lnTo>
                      <a:pt x="1357" y="131"/>
                    </a:lnTo>
                    <a:lnTo>
                      <a:pt x="1360" y="128"/>
                    </a:lnTo>
                    <a:lnTo>
                      <a:pt x="1362" y="128"/>
                    </a:lnTo>
                    <a:lnTo>
                      <a:pt x="1365" y="123"/>
                    </a:lnTo>
                    <a:lnTo>
                      <a:pt x="1369" y="135"/>
                    </a:lnTo>
                    <a:lnTo>
                      <a:pt x="1370" y="131"/>
                    </a:lnTo>
                    <a:lnTo>
                      <a:pt x="1374" y="128"/>
                    </a:lnTo>
                    <a:lnTo>
                      <a:pt x="1377" y="130"/>
                    </a:lnTo>
                    <a:lnTo>
                      <a:pt x="1379" y="135"/>
                    </a:lnTo>
                    <a:lnTo>
                      <a:pt x="1382" y="130"/>
                    </a:lnTo>
                    <a:lnTo>
                      <a:pt x="1384" y="125"/>
                    </a:lnTo>
                    <a:lnTo>
                      <a:pt x="1387" y="121"/>
                    </a:lnTo>
                    <a:lnTo>
                      <a:pt x="1390" y="125"/>
                    </a:lnTo>
                    <a:lnTo>
                      <a:pt x="1392" y="126"/>
                    </a:lnTo>
                    <a:lnTo>
                      <a:pt x="1395" y="138"/>
                    </a:lnTo>
                    <a:lnTo>
                      <a:pt x="1399" y="115"/>
                    </a:lnTo>
                    <a:lnTo>
                      <a:pt x="1400" y="135"/>
                    </a:lnTo>
                    <a:lnTo>
                      <a:pt x="1403" y="93"/>
                    </a:lnTo>
                    <a:lnTo>
                      <a:pt x="1405" y="118"/>
                    </a:lnTo>
                    <a:lnTo>
                      <a:pt x="1408" y="136"/>
                    </a:lnTo>
                    <a:lnTo>
                      <a:pt x="1412" y="116"/>
                    </a:lnTo>
                    <a:lnTo>
                      <a:pt x="1413" y="125"/>
                    </a:lnTo>
                    <a:lnTo>
                      <a:pt x="1417" y="113"/>
                    </a:lnTo>
                    <a:lnTo>
                      <a:pt x="1420" y="115"/>
                    </a:lnTo>
                    <a:lnTo>
                      <a:pt x="1422" y="116"/>
                    </a:lnTo>
                    <a:lnTo>
                      <a:pt x="1425" y="90"/>
                    </a:lnTo>
                    <a:lnTo>
                      <a:pt x="1427" y="138"/>
                    </a:lnTo>
                    <a:lnTo>
                      <a:pt x="1430" y="98"/>
                    </a:lnTo>
                    <a:lnTo>
                      <a:pt x="1433" y="50"/>
                    </a:lnTo>
                    <a:lnTo>
                      <a:pt x="1435" y="106"/>
                    </a:lnTo>
                    <a:lnTo>
                      <a:pt x="1438" y="35"/>
                    </a:lnTo>
                    <a:lnTo>
                      <a:pt x="1442" y="105"/>
                    </a:lnTo>
                    <a:lnTo>
                      <a:pt x="1443" y="45"/>
                    </a:lnTo>
                    <a:lnTo>
                      <a:pt x="1447" y="2"/>
                    </a:lnTo>
                    <a:lnTo>
                      <a:pt x="1448" y="55"/>
                    </a:lnTo>
                    <a:lnTo>
                      <a:pt x="1452" y="83"/>
                    </a:lnTo>
                    <a:lnTo>
                      <a:pt x="1455" y="0"/>
                    </a:lnTo>
                    <a:lnTo>
                      <a:pt x="1457" y="47"/>
                    </a:lnTo>
                    <a:lnTo>
                      <a:pt x="1460" y="13"/>
                    </a:lnTo>
                    <a:lnTo>
                      <a:pt x="1463" y="101"/>
                    </a:lnTo>
                    <a:lnTo>
                      <a:pt x="1465" y="76"/>
                    </a:lnTo>
                    <a:lnTo>
                      <a:pt x="1468" y="139"/>
                    </a:lnTo>
                    <a:lnTo>
                      <a:pt x="1470" y="23"/>
                    </a:lnTo>
                    <a:lnTo>
                      <a:pt x="1473" y="80"/>
                    </a:lnTo>
                    <a:lnTo>
                      <a:pt x="1476" y="133"/>
                    </a:lnTo>
                    <a:lnTo>
                      <a:pt x="1478" y="118"/>
                    </a:lnTo>
                    <a:lnTo>
                      <a:pt x="1481" y="100"/>
                    </a:lnTo>
                    <a:lnTo>
                      <a:pt x="1485" y="115"/>
                    </a:lnTo>
                    <a:lnTo>
                      <a:pt x="1486" y="121"/>
                    </a:lnTo>
                    <a:lnTo>
                      <a:pt x="1490" y="118"/>
                    </a:lnTo>
                    <a:lnTo>
                      <a:pt x="1491" y="98"/>
                    </a:lnTo>
                    <a:lnTo>
                      <a:pt x="1495" y="105"/>
                    </a:lnTo>
                    <a:lnTo>
                      <a:pt x="1498" y="100"/>
                    </a:lnTo>
                    <a:lnTo>
                      <a:pt x="1500" y="105"/>
                    </a:lnTo>
                    <a:lnTo>
                      <a:pt x="1503" y="115"/>
                    </a:lnTo>
                    <a:lnTo>
                      <a:pt x="1506" y="143"/>
                    </a:lnTo>
                    <a:lnTo>
                      <a:pt x="1508" y="136"/>
                    </a:lnTo>
                    <a:lnTo>
                      <a:pt x="1511" y="139"/>
                    </a:lnTo>
                    <a:lnTo>
                      <a:pt x="1515" y="116"/>
                    </a:lnTo>
                    <a:lnTo>
                      <a:pt x="1516" y="108"/>
                    </a:lnTo>
                    <a:lnTo>
                      <a:pt x="1520" y="131"/>
                    </a:lnTo>
                    <a:lnTo>
                      <a:pt x="1521" y="136"/>
                    </a:lnTo>
                    <a:lnTo>
                      <a:pt x="1525" y="126"/>
                    </a:lnTo>
                    <a:lnTo>
                      <a:pt x="1528" y="139"/>
                    </a:lnTo>
                    <a:lnTo>
                      <a:pt x="1530" y="135"/>
                    </a:lnTo>
                    <a:lnTo>
                      <a:pt x="1533" y="135"/>
                    </a:lnTo>
                    <a:lnTo>
                      <a:pt x="1535" y="123"/>
                    </a:lnTo>
                    <a:lnTo>
                      <a:pt x="1538" y="120"/>
                    </a:lnTo>
                    <a:lnTo>
                      <a:pt x="1541" y="130"/>
                    </a:lnTo>
                    <a:lnTo>
                      <a:pt x="1543" y="138"/>
                    </a:lnTo>
                    <a:lnTo>
                      <a:pt x="1546" y="126"/>
                    </a:lnTo>
                    <a:lnTo>
                      <a:pt x="1550" y="128"/>
                    </a:lnTo>
                    <a:lnTo>
                      <a:pt x="1551" y="131"/>
                    </a:lnTo>
                    <a:lnTo>
                      <a:pt x="1554" y="128"/>
                    </a:lnTo>
                    <a:lnTo>
                      <a:pt x="1556" y="135"/>
                    </a:lnTo>
                    <a:lnTo>
                      <a:pt x="1559" y="144"/>
                    </a:lnTo>
                    <a:lnTo>
                      <a:pt x="1563" y="121"/>
                    </a:lnTo>
                    <a:lnTo>
                      <a:pt x="1564" y="131"/>
                    </a:lnTo>
                    <a:lnTo>
                      <a:pt x="1568" y="128"/>
                    </a:lnTo>
                    <a:lnTo>
                      <a:pt x="1571" y="118"/>
                    </a:lnTo>
                    <a:lnTo>
                      <a:pt x="1573" y="135"/>
                    </a:lnTo>
                    <a:lnTo>
                      <a:pt x="1576" y="143"/>
                    </a:lnTo>
                    <a:lnTo>
                      <a:pt x="1579" y="138"/>
                    </a:lnTo>
                    <a:lnTo>
                      <a:pt x="1581" y="139"/>
                    </a:lnTo>
                    <a:lnTo>
                      <a:pt x="1584" y="125"/>
                    </a:lnTo>
                    <a:lnTo>
                      <a:pt x="1586" y="130"/>
                    </a:lnTo>
                    <a:lnTo>
                      <a:pt x="1589" y="135"/>
                    </a:lnTo>
                    <a:lnTo>
                      <a:pt x="1593" y="135"/>
                    </a:lnTo>
                    <a:lnTo>
                      <a:pt x="1594" y="141"/>
                    </a:lnTo>
                    <a:lnTo>
                      <a:pt x="1598" y="139"/>
                    </a:lnTo>
                    <a:lnTo>
                      <a:pt x="1601" y="136"/>
                    </a:lnTo>
                    <a:lnTo>
                      <a:pt x="1603" y="144"/>
                    </a:lnTo>
                    <a:lnTo>
                      <a:pt x="1606" y="135"/>
                    </a:lnTo>
                    <a:lnTo>
                      <a:pt x="1608" y="138"/>
                    </a:lnTo>
                    <a:lnTo>
                      <a:pt x="1611" y="138"/>
                    </a:lnTo>
                    <a:lnTo>
                      <a:pt x="1614" y="141"/>
                    </a:lnTo>
                    <a:lnTo>
                      <a:pt x="1616" y="139"/>
                    </a:lnTo>
                    <a:lnTo>
                      <a:pt x="1619" y="133"/>
                    </a:lnTo>
                    <a:lnTo>
                      <a:pt x="1621" y="131"/>
                    </a:lnTo>
                    <a:lnTo>
                      <a:pt x="1624" y="131"/>
                    </a:lnTo>
                    <a:lnTo>
                      <a:pt x="1627" y="131"/>
                    </a:lnTo>
                    <a:lnTo>
                      <a:pt x="1629" y="135"/>
                    </a:lnTo>
                    <a:lnTo>
                      <a:pt x="1632" y="133"/>
                    </a:lnTo>
                    <a:lnTo>
                      <a:pt x="1636" y="143"/>
                    </a:lnTo>
                    <a:lnTo>
                      <a:pt x="1637" y="135"/>
                    </a:lnTo>
                    <a:lnTo>
                      <a:pt x="1641" y="141"/>
                    </a:lnTo>
                    <a:lnTo>
                      <a:pt x="1644" y="141"/>
                    </a:lnTo>
                    <a:lnTo>
                      <a:pt x="1646" y="126"/>
                    </a:lnTo>
                    <a:lnTo>
                      <a:pt x="1649" y="139"/>
                    </a:lnTo>
                    <a:lnTo>
                      <a:pt x="1651" y="144"/>
                    </a:lnTo>
                    <a:lnTo>
                      <a:pt x="1654" y="139"/>
                    </a:lnTo>
                    <a:lnTo>
                      <a:pt x="1657" y="133"/>
                    </a:lnTo>
                    <a:lnTo>
                      <a:pt x="1659" y="141"/>
                    </a:lnTo>
                    <a:lnTo>
                      <a:pt x="1662" y="141"/>
                    </a:lnTo>
                    <a:lnTo>
                      <a:pt x="1666" y="143"/>
                    </a:lnTo>
                    <a:lnTo>
                      <a:pt x="1667" y="139"/>
                    </a:lnTo>
                    <a:lnTo>
                      <a:pt x="1671" y="141"/>
                    </a:lnTo>
                    <a:lnTo>
                      <a:pt x="1672" y="139"/>
                    </a:lnTo>
                    <a:lnTo>
                      <a:pt x="1676" y="143"/>
                    </a:lnTo>
                    <a:lnTo>
                      <a:pt x="1679" y="141"/>
                    </a:lnTo>
                    <a:lnTo>
                      <a:pt x="1681" y="141"/>
                    </a:lnTo>
                    <a:lnTo>
                      <a:pt x="1684" y="138"/>
                    </a:lnTo>
                    <a:lnTo>
                      <a:pt x="1686" y="144"/>
                    </a:lnTo>
                    <a:lnTo>
                      <a:pt x="1689" y="139"/>
                    </a:lnTo>
                    <a:lnTo>
                      <a:pt x="1692" y="138"/>
                    </a:lnTo>
                    <a:lnTo>
                      <a:pt x="1694" y="136"/>
                    </a:lnTo>
                    <a:lnTo>
                      <a:pt x="1697" y="138"/>
                    </a:lnTo>
                    <a:lnTo>
                      <a:pt x="1701" y="136"/>
                    </a:lnTo>
                    <a:lnTo>
                      <a:pt x="1702" y="141"/>
                    </a:lnTo>
                    <a:lnTo>
                      <a:pt x="1705" y="144"/>
                    </a:lnTo>
                    <a:lnTo>
                      <a:pt x="1709" y="138"/>
                    </a:lnTo>
                    <a:lnTo>
                      <a:pt x="1710" y="136"/>
                    </a:lnTo>
                    <a:lnTo>
                      <a:pt x="1714" y="144"/>
                    </a:lnTo>
                    <a:lnTo>
                      <a:pt x="1715" y="133"/>
                    </a:lnTo>
                    <a:lnTo>
                      <a:pt x="1719" y="135"/>
                    </a:lnTo>
                    <a:lnTo>
                      <a:pt x="1722" y="143"/>
                    </a:lnTo>
                    <a:lnTo>
                      <a:pt x="1724" y="138"/>
                    </a:lnTo>
                    <a:lnTo>
                      <a:pt x="1727" y="141"/>
                    </a:lnTo>
                    <a:lnTo>
                      <a:pt x="1730" y="138"/>
                    </a:lnTo>
                    <a:lnTo>
                      <a:pt x="1732" y="135"/>
                    </a:lnTo>
                    <a:lnTo>
                      <a:pt x="1735" y="139"/>
                    </a:lnTo>
                    <a:lnTo>
                      <a:pt x="1737" y="139"/>
                    </a:lnTo>
                    <a:lnTo>
                      <a:pt x="1740" y="138"/>
                    </a:lnTo>
                    <a:lnTo>
                      <a:pt x="1744" y="144"/>
                    </a:lnTo>
                    <a:lnTo>
                      <a:pt x="1745" y="138"/>
                    </a:lnTo>
                    <a:lnTo>
                      <a:pt x="1749" y="141"/>
                    </a:lnTo>
                    <a:lnTo>
                      <a:pt x="1752" y="141"/>
                    </a:lnTo>
                    <a:lnTo>
                      <a:pt x="1754" y="131"/>
                    </a:lnTo>
                    <a:lnTo>
                      <a:pt x="1757" y="139"/>
                    </a:lnTo>
                    <a:lnTo>
                      <a:pt x="1759" y="139"/>
                    </a:lnTo>
                    <a:lnTo>
                      <a:pt x="1762" y="144"/>
                    </a:lnTo>
                    <a:lnTo>
                      <a:pt x="1765" y="135"/>
                    </a:lnTo>
                    <a:lnTo>
                      <a:pt x="1767" y="141"/>
                    </a:lnTo>
                    <a:lnTo>
                      <a:pt x="1770" y="138"/>
                    </a:lnTo>
                    <a:lnTo>
                      <a:pt x="1774" y="135"/>
                    </a:lnTo>
                    <a:lnTo>
                      <a:pt x="1775" y="141"/>
                    </a:lnTo>
                    <a:lnTo>
                      <a:pt x="1778" y="139"/>
                    </a:lnTo>
                    <a:lnTo>
                      <a:pt x="1780" y="143"/>
                    </a:lnTo>
                    <a:lnTo>
                      <a:pt x="1783" y="139"/>
                    </a:lnTo>
                    <a:lnTo>
                      <a:pt x="1787" y="139"/>
                    </a:lnTo>
                    <a:lnTo>
                      <a:pt x="1788" y="139"/>
                    </a:lnTo>
                    <a:lnTo>
                      <a:pt x="1792" y="143"/>
                    </a:lnTo>
                    <a:lnTo>
                      <a:pt x="1795" y="139"/>
                    </a:lnTo>
                    <a:lnTo>
                      <a:pt x="1797" y="139"/>
                    </a:lnTo>
                    <a:lnTo>
                      <a:pt x="1800" y="136"/>
                    </a:lnTo>
                    <a:lnTo>
                      <a:pt x="1802" y="144"/>
                    </a:lnTo>
                    <a:lnTo>
                      <a:pt x="1805" y="144"/>
                    </a:lnTo>
                    <a:lnTo>
                      <a:pt x="1808" y="144"/>
                    </a:lnTo>
                    <a:lnTo>
                      <a:pt x="1810" y="138"/>
                    </a:lnTo>
                    <a:lnTo>
                      <a:pt x="1813" y="139"/>
                    </a:lnTo>
                    <a:lnTo>
                      <a:pt x="1817" y="133"/>
                    </a:lnTo>
                    <a:lnTo>
                      <a:pt x="1818" y="141"/>
                    </a:lnTo>
                    <a:lnTo>
                      <a:pt x="1822" y="136"/>
                    </a:lnTo>
                    <a:lnTo>
                      <a:pt x="1823" y="139"/>
                    </a:lnTo>
                    <a:lnTo>
                      <a:pt x="1827" y="141"/>
                    </a:lnTo>
                    <a:lnTo>
                      <a:pt x="1830" y="138"/>
                    </a:lnTo>
                    <a:lnTo>
                      <a:pt x="1832" y="131"/>
                    </a:lnTo>
                    <a:lnTo>
                      <a:pt x="1835" y="139"/>
                    </a:lnTo>
                    <a:lnTo>
                      <a:pt x="1838" y="131"/>
                    </a:lnTo>
                    <a:lnTo>
                      <a:pt x="1840" y="135"/>
                    </a:lnTo>
                    <a:lnTo>
                      <a:pt x="1843" y="130"/>
                    </a:lnTo>
                    <a:lnTo>
                      <a:pt x="1847" y="136"/>
                    </a:lnTo>
                    <a:lnTo>
                      <a:pt x="1848" y="138"/>
                    </a:lnTo>
                    <a:lnTo>
                      <a:pt x="1851" y="135"/>
                    </a:lnTo>
                    <a:lnTo>
                      <a:pt x="1853" y="133"/>
                    </a:lnTo>
                    <a:lnTo>
                      <a:pt x="1856" y="143"/>
                    </a:lnTo>
                    <a:lnTo>
                      <a:pt x="1860" y="136"/>
                    </a:lnTo>
                    <a:lnTo>
                      <a:pt x="1861" y="138"/>
                    </a:lnTo>
                    <a:lnTo>
                      <a:pt x="1865" y="136"/>
                    </a:lnTo>
                    <a:lnTo>
                      <a:pt x="1866" y="133"/>
                    </a:lnTo>
                    <a:lnTo>
                      <a:pt x="1870" y="138"/>
                    </a:lnTo>
                    <a:lnTo>
                      <a:pt x="1873" y="139"/>
                    </a:lnTo>
                    <a:lnTo>
                      <a:pt x="1875" y="133"/>
                    </a:lnTo>
                    <a:lnTo>
                      <a:pt x="1878" y="135"/>
                    </a:lnTo>
                    <a:lnTo>
                      <a:pt x="1881" y="123"/>
                    </a:lnTo>
                    <a:lnTo>
                      <a:pt x="1883" y="136"/>
                    </a:lnTo>
                    <a:lnTo>
                      <a:pt x="1886" y="123"/>
                    </a:lnTo>
                    <a:lnTo>
                      <a:pt x="1888" y="130"/>
                    </a:lnTo>
                    <a:lnTo>
                      <a:pt x="1891" y="130"/>
                    </a:lnTo>
                    <a:lnTo>
                      <a:pt x="1895" y="131"/>
                    </a:lnTo>
                    <a:lnTo>
                      <a:pt x="1896" y="135"/>
                    </a:lnTo>
                    <a:lnTo>
                      <a:pt x="1900" y="133"/>
                    </a:lnTo>
                    <a:lnTo>
                      <a:pt x="1903" y="135"/>
                    </a:lnTo>
                    <a:lnTo>
                      <a:pt x="1905" y="136"/>
                    </a:lnTo>
                    <a:lnTo>
                      <a:pt x="1908" y="144"/>
                    </a:lnTo>
                    <a:lnTo>
                      <a:pt x="1911" y="139"/>
                    </a:lnTo>
                    <a:lnTo>
                      <a:pt x="1913" y="128"/>
                    </a:lnTo>
                    <a:lnTo>
                      <a:pt x="1916" y="141"/>
                    </a:lnTo>
                    <a:lnTo>
                      <a:pt x="1918" y="126"/>
                    </a:lnTo>
                    <a:lnTo>
                      <a:pt x="1921" y="133"/>
                    </a:lnTo>
                    <a:lnTo>
                      <a:pt x="1925" y="133"/>
                    </a:lnTo>
                    <a:lnTo>
                      <a:pt x="1926" y="130"/>
                    </a:lnTo>
                    <a:lnTo>
                      <a:pt x="1929" y="128"/>
                    </a:lnTo>
                    <a:lnTo>
                      <a:pt x="1933" y="141"/>
                    </a:lnTo>
                    <a:lnTo>
                      <a:pt x="1934" y="126"/>
                    </a:lnTo>
                    <a:lnTo>
                      <a:pt x="1938" y="133"/>
                    </a:lnTo>
                    <a:lnTo>
                      <a:pt x="1939" y="138"/>
                    </a:lnTo>
                    <a:lnTo>
                      <a:pt x="1943" y="139"/>
                    </a:lnTo>
                    <a:lnTo>
                      <a:pt x="1946" y="138"/>
                    </a:lnTo>
                    <a:lnTo>
                      <a:pt x="1948" y="138"/>
                    </a:lnTo>
                    <a:lnTo>
                      <a:pt x="1951" y="141"/>
                    </a:lnTo>
                    <a:lnTo>
                      <a:pt x="1953" y="135"/>
                    </a:lnTo>
                    <a:lnTo>
                      <a:pt x="1956" y="141"/>
                    </a:lnTo>
                    <a:lnTo>
                      <a:pt x="1959" y="138"/>
                    </a:lnTo>
                    <a:lnTo>
                      <a:pt x="1961" y="144"/>
                    </a:lnTo>
                    <a:lnTo>
                      <a:pt x="1964" y="143"/>
                    </a:lnTo>
                    <a:lnTo>
                      <a:pt x="1968" y="141"/>
                    </a:lnTo>
                    <a:lnTo>
                      <a:pt x="1969" y="139"/>
                    </a:lnTo>
                    <a:lnTo>
                      <a:pt x="1973" y="130"/>
                    </a:lnTo>
                    <a:lnTo>
                      <a:pt x="1976" y="139"/>
                    </a:lnTo>
                    <a:lnTo>
                      <a:pt x="1978" y="138"/>
                    </a:lnTo>
                    <a:lnTo>
                      <a:pt x="1981" y="141"/>
                    </a:lnTo>
                    <a:lnTo>
                      <a:pt x="1983" y="141"/>
                    </a:lnTo>
                    <a:lnTo>
                      <a:pt x="1986" y="139"/>
                    </a:lnTo>
                    <a:lnTo>
                      <a:pt x="1989" y="136"/>
                    </a:lnTo>
                    <a:lnTo>
                      <a:pt x="1991" y="135"/>
                    </a:lnTo>
                    <a:lnTo>
                      <a:pt x="1994" y="136"/>
                    </a:lnTo>
                    <a:lnTo>
                      <a:pt x="1998" y="138"/>
                    </a:lnTo>
                    <a:lnTo>
                      <a:pt x="1999" y="138"/>
                    </a:lnTo>
                    <a:lnTo>
                      <a:pt x="2002" y="138"/>
                    </a:lnTo>
                    <a:lnTo>
                      <a:pt x="2004" y="141"/>
                    </a:lnTo>
                    <a:lnTo>
                      <a:pt x="2007" y="141"/>
                    </a:lnTo>
                    <a:lnTo>
                      <a:pt x="2011" y="136"/>
                    </a:lnTo>
                    <a:lnTo>
                      <a:pt x="2012" y="143"/>
                    </a:lnTo>
                    <a:lnTo>
                      <a:pt x="2016" y="144"/>
                    </a:lnTo>
                    <a:lnTo>
                      <a:pt x="2019" y="135"/>
                    </a:lnTo>
                    <a:lnTo>
                      <a:pt x="2021" y="135"/>
                    </a:lnTo>
                    <a:lnTo>
                      <a:pt x="2024" y="1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8" name="Freeform 392"/>
              <p:cNvSpPr>
                <a:spLocks/>
              </p:cNvSpPr>
              <p:nvPr/>
            </p:nvSpPr>
            <p:spPr bwMode="auto">
              <a:xfrm>
                <a:off x="2693" y="445"/>
                <a:ext cx="491" cy="102"/>
              </a:xfrm>
              <a:custGeom>
                <a:avLst/>
                <a:gdLst>
                  <a:gd name="T0" fmla="*/ 5 w 491"/>
                  <a:gd name="T1" fmla="*/ 101 h 102"/>
                  <a:gd name="T2" fmla="*/ 13 w 491"/>
                  <a:gd name="T3" fmla="*/ 102 h 102"/>
                  <a:gd name="T4" fmla="*/ 22 w 491"/>
                  <a:gd name="T5" fmla="*/ 97 h 102"/>
                  <a:gd name="T6" fmla="*/ 30 w 491"/>
                  <a:gd name="T7" fmla="*/ 93 h 102"/>
                  <a:gd name="T8" fmla="*/ 38 w 491"/>
                  <a:gd name="T9" fmla="*/ 97 h 102"/>
                  <a:gd name="T10" fmla="*/ 45 w 491"/>
                  <a:gd name="T11" fmla="*/ 102 h 102"/>
                  <a:gd name="T12" fmla="*/ 53 w 491"/>
                  <a:gd name="T13" fmla="*/ 101 h 102"/>
                  <a:gd name="T14" fmla="*/ 61 w 491"/>
                  <a:gd name="T15" fmla="*/ 94 h 102"/>
                  <a:gd name="T16" fmla="*/ 70 w 491"/>
                  <a:gd name="T17" fmla="*/ 101 h 102"/>
                  <a:gd name="T18" fmla="*/ 78 w 491"/>
                  <a:gd name="T19" fmla="*/ 91 h 102"/>
                  <a:gd name="T20" fmla="*/ 86 w 491"/>
                  <a:gd name="T21" fmla="*/ 101 h 102"/>
                  <a:gd name="T22" fmla="*/ 95 w 491"/>
                  <a:gd name="T23" fmla="*/ 99 h 102"/>
                  <a:gd name="T24" fmla="*/ 103 w 491"/>
                  <a:gd name="T25" fmla="*/ 96 h 102"/>
                  <a:gd name="T26" fmla="*/ 110 w 491"/>
                  <a:gd name="T27" fmla="*/ 99 h 102"/>
                  <a:gd name="T28" fmla="*/ 118 w 491"/>
                  <a:gd name="T29" fmla="*/ 97 h 102"/>
                  <a:gd name="T30" fmla="*/ 126 w 491"/>
                  <a:gd name="T31" fmla="*/ 91 h 102"/>
                  <a:gd name="T32" fmla="*/ 134 w 491"/>
                  <a:gd name="T33" fmla="*/ 96 h 102"/>
                  <a:gd name="T34" fmla="*/ 143 w 491"/>
                  <a:gd name="T35" fmla="*/ 99 h 102"/>
                  <a:gd name="T36" fmla="*/ 151 w 491"/>
                  <a:gd name="T37" fmla="*/ 79 h 102"/>
                  <a:gd name="T38" fmla="*/ 159 w 491"/>
                  <a:gd name="T39" fmla="*/ 97 h 102"/>
                  <a:gd name="T40" fmla="*/ 168 w 491"/>
                  <a:gd name="T41" fmla="*/ 94 h 102"/>
                  <a:gd name="T42" fmla="*/ 174 w 491"/>
                  <a:gd name="T43" fmla="*/ 84 h 102"/>
                  <a:gd name="T44" fmla="*/ 183 w 491"/>
                  <a:gd name="T45" fmla="*/ 101 h 102"/>
                  <a:gd name="T46" fmla="*/ 191 w 491"/>
                  <a:gd name="T47" fmla="*/ 91 h 102"/>
                  <a:gd name="T48" fmla="*/ 199 w 491"/>
                  <a:gd name="T49" fmla="*/ 96 h 102"/>
                  <a:gd name="T50" fmla="*/ 207 w 491"/>
                  <a:gd name="T51" fmla="*/ 94 h 102"/>
                  <a:gd name="T52" fmla="*/ 216 w 491"/>
                  <a:gd name="T53" fmla="*/ 93 h 102"/>
                  <a:gd name="T54" fmla="*/ 224 w 491"/>
                  <a:gd name="T55" fmla="*/ 86 h 102"/>
                  <a:gd name="T56" fmla="*/ 232 w 491"/>
                  <a:gd name="T57" fmla="*/ 79 h 102"/>
                  <a:gd name="T58" fmla="*/ 239 w 491"/>
                  <a:gd name="T59" fmla="*/ 101 h 102"/>
                  <a:gd name="T60" fmla="*/ 247 w 491"/>
                  <a:gd name="T61" fmla="*/ 76 h 102"/>
                  <a:gd name="T62" fmla="*/ 256 w 491"/>
                  <a:gd name="T63" fmla="*/ 83 h 102"/>
                  <a:gd name="T64" fmla="*/ 264 w 491"/>
                  <a:gd name="T65" fmla="*/ 23 h 102"/>
                  <a:gd name="T66" fmla="*/ 272 w 491"/>
                  <a:gd name="T67" fmla="*/ 71 h 102"/>
                  <a:gd name="T68" fmla="*/ 280 w 491"/>
                  <a:gd name="T69" fmla="*/ 56 h 102"/>
                  <a:gd name="T70" fmla="*/ 289 w 491"/>
                  <a:gd name="T71" fmla="*/ 97 h 102"/>
                  <a:gd name="T72" fmla="*/ 297 w 491"/>
                  <a:gd name="T73" fmla="*/ 38 h 102"/>
                  <a:gd name="T74" fmla="*/ 305 w 491"/>
                  <a:gd name="T75" fmla="*/ 64 h 102"/>
                  <a:gd name="T76" fmla="*/ 312 w 491"/>
                  <a:gd name="T77" fmla="*/ 66 h 102"/>
                  <a:gd name="T78" fmla="*/ 320 w 491"/>
                  <a:gd name="T79" fmla="*/ 73 h 102"/>
                  <a:gd name="T80" fmla="*/ 329 w 491"/>
                  <a:gd name="T81" fmla="*/ 89 h 102"/>
                  <a:gd name="T82" fmla="*/ 337 w 491"/>
                  <a:gd name="T83" fmla="*/ 53 h 102"/>
                  <a:gd name="T84" fmla="*/ 345 w 491"/>
                  <a:gd name="T85" fmla="*/ 94 h 102"/>
                  <a:gd name="T86" fmla="*/ 354 w 491"/>
                  <a:gd name="T87" fmla="*/ 78 h 102"/>
                  <a:gd name="T88" fmla="*/ 362 w 491"/>
                  <a:gd name="T89" fmla="*/ 86 h 102"/>
                  <a:gd name="T90" fmla="*/ 370 w 491"/>
                  <a:gd name="T91" fmla="*/ 64 h 102"/>
                  <a:gd name="T92" fmla="*/ 377 w 491"/>
                  <a:gd name="T93" fmla="*/ 81 h 102"/>
                  <a:gd name="T94" fmla="*/ 385 w 491"/>
                  <a:gd name="T95" fmla="*/ 83 h 102"/>
                  <a:gd name="T96" fmla="*/ 393 w 491"/>
                  <a:gd name="T97" fmla="*/ 88 h 102"/>
                  <a:gd name="T98" fmla="*/ 402 w 491"/>
                  <a:gd name="T99" fmla="*/ 88 h 102"/>
                  <a:gd name="T100" fmla="*/ 410 w 491"/>
                  <a:gd name="T101" fmla="*/ 91 h 102"/>
                  <a:gd name="T102" fmla="*/ 418 w 491"/>
                  <a:gd name="T103" fmla="*/ 101 h 102"/>
                  <a:gd name="T104" fmla="*/ 427 w 491"/>
                  <a:gd name="T105" fmla="*/ 102 h 102"/>
                  <a:gd name="T106" fmla="*/ 435 w 491"/>
                  <a:gd name="T107" fmla="*/ 88 h 102"/>
                  <a:gd name="T108" fmla="*/ 441 w 491"/>
                  <a:gd name="T109" fmla="*/ 93 h 102"/>
                  <a:gd name="T110" fmla="*/ 450 w 491"/>
                  <a:gd name="T111" fmla="*/ 101 h 102"/>
                  <a:gd name="T112" fmla="*/ 458 w 491"/>
                  <a:gd name="T113" fmla="*/ 94 h 102"/>
                  <a:gd name="T114" fmla="*/ 466 w 491"/>
                  <a:gd name="T115" fmla="*/ 91 h 102"/>
                  <a:gd name="T116" fmla="*/ 475 w 491"/>
                  <a:gd name="T117" fmla="*/ 97 h 102"/>
                  <a:gd name="T118" fmla="*/ 483 w 491"/>
                  <a:gd name="T119" fmla="*/ 99 h 102"/>
                  <a:gd name="T120" fmla="*/ 491 w 491"/>
                  <a:gd name="T121" fmla="*/ 9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02">
                    <a:moveTo>
                      <a:pt x="0" y="101"/>
                    </a:moveTo>
                    <a:lnTo>
                      <a:pt x="2" y="101"/>
                    </a:lnTo>
                    <a:lnTo>
                      <a:pt x="5" y="101"/>
                    </a:lnTo>
                    <a:lnTo>
                      <a:pt x="8" y="102"/>
                    </a:lnTo>
                    <a:lnTo>
                      <a:pt x="10" y="99"/>
                    </a:lnTo>
                    <a:lnTo>
                      <a:pt x="13" y="102"/>
                    </a:lnTo>
                    <a:lnTo>
                      <a:pt x="17" y="99"/>
                    </a:lnTo>
                    <a:lnTo>
                      <a:pt x="18" y="101"/>
                    </a:lnTo>
                    <a:lnTo>
                      <a:pt x="22" y="97"/>
                    </a:lnTo>
                    <a:lnTo>
                      <a:pt x="23" y="91"/>
                    </a:lnTo>
                    <a:lnTo>
                      <a:pt x="27" y="96"/>
                    </a:lnTo>
                    <a:lnTo>
                      <a:pt x="30" y="93"/>
                    </a:lnTo>
                    <a:lnTo>
                      <a:pt x="32" y="101"/>
                    </a:lnTo>
                    <a:lnTo>
                      <a:pt x="35" y="91"/>
                    </a:lnTo>
                    <a:lnTo>
                      <a:pt x="38" y="97"/>
                    </a:lnTo>
                    <a:lnTo>
                      <a:pt x="40" y="97"/>
                    </a:lnTo>
                    <a:lnTo>
                      <a:pt x="43" y="89"/>
                    </a:lnTo>
                    <a:lnTo>
                      <a:pt x="45" y="102"/>
                    </a:lnTo>
                    <a:lnTo>
                      <a:pt x="48" y="97"/>
                    </a:lnTo>
                    <a:lnTo>
                      <a:pt x="52" y="101"/>
                    </a:lnTo>
                    <a:lnTo>
                      <a:pt x="53" y="101"/>
                    </a:lnTo>
                    <a:lnTo>
                      <a:pt x="56" y="86"/>
                    </a:lnTo>
                    <a:lnTo>
                      <a:pt x="60" y="96"/>
                    </a:lnTo>
                    <a:lnTo>
                      <a:pt x="61" y="94"/>
                    </a:lnTo>
                    <a:lnTo>
                      <a:pt x="65" y="101"/>
                    </a:lnTo>
                    <a:lnTo>
                      <a:pt x="66" y="97"/>
                    </a:lnTo>
                    <a:lnTo>
                      <a:pt x="70" y="101"/>
                    </a:lnTo>
                    <a:lnTo>
                      <a:pt x="73" y="88"/>
                    </a:lnTo>
                    <a:lnTo>
                      <a:pt x="75" y="97"/>
                    </a:lnTo>
                    <a:lnTo>
                      <a:pt x="78" y="91"/>
                    </a:lnTo>
                    <a:lnTo>
                      <a:pt x="81" y="93"/>
                    </a:lnTo>
                    <a:lnTo>
                      <a:pt x="83" y="99"/>
                    </a:lnTo>
                    <a:lnTo>
                      <a:pt x="86" y="101"/>
                    </a:lnTo>
                    <a:lnTo>
                      <a:pt x="88" y="93"/>
                    </a:lnTo>
                    <a:lnTo>
                      <a:pt x="91" y="89"/>
                    </a:lnTo>
                    <a:lnTo>
                      <a:pt x="95" y="99"/>
                    </a:lnTo>
                    <a:lnTo>
                      <a:pt x="96" y="96"/>
                    </a:lnTo>
                    <a:lnTo>
                      <a:pt x="100" y="99"/>
                    </a:lnTo>
                    <a:lnTo>
                      <a:pt x="103" y="96"/>
                    </a:lnTo>
                    <a:lnTo>
                      <a:pt x="105" y="91"/>
                    </a:lnTo>
                    <a:lnTo>
                      <a:pt x="108" y="93"/>
                    </a:lnTo>
                    <a:lnTo>
                      <a:pt x="110" y="99"/>
                    </a:lnTo>
                    <a:lnTo>
                      <a:pt x="113" y="101"/>
                    </a:lnTo>
                    <a:lnTo>
                      <a:pt x="116" y="79"/>
                    </a:lnTo>
                    <a:lnTo>
                      <a:pt x="118" y="97"/>
                    </a:lnTo>
                    <a:lnTo>
                      <a:pt x="121" y="84"/>
                    </a:lnTo>
                    <a:lnTo>
                      <a:pt x="125" y="94"/>
                    </a:lnTo>
                    <a:lnTo>
                      <a:pt x="126" y="91"/>
                    </a:lnTo>
                    <a:lnTo>
                      <a:pt x="129" y="88"/>
                    </a:lnTo>
                    <a:lnTo>
                      <a:pt x="131" y="88"/>
                    </a:lnTo>
                    <a:lnTo>
                      <a:pt x="134" y="96"/>
                    </a:lnTo>
                    <a:lnTo>
                      <a:pt x="138" y="94"/>
                    </a:lnTo>
                    <a:lnTo>
                      <a:pt x="139" y="97"/>
                    </a:lnTo>
                    <a:lnTo>
                      <a:pt x="143" y="99"/>
                    </a:lnTo>
                    <a:lnTo>
                      <a:pt x="146" y="97"/>
                    </a:lnTo>
                    <a:lnTo>
                      <a:pt x="148" y="96"/>
                    </a:lnTo>
                    <a:lnTo>
                      <a:pt x="151" y="79"/>
                    </a:lnTo>
                    <a:lnTo>
                      <a:pt x="154" y="99"/>
                    </a:lnTo>
                    <a:lnTo>
                      <a:pt x="156" y="91"/>
                    </a:lnTo>
                    <a:lnTo>
                      <a:pt x="159" y="97"/>
                    </a:lnTo>
                    <a:lnTo>
                      <a:pt x="161" y="97"/>
                    </a:lnTo>
                    <a:lnTo>
                      <a:pt x="164" y="101"/>
                    </a:lnTo>
                    <a:lnTo>
                      <a:pt x="168" y="94"/>
                    </a:lnTo>
                    <a:lnTo>
                      <a:pt x="169" y="93"/>
                    </a:lnTo>
                    <a:lnTo>
                      <a:pt x="173" y="84"/>
                    </a:lnTo>
                    <a:lnTo>
                      <a:pt x="174" y="84"/>
                    </a:lnTo>
                    <a:lnTo>
                      <a:pt x="178" y="93"/>
                    </a:lnTo>
                    <a:lnTo>
                      <a:pt x="181" y="101"/>
                    </a:lnTo>
                    <a:lnTo>
                      <a:pt x="183" y="101"/>
                    </a:lnTo>
                    <a:lnTo>
                      <a:pt x="186" y="94"/>
                    </a:lnTo>
                    <a:lnTo>
                      <a:pt x="189" y="94"/>
                    </a:lnTo>
                    <a:lnTo>
                      <a:pt x="191" y="91"/>
                    </a:lnTo>
                    <a:lnTo>
                      <a:pt x="194" y="99"/>
                    </a:lnTo>
                    <a:lnTo>
                      <a:pt x="196" y="88"/>
                    </a:lnTo>
                    <a:lnTo>
                      <a:pt x="199" y="96"/>
                    </a:lnTo>
                    <a:lnTo>
                      <a:pt x="203" y="88"/>
                    </a:lnTo>
                    <a:lnTo>
                      <a:pt x="204" y="86"/>
                    </a:lnTo>
                    <a:lnTo>
                      <a:pt x="207" y="94"/>
                    </a:lnTo>
                    <a:lnTo>
                      <a:pt x="211" y="66"/>
                    </a:lnTo>
                    <a:lnTo>
                      <a:pt x="212" y="94"/>
                    </a:lnTo>
                    <a:lnTo>
                      <a:pt x="216" y="93"/>
                    </a:lnTo>
                    <a:lnTo>
                      <a:pt x="219" y="96"/>
                    </a:lnTo>
                    <a:lnTo>
                      <a:pt x="221" y="71"/>
                    </a:lnTo>
                    <a:lnTo>
                      <a:pt x="224" y="86"/>
                    </a:lnTo>
                    <a:lnTo>
                      <a:pt x="226" y="89"/>
                    </a:lnTo>
                    <a:lnTo>
                      <a:pt x="229" y="89"/>
                    </a:lnTo>
                    <a:lnTo>
                      <a:pt x="232" y="79"/>
                    </a:lnTo>
                    <a:lnTo>
                      <a:pt x="234" y="83"/>
                    </a:lnTo>
                    <a:lnTo>
                      <a:pt x="237" y="79"/>
                    </a:lnTo>
                    <a:lnTo>
                      <a:pt x="239" y="101"/>
                    </a:lnTo>
                    <a:lnTo>
                      <a:pt x="242" y="54"/>
                    </a:lnTo>
                    <a:lnTo>
                      <a:pt x="246" y="91"/>
                    </a:lnTo>
                    <a:lnTo>
                      <a:pt x="247" y="76"/>
                    </a:lnTo>
                    <a:lnTo>
                      <a:pt x="251" y="83"/>
                    </a:lnTo>
                    <a:lnTo>
                      <a:pt x="254" y="79"/>
                    </a:lnTo>
                    <a:lnTo>
                      <a:pt x="256" y="83"/>
                    </a:lnTo>
                    <a:lnTo>
                      <a:pt x="259" y="59"/>
                    </a:lnTo>
                    <a:lnTo>
                      <a:pt x="262" y="76"/>
                    </a:lnTo>
                    <a:lnTo>
                      <a:pt x="264" y="23"/>
                    </a:lnTo>
                    <a:lnTo>
                      <a:pt x="267" y="86"/>
                    </a:lnTo>
                    <a:lnTo>
                      <a:pt x="269" y="49"/>
                    </a:lnTo>
                    <a:lnTo>
                      <a:pt x="272" y="71"/>
                    </a:lnTo>
                    <a:lnTo>
                      <a:pt x="276" y="74"/>
                    </a:lnTo>
                    <a:lnTo>
                      <a:pt x="277" y="91"/>
                    </a:lnTo>
                    <a:lnTo>
                      <a:pt x="280" y="56"/>
                    </a:lnTo>
                    <a:lnTo>
                      <a:pt x="284" y="41"/>
                    </a:lnTo>
                    <a:lnTo>
                      <a:pt x="285" y="53"/>
                    </a:lnTo>
                    <a:lnTo>
                      <a:pt x="289" y="97"/>
                    </a:lnTo>
                    <a:lnTo>
                      <a:pt x="290" y="0"/>
                    </a:lnTo>
                    <a:lnTo>
                      <a:pt x="294" y="68"/>
                    </a:lnTo>
                    <a:lnTo>
                      <a:pt x="297" y="38"/>
                    </a:lnTo>
                    <a:lnTo>
                      <a:pt x="299" y="15"/>
                    </a:lnTo>
                    <a:lnTo>
                      <a:pt x="302" y="74"/>
                    </a:lnTo>
                    <a:lnTo>
                      <a:pt x="305" y="64"/>
                    </a:lnTo>
                    <a:lnTo>
                      <a:pt x="307" y="34"/>
                    </a:lnTo>
                    <a:lnTo>
                      <a:pt x="310" y="21"/>
                    </a:lnTo>
                    <a:lnTo>
                      <a:pt x="312" y="66"/>
                    </a:lnTo>
                    <a:lnTo>
                      <a:pt x="315" y="61"/>
                    </a:lnTo>
                    <a:lnTo>
                      <a:pt x="319" y="84"/>
                    </a:lnTo>
                    <a:lnTo>
                      <a:pt x="320" y="73"/>
                    </a:lnTo>
                    <a:lnTo>
                      <a:pt x="324" y="69"/>
                    </a:lnTo>
                    <a:lnTo>
                      <a:pt x="327" y="56"/>
                    </a:lnTo>
                    <a:lnTo>
                      <a:pt x="329" y="89"/>
                    </a:lnTo>
                    <a:lnTo>
                      <a:pt x="332" y="84"/>
                    </a:lnTo>
                    <a:lnTo>
                      <a:pt x="334" y="89"/>
                    </a:lnTo>
                    <a:lnTo>
                      <a:pt x="337" y="53"/>
                    </a:lnTo>
                    <a:lnTo>
                      <a:pt x="340" y="88"/>
                    </a:lnTo>
                    <a:lnTo>
                      <a:pt x="342" y="81"/>
                    </a:lnTo>
                    <a:lnTo>
                      <a:pt x="345" y="94"/>
                    </a:lnTo>
                    <a:lnTo>
                      <a:pt x="349" y="78"/>
                    </a:lnTo>
                    <a:lnTo>
                      <a:pt x="350" y="78"/>
                    </a:lnTo>
                    <a:lnTo>
                      <a:pt x="354" y="78"/>
                    </a:lnTo>
                    <a:lnTo>
                      <a:pt x="355" y="76"/>
                    </a:lnTo>
                    <a:lnTo>
                      <a:pt x="358" y="79"/>
                    </a:lnTo>
                    <a:lnTo>
                      <a:pt x="362" y="86"/>
                    </a:lnTo>
                    <a:lnTo>
                      <a:pt x="363" y="102"/>
                    </a:lnTo>
                    <a:lnTo>
                      <a:pt x="367" y="89"/>
                    </a:lnTo>
                    <a:lnTo>
                      <a:pt x="370" y="64"/>
                    </a:lnTo>
                    <a:lnTo>
                      <a:pt x="372" y="68"/>
                    </a:lnTo>
                    <a:lnTo>
                      <a:pt x="375" y="83"/>
                    </a:lnTo>
                    <a:lnTo>
                      <a:pt x="377" y="81"/>
                    </a:lnTo>
                    <a:lnTo>
                      <a:pt x="380" y="59"/>
                    </a:lnTo>
                    <a:lnTo>
                      <a:pt x="383" y="88"/>
                    </a:lnTo>
                    <a:lnTo>
                      <a:pt x="385" y="83"/>
                    </a:lnTo>
                    <a:lnTo>
                      <a:pt x="388" y="83"/>
                    </a:lnTo>
                    <a:lnTo>
                      <a:pt x="392" y="89"/>
                    </a:lnTo>
                    <a:lnTo>
                      <a:pt x="393" y="88"/>
                    </a:lnTo>
                    <a:lnTo>
                      <a:pt x="397" y="66"/>
                    </a:lnTo>
                    <a:lnTo>
                      <a:pt x="400" y="89"/>
                    </a:lnTo>
                    <a:lnTo>
                      <a:pt x="402" y="88"/>
                    </a:lnTo>
                    <a:lnTo>
                      <a:pt x="405" y="91"/>
                    </a:lnTo>
                    <a:lnTo>
                      <a:pt x="407" y="94"/>
                    </a:lnTo>
                    <a:lnTo>
                      <a:pt x="410" y="91"/>
                    </a:lnTo>
                    <a:lnTo>
                      <a:pt x="413" y="96"/>
                    </a:lnTo>
                    <a:lnTo>
                      <a:pt x="415" y="89"/>
                    </a:lnTo>
                    <a:lnTo>
                      <a:pt x="418" y="101"/>
                    </a:lnTo>
                    <a:lnTo>
                      <a:pt x="420" y="89"/>
                    </a:lnTo>
                    <a:lnTo>
                      <a:pt x="423" y="89"/>
                    </a:lnTo>
                    <a:lnTo>
                      <a:pt x="427" y="102"/>
                    </a:lnTo>
                    <a:lnTo>
                      <a:pt x="428" y="99"/>
                    </a:lnTo>
                    <a:lnTo>
                      <a:pt x="431" y="96"/>
                    </a:lnTo>
                    <a:lnTo>
                      <a:pt x="435" y="88"/>
                    </a:lnTo>
                    <a:lnTo>
                      <a:pt x="436" y="89"/>
                    </a:lnTo>
                    <a:lnTo>
                      <a:pt x="440" y="84"/>
                    </a:lnTo>
                    <a:lnTo>
                      <a:pt x="441" y="93"/>
                    </a:lnTo>
                    <a:lnTo>
                      <a:pt x="445" y="99"/>
                    </a:lnTo>
                    <a:lnTo>
                      <a:pt x="448" y="99"/>
                    </a:lnTo>
                    <a:lnTo>
                      <a:pt x="450" y="101"/>
                    </a:lnTo>
                    <a:lnTo>
                      <a:pt x="453" y="93"/>
                    </a:lnTo>
                    <a:lnTo>
                      <a:pt x="456" y="88"/>
                    </a:lnTo>
                    <a:lnTo>
                      <a:pt x="458" y="94"/>
                    </a:lnTo>
                    <a:lnTo>
                      <a:pt x="461" y="96"/>
                    </a:lnTo>
                    <a:lnTo>
                      <a:pt x="465" y="97"/>
                    </a:lnTo>
                    <a:lnTo>
                      <a:pt x="466" y="91"/>
                    </a:lnTo>
                    <a:lnTo>
                      <a:pt x="470" y="99"/>
                    </a:lnTo>
                    <a:lnTo>
                      <a:pt x="471" y="101"/>
                    </a:lnTo>
                    <a:lnTo>
                      <a:pt x="475" y="97"/>
                    </a:lnTo>
                    <a:lnTo>
                      <a:pt x="478" y="89"/>
                    </a:lnTo>
                    <a:lnTo>
                      <a:pt x="480" y="96"/>
                    </a:lnTo>
                    <a:lnTo>
                      <a:pt x="483" y="99"/>
                    </a:lnTo>
                    <a:lnTo>
                      <a:pt x="485" y="93"/>
                    </a:lnTo>
                    <a:lnTo>
                      <a:pt x="488" y="102"/>
                    </a:lnTo>
                    <a:lnTo>
                      <a:pt x="491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69" name="Freeform 393"/>
              <p:cNvSpPr>
                <a:spLocks/>
              </p:cNvSpPr>
              <p:nvPr/>
            </p:nvSpPr>
            <p:spPr bwMode="auto">
              <a:xfrm>
                <a:off x="669" y="317"/>
                <a:ext cx="2024" cy="146"/>
              </a:xfrm>
              <a:custGeom>
                <a:avLst/>
                <a:gdLst>
                  <a:gd name="T0" fmla="*/ 30 w 2024"/>
                  <a:gd name="T1" fmla="*/ 141 h 146"/>
                  <a:gd name="T2" fmla="*/ 63 w 2024"/>
                  <a:gd name="T3" fmla="*/ 143 h 146"/>
                  <a:gd name="T4" fmla="*/ 94 w 2024"/>
                  <a:gd name="T5" fmla="*/ 134 h 146"/>
                  <a:gd name="T6" fmla="*/ 127 w 2024"/>
                  <a:gd name="T7" fmla="*/ 143 h 146"/>
                  <a:gd name="T8" fmla="*/ 159 w 2024"/>
                  <a:gd name="T9" fmla="*/ 144 h 146"/>
                  <a:gd name="T10" fmla="*/ 192 w 2024"/>
                  <a:gd name="T11" fmla="*/ 143 h 146"/>
                  <a:gd name="T12" fmla="*/ 224 w 2024"/>
                  <a:gd name="T13" fmla="*/ 138 h 146"/>
                  <a:gd name="T14" fmla="*/ 257 w 2024"/>
                  <a:gd name="T15" fmla="*/ 139 h 146"/>
                  <a:gd name="T16" fmla="*/ 288 w 2024"/>
                  <a:gd name="T17" fmla="*/ 139 h 146"/>
                  <a:gd name="T18" fmla="*/ 322 w 2024"/>
                  <a:gd name="T19" fmla="*/ 136 h 146"/>
                  <a:gd name="T20" fmla="*/ 353 w 2024"/>
                  <a:gd name="T21" fmla="*/ 143 h 146"/>
                  <a:gd name="T22" fmla="*/ 386 w 2024"/>
                  <a:gd name="T23" fmla="*/ 141 h 146"/>
                  <a:gd name="T24" fmla="*/ 418 w 2024"/>
                  <a:gd name="T25" fmla="*/ 133 h 146"/>
                  <a:gd name="T26" fmla="*/ 451 w 2024"/>
                  <a:gd name="T27" fmla="*/ 138 h 146"/>
                  <a:gd name="T28" fmla="*/ 483 w 2024"/>
                  <a:gd name="T29" fmla="*/ 144 h 146"/>
                  <a:gd name="T30" fmla="*/ 516 w 2024"/>
                  <a:gd name="T31" fmla="*/ 133 h 146"/>
                  <a:gd name="T32" fmla="*/ 547 w 2024"/>
                  <a:gd name="T33" fmla="*/ 138 h 146"/>
                  <a:gd name="T34" fmla="*/ 580 w 2024"/>
                  <a:gd name="T35" fmla="*/ 131 h 146"/>
                  <a:gd name="T36" fmla="*/ 612 w 2024"/>
                  <a:gd name="T37" fmla="*/ 55 h 146"/>
                  <a:gd name="T38" fmla="*/ 645 w 2024"/>
                  <a:gd name="T39" fmla="*/ 124 h 146"/>
                  <a:gd name="T40" fmla="*/ 677 w 2024"/>
                  <a:gd name="T41" fmla="*/ 133 h 146"/>
                  <a:gd name="T42" fmla="*/ 710 w 2024"/>
                  <a:gd name="T43" fmla="*/ 144 h 146"/>
                  <a:gd name="T44" fmla="*/ 741 w 2024"/>
                  <a:gd name="T45" fmla="*/ 129 h 146"/>
                  <a:gd name="T46" fmla="*/ 775 w 2024"/>
                  <a:gd name="T47" fmla="*/ 134 h 146"/>
                  <a:gd name="T48" fmla="*/ 806 w 2024"/>
                  <a:gd name="T49" fmla="*/ 139 h 146"/>
                  <a:gd name="T50" fmla="*/ 839 w 2024"/>
                  <a:gd name="T51" fmla="*/ 138 h 146"/>
                  <a:gd name="T52" fmla="*/ 873 w 2024"/>
                  <a:gd name="T53" fmla="*/ 139 h 146"/>
                  <a:gd name="T54" fmla="*/ 904 w 2024"/>
                  <a:gd name="T55" fmla="*/ 136 h 146"/>
                  <a:gd name="T56" fmla="*/ 937 w 2024"/>
                  <a:gd name="T57" fmla="*/ 138 h 146"/>
                  <a:gd name="T58" fmla="*/ 969 w 2024"/>
                  <a:gd name="T59" fmla="*/ 133 h 146"/>
                  <a:gd name="T60" fmla="*/ 1002 w 2024"/>
                  <a:gd name="T61" fmla="*/ 144 h 146"/>
                  <a:gd name="T62" fmla="*/ 1033 w 2024"/>
                  <a:gd name="T63" fmla="*/ 144 h 146"/>
                  <a:gd name="T64" fmla="*/ 1067 w 2024"/>
                  <a:gd name="T65" fmla="*/ 138 h 146"/>
                  <a:gd name="T66" fmla="*/ 1098 w 2024"/>
                  <a:gd name="T67" fmla="*/ 126 h 146"/>
                  <a:gd name="T68" fmla="*/ 1131 w 2024"/>
                  <a:gd name="T69" fmla="*/ 138 h 146"/>
                  <a:gd name="T70" fmla="*/ 1163 w 2024"/>
                  <a:gd name="T71" fmla="*/ 134 h 146"/>
                  <a:gd name="T72" fmla="*/ 1196 w 2024"/>
                  <a:gd name="T73" fmla="*/ 136 h 146"/>
                  <a:gd name="T74" fmla="*/ 1228 w 2024"/>
                  <a:gd name="T75" fmla="*/ 134 h 146"/>
                  <a:gd name="T76" fmla="*/ 1261 w 2024"/>
                  <a:gd name="T77" fmla="*/ 133 h 146"/>
                  <a:gd name="T78" fmla="*/ 1292 w 2024"/>
                  <a:gd name="T79" fmla="*/ 143 h 146"/>
                  <a:gd name="T80" fmla="*/ 1325 w 2024"/>
                  <a:gd name="T81" fmla="*/ 126 h 146"/>
                  <a:gd name="T82" fmla="*/ 1357 w 2024"/>
                  <a:gd name="T83" fmla="*/ 134 h 146"/>
                  <a:gd name="T84" fmla="*/ 1390 w 2024"/>
                  <a:gd name="T85" fmla="*/ 134 h 146"/>
                  <a:gd name="T86" fmla="*/ 1422 w 2024"/>
                  <a:gd name="T87" fmla="*/ 116 h 146"/>
                  <a:gd name="T88" fmla="*/ 1455 w 2024"/>
                  <a:gd name="T89" fmla="*/ 23 h 146"/>
                  <a:gd name="T90" fmla="*/ 1486 w 2024"/>
                  <a:gd name="T91" fmla="*/ 86 h 146"/>
                  <a:gd name="T92" fmla="*/ 1520 w 2024"/>
                  <a:gd name="T93" fmla="*/ 141 h 146"/>
                  <a:gd name="T94" fmla="*/ 1551 w 2024"/>
                  <a:gd name="T95" fmla="*/ 133 h 146"/>
                  <a:gd name="T96" fmla="*/ 1584 w 2024"/>
                  <a:gd name="T97" fmla="*/ 131 h 146"/>
                  <a:gd name="T98" fmla="*/ 1616 w 2024"/>
                  <a:gd name="T99" fmla="*/ 138 h 146"/>
                  <a:gd name="T100" fmla="*/ 1649 w 2024"/>
                  <a:gd name="T101" fmla="*/ 134 h 146"/>
                  <a:gd name="T102" fmla="*/ 1681 w 2024"/>
                  <a:gd name="T103" fmla="*/ 141 h 146"/>
                  <a:gd name="T104" fmla="*/ 1714 w 2024"/>
                  <a:gd name="T105" fmla="*/ 136 h 146"/>
                  <a:gd name="T106" fmla="*/ 1745 w 2024"/>
                  <a:gd name="T107" fmla="*/ 146 h 146"/>
                  <a:gd name="T108" fmla="*/ 1778 w 2024"/>
                  <a:gd name="T109" fmla="*/ 144 h 146"/>
                  <a:gd name="T110" fmla="*/ 1810 w 2024"/>
                  <a:gd name="T111" fmla="*/ 141 h 146"/>
                  <a:gd name="T112" fmla="*/ 1843 w 2024"/>
                  <a:gd name="T113" fmla="*/ 128 h 146"/>
                  <a:gd name="T114" fmla="*/ 1875 w 2024"/>
                  <a:gd name="T115" fmla="*/ 138 h 146"/>
                  <a:gd name="T116" fmla="*/ 1908 w 2024"/>
                  <a:gd name="T117" fmla="*/ 138 h 146"/>
                  <a:gd name="T118" fmla="*/ 1939 w 2024"/>
                  <a:gd name="T119" fmla="*/ 133 h 146"/>
                  <a:gd name="T120" fmla="*/ 1973 w 2024"/>
                  <a:gd name="T121" fmla="*/ 134 h 146"/>
                  <a:gd name="T122" fmla="*/ 2004 w 2024"/>
                  <a:gd name="T123" fmla="*/ 13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39"/>
                    </a:moveTo>
                    <a:lnTo>
                      <a:pt x="3" y="136"/>
                    </a:lnTo>
                    <a:lnTo>
                      <a:pt x="5" y="134"/>
                    </a:lnTo>
                    <a:lnTo>
                      <a:pt x="8" y="143"/>
                    </a:lnTo>
                    <a:lnTo>
                      <a:pt x="11" y="143"/>
                    </a:lnTo>
                    <a:lnTo>
                      <a:pt x="13" y="141"/>
                    </a:lnTo>
                    <a:lnTo>
                      <a:pt x="16" y="131"/>
                    </a:lnTo>
                    <a:lnTo>
                      <a:pt x="20" y="134"/>
                    </a:lnTo>
                    <a:lnTo>
                      <a:pt x="21" y="144"/>
                    </a:lnTo>
                    <a:lnTo>
                      <a:pt x="25" y="136"/>
                    </a:lnTo>
                    <a:lnTo>
                      <a:pt x="28" y="136"/>
                    </a:lnTo>
                    <a:lnTo>
                      <a:pt x="30" y="141"/>
                    </a:lnTo>
                    <a:lnTo>
                      <a:pt x="33" y="141"/>
                    </a:lnTo>
                    <a:lnTo>
                      <a:pt x="35" y="143"/>
                    </a:lnTo>
                    <a:lnTo>
                      <a:pt x="38" y="133"/>
                    </a:lnTo>
                    <a:lnTo>
                      <a:pt x="41" y="136"/>
                    </a:lnTo>
                    <a:lnTo>
                      <a:pt x="43" y="139"/>
                    </a:lnTo>
                    <a:lnTo>
                      <a:pt x="46" y="136"/>
                    </a:lnTo>
                    <a:lnTo>
                      <a:pt x="49" y="133"/>
                    </a:lnTo>
                    <a:lnTo>
                      <a:pt x="51" y="143"/>
                    </a:lnTo>
                    <a:lnTo>
                      <a:pt x="54" y="136"/>
                    </a:lnTo>
                    <a:lnTo>
                      <a:pt x="56" y="143"/>
                    </a:lnTo>
                    <a:lnTo>
                      <a:pt x="59" y="141"/>
                    </a:lnTo>
                    <a:lnTo>
                      <a:pt x="63" y="143"/>
                    </a:lnTo>
                    <a:lnTo>
                      <a:pt x="64" y="139"/>
                    </a:lnTo>
                    <a:lnTo>
                      <a:pt x="68" y="144"/>
                    </a:lnTo>
                    <a:lnTo>
                      <a:pt x="69" y="138"/>
                    </a:lnTo>
                    <a:lnTo>
                      <a:pt x="73" y="139"/>
                    </a:lnTo>
                    <a:lnTo>
                      <a:pt x="76" y="141"/>
                    </a:lnTo>
                    <a:lnTo>
                      <a:pt x="78" y="138"/>
                    </a:lnTo>
                    <a:lnTo>
                      <a:pt x="81" y="141"/>
                    </a:lnTo>
                    <a:lnTo>
                      <a:pt x="84" y="143"/>
                    </a:lnTo>
                    <a:lnTo>
                      <a:pt x="86" y="138"/>
                    </a:lnTo>
                    <a:lnTo>
                      <a:pt x="89" y="139"/>
                    </a:lnTo>
                    <a:lnTo>
                      <a:pt x="93" y="134"/>
                    </a:lnTo>
                    <a:lnTo>
                      <a:pt x="94" y="134"/>
                    </a:lnTo>
                    <a:lnTo>
                      <a:pt x="98" y="133"/>
                    </a:lnTo>
                    <a:lnTo>
                      <a:pt x="99" y="139"/>
                    </a:lnTo>
                    <a:lnTo>
                      <a:pt x="103" y="134"/>
                    </a:lnTo>
                    <a:lnTo>
                      <a:pt x="106" y="141"/>
                    </a:lnTo>
                    <a:lnTo>
                      <a:pt x="108" y="144"/>
                    </a:lnTo>
                    <a:lnTo>
                      <a:pt x="111" y="143"/>
                    </a:lnTo>
                    <a:lnTo>
                      <a:pt x="114" y="138"/>
                    </a:lnTo>
                    <a:lnTo>
                      <a:pt x="116" y="139"/>
                    </a:lnTo>
                    <a:lnTo>
                      <a:pt x="119" y="141"/>
                    </a:lnTo>
                    <a:lnTo>
                      <a:pt x="121" y="143"/>
                    </a:lnTo>
                    <a:lnTo>
                      <a:pt x="124" y="144"/>
                    </a:lnTo>
                    <a:lnTo>
                      <a:pt x="127" y="143"/>
                    </a:lnTo>
                    <a:lnTo>
                      <a:pt x="129" y="141"/>
                    </a:lnTo>
                    <a:lnTo>
                      <a:pt x="132" y="138"/>
                    </a:lnTo>
                    <a:lnTo>
                      <a:pt x="134" y="136"/>
                    </a:lnTo>
                    <a:lnTo>
                      <a:pt x="137" y="138"/>
                    </a:lnTo>
                    <a:lnTo>
                      <a:pt x="141" y="141"/>
                    </a:lnTo>
                    <a:lnTo>
                      <a:pt x="142" y="129"/>
                    </a:lnTo>
                    <a:lnTo>
                      <a:pt x="146" y="136"/>
                    </a:lnTo>
                    <a:lnTo>
                      <a:pt x="149" y="143"/>
                    </a:lnTo>
                    <a:lnTo>
                      <a:pt x="151" y="143"/>
                    </a:lnTo>
                    <a:lnTo>
                      <a:pt x="154" y="144"/>
                    </a:lnTo>
                    <a:lnTo>
                      <a:pt x="157" y="141"/>
                    </a:lnTo>
                    <a:lnTo>
                      <a:pt x="159" y="144"/>
                    </a:lnTo>
                    <a:lnTo>
                      <a:pt x="162" y="134"/>
                    </a:lnTo>
                    <a:lnTo>
                      <a:pt x="164" y="136"/>
                    </a:lnTo>
                    <a:lnTo>
                      <a:pt x="167" y="141"/>
                    </a:lnTo>
                    <a:lnTo>
                      <a:pt x="171" y="138"/>
                    </a:lnTo>
                    <a:lnTo>
                      <a:pt x="172" y="138"/>
                    </a:lnTo>
                    <a:lnTo>
                      <a:pt x="176" y="143"/>
                    </a:lnTo>
                    <a:lnTo>
                      <a:pt x="179" y="133"/>
                    </a:lnTo>
                    <a:lnTo>
                      <a:pt x="181" y="136"/>
                    </a:lnTo>
                    <a:lnTo>
                      <a:pt x="184" y="136"/>
                    </a:lnTo>
                    <a:lnTo>
                      <a:pt x="186" y="141"/>
                    </a:lnTo>
                    <a:lnTo>
                      <a:pt x="189" y="136"/>
                    </a:lnTo>
                    <a:lnTo>
                      <a:pt x="192" y="143"/>
                    </a:lnTo>
                    <a:lnTo>
                      <a:pt x="194" y="139"/>
                    </a:lnTo>
                    <a:lnTo>
                      <a:pt x="197" y="138"/>
                    </a:lnTo>
                    <a:lnTo>
                      <a:pt x="200" y="134"/>
                    </a:lnTo>
                    <a:lnTo>
                      <a:pt x="202" y="141"/>
                    </a:lnTo>
                    <a:lnTo>
                      <a:pt x="205" y="141"/>
                    </a:lnTo>
                    <a:lnTo>
                      <a:pt x="207" y="141"/>
                    </a:lnTo>
                    <a:lnTo>
                      <a:pt x="210" y="134"/>
                    </a:lnTo>
                    <a:lnTo>
                      <a:pt x="214" y="141"/>
                    </a:lnTo>
                    <a:lnTo>
                      <a:pt x="215" y="138"/>
                    </a:lnTo>
                    <a:lnTo>
                      <a:pt x="219" y="128"/>
                    </a:lnTo>
                    <a:lnTo>
                      <a:pt x="222" y="141"/>
                    </a:lnTo>
                    <a:lnTo>
                      <a:pt x="224" y="138"/>
                    </a:lnTo>
                    <a:lnTo>
                      <a:pt x="227" y="136"/>
                    </a:lnTo>
                    <a:lnTo>
                      <a:pt x="229" y="138"/>
                    </a:lnTo>
                    <a:lnTo>
                      <a:pt x="232" y="136"/>
                    </a:lnTo>
                    <a:lnTo>
                      <a:pt x="235" y="133"/>
                    </a:lnTo>
                    <a:lnTo>
                      <a:pt x="237" y="133"/>
                    </a:lnTo>
                    <a:lnTo>
                      <a:pt x="240" y="141"/>
                    </a:lnTo>
                    <a:lnTo>
                      <a:pt x="244" y="129"/>
                    </a:lnTo>
                    <a:lnTo>
                      <a:pt x="245" y="134"/>
                    </a:lnTo>
                    <a:lnTo>
                      <a:pt x="249" y="131"/>
                    </a:lnTo>
                    <a:lnTo>
                      <a:pt x="250" y="136"/>
                    </a:lnTo>
                    <a:lnTo>
                      <a:pt x="254" y="131"/>
                    </a:lnTo>
                    <a:lnTo>
                      <a:pt x="257" y="139"/>
                    </a:lnTo>
                    <a:lnTo>
                      <a:pt x="259" y="138"/>
                    </a:lnTo>
                    <a:lnTo>
                      <a:pt x="262" y="146"/>
                    </a:lnTo>
                    <a:lnTo>
                      <a:pt x="265" y="134"/>
                    </a:lnTo>
                    <a:lnTo>
                      <a:pt x="267" y="139"/>
                    </a:lnTo>
                    <a:lnTo>
                      <a:pt x="270" y="138"/>
                    </a:lnTo>
                    <a:lnTo>
                      <a:pt x="272" y="143"/>
                    </a:lnTo>
                    <a:lnTo>
                      <a:pt x="275" y="123"/>
                    </a:lnTo>
                    <a:lnTo>
                      <a:pt x="278" y="141"/>
                    </a:lnTo>
                    <a:lnTo>
                      <a:pt x="280" y="133"/>
                    </a:lnTo>
                    <a:lnTo>
                      <a:pt x="283" y="113"/>
                    </a:lnTo>
                    <a:lnTo>
                      <a:pt x="287" y="129"/>
                    </a:lnTo>
                    <a:lnTo>
                      <a:pt x="288" y="139"/>
                    </a:lnTo>
                    <a:lnTo>
                      <a:pt x="292" y="138"/>
                    </a:lnTo>
                    <a:lnTo>
                      <a:pt x="295" y="139"/>
                    </a:lnTo>
                    <a:lnTo>
                      <a:pt x="297" y="119"/>
                    </a:lnTo>
                    <a:lnTo>
                      <a:pt x="300" y="134"/>
                    </a:lnTo>
                    <a:lnTo>
                      <a:pt x="302" y="134"/>
                    </a:lnTo>
                    <a:lnTo>
                      <a:pt x="305" y="131"/>
                    </a:lnTo>
                    <a:lnTo>
                      <a:pt x="308" y="131"/>
                    </a:lnTo>
                    <a:lnTo>
                      <a:pt x="310" y="118"/>
                    </a:lnTo>
                    <a:lnTo>
                      <a:pt x="313" y="141"/>
                    </a:lnTo>
                    <a:lnTo>
                      <a:pt x="315" y="128"/>
                    </a:lnTo>
                    <a:lnTo>
                      <a:pt x="318" y="126"/>
                    </a:lnTo>
                    <a:lnTo>
                      <a:pt x="322" y="136"/>
                    </a:lnTo>
                    <a:lnTo>
                      <a:pt x="323" y="126"/>
                    </a:lnTo>
                    <a:lnTo>
                      <a:pt x="327" y="114"/>
                    </a:lnTo>
                    <a:lnTo>
                      <a:pt x="330" y="119"/>
                    </a:lnTo>
                    <a:lnTo>
                      <a:pt x="332" y="138"/>
                    </a:lnTo>
                    <a:lnTo>
                      <a:pt x="335" y="129"/>
                    </a:lnTo>
                    <a:lnTo>
                      <a:pt x="338" y="141"/>
                    </a:lnTo>
                    <a:lnTo>
                      <a:pt x="340" y="133"/>
                    </a:lnTo>
                    <a:lnTo>
                      <a:pt x="343" y="134"/>
                    </a:lnTo>
                    <a:lnTo>
                      <a:pt x="345" y="129"/>
                    </a:lnTo>
                    <a:lnTo>
                      <a:pt x="348" y="139"/>
                    </a:lnTo>
                    <a:lnTo>
                      <a:pt x="351" y="139"/>
                    </a:lnTo>
                    <a:lnTo>
                      <a:pt x="353" y="143"/>
                    </a:lnTo>
                    <a:lnTo>
                      <a:pt x="356" y="133"/>
                    </a:lnTo>
                    <a:lnTo>
                      <a:pt x="360" y="143"/>
                    </a:lnTo>
                    <a:lnTo>
                      <a:pt x="361" y="138"/>
                    </a:lnTo>
                    <a:lnTo>
                      <a:pt x="365" y="138"/>
                    </a:lnTo>
                    <a:lnTo>
                      <a:pt x="366" y="138"/>
                    </a:lnTo>
                    <a:lnTo>
                      <a:pt x="370" y="131"/>
                    </a:lnTo>
                    <a:lnTo>
                      <a:pt x="373" y="136"/>
                    </a:lnTo>
                    <a:lnTo>
                      <a:pt x="375" y="144"/>
                    </a:lnTo>
                    <a:lnTo>
                      <a:pt x="378" y="128"/>
                    </a:lnTo>
                    <a:lnTo>
                      <a:pt x="380" y="141"/>
                    </a:lnTo>
                    <a:lnTo>
                      <a:pt x="383" y="141"/>
                    </a:lnTo>
                    <a:lnTo>
                      <a:pt x="386" y="141"/>
                    </a:lnTo>
                    <a:lnTo>
                      <a:pt x="388" y="138"/>
                    </a:lnTo>
                    <a:lnTo>
                      <a:pt x="391" y="133"/>
                    </a:lnTo>
                    <a:lnTo>
                      <a:pt x="395" y="126"/>
                    </a:lnTo>
                    <a:lnTo>
                      <a:pt x="396" y="134"/>
                    </a:lnTo>
                    <a:lnTo>
                      <a:pt x="400" y="136"/>
                    </a:lnTo>
                    <a:lnTo>
                      <a:pt x="403" y="136"/>
                    </a:lnTo>
                    <a:lnTo>
                      <a:pt x="405" y="143"/>
                    </a:lnTo>
                    <a:lnTo>
                      <a:pt x="408" y="143"/>
                    </a:lnTo>
                    <a:lnTo>
                      <a:pt x="410" y="139"/>
                    </a:lnTo>
                    <a:lnTo>
                      <a:pt x="413" y="129"/>
                    </a:lnTo>
                    <a:lnTo>
                      <a:pt x="416" y="134"/>
                    </a:lnTo>
                    <a:lnTo>
                      <a:pt x="418" y="133"/>
                    </a:lnTo>
                    <a:lnTo>
                      <a:pt x="421" y="136"/>
                    </a:lnTo>
                    <a:lnTo>
                      <a:pt x="424" y="129"/>
                    </a:lnTo>
                    <a:lnTo>
                      <a:pt x="426" y="138"/>
                    </a:lnTo>
                    <a:lnTo>
                      <a:pt x="429" y="129"/>
                    </a:lnTo>
                    <a:lnTo>
                      <a:pt x="431" y="136"/>
                    </a:lnTo>
                    <a:lnTo>
                      <a:pt x="434" y="108"/>
                    </a:lnTo>
                    <a:lnTo>
                      <a:pt x="438" y="138"/>
                    </a:lnTo>
                    <a:lnTo>
                      <a:pt x="439" y="136"/>
                    </a:lnTo>
                    <a:lnTo>
                      <a:pt x="443" y="136"/>
                    </a:lnTo>
                    <a:lnTo>
                      <a:pt x="446" y="136"/>
                    </a:lnTo>
                    <a:lnTo>
                      <a:pt x="448" y="134"/>
                    </a:lnTo>
                    <a:lnTo>
                      <a:pt x="451" y="138"/>
                    </a:lnTo>
                    <a:lnTo>
                      <a:pt x="453" y="138"/>
                    </a:lnTo>
                    <a:lnTo>
                      <a:pt x="456" y="138"/>
                    </a:lnTo>
                    <a:lnTo>
                      <a:pt x="459" y="133"/>
                    </a:lnTo>
                    <a:lnTo>
                      <a:pt x="461" y="116"/>
                    </a:lnTo>
                    <a:lnTo>
                      <a:pt x="464" y="136"/>
                    </a:lnTo>
                    <a:lnTo>
                      <a:pt x="468" y="139"/>
                    </a:lnTo>
                    <a:lnTo>
                      <a:pt x="469" y="138"/>
                    </a:lnTo>
                    <a:lnTo>
                      <a:pt x="473" y="133"/>
                    </a:lnTo>
                    <a:lnTo>
                      <a:pt x="474" y="136"/>
                    </a:lnTo>
                    <a:lnTo>
                      <a:pt x="478" y="143"/>
                    </a:lnTo>
                    <a:lnTo>
                      <a:pt x="481" y="139"/>
                    </a:lnTo>
                    <a:lnTo>
                      <a:pt x="483" y="144"/>
                    </a:lnTo>
                    <a:lnTo>
                      <a:pt x="486" y="133"/>
                    </a:lnTo>
                    <a:lnTo>
                      <a:pt x="489" y="129"/>
                    </a:lnTo>
                    <a:lnTo>
                      <a:pt x="491" y="129"/>
                    </a:lnTo>
                    <a:lnTo>
                      <a:pt x="494" y="133"/>
                    </a:lnTo>
                    <a:lnTo>
                      <a:pt x="496" y="123"/>
                    </a:lnTo>
                    <a:lnTo>
                      <a:pt x="499" y="126"/>
                    </a:lnTo>
                    <a:lnTo>
                      <a:pt x="502" y="139"/>
                    </a:lnTo>
                    <a:lnTo>
                      <a:pt x="504" y="128"/>
                    </a:lnTo>
                    <a:lnTo>
                      <a:pt x="507" y="141"/>
                    </a:lnTo>
                    <a:lnTo>
                      <a:pt x="511" y="118"/>
                    </a:lnTo>
                    <a:lnTo>
                      <a:pt x="512" y="128"/>
                    </a:lnTo>
                    <a:lnTo>
                      <a:pt x="516" y="133"/>
                    </a:lnTo>
                    <a:lnTo>
                      <a:pt x="517" y="131"/>
                    </a:lnTo>
                    <a:lnTo>
                      <a:pt x="521" y="111"/>
                    </a:lnTo>
                    <a:lnTo>
                      <a:pt x="524" y="126"/>
                    </a:lnTo>
                    <a:lnTo>
                      <a:pt x="526" y="134"/>
                    </a:lnTo>
                    <a:lnTo>
                      <a:pt x="529" y="136"/>
                    </a:lnTo>
                    <a:lnTo>
                      <a:pt x="532" y="129"/>
                    </a:lnTo>
                    <a:lnTo>
                      <a:pt x="534" y="116"/>
                    </a:lnTo>
                    <a:lnTo>
                      <a:pt x="537" y="109"/>
                    </a:lnTo>
                    <a:lnTo>
                      <a:pt x="541" y="119"/>
                    </a:lnTo>
                    <a:lnTo>
                      <a:pt x="542" y="94"/>
                    </a:lnTo>
                    <a:lnTo>
                      <a:pt x="546" y="124"/>
                    </a:lnTo>
                    <a:lnTo>
                      <a:pt x="547" y="138"/>
                    </a:lnTo>
                    <a:lnTo>
                      <a:pt x="551" y="89"/>
                    </a:lnTo>
                    <a:lnTo>
                      <a:pt x="554" y="106"/>
                    </a:lnTo>
                    <a:lnTo>
                      <a:pt x="556" y="109"/>
                    </a:lnTo>
                    <a:lnTo>
                      <a:pt x="559" y="114"/>
                    </a:lnTo>
                    <a:lnTo>
                      <a:pt x="561" y="123"/>
                    </a:lnTo>
                    <a:lnTo>
                      <a:pt x="564" y="89"/>
                    </a:lnTo>
                    <a:lnTo>
                      <a:pt x="567" y="89"/>
                    </a:lnTo>
                    <a:lnTo>
                      <a:pt x="569" y="96"/>
                    </a:lnTo>
                    <a:lnTo>
                      <a:pt x="572" y="111"/>
                    </a:lnTo>
                    <a:lnTo>
                      <a:pt x="575" y="128"/>
                    </a:lnTo>
                    <a:lnTo>
                      <a:pt x="577" y="75"/>
                    </a:lnTo>
                    <a:lnTo>
                      <a:pt x="580" y="131"/>
                    </a:lnTo>
                    <a:lnTo>
                      <a:pt x="582" y="50"/>
                    </a:lnTo>
                    <a:lnTo>
                      <a:pt x="585" y="76"/>
                    </a:lnTo>
                    <a:lnTo>
                      <a:pt x="589" y="28"/>
                    </a:lnTo>
                    <a:lnTo>
                      <a:pt x="590" y="128"/>
                    </a:lnTo>
                    <a:lnTo>
                      <a:pt x="594" y="5"/>
                    </a:lnTo>
                    <a:lnTo>
                      <a:pt x="597" y="55"/>
                    </a:lnTo>
                    <a:lnTo>
                      <a:pt x="599" y="128"/>
                    </a:lnTo>
                    <a:lnTo>
                      <a:pt x="602" y="89"/>
                    </a:lnTo>
                    <a:lnTo>
                      <a:pt x="605" y="88"/>
                    </a:lnTo>
                    <a:lnTo>
                      <a:pt x="607" y="129"/>
                    </a:lnTo>
                    <a:lnTo>
                      <a:pt x="610" y="33"/>
                    </a:lnTo>
                    <a:lnTo>
                      <a:pt x="612" y="55"/>
                    </a:lnTo>
                    <a:lnTo>
                      <a:pt x="615" y="109"/>
                    </a:lnTo>
                    <a:lnTo>
                      <a:pt x="619" y="116"/>
                    </a:lnTo>
                    <a:lnTo>
                      <a:pt x="620" y="63"/>
                    </a:lnTo>
                    <a:lnTo>
                      <a:pt x="624" y="83"/>
                    </a:lnTo>
                    <a:lnTo>
                      <a:pt x="625" y="88"/>
                    </a:lnTo>
                    <a:lnTo>
                      <a:pt x="629" y="96"/>
                    </a:lnTo>
                    <a:lnTo>
                      <a:pt x="632" y="108"/>
                    </a:lnTo>
                    <a:lnTo>
                      <a:pt x="634" y="96"/>
                    </a:lnTo>
                    <a:lnTo>
                      <a:pt x="637" y="126"/>
                    </a:lnTo>
                    <a:lnTo>
                      <a:pt x="640" y="99"/>
                    </a:lnTo>
                    <a:lnTo>
                      <a:pt x="642" y="141"/>
                    </a:lnTo>
                    <a:lnTo>
                      <a:pt x="645" y="124"/>
                    </a:lnTo>
                    <a:lnTo>
                      <a:pt x="647" y="141"/>
                    </a:lnTo>
                    <a:lnTo>
                      <a:pt x="650" y="128"/>
                    </a:lnTo>
                    <a:lnTo>
                      <a:pt x="653" y="126"/>
                    </a:lnTo>
                    <a:lnTo>
                      <a:pt x="655" y="123"/>
                    </a:lnTo>
                    <a:lnTo>
                      <a:pt x="658" y="113"/>
                    </a:lnTo>
                    <a:lnTo>
                      <a:pt x="662" y="111"/>
                    </a:lnTo>
                    <a:lnTo>
                      <a:pt x="663" y="99"/>
                    </a:lnTo>
                    <a:lnTo>
                      <a:pt x="667" y="113"/>
                    </a:lnTo>
                    <a:lnTo>
                      <a:pt x="670" y="133"/>
                    </a:lnTo>
                    <a:lnTo>
                      <a:pt x="672" y="116"/>
                    </a:lnTo>
                    <a:lnTo>
                      <a:pt x="675" y="123"/>
                    </a:lnTo>
                    <a:lnTo>
                      <a:pt x="677" y="133"/>
                    </a:lnTo>
                    <a:lnTo>
                      <a:pt x="680" y="129"/>
                    </a:lnTo>
                    <a:lnTo>
                      <a:pt x="683" y="129"/>
                    </a:lnTo>
                    <a:lnTo>
                      <a:pt x="685" y="118"/>
                    </a:lnTo>
                    <a:lnTo>
                      <a:pt x="688" y="141"/>
                    </a:lnTo>
                    <a:lnTo>
                      <a:pt x="692" y="138"/>
                    </a:lnTo>
                    <a:lnTo>
                      <a:pt x="693" y="128"/>
                    </a:lnTo>
                    <a:lnTo>
                      <a:pt x="697" y="126"/>
                    </a:lnTo>
                    <a:lnTo>
                      <a:pt x="698" y="126"/>
                    </a:lnTo>
                    <a:lnTo>
                      <a:pt x="702" y="136"/>
                    </a:lnTo>
                    <a:lnTo>
                      <a:pt x="705" y="133"/>
                    </a:lnTo>
                    <a:lnTo>
                      <a:pt x="707" y="138"/>
                    </a:lnTo>
                    <a:lnTo>
                      <a:pt x="710" y="144"/>
                    </a:lnTo>
                    <a:lnTo>
                      <a:pt x="712" y="136"/>
                    </a:lnTo>
                    <a:lnTo>
                      <a:pt x="715" y="136"/>
                    </a:lnTo>
                    <a:lnTo>
                      <a:pt x="718" y="133"/>
                    </a:lnTo>
                    <a:lnTo>
                      <a:pt x="720" y="129"/>
                    </a:lnTo>
                    <a:lnTo>
                      <a:pt x="723" y="144"/>
                    </a:lnTo>
                    <a:lnTo>
                      <a:pt x="726" y="136"/>
                    </a:lnTo>
                    <a:lnTo>
                      <a:pt x="728" y="129"/>
                    </a:lnTo>
                    <a:lnTo>
                      <a:pt x="731" y="128"/>
                    </a:lnTo>
                    <a:lnTo>
                      <a:pt x="735" y="139"/>
                    </a:lnTo>
                    <a:lnTo>
                      <a:pt x="736" y="134"/>
                    </a:lnTo>
                    <a:lnTo>
                      <a:pt x="740" y="138"/>
                    </a:lnTo>
                    <a:lnTo>
                      <a:pt x="741" y="129"/>
                    </a:lnTo>
                    <a:lnTo>
                      <a:pt x="745" y="138"/>
                    </a:lnTo>
                    <a:lnTo>
                      <a:pt x="748" y="136"/>
                    </a:lnTo>
                    <a:lnTo>
                      <a:pt x="750" y="134"/>
                    </a:lnTo>
                    <a:lnTo>
                      <a:pt x="753" y="141"/>
                    </a:lnTo>
                    <a:lnTo>
                      <a:pt x="756" y="133"/>
                    </a:lnTo>
                    <a:lnTo>
                      <a:pt x="758" y="143"/>
                    </a:lnTo>
                    <a:lnTo>
                      <a:pt x="761" y="143"/>
                    </a:lnTo>
                    <a:lnTo>
                      <a:pt x="763" y="138"/>
                    </a:lnTo>
                    <a:lnTo>
                      <a:pt x="766" y="139"/>
                    </a:lnTo>
                    <a:lnTo>
                      <a:pt x="770" y="138"/>
                    </a:lnTo>
                    <a:lnTo>
                      <a:pt x="771" y="139"/>
                    </a:lnTo>
                    <a:lnTo>
                      <a:pt x="775" y="134"/>
                    </a:lnTo>
                    <a:lnTo>
                      <a:pt x="778" y="134"/>
                    </a:lnTo>
                    <a:lnTo>
                      <a:pt x="780" y="133"/>
                    </a:lnTo>
                    <a:lnTo>
                      <a:pt x="783" y="136"/>
                    </a:lnTo>
                    <a:lnTo>
                      <a:pt x="785" y="143"/>
                    </a:lnTo>
                    <a:lnTo>
                      <a:pt x="788" y="133"/>
                    </a:lnTo>
                    <a:lnTo>
                      <a:pt x="791" y="144"/>
                    </a:lnTo>
                    <a:lnTo>
                      <a:pt x="793" y="139"/>
                    </a:lnTo>
                    <a:lnTo>
                      <a:pt x="796" y="139"/>
                    </a:lnTo>
                    <a:lnTo>
                      <a:pt x="799" y="139"/>
                    </a:lnTo>
                    <a:lnTo>
                      <a:pt x="801" y="134"/>
                    </a:lnTo>
                    <a:lnTo>
                      <a:pt x="804" y="138"/>
                    </a:lnTo>
                    <a:lnTo>
                      <a:pt x="806" y="139"/>
                    </a:lnTo>
                    <a:lnTo>
                      <a:pt x="809" y="136"/>
                    </a:lnTo>
                    <a:lnTo>
                      <a:pt x="813" y="138"/>
                    </a:lnTo>
                    <a:lnTo>
                      <a:pt x="814" y="133"/>
                    </a:lnTo>
                    <a:lnTo>
                      <a:pt x="818" y="131"/>
                    </a:lnTo>
                    <a:lnTo>
                      <a:pt x="821" y="139"/>
                    </a:lnTo>
                    <a:lnTo>
                      <a:pt x="823" y="143"/>
                    </a:lnTo>
                    <a:lnTo>
                      <a:pt x="826" y="134"/>
                    </a:lnTo>
                    <a:lnTo>
                      <a:pt x="828" y="141"/>
                    </a:lnTo>
                    <a:lnTo>
                      <a:pt x="831" y="129"/>
                    </a:lnTo>
                    <a:lnTo>
                      <a:pt x="834" y="138"/>
                    </a:lnTo>
                    <a:lnTo>
                      <a:pt x="836" y="139"/>
                    </a:lnTo>
                    <a:lnTo>
                      <a:pt x="839" y="138"/>
                    </a:lnTo>
                    <a:lnTo>
                      <a:pt x="843" y="136"/>
                    </a:lnTo>
                    <a:lnTo>
                      <a:pt x="844" y="144"/>
                    </a:lnTo>
                    <a:lnTo>
                      <a:pt x="848" y="143"/>
                    </a:lnTo>
                    <a:lnTo>
                      <a:pt x="849" y="139"/>
                    </a:lnTo>
                    <a:lnTo>
                      <a:pt x="853" y="144"/>
                    </a:lnTo>
                    <a:lnTo>
                      <a:pt x="856" y="139"/>
                    </a:lnTo>
                    <a:lnTo>
                      <a:pt x="858" y="136"/>
                    </a:lnTo>
                    <a:lnTo>
                      <a:pt x="861" y="136"/>
                    </a:lnTo>
                    <a:lnTo>
                      <a:pt x="864" y="139"/>
                    </a:lnTo>
                    <a:lnTo>
                      <a:pt x="866" y="133"/>
                    </a:lnTo>
                    <a:lnTo>
                      <a:pt x="869" y="144"/>
                    </a:lnTo>
                    <a:lnTo>
                      <a:pt x="873" y="139"/>
                    </a:lnTo>
                    <a:lnTo>
                      <a:pt x="874" y="136"/>
                    </a:lnTo>
                    <a:lnTo>
                      <a:pt x="877" y="138"/>
                    </a:lnTo>
                    <a:lnTo>
                      <a:pt x="879" y="144"/>
                    </a:lnTo>
                    <a:lnTo>
                      <a:pt x="882" y="138"/>
                    </a:lnTo>
                    <a:lnTo>
                      <a:pt x="886" y="139"/>
                    </a:lnTo>
                    <a:lnTo>
                      <a:pt x="887" y="139"/>
                    </a:lnTo>
                    <a:lnTo>
                      <a:pt x="891" y="143"/>
                    </a:lnTo>
                    <a:lnTo>
                      <a:pt x="892" y="144"/>
                    </a:lnTo>
                    <a:lnTo>
                      <a:pt x="896" y="126"/>
                    </a:lnTo>
                    <a:lnTo>
                      <a:pt x="899" y="139"/>
                    </a:lnTo>
                    <a:lnTo>
                      <a:pt x="901" y="141"/>
                    </a:lnTo>
                    <a:lnTo>
                      <a:pt x="904" y="136"/>
                    </a:lnTo>
                    <a:lnTo>
                      <a:pt x="907" y="143"/>
                    </a:lnTo>
                    <a:lnTo>
                      <a:pt x="909" y="129"/>
                    </a:lnTo>
                    <a:lnTo>
                      <a:pt x="912" y="141"/>
                    </a:lnTo>
                    <a:lnTo>
                      <a:pt x="914" y="139"/>
                    </a:lnTo>
                    <a:lnTo>
                      <a:pt x="917" y="129"/>
                    </a:lnTo>
                    <a:lnTo>
                      <a:pt x="921" y="143"/>
                    </a:lnTo>
                    <a:lnTo>
                      <a:pt x="922" y="144"/>
                    </a:lnTo>
                    <a:lnTo>
                      <a:pt x="926" y="144"/>
                    </a:lnTo>
                    <a:lnTo>
                      <a:pt x="929" y="134"/>
                    </a:lnTo>
                    <a:lnTo>
                      <a:pt x="931" y="136"/>
                    </a:lnTo>
                    <a:lnTo>
                      <a:pt x="934" y="144"/>
                    </a:lnTo>
                    <a:lnTo>
                      <a:pt x="937" y="138"/>
                    </a:lnTo>
                    <a:lnTo>
                      <a:pt x="939" y="136"/>
                    </a:lnTo>
                    <a:lnTo>
                      <a:pt x="942" y="143"/>
                    </a:lnTo>
                    <a:lnTo>
                      <a:pt x="944" y="134"/>
                    </a:lnTo>
                    <a:lnTo>
                      <a:pt x="947" y="143"/>
                    </a:lnTo>
                    <a:lnTo>
                      <a:pt x="950" y="141"/>
                    </a:lnTo>
                    <a:lnTo>
                      <a:pt x="952" y="134"/>
                    </a:lnTo>
                    <a:lnTo>
                      <a:pt x="955" y="128"/>
                    </a:lnTo>
                    <a:lnTo>
                      <a:pt x="957" y="134"/>
                    </a:lnTo>
                    <a:lnTo>
                      <a:pt x="960" y="144"/>
                    </a:lnTo>
                    <a:lnTo>
                      <a:pt x="964" y="133"/>
                    </a:lnTo>
                    <a:lnTo>
                      <a:pt x="965" y="136"/>
                    </a:lnTo>
                    <a:lnTo>
                      <a:pt x="969" y="133"/>
                    </a:lnTo>
                    <a:lnTo>
                      <a:pt x="972" y="138"/>
                    </a:lnTo>
                    <a:lnTo>
                      <a:pt x="974" y="139"/>
                    </a:lnTo>
                    <a:lnTo>
                      <a:pt x="977" y="143"/>
                    </a:lnTo>
                    <a:lnTo>
                      <a:pt x="979" y="138"/>
                    </a:lnTo>
                    <a:lnTo>
                      <a:pt x="982" y="136"/>
                    </a:lnTo>
                    <a:lnTo>
                      <a:pt x="985" y="138"/>
                    </a:lnTo>
                    <a:lnTo>
                      <a:pt x="987" y="133"/>
                    </a:lnTo>
                    <a:lnTo>
                      <a:pt x="990" y="139"/>
                    </a:lnTo>
                    <a:lnTo>
                      <a:pt x="994" y="136"/>
                    </a:lnTo>
                    <a:lnTo>
                      <a:pt x="995" y="141"/>
                    </a:lnTo>
                    <a:lnTo>
                      <a:pt x="999" y="133"/>
                    </a:lnTo>
                    <a:lnTo>
                      <a:pt x="1002" y="144"/>
                    </a:lnTo>
                    <a:lnTo>
                      <a:pt x="1004" y="141"/>
                    </a:lnTo>
                    <a:lnTo>
                      <a:pt x="1007" y="134"/>
                    </a:lnTo>
                    <a:lnTo>
                      <a:pt x="1009" y="139"/>
                    </a:lnTo>
                    <a:lnTo>
                      <a:pt x="1012" y="143"/>
                    </a:lnTo>
                    <a:lnTo>
                      <a:pt x="1015" y="143"/>
                    </a:lnTo>
                    <a:lnTo>
                      <a:pt x="1017" y="136"/>
                    </a:lnTo>
                    <a:lnTo>
                      <a:pt x="1020" y="143"/>
                    </a:lnTo>
                    <a:lnTo>
                      <a:pt x="1024" y="134"/>
                    </a:lnTo>
                    <a:lnTo>
                      <a:pt x="1025" y="134"/>
                    </a:lnTo>
                    <a:lnTo>
                      <a:pt x="1028" y="139"/>
                    </a:lnTo>
                    <a:lnTo>
                      <a:pt x="1030" y="143"/>
                    </a:lnTo>
                    <a:lnTo>
                      <a:pt x="1033" y="144"/>
                    </a:lnTo>
                    <a:lnTo>
                      <a:pt x="1037" y="138"/>
                    </a:lnTo>
                    <a:lnTo>
                      <a:pt x="1038" y="134"/>
                    </a:lnTo>
                    <a:lnTo>
                      <a:pt x="1042" y="138"/>
                    </a:lnTo>
                    <a:lnTo>
                      <a:pt x="1043" y="138"/>
                    </a:lnTo>
                    <a:lnTo>
                      <a:pt x="1047" y="139"/>
                    </a:lnTo>
                    <a:lnTo>
                      <a:pt x="1050" y="141"/>
                    </a:lnTo>
                    <a:lnTo>
                      <a:pt x="1052" y="144"/>
                    </a:lnTo>
                    <a:lnTo>
                      <a:pt x="1055" y="133"/>
                    </a:lnTo>
                    <a:lnTo>
                      <a:pt x="1058" y="133"/>
                    </a:lnTo>
                    <a:lnTo>
                      <a:pt x="1060" y="131"/>
                    </a:lnTo>
                    <a:lnTo>
                      <a:pt x="1063" y="133"/>
                    </a:lnTo>
                    <a:lnTo>
                      <a:pt x="1067" y="138"/>
                    </a:lnTo>
                    <a:lnTo>
                      <a:pt x="1068" y="131"/>
                    </a:lnTo>
                    <a:lnTo>
                      <a:pt x="1072" y="138"/>
                    </a:lnTo>
                    <a:lnTo>
                      <a:pt x="1073" y="141"/>
                    </a:lnTo>
                    <a:lnTo>
                      <a:pt x="1077" y="139"/>
                    </a:lnTo>
                    <a:lnTo>
                      <a:pt x="1080" y="134"/>
                    </a:lnTo>
                    <a:lnTo>
                      <a:pt x="1082" y="131"/>
                    </a:lnTo>
                    <a:lnTo>
                      <a:pt x="1085" y="139"/>
                    </a:lnTo>
                    <a:lnTo>
                      <a:pt x="1088" y="141"/>
                    </a:lnTo>
                    <a:lnTo>
                      <a:pt x="1090" y="143"/>
                    </a:lnTo>
                    <a:lnTo>
                      <a:pt x="1093" y="138"/>
                    </a:lnTo>
                    <a:lnTo>
                      <a:pt x="1095" y="141"/>
                    </a:lnTo>
                    <a:lnTo>
                      <a:pt x="1098" y="126"/>
                    </a:lnTo>
                    <a:lnTo>
                      <a:pt x="1101" y="143"/>
                    </a:lnTo>
                    <a:lnTo>
                      <a:pt x="1103" y="124"/>
                    </a:lnTo>
                    <a:lnTo>
                      <a:pt x="1106" y="144"/>
                    </a:lnTo>
                    <a:lnTo>
                      <a:pt x="1110" y="141"/>
                    </a:lnTo>
                    <a:lnTo>
                      <a:pt x="1111" y="141"/>
                    </a:lnTo>
                    <a:lnTo>
                      <a:pt x="1115" y="139"/>
                    </a:lnTo>
                    <a:lnTo>
                      <a:pt x="1116" y="139"/>
                    </a:lnTo>
                    <a:lnTo>
                      <a:pt x="1120" y="126"/>
                    </a:lnTo>
                    <a:lnTo>
                      <a:pt x="1123" y="134"/>
                    </a:lnTo>
                    <a:lnTo>
                      <a:pt x="1125" y="136"/>
                    </a:lnTo>
                    <a:lnTo>
                      <a:pt x="1128" y="128"/>
                    </a:lnTo>
                    <a:lnTo>
                      <a:pt x="1131" y="138"/>
                    </a:lnTo>
                    <a:lnTo>
                      <a:pt x="1133" y="138"/>
                    </a:lnTo>
                    <a:lnTo>
                      <a:pt x="1136" y="138"/>
                    </a:lnTo>
                    <a:lnTo>
                      <a:pt x="1138" y="131"/>
                    </a:lnTo>
                    <a:lnTo>
                      <a:pt x="1141" y="129"/>
                    </a:lnTo>
                    <a:lnTo>
                      <a:pt x="1145" y="134"/>
                    </a:lnTo>
                    <a:lnTo>
                      <a:pt x="1146" y="146"/>
                    </a:lnTo>
                    <a:lnTo>
                      <a:pt x="1150" y="138"/>
                    </a:lnTo>
                    <a:lnTo>
                      <a:pt x="1153" y="136"/>
                    </a:lnTo>
                    <a:lnTo>
                      <a:pt x="1155" y="136"/>
                    </a:lnTo>
                    <a:lnTo>
                      <a:pt x="1158" y="141"/>
                    </a:lnTo>
                    <a:lnTo>
                      <a:pt x="1160" y="139"/>
                    </a:lnTo>
                    <a:lnTo>
                      <a:pt x="1163" y="134"/>
                    </a:lnTo>
                    <a:lnTo>
                      <a:pt x="1166" y="139"/>
                    </a:lnTo>
                    <a:lnTo>
                      <a:pt x="1168" y="128"/>
                    </a:lnTo>
                    <a:lnTo>
                      <a:pt x="1171" y="136"/>
                    </a:lnTo>
                    <a:lnTo>
                      <a:pt x="1174" y="139"/>
                    </a:lnTo>
                    <a:lnTo>
                      <a:pt x="1176" y="138"/>
                    </a:lnTo>
                    <a:lnTo>
                      <a:pt x="1179" y="136"/>
                    </a:lnTo>
                    <a:lnTo>
                      <a:pt x="1181" y="118"/>
                    </a:lnTo>
                    <a:lnTo>
                      <a:pt x="1184" y="139"/>
                    </a:lnTo>
                    <a:lnTo>
                      <a:pt x="1188" y="146"/>
                    </a:lnTo>
                    <a:lnTo>
                      <a:pt x="1189" y="138"/>
                    </a:lnTo>
                    <a:lnTo>
                      <a:pt x="1193" y="133"/>
                    </a:lnTo>
                    <a:lnTo>
                      <a:pt x="1196" y="136"/>
                    </a:lnTo>
                    <a:lnTo>
                      <a:pt x="1198" y="129"/>
                    </a:lnTo>
                    <a:lnTo>
                      <a:pt x="1201" y="136"/>
                    </a:lnTo>
                    <a:lnTo>
                      <a:pt x="1203" y="136"/>
                    </a:lnTo>
                    <a:lnTo>
                      <a:pt x="1206" y="123"/>
                    </a:lnTo>
                    <a:lnTo>
                      <a:pt x="1209" y="134"/>
                    </a:lnTo>
                    <a:lnTo>
                      <a:pt x="1211" y="129"/>
                    </a:lnTo>
                    <a:lnTo>
                      <a:pt x="1214" y="129"/>
                    </a:lnTo>
                    <a:lnTo>
                      <a:pt x="1218" y="141"/>
                    </a:lnTo>
                    <a:lnTo>
                      <a:pt x="1219" y="139"/>
                    </a:lnTo>
                    <a:lnTo>
                      <a:pt x="1223" y="119"/>
                    </a:lnTo>
                    <a:lnTo>
                      <a:pt x="1224" y="141"/>
                    </a:lnTo>
                    <a:lnTo>
                      <a:pt x="1228" y="134"/>
                    </a:lnTo>
                    <a:lnTo>
                      <a:pt x="1231" y="138"/>
                    </a:lnTo>
                    <a:lnTo>
                      <a:pt x="1233" y="138"/>
                    </a:lnTo>
                    <a:lnTo>
                      <a:pt x="1236" y="129"/>
                    </a:lnTo>
                    <a:lnTo>
                      <a:pt x="1239" y="139"/>
                    </a:lnTo>
                    <a:lnTo>
                      <a:pt x="1241" y="131"/>
                    </a:lnTo>
                    <a:lnTo>
                      <a:pt x="1244" y="124"/>
                    </a:lnTo>
                    <a:lnTo>
                      <a:pt x="1248" y="141"/>
                    </a:lnTo>
                    <a:lnTo>
                      <a:pt x="1249" y="141"/>
                    </a:lnTo>
                    <a:lnTo>
                      <a:pt x="1252" y="138"/>
                    </a:lnTo>
                    <a:lnTo>
                      <a:pt x="1254" y="131"/>
                    </a:lnTo>
                    <a:lnTo>
                      <a:pt x="1257" y="133"/>
                    </a:lnTo>
                    <a:lnTo>
                      <a:pt x="1261" y="133"/>
                    </a:lnTo>
                    <a:lnTo>
                      <a:pt x="1262" y="136"/>
                    </a:lnTo>
                    <a:lnTo>
                      <a:pt x="1266" y="134"/>
                    </a:lnTo>
                    <a:lnTo>
                      <a:pt x="1269" y="129"/>
                    </a:lnTo>
                    <a:lnTo>
                      <a:pt x="1271" y="133"/>
                    </a:lnTo>
                    <a:lnTo>
                      <a:pt x="1274" y="143"/>
                    </a:lnTo>
                    <a:lnTo>
                      <a:pt x="1276" y="143"/>
                    </a:lnTo>
                    <a:lnTo>
                      <a:pt x="1279" y="143"/>
                    </a:lnTo>
                    <a:lnTo>
                      <a:pt x="1282" y="133"/>
                    </a:lnTo>
                    <a:lnTo>
                      <a:pt x="1284" y="136"/>
                    </a:lnTo>
                    <a:lnTo>
                      <a:pt x="1287" y="131"/>
                    </a:lnTo>
                    <a:lnTo>
                      <a:pt x="1289" y="126"/>
                    </a:lnTo>
                    <a:lnTo>
                      <a:pt x="1292" y="143"/>
                    </a:lnTo>
                    <a:lnTo>
                      <a:pt x="1296" y="139"/>
                    </a:lnTo>
                    <a:lnTo>
                      <a:pt x="1297" y="128"/>
                    </a:lnTo>
                    <a:lnTo>
                      <a:pt x="1301" y="136"/>
                    </a:lnTo>
                    <a:lnTo>
                      <a:pt x="1304" y="126"/>
                    </a:lnTo>
                    <a:lnTo>
                      <a:pt x="1306" y="126"/>
                    </a:lnTo>
                    <a:lnTo>
                      <a:pt x="1309" y="133"/>
                    </a:lnTo>
                    <a:lnTo>
                      <a:pt x="1312" y="118"/>
                    </a:lnTo>
                    <a:lnTo>
                      <a:pt x="1314" y="131"/>
                    </a:lnTo>
                    <a:lnTo>
                      <a:pt x="1317" y="139"/>
                    </a:lnTo>
                    <a:lnTo>
                      <a:pt x="1319" y="131"/>
                    </a:lnTo>
                    <a:lnTo>
                      <a:pt x="1322" y="138"/>
                    </a:lnTo>
                    <a:lnTo>
                      <a:pt x="1325" y="126"/>
                    </a:lnTo>
                    <a:lnTo>
                      <a:pt x="1327" y="136"/>
                    </a:lnTo>
                    <a:lnTo>
                      <a:pt x="1330" y="139"/>
                    </a:lnTo>
                    <a:lnTo>
                      <a:pt x="1334" y="136"/>
                    </a:lnTo>
                    <a:lnTo>
                      <a:pt x="1335" y="131"/>
                    </a:lnTo>
                    <a:lnTo>
                      <a:pt x="1339" y="136"/>
                    </a:lnTo>
                    <a:lnTo>
                      <a:pt x="1340" y="123"/>
                    </a:lnTo>
                    <a:lnTo>
                      <a:pt x="1344" y="139"/>
                    </a:lnTo>
                    <a:lnTo>
                      <a:pt x="1347" y="138"/>
                    </a:lnTo>
                    <a:lnTo>
                      <a:pt x="1349" y="141"/>
                    </a:lnTo>
                    <a:lnTo>
                      <a:pt x="1352" y="136"/>
                    </a:lnTo>
                    <a:lnTo>
                      <a:pt x="1355" y="128"/>
                    </a:lnTo>
                    <a:lnTo>
                      <a:pt x="1357" y="134"/>
                    </a:lnTo>
                    <a:lnTo>
                      <a:pt x="1360" y="124"/>
                    </a:lnTo>
                    <a:lnTo>
                      <a:pt x="1362" y="134"/>
                    </a:lnTo>
                    <a:lnTo>
                      <a:pt x="1365" y="126"/>
                    </a:lnTo>
                    <a:lnTo>
                      <a:pt x="1369" y="134"/>
                    </a:lnTo>
                    <a:lnTo>
                      <a:pt x="1370" y="136"/>
                    </a:lnTo>
                    <a:lnTo>
                      <a:pt x="1374" y="131"/>
                    </a:lnTo>
                    <a:lnTo>
                      <a:pt x="1377" y="136"/>
                    </a:lnTo>
                    <a:lnTo>
                      <a:pt x="1379" y="124"/>
                    </a:lnTo>
                    <a:lnTo>
                      <a:pt x="1382" y="108"/>
                    </a:lnTo>
                    <a:lnTo>
                      <a:pt x="1384" y="129"/>
                    </a:lnTo>
                    <a:lnTo>
                      <a:pt x="1387" y="126"/>
                    </a:lnTo>
                    <a:lnTo>
                      <a:pt x="1390" y="134"/>
                    </a:lnTo>
                    <a:lnTo>
                      <a:pt x="1392" y="111"/>
                    </a:lnTo>
                    <a:lnTo>
                      <a:pt x="1395" y="134"/>
                    </a:lnTo>
                    <a:lnTo>
                      <a:pt x="1399" y="133"/>
                    </a:lnTo>
                    <a:lnTo>
                      <a:pt x="1400" y="118"/>
                    </a:lnTo>
                    <a:lnTo>
                      <a:pt x="1403" y="139"/>
                    </a:lnTo>
                    <a:lnTo>
                      <a:pt x="1405" y="118"/>
                    </a:lnTo>
                    <a:lnTo>
                      <a:pt x="1408" y="126"/>
                    </a:lnTo>
                    <a:lnTo>
                      <a:pt x="1412" y="81"/>
                    </a:lnTo>
                    <a:lnTo>
                      <a:pt x="1413" y="108"/>
                    </a:lnTo>
                    <a:lnTo>
                      <a:pt x="1417" y="128"/>
                    </a:lnTo>
                    <a:lnTo>
                      <a:pt x="1420" y="123"/>
                    </a:lnTo>
                    <a:lnTo>
                      <a:pt x="1422" y="116"/>
                    </a:lnTo>
                    <a:lnTo>
                      <a:pt x="1425" y="109"/>
                    </a:lnTo>
                    <a:lnTo>
                      <a:pt x="1427" y="106"/>
                    </a:lnTo>
                    <a:lnTo>
                      <a:pt x="1430" y="78"/>
                    </a:lnTo>
                    <a:lnTo>
                      <a:pt x="1433" y="138"/>
                    </a:lnTo>
                    <a:lnTo>
                      <a:pt x="1435" y="131"/>
                    </a:lnTo>
                    <a:lnTo>
                      <a:pt x="1438" y="134"/>
                    </a:lnTo>
                    <a:lnTo>
                      <a:pt x="1442" y="68"/>
                    </a:lnTo>
                    <a:lnTo>
                      <a:pt x="1443" y="114"/>
                    </a:lnTo>
                    <a:lnTo>
                      <a:pt x="1447" y="86"/>
                    </a:lnTo>
                    <a:lnTo>
                      <a:pt x="1448" y="113"/>
                    </a:lnTo>
                    <a:lnTo>
                      <a:pt x="1452" y="35"/>
                    </a:lnTo>
                    <a:lnTo>
                      <a:pt x="1455" y="23"/>
                    </a:lnTo>
                    <a:lnTo>
                      <a:pt x="1457" y="106"/>
                    </a:lnTo>
                    <a:lnTo>
                      <a:pt x="1460" y="0"/>
                    </a:lnTo>
                    <a:lnTo>
                      <a:pt x="1463" y="109"/>
                    </a:lnTo>
                    <a:lnTo>
                      <a:pt x="1465" y="86"/>
                    </a:lnTo>
                    <a:lnTo>
                      <a:pt x="1468" y="21"/>
                    </a:lnTo>
                    <a:lnTo>
                      <a:pt x="1470" y="20"/>
                    </a:lnTo>
                    <a:lnTo>
                      <a:pt x="1473" y="7"/>
                    </a:lnTo>
                    <a:lnTo>
                      <a:pt x="1476" y="60"/>
                    </a:lnTo>
                    <a:lnTo>
                      <a:pt x="1478" y="106"/>
                    </a:lnTo>
                    <a:lnTo>
                      <a:pt x="1481" y="111"/>
                    </a:lnTo>
                    <a:lnTo>
                      <a:pt x="1485" y="123"/>
                    </a:lnTo>
                    <a:lnTo>
                      <a:pt x="1486" y="86"/>
                    </a:lnTo>
                    <a:lnTo>
                      <a:pt x="1490" y="35"/>
                    </a:lnTo>
                    <a:lnTo>
                      <a:pt x="1491" y="116"/>
                    </a:lnTo>
                    <a:lnTo>
                      <a:pt x="1495" y="96"/>
                    </a:lnTo>
                    <a:lnTo>
                      <a:pt x="1498" y="83"/>
                    </a:lnTo>
                    <a:lnTo>
                      <a:pt x="1500" y="118"/>
                    </a:lnTo>
                    <a:lnTo>
                      <a:pt x="1503" y="114"/>
                    </a:lnTo>
                    <a:lnTo>
                      <a:pt x="1506" y="75"/>
                    </a:lnTo>
                    <a:lnTo>
                      <a:pt x="1508" y="126"/>
                    </a:lnTo>
                    <a:lnTo>
                      <a:pt x="1511" y="108"/>
                    </a:lnTo>
                    <a:lnTo>
                      <a:pt x="1515" y="99"/>
                    </a:lnTo>
                    <a:lnTo>
                      <a:pt x="1516" y="96"/>
                    </a:lnTo>
                    <a:lnTo>
                      <a:pt x="1520" y="141"/>
                    </a:lnTo>
                    <a:lnTo>
                      <a:pt x="1521" y="133"/>
                    </a:lnTo>
                    <a:lnTo>
                      <a:pt x="1525" y="118"/>
                    </a:lnTo>
                    <a:lnTo>
                      <a:pt x="1528" y="103"/>
                    </a:lnTo>
                    <a:lnTo>
                      <a:pt x="1530" y="111"/>
                    </a:lnTo>
                    <a:lnTo>
                      <a:pt x="1533" y="124"/>
                    </a:lnTo>
                    <a:lnTo>
                      <a:pt x="1535" y="121"/>
                    </a:lnTo>
                    <a:lnTo>
                      <a:pt x="1538" y="113"/>
                    </a:lnTo>
                    <a:lnTo>
                      <a:pt x="1541" y="119"/>
                    </a:lnTo>
                    <a:lnTo>
                      <a:pt x="1543" y="129"/>
                    </a:lnTo>
                    <a:lnTo>
                      <a:pt x="1546" y="129"/>
                    </a:lnTo>
                    <a:lnTo>
                      <a:pt x="1550" y="139"/>
                    </a:lnTo>
                    <a:lnTo>
                      <a:pt x="1551" y="133"/>
                    </a:lnTo>
                    <a:lnTo>
                      <a:pt x="1554" y="138"/>
                    </a:lnTo>
                    <a:lnTo>
                      <a:pt x="1556" y="126"/>
                    </a:lnTo>
                    <a:lnTo>
                      <a:pt x="1559" y="136"/>
                    </a:lnTo>
                    <a:lnTo>
                      <a:pt x="1563" y="131"/>
                    </a:lnTo>
                    <a:lnTo>
                      <a:pt x="1564" y="123"/>
                    </a:lnTo>
                    <a:lnTo>
                      <a:pt x="1568" y="123"/>
                    </a:lnTo>
                    <a:lnTo>
                      <a:pt x="1571" y="119"/>
                    </a:lnTo>
                    <a:lnTo>
                      <a:pt x="1573" y="126"/>
                    </a:lnTo>
                    <a:lnTo>
                      <a:pt x="1576" y="143"/>
                    </a:lnTo>
                    <a:lnTo>
                      <a:pt x="1579" y="139"/>
                    </a:lnTo>
                    <a:lnTo>
                      <a:pt x="1581" y="134"/>
                    </a:lnTo>
                    <a:lnTo>
                      <a:pt x="1584" y="131"/>
                    </a:lnTo>
                    <a:lnTo>
                      <a:pt x="1586" y="124"/>
                    </a:lnTo>
                    <a:lnTo>
                      <a:pt x="1589" y="133"/>
                    </a:lnTo>
                    <a:lnTo>
                      <a:pt x="1593" y="131"/>
                    </a:lnTo>
                    <a:lnTo>
                      <a:pt x="1594" y="131"/>
                    </a:lnTo>
                    <a:lnTo>
                      <a:pt x="1598" y="138"/>
                    </a:lnTo>
                    <a:lnTo>
                      <a:pt x="1601" y="136"/>
                    </a:lnTo>
                    <a:lnTo>
                      <a:pt x="1603" y="124"/>
                    </a:lnTo>
                    <a:lnTo>
                      <a:pt x="1606" y="138"/>
                    </a:lnTo>
                    <a:lnTo>
                      <a:pt x="1608" y="124"/>
                    </a:lnTo>
                    <a:lnTo>
                      <a:pt x="1611" y="114"/>
                    </a:lnTo>
                    <a:lnTo>
                      <a:pt x="1614" y="134"/>
                    </a:lnTo>
                    <a:lnTo>
                      <a:pt x="1616" y="138"/>
                    </a:lnTo>
                    <a:lnTo>
                      <a:pt x="1619" y="126"/>
                    </a:lnTo>
                    <a:lnTo>
                      <a:pt x="1621" y="134"/>
                    </a:lnTo>
                    <a:lnTo>
                      <a:pt x="1624" y="138"/>
                    </a:lnTo>
                    <a:lnTo>
                      <a:pt x="1627" y="136"/>
                    </a:lnTo>
                    <a:lnTo>
                      <a:pt x="1629" y="136"/>
                    </a:lnTo>
                    <a:lnTo>
                      <a:pt x="1632" y="138"/>
                    </a:lnTo>
                    <a:lnTo>
                      <a:pt x="1636" y="128"/>
                    </a:lnTo>
                    <a:lnTo>
                      <a:pt x="1637" y="131"/>
                    </a:lnTo>
                    <a:lnTo>
                      <a:pt x="1641" y="126"/>
                    </a:lnTo>
                    <a:lnTo>
                      <a:pt x="1644" y="139"/>
                    </a:lnTo>
                    <a:lnTo>
                      <a:pt x="1646" y="141"/>
                    </a:lnTo>
                    <a:lnTo>
                      <a:pt x="1649" y="134"/>
                    </a:lnTo>
                    <a:lnTo>
                      <a:pt x="1651" y="133"/>
                    </a:lnTo>
                    <a:lnTo>
                      <a:pt x="1654" y="138"/>
                    </a:lnTo>
                    <a:lnTo>
                      <a:pt x="1657" y="136"/>
                    </a:lnTo>
                    <a:lnTo>
                      <a:pt x="1659" y="139"/>
                    </a:lnTo>
                    <a:lnTo>
                      <a:pt x="1662" y="139"/>
                    </a:lnTo>
                    <a:lnTo>
                      <a:pt x="1666" y="139"/>
                    </a:lnTo>
                    <a:lnTo>
                      <a:pt x="1667" y="139"/>
                    </a:lnTo>
                    <a:lnTo>
                      <a:pt x="1671" y="139"/>
                    </a:lnTo>
                    <a:lnTo>
                      <a:pt x="1672" y="129"/>
                    </a:lnTo>
                    <a:lnTo>
                      <a:pt x="1676" y="136"/>
                    </a:lnTo>
                    <a:lnTo>
                      <a:pt x="1679" y="134"/>
                    </a:lnTo>
                    <a:lnTo>
                      <a:pt x="1681" y="141"/>
                    </a:lnTo>
                    <a:lnTo>
                      <a:pt x="1684" y="139"/>
                    </a:lnTo>
                    <a:lnTo>
                      <a:pt x="1686" y="139"/>
                    </a:lnTo>
                    <a:lnTo>
                      <a:pt x="1689" y="136"/>
                    </a:lnTo>
                    <a:lnTo>
                      <a:pt x="1692" y="143"/>
                    </a:lnTo>
                    <a:lnTo>
                      <a:pt x="1694" y="134"/>
                    </a:lnTo>
                    <a:lnTo>
                      <a:pt x="1697" y="136"/>
                    </a:lnTo>
                    <a:lnTo>
                      <a:pt x="1701" y="143"/>
                    </a:lnTo>
                    <a:lnTo>
                      <a:pt x="1702" y="134"/>
                    </a:lnTo>
                    <a:lnTo>
                      <a:pt x="1705" y="143"/>
                    </a:lnTo>
                    <a:lnTo>
                      <a:pt x="1709" y="138"/>
                    </a:lnTo>
                    <a:lnTo>
                      <a:pt x="1710" y="141"/>
                    </a:lnTo>
                    <a:lnTo>
                      <a:pt x="1714" y="136"/>
                    </a:lnTo>
                    <a:lnTo>
                      <a:pt x="1715" y="141"/>
                    </a:lnTo>
                    <a:lnTo>
                      <a:pt x="1719" y="143"/>
                    </a:lnTo>
                    <a:lnTo>
                      <a:pt x="1722" y="138"/>
                    </a:lnTo>
                    <a:lnTo>
                      <a:pt x="1724" y="128"/>
                    </a:lnTo>
                    <a:lnTo>
                      <a:pt x="1727" y="138"/>
                    </a:lnTo>
                    <a:lnTo>
                      <a:pt x="1730" y="138"/>
                    </a:lnTo>
                    <a:lnTo>
                      <a:pt x="1732" y="129"/>
                    </a:lnTo>
                    <a:lnTo>
                      <a:pt x="1735" y="139"/>
                    </a:lnTo>
                    <a:lnTo>
                      <a:pt x="1737" y="138"/>
                    </a:lnTo>
                    <a:lnTo>
                      <a:pt x="1740" y="139"/>
                    </a:lnTo>
                    <a:lnTo>
                      <a:pt x="1744" y="141"/>
                    </a:lnTo>
                    <a:lnTo>
                      <a:pt x="1745" y="146"/>
                    </a:lnTo>
                    <a:lnTo>
                      <a:pt x="1749" y="133"/>
                    </a:lnTo>
                    <a:lnTo>
                      <a:pt x="1752" y="139"/>
                    </a:lnTo>
                    <a:lnTo>
                      <a:pt x="1754" y="144"/>
                    </a:lnTo>
                    <a:lnTo>
                      <a:pt x="1757" y="136"/>
                    </a:lnTo>
                    <a:lnTo>
                      <a:pt x="1759" y="138"/>
                    </a:lnTo>
                    <a:lnTo>
                      <a:pt x="1762" y="141"/>
                    </a:lnTo>
                    <a:lnTo>
                      <a:pt x="1765" y="143"/>
                    </a:lnTo>
                    <a:lnTo>
                      <a:pt x="1767" y="134"/>
                    </a:lnTo>
                    <a:lnTo>
                      <a:pt x="1770" y="139"/>
                    </a:lnTo>
                    <a:lnTo>
                      <a:pt x="1774" y="138"/>
                    </a:lnTo>
                    <a:lnTo>
                      <a:pt x="1775" y="141"/>
                    </a:lnTo>
                    <a:lnTo>
                      <a:pt x="1778" y="144"/>
                    </a:lnTo>
                    <a:lnTo>
                      <a:pt x="1780" y="136"/>
                    </a:lnTo>
                    <a:lnTo>
                      <a:pt x="1783" y="144"/>
                    </a:lnTo>
                    <a:lnTo>
                      <a:pt x="1787" y="134"/>
                    </a:lnTo>
                    <a:lnTo>
                      <a:pt x="1788" y="139"/>
                    </a:lnTo>
                    <a:lnTo>
                      <a:pt x="1792" y="138"/>
                    </a:lnTo>
                    <a:lnTo>
                      <a:pt x="1795" y="139"/>
                    </a:lnTo>
                    <a:lnTo>
                      <a:pt x="1797" y="143"/>
                    </a:lnTo>
                    <a:lnTo>
                      <a:pt x="1800" y="136"/>
                    </a:lnTo>
                    <a:lnTo>
                      <a:pt x="1802" y="141"/>
                    </a:lnTo>
                    <a:lnTo>
                      <a:pt x="1805" y="138"/>
                    </a:lnTo>
                    <a:lnTo>
                      <a:pt x="1808" y="144"/>
                    </a:lnTo>
                    <a:lnTo>
                      <a:pt x="1810" y="141"/>
                    </a:lnTo>
                    <a:lnTo>
                      <a:pt x="1813" y="131"/>
                    </a:lnTo>
                    <a:lnTo>
                      <a:pt x="1817" y="134"/>
                    </a:lnTo>
                    <a:lnTo>
                      <a:pt x="1818" y="139"/>
                    </a:lnTo>
                    <a:lnTo>
                      <a:pt x="1822" y="136"/>
                    </a:lnTo>
                    <a:lnTo>
                      <a:pt x="1823" y="141"/>
                    </a:lnTo>
                    <a:lnTo>
                      <a:pt x="1827" y="139"/>
                    </a:lnTo>
                    <a:lnTo>
                      <a:pt x="1830" y="141"/>
                    </a:lnTo>
                    <a:lnTo>
                      <a:pt x="1832" y="128"/>
                    </a:lnTo>
                    <a:lnTo>
                      <a:pt x="1835" y="131"/>
                    </a:lnTo>
                    <a:lnTo>
                      <a:pt x="1838" y="146"/>
                    </a:lnTo>
                    <a:lnTo>
                      <a:pt x="1840" y="138"/>
                    </a:lnTo>
                    <a:lnTo>
                      <a:pt x="1843" y="128"/>
                    </a:lnTo>
                    <a:lnTo>
                      <a:pt x="1847" y="141"/>
                    </a:lnTo>
                    <a:lnTo>
                      <a:pt x="1848" y="143"/>
                    </a:lnTo>
                    <a:lnTo>
                      <a:pt x="1851" y="134"/>
                    </a:lnTo>
                    <a:lnTo>
                      <a:pt x="1853" y="141"/>
                    </a:lnTo>
                    <a:lnTo>
                      <a:pt x="1856" y="141"/>
                    </a:lnTo>
                    <a:lnTo>
                      <a:pt x="1860" y="138"/>
                    </a:lnTo>
                    <a:lnTo>
                      <a:pt x="1861" y="136"/>
                    </a:lnTo>
                    <a:lnTo>
                      <a:pt x="1865" y="143"/>
                    </a:lnTo>
                    <a:lnTo>
                      <a:pt x="1866" y="143"/>
                    </a:lnTo>
                    <a:lnTo>
                      <a:pt x="1870" y="136"/>
                    </a:lnTo>
                    <a:lnTo>
                      <a:pt x="1873" y="136"/>
                    </a:lnTo>
                    <a:lnTo>
                      <a:pt x="1875" y="138"/>
                    </a:lnTo>
                    <a:lnTo>
                      <a:pt x="1878" y="141"/>
                    </a:lnTo>
                    <a:lnTo>
                      <a:pt x="1881" y="139"/>
                    </a:lnTo>
                    <a:lnTo>
                      <a:pt x="1883" y="141"/>
                    </a:lnTo>
                    <a:lnTo>
                      <a:pt x="1886" y="139"/>
                    </a:lnTo>
                    <a:lnTo>
                      <a:pt x="1888" y="129"/>
                    </a:lnTo>
                    <a:lnTo>
                      <a:pt x="1891" y="138"/>
                    </a:lnTo>
                    <a:lnTo>
                      <a:pt x="1895" y="133"/>
                    </a:lnTo>
                    <a:lnTo>
                      <a:pt x="1896" y="129"/>
                    </a:lnTo>
                    <a:lnTo>
                      <a:pt x="1900" y="131"/>
                    </a:lnTo>
                    <a:lnTo>
                      <a:pt x="1903" y="119"/>
                    </a:lnTo>
                    <a:lnTo>
                      <a:pt x="1905" y="133"/>
                    </a:lnTo>
                    <a:lnTo>
                      <a:pt x="1908" y="138"/>
                    </a:lnTo>
                    <a:lnTo>
                      <a:pt x="1911" y="139"/>
                    </a:lnTo>
                    <a:lnTo>
                      <a:pt x="1913" y="139"/>
                    </a:lnTo>
                    <a:lnTo>
                      <a:pt x="1916" y="129"/>
                    </a:lnTo>
                    <a:lnTo>
                      <a:pt x="1918" y="126"/>
                    </a:lnTo>
                    <a:lnTo>
                      <a:pt x="1921" y="131"/>
                    </a:lnTo>
                    <a:lnTo>
                      <a:pt x="1925" y="114"/>
                    </a:lnTo>
                    <a:lnTo>
                      <a:pt x="1926" y="124"/>
                    </a:lnTo>
                    <a:lnTo>
                      <a:pt x="1929" y="126"/>
                    </a:lnTo>
                    <a:lnTo>
                      <a:pt x="1933" y="139"/>
                    </a:lnTo>
                    <a:lnTo>
                      <a:pt x="1934" y="123"/>
                    </a:lnTo>
                    <a:lnTo>
                      <a:pt x="1938" y="123"/>
                    </a:lnTo>
                    <a:lnTo>
                      <a:pt x="1939" y="133"/>
                    </a:lnTo>
                    <a:lnTo>
                      <a:pt x="1943" y="141"/>
                    </a:lnTo>
                    <a:lnTo>
                      <a:pt x="1946" y="146"/>
                    </a:lnTo>
                    <a:lnTo>
                      <a:pt x="1948" y="144"/>
                    </a:lnTo>
                    <a:lnTo>
                      <a:pt x="1951" y="139"/>
                    </a:lnTo>
                    <a:lnTo>
                      <a:pt x="1953" y="139"/>
                    </a:lnTo>
                    <a:lnTo>
                      <a:pt x="1956" y="133"/>
                    </a:lnTo>
                    <a:lnTo>
                      <a:pt x="1959" y="144"/>
                    </a:lnTo>
                    <a:lnTo>
                      <a:pt x="1961" y="136"/>
                    </a:lnTo>
                    <a:lnTo>
                      <a:pt x="1964" y="143"/>
                    </a:lnTo>
                    <a:lnTo>
                      <a:pt x="1968" y="141"/>
                    </a:lnTo>
                    <a:lnTo>
                      <a:pt x="1969" y="138"/>
                    </a:lnTo>
                    <a:lnTo>
                      <a:pt x="1973" y="134"/>
                    </a:lnTo>
                    <a:lnTo>
                      <a:pt x="1976" y="136"/>
                    </a:lnTo>
                    <a:lnTo>
                      <a:pt x="1978" y="128"/>
                    </a:lnTo>
                    <a:lnTo>
                      <a:pt x="1981" y="133"/>
                    </a:lnTo>
                    <a:lnTo>
                      <a:pt x="1983" y="143"/>
                    </a:lnTo>
                    <a:lnTo>
                      <a:pt x="1986" y="136"/>
                    </a:lnTo>
                    <a:lnTo>
                      <a:pt x="1989" y="131"/>
                    </a:lnTo>
                    <a:lnTo>
                      <a:pt x="1991" y="136"/>
                    </a:lnTo>
                    <a:lnTo>
                      <a:pt x="1994" y="141"/>
                    </a:lnTo>
                    <a:lnTo>
                      <a:pt x="1998" y="136"/>
                    </a:lnTo>
                    <a:lnTo>
                      <a:pt x="1999" y="139"/>
                    </a:lnTo>
                    <a:lnTo>
                      <a:pt x="2002" y="141"/>
                    </a:lnTo>
                    <a:lnTo>
                      <a:pt x="2004" y="139"/>
                    </a:lnTo>
                    <a:lnTo>
                      <a:pt x="2007" y="138"/>
                    </a:lnTo>
                    <a:lnTo>
                      <a:pt x="2011" y="144"/>
                    </a:lnTo>
                    <a:lnTo>
                      <a:pt x="2012" y="141"/>
                    </a:lnTo>
                    <a:lnTo>
                      <a:pt x="2016" y="129"/>
                    </a:lnTo>
                    <a:lnTo>
                      <a:pt x="2019" y="129"/>
                    </a:lnTo>
                    <a:lnTo>
                      <a:pt x="2021" y="131"/>
                    </a:lnTo>
                    <a:lnTo>
                      <a:pt x="2024" y="1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0" name="Freeform 394"/>
              <p:cNvSpPr>
                <a:spLocks/>
              </p:cNvSpPr>
              <p:nvPr/>
            </p:nvSpPr>
            <p:spPr bwMode="auto">
              <a:xfrm>
                <a:off x="2693" y="325"/>
                <a:ext cx="491" cy="138"/>
              </a:xfrm>
              <a:custGeom>
                <a:avLst/>
                <a:gdLst>
                  <a:gd name="T0" fmla="*/ 5 w 491"/>
                  <a:gd name="T1" fmla="*/ 130 h 138"/>
                  <a:gd name="T2" fmla="*/ 13 w 491"/>
                  <a:gd name="T3" fmla="*/ 133 h 138"/>
                  <a:gd name="T4" fmla="*/ 22 w 491"/>
                  <a:gd name="T5" fmla="*/ 128 h 138"/>
                  <a:gd name="T6" fmla="*/ 30 w 491"/>
                  <a:gd name="T7" fmla="*/ 130 h 138"/>
                  <a:gd name="T8" fmla="*/ 38 w 491"/>
                  <a:gd name="T9" fmla="*/ 135 h 138"/>
                  <a:gd name="T10" fmla="*/ 45 w 491"/>
                  <a:gd name="T11" fmla="*/ 126 h 138"/>
                  <a:gd name="T12" fmla="*/ 53 w 491"/>
                  <a:gd name="T13" fmla="*/ 133 h 138"/>
                  <a:gd name="T14" fmla="*/ 61 w 491"/>
                  <a:gd name="T15" fmla="*/ 130 h 138"/>
                  <a:gd name="T16" fmla="*/ 70 w 491"/>
                  <a:gd name="T17" fmla="*/ 133 h 138"/>
                  <a:gd name="T18" fmla="*/ 78 w 491"/>
                  <a:gd name="T19" fmla="*/ 130 h 138"/>
                  <a:gd name="T20" fmla="*/ 86 w 491"/>
                  <a:gd name="T21" fmla="*/ 130 h 138"/>
                  <a:gd name="T22" fmla="*/ 95 w 491"/>
                  <a:gd name="T23" fmla="*/ 133 h 138"/>
                  <a:gd name="T24" fmla="*/ 103 w 491"/>
                  <a:gd name="T25" fmla="*/ 130 h 138"/>
                  <a:gd name="T26" fmla="*/ 110 w 491"/>
                  <a:gd name="T27" fmla="*/ 131 h 138"/>
                  <a:gd name="T28" fmla="*/ 118 w 491"/>
                  <a:gd name="T29" fmla="*/ 128 h 138"/>
                  <a:gd name="T30" fmla="*/ 126 w 491"/>
                  <a:gd name="T31" fmla="*/ 130 h 138"/>
                  <a:gd name="T32" fmla="*/ 134 w 491"/>
                  <a:gd name="T33" fmla="*/ 138 h 138"/>
                  <a:gd name="T34" fmla="*/ 143 w 491"/>
                  <a:gd name="T35" fmla="*/ 131 h 138"/>
                  <a:gd name="T36" fmla="*/ 151 w 491"/>
                  <a:gd name="T37" fmla="*/ 133 h 138"/>
                  <a:gd name="T38" fmla="*/ 159 w 491"/>
                  <a:gd name="T39" fmla="*/ 125 h 138"/>
                  <a:gd name="T40" fmla="*/ 168 w 491"/>
                  <a:gd name="T41" fmla="*/ 130 h 138"/>
                  <a:gd name="T42" fmla="*/ 174 w 491"/>
                  <a:gd name="T43" fmla="*/ 130 h 138"/>
                  <a:gd name="T44" fmla="*/ 183 w 491"/>
                  <a:gd name="T45" fmla="*/ 116 h 138"/>
                  <a:gd name="T46" fmla="*/ 191 w 491"/>
                  <a:gd name="T47" fmla="*/ 125 h 138"/>
                  <a:gd name="T48" fmla="*/ 199 w 491"/>
                  <a:gd name="T49" fmla="*/ 113 h 138"/>
                  <a:gd name="T50" fmla="*/ 207 w 491"/>
                  <a:gd name="T51" fmla="*/ 128 h 138"/>
                  <a:gd name="T52" fmla="*/ 216 w 491"/>
                  <a:gd name="T53" fmla="*/ 126 h 138"/>
                  <a:gd name="T54" fmla="*/ 224 w 491"/>
                  <a:gd name="T55" fmla="*/ 121 h 138"/>
                  <a:gd name="T56" fmla="*/ 232 w 491"/>
                  <a:gd name="T57" fmla="*/ 116 h 138"/>
                  <a:gd name="T58" fmla="*/ 239 w 491"/>
                  <a:gd name="T59" fmla="*/ 126 h 138"/>
                  <a:gd name="T60" fmla="*/ 247 w 491"/>
                  <a:gd name="T61" fmla="*/ 133 h 138"/>
                  <a:gd name="T62" fmla="*/ 256 w 491"/>
                  <a:gd name="T63" fmla="*/ 98 h 138"/>
                  <a:gd name="T64" fmla="*/ 264 w 491"/>
                  <a:gd name="T65" fmla="*/ 90 h 138"/>
                  <a:gd name="T66" fmla="*/ 272 w 491"/>
                  <a:gd name="T67" fmla="*/ 83 h 138"/>
                  <a:gd name="T68" fmla="*/ 280 w 491"/>
                  <a:gd name="T69" fmla="*/ 130 h 138"/>
                  <a:gd name="T70" fmla="*/ 289 w 491"/>
                  <a:gd name="T71" fmla="*/ 0 h 138"/>
                  <a:gd name="T72" fmla="*/ 297 w 491"/>
                  <a:gd name="T73" fmla="*/ 15 h 138"/>
                  <a:gd name="T74" fmla="*/ 305 w 491"/>
                  <a:gd name="T75" fmla="*/ 78 h 138"/>
                  <a:gd name="T76" fmla="*/ 312 w 491"/>
                  <a:gd name="T77" fmla="*/ 120 h 138"/>
                  <a:gd name="T78" fmla="*/ 320 w 491"/>
                  <a:gd name="T79" fmla="*/ 71 h 138"/>
                  <a:gd name="T80" fmla="*/ 329 w 491"/>
                  <a:gd name="T81" fmla="*/ 111 h 138"/>
                  <a:gd name="T82" fmla="*/ 337 w 491"/>
                  <a:gd name="T83" fmla="*/ 125 h 138"/>
                  <a:gd name="T84" fmla="*/ 345 w 491"/>
                  <a:gd name="T85" fmla="*/ 126 h 138"/>
                  <a:gd name="T86" fmla="*/ 354 w 491"/>
                  <a:gd name="T87" fmla="*/ 106 h 138"/>
                  <a:gd name="T88" fmla="*/ 362 w 491"/>
                  <a:gd name="T89" fmla="*/ 118 h 138"/>
                  <a:gd name="T90" fmla="*/ 370 w 491"/>
                  <a:gd name="T91" fmla="*/ 126 h 138"/>
                  <a:gd name="T92" fmla="*/ 377 w 491"/>
                  <a:gd name="T93" fmla="*/ 113 h 138"/>
                  <a:gd name="T94" fmla="*/ 385 w 491"/>
                  <a:gd name="T95" fmla="*/ 111 h 138"/>
                  <a:gd name="T96" fmla="*/ 393 w 491"/>
                  <a:gd name="T97" fmla="*/ 131 h 138"/>
                  <a:gd name="T98" fmla="*/ 402 w 491"/>
                  <a:gd name="T99" fmla="*/ 126 h 138"/>
                  <a:gd name="T100" fmla="*/ 410 w 491"/>
                  <a:gd name="T101" fmla="*/ 128 h 138"/>
                  <a:gd name="T102" fmla="*/ 418 w 491"/>
                  <a:gd name="T103" fmla="*/ 126 h 138"/>
                  <a:gd name="T104" fmla="*/ 427 w 491"/>
                  <a:gd name="T105" fmla="*/ 128 h 138"/>
                  <a:gd name="T106" fmla="*/ 435 w 491"/>
                  <a:gd name="T107" fmla="*/ 133 h 138"/>
                  <a:gd name="T108" fmla="*/ 441 w 491"/>
                  <a:gd name="T109" fmla="*/ 130 h 138"/>
                  <a:gd name="T110" fmla="*/ 450 w 491"/>
                  <a:gd name="T111" fmla="*/ 125 h 138"/>
                  <a:gd name="T112" fmla="*/ 458 w 491"/>
                  <a:gd name="T113" fmla="*/ 136 h 138"/>
                  <a:gd name="T114" fmla="*/ 466 w 491"/>
                  <a:gd name="T115" fmla="*/ 135 h 138"/>
                  <a:gd name="T116" fmla="*/ 475 w 491"/>
                  <a:gd name="T117" fmla="*/ 136 h 138"/>
                  <a:gd name="T118" fmla="*/ 483 w 491"/>
                  <a:gd name="T119" fmla="*/ 128 h 138"/>
                  <a:gd name="T120" fmla="*/ 491 w 491"/>
                  <a:gd name="T121" fmla="*/ 12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38">
                    <a:moveTo>
                      <a:pt x="0" y="131"/>
                    </a:moveTo>
                    <a:lnTo>
                      <a:pt x="2" y="120"/>
                    </a:lnTo>
                    <a:lnTo>
                      <a:pt x="5" y="130"/>
                    </a:lnTo>
                    <a:lnTo>
                      <a:pt x="8" y="131"/>
                    </a:lnTo>
                    <a:lnTo>
                      <a:pt x="10" y="130"/>
                    </a:lnTo>
                    <a:lnTo>
                      <a:pt x="13" y="133"/>
                    </a:lnTo>
                    <a:lnTo>
                      <a:pt x="17" y="130"/>
                    </a:lnTo>
                    <a:lnTo>
                      <a:pt x="18" y="133"/>
                    </a:lnTo>
                    <a:lnTo>
                      <a:pt x="22" y="128"/>
                    </a:lnTo>
                    <a:lnTo>
                      <a:pt x="23" y="130"/>
                    </a:lnTo>
                    <a:lnTo>
                      <a:pt x="27" y="135"/>
                    </a:lnTo>
                    <a:lnTo>
                      <a:pt x="30" y="130"/>
                    </a:lnTo>
                    <a:lnTo>
                      <a:pt x="32" y="130"/>
                    </a:lnTo>
                    <a:lnTo>
                      <a:pt x="35" y="128"/>
                    </a:lnTo>
                    <a:lnTo>
                      <a:pt x="38" y="135"/>
                    </a:lnTo>
                    <a:lnTo>
                      <a:pt x="40" y="133"/>
                    </a:lnTo>
                    <a:lnTo>
                      <a:pt x="43" y="135"/>
                    </a:lnTo>
                    <a:lnTo>
                      <a:pt x="45" y="126"/>
                    </a:lnTo>
                    <a:lnTo>
                      <a:pt x="48" y="131"/>
                    </a:lnTo>
                    <a:lnTo>
                      <a:pt x="52" y="128"/>
                    </a:lnTo>
                    <a:lnTo>
                      <a:pt x="53" y="133"/>
                    </a:lnTo>
                    <a:lnTo>
                      <a:pt x="56" y="126"/>
                    </a:lnTo>
                    <a:lnTo>
                      <a:pt x="60" y="135"/>
                    </a:lnTo>
                    <a:lnTo>
                      <a:pt x="61" y="130"/>
                    </a:lnTo>
                    <a:lnTo>
                      <a:pt x="65" y="130"/>
                    </a:lnTo>
                    <a:lnTo>
                      <a:pt x="66" y="135"/>
                    </a:lnTo>
                    <a:lnTo>
                      <a:pt x="70" y="133"/>
                    </a:lnTo>
                    <a:lnTo>
                      <a:pt x="73" y="125"/>
                    </a:lnTo>
                    <a:lnTo>
                      <a:pt x="75" y="118"/>
                    </a:lnTo>
                    <a:lnTo>
                      <a:pt x="78" y="130"/>
                    </a:lnTo>
                    <a:lnTo>
                      <a:pt x="81" y="126"/>
                    </a:lnTo>
                    <a:lnTo>
                      <a:pt x="83" y="128"/>
                    </a:lnTo>
                    <a:lnTo>
                      <a:pt x="86" y="130"/>
                    </a:lnTo>
                    <a:lnTo>
                      <a:pt x="88" y="125"/>
                    </a:lnTo>
                    <a:lnTo>
                      <a:pt x="91" y="130"/>
                    </a:lnTo>
                    <a:lnTo>
                      <a:pt x="95" y="133"/>
                    </a:lnTo>
                    <a:lnTo>
                      <a:pt x="96" y="136"/>
                    </a:lnTo>
                    <a:lnTo>
                      <a:pt x="100" y="136"/>
                    </a:lnTo>
                    <a:lnTo>
                      <a:pt x="103" y="130"/>
                    </a:lnTo>
                    <a:lnTo>
                      <a:pt x="105" y="125"/>
                    </a:lnTo>
                    <a:lnTo>
                      <a:pt x="108" y="128"/>
                    </a:lnTo>
                    <a:lnTo>
                      <a:pt x="110" y="131"/>
                    </a:lnTo>
                    <a:lnTo>
                      <a:pt x="113" y="131"/>
                    </a:lnTo>
                    <a:lnTo>
                      <a:pt x="116" y="133"/>
                    </a:lnTo>
                    <a:lnTo>
                      <a:pt x="118" y="128"/>
                    </a:lnTo>
                    <a:lnTo>
                      <a:pt x="121" y="130"/>
                    </a:lnTo>
                    <a:lnTo>
                      <a:pt x="125" y="133"/>
                    </a:lnTo>
                    <a:lnTo>
                      <a:pt x="126" y="130"/>
                    </a:lnTo>
                    <a:lnTo>
                      <a:pt x="129" y="128"/>
                    </a:lnTo>
                    <a:lnTo>
                      <a:pt x="131" y="135"/>
                    </a:lnTo>
                    <a:lnTo>
                      <a:pt x="134" y="138"/>
                    </a:lnTo>
                    <a:lnTo>
                      <a:pt x="138" y="116"/>
                    </a:lnTo>
                    <a:lnTo>
                      <a:pt x="139" y="130"/>
                    </a:lnTo>
                    <a:lnTo>
                      <a:pt x="143" y="131"/>
                    </a:lnTo>
                    <a:lnTo>
                      <a:pt x="146" y="128"/>
                    </a:lnTo>
                    <a:lnTo>
                      <a:pt x="148" y="133"/>
                    </a:lnTo>
                    <a:lnTo>
                      <a:pt x="151" y="133"/>
                    </a:lnTo>
                    <a:lnTo>
                      <a:pt x="154" y="131"/>
                    </a:lnTo>
                    <a:lnTo>
                      <a:pt x="156" y="126"/>
                    </a:lnTo>
                    <a:lnTo>
                      <a:pt x="159" y="125"/>
                    </a:lnTo>
                    <a:lnTo>
                      <a:pt x="161" y="128"/>
                    </a:lnTo>
                    <a:lnTo>
                      <a:pt x="164" y="115"/>
                    </a:lnTo>
                    <a:lnTo>
                      <a:pt x="168" y="130"/>
                    </a:lnTo>
                    <a:lnTo>
                      <a:pt x="169" y="126"/>
                    </a:lnTo>
                    <a:lnTo>
                      <a:pt x="173" y="131"/>
                    </a:lnTo>
                    <a:lnTo>
                      <a:pt x="174" y="130"/>
                    </a:lnTo>
                    <a:lnTo>
                      <a:pt x="178" y="113"/>
                    </a:lnTo>
                    <a:lnTo>
                      <a:pt x="181" y="123"/>
                    </a:lnTo>
                    <a:lnTo>
                      <a:pt x="183" y="116"/>
                    </a:lnTo>
                    <a:lnTo>
                      <a:pt x="186" y="126"/>
                    </a:lnTo>
                    <a:lnTo>
                      <a:pt x="189" y="125"/>
                    </a:lnTo>
                    <a:lnTo>
                      <a:pt x="191" y="125"/>
                    </a:lnTo>
                    <a:lnTo>
                      <a:pt x="194" y="133"/>
                    </a:lnTo>
                    <a:lnTo>
                      <a:pt x="196" y="126"/>
                    </a:lnTo>
                    <a:lnTo>
                      <a:pt x="199" y="113"/>
                    </a:lnTo>
                    <a:lnTo>
                      <a:pt x="203" y="135"/>
                    </a:lnTo>
                    <a:lnTo>
                      <a:pt x="204" y="111"/>
                    </a:lnTo>
                    <a:lnTo>
                      <a:pt x="207" y="128"/>
                    </a:lnTo>
                    <a:lnTo>
                      <a:pt x="211" y="105"/>
                    </a:lnTo>
                    <a:lnTo>
                      <a:pt x="212" y="121"/>
                    </a:lnTo>
                    <a:lnTo>
                      <a:pt x="216" y="126"/>
                    </a:lnTo>
                    <a:lnTo>
                      <a:pt x="219" y="111"/>
                    </a:lnTo>
                    <a:lnTo>
                      <a:pt x="221" y="105"/>
                    </a:lnTo>
                    <a:lnTo>
                      <a:pt x="224" y="121"/>
                    </a:lnTo>
                    <a:lnTo>
                      <a:pt x="226" y="123"/>
                    </a:lnTo>
                    <a:lnTo>
                      <a:pt x="229" y="113"/>
                    </a:lnTo>
                    <a:lnTo>
                      <a:pt x="232" y="116"/>
                    </a:lnTo>
                    <a:lnTo>
                      <a:pt x="234" y="113"/>
                    </a:lnTo>
                    <a:lnTo>
                      <a:pt x="237" y="118"/>
                    </a:lnTo>
                    <a:lnTo>
                      <a:pt x="239" y="126"/>
                    </a:lnTo>
                    <a:lnTo>
                      <a:pt x="242" y="113"/>
                    </a:lnTo>
                    <a:lnTo>
                      <a:pt x="246" y="135"/>
                    </a:lnTo>
                    <a:lnTo>
                      <a:pt x="247" y="133"/>
                    </a:lnTo>
                    <a:lnTo>
                      <a:pt x="251" y="106"/>
                    </a:lnTo>
                    <a:lnTo>
                      <a:pt x="254" y="98"/>
                    </a:lnTo>
                    <a:lnTo>
                      <a:pt x="256" y="98"/>
                    </a:lnTo>
                    <a:lnTo>
                      <a:pt x="259" y="90"/>
                    </a:lnTo>
                    <a:lnTo>
                      <a:pt x="262" y="125"/>
                    </a:lnTo>
                    <a:lnTo>
                      <a:pt x="264" y="90"/>
                    </a:lnTo>
                    <a:lnTo>
                      <a:pt x="267" y="121"/>
                    </a:lnTo>
                    <a:lnTo>
                      <a:pt x="269" y="113"/>
                    </a:lnTo>
                    <a:lnTo>
                      <a:pt x="272" y="83"/>
                    </a:lnTo>
                    <a:lnTo>
                      <a:pt x="276" y="106"/>
                    </a:lnTo>
                    <a:lnTo>
                      <a:pt x="277" y="57"/>
                    </a:lnTo>
                    <a:lnTo>
                      <a:pt x="280" y="130"/>
                    </a:lnTo>
                    <a:lnTo>
                      <a:pt x="284" y="53"/>
                    </a:lnTo>
                    <a:lnTo>
                      <a:pt x="285" y="70"/>
                    </a:lnTo>
                    <a:lnTo>
                      <a:pt x="289" y="0"/>
                    </a:lnTo>
                    <a:lnTo>
                      <a:pt x="290" y="98"/>
                    </a:lnTo>
                    <a:lnTo>
                      <a:pt x="294" y="83"/>
                    </a:lnTo>
                    <a:lnTo>
                      <a:pt x="297" y="15"/>
                    </a:lnTo>
                    <a:lnTo>
                      <a:pt x="299" y="20"/>
                    </a:lnTo>
                    <a:lnTo>
                      <a:pt x="302" y="71"/>
                    </a:lnTo>
                    <a:lnTo>
                      <a:pt x="305" y="78"/>
                    </a:lnTo>
                    <a:lnTo>
                      <a:pt x="307" y="103"/>
                    </a:lnTo>
                    <a:lnTo>
                      <a:pt x="310" y="8"/>
                    </a:lnTo>
                    <a:lnTo>
                      <a:pt x="312" y="120"/>
                    </a:lnTo>
                    <a:lnTo>
                      <a:pt x="315" y="78"/>
                    </a:lnTo>
                    <a:lnTo>
                      <a:pt x="319" y="95"/>
                    </a:lnTo>
                    <a:lnTo>
                      <a:pt x="320" y="71"/>
                    </a:lnTo>
                    <a:lnTo>
                      <a:pt x="324" y="85"/>
                    </a:lnTo>
                    <a:lnTo>
                      <a:pt x="327" y="75"/>
                    </a:lnTo>
                    <a:lnTo>
                      <a:pt x="329" y="111"/>
                    </a:lnTo>
                    <a:lnTo>
                      <a:pt x="332" y="105"/>
                    </a:lnTo>
                    <a:lnTo>
                      <a:pt x="334" y="105"/>
                    </a:lnTo>
                    <a:lnTo>
                      <a:pt x="337" y="125"/>
                    </a:lnTo>
                    <a:lnTo>
                      <a:pt x="340" y="123"/>
                    </a:lnTo>
                    <a:lnTo>
                      <a:pt x="342" y="110"/>
                    </a:lnTo>
                    <a:lnTo>
                      <a:pt x="345" y="126"/>
                    </a:lnTo>
                    <a:lnTo>
                      <a:pt x="349" y="111"/>
                    </a:lnTo>
                    <a:lnTo>
                      <a:pt x="350" y="118"/>
                    </a:lnTo>
                    <a:lnTo>
                      <a:pt x="354" y="106"/>
                    </a:lnTo>
                    <a:lnTo>
                      <a:pt x="355" y="128"/>
                    </a:lnTo>
                    <a:lnTo>
                      <a:pt x="358" y="111"/>
                    </a:lnTo>
                    <a:lnTo>
                      <a:pt x="362" y="118"/>
                    </a:lnTo>
                    <a:lnTo>
                      <a:pt x="363" y="100"/>
                    </a:lnTo>
                    <a:lnTo>
                      <a:pt x="367" y="116"/>
                    </a:lnTo>
                    <a:lnTo>
                      <a:pt x="370" y="126"/>
                    </a:lnTo>
                    <a:lnTo>
                      <a:pt x="372" y="118"/>
                    </a:lnTo>
                    <a:lnTo>
                      <a:pt x="375" y="101"/>
                    </a:lnTo>
                    <a:lnTo>
                      <a:pt x="377" y="113"/>
                    </a:lnTo>
                    <a:lnTo>
                      <a:pt x="380" y="118"/>
                    </a:lnTo>
                    <a:lnTo>
                      <a:pt x="383" y="126"/>
                    </a:lnTo>
                    <a:lnTo>
                      <a:pt x="385" y="111"/>
                    </a:lnTo>
                    <a:lnTo>
                      <a:pt x="388" y="133"/>
                    </a:lnTo>
                    <a:lnTo>
                      <a:pt x="392" y="118"/>
                    </a:lnTo>
                    <a:lnTo>
                      <a:pt x="393" y="131"/>
                    </a:lnTo>
                    <a:lnTo>
                      <a:pt x="397" y="126"/>
                    </a:lnTo>
                    <a:lnTo>
                      <a:pt x="400" y="130"/>
                    </a:lnTo>
                    <a:lnTo>
                      <a:pt x="402" y="126"/>
                    </a:lnTo>
                    <a:lnTo>
                      <a:pt x="405" y="111"/>
                    </a:lnTo>
                    <a:lnTo>
                      <a:pt x="407" y="121"/>
                    </a:lnTo>
                    <a:lnTo>
                      <a:pt x="410" y="128"/>
                    </a:lnTo>
                    <a:lnTo>
                      <a:pt x="413" y="113"/>
                    </a:lnTo>
                    <a:lnTo>
                      <a:pt x="415" y="126"/>
                    </a:lnTo>
                    <a:lnTo>
                      <a:pt x="418" y="126"/>
                    </a:lnTo>
                    <a:lnTo>
                      <a:pt x="420" y="126"/>
                    </a:lnTo>
                    <a:lnTo>
                      <a:pt x="423" y="113"/>
                    </a:lnTo>
                    <a:lnTo>
                      <a:pt x="427" y="128"/>
                    </a:lnTo>
                    <a:lnTo>
                      <a:pt x="428" y="128"/>
                    </a:lnTo>
                    <a:lnTo>
                      <a:pt x="431" y="128"/>
                    </a:lnTo>
                    <a:lnTo>
                      <a:pt x="435" y="133"/>
                    </a:lnTo>
                    <a:lnTo>
                      <a:pt x="436" y="123"/>
                    </a:lnTo>
                    <a:lnTo>
                      <a:pt x="440" y="118"/>
                    </a:lnTo>
                    <a:lnTo>
                      <a:pt x="441" y="130"/>
                    </a:lnTo>
                    <a:lnTo>
                      <a:pt x="445" y="131"/>
                    </a:lnTo>
                    <a:lnTo>
                      <a:pt x="448" y="135"/>
                    </a:lnTo>
                    <a:lnTo>
                      <a:pt x="450" y="125"/>
                    </a:lnTo>
                    <a:lnTo>
                      <a:pt x="453" y="131"/>
                    </a:lnTo>
                    <a:lnTo>
                      <a:pt x="456" y="120"/>
                    </a:lnTo>
                    <a:lnTo>
                      <a:pt x="458" y="136"/>
                    </a:lnTo>
                    <a:lnTo>
                      <a:pt x="461" y="135"/>
                    </a:lnTo>
                    <a:lnTo>
                      <a:pt x="465" y="135"/>
                    </a:lnTo>
                    <a:lnTo>
                      <a:pt x="466" y="135"/>
                    </a:lnTo>
                    <a:lnTo>
                      <a:pt x="470" y="123"/>
                    </a:lnTo>
                    <a:lnTo>
                      <a:pt x="471" y="138"/>
                    </a:lnTo>
                    <a:lnTo>
                      <a:pt x="475" y="136"/>
                    </a:lnTo>
                    <a:lnTo>
                      <a:pt x="478" y="130"/>
                    </a:lnTo>
                    <a:lnTo>
                      <a:pt x="480" y="133"/>
                    </a:lnTo>
                    <a:lnTo>
                      <a:pt x="483" y="128"/>
                    </a:lnTo>
                    <a:lnTo>
                      <a:pt x="485" y="131"/>
                    </a:lnTo>
                    <a:lnTo>
                      <a:pt x="488" y="136"/>
                    </a:lnTo>
                    <a:lnTo>
                      <a:pt x="491" y="1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1" name="Freeform 395"/>
              <p:cNvSpPr>
                <a:spLocks/>
              </p:cNvSpPr>
              <p:nvPr/>
            </p:nvSpPr>
            <p:spPr bwMode="auto">
              <a:xfrm>
                <a:off x="669" y="231"/>
                <a:ext cx="2024" cy="146"/>
              </a:xfrm>
              <a:custGeom>
                <a:avLst/>
                <a:gdLst>
                  <a:gd name="T0" fmla="*/ 30 w 2024"/>
                  <a:gd name="T1" fmla="*/ 134 h 146"/>
                  <a:gd name="T2" fmla="*/ 63 w 2024"/>
                  <a:gd name="T3" fmla="*/ 131 h 146"/>
                  <a:gd name="T4" fmla="*/ 94 w 2024"/>
                  <a:gd name="T5" fmla="*/ 134 h 146"/>
                  <a:gd name="T6" fmla="*/ 127 w 2024"/>
                  <a:gd name="T7" fmla="*/ 141 h 146"/>
                  <a:gd name="T8" fmla="*/ 159 w 2024"/>
                  <a:gd name="T9" fmla="*/ 142 h 146"/>
                  <a:gd name="T10" fmla="*/ 192 w 2024"/>
                  <a:gd name="T11" fmla="*/ 132 h 146"/>
                  <a:gd name="T12" fmla="*/ 224 w 2024"/>
                  <a:gd name="T13" fmla="*/ 137 h 146"/>
                  <a:gd name="T14" fmla="*/ 257 w 2024"/>
                  <a:gd name="T15" fmla="*/ 141 h 146"/>
                  <a:gd name="T16" fmla="*/ 288 w 2024"/>
                  <a:gd name="T17" fmla="*/ 136 h 146"/>
                  <a:gd name="T18" fmla="*/ 322 w 2024"/>
                  <a:gd name="T19" fmla="*/ 127 h 146"/>
                  <a:gd name="T20" fmla="*/ 353 w 2024"/>
                  <a:gd name="T21" fmla="*/ 142 h 146"/>
                  <a:gd name="T22" fmla="*/ 386 w 2024"/>
                  <a:gd name="T23" fmla="*/ 134 h 146"/>
                  <a:gd name="T24" fmla="*/ 418 w 2024"/>
                  <a:gd name="T25" fmla="*/ 134 h 146"/>
                  <a:gd name="T26" fmla="*/ 451 w 2024"/>
                  <a:gd name="T27" fmla="*/ 134 h 146"/>
                  <a:gd name="T28" fmla="*/ 483 w 2024"/>
                  <a:gd name="T29" fmla="*/ 139 h 146"/>
                  <a:gd name="T30" fmla="*/ 516 w 2024"/>
                  <a:gd name="T31" fmla="*/ 131 h 146"/>
                  <a:gd name="T32" fmla="*/ 547 w 2024"/>
                  <a:gd name="T33" fmla="*/ 117 h 146"/>
                  <a:gd name="T34" fmla="*/ 580 w 2024"/>
                  <a:gd name="T35" fmla="*/ 131 h 146"/>
                  <a:gd name="T36" fmla="*/ 612 w 2024"/>
                  <a:gd name="T37" fmla="*/ 53 h 146"/>
                  <a:gd name="T38" fmla="*/ 645 w 2024"/>
                  <a:gd name="T39" fmla="*/ 119 h 146"/>
                  <a:gd name="T40" fmla="*/ 677 w 2024"/>
                  <a:gd name="T41" fmla="*/ 137 h 146"/>
                  <a:gd name="T42" fmla="*/ 710 w 2024"/>
                  <a:gd name="T43" fmla="*/ 144 h 146"/>
                  <a:gd name="T44" fmla="*/ 741 w 2024"/>
                  <a:gd name="T45" fmla="*/ 136 h 146"/>
                  <a:gd name="T46" fmla="*/ 775 w 2024"/>
                  <a:gd name="T47" fmla="*/ 131 h 146"/>
                  <a:gd name="T48" fmla="*/ 806 w 2024"/>
                  <a:gd name="T49" fmla="*/ 137 h 146"/>
                  <a:gd name="T50" fmla="*/ 839 w 2024"/>
                  <a:gd name="T51" fmla="*/ 136 h 146"/>
                  <a:gd name="T52" fmla="*/ 873 w 2024"/>
                  <a:gd name="T53" fmla="*/ 136 h 146"/>
                  <a:gd name="T54" fmla="*/ 904 w 2024"/>
                  <a:gd name="T55" fmla="*/ 134 h 146"/>
                  <a:gd name="T56" fmla="*/ 937 w 2024"/>
                  <a:gd name="T57" fmla="*/ 134 h 146"/>
                  <a:gd name="T58" fmla="*/ 969 w 2024"/>
                  <a:gd name="T59" fmla="*/ 136 h 146"/>
                  <a:gd name="T60" fmla="*/ 1002 w 2024"/>
                  <a:gd name="T61" fmla="*/ 144 h 146"/>
                  <a:gd name="T62" fmla="*/ 1033 w 2024"/>
                  <a:gd name="T63" fmla="*/ 141 h 146"/>
                  <a:gd name="T64" fmla="*/ 1067 w 2024"/>
                  <a:gd name="T65" fmla="*/ 139 h 146"/>
                  <a:gd name="T66" fmla="*/ 1098 w 2024"/>
                  <a:gd name="T67" fmla="*/ 142 h 146"/>
                  <a:gd name="T68" fmla="*/ 1131 w 2024"/>
                  <a:gd name="T69" fmla="*/ 136 h 146"/>
                  <a:gd name="T70" fmla="*/ 1163 w 2024"/>
                  <a:gd name="T71" fmla="*/ 141 h 146"/>
                  <a:gd name="T72" fmla="*/ 1196 w 2024"/>
                  <a:gd name="T73" fmla="*/ 131 h 146"/>
                  <a:gd name="T74" fmla="*/ 1228 w 2024"/>
                  <a:gd name="T75" fmla="*/ 141 h 146"/>
                  <a:gd name="T76" fmla="*/ 1261 w 2024"/>
                  <a:gd name="T77" fmla="*/ 137 h 146"/>
                  <a:gd name="T78" fmla="*/ 1292 w 2024"/>
                  <a:gd name="T79" fmla="*/ 141 h 146"/>
                  <a:gd name="T80" fmla="*/ 1325 w 2024"/>
                  <a:gd name="T81" fmla="*/ 132 h 146"/>
                  <a:gd name="T82" fmla="*/ 1357 w 2024"/>
                  <a:gd name="T83" fmla="*/ 142 h 146"/>
                  <a:gd name="T84" fmla="*/ 1390 w 2024"/>
                  <a:gd name="T85" fmla="*/ 132 h 146"/>
                  <a:gd name="T86" fmla="*/ 1422 w 2024"/>
                  <a:gd name="T87" fmla="*/ 104 h 146"/>
                  <a:gd name="T88" fmla="*/ 1455 w 2024"/>
                  <a:gd name="T89" fmla="*/ 88 h 146"/>
                  <a:gd name="T90" fmla="*/ 1486 w 2024"/>
                  <a:gd name="T91" fmla="*/ 69 h 146"/>
                  <a:gd name="T92" fmla="*/ 1520 w 2024"/>
                  <a:gd name="T93" fmla="*/ 132 h 146"/>
                  <a:gd name="T94" fmla="*/ 1551 w 2024"/>
                  <a:gd name="T95" fmla="*/ 139 h 146"/>
                  <a:gd name="T96" fmla="*/ 1584 w 2024"/>
                  <a:gd name="T97" fmla="*/ 126 h 146"/>
                  <a:gd name="T98" fmla="*/ 1616 w 2024"/>
                  <a:gd name="T99" fmla="*/ 134 h 146"/>
                  <a:gd name="T100" fmla="*/ 1649 w 2024"/>
                  <a:gd name="T101" fmla="*/ 141 h 146"/>
                  <a:gd name="T102" fmla="*/ 1681 w 2024"/>
                  <a:gd name="T103" fmla="*/ 141 h 146"/>
                  <a:gd name="T104" fmla="*/ 1714 w 2024"/>
                  <a:gd name="T105" fmla="*/ 144 h 146"/>
                  <a:gd name="T106" fmla="*/ 1745 w 2024"/>
                  <a:gd name="T107" fmla="*/ 139 h 146"/>
                  <a:gd name="T108" fmla="*/ 1778 w 2024"/>
                  <a:gd name="T109" fmla="*/ 142 h 146"/>
                  <a:gd name="T110" fmla="*/ 1810 w 2024"/>
                  <a:gd name="T111" fmla="*/ 134 h 146"/>
                  <a:gd name="T112" fmla="*/ 1843 w 2024"/>
                  <a:gd name="T113" fmla="*/ 132 h 146"/>
                  <a:gd name="T114" fmla="*/ 1875 w 2024"/>
                  <a:gd name="T115" fmla="*/ 129 h 146"/>
                  <a:gd name="T116" fmla="*/ 1908 w 2024"/>
                  <a:gd name="T117" fmla="*/ 139 h 146"/>
                  <a:gd name="T118" fmla="*/ 1939 w 2024"/>
                  <a:gd name="T119" fmla="*/ 139 h 146"/>
                  <a:gd name="T120" fmla="*/ 1973 w 2024"/>
                  <a:gd name="T121" fmla="*/ 136 h 146"/>
                  <a:gd name="T122" fmla="*/ 2004 w 2024"/>
                  <a:gd name="T123" fmla="*/ 14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39"/>
                    </a:moveTo>
                    <a:lnTo>
                      <a:pt x="3" y="141"/>
                    </a:lnTo>
                    <a:lnTo>
                      <a:pt x="5" y="132"/>
                    </a:lnTo>
                    <a:lnTo>
                      <a:pt x="8" y="132"/>
                    </a:lnTo>
                    <a:lnTo>
                      <a:pt x="11" y="132"/>
                    </a:lnTo>
                    <a:lnTo>
                      <a:pt x="13" y="139"/>
                    </a:lnTo>
                    <a:lnTo>
                      <a:pt x="16" y="129"/>
                    </a:lnTo>
                    <a:lnTo>
                      <a:pt x="20" y="134"/>
                    </a:lnTo>
                    <a:lnTo>
                      <a:pt x="21" y="142"/>
                    </a:lnTo>
                    <a:lnTo>
                      <a:pt x="25" y="142"/>
                    </a:lnTo>
                    <a:lnTo>
                      <a:pt x="28" y="132"/>
                    </a:lnTo>
                    <a:lnTo>
                      <a:pt x="30" y="134"/>
                    </a:lnTo>
                    <a:lnTo>
                      <a:pt x="33" y="141"/>
                    </a:lnTo>
                    <a:lnTo>
                      <a:pt x="35" y="136"/>
                    </a:lnTo>
                    <a:lnTo>
                      <a:pt x="38" y="137"/>
                    </a:lnTo>
                    <a:lnTo>
                      <a:pt x="41" y="136"/>
                    </a:lnTo>
                    <a:lnTo>
                      <a:pt x="43" y="137"/>
                    </a:lnTo>
                    <a:lnTo>
                      <a:pt x="46" y="137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4" y="139"/>
                    </a:lnTo>
                    <a:lnTo>
                      <a:pt x="56" y="134"/>
                    </a:lnTo>
                    <a:lnTo>
                      <a:pt x="59" y="136"/>
                    </a:lnTo>
                    <a:lnTo>
                      <a:pt x="63" y="131"/>
                    </a:lnTo>
                    <a:lnTo>
                      <a:pt x="64" y="137"/>
                    </a:lnTo>
                    <a:lnTo>
                      <a:pt x="68" y="144"/>
                    </a:lnTo>
                    <a:lnTo>
                      <a:pt x="69" y="131"/>
                    </a:lnTo>
                    <a:lnTo>
                      <a:pt x="73" y="136"/>
                    </a:lnTo>
                    <a:lnTo>
                      <a:pt x="76" y="134"/>
                    </a:lnTo>
                    <a:lnTo>
                      <a:pt x="78" y="134"/>
                    </a:lnTo>
                    <a:lnTo>
                      <a:pt x="81" y="142"/>
                    </a:lnTo>
                    <a:lnTo>
                      <a:pt x="84" y="144"/>
                    </a:lnTo>
                    <a:lnTo>
                      <a:pt x="86" y="139"/>
                    </a:lnTo>
                    <a:lnTo>
                      <a:pt x="89" y="132"/>
                    </a:lnTo>
                    <a:lnTo>
                      <a:pt x="93" y="131"/>
                    </a:lnTo>
                    <a:lnTo>
                      <a:pt x="94" y="134"/>
                    </a:lnTo>
                    <a:lnTo>
                      <a:pt x="98" y="139"/>
                    </a:lnTo>
                    <a:lnTo>
                      <a:pt x="99" y="141"/>
                    </a:lnTo>
                    <a:lnTo>
                      <a:pt x="103" y="136"/>
                    </a:lnTo>
                    <a:lnTo>
                      <a:pt x="106" y="136"/>
                    </a:lnTo>
                    <a:lnTo>
                      <a:pt x="108" y="139"/>
                    </a:lnTo>
                    <a:lnTo>
                      <a:pt x="111" y="144"/>
                    </a:lnTo>
                    <a:lnTo>
                      <a:pt x="114" y="136"/>
                    </a:lnTo>
                    <a:lnTo>
                      <a:pt x="116" y="142"/>
                    </a:lnTo>
                    <a:lnTo>
                      <a:pt x="119" y="139"/>
                    </a:lnTo>
                    <a:lnTo>
                      <a:pt x="121" y="139"/>
                    </a:lnTo>
                    <a:lnTo>
                      <a:pt x="124" y="141"/>
                    </a:lnTo>
                    <a:lnTo>
                      <a:pt x="127" y="141"/>
                    </a:lnTo>
                    <a:lnTo>
                      <a:pt x="129" y="132"/>
                    </a:lnTo>
                    <a:lnTo>
                      <a:pt x="132" y="144"/>
                    </a:lnTo>
                    <a:lnTo>
                      <a:pt x="134" y="139"/>
                    </a:lnTo>
                    <a:lnTo>
                      <a:pt x="137" y="139"/>
                    </a:lnTo>
                    <a:lnTo>
                      <a:pt x="141" y="139"/>
                    </a:lnTo>
                    <a:lnTo>
                      <a:pt x="142" y="137"/>
                    </a:lnTo>
                    <a:lnTo>
                      <a:pt x="146" y="134"/>
                    </a:lnTo>
                    <a:lnTo>
                      <a:pt x="149" y="139"/>
                    </a:lnTo>
                    <a:lnTo>
                      <a:pt x="151" y="134"/>
                    </a:lnTo>
                    <a:lnTo>
                      <a:pt x="154" y="137"/>
                    </a:lnTo>
                    <a:lnTo>
                      <a:pt x="157" y="142"/>
                    </a:lnTo>
                    <a:lnTo>
                      <a:pt x="159" y="142"/>
                    </a:lnTo>
                    <a:lnTo>
                      <a:pt x="162" y="139"/>
                    </a:lnTo>
                    <a:lnTo>
                      <a:pt x="164" y="136"/>
                    </a:lnTo>
                    <a:lnTo>
                      <a:pt x="167" y="139"/>
                    </a:lnTo>
                    <a:lnTo>
                      <a:pt x="171" y="131"/>
                    </a:lnTo>
                    <a:lnTo>
                      <a:pt x="172" y="139"/>
                    </a:lnTo>
                    <a:lnTo>
                      <a:pt x="176" y="132"/>
                    </a:lnTo>
                    <a:lnTo>
                      <a:pt x="179" y="146"/>
                    </a:lnTo>
                    <a:lnTo>
                      <a:pt x="181" y="137"/>
                    </a:lnTo>
                    <a:lnTo>
                      <a:pt x="184" y="141"/>
                    </a:lnTo>
                    <a:lnTo>
                      <a:pt x="186" y="136"/>
                    </a:lnTo>
                    <a:lnTo>
                      <a:pt x="189" y="134"/>
                    </a:lnTo>
                    <a:lnTo>
                      <a:pt x="192" y="132"/>
                    </a:lnTo>
                    <a:lnTo>
                      <a:pt x="194" y="139"/>
                    </a:lnTo>
                    <a:lnTo>
                      <a:pt x="197" y="139"/>
                    </a:lnTo>
                    <a:lnTo>
                      <a:pt x="200" y="136"/>
                    </a:lnTo>
                    <a:lnTo>
                      <a:pt x="202" y="141"/>
                    </a:lnTo>
                    <a:lnTo>
                      <a:pt x="205" y="142"/>
                    </a:lnTo>
                    <a:lnTo>
                      <a:pt x="207" y="136"/>
                    </a:lnTo>
                    <a:lnTo>
                      <a:pt x="210" y="142"/>
                    </a:lnTo>
                    <a:lnTo>
                      <a:pt x="214" y="136"/>
                    </a:lnTo>
                    <a:lnTo>
                      <a:pt x="215" y="134"/>
                    </a:lnTo>
                    <a:lnTo>
                      <a:pt x="219" y="132"/>
                    </a:lnTo>
                    <a:lnTo>
                      <a:pt x="222" y="137"/>
                    </a:lnTo>
                    <a:lnTo>
                      <a:pt x="224" y="137"/>
                    </a:lnTo>
                    <a:lnTo>
                      <a:pt x="227" y="127"/>
                    </a:lnTo>
                    <a:lnTo>
                      <a:pt x="229" y="144"/>
                    </a:lnTo>
                    <a:lnTo>
                      <a:pt x="232" y="139"/>
                    </a:lnTo>
                    <a:lnTo>
                      <a:pt x="235" y="134"/>
                    </a:lnTo>
                    <a:lnTo>
                      <a:pt x="237" y="146"/>
                    </a:lnTo>
                    <a:lnTo>
                      <a:pt x="240" y="141"/>
                    </a:lnTo>
                    <a:lnTo>
                      <a:pt x="244" y="127"/>
                    </a:lnTo>
                    <a:lnTo>
                      <a:pt x="245" y="131"/>
                    </a:lnTo>
                    <a:lnTo>
                      <a:pt x="249" y="142"/>
                    </a:lnTo>
                    <a:lnTo>
                      <a:pt x="250" y="142"/>
                    </a:lnTo>
                    <a:lnTo>
                      <a:pt x="254" y="139"/>
                    </a:lnTo>
                    <a:lnTo>
                      <a:pt x="257" y="141"/>
                    </a:lnTo>
                    <a:lnTo>
                      <a:pt x="259" y="129"/>
                    </a:lnTo>
                    <a:lnTo>
                      <a:pt x="262" y="139"/>
                    </a:lnTo>
                    <a:lnTo>
                      <a:pt x="265" y="137"/>
                    </a:lnTo>
                    <a:lnTo>
                      <a:pt x="267" y="137"/>
                    </a:lnTo>
                    <a:lnTo>
                      <a:pt x="270" y="137"/>
                    </a:lnTo>
                    <a:lnTo>
                      <a:pt x="272" y="141"/>
                    </a:lnTo>
                    <a:lnTo>
                      <a:pt x="275" y="139"/>
                    </a:lnTo>
                    <a:lnTo>
                      <a:pt x="278" y="142"/>
                    </a:lnTo>
                    <a:lnTo>
                      <a:pt x="280" y="137"/>
                    </a:lnTo>
                    <a:lnTo>
                      <a:pt x="283" y="139"/>
                    </a:lnTo>
                    <a:lnTo>
                      <a:pt x="287" y="141"/>
                    </a:lnTo>
                    <a:lnTo>
                      <a:pt x="288" y="136"/>
                    </a:lnTo>
                    <a:lnTo>
                      <a:pt x="292" y="142"/>
                    </a:lnTo>
                    <a:lnTo>
                      <a:pt x="295" y="137"/>
                    </a:lnTo>
                    <a:lnTo>
                      <a:pt x="297" y="129"/>
                    </a:lnTo>
                    <a:lnTo>
                      <a:pt x="300" y="144"/>
                    </a:lnTo>
                    <a:lnTo>
                      <a:pt x="302" y="136"/>
                    </a:lnTo>
                    <a:lnTo>
                      <a:pt x="305" y="141"/>
                    </a:lnTo>
                    <a:lnTo>
                      <a:pt x="308" y="136"/>
                    </a:lnTo>
                    <a:lnTo>
                      <a:pt x="310" y="141"/>
                    </a:lnTo>
                    <a:lnTo>
                      <a:pt x="313" y="137"/>
                    </a:lnTo>
                    <a:lnTo>
                      <a:pt x="315" y="134"/>
                    </a:lnTo>
                    <a:lnTo>
                      <a:pt x="318" y="142"/>
                    </a:lnTo>
                    <a:lnTo>
                      <a:pt x="322" y="127"/>
                    </a:lnTo>
                    <a:lnTo>
                      <a:pt x="323" y="126"/>
                    </a:lnTo>
                    <a:lnTo>
                      <a:pt x="327" y="119"/>
                    </a:lnTo>
                    <a:lnTo>
                      <a:pt x="330" y="122"/>
                    </a:lnTo>
                    <a:lnTo>
                      <a:pt x="332" y="141"/>
                    </a:lnTo>
                    <a:lnTo>
                      <a:pt x="335" y="131"/>
                    </a:lnTo>
                    <a:lnTo>
                      <a:pt x="338" y="131"/>
                    </a:lnTo>
                    <a:lnTo>
                      <a:pt x="340" y="137"/>
                    </a:lnTo>
                    <a:lnTo>
                      <a:pt x="343" y="134"/>
                    </a:lnTo>
                    <a:lnTo>
                      <a:pt x="345" y="137"/>
                    </a:lnTo>
                    <a:lnTo>
                      <a:pt x="348" y="142"/>
                    </a:lnTo>
                    <a:lnTo>
                      <a:pt x="351" y="137"/>
                    </a:lnTo>
                    <a:lnTo>
                      <a:pt x="353" y="142"/>
                    </a:lnTo>
                    <a:lnTo>
                      <a:pt x="356" y="129"/>
                    </a:lnTo>
                    <a:lnTo>
                      <a:pt x="360" y="129"/>
                    </a:lnTo>
                    <a:lnTo>
                      <a:pt x="361" y="127"/>
                    </a:lnTo>
                    <a:lnTo>
                      <a:pt x="365" y="134"/>
                    </a:lnTo>
                    <a:lnTo>
                      <a:pt x="366" y="142"/>
                    </a:lnTo>
                    <a:lnTo>
                      <a:pt x="370" y="144"/>
                    </a:lnTo>
                    <a:lnTo>
                      <a:pt x="373" y="124"/>
                    </a:lnTo>
                    <a:lnTo>
                      <a:pt x="375" y="141"/>
                    </a:lnTo>
                    <a:lnTo>
                      <a:pt x="378" y="142"/>
                    </a:lnTo>
                    <a:lnTo>
                      <a:pt x="380" y="142"/>
                    </a:lnTo>
                    <a:lnTo>
                      <a:pt x="383" y="129"/>
                    </a:lnTo>
                    <a:lnTo>
                      <a:pt x="386" y="134"/>
                    </a:lnTo>
                    <a:lnTo>
                      <a:pt x="388" y="142"/>
                    </a:lnTo>
                    <a:lnTo>
                      <a:pt x="391" y="137"/>
                    </a:lnTo>
                    <a:lnTo>
                      <a:pt x="395" y="139"/>
                    </a:lnTo>
                    <a:lnTo>
                      <a:pt x="396" y="144"/>
                    </a:lnTo>
                    <a:lnTo>
                      <a:pt x="400" y="131"/>
                    </a:lnTo>
                    <a:lnTo>
                      <a:pt x="403" y="142"/>
                    </a:lnTo>
                    <a:lnTo>
                      <a:pt x="405" y="134"/>
                    </a:lnTo>
                    <a:lnTo>
                      <a:pt x="408" y="139"/>
                    </a:lnTo>
                    <a:lnTo>
                      <a:pt x="410" y="127"/>
                    </a:lnTo>
                    <a:lnTo>
                      <a:pt x="413" y="139"/>
                    </a:lnTo>
                    <a:lnTo>
                      <a:pt x="416" y="142"/>
                    </a:lnTo>
                    <a:lnTo>
                      <a:pt x="418" y="134"/>
                    </a:lnTo>
                    <a:lnTo>
                      <a:pt x="421" y="134"/>
                    </a:lnTo>
                    <a:lnTo>
                      <a:pt x="424" y="134"/>
                    </a:lnTo>
                    <a:lnTo>
                      <a:pt x="426" y="134"/>
                    </a:lnTo>
                    <a:lnTo>
                      <a:pt x="429" y="134"/>
                    </a:lnTo>
                    <a:lnTo>
                      <a:pt x="431" y="132"/>
                    </a:lnTo>
                    <a:lnTo>
                      <a:pt x="434" y="136"/>
                    </a:lnTo>
                    <a:lnTo>
                      <a:pt x="438" y="132"/>
                    </a:lnTo>
                    <a:lnTo>
                      <a:pt x="439" y="144"/>
                    </a:lnTo>
                    <a:lnTo>
                      <a:pt x="443" y="141"/>
                    </a:lnTo>
                    <a:lnTo>
                      <a:pt x="446" y="142"/>
                    </a:lnTo>
                    <a:lnTo>
                      <a:pt x="448" y="144"/>
                    </a:lnTo>
                    <a:lnTo>
                      <a:pt x="451" y="134"/>
                    </a:lnTo>
                    <a:lnTo>
                      <a:pt x="453" y="146"/>
                    </a:lnTo>
                    <a:lnTo>
                      <a:pt x="456" y="136"/>
                    </a:lnTo>
                    <a:lnTo>
                      <a:pt x="459" y="124"/>
                    </a:lnTo>
                    <a:lnTo>
                      <a:pt x="461" y="136"/>
                    </a:lnTo>
                    <a:lnTo>
                      <a:pt x="464" y="129"/>
                    </a:lnTo>
                    <a:lnTo>
                      <a:pt x="468" y="127"/>
                    </a:lnTo>
                    <a:lnTo>
                      <a:pt x="469" y="131"/>
                    </a:lnTo>
                    <a:lnTo>
                      <a:pt x="473" y="139"/>
                    </a:lnTo>
                    <a:lnTo>
                      <a:pt x="474" y="136"/>
                    </a:lnTo>
                    <a:lnTo>
                      <a:pt x="478" y="144"/>
                    </a:lnTo>
                    <a:lnTo>
                      <a:pt x="481" y="134"/>
                    </a:lnTo>
                    <a:lnTo>
                      <a:pt x="483" y="139"/>
                    </a:lnTo>
                    <a:lnTo>
                      <a:pt x="486" y="132"/>
                    </a:lnTo>
                    <a:lnTo>
                      <a:pt x="489" y="136"/>
                    </a:lnTo>
                    <a:lnTo>
                      <a:pt x="491" y="132"/>
                    </a:lnTo>
                    <a:lnTo>
                      <a:pt x="494" y="131"/>
                    </a:lnTo>
                    <a:lnTo>
                      <a:pt x="496" y="119"/>
                    </a:lnTo>
                    <a:lnTo>
                      <a:pt x="499" y="129"/>
                    </a:lnTo>
                    <a:lnTo>
                      <a:pt x="502" y="124"/>
                    </a:lnTo>
                    <a:lnTo>
                      <a:pt x="504" y="127"/>
                    </a:lnTo>
                    <a:lnTo>
                      <a:pt x="507" y="137"/>
                    </a:lnTo>
                    <a:lnTo>
                      <a:pt x="511" y="134"/>
                    </a:lnTo>
                    <a:lnTo>
                      <a:pt x="512" y="134"/>
                    </a:lnTo>
                    <a:lnTo>
                      <a:pt x="516" y="131"/>
                    </a:lnTo>
                    <a:lnTo>
                      <a:pt x="517" y="132"/>
                    </a:lnTo>
                    <a:lnTo>
                      <a:pt x="521" y="134"/>
                    </a:lnTo>
                    <a:lnTo>
                      <a:pt x="524" y="126"/>
                    </a:lnTo>
                    <a:lnTo>
                      <a:pt x="526" y="116"/>
                    </a:lnTo>
                    <a:lnTo>
                      <a:pt x="529" y="111"/>
                    </a:lnTo>
                    <a:lnTo>
                      <a:pt x="532" y="131"/>
                    </a:lnTo>
                    <a:lnTo>
                      <a:pt x="534" y="122"/>
                    </a:lnTo>
                    <a:lnTo>
                      <a:pt x="537" y="132"/>
                    </a:lnTo>
                    <a:lnTo>
                      <a:pt x="541" y="127"/>
                    </a:lnTo>
                    <a:lnTo>
                      <a:pt x="542" y="121"/>
                    </a:lnTo>
                    <a:lnTo>
                      <a:pt x="546" y="109"/>
                    </a:lnTo>
                    <a:lnTo>
                      <a:pt x="547" y="117"/>
                    </a:lnTo>
                    <a:lnTo>
                      <a:pt x="551" y="119"/>
                    </a:lnTo>
                    <a:lnTo>
                      <a:pt x="554" y="124"/>
                    </a:lnTo>
                    <a:lnTo>
                      <a:pt x="556" y="124"/>
                    </a:lnTo>
                    <a:lnTo>
                      <a:pt x="559" y="137"/>
                    </a:lnTo>
                    <a:lnTo>
                      <a:pt x="561" y="139"/>
                    </a:lnTo>
                    <a:lnTo>
                      <a:pt x="564" y="121"/>
                    </a:lnTo>
                    <a:lnTo>
                      <a:pt x="567" y="141"/>
                    </a:lnTo>
                    <a:lnTo>
                      <a:pt x="569" y="112"/>
                    </a:lnTo>
                    <a:lnTo>
                      <a:pt x="572" y="127"/>
                    </a:lnTo>
                    <a:lnTo>
                      <a:pt x="575" y="137"/>
                    </a:lnTo>
                    <a:lnTo>
                      <a:pt x="577" y="99"/>
                    </a:lnTo>
                    <a:lnTo>
                      <a:pt x="580" y="131"/>
                    </a:lnTo>
                    <a:lnTo>
                      <a:pt x="582" y="141"/>
                    </a:lnTo>
                    <a:lnTo>
                      <a:pt x="585" y="106"/>
                    </a:lnTo>
                    <a:lnTo>
                      <a:pt x="589" y="88"/>
                    </a:lnTo>
                    <a:lnTo>
                      <a:pt x="590" y="137"/>
                    </a:lnTo>
                    <a:lnTo>
                      <a:pt x="594" y="88"/>
                    </a:lnTo>
                    <a:lnTo>
                      <a:pt x="597" y="114"/>
                    </a:lnTo>
                    <a:lnTo>
                      <a:pt x="599" y="134"/>
                    </a:lnTo>
                    <a:lnTo>
                      <a:pt x="602" y="83"/>
                    </a:lnTo>
                    <a:lnTo>
                      <a:pt x="605" y="86"/>
                    </a:lnTo>
                    <a:lnTo>
                      <a:pt x="607" y="79"/>
                    </a:lnTo>
                    <a:lnTo>
                      <a:pt x="610" y="15"/>
                    </a:lnTo>
                    <a:lnTo>
                      <a:pt x="612" y="53"/>
                    </a:lnTo>
                    <a:lnTo>
                      <a:pt x="615" y="81"/>
                    </a:lnTo>
                    <a:lnTo>
                      <a:pt x="619" y="99"/>
                    </a:lnTo>
                    <a:lnTo>
                      <a:pt x="620" y="91"/>
                    </a:lnTo>
                    <a:lnTo>
                      <a:pt x="624" y="117"/>
                    </a:lnTo>
                    <a:lnTo>
                      <a:pt x="625" y="124"/>
                    </a:lnTo>
                    <a:lnTo>
                      <a:pt x="629" y="124"/>
                    </a:lnTo>
                    <a:lnTo>
                      <a:pt x="632" y="96"/>
                    </a:lnTo>
                    <a:lnTo>
                      <a:pt x="634" y="139"/>
                    </a:lnTo>
                    <a:lnTo>
                      <a:pt x="637" y="134"/>
                    </a:lnTo>
                    <a:lnTo>
                      <a:pt x="640" y="139"/>
                    </a:lnTo>
                    <a:lnTo>
                      <a:pt x="642" y="111"/>
                    </a:lnTo>
                    <a:lnTo>
                      <a:pt x="645" y="119"/>
                    </a:lnTo>
                    <a:lnTo>
                      <a:pt x="647" y="134"/>
                    </a:lnTo>
                    <a:lnTo>
                      <a:pt x="650" y="121"/>
                    </a:lnTo>
                    <a:lnTo>
                      <a:pt x="653" y="139"/>
                    </a:lnTo>
                    <a:lnTo>
                      <a:pt x="655" y="127"/>
                    </a:lnTo>
                    <a:lnTo>
                      <a:pt x="658" y="134"/>
                    </a:lnTo>
                    <a:lnTo>
                      <a:pt x="662" y="132"/>
                    </a:lnTo>
                    <a:lnTo>
                      <a:pt x="663" y="136"/>
                    </a:lnTo>
                    <a:lnTo>
                      <a:pt x="667" y="134"/>
                    </a:lnTo>
                    <a:lnTo>
                      <a:pt x="670" y="142"/>
                    </a:lnTo>
                    <a:lnTo>
                      <a:pt x="672" y="119"/>
                    </a:lnTo>
                    <a:lnTo>
                      <a:pt x="675" y="127"/>
                    </a:lnTo>
                    <a:lnTo>
                      <a:pt x="677" y="137"/>
                    </a:lnTo>
                    <a:lnTo>
                      <a:pt x="680" y="142"/>
                    </a:lnTo>
                    <a:lnTo>
                      <a:pt x="683" y="121"/>
                    </a:lnTo>
                    <a:lnTo>
                      <a:pt x="685" y="127"/>
                    </a:lnTo>
                    <a:lnTo>
                      <a:pt x="688" y="141"/>
                    </a:lnTo>
                    <a:lnTo>
                      <a:pt x="692" y="144"/>
                    </a:lnTo>
                    <a:lnTo>
                      <a:pt x="693" y="131"/>
                    </a:lnTo>
                    <a:lnTo>
                      <a:pt x="697" y="132"/>
                    </a:lnTo>
                    <a:lnTo>
                      <a:pt x="698" y="134"/>
                    </a:lnTo>
                    <a:lnTo>
                      <a:pt x="702" y="139"/>
                    </a:lnTo>
                    <a:lnTo>
                      <a:pt x="705" y="121"/>
                    </a:lnTo>
                    <a:lnTo>
                      <a:pt x="707" y="136"/>
                    </a:lnTo>
                    <a:lnTo>
                      <a:pt x="710" y="144"/>
                    </a:lnTo>
                    <a:lnTo>
                      <a:pt x="712" y="139"/>
                    </a:lnTo>
                    <a:lnTo>
                      <a:pt x="715" y="136"/>
                    </a:lnTo>
                    <a:lnTo>
                      <a:pt x="718" y="137"/>
                    </a:lnTo>
                    <a:lnTo>
                      <a:pt x="720" y="137"/>
                    </a:lnTo>
                    <a:lnTo>
                      <a:pt x="723" y="137"/>
                    </a:lnTo>
                    <a:lnTo>
                      <a:pt x="726" y="141"/>
                    </a:lnTo>
                    <a:lnTo>
                      <a:pt x="728" y="136"/>
                    </a:lnTo>
                    <a:lnTo>
                      <a:pt x="731" y="141"/>
                    </a:lnTo>
                    <a:lnTo>
                      <a:pt x="735" y="132"/>
                    </a:lnTo>
                    <a:lnTo>
                      <a:pt x="736" y="127"/>
                    </a:lnTo>
                    <a:lnTo>
                      <a:pt x="740" y="136"/>
                    </a:lnTo>
                    <a:lnTo>
                      <a:pt x="741" y="136"/>
                    </a:lnTo>
                    <a:lnTo>
                      <a:pt x="745" y="139"/>
                    </a:lnTo>
                    <a:lnTo>
                      <a:pt x="748" y="137"/>
                    </a:lnTo>
                    <a:lnTo>
                      <a:pt x="750" y="142"/>
                    </a:lnTo>
                    <a:lnTo>
                      <a:pt x="753" y="142"/>
                    </a:lnTo>
                    <a:lnTo>
                      <a:pt x="756" y="139"/>
                    </a:lnTo>
                    <a:lnTo>
                      <a:pt x="758" y="136"/>
                    </a:lnTo>
                    <a:lnTo>
                      <a:pt x="761" y="144"/>
                    </a:lnTo>
                    <a:lnTo>
                      <a:pt x="763" y="144"/>
                    </a:lnTo>
                    <a:lnTo>
                      <a:pt x="766" y="141"/>
                    </a:lnTo>
                    <a:lnTo>
                      <a:pt x="770" y="141"/>
                    </a:lnTo>
                    <a:lnTo>
                      <a:pt x="771" y="137"/>
                    </a:lnTo>
                    <a:lnTo>
                      <a:pt x="775" y="131"/>
                    </a:lnTo>
                    <a:lnTo>
                      <a:pt x="778" y="142"/>
                    </a:lnTo>
                    <a:lnTo>
                      <a:pt x="780" y="137"/>
                    </a:lnTo>
                    <a:lnTo>
                      <a:pt x="783" y="137"/>
                    </a:lnTo>
                    <a:lnTo>
                      <a:pt x="785" y="139"/>
                    </a:lnTo>
                    <a:lnTo>
                      <a:pt x="788" y="142"/>
                    </a:lnTo>
                    <a:lnTo>
                      <a:pt x="791" y="141"/>
                    </a:lnTo>
                    <a:lnTo>
                      <a:pt x="793" y="137"/>
                    </a:lnTo>
                    <a:lnTo>
                      <a:pt x="796" y="139"/>
                    </a:lnTo>
                    <a:lnTo>
                      <a:pt x="799" y="132"/>
                    </a:lnTo>
                    <a:lnTo>
                      <a:pt x="801" y="134"/>
                    </a:lnTo>
                    <a:lnTo>
                      <a:pt x="804" y="132"/>
                    </a:lnTo>
                    <a:lnTo>
                      <a:pt x="806" y="137"/>
                    </a:lnTo>
                    <a:lnTo>
                      <a:pt x="809" y="137"/>
                    </a:lnTo>
                    <a:lnTo>
                      <a:pt x="813" y="144"/>
                    </a:lnTo>
                    <a:lnTo>
                      <a:pt x="814" y="132"/>
                    </a:lnTo>
                    <a:lnTo>
                      <a:pt x="818" y="134"/>
                    </a:lnTo>
                    <a:lnTo>
                      <a:pt x="821" y="141"/>
                    </a:lnTo>
                    <a:lnTo>
                      <a:pt x="823" y="129"/>
                    </a:lnTo>
                    <a:lnTo>
                      <a:pt x="826" y="144"/>
                    </a:lnTo>
                    <a:lnTo>
                      <a:pt x="828" y="137"/>
                    </a:lnTo>
                    <a:lnTo>
                      <a:pt x="831" y="141"/>
                    </a:lnTo>
                    <a:lnTo>
                      <a:pt x="834" y="142"/>
                    </a:lnTo>
                    <a:lnTo>
                      <a:pt x="836" y="141"/>
                    </a:lnTo>
                    <a:lnTo>
                      <a:pt x="839" y="136"/>
                    </a:lnTo>
                    <a:lnTo>
                      <a:pt x="843" y="139"/>
                    </a:lnTo>
                    <a:lnTo>
                      <a:pt x="844" y="136"/>
                    </a:lnTo>
                    <a:lnTo>
                      <a:pt x="848" y="141"/>
                    </a:lnTo>
                    <a:lnTo>
                      <a:pt x="849" y="144"/>
                    </a:lnTo>
                    <a:lnTo>
                      <a:pt x="853" y="141"/>
                    </a:lnTo>
                    <a:lnTo>
                      <a:pt x="856" y="144"/>
                    </a:lnTo>
                    <a:lnTo>
                      <a:pt x="858" y="141"/>
                    </a:lnTo>
                    <a:lnTo>
                      <a:pt x="861" y="134"/>
                    </a:lnTo>
                    <a:lnTo>
                      <a:pt x="864" y="141"/>
                    </a:lnTo>
                    <a:lnTo>
                      <a:pt x="866" y="134"/>
                    </a:lnTo>
                    <a:lnTo>
                      <a:pt x="869" y="139"/>
                    </a:lnTo>
                    <a:lnTo>
                      <a:pt x="873" y="136"/>
                    </a:lnTo>
                    <a:lnTo>
                      <a:pt x="874" y="137"/>
                    </a:lnTo>
                    <a:lnTo>
                      <a:pt x="877" y="132"/>
                    </a:lnTo>
                    <a:lnTo>
                      <a:pt x="879" y="136"/>
                    </a:lnTo>
                    <a:lnTo>
                      <a:pt x="882" y="136"/>
                    </a:lnTo>
                    <a:lnTo>
                      <a:pt x="886" y="136"/>
                    </a:lnTo>
                    <a:lnTo>
                      <a:pt x="887" y="131"/>
                    </a:lnTo>
                    <a:lnTo>
                      <a:pt x="891" y="131"/>
                    </a:lnTo>
                    <a:lnTo>
                      <a:pt x="892" y="136"/>
                    </a:lnTo>
                    <a:lnTo>
                      <a:pt x="896" y="139"/>
                    </a:lnTo>
                    <a:lnTo>
                      <a:pt x="899" y="131"/>
                    </a:lnTo>
                    <a:lnTo>
                      <a:pt x="901" y="136"/>
                    </a:lnTo>
                    <a:lnTo>
                      <a:pt x="904" y="134"/>
                    </a:lnTo>
                    <a:lnTo>
                      <a:pt x="907" y="137"/>
                    </a:lnTo>
                    <a:lnTo>
                      <a:pt x="909" y="137"/>
                    </a:lnTo>
                    <a:lnTo>
                      <a:pt x="912" y="136"/>
                    </a:lnTo>
                    <a:lnTo>
                      <a:pt x="914" y="144"/>
                    </a:lnTo>
                    <a:lnTo>
                      <a:pt x="917" y="134"/>
                    </a:lnTo>
                    <a:lnTo>
                      <a:pt x="921" y="142"/>
                    </a:lnTo>
                    <a:lnTo>
                      <a:pt x="922" y="139"/>
                    </a:lnTo>
                    <a:lnTo>
                      <a:pt x="926" y="142"/>
                    </a:lnTo>
                    <a:lnTo>
                      <a:pt x="929" y="139"/>
                    </a:lnTo>
                    <a:lnTo>
                      <a:pt x="931" y="142"/>
                    </a:lnTo>
                    <a:lnTo>
                      <a:pt x="934" y="142"/>
                    </a:lnTo>
                    <a:lnTo>
                      <a:pt x="937" y="134"/>
                    </a:lnTo>
                    <a:lnTo>
                      <a:pt x="939" y="137"/>
                    </a:lnTo>
                    <a:lnTo>
                      <a:pt x="942" y="141"/>
                    </a:lnTo>
                    <a:lnTo>
                      <a:pt x="944" y="139"/>
                    </a:lnTo>
                    <a:lnTo>
                      <a:pt x="947" y="142"/>
                    </a:lnTo>
                    <a:lnTo>
                      <a:pt x="950" y="137"/>
                    </a:lnTo>
                    <a:lnTo>
                      <a:pt x="952" y="137"/>
                    </a:lnTo>
                    <a:lnTo>
                      <a:pt x="955" y="131"/>
                    </a:lnTo>
                    <a:lnTo>
                      <a:pt x="957" y="142"/>
                    </a:lnTo>
                    <a:lnTo>
                      <a:pt x="960" y="141"/>
                    </a:lnTo>
                    <a:lnTo>
                      <a:pt x="964" y="131"/>
                    </a:lnTo>
                    <a:lnTo>
                      <a:pt x="965" y="142"/>
                    </a:lnTo>
                    <a:lnTo>
                      <a:pt x="969" y="136"/>
                    </a:lnTo>
                    <a:lnTo>
                      <a:pt x="972" y="132"/>
                    </a:lnTo>
                    <a:lnTo>
                      <a:pt x="974" y="141"/>
                    </a:lnTo>
                    <a:lnTo>
                      <a:pt x="977" y="137"/>
                    </a:lnTo>
                    <a:lnTo>
                      <a:pt x="979" y="134"/>
                    </a:lnTo>
                    <a:lnTo>
                      <a:pt x="982" y="136"/>
                    </a:lnTo>
                    <a:lnTo>
                      <a:pt x="985" y="137"/>
                    </a:lnTo>
                    <a:lnTo>
                      <a:pt x="987" y="137"/>
                    </a:lnTo>
                    <a:lnTo>
                      <a:pt x="990" y="136"/>
                    </a:lnTo>
                    <a:lnTo>
                      <a:pt x="994" y="141"/>
                    </a:lnTo>
                    <a:lnTo>
                      <a:pt x="995" y="131"/>
                    </a:lnTo>
                    <a:lnTo>
                      <a:pt x="999" y="142"/>
                    </a:lnTo>
                    <a:lnTo>
                      <a:pt x="1002" y="144"/>
                    </a:lnTo>
                    <a:lnTo>
                      <a:pt x="1004" y="136"/>
                    </a:lnTo>
                    <a:lnTo>
                      <a:pt x="1007" y="137"/>
                    </a:lnTo>
                    <a:lnTo>
                      <a:pt x="1009" y="141"/>
                    </a:lnTo>
                    <a:lnTo>
                      <a:pt x="1012" y="141"/>
                    </a:lnTo>
                    <a:lnTo>
                      <a:pt x="1015" y="139"/>
                    </a:lnTo>
                    <a:lnTo>
                      <a:pt x="1017" y="142"/>
                    </a:lnTo>
                    <a:lnTo>
                      <a:pt x="1020" y="136"/>
                    </a:lnTo>
                    <a:lnTo>
                      <a:pt x="1024" y="131"/>
                    </a:lnTo>
                    <a:lnTo>
                      <a:pt x="1025" y="131"/>
                    </a:lnTo>
                    <a:lnTo>
                      <a:pt x="1028" y="139"/>
                    </a:lnTo>
                    <a:lnTo>
                      <a:pt x="1030" y="144"/>
                    </a:lnTo>
                    <a:lnTo>
                      <a:pt x="1033" y="141"/>
                    </a:lnTo>
                    <a:lnTo>
                      <a:pt x="1037" y="132"/>
                    </a:lnTo>
                    <a:lnTo>
                      <a:pt x="1038" y="139"/>
                    </a:lnTo>
                    <a:lnTo>
                      <a:pt x="1042" y="137"/>
                    </a:lnTo>
                    <a:lnTo>
                      <a:pt x="1043" y="141"/>
                    </a:lnTo>
                    <a:lnTo>
                      <a:pt x="1047" y="139"/>
                    </a:lnTo>
                    <a:lnTo>
                      <a:pt x="1050" y="139"/>
                    </a:lnTo>
                    <a:lnTo>
                      <a:pt x="1052" y="139"/>
                    </a:lnTo>
                    <a:lnTo>
                      <a:pt x="1055" y="141"/>
                    </a:lnTo>
                    <a:lnTo>
                      <a:pt x="1058" y="132"/>
                    </a:lnTo>
                    <a:lnTo>
                      <a:pt x="1060" y="139"/>
                    </a:lnTo>
                    <a:lnTo>
                      <a:pt x="1063" y="134"/>
                    </a:lnTo>
                    <a:lnTo>
                      <a:pt x="1067" y="139"/>
                    </a:lnTo>
                    <a:lnTo>
                      <a:pt x="1068" y="132"/>
                    </a:lnTo>
                    <a:lnTo>
                      <a:pt x="1072" y="139"/>
                    </a:lnTo>
                    <a:lnTo>
                      <a:pt x="1073" y="142"/>
                    </a:lnTo>
                    <a:lnTo>
                      <a:pt x="1077" y="137"/>
                    </a:lnTo>
                    <a:lnTo>
                      <a:pt x="1080" y="134"/>
                    </a:lnTo>
                    <a:lnTo>
                      <a:pt x="1082" y="141"/>
                    </a:lnTo>
                    <a:lnTo>
                      <a:pt x="1085" y="132"/>
                    </a:lnTo>
                    <a:lnTo>
                      <a:pt x="1088" y="136"/>
                    </a:lnTo>
                    <a:lnTo>
                      <a:pt x="1090" y="141"/>
                    </a:lnTo>
                    <a:lnTo>
                      <a:pt x="1093" y="134"/>
                    </a:lnTo>
                    <a:lnTo>
                      <a:pt x="1095" y="139"/>
                    </a:lnTo>
                    <a:lnTo>
                      <a:pt x="1098" y="142"/>
                    </a:lnTo>
                    <a:lnTo>
                      <a:pt x="1101" y="134"/>
                    </a:lnTo>
                    <a:lnTo>
                      <a:pt x="1103" y="142"/>
                    </a:lnTo>
                    <a:lnTo>
                      <a:pt x="1106" y="137"/>
                    </a:lnTo>
                    <a:lnTo>
                      <a:pt x="1110" y="136"/>
                    </a:lnTo>
                    <a:lnTo>
                      <a:pt x="1111" y="131"/>
                    </a:lnTo>
                    <a:lnTo>
                      <a:pt x="1115" y="144"/>
                    </a:lnTo>
                    <a:lnTo>
                      <a:pt x="1116" y="141"/>
                    </a:lnTo>
                    <a:lnTo>
                      <a:pt x="1120" y="141"/>
                    </a:lnTo>
                    <a:lnTo>
                      <a:pt x="1123" y="137"/>
                    </a:lnTo>
                    <a:lnTo>
                      <a:pt x="1125" y="136"/>
                    </a:lnTo>
                    <a:lnTo>
                      <a:pt x="1128" y="137"/>
                    </a:lnTo>
                    <a:lnTo>
                      <a:pt x="1131" y="136"/>
                    </a:lnTo>
                    <a:lnTo>
                      <a:pt x="1133" y="136"/>
                    </a:lnTo>
                    <a:lnTo>
                      <a:pt x="1136" y="134"/>
                    </a:lnTo>
                    <a:lnTo>
                      <a:pt x="1138" y="139"/>
                    </a:lnTo>
                    <a:lnTo>
                      <a:pt x="1141" y="129"/>
                    </a:lnTo>
                    <a:lnTo>
                      <a:pt x="1145" y="139"/>
                    </a:lnTo>
                    <a:lnTo>
                      <a:pt x="1146" y="136"/>
                    </a:lnTo>
                    <a:lnTo>
                      <a:pt x="1150" y="141"/>
                    </a:lnTo>
                    <a:lnTo>
                      <a:pt x="1153" y="144"/>
                    </a:lnTo>
                    <a:lnTo>
                      <a:pt x="1155" y="142"/>
                    </a:lnTo>
                    <a:lnTo>
                      <a:pt x="1158" y="137"/>
                    </a:lnTo>
                    <a:lnTo>
                      <a:pt x="1160" y="122"/>
                    </a:lnTo>
                    <a:lnTo>
                      <a:pt x="1163" y="141"/>
                    </a:lnTo>
                    <a:lnTo>
                      <a:pt x="1166" y="139"/>
                    </a:lnTo>
                    <a:lnTo>
                      <a:pt x="1168" y="136"/>
                    </a:lnTo>
                    <a:lnTo>
                      <a:pt x="1171" y="142"/>
                    </a:lnTo>
                    <a:lnTo>
                      <a:pt x="1174" y="134"/>
                    </a:lnTo>
                    <a:lnTo>
                      <a:pt x="1176" y="141"/>
                    </a:lnTo>
                    <a:lnTo>
                      <a:pt x="1179" y="144"/>
                    </a:lnTo>
                    <a:lnTo>
                      <a:pt x="1181" y="139"/>
                    </a:lnTo>
                    <a:lnTo>
                      <a:pt x="1184" y="141"/>
                    </a:lnTo>
                    <a:lnTo>
                      <a:pt x="1188" y="134"/>
                    </a:lnTo>
                    <a:lnTo>
                      <a:pt x="1189" y="144"/>
                    </a:lnTo>
                    <a:lnTo>
                      <a:pt x="1193" y="137"/>
                    </a:lnTo>
                    <a:lnTo>
                      <a:pt x="1196" y="131"/>
                    </a:lnTo>
                    <a:lnTo>
                      <a:pt x="1198" y="141"/>
                    </a:lnTo>
                    <a:lnTo>
                      <a:pt x="1201" y="134"/>
                    </a:lnTo>
                    <a:lnTo>
                      <a:pt x="1203" y="132"/>
                    </a:lnTo>
                    <a:lnTo>
                      <a:pt x="1206" y="127"/>
                    </a:lnTo>
                    <a:lnTo>
                      <a:pt x="1209" y="134"/>
                    </a:lnTo>
                    <a:lnTo>
                      <a:pt x="1211" y="139"/>
                    </a:lnTo>
                    <a:lnTo>
                      <a:pt x="1214" y="137"/>
                    </a:lnTo>
                    <a:lnTo>
                      <a:pt x="1218" y="141"/>
                    </a:lnTo>
                    <a:lnTo>
                      <a:pt x="1219" y="137"/>
                    </a:lnTo>
                    <a:lnTo>
                      <a:pt x="1223" y="127"/>
                    </a:lnTo>
                    <a:lnTo>
                      <a:pt x="1224" y="127"/>
                    </a:lnTo>
                    <a:lnTo>
                      <a:pt x="1228" y="141"/>
                    </a:lnTo>
                    <a:lnTo>
                      <a:pt x="1231" y="126"/>
                    </a:lnTo>
                    <a:lnTo>
                      <a:pt x="1233" y="139"/>
                    </a:lnTo>
                    <a:lnTo>
                      <a:pt x="1236" y="141"/>
                    </a:lnTo>
                    <a:lnTo>
                      <a:pt x="1239" y="141"/>
                    </a:lnTo>
                    <a:lnTo>
                      <a:pt x="1241" y="142"/>
                    </a:lnTo>
                    <a:lnTo>
                      <a:pt x="1244" y="146"/>
                    </a:lnTo>
                    <a:lnTo>
                      <a:pt x="1248" y="137"/>
                    </a:lnTo>
                    <a:lnTo>
                      <a:pt x="1249" y="132"/>
                    </a:lnTo>
                    <a:lnTo>
                      <a:pt x="1252" y="134"/>
                    </a:lnTo>
                    <a:lnTo>
                      <a:pt x="1254" y="144"/>
                    </a:lnTo>
                    <a:lnTo>
                      <a:pt x="1257" y="131"/>
                    </a:lnTo>
                    <a:lnTo>
                      <a:pt x="1261" y="137"/>
                    </a:lnTo>
                    <a:lnTo>
                      <a:pt x="1262" y="144"/>
                    </a:lnTo>
                    <a:lnTo>
                      <a:pt x="1266" y="132"/>
                    </a:lnTo>
                    <a:lnTo>
                      <a:pt x="1269" y="144"/>
                    </a:lnTo>
                    <a:lnTo>
                      <a:pt x="1271" y="142"/>
                    </a:lnTo>
                    <a:lnTo>
                      <a:pt x="1274" y="142"/>
                    </a:lnTo>
                    <a:lnTo>
                      <a:pt x="1276" y="144"/>
                    </a:lnTo>
                    <a:lnTo>
                      <a:pt x="1279" y="134"/>
                    </a:lnTo>
                    <a:lnTo>
                      <a:pt x="1282" y="142"/>
                    </a:lnTo>
                    <a:lnTo>
                      <a:pt x="1284" y="141"/>
                    </a:lnTo>
                    <a:lnTo>
                      <a:pt x="1287" y="134"/>
                    </a:lnTo>
                    <a:lnTo>
                      <a:pt x="1289" y="137"/>
                    </a:lnTo>
                    <a:lnTo>
                      <a:pt x="1292" y="141"/>
                    </a:lnTo>
                    <a:lnTo>
                      <a:pt x="1296" y="144"/>
                    </a:lnTo>
                    <a:lnTo>
                      <a:pt x="1297" y="131"/>
                    </a:lnTo>
                    <a:lnTo>
                      <a:pt x="1301" y="141"/>
                    </a:lnTo>
                    <a:lnTo>
                      <a:pt x="1304" y="124"/>
                    </a:lnTo>
                    <a:lnTo>
                      <a:pt x="1306" y="134"/>
                    </a:lnTo>
                    <a:lnTo>
                      <a:pt x="1309" y="141"/>
                    </a:lnTo>
                    <a:lnTo>
                      <a:pt x="1312" y="141"/>
                    </a:lnTo>
                    <a:lnTo>
                      <a:pt x="1314" y="139"/>
                    </a:lnTo>
                    <a:lnTo>
                      <a:pt x="1317" y="134"/>
                    </a:lnTo>
                    <a:lnTo>
                      <a:pt x="1319" y="131"/>
                    </a:lnTo>
                    <a:lnTo>
                      <a:pt x="1322" y="131"/>
                    </a:lnTo>
                    <a:lnTo>
                      <a:pt x="1325" y="132"/>
                    </a:lnTo>
                    <a:lnTo>
                      <a:pt x="1327" y="132"/>
                    </a:lnTo>
                    <a:lnTo>
                      <a:pt x="1330" y="141"/>
                    </a:lnTo>
                    <a:lnTo>
                      <a:pt x="1334" y="137"/>
                    </a:lnTo>
                    <a:lnTo>
                      <a:pt x="1335" y="141"/>
                    </a:lnTo>
                    <a:lnTo>
                      <a:pt x="1339" y="129"/>
                    </a:lnTo>
                    <a:lnTo>
                      <a:pt x="1340" y="127"/>
                    </a:lnTo>
                    <a:lnTo>
                      <a:pt x="1344" y="124"/>
                    </a:lnTo>
                    <a:lnTo>
                      <a:pt x="1347" y="132"/>
                    </a:lnTo>
                    <a:lnTo>
                      <a:pt x="1349" y="96"/>
                    </a:lnTo>
                    <a:lnTo>
                      <a:pt x="1352" y="122"/>
                    </a:lnTo>
                    <a:lnTo>
                      <a:pt x="1355" y="132"/>
                    </a:lnTo>
                    <a:lnTo>
                      <a:pt x="1357" y="142"/>
                    </a:lnTo>
                    <a:lnTo>
                      <a:pt x="1360" y="137"/>
                    </a:lnTo>
                    <a:lnTo>
                      <a:pt x="1362" y="141"/>
                    </a:lnTo>
                    <a:lnTo>
                      <a:pt x="1365" y="134"/>
                    </a:lnTo>
                    <a:lnTo>
                      <a:pt x="1369" y="136"/>
                    </a:lnTo>
                    <a:lnTo>
                      <a:pt x="1370" y="127"/>
                    </a:lnTo>
                    <a:lnTo>
                      <a:pt x="1374" y="139"/>
                    </a:lnTo>
                    <a:lnTo>
                      <a:pt x="1377" y="137"/>
                    </a:lnTo>
                    <a:lnTo>
                      <a:pt x="1379" y="131"/>
                    </a:lnTo>
                    <a:lnTo>
                      <a:pt x="1382" y="142"/>
                    </a:lnTo>
                    <a:lnTo>
                      <a:pt x="1384" y="141"/>
                    </a:lnTo>
                    <a:lnTo>
                      <a:pt x="1387" y="141"/>
                    </a:lnTo>
                    <a:lnTo>
                      <a:pt x="1390" y="132"/>
                    </a:lnTo>
                    <a:lnTo>
                      <a:pt x="1392" y="121"/>
                    </a:lnTo>
                    <a:lnTo>
                      <a:pt x="1395" y="134"/>
                    </a:lnTo>
                    <a:lnTo>
                      <a:pt x="1399" y="117"/>
                    </a:lnTo>
                    <a:lnTo>
                      <a:pt x="1400" y="131"/>
                    </a:lnTo>
                    <a:lnTo>
                      <a:pt x="1403" y="131"/>
                    </a:lnTo>
                    <a:lnTo>
                      <a:pt x="1405" y="127"/>
                    </a:lnTo>
                    <a:lnTo>
                      <a:pt x="1408" y="136"/>
                    </a:lnTo>
                    <a:lnTo>
                      <a:pt x="1412" y="117"/>
                    </a:lnTo>
                    <a:lnTo>
                      <a:pt x="1413" y="119"/>
                    </a:lnTo>
                    <a:lnTo>
                      <a:pt x="1417" y="137"/>
                    </a:lnTo>
                    <a:lnTo>
                      <a:pt x="1420" y="114"/>
                    </a:lnTo>
                    <a:lnTo>
                      <a:pt x="1422" y="104"/>
                    </a:lnTo>
                    <a:lnTo>
                      <a:pt x="1425" y="131"/>
                    </a:lnTo>
                    <a:lnTo>
                      <a:pt x="1427" y="112"/>
                    </a:lnTo>
                    <a:lnTo>
                      <a:pt x="1430" y="122"/>
                    </a:lnTo>
                    <a:lnTo>
                      <a:pt x="1433" y="117"/>
                    </a:lnTo>
                    <a:lnTo>
                      <a:pt x="1435" y="127"/>
                    </a:lnTo>
                    <a:lnTo>
                      <a:pt x="1438" y="122"/>
                    </a:lnTo>
                    <a:lnTo>
                      <a:pt x="1442" y="139"/>
                    </a:lnTo>
                    <a:lnTo>
                      <a:pt x="1443" y="114"/>
                    </a:lnTo>
                    <a:lnTo>
                      <a:pt x="1447" y="83"/>
                    </a:lnTo>
                    <a:lnTo>
                      <a:pt x="1448" y="117"/>
                    </a:lnTo>
                    <a:lnTo>
                      <a:pt x="1452" y="114"/>
                    </a:lnTo>
                    <a:lnTo>
                      <a:pt x="1455" y="88"/>
                    </a:lnTo>
                    <a:lnTo>
                      <a:pt x="1457" y="76"/>
                    </a:lnTo>
                    <a:lnTo>
                      <a:pt x="1460" y="131"/>
                    </a:lnTo>
                    <a:lnTo>
                      <a:pt x="1463" y="97"/>
                    </a:lnTo>
                    <a:lnTo>
                      <a:pt x="1465" y="107"/>
                    </a:lnTo>
                    <a:lnTo>
                      <a:pt x="1468" y="109"/>
                    </a:lnTo>
                    <a:lnTo>
                      <a:pt x="1470" y="116"/>
                    </a:lnTo>
                    <a:lnTo>
                      <a:pt x="1473" y="48"/>
                    </a:lnTo>
                    <a:lnTo>
                      <a:pt x="1476" y="104"/>
                    </a:lnTo>
                    <a:lnTo>
                      <a:pt x="1478" y="63"/>
                    </a:lnTo>
                    <a:lnTo>
                      <a:pt x="1481" y="0"/>
                    </a:lnTo>
                    <a:lnTo>
                      <a:pt x="1485" y="38"/>
                    </a:lnTo>
                    <a:lnTo>
                      <a:pt x="1486" y="69"/>
                    </a:lnTo>
                    <a:lnTo>
                      <a:pt x="1490" y="102"/>
                    </a:lnTo>
                    <a:lnTo>
                      <a:pt x="1491" y="91"/>
                    </a:lnTo>
                    <a:lnTo>
                      <a:pt x="1495" y="69"/>
                    </a:lnTo>
                    <a:lnTo>
                      <a:pt x="1498" y="83"/>
                    </a:lnTo>
                    <a:lnTo>
                      <a:pt x="1500" y="93"/>
                    </a:lnTo>
                    <a:lnTo>
                      <a:pt x="1503" y="126"/>
                    </a:lnTo>
                    <a:lnTo>
                      <a:pt x="1506" y="116"/>
                    </a:lnTo>
                    <a:lnTo>
                      <a:pt x="1508" y="129"/>
                    </a:lnTo>
                    <a:lnTo>
                      <a:pt x="1511" y="93"/>
                    </a:lnTo>
                    <a:lnTo>
                      <a:pt x="1515" y="96"/>
                    </a:lnTo>
                    <a:lnTo>
                      <a:pt x="1516" y="112"/>
                    </a:lnTo>
                    <a:lnTo>
                      <a:pt x="1520" y="132"/>
                    </a:lnTo>
                    <a:lnTo>
                      <a:pt x="1521" y="121"/>
                    </a:lnTo>
                    <a:lnTo>
                      <a:pt x="1525" y="88"/>
                    </a:lnTo>
                    <a:lnTo>
                      <a:pt x="1528" y="119"/>
                    </a:lnTo>
                    <a:lnTo>
                      <a:pt x="1530" y="111"/>
                    </a:lnTo>
                    <a:lnTo>
                      <a:pt x="1533" y="119"/>
                    </a:lnTo>
                    <a:lnTo>
                      <a:pt x="1535" y="141"/>
                    </a:lnTo>
                    <a:lnTo>
                      <a:pt x="1538" y="127"/>
                    </a:lnTo>
                    <a:lnTo>
                      <a:pt x="1541" y="137"/>
                    </a:lnTo>
                    <a:lnTo>
                      <a:pt x="1543" y="134"/>
                    </a:lnTo>
                    <a:lnTo>
                      <a:pt x="1546" y="124"/>
                    </a:lnTo>
                    <a:lnTo>
                      <a:pt x="1550" y="137"/>
                    </a:lnTo>
                    <a:lnTo>
                      <a:pt x="1551" y="139"/>
                    </a:lnTo>
                    <a:lnTo>
                      <a:pt x="1554" y="126"/>
                    </a:lnTo>
                    <a:lnTo>
                      <a:pt x="1556" y="129"/>
                    </a:lnTo>
                    <a:lnTo>
                      <a:pt x="1559" y="139"/>
                    </a:lnTo>
                    <a:lnTo>
                      <a:pt x="1563" y="124"/>
                    </a:lnTo>
                    <a:lnTo>
                      <a:pt x="1564" y="132"/>
                    </a:lnTo>
                    <a:lnTo>
                      <a:pt x="1568" y="136"/>
                    </a:lnTo>
                    <a:lnTo>
                      <a:pt x="1571" y="134"/>
                    </a:lnTo>
                    <a:lnTo>
                      <a:pt x="1573" y="141"/>
                    </a:lnTo>
                    <a:lnTo>
                      <a:pt x="1576" y="136"/>
                    </a:lnTo>
                    <a:lnTo>
                      <a:pt x="1579" y="144"/>
                    </a:lnTo>
                    <a:lnTo>
                      <a:pt x="1581" y="137"/>
                    </a:lnTo>
                    <a:lnTo>
                      <a:pt x="1584" y="126"/>
                    </a:lnTo>
                    <a:lnTo>
                      <a:pt x="1586" y="134"/>
                    </a:lnTo>
                    <a:lnTo>
                      <a:pt x="1589" y="137"/>
                    </a:lnTo>
                    <a:lnTo>
                      <a:pt x="1593" y="136"/>
                    </a:lnTo>
                    <a:lnTo>
                      <a:pt x="1594" y="132"/>
                    </a:lnTo>
                    <a:lnTo>
                      <a:pt x="1598" y="139"/>
                    </a:lnTo>
                    <a:lnTo>
                      <a:pt x="1601" y="129"/>
                    </a:lnTo>
                    <a:lnTo>
                      <a:pt x="1603" y="132"/>
                    </a:lnTo>
                    <a:lnTo>
                      <a:pt x="1606" y="141"/>
                    </a:lnTo>
                    <a:lnTo>
                      <a:pt x="1608" y="127"/>
                    </a:lnTo>
                    <a:lnTo>
                      <a:pt x="1611" y="144"/>
                    </a:lnTo>
                    <a:lnTo>
                      <a:pt x="1614" y="124"/>
                    </a:lnTo>
                    <a:lnTo>
                      <a:pt x="1616" y="134"/>
                    </a:lnTo>
                    <a:lnTo>
                      <a:pt x="1619" y="142"/>
                    </a:lnTo>
                    <a:lnTo>
                      <a:pt x="1621" y="134"/>
                    </a:lnTo>
                    <a:lnTo>
                      <a:pt x="1624" y="131"/>
                    </a:lnTo>
                    <a:lnTo>
                      <a:pt x="1627" y="136"/>
                    </a:lnTo>
                    <a:lnTo>
                      <a:pt x="1629" y="141"/>
                    </a:lnTo>
                    <a:lnTo>
                      <a:pt x="1632" y="137"/>
                    </a:lnTo>
                    <a:lnTo>
                      <a:pt x="1636" y="144"/>
                    </a:lnTo>
                    <a:lnTo>
                      <a:pt x="1637" y="131"/>
                    </a:lnTo>
                    <a:lnTo>
                      <a:pt x="1641" y="141"/>
                    </a:lnTo>
                    <a:lnTo>
                      <a:pt x="1644" y="139"/>
                    </a:lnTo>
                    <a:lnTo>
                      <a:pt x="1646" y="137"/>
                    </a:lnTo>
                    <a:lnTo>
                      <a:pt x="1649" y="141"/>
                    </a:lnTo>
                    <a:lnTo>
                      <a:pt x="1651" y="142"/>
                    </a:lnTo>
                    <a:lnTo>
                      <a:pt x="1654" y="141"/>
                    </a:lnTo>
                    <a:lnTo>
                      <a:pt x="1657" y="142"/>
                    </a:lnTo>
                    <a:lnTo>
                      <a:pt x="1659" y="136"/>
                    </a:lnTo>
                    <a:lnTo>
                      <a:pt x="1662" y="141"/>
                    </a:lnTo>
                    <a:lnTo>
                      <a:pt x="1666" y="139"/>
                    </a:lnTo>
                    <a:lnTo>
                      <a:pt x="1667" y="139"/>
                    </a:lnTo>
                    <a:lnTo>
                      <a:pt x="1671" y="142"/>
                    </a:lnTo>
                    <a:lnTo>
                      <a:pt x="1672" y="136"/>
                    </a:lnTo>
                    <a:lnTo>
                      <a:pt x="1676" y="139"/>
                    </a:lnTo>
                    <a:lnTo>
                      <a:pt x="1679" y="137"/>
                    </a:lnTo>
                    <a:lnTo>
                      <a:pt x="1681" y="141"/>
                    </a:lnTo>
                    <a:lnTo>
                      <a:pt x="1684" y="136"/>
                    </a:lnTo>
                    <a:lnTo>
                      <a:pt x="1686" y="144"/>
                    </a:lnTo>
                    <a:lnTo>
                      <a:pt x="1689" y="141"/>
                    </a:lnTo>
                    <a:lnTo>
                      <a:pt x="1692" y="139"/>
                    </a:lnTo>
                    <a:lnTo>
                      <a:pt x="1694" y="142"/>
                    </a:lnTo>
                    <a:lnTo>
                      <a:pt x="1697" y="144"/>
                    </a:lnTo>
                    <a:lnTo>
                      <a:pt x="1701" y="132"/>
                    </a:lnTo>
                    <a:lnTo>
                      <a:pt x="1702" y="139"/>
                    </a:lnTo>
                    <a:lnTo>
                      <a:pt x="1705" y="146"/>
                    </a:lnTo>
                    <a:lnTo>
                      <a:pt x="1709" y="142"/>
                    </a:lnTo>
                    <a:lnTo>
                      <a:pt x="1710" y="141"/>
                    </a:lnTo>
                    <a:lnTo>
                      <a:pt x="1714" y="144"/>
                    </a:lnTo>
                    <a:lnTo>
                      <a:pt x="1715" y="144"/>
                    </a:lnTo>
                    <a:lnTo>
                      <a:pt x="1719" y="139"/>
                    </a:lnTo>
                    <a:lnTo>
                      <a:pt x="1722" y="134"/>
                    </a:lnTo>
                    <a:lnTo>
                      <a:pt x="1724" y="139"/>
                    </a:lnTo>
                    <a:lnTo>
                      <a:pt x="1727" y="141"/>
                    </a:lnTo>
                    <a:lnTo>
                      <a:pt x="1730" y="134"/>
                    </a:lnTo>
                    <a:lnTo>
                      <a:pt x="1732" y="127"/>
                    </a:lnTo>
                    <a:lnTo>
                      <a:pt x="1735" y="137"/>
                    </a:lnTo>
                    <a:lnTo>
                      <a:pt x="1737" y="142"/>
                    </a:lnTo>
                    <a:lnTo>
                      <a:pt x="1740" y="136"/>
                    </a:lnTo>
                    <a:lnTo>
                      <a:pt x="1744" y="144"/>
                    </a:lnTo>
                    <a:lnTo>
                      <a:pt x="1745" y="139"/>
                    </a:lnTo>
                    <a:lnTo>
                      <a:pt x="1749" y="134"/>
                    </a:lnTo>
                    <a:lnTo>
                      <a:pt x="1752" y="141"/>
                    </a:lnTo>
                    <a:lnTo>
                      <a:pt x="1754" y="137"/>
                    </a:lnTo>
                    <a:lnTo>
                      <a:pt x="1757" y="129"/>
                    </a:lnTo>
                    <a:lnTo>
                      <a:pt x="1759" y="141"/>
                    </a:lnTo>
                    <a:lnTo>
                      <a:pt x="1762" y="142"/>
                    </a:lnTo>
                    <a:lnTo>
                      <a:pt x="1765" y="137"/>
                    </a:lnTo>
                    <a:lnTo>
                      <a:pt x="1767" y="136"/>
                    </a:lnTo>
                    <a:lnTo>
                      <a:pt x="1770" y="144"/>
                    </a:lnTo>
                    <a:lnTo>
                      <a:pt x="1774" y="141"/>
                    </a:lnTo>
                    <a:lnTo>
                      <a:pt x="1775" y="146"/>
                    </a:lnTo>
                    <a:lnTo>
                      <a:pt x="1778" y="142"/>
                    </a:lnTo>
                    <a:lnTo>
                      <a:pt x="1780" y="142"/>
                    </a:lnTo>
                    <a:lnTo>
                      <a:pt x="1783" y="139"/>
                    </a:lnTo>
                    <a:lnTo>
                      <a:pt x="1787" y="137"/>
                    </a:lnTo>
                    <a:lnTo>
                      <a:pt x="1788" y="132"/>
                    </a:lnTo>
                    <a:lnTo>
                      <a:pt x="1792" y="137"/>
                    </a:lnTo>
                    <a:lnTo>
                      <a:pt x="1795" y="136"/>
                    </a:lnTo>
                    <a:lnTo>
                      <a:pt x="1797" y="141"/>
                    </a:lnTo>
                    <a:lnTo>
                      <a:pt x="1800" y="141"/>
                    </a:lnTo>
                    <a:lnTo>
                      <a:pt x="1802" y="144"/>
                    </a:lnTo>
                    <a:lnTo>
                      <a:pt x="1805" y="137"/>
                    </a:lnTo>
                    <a:lnTo>
                      <a:pt x="1808" y="144"/>
                    </a:lnTo>
                    <a:lnTo>
                      <a:pt x="1810" y="134"/>
                    </a:lnTo>
                    <a:lnTo>
                      <a:pt x="1813" y="132"/>
                    </a:lnTo>
                    <a:lnTo>
                      <a:pt x="1817" y="137"/>
                    </a:lnTo>
                    <a:lnTo>
                      <a:pt x="1818" y="139"/>
                    </a:lnTo>
                    <a:lnTo>
                      <a:pt x="1822" y="136"/>
                    </a:lnTo>
                    <a:lnTo>
                      <a:pt x="1823" y="134"/>
                    </a:lnTo>
                    <a:lnTo>
                      <a:pt x="1827" y="136"/>
                    </a:lnTo>
                    <a:lnTo>
                      <a:pt x="1830" y="139"/>
                    </a:lnTo>
                    <a:lnTo>
                      <a:pt x="1832" y="144"/>
                    </a:lnTo>
                    <a:lnTo>
                      <a:pt x="1835" y="134"/>
                    </a:lnTo>
                    <a:lnTo>
                      <a:pt x="1838" y="134"/>
                    </a:lnTo>
                    <a:lnTo>
                      <a:pt x="1840" y="134"/>
                    </a:lnTo>
                    <a:lnTo>
                      <a:pt x="1843" y="132"/>
                    </a:lnTo>
                    <a:lnTo>
                      <a:pt x="1847" y="141"/>
                    </a:lnTo>
                    <a:lnTo>
                      <a:pt x="1848" y="132"/>
                    </a:lnTo>
                    <a:lnTo>
                      <a:pt x="1851" y="141"/>
                    </a:lnTo>
                    <a:lnTo>
                      <a:pt x="1853" y="134"/>
                    </a:lnTo>
                    <a:lnTo>
                      <a:pt x="1856" y="139"/>
                    </a:lnTo>
                    <a:lnTo>
                      <a:pt x="1860" y="141"/>
                    </a:lnTo>
                    <a:lnTo>
                      <a:pt x="1861" y="142"/>
                    </a:lnTo>
                    <a:lnTo>
                      <a:pt x="1865" y="129"/>
                    </a:lnTo>
                    <a:lnTo>
                      <a:pt x="1866" y="134"/>
                    </a:lnTo>
                    <a:lnTo>
                      <a:pt x="1870" y="141"/>
                    </a:lnTo>
                    <a:lnTo>
                      <a:pt x="1873" y="137"/>
                    </a:lnTo>
                    <a:lnTo>
                      <a:pt x="1875" y="129"/>
                    </a:lnTo>
                    <a:lnTo>
                      <a:pt x="1878" y="137"/>
                    </a:lnTo>
                    <a:lnTo>
                      <a:pt x="1881" y="132"/>
                    </a:lnTo>
                    <a:lnTo>
                      <a:pt x="1883" y="137"/>
                    </a:lnTo>
                    <a:lnTo>
                      <a:pt x="1886" y="137"/>
                    </a:lnTo>
                    <a:lnTo>
                      <a:pt x="1888" y="139"/>
                    </a:lnTo>
                    <a:lnTo>
                      <a:pt x="1891" y="139"/>
                    </a:lnTo>
                    <a:lnTo>
                      <a:pt x="1895" y="134"/>
                    </a:lnTo>
                    <a:lnTo>
                      <a:pt x="1896" y="124"/>
                    </a:lnTo>
                    <a:lnTo>
                      <a:pt x="1900" y="139"/>
                    </a:lnTo>
                    <a:lnTo>
                      <a:pt x="1903" y="129"/>
                    </a:lnTo>
                    <a:lnTo>
                      <a:pt x="1905" y="132"/>
                    </a:lnTo>
                    <a:lnTo>
                      <a:pt x="1908" y="139"/>
                    </a:lnTo>
                    <a:lnTo>
                      <a:pt x="1911" y="134"/>
                    </a:lnTo>
                    <a:lnTo>
                      <a:pt x="1913" y="142"/>
                    </a:lnTo>
                    <a:lnTo>
                      <a:pt x="1916" y="131"/>
                    </a:lnTo>
                    <a:lnTo>
                      <a:pt x="1918" y="126"/>
                    </a:lnTo>
                    <a:lnTo>
                      <a:pt x="1921" y="146"/>
                    </a:lnTo>
                    <a:lnTo>
                      <a:pt x="1925" y="137"/>
                    </a:lnTo>
                    <a:lnTo>
                      <a:pt x="1926" y="137"/>
                    </a:lnTo>
                    <a:lnTo>
                      <a:pt x="1929" y="137"/>
                    </a:lnTo>
                    <a:lnTo>
                      <a:pt x="1933" y="139"/>
                    </a:lnTo>
                    <a:lnTo>
                      <a:pt x="1934" y="134"/>
                    </a:lnTo>
                    <a:lnTo>
                      <a:pt x="1938" y="129"/>
                    </a:lnTo>
                    <a:lnTo>
                      <a:pt x="1939" y="139"/>
                    </a:lnTo>
                    <a:lnTo>
                      <a:pt x="1943" y="144"/>
                    </a:lnTo>
                    <a:lnTo>
                      <a:pt x="1946" y="131"/>
                    </a:lnTo>
                    <a:lnTo>
                      <a:pt x="1948" y="141"/>
                    </a:lnTo>
                    <a:lnTo>
                      <a:pt x="1951" y="142"/>
                    </a:lnTo>
                    <a:lnTo>
                      <a:pt x="1953" y="129"/>
                    </a:lnTo>
                    <a:lnTo>
                      <a:pt x="1956" y="134"/>
                    </a:lnTo>
                    <a:lnTo>
                      <a:pt x="1959" y="132"/>
                    </a:lnTo>
                    <a:lnTo>
                      <a:pt x="1961" y="131"/>
                    </a:lnTo>
                    <a:lnTo>
                      <a:pt x="1964" y="139"/>
                    </a:lnTo>
                    <a:lnTo>
                      <a:pt x="1968" y="139"/>
                    </a:lnTo>
                    <a:lnTo>
                      <a:pt x="1969" y="139"/>
                    </a:lnTo>
                    <a:lnTo>
                      <a:pt x="1973" y="136"/>
                    </a:lnTo>
                    <a:lnTo>
                      <a:pt x="1976" y="134"/>
                    </a:lnTo>
                    <a:lnTo>
                      <a:pt x="1978" y="137"/>
                    </a:lnTo>
                    <a:lnTo>
                      <a:pt x="1981" y="139"/>
                    </a:lnTo>
                    <a:lnTo>
                      <a:pt x="1983" y="144"/>
                    </a:lnTo>
                    <a:lnTo>
                      <a:pt x="1986" y="129"/>
                    </a:lnTo>
                    <a:lnTo>
                      <a:pt x="1989" y="142"/>
                    </a:lnTo>
                    <a:lnTo>
                      <a:pt x="1991" y="142"/>
                    </a:lnTo>
                    <a:lnTo>
                      <a:pt x="1994" y="142"/>
                    </a:lnTo>
                    <a:lnTo>
                      <a:pt x="1998" y="136"/>
                    </a:lnTo>
                    <a:lnTo>
                      <a:pt x="1999" y="137"/>
                    </a:lnTo>
                    <a:lnTo>
                      <a:pt x="2002" y="132"/>
                    </a:lnTo>
                    <a:lnTo>
                      <a:pt x="2004" y="144"/>
                    </a:lnTo>
                    <a:lnTo>
                      <a:pt x="2007" y="137"/>
                    </a:lnTo>
                    <a:lnTo>
                      <a:pt x="2011" y="136"/>
                    </a:lnTo>
                    <a:lnTo>
                      <a:pt x="2012" y="139"/>
                    </a:lnTo>
                    <a:lnTo>
                      <a:pt x="2016" y="136"/>
                    </a:lnTo>
                    <a:lnTo>
                      <a:pt x="2019" y="132"/>
                    </a:lnTo>
                    <a:lnTo>
                      <a:pt x="2021" y="144"/>
                    </a:lnTo>
                    <a:lnTo>
                      <a:pt x="2024" y="1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2" name="Freeform 396"/>
              <p:cNvSpPr>
                <a:spLocks/>
              </p:cNvSpPr>
              <p:nvPr/>
            </p:nvSpPr>
            <p:spPr bwMode="auto">
              <a:xfrm>
                <a:off x="2693" y="260"/>
                <a:ext cx="491" cy="117"/>
              </a:xfrm>
              <a:custGeom>
                <a:avLst/>
                <a:gdLst>
                  <a:gd name="T0" fmla="*/ 5 w 491"/>
                  <a:gd name="T1" fmla="*/ 108 h 117"/>
                  <a:gd name="T2" fmla="*/ 13 w 491"/>
                  <a:gd name="T3" fmla="*/ 98 h 117"/>
                  <a:gd name="T4" fmla="*/ 22 w 491"/>
                  <a:gd name="T5" fmla="*/ 108 h 117"/>
                  <a:gd name="T6" fmla="*/ 30 w 491"/>
                  <a:gd name="T7" fmla="*/ 103 h 117"/>
                  <a:gd name="T8" fmla="*/ 38 w 491"/>
                  <a:gd name="T9" fmla="*/ 110 h 117"/>
                  <a:gd name="T10" fmla="*/ 45 w 491"/>
                  <a:gd name="T11" fmla="*/ 108 h 117"/>
                  <a:gd name="T12" fmla="*/ 53 w 491"/>
                  <a:gd name="T13" fmla="*/ 105 h 117"/>
                  <a:gd name="T14" fmla="*/ 61 w 491"/>
                  <a:gd name="T15" fmla="*/ 110 h 117"/>
                  <a:gd name="T16" fmla="*/ 70 w 491"/>
                  <a:gd name="T17" fmla="*/ 100 h 117"/>
                  <a:gd name="T18" fmla="*/ 78 w 491"/>
                  <a:gd name="T19" fmla="*/ 112 h 117"/>
                  <a:gd name="T20" fmla="*/ 86 w 491"/>
                  <a:gd name="T21" fmla="*/ 108 h 117"/>
                  <a:gd name="T22" fmla="*/ 95 w 491"/>
                  <a:gd name="T23" fmla="*/ 112 h 117"/>
                  <a:gd name="T24" fmla="*/ 103 w 491"/>
                  <a:gd name="T25" fmla="*/ 117 h 117"/>
                  <a:gd name="T26" fmla="*/ 110 w 491"/>
                  <a:gd name="T27" fmla="*/ 103 h 117"/>
                  <a:gd name="T28" fmla="*/ 118 w 491"/>
                  <a:gd name="T29" fmla="*/ 102 h 117"/>
                  <a:gd name="T30" fmla="*/ 126 w 491"/>
                  <a:gd name="T31" fmla="*/ 103 h 117"/>
                  <a:gd name="T32" fmla="*/ 134 w 491"/>
                  <a:gd name="T33" fmla="*/ 110 h 117"/>
                  <a:gd name="T34" fmla="*/ 143 w 491"/>
                  <a:gd name="T35" fmla="*/ 113 h 117"/>
                  <a:gd name="T36" fmla="*/ 151 w 491"/>
                  <a:gd name="T37" fmla="*/ 113 h 117"/>
                  <a:gd name="T38" fmla="*/ 159 w 491"/>
                  <a:gd name="T39" fmla="*/ 113 h 117"/>
                  <a:gd name="T40" fmla="*/ 168 w 491"/>
                  <a:gd name="T41" fmla="*/ 112 h 117"/>
                  <a:gd name="T42" fmla="*/ 174 w 491"/>
                  <a:gd name="T43" fmla="*/ 107 h 117"/>
                  <a:gd name="T44" fmla="*/ 183 w 491"/>
                  <a:gd name="T45" fmla="*/ 90 h 117"/>
                  <a:gd name="T46" fmla="*/ 191 w 491"/>
                  <a:gd name="T47" fmla="*/ 115 h 117"/>
                  <a:gd name="T48" fmla="*/ 199 w 491"/>
                  <a:gd name="T49" fmla="*/ 103 h 117"/>
                  <a:gd name="T50" fmla="*/ 207 w 491"/>
                  <a:gd name="T51" fmla="*/ 103 h 117"/>
                  <a:gd name="T52" fmla="*/ 216 w 491"/>
                  <a:gd name="T53" fmla="*/ 103 h 117"/>
                  <a:gd name="T54" fmla="*/ 224 w 491"/>
                  <a:gd name="T55" fmla="*/ 115 h 117"/>
                  <a:gd name="T56" fmla="*/ 232 w 491"/>
                  <a:gd name="T57" fmla="*/ 90 h 117"/>
                  <a:gd name="T58" fmla="*/ 239 w 491"/>
                  <a:gd name="T59" fmla="*/ 110 h 117"/>
                  <a:gd name="T60" fmla="*/ 247 w 491"/>
                  <a:gd name="T61" fmla="*/ 88 h 117"/>
                  <a:gd name="T62" fmla="*/ 256 w 491"/>
                  <a:gd name="T63" fmla="*/ 87 h 117"/>
                  <a:gd name="T64" fmla="*/ 264 w 491"/>
                  <a:gd name="T65" fmla="*/ 110 h 117"/>
                  <a:gd name="T66" fmla="*/ 272 w 491"/>
                  <a:gd name="T67" fmla="*/ 107 h 117"/>
                  <a:gd name="T68" fmla="*/ 280 w 491"/>
                  <a:gd name="T69" fmla="*/ 103 h 117"/>
                  <a:gd name="T70" fmla="*/ 289 w 491"/>
                  <a:gd name="T71" fmla="*/ 55 h 117"/>
                  <a:gd name="T72" fmla="*/ 297 w 491"/>
                  <a:gd name="T73" fmla="*/ 90 h 117"/>
                  <a:gd name="T74" fmla="*/ 305 w 491"/>
                  <a:gd name="T75" fmla="*/ 0 h 117"/>
                  <a:gd name="T76" fmla="*/ 312 w 491"/>
                  <a:gd name="T77" fmla="*/ 103 h 117"/>
                  <a:gd name="T78" fmla="*/ 320 w 491"/>
                  <a:gd name="T79" fmla="*/ 97 h 117"/>
                  <a:gd name="T80" fmla="*/ 329 w 491"/>
                  <a:gd name="T81" fmla="*/ 64 h 117"/>
                  <a:gd name="T82" fmla="*/ 337 w 491"/>
                  <a:gd name="T83" fmla="*/ 90 h 117"/>
                  <a:gd name="T84" fmla="*/ 345 w 491"/>
                  <a:gd name="T85" fmla="*/ 103 h 117"/>
                  <a:gd name="T86" fmla="*/ 354 w 491"/>
                  <a:gd name="T87" fmla="*/ 87 h 117"/>
                  <a:gd name="T88" fmla="*/ 362 w 491"/>
                  <a:gd name="T89" fmla="*/ 100 h 117"/>
                  <a:gd name="T90" fmla="*/ 370 w 491"/>
                  <a:gd name="T91" fmla="*/ 102 h 117"/>
                  <a:gd name="T92" fmla="*/ 377 w 491"/>
                  <a:gd name="T93" fmla="*/ 92 h 117"/>
                  <a:gd name="T94" fmla="*/ 385 w 491"/>
                  <a:gd name="T95" fmla="*/ 98 h 117"/>
                  <a:gd name="T96" fmla="*/ 393 w 491"/>
                  <a:gd name="T97" fmla="*/ 93 h 117"/>
                  <a:gd name="T98" fmla="*/ 402 w 491"/>
                  <a:gd name="T99" fmla="*/ 105 h 117"/>
                  <a:gd name="T100" fmla="*/ 410 w 491"/>
                  <a:gd name="T101" fmla="*/ 105 h 117"/>
                  <a:gd name="T102" fmla="*/ 418 w 491"/>
                  <a:gd name="T103" fmla="*/ 110 h 117"/>
                  <a:gd name="T104" fmla="*/ 427 w 491"/>
                  <a:gd name="T105" fmla="*/ 107 h 117"/>
                  <a:gd name="T106" fmla="*/ 435 w 491"/>
                  <a:gd name="T107" fmla="*/ 103 h 117"/>
                  <a:gd name="T108" fmla="*/ 441 w 491"/>
                  <a:gd name="T109" fmla="*/ 108 h 117"/>
                  <a:gd name="T110" fmla="*/ 450 w 491"/>
                  <a:gd name="T111" fmla="*/ 102 h 117"/>
                  <a:gd name="T112" fmla="*/ 458 w 491"/>
                  <a:gd name="T113" fmla="*/ 103 h 117"/>
                  <a:gd name="T114" fmla="*/ 466 w 491"/>
                  <a:gd name="T115" fmla="*/ 107 h 117"/>
                  <a:gd name="T116" fmla="*/ 475 w 491"/>
                  <a:gd name="T117" fmla="*/ 115 h 117"/>
                  <a:gd name="T118" fmla="*/ 483 w 491"/>
                  <a:gd name="T119" fmla="*/ 98 h 117"/>
                  <a:gd name="T120" fmla="*/ 491 w 491"/>
                  <a:gd name="T121" fmla="*/ 11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17">
                    <a:moveTo>
                      <a:pt x="0" y="110"/>
                    </a:moveTo>
                    <a:lnTo>
                      <a:pt x="2" y="110"/>
                    </a:lnTo>
                    <a:lnTo>
                      <a:pt x="5" y="108"/>
                    </a:lnTo>
                    <a:lnTo>
                      <a:pt x="8" y="108"/>
                    </a:lnTo>
                    <a:lnTo>
                      <a:pt x="10" y="115"/>
                    </a:lnTo>
                    <a:lnTo>
                      <a:pt x="13" y="98"/>
                    </a:lnTo>
                    <a:lnTo>
                      <a:pt x="17" y="107"/>
                    </a:lnTo>
                    <a:lnTo>
                      <a:pt x="18" y="112"/>
                    </a:lnTo>
                    <a:lnTo>
                      <a:pt x="22" y="108"/>
                    </a:lnTo>
                    <a:lnTo>
                      <a:pt x="23" y="115"/>
                    </a:lnTo>
                    <a:lnTo>
                      <a:pt x="27" y="107"/>
                    </a:lnTo>
                    <a:lnTo>
                      <a:pt x="30" y="103"/>
                    </a:lnTo>
                    <a:lnTo>
                      <a:pt x="32" y="107"/>
                    </a:lnTo>
                    <a:lnTo>
                      <a:pt x="35" y="108"/>
                    </a:lnTo>
                    <a:lnTo>
                      <a:pt x="38" y="110"/>
                    </a:lnTo>
                    <a:lnTo>
                      <a:pt x="40" y="110"/>
                    </a:lnTo>
                    <a:lnTo>
                      <a:pt x="43" y="113"/>
                    </a:lnTo>
                    <a:lnTo>
                      <a:pt x="45" y="108"/>
                    </a:lnTo>
                    <a:lnTo>
                      <a:pt x="48" y="112"/>
                    </a:lnTo>
                    <a:lnTo>
                      <a:pt x="52" y="113"/>
                    </a:lnTo>
                    <a:lnTo>
                      <a:pt x="53" y="105"/>
                    </a:lnTo>
                    <a:lnTo>
                      <a:pt x="56" y="107"/>
                    </a:lnTo>
                    <a:lnTo>
                      <a:pt x="60" y="107"/>
                    </a:lnTo>
                    <a:lnTo>
                      <a:pt x="61" y="110"/>
                    </a:lnTo>
                    <a:lnTo>
                      <a:pt x="65" y="110"/>
                    </a:lnTo>
                    <a:lnTo>
                      <a:pt x="66" y="105"/>
                    </a:lnTo>
                    <a:lnTo>
                      <a:pt x="70" y="100"/>
                    </a:lnTo>
                    <a:lnTo>
                      <a:pt x="73" y="112"/>
                    </a:lnTo>
                    <a:lnTo>
                      <a:pt x="75" y="100"/>
                    </a:lnTo>
                    <a:lnTo>
                      <a:pt x="78" y="112"/>
                    </a:lnTo>
                    <a:lnTo>
                      <a:pt x="81" y="95"/>
                    </a:lnTo>
                    <a:lnTo>
                      <a:pt x="83" y="103"/>
                    </a:lnTo>
                    <a:lnTo>
                      <a:pt x="86" y="108"/>
                    </a:lnTo>
                    <a:lnTo>
                      <a:pt x="88" y="108"/>
                    </a:lnTo>
                    <a:lnTo>
                      <a:pt x="91" y="105"/>
                    </a:lnTo>
                    <a:lnTo>
                      <a:pt x="95" y="112"/>
                    </a:lnTo>
                    <a:lnTo>
                      <a:pt x="96" y="113"/>
                    </a:lnTo>
                    <a:lnTo>
                      <a:pt x="100" y="113"/>
                    </a:lnTo>
                    <a:lnTo>
                      <a:pt x="103" y="117"/>
                    </a:lnTo>
                    <a:lnTo>
                      <a:pt x="105" y="112"/>
                    </a:lnTo>
                    <a:lnTo>
                      <a:pt x="108" y="113"/>
                    </a:lnTo>
                    <a:lnTo>
                      <a:pt x="110" y="103"/>
                    </a:lnTo>
                    <a:lnTo>
                      <a:pt x="113" y="112"/>
                    </a:lnTo>
                    <a:lnTo>
                      <a:pt x="116" y="105"/>
                    </a:lnTo>
                    <a:lnTo>
                      <a:pt x="118" y="102"/>
                    </a:lnTo>
                    <a:lnTo>
                      <a:pt x="121" y="100"/>
                    </a:lnTo>
                    <a:lnTo>
                      <a:pt x="125" y="112"/>
                    </a:lnTo>
                    <a:lnTo>
                      <a:pt x="126" y="103"/>
                    </a:lnTo>
                    <a:lnTo>
                      <a:pt x="129" y="107"/>
                    </a:lnTo>
                    <a:lnTo>
                      <a:pt x="131" y="115"/>
                    </a:lnTo>
                    <a:lnTo>
                      <a:pt x="134" y="110"/>
                    </a:lnTo>
                    <a:lnTo>
                      <a:pt x="138" y="110"/>
                    </a:lnTo>
                    <a:lnTo>
                      <a:pt x="139" y="112"/>
                    </a:lnTo>
                    <a:lnTo>
                      <a:pt x="143" y="113"/>
                    </a:lnTo>
                    <a:lnTo>
                      <a:pt x="146" y="103"/>
                    </a:lnTo>
                    <a:lnTo>
                      <a:pt x="148" y="107"/>
                    </a:lnTo>
                    <a:lnTo>
                      <a:pt x="151" y="113"/>
                    </a:lnTo>
                    <a:lnTo>
                      <a:pt x="154" y="93"/>
                    </a:lnTo>
                    <a:lnTo>
                      <a:pt x="156" y="105"/>
                    </a:lnTo>
                    <a:lnTo>
                      <a:pt x="159" y="113"/>
                    </a:lnTo>
                    <a:lnTo>
                      <a:pt x="161" y="105"/>
                    </a:lnTo>
                    <a:lnTo>
                      <a:pt x="164" y="98"/>
                    </a:lnTo>
                    <a:lnTo>
                      <a:pt x="168" y="112"/>
                    </a:lnTo>
                    <a:lnTo>
                      <a:pt x="169" y="102"/>
                    </a:lnTo>
                    <a:lnTo>
                      <a:pt x="173" y="108"/>
                    </a:lnTo>
                    <a:lnTo>
                      <a:pt x="174" y="107"/>
                    </a:lnTo>
                    <a:lnTo>
                      <a:pt x="178" y="100"/>
                    </a:lnTo>
                    <a:lnTo>
                      <a:pt x="181" y="107"/>
                    </a:lnTo>
                    <a:lnTo>
                      <a:pt x="183" y="90"/>
                    </a:lnTo>
                    <a:lnTo>
                      <a:pt x="186" y="107"/>
                    </a:lnTo>
                    <a:lnTo>
                      <a:pt x="189" y="97"/>
                    </a:lnTo>
                    <a:lnTo>
                      <a:pt x="191" y="115"/>
                    </a:lnTo>
                    <a:lnTo>
                      <a:pt x="194" y="107"/>
                    </a:lnTo>
                    <a:lnTo>
                      <a:pt x="196" y="103"/>
                    </a:lnTo>
                    <a:lnTo>
                      <a:pt x="199" y="103"/>
                    </a:lnTo>
                    <a:lnTo>
                      <a:pt x="203" y="113"/>
                    </a:lnTo>
                    <a:lnTo>
                      <a:pt x="204" y="97"/>
                    </a:lnTo>
                    <a:lnTo>
                      <a:pt x="207" y="103"/>
                    </a:lnTo>
                    <a:lnTo>
                      <a:pt x="211" y="98"/>
                    </a:lnTo>
                    <a:lnTo>
                      <a:pt x="212" y="113"/>
                    </a:lnTo>
                    <a:lnTo>
                      <a:pt x="216" y="103"/>
                    </a:lnTo>
                    <a:lnTo>
                      <a:pt x="219" y="105"/>
                    </a:lnTo>
                    <a:lnTo>
                      <a:pt x="221" y="103"/>
                    </a:lnTo>
                    <a:lnTo>
                      <a:pt x="224" y="115"/>
                    </a:lnTo>
                    <a:lnTo>
                      <a:pt x="226" y="107"/>
                    </a:lnTo>
                    <a:lnTo>
                      <a:pt x="229" y="110"/>
                    </a:lnTo>
                    <a:lnTo>
                      <a:pt x="232" y="90"/>
                    </a:lnTo>
                    <a:lnTo>
                      <a:pt x="234" y="107"/>
                    </a:lnTo>
                    <a:lnTo>
                      <a:pt x="237" y="112"/>
                    </a:lnTo>
                    <a:lnTo>
                      <a:pt x="239" y="110"/>
                    </a:lnTo>
                    <a:lnTo>
                      <a:pt x="242" y="108"/>
                    </a:lnTo>
                    <a:lnTo>
                      <a:pt x="246" y="88"/>
                    </a:lnTo>
                    <a:lnTo>
                      <a:pt x="247" y="88"/>
                    </a:lnTo>
                    <a:lnTo>
                      <a:pt x="251" y="107"/>
                    </a:lnTo>
                    <a:lnTo>
                      <a:pt x="254" y="95"/>
                    </a:lnTo>
                    <a:lnTo>
                      <a:pt x="256" y="87"/>
                    </a:lnTo>
                    <a:lnTo>
                      <a:pt x="259" y="112"/>
                    </a:lnTo>
                    <a:lnTo>
                      <a:pt x="262" y="65"/>
                    </a:lnTo>
                    <a:lnTo>
                      <a:pt x="264" y="110"/>
                    </a:lnTo>
                    <a:lnTo>
                      <a:pt x="267" y="100"/>
                    </a:lnTo>
                    <a:lnTo>
                      <a:pt x="269" y="87"/>
                    </a:lnTo>
                    <a:lnTo>
                      <a:pt x="272" y="107"/>
                    </a:lnTo>
                    <a:lnTo>
                      <a:pt x="276" y="52"/>
                    </a:lnTo>
                    <a:lnTo>
                      <a:pt x="277" y="102"/>
                    </a:lnTo>
                    <a:lnTo>
                      <a:pt x="280" y="103"/>
                    </a:lnTo>
                    <a:lnTo>
                      <a:pt x="284" y="57"/>
                    </a:lnTo>
                    <a:lnTo>
                      <a:pt x="285" y="100"/>
                    </a:lnTo>
                    <a:lnTo>
                      <a:pt x="289" y="55"/>
                    </a:lnTo>
                    <a:lnTo>
                      <a:pt x="290" y="102"/>
                    </a:lnTo>
                    <a:lnTo>
                      <a:pt x="294" y="90"/>
                    </a:lnTo>
                    <a:lnTo>
                      <a:pt x="297" y="90"/>
                    </a:lnTo>
                    <a:lnTo>
                      <a:pt x="299" y="35"/>
                    </a:lnTo>
                    <a:lnTo>
                      <a:pt x="302" y="85"/>
                    </a:lnTo>
                    <a:lnTo>
                      <a:pt x="305" y="0"/>
                    </a:lnTo>
                    <a:lnTo>
                      <a:pt x="307" y="68"/>
                    </a:lnTo>
                    <a:lnTo>
                      <a:pt x="310" y="54"/>
                    </a:lnTo>
                    <a:lnTo>
                      <a:pt x="312" y="103"/>
                    </a:lnTo>
                    <a:lnTo>
                      <a:pt x="315" y="68"/>
                    </a:lnTo>
                    <a:lnTo>
                      <a:pt x="319" y="102"/>
                    </a:lnTo>
                    <a:lnTo>
                      <a:pt x="320" y="97"/>
                    </a:lnTo>
                    <a:lnTo>
                      <a:pt x="324" y="60"/>
                    </a:lnTo>
                    <a:lnTo>
                      <a:pt x="327" y="70"/>
                    </a:lnTo>
                    <a:lnTo>
                      <a:pt x="329" y="64"/>
                    </a:lnTo>
                    <a:lnTo>
                      <a:pt x="332" y="75"/>
                    </a:lnTo>
                    <a:lnTo>
                      <a:pt x="334" y="92"/>
                    </a:lnTo>
                    <a:lnTo>
                      <a:pt x="337" y="90"/>
                    </a:lnTo>
                    <a:lnTo>
                      <a:pt x="340" y="105"/>
                    </a:lnTo>
                    <a:lnTo>
                      <a:pt x="342" y="85"/>
                    </a:lnTo>
                    <a:lnTo>
                      <a:pt x="345" y="103"/>
                    </a:lnTo>
                    <a:lnTo>
                      <a:pt x="349" y="108"/>
                    </a:lnTo>
                    <a:lnTo>
                      <a:pt x="350" y="102"/>
                    </a:lnTo>
                    <a:lnTo>
                      <a:pt x="354" y="87"/>
                    </a:lnTo>
                    <a:lnTo>
                      <a:pt x="355" y="64"/>
                    </a:lnTo>
                    <a:lnTo>
                      <a:pt x="358" y="110"/>
                    </a:lnTo>
                    <a:lnTo>
                      <a:pt x="362" y="100"/>
                    </a:lnTo>
                    <a:lnTo>
                      <a:pt x="363" y="102"/>
                    </a:lnTo>
                    <a:lnTo>
                      <a:pt x="367" y="95"/>
                    </a:lnTo>
                    <a:lnTo>
                      <a:pt x="370" y="102"/>
                    </a:lnTo>
                    <a:lnTo>
                      <a:pt x="372" y="113"/>
                    </a:lnTo>
                    <a:lnTo>
                      <a:pt x="375" y="103"/>
                    </a:lnTo>
                    <a:lnTo>
                      <a:pt x="377" y="92"/>
                    </a:lnTo>
                    <a:lnTo>
                      <a:pt x="380" y="108"/>
                    </a:lnTo>
                    <a:lnTo>
                      <a:pt x="383" y="103"/>
                    </a:lnTo>
                    <a:lnTo>
                      <a:pt x="385" y="98"/>
                    </a:lnTo>
                    <a:lnTo>
                      <a:pt x="388" y="115"/>
                    </a:lnTo>
                    <a:lnTo>
                      <a:pt x="392" y="107"/>
                    </a:lnTo>
                    <a:lnTo>
                      <a:pt x="393" y="93"/>
                    </a:lnTo>
                    <a:lnTo>
                      <a:pt x="397" y="92"/>
                    </a:lnTo>
                    <a:lnTo>
                      <a:pt x="400" y="100"/>
                    </a:lnTo>
                    <a:lnTo>
                      <a:pt x="402" y="105"/>
                    </a:lnTo>
                    <a:lnTo>
                      <a:pt x="405" y="113"/>
                    </a:lnTo>
                    <a:lnTo>
                      <a:pt x="407" y="113"/>
                    </a:lnTo>
                    <a:lnTo>
                      <a:pt x="410" y="105"/>
                    </a:lnTo>
                    <a:lnTo>
                      <a:pt x="413" y="103"/>
                    </a:lnTo>
                    <a:lnTo>
                      <a:pt x="415" y="108"/>
                    </a:lnTo>
                    <a:lnTo>
                      <a:pt x="418" y="110"/>
                    </a:lnTo>
                    <a:lnTo>
                      <a:pt x="420" y="108"/>
                    </a:lnTo>
                    <a:lnTo>
                      <a:pt x="423" y="108"/>
                    </a:lnTo>
                    <a:lnTo>
                      <a:pt x="427" y="107"/>
                    </a:lnTo>
                    <a:lnTo>
                      <a:pt x="428" y="117"/>
                    </a:lnTo>
                    <a:lnTo>
                      <a:pt x="431" y="97"/>
                    </a:lnTo>
                    <a:lnTo>
                      <a:pt x="435" y="103"/>
                    </a:lnTo>
                    <a:lnTo>
                      <a:pt x="436" y="108"/>
                    </a:lnTo>
                    <a:lnTo>
                      <a:pt x="440" y="100"/>
                    </a:lnTo>
                    <a:lnTo>
                      <a:pt x="441" y="108"/>
                    </a:lnTo>
                    <a:lnTo>
                      <a:pt x="445" y="108"/>
                    </a:lnTo>
                    <a:lnTo>
                      <a:pt x="448" y="115"/>
                    </a:lnTo>
                    <a:lnTo>
                      <a:pt x="450" y="102"/>
                    </a:lnTo>
                    <a:lnTo>
                      <a:pt x="453" y="105"/>
                    </a:lnTo>
                    <a:lnTo>
                      <a:pt x="456" y="103"/>
                    </a:lnTo>
                    <a:lnTo>
                      <a:pt x="458" y="103"/>
                    </a:lnTo>
                    <a:lnTo>
                      <a:pt x="461" y="110"/>
                    </a:lnTo>
                    <a:lnTo>
                      <a:pt x="465" y="113"/>
                    </a:lnTo>
                    <a:lnTo>
                      <a:pt x="466" y="107"/>
                    </a:lnTo>
                    <a:lnTo>
                      <a:pt x="470" y="103"/>
                    </a:lnTo>
                    <a:lnTo>
                      <a:pt x="471" y="102"/>
                    </a:lnTo>
                    <a:lnTo>
                      <a:pt x="475" y="115"/>
                    </a:lnTo>
                    <a:lnTo>
                      <a:pt x="478" y="113"/>
                    </a:lnTo>
                    <a:lnTo>
                      <a:pt x="480" y="112"/>
                    </a:lnTo>
                    <a:lnTo>
                      <a:pt x="483" y="98"/>
                    </a:lnTo>
                    <a:lnTo>
                      <a:pt x="485" y="110"/>
                    </a:lnTo>
                    <a:lnTo>
                      <a:pt x="488" y="112"/>
                    </a:lnTo>
                    <a:lnTo>
                      <a:pt x="491" y="1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3" name="Freeform 397"/>
              <p:cNvSpPr>
                <a:spLocks/>
              </p:cNvSpPr>
              <p:nvPr/>
            </p:nvSpPr>
            <p:spPr bwMode="auto">
              <a:xfrm>
                <a:off x="669" y="2049"/>
                <a:ext cx="2024" cy="131"/>
              </a:xfrm>
              <a:custGeom>
                <a:avLst/>
                <a:gdLst>
                  <a:gd name="T0" fmla="*/ 30 w 2024"/>
                  <a:gd name="T1" fmla="*/ 119 h 131"/>
                  <a:gd name="T2" fmla="*/ 63 w 2024"/>
                  <a:gd name="T3" fmla="*/ 111 h 131"/>
                  <a:gd name="T4" fmla="*/ 94 w 2024"/>
                  <a:gd name="T5" fmla="*/ 124 h 131"/>
                  <a:gd name="T6" fmla="*/ 127 w 2024"/>
                  <a:gd name="T7" fmla="*/ 128 h 131"/>
                  <a:gd name="T8" fmla="*/ 159 w 2024"/>
                  <a:gd name="T9" fmla="*/ 121 h 131"/>
                  <a:gd name="T10" fmla="*/ 192 w 2024"/>
                  <a:gd name="T11" fmla="*/ 114 h 131"/>
                  <a:gd name="T12" fmla="*/ 224 w 2024"/>
                  <a:gd name="T13" fmla="*/ 126 h 131"/>
                  <a:gd name="T14" fmla="*/ 257 w 2024"/>
                  <a:gd name="T15" fmla="*/ 123 h 131"/>
                  <a:gd name="T16" fmla="*/ 288 w 2024"/>
                  <a:gd name="T17" fmla="*/ 113 h 131"/>
                  <a:gd name="T18" fmla="*/ 322 w 2024"/>
                  <a:gd name="T19" fmla="*/ 116 h 131"/>
                  <a:gd name="T20" fmla="*/ 353 w 2024"/>
                  <a:gd name="T21" fmla="*/ 101 h 131"/>
                  <a:gd name="T22" fmla="*/ 386 w 2024"/>
                  <a:gd name="T23" fmla="*/ 56 h 131"/>
                  <a:gd name="T24" fmla="*/ 418 w 2024"/>
                  <a:gd name="T25" fmla="*/ 16 h 131"/>
                  <a:gd name="T26" fmla="*/ 451 w 2024"/>
                  <a:gd name="T27" fmla="*/ 108 h 131"/>
                  <a:gd name="T28" fmla="*/ 483 w 2024"/>
                  <a:gd name="T29" fmla="*/ 126 h 131"/>
                  <a:gd name="T30" fmla="*/ 516 w 2024"/>
                  <a:gd name="T31" fmla="*/ 124 h 131"/>
                  <a:gd name="T32" fmla="*/ 547 w 2024"/>
                  <a:gd name="T33" fmla="*/ 119 h 131"/>
                  <a:gd name="T34" fmla="*/ 580 w 2024"/>
                  <a:gd name="T35" fmla="*/ 128 h 131"/>
                  <a:gd name="T36" fmla="*/ 612 w 2024"/>
                  <a:gd name="T37" fmla="*/ 128 h 131"/>
                  <a:gd name="T38" fmla="*/ 645 w 2024"/>
                  <a:gd name="T39" fmla="*/ 124 h 131"/>
                  <a:gd name="T40" fmla="*/ 677 w 2024"/>
                  <a:gd name="T41" fmla="*/ 123 h 131"/>
                  <a:gd name="T42" fmla="*/ 710 w 2024"/>
                  <a:gd name="T43" fmla="*/ 124 h 131"/>
                  <a:gd name="T44" fmla="*/ 741 w 2024"/>
                  <a:gd name="T45" fmla="*/ 126 h 131"/>
                  <a:gd name="T46" fmla="*/ 775 w 2024"/>
                  <a:gd name="T47" fmla="*/ 123 h 131"/>
                  <a:gd name="T48" fmla="*/ 806 w 2024"/>
                  <a:gd name="T49" fmla="*/ 124 h 131"/>
                  <a:gd name="T50" fmla="*/ 839 w 2024"/>
                  <a:gd name="T51" fmla="*/ 121 h 131"/>
                  <a:gd name="T52" fmla="*/ 873 w 2024"/>
                  <a:gd name="T53" fmla="*/ 114 h 131"/>
                  <a:gd name="T54" fmla="*/ 904 w 2024"/>
                  <a:gd name="T55" fmla="*/ 124 h 131"/>
                  <a:gd name="T56" fmla="*/ 937 w 2024"/>
                  <a:gd name="T57" fmla="*/ 123 h 131"/>
                  <a:gd name="T58" fmla="*/ 969 w 2024"/>
                  <a:gd name="T59" fmla="*/ 124 h 131"/>
                  <a:gd name="T60" fmla="*/ 1002 w 2024"/>
                  <a:gd name="T61" fmla="*/ 121 h 131"/>
                  <a:gd name="T62" fmla="*/ 1033 w 2024"/>
                  <a:gd name="T63" fmla="*/ 123 h 131"/>
                  <a:gd name="T64" fmla="*/ 1067 w 2024"/>
                  <a:gd name="T65" fmla="*/ 111 h 131"/>
                  <a:gd name="T66" fmla="*/ 1098 w 2024"/>
                  <a:gd name="T67" fmla="*/ 121 h 131"/>
                  <a:gd name="T68" fmla="*/ 1131 w 2024"/>
                  <a:gd name="T69" fmla="*/ 121 h 131"/>
                  <a:gd name="T70" fmla="*/ 1163 w 2024"/>
                  <a:gd name="T71" fmla="*/ 123 h 131"/>
                  <a:gd name="T72" fmla="*/ 1196 w 2024"/>
                  <a:gd name="T73" fmla="*/ 121 h 131"/>
                  <a:gd name="T74" fmla="*/ 1228 w 2024"/>
                  <a:gd name="T75" fmla="*/ 106 h 131"/>
                  <a:gd name="T76" fmla="*/ 1261 w 2024"/>
                  <a:gd name="T77" fmla="*/ 51 h 131"/>
                  <a:gd name="T78" fmla="*/ 1292 w 2024"/>
                  <a:gd name="T79" fmla="*/ 99 h 131"/>
                  <a:gd name="T80" fmla="*/ 1325 w 2024"/>
                  <a:gd name="T81" fmla="*/ 126 h 131"/>
                  <a:gd name="T82" fmla="*/ 1357 w 2024"/>
                  <a:gd name="T83" fmla="*/ 111 h 131"/>
                  <a:gd name="T84" fmla="*/ 1390 w 2024"/>
                  <a:gd name="T85" fmla="*/ 123 h 131"/>
                  <a:gd name="T86" fmla="*/ 1422 w 2024"/>
                  <a:gd name="T87" fmla="*/ 103 h 131"/>
                  <a:gd name="T88" fmla="*/ 1455 w 2024"/>
                  <a:gd name="T89" fmla="*/ 124 h 131"/>
                  <a:gd name="T90" fmla="*/ 1486 w 2024"/>
                  <a:gd name="T91" fmla="*/ 121 h 131"/>
                  <a:gd name="T92" fmla="*/ 1520 w 2024"/>
                  <a:gd name="T93" fmla="*/ 116 h 131"/>
                  <a:gd name="T94" fmla="*/ 1551 w 2024"/>
                  <a:gd name="T95" fmla="*/ 129 h 131"/>
                  <a:gd name="T96" fmla="*/ 1584 w 2024"/>
                  <a:gd name="T97" fmla="*/ 119 h 131"/>
                  <a:gd name="T98" fmla="*/ 1616 w 2024"/>
                  <a:gd name="T99" fmla="*/ 123 h 131"/>
                  <a:gd name="T100" fmla="*/ 1649 w 2024"/>
                  <a:gd name="T101" fmla="*/ 116 h 131"/>
                  <a:gd name="T102" fmla="*/ 1681 w 2024"/>
                  <a:gd name="T103" fmla="*/ 129 h 131"/>
                  <a:gd name="T104" fmla="*/ 1714 w 2024"/>
                  <a:gd name="T105" fmla="*/ 114 h 131"/>
                  <a:gd name="T106" fmla="*/ 1745 w 2024"/>
                  <a:gd name="T107" fmla="*/ 123 h 131"/>
                  <a:gd name="T108" fmla="*/ 1778 w 2024"/>
                  <a:gd name="T109" fmla="*/ 124 h 131"/>
                  <a:gd name="T110" fmla="*/ 1810 w 2024"/>
                  <a:gd name="T111" fmla="*/ 129 h 131"/>
                  <a:gd name="T112" fmla="*/ 1843 w 2024"/>
                  <a:gd name="T113" fmla="*/ 126 h 131"/>
                  <a:gd name="T114" fmla="*/ 1875 w 2024"/>
                  <a:gd name="T115" fmla="*/ 123 h 131"/>
                  <a:gd name="T116" fmla="*/ 1908 w 2024"/>
                  <a:gd name="T117" fmla="*/ 114 h 131"/>
                  <a:gd name="T118" fmla="*/ 1939 w 2024"/>
                  <a:gd name="T119" fmla="*/ 123 h 131"/>
                  <a:gd name="T120" fmla="*/ 1973 w 2024"/>
                  <a:gd name="T121" fmla="*/ 114 h 131"/>
                  <a:gd name="T122" fmla="*/ 2004 w 2024"/>
                  <a:gd name="T123" fmla="*/ 11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31">
                    <a:moveTo>
                      <a:pt x="0" y="121"/>
                    </a:moveTo>
                    <a:lnTo>
                      <a:pt x="3" y="114"/>
                    </a:lnTo>
                    <a:lnTo>
                      <a:pt x="5" y="124"/>
                    </a:lnTo>
                    <a:lnTo>
                      <a:pt x="8" y="121"/>
                    </a:lnTo>
                    <a:lnTo>
                      <a:pt x="11" y="121"/>
                    </a:lnTo>
                    <a:lnTo>
                      <a:pt x="13" y="126"/>
                    </a:lnTo>
                    <a:lnTo>
                      <a:pt x="16" y="116"/>
                    </a:lnTo>
                    <a:lnTo>
                      <a:pt x="20" y="126"/>
                    </a:lnTo>
                    <a:lnTo>
                      <a:pt x="21" y="113"/>
                    </a:lnTo>
                    <a:lnTo>
                      <a:pt x="25" y="123"/>
                    </a:lnTo>
                    <a:lnTo>
                      <a:pt x="28" y="116"/>
                    </a:lnTo>
                    <a:lnTo>
                      <a:pt x="30" y="119"/>
                    </a:lnTo>
                    <a:lnTo>
                      <a:pt x="33" y="118"/>
                    </a:lnTo>
                    <a:lnTo>
                      <a:pt x="35" y="124"/>
                    </a:lnTo>
                    <a:lnTo>
                      <a:pt x="38" y="121"/>
                    </a:lnTo>
                    <a:lnTo>
                      <a:pt x="41" y="109"/>
                    </a:lnTo>
                    <a:lnTo>
                      <a:pt x="43" y="118"/>
                    </a:lnTo>
                    <a:lnTo>
                      <a:pt x="46" y="116"/>
                    </a:lnTo>
                    <a:lnTo>
                      <a:pt x="49" y="118"/>
                    </a:lnTo>
                    <a:lnTo>
                      <a:pt x="51" y="128"/>
                    </a:lnTo>
                    <a:lnTo>
                      <a:pt x="54" y="96"/>
                    </a:lnTo>
                    <a:lnTo>
                      <a:pt x="56" y="93"/>
                    </a:lnTo>
                    <a:lnTo>
                      <a:pt x="59" y="114"/>
                    </a:lnTo>
                    <a:lnTo>
                      <a:pt x="63" y="111"/>
                    </a:lnTo>
                    <a:lnTo>
                      <a:pt x="64" y="118"/>
                    </a:lnTo>
                    <a:lnTo>
                      <a:pt x="68" y="126"/>
                    </a:lnTo>
                    <a:lnTo>
                      <a:pt x="69" y="119"/>
                    </a:lnTo>
                    <a:lnTo>
                      <a:pt x="73" y="89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81" y="106"/>
                    </a:lnTo>
                    <a:lnTo>
                      <a:pt x="84" y="111"/>
                    </a:lnTo>
                    <a:lnTo>
                      <a:pt x="86" y="118"/>
                    </a:lnTo>
                    <a:lnTo>
                      <a:pt x="89" y="104"/>
                    </a:lnTo>
                    <a:lnTo>
                      <a:pt x="93" y="121"/>
                    </a:lnTo>
                    <a:lnTo>
                      <a:pt x="94" y="124"/>
                    </a:lnTo>
                    <a:lnTo>
                      <a:pt x="98" y="104"/>
                    </a:lnTo>
                    <a:lnTo>
                      <a:pt x="99" y="109"/>
                    </a:lnTo>
                    <a:lnTo>
                      <a:pt x="103" y="106"/>
                    </a:lnTo>
                    <a:lnTo>
                      <a:pt x="106" y="118"/>
                    </a:lnTo>
                    <a:lnTo>
                      <a:pt x="108" y="124"/>
                    </a:lnTo>
                    <a:lnTo>
                      <a:pt x="111" y="119"/>
                    </a:lnTo>
                    <a:lnTo>
                      <a:pt x="114" y="126"/>
                    </a:lnTo>
                    <a:lnTo>
                      <a:pt x="116" y="119"/>
                    </a:lnTo>
                    <a:lnTo>
                      <a:pt x="119" y="116"/>
                    </a:lnTo>
                    <a:lnTo>
                      <a:pt x="121" y="114"/>
                    </a:lnTo>
                    <a:lnTo>
                      <a:pt x="124" y="119"/>
                    </a:lnTo>
                    <a:lnTo>
                      <a:pt x="127" y="128"/>
                    </a:lnTo>
                    <a:lnTo>
                      <a:pt x="129" y="123"/>
                    </a:lnTo>
                    <a:lnTo>
                      <a:pt x="132" y="126"/>
                    </a:lnTo>
                    <a:lnTo>
                      <a:pt x="134" y="108"/>
                    </a:lnTo>
                    <a:lnTo>
                      <a:pt x="137" y="108"/>
                    </a:lnTo>
                    <a:lnTo>
                      <a:pt x="141" y="118"/>
                    </a:lnTo>
                    <a:lnTo>
                      <a:pt x="142" y="126"/>
                    </a:lnTo>
                    <a:lnTo>
                      <a:pt x="146" y="119"/>
                    </a:lnTo>
                    <a:lnTo>
                      <a:pt x="149" y="124"/>
                    </a:lnTo>
                    <a:lnTo>
                      <a:pt x="151" y="121"/>
                    </a:lnTo>
                    <a:lnTo>
                      <a:pt x="154" y="118"/>
                    </a:lnTo>
                    <a:lnTo>
                      <a:pt x="157" y="124"/>
                    </a:lnTo>
                    <a:lnTo>
                      <a:pt x="159" y="121"/>
                    </a:lnTo>
                    <a:lnTo>
                      <a:pt x="162" y="113"/>
                    </a:lnTo>
                    <a:lnTo>
                      <a:pt x="164" y="114"/>
                    </a:lnTo>
                    <a:lnTo>
                      <a:pt x="167" y="119"/>
                    </a:lnTo>
                    <a:lnTo>
                      <a:pt x="171" y="123"/>
                    </a:lnTo>
                    <a:lnTo>
                      <a:pt x="172" y="126"/>
                    </a:lnTo>
                    <a:lnTo>
                      <a:pt x="176" y="126"/>
                    </a:lnTo>
                    <a:lnTo>
                      <a:pt x="179" y="119"/>
                    </a:lnTo>
                    <a:lnTo>
                      <a:pt x="181" y="123"/>
                    </a:lnTo>
                    <a:lnTo>
                      <a:pt x="184" y="123"/>
                    </a:lnTo>
                    <a:lnTo>
                      <a:pt x="186" y="118"/>
                    </a:lnTo>
                    <a:lnTo>
                      <a:pt x="189" y="114"/>
                    </a:lnTo>
                    <a:lnTo>
                      <a:pt x="192" y="114"/>
                    </a:lnTo>
                    <a:lnTo>
                      <a:pt x="194" y="128"/>
                    </a:lnTo>
                    <a:lnTo>
                      <a:pt x="197" y="126"/>
                    </a:lnTo>
                    <a:lnTo>
                      <a:pt x="200" y="128"/>
                    </a:lnTo>
                    <a:lnTo>
                      <a:pt x="202" y="123"/>
                    </a:lnTo>
                    <a:lnTo>
                      <a:pt x="205" y="124"/>
                    </a:lnTo>
                    <a:lnTo>
                      <a:pt x="207" y="119"/>
                    </a:lnTo>
                    <a:lnTo>
                      <a:pt x="210" y="114"/>
                    </a:lnTo>
                    <a:lnTo>
                      <a:pt x="214" y="123"/>
                    </a:lnTo>
                    <a:lnTo>
                      <a:pt x="215" y="114"/>
                    </a:lnTo>
                    <a:lnTo>
                      <a:pt x="219" y="128"/>
                    </a:lnTo>
                    <a:lnTo>
                      <a:pt x="222" y="118"/>
                    </a:lnTo>
                    <a:lnTo>
                      <a:pt x="224" y="126"/>
                    </a:lnTo>
                    <a:lnTo>
                      <a:pt x="227" y="123"/>
                    </a:lnTo>
                    <a:lnTo>
                      <a:pt x="229" y="119"/>
                    </a:lnTo>
                    <a:lnTo>
                      <a:pt x="232" y="126"/>
                    </a:lnTo>
                    <a:lnTo>
                      <a:pt x="235" y="118"/>
                    </a:lnTo>
                    <a:lnTo>
                      <a:pt x="237" y="113"/>
                    </a:lnTo>
                    <a:lnTo>
                      <a:pt x="240" y="113"/>
                    </a:lnTo>
                    <a:lnTo>
                      <a:pt x="244" y="103"/>
                    </a:lnTo>
                    <a:lnTo>
                      <a:pt x="245" y="118"/>
                    </a:lnTo>
                    <a:lnTo>
                      <a:pt x="249" y="106"/>
                    </a:lnTo>
                    <a:lnTo>
                      <a:pt x="250" y="124"/>
                    </a:lnTo>
                    <a:lnTo>
                      <a:pt x="254" y="124"/>
                    </a:lnTo>
                    <a:lnTo>
                      <a:pt x="257" y="123"/>
                    </a:lnTo>
                    <a:lnTo>
                      <a:pt x="259" y="126"/>
                    </a:lnTo>
                    <a:lnTo>
                      <a:pt x="262" y="121"/>
                    </a:lnTo>
                    <a:lnTo>
                      <a:pt x="265" y="123"/>
                    </a:lnTo>
                    <a:lnTo>
                      <a:pt x="267" y="116"/>
                    </a:lnTo>
                    <a:lnTo>
                      <a:pt x="270" y="116"/>
                    </a:lnTo>
                    <a:lnTo>
                      <a:pt x="272" y="121"/>
                    </a:lnTo>
                    <a:lnTo>
                      <a:pt x="275" y="113"/>
                    </a:lnTo>
                    <a:lnTo>
                      <a:pt x="278" y="124"/>
                    </a:lnTo>
                    <a:lnTo>
                      <a:pt x="280" y="114"/>
                    </a:lnTo>
                    <a:lnTo>
                      <a:pt x="283" y="113"/>
                    </a:lnTo>
                    <a:lnTo>
                      <a:pt x="287" y="109"/>
                    </a:lnTo>
                    <a:lnTo>
                      <a:pt x="288" y="113"/>
                    </a:lnTo>
                    <a:lnTo>
                      <a:pt x="292" y="126"/>
                    </a:lnTo>
                    <a:lnTo>
                      <a:pt x="295" y="114"/>
                    </a:lnTo>
                    <a:lnTo>
                      <a:pt x="297" y="116"/>
                    </a:lnTo>
                    <a:lnTo>
                      <a:pt x="300" y="104"/>
                    </a:lnTo>
                    <a:lnTo>
                      <a:pt x="302" y="113"/>
                    </a:lnTo>
                    <a:lnTo>
                      <a:pt x="305" y="111"/>
                    </a:lnTo>
                    <a:lnTo>
                      <a:pt x="308" y="98"/>
                    </a:lnTo>
                    <a:lnTo>
                      <a:pt x="310" y="118"/>
                    </a:lnTo>
                    <a:lnTo>
                      <a:pt x="313" y="113"/>
                    </a:lnTo>
                    <a:lnTo>
                      <a:pt x="315" y="119"/>
                    </a:lnTo>
                    <a:lnTo>
                      <a:pt x="318" y="109"/>
                    </a:lnTo>
                    <a:lnTo>
                      <a:pt x="322" y="116"/>
                    </a:lnTo>
                    <a:lnTo>
                      <a:pt x="323" y="109"/>
                    </a:lnTo>
                    <a:lnTo>
                      <a:pt x="327" y="118"/>
                    </a:lnTo>
                    <a:lnTo>
                      <a:pt x="330" y="131"/>
                    </a:lnTo>
                    <a:lnTo>
                      <a:pt x="332" y="123"/>
                    </a:lnTo>
                    <a:lnTo>
                      <a:pt x="335" y="103"/>
                    </a:lnTo>
                    <a:lnTo>
                      <a:pt x="338" y="124"/>
                    </a:lnTo>
                    <a:lnTo>
                      <a:pt x="340" y="118"/>
                    </a:lnTo>
                    <a:lnTo>
                      <a:pt x="343" y="114"/>
                    </a:lnTo>
                    <a:lnTo>
                      <a:pt x="345" y="103"/>
                    </a:lnTo>
                    <a:lnTo>
                      <a:pt x="348" y="114"/>
                    </a:lnTo>
                    <a:lnTo>
                      <a:pt x="351" y="116"/>
                    </a:lnTo>
                    <a:lnTo>
                      <a:pt x="353" y="101"/>
                    </a:lnTo>
                    <a:lnTo>
                      <a:pt x="356" y="98"/>
                    </a:lnTo>
                    <a:lnTo>
                      <a:pt x="360" y="104"/>
                    </a:lnTo>
                    <a:lnTo>
                      <a:pt x="361" y="108"/>
                    </a:lnTo>
                    <a:lnTo>
                      <a:pt x="365" y="94"/>
                    </a:lnTo>
                    <a:lnTo>
                      <a:pt x="366" y="118"/>
                    </a:lnTo>
                    <a:lnTo>
                      <a:pt x="370" y="79"/>
                    </a:lnTo>
                    <a:lnTo>
                      <a:pt x="373" y="106"/>
                    </a:lnTo>
                    <a:lnTo>
                      <a:pt x="375" y="103"/>
                    </a:lnTo>
                    <a:lnTo>
                      <a:pt x="378" y="86"/>
                    </a:lnTo>
                    <a:lnTo>
                      <a:pt x="380" y="106"/>
                    </a:lnTo>
                    <a:lnTo>
                      <a:pt x="383" y="119"/>
                    </a:lnTo>
                    <a:lnTo>
                      <a:pt x="386" y="56"/>
                    </a:lnTo>
                    <a:lnTo>
                      <a:pt x="388" y="91"/>
                    </a:lnTo>
                    <a:lnTo>
                      <a:pt x="391" y="73"/>
                    </a:lnTo>
                    <a:lnTo>
                      <a:pt x="395" y="106"/>
                    </a:lnTo>
                    <a:lnTo>
                      <a:pt x="396" y="31"/>
                    </a:lnTo>
                    <a:lnTo>
                      <a:pt x="400" y="98"/>
                    </a:lnTo>
                    <a:lnTo>
                      <a:pt x="403" y="89"/>
                    </a:lnTo>
                    <a:lnTo>
                      <a:pt x="405" y="76"/>
                    </a:lnTo>
                    <a:lnTo>
                      <a:pt x="408" y="70"/>
                    </a:lnTo>
                    <a:lnTo>
                      <a:pt x="410" y="93"/>
                    </a:lnTo>
                    <a:lnTo>
                      <a:pt x="413" y="20"/>
                    </a:lnTo>
                    <a:lnTo>
                      <a:pt x="416" y="96"/>
                    </a:lnTo>
                    <a:lnTo>
                      <a:pt x="418" y="16"/>
                    </a:lnTo>
                    <a:lnTo>
                      <a:pt x="421" y="109"/>
                    </a:lnTo>
                    <a:lnTo>
                      <a:pt x="424" y="38"/>
                    </a:lnTo>
                    <a:lnTo>
                      <a:pt x="426" y="75"/>
                    </a:lnTo>
                    <a:lnTo>
                      <a:pt x="429" y="99"/>
                    </a:lnTo>
                    <a:lnTo>
                      <a:pt x="431" y="98"/>
                    </a:lnTo>
                    <a:lnTo>
                      <a:pt x="434" y="66"/>
                    </a:lnTo>
                    <a:lnTo>
                      <a:pt x="438" y="88"/>
                    </a:lnTo>
                    <a:lnTo>
                      <a:pt x="439" y="103"/>
                    </a:lnTo>
                    <a:lnTo>
                      <a:pt x="443" y="108"/>
                    </a:lnTo>
                    <a:lnTo>
                      <a:pt x="446" y="114"/>
                    </a:lnTo>
                    <a:lnTo>
                      <a:pt x="448" y="108"/>
                    </a:lnTo>
                    <a:lnTo>
                      <a:pt x="451" y="108"/>
                    </a:lnTo>
                    <a:lnTo>
                      <a:pt x="453" y="96"/>
                    </a:lnTo>
                    <a:lnTo>
                      <a:pt x="456" y="83"/>
                    </a:lnTo>
                    <a:lnTo>
                      <a:pt x="459" y="123"/>
                    </a:lnTo>
                    <a:lnTo>
                      <a:pt x="461" y="103"/>
                    </a:lnTo>
                    <a:lnTo>
                      <a:pt x="464" y="111"/>
                    </a:lnTo>
                    <a:lnTo>
                      <a:pt x="468" y="104"/>
                    </a:lnTo>
                    <a:lnTo>
                      <a:pt x="469" y="119"/>
                    </a:lnTo>
                    <a:lnTo>
                      <a:pt x="473" y="111"/>
                    </a:lnTo>
                    <a:lnTo>
                      <a:pt x="474" y="118"/>
                    </a:lnTo>
                    <a:lnTo>
                      <a:pt x="478" y="99"/>
                    </a:lnTo>
                    <a:lnTo>
                      <a:pt x="481" y="111"/>
                    </a:lnTo>
                    <a:lnTo>
                      <a:pt x="483" y="126"/>
                    </a:lnTo>
                    <a:lnTo>
                      <a:pt x="486" y="111"/>
                    </a:lnTo>
                    <a:lnTo>
                      <a:pt x="489" y="124"/>
                    </a:lnTo>
                    <a:lnTo>
                      <a:pt x="491" y="123"/>
                    </a:lnTo>
                    <a:lnTo>
                      <a:pt x="494" y="124"/>
                    </a:lnTo>
                    <a:lnTo>
                      <a:pt x="496" y="113"/>
                    </a:lnTo>
                    <a:lnTo>
                      <a:pt x="499" y="114"/>
                    </a:lnTo>
                    <a:lnTo>
                      <a:pt x="502" y="121"/>
                    </a:lnTo>
                    <a:lnTo>
                      <a:pt x="504" y="119"/>
                    </a:lnTo>
                    <a:lnTo>
                      <a:pt x="507" y="113"/>
                    </a:lnTo>
                    <a:lnTo>
                      <a:pt x="511" y="121"/>
                    </a:lnTo>
                    <a:lnTo>
                      <a:pt x="512" y="123"/>
                    </a:lnTo>
                    <a:lnTo>
                      <a:pt x="516" y="124"/>
                    </a:lnTo>
                    <a:lnTo>
                      <a:pt x="517" y="121"/>
                    </a:lnTo>
                    <a:lnTo>
                      <a:pt x="521" y="116"/>
                    </a:lnTo>
                    <a:lnTo>
                      <a:pt x="524" y="116"/>
                    </a:lnTo>
                    <a:lnTo>
                      <a:pt x="526" y="108"/>
                    </a:lnTo>
                    <a:lnTo>
                      <a:pt x="529" y="111"/>
                    </a:lnTo>
                    <a:lnTo>
                      <a:pt x="532" y="119"/>
                    </a:lnTo>
                    <a:lnTo>
                      <a:pt x="534" y="123"/>
                    </a:lnTo>
                    <a:lnTo>
                      <a:pt x="537" y="126"/>
                    </a:lnTo>
                    <a:lnTo>
                      <a:pt x="541" y="121"/>
                    </a:lnTo>
                    <a:lnTo>
                      <a:pt x="542" y="126"/>
                    </a:lnTo>
                    <a:lnTo>
                      <a:pt x="546" y="118"/>
                    </a:lnTo>
                    <a:lnTo>
                      <a:pt x="547" y="119"/>
                    </a:lnTo>
                    <a:lnTo>
                      <a:pt x="551" y="129"/>
                    </a:lnTo>
                    <a:lnTo>
                      <a:pt x="554" y="118"/>
                    </a:lnTo>
                    <a:lnTo>
                      <a:pt x="556" y="128"/>
                    </a:lnTo>
                    <a:lnTo>
                      <a:pt x="559" y="123"/>
                    </a:lnTo>
                    <a:lnTo>
                      <a:pt x="561" y="128"/>
                    </a:lnTo>
                    <a:lnTo>
                      <a:pt x="564" y="124"/>
                    </a:lnTo>
                    <a:lnTo>
                      <a:pt x="567" y="123"/>
                    </a:lnTo>
                    <a:lnTo>
                      <a:pt x="569" y="124"/>
                    </a:lnTo>
                    <a:lnTo>
                      <a:pt x="572" y="123"/>
                    </a:lnTo>
                    <a:lnTo>
                      <a:pt x="575" y="124"/>
                    </a:lnTo>
                    <a:lnTo>
                      <a:pt x="577" y="129"/>
                    </a:lnTo>
                    <a:lnTo>
                      <a:pt x="580" y="128"/>
                    </a:lnTo>
                    <a:lnTo>
                      <a:pt x="582" y="129"/>
                    </a:lnTo>
                    <a:lnTo>
                      <a:pt x="585" y="124"/>
                    </a:lnTo>
                    <a:lnTo>
                      <a:pt x="589" y="126"/>
                    </a:lnTo>
                    <a:lnTo>
                      <a:pt x="590" y="121"/>
                    </a:lnTo>
                    <a:lnTo>
                      <a:pt x="594" y="123"/>
                    </a:lnTo>
                    <a:lnTo>
                      <a:pt x="597" y="123"/>
                    </a:lnTo>
                    <a:lnTo>
                      <a:pt x="599" y="126"/>
                    </a:lnTo>
                    <a:lnTo>
                      <a:pt x="602" y="129"/>
                    </a:lnTo>
                    <a:lnTo>
                      <a:pt x="605" y="118"/>
                    </a:lnTo>
                    <a:lnTo>
                      <a:pt x="607" y="121"/>
                    </a:lnTo>
                    <a:lnTo>
                      <a:pt x="610" y="119"/>
                    </a:lnTo>
                    <a:lnTo>
                      <a:pt x="612" y="128"/>
                    </a:lnTo>
                    <a:lnTo>
                      <a:pt x="615" y="129"/>
                    </a:lnTo>
                    <a:lnTo>
                      <a:pt x="619" y="121"/>
                    </a:lnTo>
                    <a:lnTo>
                      <a:pt x="620" y="124"/>
                    </a:lnTo>
                    <a:lnTo>
                      <a:pt x="624" y="119"/>
                    </a:lnTo>
                    <a:lnTo>
                      <a:pt x="625" y="121"/>
                    </a:lnTo>
                    <a:lnTo>
                      <a:pt x="629" y="123"/>
                    </a:lnTo>
                    <a:lnTo>
                      <a:pt x="632" y="123"/>
                    </a:lnTo>
                    <a:lnTo>
                      <a:pt x="634" y="124"/>
                    </a:lnTo>
                    <a:lnTo>
                      <a:pt x="637" y="123"/>
                    </a:lnTo>
                    <a:lnTo>
                      <a:pt x="640" y="121"/>
                    </a:lnTo>
                    <a:lnTo>
                      <a:pt x="642" y="129"/>
                    </a:lnTo>
                    <a:lnTo>
                      <a:pt x="645" y="124"/>
                    </a:lnTo>
                    <a:lnTo>
                      <a:pt x="647" y="113"/>
                    </a:lnTo>
                    <a:lnTo>
                      <a:pt x="650" y="118"/>
                    </a:lnTo>
                    <a:lnTo>
                      <a:pt x="653" y="121"/>
                    </a:lnTo>
                    <a:lnTo>
                      <a:pt x="655" y="126"/>
                    </a:lnTo>
                    <a:lnTo>
                      <a:pt x="658" y="123"/>
                    </a:lnTo>
                    <a:lnTo>
                      <a:pt x="662" y="121"/>
                    </a:lnTo>
                    <a:lnTo>
                      <a:pt x="663" y="123"/>
                    </a:lnTo>
                    <a:lnTo>
                      <a:pt x="667" y="124"/>
                    </a:lnTo>
                    <a:lnTo>
                      <a:pt x="670" y="123"/>
                    </a:lnTo>
                    <a:lnTo>
                      <a:pt x="672" y="126"/>
                    </a:lnTo>
                    <a:lnTo>
                      <a:pt x="675" y="121"/>
                    </a:lnTo>
                    <a:lnTo>
                      <a:pt x="677" y="123"/>
                    </a:lnTo>
                    <a:lnTo>
                      <a:pt x="680" y="123"/>
                    </a:lnTo>
                    <a:lnTo>
                      <a:pt x="683" y="116"/>
                    </a:lnTo>
                    <a:lnTo>
                      <a:pt x="685" y="123"/>
                    </a:lnTo>
                    <a:lnTo>
                      <a:pt x="688" y="126"/>
                    </a:lnTo>
                    <a:lnTo>
                      <a:pt x="692" y="123"/>
                    </a:lnTo>
                    <a:lnTo>
                      <a:pt x="693" y="126"/>
                    </a:lnTo>
                    <a:lnTo>
                      <a:pt x="697" y="123"/>
                    </a:lnTo>
                    <a:lnTo>
                      <a:pt x="698" y="126"/>
                    </a:lnTo>
                    <a:lnTo>
                      <a:pt x="702" y="119"/>
                    </a:lnTo>
                    <a:lnTo>
                      <a:pt x="705" y="111"/>
                    </a:lnTo>
                    <a:lnTo>
                      <a:pt x="707" y="126"/>
                    </a:lnTo>
                    <a:lnTo>
                      <a:pt x="710" y="124"/>
                    </a:lnTo>
                    <a:lnTo>
                      <a:pt x="712" y="128"/>
                    </a:lnTo>
                    <a:lnTo>
                      <a:pt x="715" y="126"/>
                    </a:lnTo>
                    <a:lnTo>
                      <a:pt x="718" y="123"/>
                    </a:lnTo>
                    <a:lnTo>
                      <a:pt x="720" y="121"/>
                    </a:lnTo>
                    <a:lnTo>
                      <a:pt x="723" y="124"/>
                    </a:lnTo>
                    <a:lnTo>
                      <a:pt x="726" y="123"/>
                    </a:lnTo>
                    <a:lnTo>
                      <a:pt x="728" y="124"/>
                    </a:lnTo>
                    <a:lnTo>
                      <a:pt x="731" y="121"/>
                    </a:lnTo>
                    <a:lnTo>
                      <a:pt x="735" y="128"/>
                    </a:lnTo>
                    <a:lnTo>
                      <a:pt x="736" y="129"/>
                    </a:lnTo>
                    <a:lnTo>
                      <a:pt x="740" y="129"/>
                    </a:lnTo>
                    <a:lnTo>
                      <a:pt x="741" y="126"/>
                    </a:lnTo>
                    <a:lnTo>
                      <a:pt x="745" y="129"/>
                    </a:lnTo>
                    <a:lnTo>
                      <a:pt x="748" y="121"/>
                    </a:lnTo>
                    <a:lnTo>
                      <a:pt x="750" y="121"/>
                    </a:lnTo>
                    <a:lnTo>
                      <a:pt x="753" y="119"/>
                    </a:lnTo>
                    <a:lnTo>
                      <a:pt x="756" y="119"/>
                    </a:lnTo>
                    <a:lnTo>
                      <a:pt x="758" y="126"/>
                    </a:lnTo>
                    <a:lnTo>
                      <a:pt x="761" y="114"/>
                    </a:lnTo>
                    <a:lnTo>
                      <a:pt x="763" y="129"/>
                    </a:lnTo>
                    <a:lnTo>
                      <a:pt x="766" y="128"/>
                    </a:lnTo>
                    <a:lnTo>
                      <a:pt x="770" y="126"/>
                    </a:lnTo>
                    <a:lnTo>
                      <a:pt x="771" y="124"/>
                    </a:lnTo>
                    <a:lnTo>
                      <a:pt x="775" y="123"/>
                    </a:lnTo>
                    <a:lnTo>
                      <a:pt x="778" y="119"/>
                    </a:lnTo>
                    <a:lnTo>
                      <a:pt x="780" y="121"/>
                    </a:lnTo>
                    <a:lnTo>
                      <a:pt x="783" y="128"/>
                    </a:lnTo>
                    <a:lnTo>
                      <a:pt x="785" y="124"/>
                    </a:lnTo>
                    <a:lnTo>
                      <a:pt x="788" y="126"/>
                    </a:lnTo>
                    <a:lnTo>
                      <a:pt x="791" y="124"/>
                    </a:lnTo>
                    <a:lnTo>
                      <a:pt x="793" y="124"/>
                    </a:lnTo>
                    <a:lnTo>
                      <a:pt x="796" y="123"/>
                    </a:lnTo>
                    <a:lnTo>
                      <a:pt x="799" y="123"/>
                    </a:lnTo>
                    <a:lnTo>
                      <a:pt x="801" y="118"/>
                    </a:lnTo>
                    <a:lnTo>
                      <a:pt x="804" y="129"/>
                    </a:lnTo>
                    <a:lnTo>
                      <a:pt x="806" y="124"/>
                    </a:lnTo>
                    <a:lnTo>
                      <a:pt x="809" y="119"/>
                    </a:lnTo>
                    <a:lnTo>
                      <a:pt x="813" y="124"/>
                    </a:lnTo>
                    <a:lnTo>
                      <a:pt x="814" y="121"/>
                    </a:lnTo>
                    <a:lnTo>
                      <a:pt x="818" y="119"/>
                    </a:lnTo>
                    <a:lnTo>
                      <a:pt x="821" y="124"/>
                    </a:lnTo>
                    <a:lnTo>
                      <a:pt x="823" y="116"/>
                    </a:lnTo>
                    <a:lnTo>
                      <a:pt x="826" y="121"/>
                    </a:lnTo>
                    <a:lnTo>
                      <a:pt x="828" y="124"/>
                    </a:lnTo>
                    <a:lnTo>
                      <a:pt x="831" y="121"/>
                    </a:lnTo>
                    <a:lnTo>
                      <a:pt x="834" y="124"/>
                    </a:lnTo>
                    <a:lnTo>
                      <a:pt x="836" y="118"/>
                    </a:lnTo>
                    <a:lnTo>
                      <a:pt x="839" y="121"/>
                    </a:lnTo>
                    <a:lnTo>
                      <a:pt x="843" y="123"/>
                    </a:lnTo>
                    <a:lnTo>
                      <a:pt x="844" y="123"/>
                    </a:lnTo>
                    <a:lnTo>
                      <a:pt x="848" y="128"/>
                    </a:lnTo>
                    <a:lnTo>
                      <a:pt x="849" y="123"/>
                    </a:lnTo>
                    <a:lnTo>
                      <a:pt x="853" y="126"/>
                    </a:lnTo>
                    <a:lnTo>
                      <a:pt x="856" y="116"/>
                    </a:lnTo>
                    <a:lnTo>
                      <a:pt x="858" y="128"/>
                    </a:lnTo>
                    <a:lnTo>
                      <a:pt x="861" y="121"/>
                    </a:lnTo>
                    <a:lnTo>
                      <a:pt x="864" y="124"/>
                    </a:lnTo>
                    <a:lnTo>
                      <a:pt x="866" y="128"/>
                    </a:lnTo>
                    <a:lnTo>
                      <a:pt x="869" y="126"/>
                    </a:lnTo>
                    <a:lnTo>
                      <a:pt x="873" y="114"/>
                    </a:lnTo>
                    <a:lnTo>
                      <a:pt x="874" y="121"/>
                    </a:lnTo>
                    <a:lnTo>
                      <a:pt x="877" y="121"/>
                    </a:lnTo>
                    <a:lnTo>
                      <a:pt x="879" y="116"/>
                    </a:lnTo>
                    <a:lnTo>
                      <a:pt x="882" y="124"/>
                    </a:lnTo>
                    <a:lnTo>
                      <a:pt x="886" y="123"/>
                    </a:lnTo>
                    <a:lnTo>
                      <a:pt x="887" y="121"/>
                    </a:lnTo>
                    <a:lnTo>
                      <a:pt x="891" y="121"/>
                    </a:lnTo>
                    <a:lnTo>
                      <a:pt x="892" y="121"/>
                    </a:lnTo>
                    <a:lnTo>
                      <a:pt x="896" y="128"/>
                    </a:lnTo>
                    <a:lnTo>
                      <a:pt x="899" y="128"/>
                    </a:lnTo>
                    <a:lnTo>
                      <a:pt x="901" y="118"/>
                    </a:lnTo>
                    <a:lnTo>
                      <a:pt x="904" y="124"/>
                    </a:lnTo>
                    <a:lnTo>
                      <a:pt x="907" y="126"/>
                    </a:lnTo>
                    <a:lnTo>
                      <a:pt x="909" y="116"/>
                    </a:lnTo>
                    <a:lnTo>
                      <a:pt x="912" y="121"/>
                    </a:lnTo>
                    <a:lnTo>
                      <a:pt x="914" y="126"/>
                    </a:lnTo>
                    <a:lnTo>
                      <a:pt x="917" y="124"/>
                    </a:lnTo>
                    <a:lnTo>
                      <a:pt x="921" y="118"/>
                    </a:lnTo>
                    <a:lnTo>
                      <a:pt x="922" y="124"/>
                    </a:lnTo>
                    <a:lnTo>
                      <a:pt x="926" y="119"/>
                    </a:lnTo>
                    <a:lnTo>
                      <a:pt x="929" y="126"/>
                    </a:lnTo>
                    <a:lnTo>
                      <a:pt x="931" y="119"/>
                    </a:lnTo>
                    <a:lnTo>
                      <a:pt x="934" y="124"/>
                    </a:lnTo>
                    <a:lnTo>
                      <a:pt x="937" y="123"/>
                    </a:lnTo>
                    <a:lnTo>
                      <a:pt x="939" y="118"/>
                    </a:lnTo>
                    <a:lnTo>
                      <a:pt x="942" y="129"/>
                    </a:lnTo>
                    <a:lnTo>
                      <a:pt x="944" y="123"/>
                    </a:lnTo>
                    <a:lnTo>
                      <a:pt x="947" y="126"/>
                    </a:lnTo>
                    <a:lnTo>
                      <a:pt x="950" y="119"/>
                    </a:lnTo>
                    <a:lnTo>
                      <a:pt x="952" y="128"/>
                    </a:lnTo>
                    <a:lnTo>
                      <a:pt x="955" y="118"/>
                    </a:lnTo>
                    <a:lnTo>
                      <a:pt x="957" y="114"/>
                    </a:lnTo>
                    <a:lnTo>
                      <a:pt x="960" y="123"/>
                    </a:lnTo>
                    <a:lnTo>
                      <a:pt x="964" y="109"/>
                    </a:lnTo>
                    <a:lnTo>
                      <a:pt x="965" y="118"/>
                    </a:lnTo>
                    <a:lnTo>
                      <a:pt x="969" y="124"/>
                    </a:lnTo>
                    <a:lnTo>
                      <a:pt x="972" y="116"/>
                    </a:lnTo>
                    <a:lnTo>
                      <a:pt x="974" y="121"/>
                    </a:lnTo>
                    <a:lnTo>
                      <a:pt x="977" y="116"/>
                    </a:lnTo>
                    <a:lnTo>
                      <a:pt x="979" y="128"/>
                    </a:lnTo>
                    <a:lnTo>
                      <a:pt x="982" y="128"/>
                    </a:lnTo>
                    <a:lnTo>
                      <a:pt x="985" y="128"/>
                    </a:lnTo>
                    <a:lnTo>
                      <a:pt x="987" y="121"/>
                    </a:lnTo>
                    <a:lnTo>
                      <a:pt x="990" y="124"/>
                    </a:lnTo>
                    <a:lnTo>
                      <a:pt x="994" y="126"/>
                    </a:lnTo>
                    <a:lnTo>
                      <a:pt x="995" y="126"/>
                    </a:lnTo>
                    <a:lnTo>
                      <a:pt x="999" y="121"/>
                    </a:lnTo>
                    <a:lnTo>
                      <a:pt x="1002" y="121"/>
                    </a:lnTo>
                    <a:lnTo>
                      <a:pt x="1004" y="119"/>
                    </a:lnTo>
                    <a:lnTo>
                      <a:pt x="1007" y="114"/>
                    </a:lnTo>
                    <a:lnTo>
                      <a:pt x="1009" y="123"/>
                    </a:lnTo>
                    <a:lnTo>
                      <a:pt x="1012" y="124"/>
                    </a:lnTo>
                    <a:lnTo>
                      <a:pt x="1015" y="128"/>
                    </a:lnTo>
                    <a:lnTo>
                      <a:pt x="1017" y="124"/>
                    </a:lnTo>
                    <a:lnTo>
                      <a:pt x="1020" y="124"/>
                    </a:lnTo>
                    <a:lnTo>
                      <a:pt x="1024" y="126"/>
                    </a:lnTo>
                    <a:lnTo>
                      <a:pt x="1025" y="116"/>
                    </a:lnTo>
                    <a:lnTo>
                      <a:pt x="1028" y="111"/>
                    </a:lnTo>
                    <a:lnTo>
                      <a:pt x="1030" y="126"/>
                    </a:lnTo>
                    <a:lnTo>
                      <a:pt x="1033" y="123"/>
                    </a:lnTo>
                    <a:lnTo>
                      <a:pt x="1037" y="128"/>
                    </a:lnTo>
                    <a:lnTo>
                      <a:pt x="1038" y="128"/>
                    </a:lnTo>
                    <a:lnTo>
                      <a:pt x="1042" y="114"/>
                    </a:lnTo>
                    <a:lnTo>
                      <a:pt x="1043" y="126"/>
                    </a:lnTo>
                    <a:lnTo>
                      <a:pt x="1047" y="128"/>
                    </a:lnTo>
                    <a:lnTo>
                      <a:pt x="1050" y="123"/>
                    </a:lnTo>
                    <a:lnTo>
                      <a:pt x="1052" y="113"/>
                    </a:lnTo>
                    <a:lnTo>
                      <a:pt x="1055" y="118"/>
                    </a:lnTo>
                    <a:lnTo>
                      <a:pt x="1058" y="121"/>
                    </a:lnTo>
                    <a:lnTo>
                      <a:pt x="1060" y="118"/>
                    </a:lnTo>
                    <a:lnTo>
                      <a:pt x="1063" y="116"/>
                    </a:lnTo>
                    <a:lnTo>
                      <a:pt x="1067" y="111"/>
                    </a:lnTo>
                    <a:lnTo>
                      <a:pt x="1068" y="124"/>
                    </a:lnTo>
                    <a:lnTo>
                      <a:pt x="1072" y="124"/>
                    </a:lnTo>
                    <a:lnTo>
                      <a:pt x="1073" y="128"/>
                    </a:lnTo>
                    <a:lnTo>
                      <a:pt x="1077" y="119"/>
                    </a:lnTo>
                    <a:lnTo>
                      <a:pt x="1080" y="128"/>
                    </a:lnTo>
                    <a:lnTo>
                      <a:pt x="1082" y="113"/>
                    </a:lnTo>
                    <a:lnTo>
                      <a:pt x="1085" y="118"/>
                    </a:lnTo>
                    <a:lnTo>
                      <a:pt x="1088" y="109"/>
                    </a:lnTo>
                    <a:lnTo>
                      <a:pt x="1090" y="113"/>
                    </a:lnTo>
                    <a:lnTo>
                      <a:pt x="1093" y="126"/>
                    </a:lnTo>
                    <a:lnTo>
                      <a:pt x="1095" y="123"/>
                    </a:lnTo>
                    <a:lnTo>
                      <a:pt x="1098" y="121"/>
                    </a:lnTo>
                    <a:lnTo>
                      <a:pt x="1101" y="126"/>
                    </a:lnTo>
                    <a:lnTo>
                      <a:pt x="1103" y="118"/>
                    </a:lnTo>
                    <a:lnTo>
                      <a:pt x="1106" y="128"/>
                    </a:lnTo>
                    <a:lnTo>
                      <a:pt x="1110" y="128"/>
                    </a:lnTo>
                    <a:lnTo>
                      <a:pt x="1111" y="111"/>
                    </a:lnTo>
                    <a:lnTo>
                      <a:pt x="1115" y="126"/>
                    </a:lnTo>
                    <a:lnTo>
                      <a:pt x="1116" y="121"/>
                    </a:lnTo>
                    <a:lnTo>
                      <a:pt x="1120" y="111"/>
                    </a:lnTo>
                    <a:lnTo>
                      <a:pt x="1123" y="111"/>
                    </a:lnTo>
                    <a:lnTo>
                      <a:pt x="1125" y="116"/>
                    </a:lnTo>
                    <a:lnTo>
                      <a:pt x="1128" y="121"/>
                    </a:lnTo>
                    <a:lnTo>
                      <a:pt x="1131" y="121"/>
                    </a:lnTo>
                    <a:lnTo>
                      <a:pt x="1133" y="123"/>
                    </a:lnTo>
                    <a:lnTo>
                      <a:pt x="1136" y="123"/>
                    </a:lnTo>
                    <a:lnTo>
                      <a:pt x="1138" y="111"/>
                    </a:lnTo>
                    <a:lnTo>
                      <a:pt x="1141" y="119"/>
                    </a:lnTo>
                    <a:lnTo>
                      <a:pt x="1145" y="116"/>
                    </a:lnTo>
                    <a:lnTo>
                      <a:pt x="1146" y="121"/>
                    </a:lnTo>
                    <a:lnTo>
                      <a:pt x="1150" y="113"/>
                    </a:lnTo>
                    <a:lnTo>
                      <a:pt x="1153" y="96"/>
                    </a:lnTo>
                    <a:lnTo>
                      <a:pt x="1155" y="108"/>
                    </a:lnTo>
                    <a:lnTo>
                      <a:pt x="1158" y="121"/>
                    </a:lnTo>
                    <a:lnTo>
                      <a:pt x="1160" y="113"/>
                    </a:lnTo>
                    <a:lnTo>
                      <a:pt x="1163" y="123"/>
                    </a:lnTo>
                    <a:lnTo>
                      <a:pt x="1166" y="109"/>
                    </a:lnTo>
                    <a:lnTo>
                      <a:pt x="1168" y="128"/>
                    </a:lnTo>
                    <a:lnTo>
                      <a:pt x="1171" y="118"/>
                    </a:lnTo>
                    <a:lnTo>
                      <a:pt x="1174" y="123"/>
                    </a:lnTo>
                    <a:lnTo>
                      <a:pt x="1176" y="98"/>
                    </a:lnTo>
                    <a:lnTo>
                      <a:pt x="1179" y="121"/>
                    </a:lnTo>
                    <a:lnTo>
                      <a:pt x="1181" y="109"/>
                    </a:lnTo>
                    <a:lnTo>
                      <a:pt x="1184" y="98"/>
                    </a:lnTo>
                    <a:lnTo>
                      <a:pt x="1188" y="119"/>
                    </a:lnTo>
                    <a:lnTo>
                      <a:pt x="1189" y="109"/>
                    </a:lnTo>
                    <a:lnTo>
                      <a:pt x="1193" y="109"/>
                    </a:lnTo>
                    <a:lnTo>
                      <a:pt x="1196" y="121"/>
                    </a:lnTo>
                    <a:lnTo>
                      <a:pt x="1198" y="111"/>
                    </a:lnTo>
                    <a:lnTo>
                      <a:pt x="1201" y="119"/>
                    </a:lnTo>
                    <a:lnTo>
                      <a:pt x="1203" y="106"/>
                    </a:lnTo>
                    <a:lnTo>
                      <a:pt x="1206" y="79"/>
                    </a:lnTo>
                    <a:lnTo>
                      <a:pt x="1209" y="73"/>
                    </a:lnTo>
                    <a:lnTo>
                      <a:pt x="1211" y="114"/>
                    </a:lnTo>
                    <a:lnTo>
                      <a:pt x="1214" y="119"/>
                    </a:lnTo>
                    <a:lnTo>
                      <a:pt x="1218" y="111"/>
                    </a:lnTo>
                    <a:lnTo>
                      <a:pt x="1219" y="126"/>
                    </a:lnTo>
                    <a:lnTo>
                      <a:pt x="1223" y="113"/>
                    </a:lnTo>
                    <a:lnTo>
                      <a:pt x="1224" y="58"/>
                    </a:lnTo>
                    <a:lnTo>
                      <a:pt x="1228" y="106"/>
                    </a:lnTo>
                    <a:lnTo>
                      <a:pt x="1231" y="96"/>
                    </a:lnTo>
                    <a:lnTo>
                      <a:pt x="1233" y="93"/>
                    </a:lnTo>
                    <a:lnTo>
                      <a:pt x="1236" y="84"/>
                    </a:lnTo>
                    <a:lnTo>
                      <a:pt x="1239" y="96"/>
                    </a:lnTo>
                    <a:lnTo>
                      <a:pt x="1241" y="99"/>
                    </a:lnTo>
                    <a:lnTo>
                      <a:pt x="1244" y="0"/>
                    </a:lnTo>
                    <a:lnTo>
                      <a:pt x="1248" y="101"/>
                    </a:lnTo>
                    <a:lnTo>
                      <a:pt x="1249" y="48"/>
                    </a:lnTo>
                    <a:lnTo>
                      <a:pt x="1252" y="76"/>
                    </a:lnTo>
                    <a:lnTo>
                      <a:pt x="1254" y="63"/>
                    </a:lnTo>
                    <a:lnTo>
                      <a:pt x="1257" y="35"/>
                    </a:lnTo>
                    <a:lnTo>
                      <a:pt x="1261" y="51"/>
                    </a:lnTo>
                    <a:lnTo>
                      <a:pt x="1262" y="78"/>
                    </a:lnTo>
                    <a:lnTo>
                      <a:pt x="1266" y="33"/>
                    </a:lnTo>
                    <a:lnTo>
                      <a:pt x="1269" y="84"/>
                    </a:lnTo>
                    <a:lnTo>
                      <a:pt x="1271" y="98"/>
                    </a:lnTo>
                    <a:lnTo>
                      <a:pt x="1274" y="126"/>
                    </a:lnTo>
                    <a:lnTo>
                      <a:pt x="1276" y="101"/>
                    </a:lnTo>
                    <a:lnTo>
                      <a:pt x="1279" y="98"/>
                    </a:lnTo>
                    <a:lnTo>
                      <a:pt x="1282" y="86"/>
                    </a:lnTo>
                    <a:lnTo>
                      <a:pt x="1284" y="79"/>
                    </a:lnTo>
                    <a:lnTo>
                      <a:pt x="1287" y="106"/>
                    </a:lnTo>
                    <a:lnTo>
                      <a:pt x="1289" y="91"/>
                    </a:lnTo>
                    <a:lnTo>
                      <a:pt x="1292" y="99"/>
                    </a:lnTo>
                    <a:lnTo>
                      <a:pt x="1296" y="84"/>
                    </a:lnTo>
                    <a:lnTo>
                      <a:pt x="1297" y="83"/>
                    </a:lnTo>
                    <a:lnTo>
                      <a:pt x="1301" y="93"/>
                    </a:lnTo>
                    <a:lnTo>
                      <a:pt x="1304" y="113"/>
                    </a:lnTo>
                    <a:lnTo>
                      <a:pt x="1306" y="119"/>
                    </a:lnTo>
                    <a:lnTo>
                      <a:pt x="1309" y="118"/>
                    </a:lnTo>
                    <a:lnTo>
                      <a:pt x="1312" y="106"/>
                    </a:lnTo>
                    <a:lnTo>
                      <a:pt x="1314" y="104"/>
                    </a:lnTo>
                    <a:lnTo>
                      <a:pt x="1317" y="121"/>
                    </a:lnTo>
                    <a:lnTo>
                      <a:pt x="1319" y="116"/>
                    </a:lnTo>
                    <a:lnTo>
                      <a:pt x="1322" y="116"/>
                    </a:lnTo>
                    <a:lnTo>
                      <a:pt x="1325" y="126"/>
                    </a:lnTo>
                    <a:lnTo>
                      <a:pt x="1327" y="79"/>
                    </a:lnTo>
                    <a:lnTo>
                      <a:pt x="1330" y="99"/>
                    </a:lnTo>
                    <a:lnTo>
                      <a:pt x="1334" y="108"/>
                    </a:lnTo>
                    <a:lnTo>
                      <a:pt x="1335" y="114"/>
                    </a:lnTo>
                    <a:lnTo>
                      <a:pt x="1339" y="108"/>
                    </a:lnTo>
                    <a:lnTo>
                      <a:pt x="1340" y="119"/>
                    </a:lnTo>
                    <a:lnTo>
                      <a:pt x="1344" y="109"/>
                    </a:lnTo>
                    <a:lnTo>
                      <a:pt x="1347" y="118"/>
                    </a:lnTo>
                    <a:lnTo>
                      <a:pt x="1349" y="108"/>
                    </a:lnTo>
                    <a:lnTo>
                      <a:pt x="1352" y="106"/>
                    </a:lnTo>
                    <a:lnTo>
                      <a:pt x="1355" y="106"/>
                    </a:lnTo>
                    <a:lnTo>
                      <a:pt x="1357" y="111"/>
                    </a:lnTo>
                    <a:lnTo>
                      <a:pt x="1360" y="126"/>
                    </a:lnTo>
                    <a:lnTo>
                      <a:pt x="1362" y="113"/>
                    </a:lnTo>
                    <a:lnTo>
                      <a:pt x="1365" y="114"/>
                    </a:lnTo>
                    <a:lnTo>
                      <a:pt x="1369" y="124"/>
                    </a:lnTo>
                    <a:lnTo>
                      <a:pt x="1370" y="119"/>
                    </a:lnTo>
                    <a:lnTo>
                      <a:pt x="1374" y="114"/>
                    </a:lnTo>
                    <a:lnTo>
                      <a:pt x="1377" y="104"/>
                    </a:lnTo>
                    <a:lnTo>
                      <a:pt x="1379" y="121"/>
                    </a:lnTo>
                    <a:lnTo>
                      <a:pt x="1382" y="124"/>
                    </a:lnTo>
                    <a:lnTo>
                      <a:pt x="1384" y="109"/>
                    </a:lnTo>
                    <a:lnTo>
                      <a:pt x="1387" y="108"/>
                    </a:lnTo>
                    <a:lnTo>
                      <a:pt x="1390" y="123"/>
                    </a:lnTo>
                    <a:lnTo>
                      <a:pt x="1392" y="109"/>
                    </a:lnTo>
                    <a:lnTo>
                      <a:pt x="1395" y="124"/>
                    </a:lnTo>
                    <a:lnTo>
                      <a:pt x="1399" y="128"/>
                    </a:lnTo>
                    <a:lnTo>
                      <a:pt x="1400" y="118"/>
                    </a:lnTo>
                    <a:lnTo>
                      <a:pt x="1403" y="128"/>
                    </a:lnTo>
                    <a:lnTo>
                      <a:pt x="1405" y="124"/>
                    </a:lnTo>
                    <a:lnTo>
                      <a:pt x="1408" y="121"/>
                    </a:lnTo>
                    <a:lnTo>
                      <a:pt x="1412" y="119"/>
                    </a:lnTo>
                    <a:lnTo>
                      <a:pt x="1413" y="124"/>
                    </a:lnTo>
                    <a:lnTo>
                      <a:pt x="1417" y="121"/>
                    </a:lnTo>
                    <a:lnTo>
                      <a:pt x="1420" y="116"/>
                    </a:lnTo>
                    <a:lnTo>
                      <a:pt x="1422" y="103"/>
                    </a:lnTo>
                    <a:lnTo>
                      <a:pt x="1425" y="114"/>
                    </a:lnTo>
                    <a:lnTo>
                      <a:pt x="1427" y="111"/>
                    </a:lnTo>
                    <a:lnTo>
                      <a:pt x="1430" y="116"/>
                    </a:lnTo>
                    <a:lnTo>
                      <a:pt x="1433" y="121"/>
                    </a:lnTo>
                    <a:lnTo>
                      <a:pt x="1435" y="118"/>
                    </a:lnTo>
                    <a:lnTo>
                      <a:pt x="1438" y="124"/>
                    </a:lnTo>
                    <a:lnTo>
                      <a:pt x="1442" y="126"/>
                    </a:lnTo>
                    <a:lnTo>
                      <a:pt x="1443" y="111"/>
                    </a:lnTo>
                    <a:lnTo>
                      <a:pt x="1447" y="119"/>
                    </a:lnTo>
                    <a:lnTo>
                      <a:pt x="1448" y="128"/>
                    </a:lnTo>
                    <a:lnTo>
                      <a:pt x="1452" y="111"/>
                    </a:lnTo>
                    <a:lnTo>
                      <a:pt x="1455" y="124"/>
                    </a:lnTo>
                    <a:lnTo>
                      <a:pt x="1457" y="126"/>
                    </a:lnTo>
                    <a:lnTo>
                      <a:pt x="1460" y="121"/>
                    </a:lnTo>
                    <a:lnTo>
                      <a:pt x="1463" y="126"/>
                    </a:lnTo>
                    <a:lnTo>
                      <a:pt x="1465" y="124"/>
                    </a:lnTo>
                    <a:lnTo>
                      <a:pt x="1468" y="128"/>
                    </a:lnTo>
                    <a:lnTo>
                      <a:pt x="1470" y="119"/>
                    </a:lnTo>
                    <a:lnTo>
                      <a:pt x="1473" y="128"/>
                    </a:lnTo>
                    <a:lnTo>
                      <a:pt x="1476" y="124"/>
                    </a:lnTo>
                    <a:lnTo>
                      <a:pt x="1478" y="126"/>
                    </a:lnTo>
                    <a:lnTo>
                      <a:pt x="1481" y="128"/>
                    </a:lnTo>
                    <a:lnTo>
                      <a:pt x="1485" y="119"/>
                    </a:lnTo>
                    <a:lnTo>
                      <a:pt x="1486" y="121"/>
                    </a:lnTo>
                    <a:lnTo>
                      <a:pt x="1490" y="124"/>
                    </a:lnTo>
                    <a:lnTo>
                      <a:pt x="1491" y="123"/>
                    </a:lnTo>
                    <a:lnTo>
                      <a:pt x="1495" y="128"/>
                    </a:lnTo>
                    <a:lnTo>
                      <a:pt x="1498" y="119"/>
                    </a:lnTo>
                    <a:lnTo>
                      <a:pt x="1500" y="123"/>
                    </a:lnTo>
                    <a:lnTo>
                      <a:pt x="1503" y="119"/>
                    </a:lnTo>
                    <a:lnTo>
                      <a:pt x="1506" y="119"/>
                    </a:lnTo>
                    <a:lnTo>
                      <a:pt x="1508" y="124"/>
                    </a:lnTo>
                    <a:lnTo>
                      <a:pt x="1511" y="118"/>
                    </a:lnTo>
                    <a:lnTo>
                      <a:pt x="1515" y="128"/>
                    </a:lnTo>
                    <a:lnTo>
                      <a:pt x="1516" y="126"/>
                    </a:lnTo>
                    <a:lnTo>
                      <a:pt x="1520" y="116"/>
                    </a:lnTo>
                    <a:lnTo>
                      <a:pt x="1521" y="128"/>
                    </a:lnTo>
                    <a:lnTo>
                      <a:pt x="1525" y="121"/>
                    </a:lnTo>
                    <a:lnTo>
                      <a:pt x="1528" y="129"/>
                    </a:lnTo>
                    <a:lnTo>
                      <a:pt x="1530" y="128"/>
                    </a:lnTo>
                    <a:lnTo>
                      <a:pt x="1533" y="119"/>
                    </a:lnTo>
                    <a:lnTo>
                      <a:pt x="1535" y="124"/>
                    </a:lnTo>
                    <a:lnTo>
                      <a:pt x="1538" y="121"/>
                    </a:lnTo>
                    <a:lnTo>
                      <a:pt x="1541" y="121"/>
                    </a:lnTo>
                    <a:lnTo>
                      <a:pt x="1543" y="118"/>
                    </a:lnTo>
                    <a:lnTo>
                      <a:pt x="1546" y="123"/>
                    </a:lnTo>
                    <a:lnTo>
                      <a:pt x="1550" y="129"/>
                    </a:lnTo>
                    <a:lnTo>
                      <a:pt x="1551" y="129"/>
                    </a:lnTo>
                    <a:lnTo>
                      <a:pt x="1554" y="123"/>
                    </a:lnTo>
                    <a:lnTo>
                      <a:pt x="1556" y="124"/>
                    </a:lnTo>
                    <a:lnTo>
                      <a:pt x="1559" y="118"/>
                    </a:lnTo>
                    <a:lnTo>
                      <a:pt x="1563" y="119"/>
                    </a:lnTo>
                    <a:lnTo>
                      <a:pt x="1564" y="123"/>
                    </a:lnTo>
                    <a:lnTo>
                      <a:pt x="1568" y="124"/>
                    </a:lnTo>
                    <a:lnTo>
                      <a:pt x="1571" y="128"/>
                    </a:lnTo>
                    <a:lnTo>
                      <a:pt x="1573" y="119"/>
                    </a:lnTo>
                    <a:lnTo>
                      <a:pt x="1576" y="124"/>
                    </a:lnTo>
                    <a:lnTo>
                      <a:pt x="1579" y="123"/>
                    </a:lnTo>
                    <a:lnTo>
                      <a:pt x="1581" y="118"/>
                    </a:lnTo>
                    <a:lnTo>
                      <a:pt x="1584" y="119"/>
                    </a:lnTo>
                    <a:lnTo>
                      <a:pt x="1586" y="124"/>
                    </a:lnTo>
                    <a:lnTo>
                      <a:pt x="1589" y="126"/>
                    </a:lnTo>
                    <a:lnTo>
                      <a:pt x="1593" y="128"/>
                    </a:lnTo>
                    <a:lnTo>
                      <a:pt x="1594" y="128"/>
                    </a:lnTo>
                    <a:lnTo>
                      <a:pt x="1598" y="114"/>
                    </a:lnTo>
                    <a:lnTo>
                      <a:pt x="1601" y="124"/>
                    </a:lnTo>
                    <a:lnTo>
                      <a:pt x="1603" y="121"/>
                    </a:lnTo>
                    <a:lnTo>
                      <a:pt x="1606" y="129"/>
                    </a:lnTo>
                    <a:lnTo>
                      <a:pt x="1608" y="121"/>
                    </a:lnTo>
                    <a:lnTo>
                      <a:pt x="1611" y="113"/>
                    </a:lnTo>
                    <a:lnTo>
                      <a:pt x="1614" y="116"/>
                    </a:lnTo>
                    <a:lnTo>
                      <a:pt x="1616" y="123"/>
                    </a:lnTo>
                    <a:lnTo>
                      <a:pt x="1619" y="124"/>
                    </a:lnTo>
                    <a:lnTo>
                      <a:pt x="1621" y="119"/>
                    </a:lnTo>
                    <a:lnTo>
                      <a:pt x="1624" y="113"/>
                    </a:lnTo>
                    <a:lnTo>
                      <a:pt x="1627" y="124"/>
                    </a:lnTo>
                    <a:lnTo>
                      <a:pt x="1629" y="126"/>
                    </a:lnTo>
                    <a:lnTo>
                      <a:pt x="1632" y="116"/>
                    </a:lnTo>
                    <a:lnTo>
                      <a:pt x="1636" y="111"/>
                    </a:lnTo>
                    <a:lnTo>
                      <a:pt x="1637" y="116"/>
                    </a:lnTo>
                    <a:lnTo>
                      <a:pt x="1641" y="99"/>
                    </a:lnTo>
                    <a:lnTo>
                      <a:pt x="1644" y="119"/>
                    </a:lnTo>
                    <a:lnTo>
                      <a:pt x="1646" y="118"/>
                    </a:lnTo>
                    <a:lnTo>
                      <a:pt x="1649" y="116"/>
                    </a:lnTo>
                    <a:lnTo>
                      <a:pt x="1651" y="126"/>
                    </a:lnTo>
                    <a:lnTo>
                      <a:pt x="1654" y="116"/>
                    </a:lnTo>
                    <a:lnTo>
                      <a:pt x="1657" y="124"/>
                    </a:lnTo>
                    <a:lnTo>
                      <a:pt x="1659" y="121"/>
                    </a:lnTo>
                    <a:lnTo>
                      <a:pt x="1662" y="124"/>
                    </a:lnTo>
                    <a:lnTo>
                      <a:pt x="1666" y="106"/>
                    </a:lnTo>
                    <a:lnTo>
                      <a:pt x="1667" y="118"/>
                    </a:lnTo>
                    <a:lnTo>
                      <a:pt x="1671" y="124"/>
                    </a:lnTo>
                    <a:lnTo>
                      <a:pt x="1672" y="119"/>
                    </a:lnTo>
                    <a:lnTo>
                      <a:pt x="1676" y="124"/>
                    </a:lnTo>
                    <a:lnTo>
                      <a:pt x="1679" y="121"/>
                    </a:lnTo>
                    <a:lnTo>
                      <a:pt x="1681" y="129"/>
                    </a:lnTo>
                    <a:lnTo>
                      <a:pt x="1684" y="126"/>
                    </a:lnTo>
                    <a:lnTo>
                      <a:pt x="1686" y="119"/>
                    </a:lnTo>
                    <a:lnTo>
                      <a:pt x="1689" y="126"/>
                    </a:lnTo>
                    <a:lnTo>
                      <a:pt x="1692" y="121"/>
                    </a:lnTo>
                    <a:lnTo>
                      <a:pt x="1694" y="131"/>
                    </a:lnTo>
                    <a:lnTo>
                      <a:pt x="1697" y="131"/>
                    </a:lnTo>
                    <a:lnTo>
                      <a:pt x="1701" y="121"/>
                    </a:lnTo>
                    <a:lnTo>
                      <a:pt x="1702" y="121"/>
                    </a:lnTo>
                    <a:lnTo>
                      <a:pt x="1705" y="128"/>
                    </a:lnTo>
                    <a:lnTo>
                      <a:pt x="1709" y="124"/>
                    </a:lnTo>
                    <a:lnTo>
                      <a:pt x="1710" y="126"/>
                    </a:lnTo>
                    <a:lnTo>
                      <a:pt x="1714" y="114"/>
                    </a:lnTo>
                    <a:lnTo>
                      <a:pt x="1715" y="121"/>
                    </a:lnTo>
                    <a:lnTo>
                      <a:pt x="1719" y="126"/>
                    </a:lnTo>
                    <a:lnTo>
                      <a:pt x="1722" y="121"/>
                    </a:lnTo>
                    <a:lnTo>
                      <a:pt x="1724" y="126"/>
                    </a:lnTo>
                    <a:lnTo>
                      <a:pt x="1727" y="118"/>
                    </a:lnTo>
                    <a:lnTo>
                      <a:pt x="1730" y="123"/>
                    </a:lnTo>
                    <a:lnTo>
                      <a:pt x="1732" y="116"/>
                    </a:lnTo>
                    <a:lnTo>
                      <a:pt x="1735" y="126"/>
                    </a:lnTo>
                    <a:lnTo>
                      <a:pt x="1737" y="124"/>
                    </a:lnTo>
                    <a:lnTo>
                      <a:pt x="1740" y="129"/>
                    </a:lnTo>
                    <a:lnTo>
                      <a:pt x="1744" y="124"/>
                    </a:lnTo>
                    <a:lnTo>
                      <a:pt x="1745" y="123"/>
                    </a:lnTo>
                    <a:lnTo>
                      <a:pt x="1749" y="126"/>
                    </a:lnTo>
                    <a:lnTo>
                      <a:pt x="1752" y="123"/>
                    </a:lnTo>
                    <a:lnTo>
                      <a:pt x="1754" y="124"/>
                    </a:lnTo>
                    <a:lnTo>
                      <a:pt x="1757" y="119"/>
                    </a:lnTo>
                    <a:lnTo>
                      <a:pt x="1759" y="126"/>
                    </a:lnTo>
                    <a:lnTo>
                      <a:pt x="1762" y="118"/>
                    </a:lnTo>
                    <a:lnTo>
                      <a:pt x="1765" y="128"/>
                    </a:lnTo>
                    <a:lnTo>
                      <a:pt x="1767" y="119"/>
                    </a:lnTo>
                    <a:lnTo>
                      <a:pt x="1770" y="113"/>
                    </a:lnTo>
                    <a:lnTo>
                      <a:pt x="1774" y="124"/>
                    </a:lnTo>
                    <a:lnTo>
                      <a:pt x="1775" y="126"/>
                    </a:lnTo>
                    <a:lnTo>
                      <a:pt x="1778" y="124"/>
                    </a:lnTo>
                    <a:lnTo>
                      <a:pt x="1780" y="128"/>
                    </a:lnTo>
                    <a:lnTo>
                      <a:pt x="1783" y="126"/>
                    </a:lnTo>
                    <a:lnTo>
                      <a:pt x="1787" y="128"/>
                    </a:lnTo>
                    <a:lnTo>
                      <a:pt x="1788" y="118"/>
                    </a:lnTo>
                    <a:lnTo>
                      <a:pt x="1792" y="126"/>
                    </a:lnTo>
                    <a:lnTo>
                      <a:pt x="1795" y="124"/>
                    </a:lnTo>
                    <a:lnTo>
                      <a:pt x="1797" y="131"/>
                    </a:lnTo>
                    <a:lnTo>
                      <a:pt x="1800" y="126"/>
                    </a:lnTo>
                    <a:lnTo>
                      <a:pt x="1802" y="124"/>
                    </a:lnTo>
                    <a:lnTo>
                      <a:pt x="1805" y="129"/>
                    </a:lnTo>
                    <a:lnTo>
                      <a:pt x="1808" y="123"/>
                    </a:lnTo>
                    <a:lnTo>
                      <a:pt x="1810" y="129"/>
                    </a:lnTo>
                    <a:lnTo>
                      <a:pt x="1813" y="123"/>
                    </a:lnTo>
                    <a:lnTo>
                      <a:pt x="1817" y="126"/>
                    </a:lnTo>
                    <a:lnTo>
                      <a:pt x="1818" y="123"/>
                    </a:lnTo>
                    <a:lnTo>
                      <a:pt x="1822" y="124"/>
                    </a:lnTo>
                    <a:lnTo>
                      <a:pt x="1823" y="126"/>
                    </a:lnTo>
                    <a:lnTo>
                      <a:pt x="1827" y="123"/>
                    </a:lnTo>
                    <a:lnTo>
                      <a:pt x="1830" y="121"/>
                    </a:lnTo>
                    <a:lnTo>
                      <a:pt x="1832" y="126"/>
                    </a:lnTo>
                    <a:lnTo>
                      <a:pt x="1835" y="129"/>
                    </a:lnTo>
                    <a:lnTo>
                      <a:pt x="1838" y="121"/>
                    </a:lnTo>
                    <a:lnTo>
                      <a:pt x="1840" y="121"/>
                    </a:lnTo>
                    <a:lnTo>
                      <a:pt x="1843" y="126"/>
                    </a:lnTo>
                    <a:lnTo>
                      <a:pt x="1847" y="126"/>
                    </a:lnTo>
                    <a:lnTo>
                      <a:pt x="1848" y="124"/>
                    </a:lnTo>
                    <a:lnTo>
                      <a:pt x="1851" y="119"/>
                    </a:lnTo>
                    <a:lnTo>
                      <a:pt x="1853" y="116"/>
                    </a:lnTo>
                    <a:lnTo>
                      <a:pt x="1856" y="121"/>
                    </a:lnTo>
                    <a:lnTo>
                      <a:pt x="1860" y="121"/>
                    </a:lnTo>
                    <a:lnTo>
                      <a:pt x="1861" y="118"/>
                    </a:lnTo>
                    <a:lnTo>
                      <a:pt x="1865" y="116"/>
                    </a:lnTo>
                    <a:lnTo>
                      <a:pt x="1866" y="121"/>
                    </a:lnTo>
                    <a:lnTo>
                      <a:pt x="1870" y="129"/>
                    </a:lnTo>
                    <a:lnTo>
                      <a:pt x="1873" y="123"/>
                    </a:lnTo>
                    <a:lnTo>
                      <a:pt x="1875" y="123"/>
                    </a:lnTo>
                    <a:lnTo>
                      <a:pt x="1878" y="123"/>
                    </a:lnTo>
                    <a:lnTo>
                      <a:pt x="1881" y="128"/>
                    </a:lnTo>
                    <a:lnTo>
                      <a:pt x="1883" y="124"/>
                    </a:lnTo>
                    <a:lnTo>
                      <a:pt x="1886" y="123"/>
                    </a:lnTo>
                    <a:lnTo>
                      <a:pt x="1888" y="128"/>
                    </a:lnTo>
                    <a:lnTo>
                      <a:pt x="1891" y="123"/>
                    </a:lnTo>
                    <a:lnTo>
                      <a:pt x="1895" y="116"/>
                    </a:lnTo>
                    <a:lnTo>
                      <a:pt x="1896" y="118"/>
                    </a:lnTo>
                    <a:lnTo>
                      <a:pt x="1900" y="126"/>
                    </a:lnTo>
                    <a:lnTo>
                      <a:pt x="1903" y="124"/>
                    </a:lnTo>
                    <a:lnTo>
                      <a:pt x="1905" y="124"/>
                    </a:lnTo>
                    <a:lnTo>
                      <a:pt x="1908" y="114"/>
                    </a:lnTo>
                    <a:lnTo>
                      <a:pt x="1911" y="121"/>
                    </a:lnTo>
                    <a:lnTo>
                      <a:pt x="1913" y="118"/>
                    </a:lnTo>
                    <a:lnTo>
                      <a:pt x="1916" y="114"/>
                    </a:lnTo>
                    <a:lnTo>
                      <a:pt x="1918" y="121"/>
                    </a:lnTo>
                    <a:lnTo>
                      <a:pt x="1921" y="123"/>
                    </a:lnTo>
                    <a:lnTo>
                      <a:pt x="1925" y="116"/>
                    </a:lnTo>
                    <a:lnTo>
                      <a:pt x="1926" y="119"/>
                    </a:lnTo>
                    <a:lnTo>
                      <a:pt x="1929" y="119"/>
                    </a:lnTo>
                    <a:lnTo>
                      <a:pt x="1933" y="124"/>
                    </a:lnTo>
                    <a:lnTo>
                      <a:pt x="1934" y="121"/>
                    </a:lnTo>
                    <a:lnTo>
                      <a:pt x="1938" y="119"/>
                    </a:lnTo>
                    <a:lnTo>
                      <a:pt x="1939" y="123"/>
                    </a:lnTo>
                    <a:lnTo>
                      <a:pt x="1943" y="119"/>
                    </a:lnTo>
                    <a:lnTo>
                      <a:pt x="1946" y="121"/>
                    </a:lnTo>
                    <a:lnTo>
                      <a:pt x="1948" y="118"/>
                    </a:lnTo>
                    <a:lnTo>
                      <a:pt x="1951" y="124"/>
                    </a:lnTo>
                    <a:lnTo>
                      <a:pt x="1953" y="123"/>
                    </a:lnTo>
                    <a:lnTo>
                      <a:pt x="1956" y="114"/>
                    </a:lnTo>
                    <a:lnTo>
                      <a:pt x="1959" y="116"/>
                    </a:lnTo>
                    <a:lnTo>
                      <a:pt x="1961" y="123"/>
                    </a:lnTo>
                    <a:lnTo>
                      <a:pt x="1964" y="119"/>
                    </a:lnTo>
                    <a:lnTo>
                      <a:pt x="1968" y="123"/>
                    </a:lnTo>
                    <a:lnTo>
                      <a:pt x="1969" y="129"/>
                    </a:lnTo>
                    <a:lnTo>
                      <a:pt x="1973" y="114"/>
                    </a:lnTo>
                    <a:lnTo>
                      <a:pt x="1976" y="121"/>
                    </a:lnTo>
                    <a:lnTo>
                      <a:pt x="1978" y="123"/>
                    </a:lnTo>
                    <a:lnTo>
                      <a:pt x="1981" y="121"/>
                    </a:lnTo>
                    <a:lnTo>
                      <a:pt x="1983" y="128"/>
                    </a:lnTo>
                    <a:lnTo>
                      <a:pt x="1986" y="124"/>
                    </a:lnTo>
                    <a:lnTo>
                      <a:pt x="1989" y="118"/>
                    </a:lnTo>
                    <a:lnTo>
                      <a:pt x="1991" y="126"/>
                    </a:lnTo>
                    <a:lnTo>
                      <a:pt x="1994" y="123"/>
                    </a:lnTo>
                    <a:lnTo>
                      <a:pt x="1998" y="114"/>
                    </a:lnTo>
                    <a:lnTo>
                      <a:pt x="1999" y="129"/>
                    </a:lnTo>
                    <a:lnTo>
                      <a:pt x="2002" y="121"/>
                    </a:lnTo>
                    <a:lnTo>
                      <a:pt x="2004" y="113"/>
                    </a:lnTo>
                    <a:lnTo>
                      <a:pt x="2007" y="114"/>
                    </a:lnTo>
                    <a:lnTo>
                      <a:pt x="2011" y="116"/>
                    </a:lnTo>
                    <a:lnTo>
                      <a:pt x="2012" y="123"/>
                    </a:lnTo>
                    <a:lnTo>
                      <a:pt x="2016" y="124"/>
                    </a:lnTo>
                    <a:lnTo>
                      <a:pt x="2019" y="124"/>
                    </a:lnTo>
                    <a:lnTo>
                      <a:pt x="2021" y="118"/>
                    </a:lnTo>
                    <a:lnTo>
                      <a:pt x="2024" y="1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4" name="Freeform 398"/>
              <p:cNvSpPr>
                <a:spLocks/>
              </p:cNvSpPr>
              <p:nvPr/>
            </p:nvSpPr>
            <p:spPr bwMode="auto">
              <a:xfrm>
                <a:off x="2693" y="2034"/>
                <a:ext cx="491" cy="144"/>
              </a:xfrm>
              <a:custGeom>
                <a:avLst/>
                <a:gdLst>
                  <a:gd name="T0" fmla="*/ 5 w 491"/>
                  <a:gd name="T1" fmla="*/ 136 h 144"/>
                  <a:gd name="T2" fmla="*/ 13 w 491"/>
                  <a:gd name="T3" fmla="*/ 131 h 144"/>
                  <a:gd name="T4" fmla="*/ 22 w 491"/>
                  <a:gd name="T5" fmla="*/ 124 h 144"/>
                  <a:gd name="T6" fmla="*/ 30 w 491"/>
                  <a:gd name="T7" fmla="*/ 131 h 144"/>
                  <a:gd name="T8" fmla="*/ 38 w 491"/>
                  <a:gd name="T9" fmla="*/ 126 h 144"/>
                  <a:gd name="T10" fmla="*/ 45 w 491"/>
                  <a:gd name="T11" fmla="*/ 103 h 144"/>
                  <a:gd name="T12" fmla="*/ 53 w 491"/>
                  <a:gd name="T13" fmla="*/ 99 h 144"/>
                  <a:gd name="T14" fmla="*/ 61 w 491"/>
                  <a:gd name="T15" fmla="*/ 55 h 144"/>
                  <a:gd name="T16" fmla="*/ 70 w 491"/>
                  <a:gd name="T17" fmla="*/ 113 h 144"/>
                  <a:gd name="T18" fmla="*/ 78 w 491"/>
                  <a:gd name="T19" fmla="*/ 128 h 144"/>
                  <a:gd name="T20" fmla="*/ 86 w 491"/>
                  <a:gd name="T21" fmla="*/ 17 h 144"/>
                  <a:gd name="T22" fmla="*/ 95 w 491"/>
                  <a:gd name="T23" fmla="*/ 60 h 144"/>
                  <a:gd name="T24" fmla="*/ 103 w 491"/>
                  <a:gd name="T25" fmla="*/ 61 h 144"/>
                  <a:gd name="T26" fmla="*/ 110 w 491"/>
                  <a:gd name="T27" fmla="*/ 118 h 144"/>
                  <a:gd name="T28" fmla="*/ 118 w 491"/>
                  <a:gd name="T29" fmla="*/ 126 h 144"/>
                  <a:gd name="T30" fmla="*/ 126 w 491"/>
                  <a:gd name="T31" fmla="*/ 108 h 144"/>
                  <a:gd name="T32" fmla="*/ 134 w 491"/>
                  <a:gd name="T33" fmla="*/ 123 h 144"/>
                  <a:gd name="T34" fmla="*/ 143 w 491"/>
                  <a:gd name="T35" fmla="*/ 123 h 144"/>
                  <a:gd name="T36" fmla="*/ 151 w 491"/>
                  <a:gd name="T37" fmla="*/ 138 h 144"/>
                  <a:gd name="T38" fmla="*/ 159 w 491"/>
                  <a:gd name="T39" fmla="*/ 138 h 144"/>
                  <a:gd name="T40" fmla="*/ 168 w 491"/>
                  <a:gd name="T41" fmla="*/ 141 h 144"/>
                  <a:gd name="T42" fmla="*/ 174 w 491"/>
                  <a:gd name="T43" fmla="*/ 126 h 144"/>
                  <a:gd name="T44" fmla="*/ 183 w 491"/>
                  <a:gd name="T45" fmla="*/ 133 h 144"/>
                  <a:gd name="T46" fmla="*/ 191 w 491"/>
                  <a:gd name="T47" fmla="*/ 134 h 144"/>
                  <a:gd name="T48" fmla="*/ 199 w 491"/>
                  <a:gd name="T49" fmla="*/ 128 h 144"/>
                  <a:gd name="T50" fmla="*/ 207 w 491"/>
                  <a:gd name="T51" fmla="*/ 134 h 144"/>
                  <a:gd name="T52" fmla="*/ 216 w 491"/>
                  <a:gd name="T53" fmla="*/ 111 h 144"/>
                  <a:gd name="T54" fmla="*/ 224 w 491"/>
                  <a:gd name="T55" fmla="*/ 133 h 144"/>
                  <a:gd name="T56" fmla="*/ 232 w 491"/>
                  <a:gd name="T57" fmla="*/ 128 h 144"/>
                  <a:gd name="T58" fmla="*/ 239 w 491"/>
                  <a:gd name="T59" fmla="*/ 139 h 144"/>
                  <a:gd name="T60" fmla="*/ 247 w 491"/>
                  <a:gd name="T61" fmla="*/ 143 h 144"/>
                  <a:gd name="T62" fmla="*/ 256 w 491"/>
                  <a:gd name="T63" fmla="*/ 138 h 144"/>
                  <a:gd name="T64" fmla="*/ 264 w 491"/>
                  <a:gd name="T65" fmla="*/ 134 h 144"/>
                  <a:gd name="T66" fmla="*/ 272 w 491"/>
                  <a:gd name="T67" fmla="*/ 131 h 144"/>
                  <a:gd name="T68" fmla="*/ 280 w 491"/>
                  <a:gd name="T69" fmla="*/ 134 h 144"/>
                  <a:gd name="T70" fmla="*/ 289 w 491"/>
                  <a:gd name="T71" fmla="*/ 136 h 144"/>
                  <a:gd name="T72" fmla="*/ 297 w 491"/>
                  <a:gd name="T73" fmla="*/ 131 h 144"/>
                  <a:gd name="T74" fmla="*/ 305 w 491"/>
                  <a:gd name="T75" fmla="*/ 143 h 144"/>
                  <a:gd name="T76" fmla="*/ 312 w 491"/>
                  <a:gd name="T77" fmla="*/ 143 h 144"/>
                  <a:gd name="T78" fmla="*/ 320 w 491"/>
                  <a:gd name="T79" fmla="*/ 144 h 144"/>
                  <a:gd name="T80" fmla="*/ 329 w 491"/>
                  <a:gd name="T81" fmla="*/ 138 h 144"/>
                  <a:gd name="T82" fmla="*/ 337 w 491"/>
                  <a:gd name="T83" fmla="*/ 143 h 144"/>
                  <a:gd name="T84" fmla="*/ 345 w 491"/>
                  <a:gd name="T85" fmla="*/ 138 h 144"/>
                  <a:gd name="T86" fmla="*/ 354 w 491"/>
                  <a:gd name="T87" fmla="*/ 143 h 144"/>
                  <a:gd name="T88" fmla="*/ 362 w 491"/>
                  <a:gd name="T89" fmla="*/ 143 h 144"/>
                  <a:gd name="T90" fmla="*/ 370 w 491"/>
                  <a:gd name="T91" fmla="*/ 139 h 144"/>
                  <a:gd name="T92" fmla="*/ 377 w 491"/>
                  <a:gd name="T93" fmla="*/ 144 h 144"/>
                  <a:gd name="T94" fmla="*/ 385 w 491"/>
                  <a:gd name="T95" fmla="*/ 133 h 144"/>
                  <a:gd name="T96" fmla="*/ 393 w 491"/>
                  <a:gd name="T97" fmla="*/ 144 h 144"/>
                  <a:gd name="T98" fmla="*/ 402 w 491"/>
                  <a:gd name="T99" fmla="*/ 139 h 144"/>
                  <a:gd name="T100" fmla="*/ 410 w 491"/>
                  <a:gd name="T101" fmla="*/ 138 h 144"/>
                  <a:gd name="T102" fmla="*/ 418 w 491"/>
                  <a:gd name="T103" fmla="*/ 134 h 144"/>
                  <a:gd name="T104" fmla="*/ 427 w 491"/>
                  <a:gd name="T105" fmla="*/ 138 h 144"/>
                  <a:gd name="T106" fmla="*/ 435 w 491"/>
                  <a:gd name="T107" fmla="*/ 141 h 144"/>
                  <a:gd name="T108" fmla="*/ 441 w 491"/>
                  <a:gd name="T109" fmla="*/ 141 h 144"/>
                  <a:gd name="T110" fmla="*/ 450 w 491"/>
                  <a:gd name="T111" fmla="*/ 141 h 144"/>
                  <a:gd name="T112" fmla="*/ 458 w 491"/>
                  <a:gd name="T113" fmla="*/ 138 h 144"/>
                  <a:gd name="T114" fmla="*/ 466 w 491"/>
                  <a:gd name="T115" fmla="*/ 144 h 144"/>
                  <a:gd name="T116" fmla="*/ 475 w 491"/>
                  <a:gd name="T117" fmla="*/ 138 h 144"/>
                  <a:gd name="T118" fmla="*/ 483 w 491"/>
                  <a:gd name="T119" fmla="*/ 136 h 144"/>
                  <a:gd name="T120" fmla="*/ 491 w 491"/>
                  <a:gd name="T121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44">
                    <a:moveTo>
                      <a:pt x="0" y="133"/>
                    </a:moveTo>
                    <a:lnTo>
                      <a:pt x="2" y="106"/>
                    </a:lnTo>
                    <a:lnTo>
                      <a:pt x="5" y="136"/>
                    </a:lnTo>
                    <a:lnTo>
                      <a:pt x="8" y="136"/>
                    </a:lnTo>
                    <a:lnTo>
                      <a:pt x="10" y="119"/>
                    </a:lnTo>
                    <a:lnTo>
                      <a:pt x="13" y="131"/>
                    </a:lnTo>
                    <a:lnTo>
                      <a:pt x="17" y="141"/>
                    </a:lnTo>
                    <a:lnTo>
                      <a:pt x="18" y="131"/>
                    </a:lnTo>
                    <a:lnTo>
                      <a:pt x="22" y="124"/>
                    </a:lnTo>
                    <a:lnTo>
                      <a:pt x="23" y="109"/>
                    </a:lnTo>
                    <a:lnTo>
                      <a:pt x="27" y="126"/>
                    </a:lnTo>
                    <a:lnTo>
                      <a:pt x="30" y="131"/>
                    </a:lnTo>
                    <a:lnTo>
                      <a:pt x="32" y="118"/>
                    </a:lnTo>
                    <a:lnTo>
                      <a:pt x="35" y="111"/>
                    </a:lnTo>
                    <a:lnTo>
                      <a:pt x="38" y="126"/>
                    </a:lnTo>
                    <a:lnTo>
                      <a:pt x="40" y="114"/>
                    </a:lnTo>
                    <a:lnTo>
                      <a:pt x="43" y="116"/>
                    </a:lnTo>
                    <a:lnTo>
                      <a:pt x="45" y="103"/>
                    </a:lnTo>
                    <a:lnTo>
                      <a:pt x="48" y="133"/>
                    </a:lnTo>
                    <a:lnTo>
                      <a:pt x="52" y="96"/>
                    </a:lnTo>
                    <a:lnTo>
                      <a:pt x="53" y="99"/>
                    </a:lnTo>
                    <a:lnTo>
                      <a:pt x="56" y="128"/>
                    </a:lnTo>
                    <a:lnTo>
                      <a:pt x="60" y="71"/>
                    </a:lnTo>
                    <a:lnTo>
                      <a:pt x="61" y="55"/>
                    </a:lnTo>
                    <a:lnTo>
                      <a:pt x="65" y="104"/>
                    </a:lnTo>
                    <a:lnTo>
                      <a:pt x="66" y="0"/>
                    </a:lnTo>
                    <a:lnTo>
                      <a:pt x="70" y="113"/>
                    </a:lnTo>
                    <a:lnTo>
                      <a:pt x="73" y="99"/>
                    </a:lnTo>
                    <a:lnTo>
                      <a:pt x="75" y="80"/>
                    </a:lnTo>
                    <a:lnTo>
                      <a:pt x="78" y="128"/>
                    </a:lnTo>
                    <a:lnTo>
                      <a:pt x="81" y="18"/>
                    </a:lnTo>
                    <a:lnTo>
                      <a:pt x="83" y="80"/>
                    </a:lnTo>
                    <a:lnTo>
                      <a:pt x="86" y="17"/>
                    </a:lnTo>
                    <a:lnTo>
                      <a:pt x="88" y="56"/>
                    </a:lnTo>
                    <a:lnTo>
                      <a:pt x="91" y="139"/>
                    </a:lnTo>
                    <a:lnTo>
                      <a:pt x="95" y="60"/>
                    </a:lnTo>
                    <a:lnTo>
                      <a:pt x="96" y="109"/>
                    </a:lnTo>
                    <a:lnTo>
                      <a:pt x="100" y="98"/>
                    </a:lnTo>
                    <a:lnTo>
                      <a:pt x="103" y="61"/>
                    </a:lnTo>
                    <a:lnTo>
                      <a:pt x="105" y="136"/>
                    </a:lnTo>
                    <a:lnTo>
                      <a:pt x="108" y="141"/>
                    </a:lnTo>
                    <a:lnTo>
                      <a:pt x="110" y="118"/>
                    </a:lnTo>
                    <a:lnTo>
                      <a:pt x="113" y="121"/>
                    </a:lnTo>
                    <a:lnTo>
                      <a:pt x="116" y="128"/>
                    </a:lnTo>
                    <a:lnTo>
                      <a:pt x="118" y="126"/>
                    </a:lnTo>
                    <a:lnTo>
                      <a:pt x="121" y="108"/>
                    </a:lnTo>
                    <a:lnTo>
                      <a:pt x="125" y="124"/>
                    </a:lnTo>
                    <a:lnTo>
                      <a:pt x="126" y="108"/>
                    </a:lnTo>
                    <a:lnTo>
                      <a:pt x="129" y="118"/>
                    </a:lnTo>
                    <a:lnTo>
                      <a:pt x="131" y="93"/>
                    </a:lnTo>
                    <a:lnTo>
                      <a:pt x="134" y="123"/>
                    </a:lnTo>
                    <a:lnTo>
                      <a:pt x="138" y="93"/>
                    </a:lnTo>
                    <a:lnTo>
                      <a:pt x="139" y="123"/>
                    </a:lnTo>
                    <a:lnTo>
                      <a:pt x="143" y="123"/>
                    </a:lnTo>
                    <a:lnTo>
                      <a:pt x="146" y="131"/>
                    </a:lnTo>
                    <a:lnTo>
                      <a:pt x="148" y="133"/>
                    </a:lnTo>
                    <a:lnTo>
                      <a:pt x="151" y="138"/>
                    </a:lnTo>
                    <a:lnTo>
                      <a:pt x="154" y="113"/>
                    </a:lnTo>
                    <a:lnTo>
                      <a:pt x="156" y="136"/>
                    </a:lnTo>
                    <a:lnTo>
                      <a:pt x="159" y="138"/>
                    </a:lnTo>
                    <a:lnTo>
                      <a:pt x="161" y="129"/>
                    </a:lnTo>
                    <a:lnTo>
                      <a:pt x="164" y="128"/>
                    </a:lnTo>
                    <a:lnTo>
                      <a:pt x="168" y="141"/>
                    </a:lnTo>
                    <a:lnTo>
                      <a:pt x="169" y="139"/>
                    </a:lnTo>
                    <a:lnTo>
                      <a:pt x="173" y="113"/>
                    </a:lnTo>
                    <a:lnTo>
                      <a:pt x="174" y="126"/>
                    </a:lnTo>
                    <a:lnTo>
                      <a:pt x="178" y="124"/>
                    </a:lnTo>
                    <a:lnTo>
                      <a:pt x="181" y="129"/>
                    </a:lnTo>
                    <a:lnTo>
                      <a:pt x="183" y="133"/>
                    </a:lnTo>
                    <a:lnTo>
                      <a:pt x="186" y="133"/>
                    </a:lnTo>
                    <a:lnTo>
                      <a:pt x="189" y="134"/>
                    </a:lnTo>
                    <a:lnTo>
                      <a:pt x="191" y="134"/>
                    </a:lnTo>
                    <a:lnTo>
                      <a:pt x="194" y="144"/>
                    </a:lnTo>
                    <a:lnTo>
                      <a:pt x="196" y="144"/>
                    </a:lnTo>
                    <a:lnTo>
                      <a:pt x="199" y="128"/>
                    </a:lnTo>
                    <a:lnTo>
                      <a:pt x="203" y="128"/>
                    </a:lnTo>
                    <a:lnTo>
                      <a:pt x="204" y="123"/>
                    </a:lnTo>
                    <a:lnTo>
                      <a:pt x="207" y="134"/>
                    </a:lnTo>
                    <a:lnTo>
                      <a:pt x="211" y="119"/>
                    </a:lnTo>
                    <a:lnTo>
                      <a:pt x="212" y="129"/>
                    </a:lnTo>
                    <a:lnTo>
                      <a:pt x="216" y="111"/>
                    </a:lnTo>
                    <a:lnTo>
                      <a:pt x="219" y="131"/>
                    </a:lnTo>
                    <a:lnTo>
                      <a:pt x="221" y="138"/>
                    </a:lnTo>
                    <a:lnTo>
                      <a:pt x="224" y="133"/>
                    </a:lnTo>
                    <a:lnTo>
                      <a:pt x="226" y="131"/>
                    </a:lnTo>
                    <a:lnTo>
                      <a:pt x="229" y="109"/>
                    </a:lnTo>
                    <a:lnTo>
                      <a:pt x="232" y="128"/>
                    </a:lnTo>
                    <a:lnTo>
                      <a:pt x="234" y="134"/>
                    </a:lnTo>
                    <a:lnTo>
                      <a:pt x="237" y="126"/>
                    </a:lnTo>
                    <a:lnTo>
                      <a:pt x="239" y="139"/>
                    </a:lnTo>
                    <a:lnTo>
                      <a:pt x="242" y="126"/>
                    </a:lnTo>
                    <a:lnTo>
                      <a:pt x="246" y="124"/>
                    </a:lnTo>
                    <a:lnTo>
                      <a:pt x="247" y="143"/>
                    </a:lnTo>
                    <a:lnTo>
                      <a:pt x="251" y="136"/>
                    </a:lnTo>
                    <a:lnTo>
                      <a:pt x="254" y="138"/>
                    </a:lnTo>
                    <a:lnTo>
                      <a:pt x="256" y="138"/>
                    </a:lnTo>
                    <a:lnTo>
                      <a:pt x="259" y="128"/>
                    </a:lnTo>
                    <a:lnTo>
                      <a:pt x="262" y="139"/>
                    </a:lnTo>
                    <a:lnTo>
                      <a:pt x="264" y="134"/>
                    </a:lnTo>
                    <a:lnTo>
                      <a:pt x="267" y="133"/>
                    </a:lnTo>
                    <a:lnTo>
                      <a:pt x="269" y="134"/>
                    </a:lnTo>
                    <a:lnTo>
                      <a:pt x="272" y="131"/>
                    </a:lnTo>
                    <a:lnTo>
                      <a:pt x="276" y="144"/>
                    </a:lnTo>
                    <a:lnTo>
                      <a:pt x="277" y="139"/>
                    </a:lnTo>
                    <a:lnTo>
                      <a:pt x="280" y="134"/>
                    </a:lnTo>
                    <a:lnTo>
                      <a:pt x="284" y="129"/>
                    </a:lnTo>
                    <a:lnTo>
                      <a:pt x="285" y="139"/>
                    </a:lnTo>
                    <a:lnTo>
                      <a:pt x="289" y="136"/>
                    </a:lnTo>
                    <a:lnTo>
                      <a:pt x="290" y="134"/>
                    </a:lnTo>
                    <a:lnTo>
                      <a:pt x="294" y="134"/>
                    </a:lnTo>
                    <a:lnTo>
                      <a:pt x="297" y="131"/>
                    </a:lnTo>
                    <a:lnTo>
                      <a:pt x="299" y="134"/>
                    </a:lnTo>
                    <a:lnTo>
                      <a:pt x="302" y="138"/>
                    </a:lnTo>
                    <a:lnTo>
                      <a:pt x="305" y="143"/>
                    </a:lnTo>
                    <a:lnTo>
                      <a:pt x="307" y="131"/>
                    </a:lnTo>
                    <a:lnTo>
                      <a:pt x="310" y="138"/>
                    </a:lnTo>
                    <a:lnTo>
                      <a:pt x="312" y="143"/>
                    </a:lnTo>
                    <a:lnTo>
                      <a:pt x="315" y="138"/>
                    </a:lnTo>
                    <a:lnTo>
                      <a:pt x="319" y="138"/>
                    </a:lnTo>
                    <a:lnTo>
                      <a:pt x="320" y="144"/>
                    </a:lnTo>
                    <a:lnTo>
                      <a:pt x="324" y="138"/>
                    </a:lnTo>
                    <a:lnTo>
                      <a:pt x="327" y="134"/>
                    </a:lnTo>
                    <a:lnTo>
                      <a:pt x="329" y="138"/>
                    </a:lnTo>
                    <a:lnTo>
                      <a:pt x="332" y="143"/>
                    </a:lnTo>
                    <a:lnTo>
                      <a:pt x="334" y="141"/>
                    </a:lnTo>
                    <a:lnTo>
                      <a:pt x="337" y="143"/>
                    </a:lnTo>
                    <a:lnTo>
                      <a:pt x="340" y="141"/>
                    </a:lnTo>
                    <a:lnTo>
                      <a:pt x="342" y="138"/>
                    </a:lnTo>
                    <a:lnTo>
                      <a:pt x="345" y="138"/>
                    </a:lnTo>
                    <a:lnTo>
                      <a:pt x="349" y="138"/>
                    </a:lnTo>
                    <a:lnTo>
                      <a:pt x="350" y="143"/>
                    </a:lnTo>
                    <a:lnTo>
                      <a:pt x="354" y="143"/>
                    </a:lnTo>
                    <a:lnTo>
                      <a:pt x="355" y="138"/>
                    </a:lnTo>
                    <a:lnTo>
                      <a:pt x="358" y="143"/>
                    </a:lnTo>
                    <a:lnTo>
                      <a:pt x="362" y="143"/>
                    </a:lnTo>
                    <a:lnTo>
                      <a:pt x="363" y="141"/>
                    </a:lnTo>
                    <a:lnTo>
                      <a:pt x="367" y="139"/>
                    </a:lnTo>
                    <a:lnTo>
                      <a:pt x="370" y="139"/>
                    </a:lnTo>
                    <a:lnTo>
                      <a:pt x="372" y="133"/>
                    </a:lnTo>
                    <a:lnTo>
                      <a:pt x="375" y="139"/>
                    </a:lnTo>
                    <a:lnTo>
                      <a:pt x="377" y="144"/>
                    </a:lnTo>
                    <a:lnTo>
                      <a:pt x="380" y="143"/>
                    </a:lnTo>
                    <a:lnTo>
                      <a:pt x="383" y="141"/>
                    </a:lnTo>
                    <a:lnTo>
                      <a:pt x="385" y="133"/>
                    </a:lnTo>
                    <a:lnTo>
                      <a:pt x="388" y="143"/>
                    </a:lnTo>
                    <a:lnTo>
                      <a:pt x="392" y="133"/>
                    </a:lnTo>
                    <a:lnTo>
                      <a:pt x="393" y="144"/>
                    </a:lnTo>
                    <a:lnTo>
                      <a:pt x="397" y="143"/>
                    </a:lnTo>
                    <a:lnTo>
                      <a:pt x="400" y="136"/>
                    </a:lnTo>
                    <a:lnTo>
                      <a:pt x="402" y="139"/>
                    </a:lnTo>
                    <a:lnTo>
                      <a:pt x="405" y="141"/>
                    </a:lnTo>
                    <a:lnTo>
                      <a:pt x="407" y="138"/>
                    </a:lnTo>
                    <a:lnTo>
                      <a:pt x="410" y="138"/>
                    </a:lnTo>
                    <a:lnTo>
                      <a:pt x="413" y="133"/>
                    </a:lnTo>
                    <a:lnTo>
                      <a:pt x="415" y="141"/>
                    </a:lnTo>
                    <a:lnTo>
                      <a:pt x="418" y="134"/>
                    </a:lnTo>
                    <a:lnTo>
                      <a:pt x="420" y="134"/>
                    </a:lnTo>
                    <a:lnTo>
                      <a:pt x="423" y="139"/>
                    </a:lnTo>
                    <a:lnTo>
                      <a:pt x="427" y="138"/>
                    </a:lnTo>
                    <a:lnTo>
                      <a:pt x="428" y="139"/>
                    </a:lnTo>
                    <a:lnTo>
                      <a:pt x="431" y="136"/>
                    </a:lnTo>
                    <a:lnTo>
                      <a:pt x="435" y="141"/>
                    </a:lnTo>
                    <a:lnTo>
                      <a:pt x="436" y="139"/>
                    </a:lnTo>
                    <a:lnTo>
                      <a:pt x="440" y="136"/>
                    </a:lnTo>
                    <a:lnTo>
                      <a:pt x="441" y="141"/>
                    </a:lnTo>
                    <a:lnTo>
                      <a:pt x="445" y="139"/>
                    </a:lnTo>
                    <a:lnTo>
                      <a:pt x="448" y="134"/>
                    </a:lnTo>
                    <a:lnTo>
                      <a:pt x="450" y="141"/>
                    </a:lnTo>
                    <a:lnTo>
                      <a:pt x="453" y="144"/>
                    </a:lnTo>
                    <a:lnTo>
                      <a:pt x="456" y="141"/>
                    </a:lnTo>
                    <a:lnTo>
                      <a:pt x="458" y="138"/>
                    </a:lnTo>
                    <a:lnTo>
                      <a:pt x="461" y="143"/>
                    </a:lnTo>
                    <a:lnTo>
                      <a:pt x="465" y="141"/>
                    </a:lnTo>
                    <a:lnTo>
                      <a:pt x="466" y="144"/>
                    </a:lnTo>
                    <a:lnTo>
                      <a:pt x="470" y="133"/>
                    </a:lnTo>
                    <a:lnTo>
                      <a:pt x="471" y="136"/>
                    </a:lnTo>
                    <a:lnTo>
                      <a:pt x="475" y="138"/>
                    </a:lnTo>
                    <a:lnTo>
                      <a:pt x="478" y="143"/>
                    </a:lnTo>
                    <a:lnTo>
                      <a:pt x="480" y="143"/>
                    </a:lnTo>
                    <a:lnTo>
                      <a:pt x="483" y="136"/>
                    </a:lnTo>
                    <a:lnTo>
                      <a:pt x="485" y="139"/>
                    </a:lnTo>
                    <a:lnTo>
                      <a:pt x="488" y="136"/>
                    </a:lnTo>
                    <a:lnTo>
                      <a:pt x="491" y="1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5" name="Freeform 399"/>
              <p:cNvSpPr>
                <a:spLocks/>
              </p:cNvSpPr>
              <p:nvPr/>
            </p:nvSpPr>
            <p:spPr bwMode="auto">
              <a:xfrm>
                <a:off x="669" y="2120"/>
                <a:ext cx="2024" cy="145"/>
              </a:xfrm>
              <a:custGeom>
                <a:avLst/>
                <a:gdLst>
                  <a:gd name="T0" fmla="*/ 30 w 2024"/>
                  <a:gd name="T1" fmla="*/ 130 h 145"/>
                  <a:gd name="T2" fmla="*/ 63 w 2024"/>
                  <a:gd name="T3" fmla="*/ 136 h 145"/>
                  <a:gd name="T4" fmla="*/ 94 w 2024"/>
                  <a:gd name="T5" fmla="*/ 136 h 145"/>
                  <a:gd name="T6" fmla="*/ 127 w 2024"/>
                  <a:gd name="T7" fmla="*/ 140 h 145"/>
                  <a:gd name="T8" fmla="*/ 159 w 2024"/>
                  <a:gd name="T9" fmla="*/ 145 h 145"/>
                  <a:gd name="T10" fmla="*/ 192 w 2024"/>
                  <a:gd name="T11" fmla="*/ 126 h 145"/>
                  <a:gd name="T12" fmla="*/ 224 w 2024"/>
                  <a:gd name="T13" fmla="*/ 138 h 145"/>
                  <a:gd name="T14" fmla="*/ 257 w 2024"/>
                  <a:gd name="T15" fmla="*/ 140 h 145"/>
                  <a:gd name="T16" fmla="*/ 288 w 2024"/>
                  <a:gd name="T17" fmla="*/ 131 h 145"/>
                  <a:gd name="T18" fmla="*/ 322 w 2024"/>
                  <a:gd name="T19" fmla="*/ 128 h 145"/>
                  <a:gd name="T20" fmla="*/ 353 w 2024"/>
                  <a:gd name="T21" fmla="*/ 126 h 145"/>
                  <a:gd name="T22" fmla="*/ 386 w 2024"/>
                  <a:gd name="T23" fmla="*/ 123 h 145"/>
                  <a:gd name="T24" fmla="*/ 418 w 2024"/>
                  <a:gd name="T25" fmla="*/ 81 h 145"/>
                  <a:gd name="T26" fmla="*/ 451 w 2024"/>
                  <a:gd name="T27" fmla="*/ 143 h 145"/>
                  <a:gd name="T28" fmla="*/ 483 w 2024"/>
                  <a:gd name="T29" fmla="*/ 126 h 145"/>
                  <a:gd name="T30" fmla="*/ 516 w 2024"/>
                  <a:gd name="T31" fmla="*/ 143 h 145"/>
                  <a:gd name="T32" fmla="*/ 547 w 2024"/>
                  <a:gd name="T33" fmla="*/ 141 h 145"/>
                  <a:gd name="T34" fmla="*/ 580 w 2024"/>
                  <a:gd name="T35" fmla="*/ 145 h 145"/>
                  <a:gd name="T36" fmla="*/ 612 w 2024"/>
                  <a:gd name="T37" fmla="*/ 136 h 145"/>
                  <a:gd name="T38" fmla="*/ 645 w 2024"/>
                  <a:gd name="T39" fmla="*/ 143 h 145"/>
                  <a:gd name="T40" fmla="*/ 677 w 2024"/>
                  <a:gd name="T41" fmla="*/ 140 h 145"/>
                  <a:gd name="T42" fmla="*/ 710 w 2024"/>
                  <a:gd name="T43" fmla="*/ 143 h 145"/>
                  <a:gd name="T44" fmla="*/ 741 w 2024"/>
                  <a:gd name="T45" fmla="*/ 141 h 145"/>
                  <a:gd name="T46" fmla="*/ 775 w 2024"/>
                  <a:gd name="T47" fmla="*/ 141 h 145"/>
                  <a:gd name="T48" fmla="*/ 806 w 2024"/>
                  <a:gd name="T49" fmla="*/ 136 h 145"/>
                  <a:gd name="T50" fmla="*/ 839 w 2024"/>
                  <a:gd name="T51" fmla="*/ 140 h 145"/>
                  <a:gd name="T52" fmla="*/ 873 w 2024"/>
                  <a:gd name="T53" fmla="*/ 136 h 145"/>
                  <a:gd name="T54" fmla="*/ 904 w 2024"/>
                  <a:gd name="T55" fmla="*/ 136 h 145"/>
                  <a:gd name="T56" fmla="*/ 937 w 2024"/>
                  <a:gd name="T57" fmla="*/ 140 h 145"/>
                  <a:gd name="T58" fmla="*/ 969 w 2024"/>
                  <a:gd name="T59" fmla="*/ 138 h 145"/>
                  <a:gd name="T60" fmla="*/ 1002 w 2024"/>
                  <a:gd name="T61" fmla="*/ 145 h 145"/>
                  <a:gd name="T62" fmla="*/ 1033 w 2024"/>
                  <a:gd name="T63" fmla="*/ 135 h 145"/>
                  <a:gd name="T64" fmla="*/ 1067 w 2024"/>
                  <a:gd name="T65" fmla="*/ 131 h 145"/>
                  <a:gd name="T66" fmla="*/ 1098 w 2024"/>
                  <a:gd name="T67" fmla="*/ 143 h 145"/>
                  <a:gd name="T68" fmla="*/ 1131 w 2024"/>
                  <a:gd name="T69" fmla="*/ 141 h 145"/>
                  <a:gd name="T70" fmla="*/ 1163 w 2024"/>
                  <a:gd name="T71" fmla="*/ 125 h 145"/>
                  <a:gd name="T72" fmla="*/ 1196 w 2024"/>
                  <a:gd name="T73" fmla="*/ 130 h 145"/>
                  <a:gd name="T74" fmla="*/ 1228 w 2024"/>
                  <a:gd name="T75" fmla="*/ 90 h 145"/>
                  <a:gd name="T76" fmla="*/ 1261 w 2024"/>
                  <a:gd name="T77" fmla="*/ 103 h 145"/>
                  <a:gd name="T78" fmla="*/ 1292 w 2024"/>
                  <a:gd name="T79" fmla="*/ 123 h 145"/>
                  <a:gd name="T80" fmla="*/ 1325 w 2024"/>
                  <a:gd name="T81" fmla="*/ 131 h 145"/>
                  <a:gd name="T82" fmla="*/ 1357 w 2024"/>
                  <a:gd name="T83" fmla="*/ 126 h 145"/>
                  <a:gd name="T84" fmla="*/ 1390 w 2024"/>
                  <a:gd name="T85" fmla="*/ 143 h 145"/>
                  <a:gd name="T86" fmla="*/ 1422 w 2024"/>
                  <a:gd name="T87" fmla="*/ 136 h 145"/>
                  <a:gd name="T88" fmla="*/ 1455 w 2024"/>
                  <a:gd name="T89" fmla="*/ 145 h 145"/>
                  <a:gd name="T90" fmla="*/ 1486 w 2024"/>
                  <a:gd name="T91" fmla="*/ 140 h 145"/>
                  <a:gd name="T92" fmla="*/ 1520 w 2024"/>
                  <a:gd name="T93" fmla="*/ 140 h 145"/>
                  <a:gd name="T94" fmla="*/ 1551 w 2024"/>
                  <a:gd name="T95" fmla="*/ 141 h 145"/>
                  <a:gd name="T96" fmla="*/ 1584 w 2024"/>
                  <a:gd name="T97" fmla="*/ 143 h 145"/>
                  <a:gd name="T98" fmla="*/ 1616 w 2024"/>
                  <a:gd name="T99" fmla="*/ 135 h 145"/>
                  <a:gd name="T100" fmla="*/ 1649 w 2024"/>
                  <a:gd name="T101" fmla="*/ 130 h 145"/>
                  <a:gd name="T102" fmla="*/ 1681 w 2024"/>
                  <a:gd name="T103" fmla="*/ 136 h 145"/>
                  <a:gd name="T104" fmla="*/ 1714 w 2024"/>
                  <a:gd name="T105" fmla="*/ 138 h 145"/>
                  <a:gd name="T106" fmla="*/ 1745 w 2024"/>
                  <a:gd name="T107" fmla="*/ 138 h 145"/>
                  <a:gd name="T108" fmla="*/ 1778 w 2024"/>
                  <a:gd name="T109" fmla="*/ 138 h 145"/>
                  <a:gd name="T110" fmla="*/ 1810 w 2024"/>
                  <a:gd name="T111" fmla="*/ 141 h 145"/>
                  <a:gd name="T112" fmla="*/ 1843 w 2024"/>
                  <a:gd name="T113" fmla="*/ 143 h 145"/>
                  <a:gd name="T114" fmla="*/ 1875 w 2024"/>
                  <a:gd name="T115" fmla="*/ 140 h 145"/>
                  <a:gd name="T116" fmla="*/ 1908 w 2024"/>
                  <a:gd name="T117" fmla="*/ 140 h 145"/>
                  <a:gd name="T118" fmla="*/ 1939 w 2024"/>
                  <a:gd name="T119" fmla="*/ 143 h 145"/>
                  <a:gd name="T120" fmla="*/ 1973 w 2024"/>
                  <a:gd name="T121" fmla="*/ 145 h 145"/>
                  <a:gd name="T122" fmla="*/ 2004 w 2024"/>
                  <a:gd name="T123" fmla="*/ 126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5">
                    <a:moveTo>
                      <a:pt x="0" y="138"/>
                    </a:moveTo>
                    <a:lnTo>
                      <a:pt x="3" y="136"/>
                    </a:lnTo>
                    <a:lnTo>
                      <a:pt x="5" y="140"/>
                    </a:lnTo>
                    <a:lnTo>
                      <a:pt x="8" y="135"/>
                    </a:lnTo>
                    <a:lnTo>
                      <a:pt x="11" y="141"/>
                    </a:lnTo>
                    <a:lnTo>
                      <a:pt x="13" y="136"/>
                    </a:lnTo>
                    <a:lnTo>
                      <a:pt x="16" y="138"/>
                    </a:lnTo>
                    <a:lnTo>
                      <a:pt x="20" y="138"/>
                    </a:lnTo>
                    <a:lnTo>
                      <a:pt x="21" y="131"/>
                    </a:lnTo>
                    <a:lnTo>
                      <a:pt x="25" y="133"/>
                    </a:lnTo>
                    <a:lnTo>
                      <a:pt x="28" y="136"/>
                    </a:lnTo>
                    <a:lnTo>
                      <a:pt x="30" y="130"/>
                    </a:lnTo>
                    <a:lnTo>
                      <a:pt x="33" y="136"/>
                    </a:lnTo>
                    <a:lnTo>
                      <a:pt x="35" y="140"/>
                    </a:lnTo>
                    <a:lnTo>
                      <a:pt x="38" y="140"/>
                    </a:lnTo>
                    <a:lnTo>
                      <a:pt x="41" y="140"/>
                    </a:lnTo>
                    <a:lnTo>
                      <a:pt x="43" y="131"/>
                    </a:lnTo>
                    <a:lnTo>
                      <a:pt x="46" y="145"/>
                    </a:lnTo>
                    <a:lnTo>
                      <a:pt x="49" y="131"/>
                    </a:lnTo>
                    <a:lnTo>
                      <a:pt x="51" y="131"/>
                    </a:lnTo>
                    <a:lnTo>
                      <a:pt x="54" y="138"/>
                    </a:lnTo>
                    <a:lnTo>
                      <a:pt x="56" y="138"/>
                    </a:lnTo>
                    <a:lnTo>
                      <a:pt x="59" y="138"/>
                    </a:lnTo>
                    <a:lnTo>
                      <a:pt x="63" y="136"/>
                    </a:lnTo>
                    <a:lnTo>
                      <a:pt x="64" y="133"/>
                    </a:lnTo>
                    <a:lnTo>
                      <a:pt x="68" y="131"/>
                    </a:lnTo>
                    <a:lnTo>
                      <a:pt x="69" y="138"/>
                    </a:lnTo>
                    <a:lnTo>
                      <a:pt x="73" y="138"/>
                    </a:lnTo>
                    <a:lnTo>
                      <a:pt x="76" y="133"/>
                    </a:lnTo>
                    <a:lnTo>
                      <a:pt x="78" y="141"/>
                    </a:lnTo>
                    <a:lnTo>
                      <a:pt x="81" y="135"/>
                    </a:lnTo>
                    <a:lnTo>
                      <a:pt x="84" y="131"/>
                    </a:lnTo>
                    <a:lnTo>
                      <a:pt x="86" y="140"/>
                    </a:lnTo>
                    <a:lnTo>
                      <a:pt x="89" y="131"/>
                    </a:lnTo>
                    <a:lnTo>
                      <a:pt x="93" y="141"/>
                    </a:lnTo>
                    <a:lnTo>
                      <a:pt x="94" y="136"/>
                    </a:lnTo>
                    <a:lnTo>
                      <a:pt x="98" y="136"/>
                    </a:lnTo>
                    <a:lnTo>
                      <a:pt x="99" y="141"/>
                    </a:lnTo>
                    <a:lnTo>
                      <a:pt x="103" y="131"/>
                    </a:lnTo>
                    <a:lnTo>
                      <a:pt x="106" y="140"/>
                    </a:lnTo>
                    <a:lnTo>
                      <a:pt x="108" y="138"/>
                    </a:lnTo>
                    <a:lnTo>
                      <a:pt x="111" y="133"/>
                    </a:lnTo>
                    <a:lnTo>
                      <a:pt x="114" y="140"/>
                    </a:lnTo>
                    <a:lnTo>
                      <a:pt x="116" y="133"/>
                    </a:lnTo>
                    <a:lnTo>
                      <a:pt x="119" y="136"/>
                    </a:lnTo>
                    <a:lnTo>
                      <a:pt x="121" y="140"/>
                    </a:lnTo>
                    <a:lnTo>
                      <a:pt x="124" y="141"/>
                    </a:lnTo>
                    <a:lnTo>
                      <a:pt x="127" y="140"/>
                    </a:lnTo>
                    <a:lnTo>
                      <a:pt x="129" y="143"/>
                    </a:lnTo>
                    <a:lnTo>
                      <a:pt x="132" y="141"/>
                    </a:lnTo>
                    <a:lnTo>
                      <a:pt x="134" y="133"/>
                    </a:lnTo>
                    <a:lnTo>
                      <a:pt x="137" y="140"/>
                    </a:lnTo>
                    <a:lnTo>
                      <a:pt x="141" y="133"/>
                    </a:lnTo>
                    <a:lnTo>
                      <a:pt x="142" y="138"/>
                    </a:lnTo>
                    <a:lnTo>
                      <a:pt x="146" y="141"/>
                    </a:lnTo>
                    <a:lnTo>
                      <a:pt x="149" y="130"/>
                    </a:lnTo>
                    <a:lnTo>
                      <a:pt x="151" y="145"/>
                    </a:lnTo>
                    <a:lnTo>
                      <a:pt x="154" y="141"/>
                    </a:lnTo>
                    <a:lnTo>
                      <a:pt x="157" y="143"/>
                    </a:lnTo>
                    <a:lnTo>
                      <a:pt x="159" y="145"/>
                    </a:lnTo>
                    <a:lnTo>
                      <a:pt x="162" y="141"/>
                    </a:lnTo>
                    <a:lnTo>
                      <a:pt x="164" y="136"/>
                    </a:lnTo>
                    <a:lnTo>
                      <a:pt x="167" y="133"/>
                    </a:lnTo>
                    <a:lnTo>
                      <a:pt x="171" y="136"/>
                    </a:lnTo>
                    <a:lnTo>
                      <a:pt x="172" y="141"/>
                    </a:lnTo>
                    <a:lnTo>
                      <a:pt x="176" y="138"/>
                    </a:lnTo>
                    <a:lnTo>
                      <a:pt x="179" y="141"/>
                    </a:lnTo>
                    <a:lnTo>
                      <a:pt x="181" y="140"/>
                    </a:lnTo>
                    <a:lnTo>
                      <a:pt x="184" y="140"/>
                    </a:lnTo>
                    <a:lnTo>
                      <a:pt x="186" y="136"/>
                    </a:lnTo>
                    <a:lnTo>
                      <a:pt x="189" y="135"/>
                    </a:lnTo>
                    <a:lnTo>
                      <a:pt x="192" y="126"/>
                    </a:lnTo>
                    <a:lnTo>
                      <a:pt x="194" y="141"/>
                    </a:lnTo>
                    <a:lnTo>
                      <a:pt x="197" y="140"/>
                    </a:lnTo>
                    <a:lnTo>
                      <a:pt x="200" y="138"/>
                    </a:lnTo>
                    <a:lnTo>
                      <a:pt x="202" y="133"/>
                    </a:lnTo>
                    <a:lnTo>
                      <a:pt x="205" y="143"/>
                    </a:lnTo>
                    <a:lnTo>
                      <a:pt x="207" y="140"/>
                    </a:lnTo>
                    <a:lnTo>
                      <a:pt x="210" y="138"/>
                    </a:lnTo>
                    <a:lnTo>
                      <a:pt x="214" y="143"/>
                    </a:lnTo>
                    <a:lnTo>
                      <a:pt x="215" y="130"/>
                    </a:lnTo>
                    <a:lnTo>
                      <a:pt x="219" y="143"/>
                    </a:lnTo>
                    <a:lnTo>
                      <a:pt x="222" y="135"/>
                    </a:lnTo>
                    <a:lnTo>
                      <a:pt x="224" y="138"/>
                    </a:lnTo>
                    <a:lnTo>
                      <a:pt x="227" y="145"/>
                    </a:lnTo>
                    <a:lnTo>
                      <a:pt x="229" y="143"/>
                    </a:lnTo>
                    <a:lnTo>
                      <a:pt x="232" y="138"/>
                    </a:lnTo>
                    <a:lnTo>
                      <a:pt x="235" y="135"/>
                    </a:lnTo>
                    <a:lnTo>
                      <a:pt x="237" y="140"/>
                    </a:lnTo>
                    <a:lnTo>
                      <a:pt x="240" y="138"/>
                    </a:lnTo>
                    <a:lnTo>
                      <a:pt x="244" y="136"/>
                    </a:lnTo>
                    <a:lnTo>
                      <a:pt x="245" y="140"/>
                    </a:lnTo>
                    <a:lnTo>
                      <a:pt x="249" y="138"/>
                    </a:lnTo>
                    <a:lnTo>
                      <a:pt x="250" y="141"/>
                    </a:lnTo>
                    <a:lnTo>
                      <a:pt x="254" y="141"/>
                    </a:lnTo>
                    <a:lnTo>
                      <a:pt x="257" y="140"/>
                    </a:lnTo>
                    <a:lnTo>
                      <a:pt x="259" y="143"/>
                    </a:lnTo>
                    <a:lnTo>
                      <a:pt x="262" y="140"/>
                    </a:lnTo>
                    <a:lnTo>
                      <a:pt x="265" y="145"/>
                    </a:lnTo>
                    <a:lnTo>
                      <a:pt x="267" y="135"/>
                    </a:lnTo>
                    <a:lnTo>
                      <a:pt x="270" y="135"/>
                    </a:lnTo>
                    <a:lnTo>
                      <a:pt x="272" y="143"/>
                    </a:lnTo>
                    <a:lnTo>
                      <a:pt x="275" y="141"/>
                    </a:lnTo>
                    <a:lnTo>
                      <a:pt x="278" y="136"/>
                    </a:lnTo>
                    <a:lnTo>
                      <a:pt x="280" y="141"/>
                    </a:lnTo>
                    <a:lnTo>
                      <a:pt x="283" y="140"/>
                    </a:lnTo>
                    <a:lnTo>
                      <a:pt x="287" y="140"/>
                    </a:lnTo>
                    <a:lnTo>
                      <a:pt x="288" y="131"/>
                    </a:lnTo>
                    <a:lnTo>
                      <a:pt x="292" y="138"/>
                    </a:lnTo>
                    <a:lnTo>
                      <a:pt x="295" y="140"/>
                    </a:lnTo>
                    <a:lnTo>
                      <a:pt x="297" y="143"/>
                    </a:lnTo>
                    <a:lnTo>
                      <a:pt x="300" y="133"/>
                    </a:lnTo>
                    <a:lnTo>
                      <a:pt x="302" y="136"/>
                    </a:lnTo>
                    <a:lnTo>
                      <a:pt x="305" y="136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3" y="130"/>
                    </a:lnTo>
                    <a:lnTo>
                      <a:pt x="315" y="136"/>
                    </a:lnTo>
                    <a:lnTo>
                      <a:pt x="318" y="140"/>
                    </a:lnTo>
                    <a:lnTo>
                      <a:pt x="322" y="128"/>
                    </a:lnTo>
                    <a:lnTo>
                      <a:pt x="323" y="133"/>
                    </a:lnTo>
                    <a:lnTo>
                      <a:pt x="327" y="115"/>
                    </a:lnTo>
                    <a:lnTo>
                      <a:pt x="330" y="140"/>
                    </a:lnTo>
                    <a:lnTo>
                      <a:pt x="332" y="143"/>
                    </a:lnTo>
                    <a:lnTo>
                      <a:pt x="335" y="135"/>
                    </a:lnTo>
                    <a:lnTo>
                      <a:pt x="338" y="136"/>
                    </a:lnTo>
                    <a:lnTo>
                      <a:pt x="340" y="143"/>
                    </a:lnTo>
                    <a:lnTo>
                      <a:pt x="343" y="141"/>
                    </a:lnTo>
                    <a:lnTo>
                      <a:pt x="345" y="135"/>
                    </a:lnTo>
                    <a:lnTo>
                      <a:pt x="348" y="110"/>
                    </a:lnTo>
                    <a:lnTo>
                      <a:pt x="351" y="128"/>
                    </a:lnTo>
                    <a:lnTo>
                      <a:pt x="353" y="126"/>
                    </a:lnTo>
                    <a:lnTo>
                      <a:pt x="356" y="103"/>
                    </a:lnTo>
                    <a:lnTo>
                      <a:pt x="360" y="133"/>
                    </a:lnTo>
                    <a:lnTo>
                      <a:pt x="361" y="110"/>
                    </a:lnTo>
                    <a:lnTo>
                      <a:pt x="365" y="136"/>
                    </a:lnTo>
                    <a:lnTo>
                      <a:pt x="366" y="93"/>
                    </a:lnTo>
                    <a:lnTo>
                      <a:pt x="370" y="106"/>
                    </a:lnTo>
                    <a:lnTo>
                      <a:pt x="373" y="120"/>
                    </a:lnTo>
                    <a:lnTo>
                      <a:pt x="375" y="98"/>
                    </a:lnTo>
                    <a:lnTo>
                      <a:pt x="378" y="86"/>
                    </a:lnTo>
                    <a:lnTo>
                      <a:pt x="380" y="110"/>
                    </a:lnTo>
                    <a:lnTo>
                      <a:pt x="383" y="91"/>
                    </a:lnTo>
                    <a:lnTo>
                      <a:pt x="386" y="123"/>
                    </a:lnTo>
                    <a:lnTo>
                      <a:pt x="388" y="110"/>
                    </a:lnTo>
                    <a:lnTo>
                      <a:pt x="391" y="115"/>
                    </a:lnTo>
                    <a:lnTo>
                      <a:pt x="395" y="78"/>
                    </a:lnTo>
                    <a:lnTo>
                      <a:pt x="396" y="100"/>
                    </a:lnTo>
                    <a:lnTo>
                      <a:pt x="400" y="86"/>
                    </a:lnTo>
                    <a:lnTo>
                      <a:pt x="403" y="111"/>
                    </a:lnTo>
                    <a:lnTo>
                      <a:pt x="405" y="57"/>
                    </a:lnTo>
                    <a:lnTo>
                      <a:pt x="408" y="108"/>
                    </a:lnTo>
                    <a:lnTo>
                      <a:pt x="410" y="123"/>
                    </a:lnTo>
                    <a:lnTo>
                      <a:pt x="413" y="101"/>
                    </a:lnTo>
                    <a:lnTo>
                      <a:pt x="416" y="70"/>
                    </a:lnTo>
                    <a:lnTo>
                      <a:pt x="418" y="81"/>
                    </a:lnTo>
                    <a:lnTo>
                      <a:pt x="421" y="135"/>
                    </a:lnTo>
                    <a:lnTo>
                      <a:pt x="424" y="135"/>
                    </a:lnTo>
                    <a:lnTo>
                      <a:pt x="426" y="108"/>
                    </a:lnTo>
                    <a:lnTo>
                      <a:pt x="429" y="120"/>
                    </a:lnTo>
                    <a:lnTo>
                      <a:pt x="431" y="118"/>
                    </a:lnTo>
                    <a:lnTo>
                      <a:pt x="434" y="120"/>
                    </a:lnTo>
                    <a:lnTo>
                      <a:pt x="438" y="133"/>
                    </a:lnTo>
                    <a:lnTo>
                      <a:pt x="439" y="125"/>
                    </a:lnTo>
                    <a:lnTo>
                      <a:pt x="443" y="131"/>
                    </a:lnTo>
                    <a:lnTo>
                      <a:pt x="446" y="125"/>
                    </a:lnTo>
                    <a:lnTo>
                      <a:pt x="448" y="135"/>
                    </a:lnTo>
                    <a:lnTo>
                      <a:pt x="451" y="143"/>
                    </a:lnTo>
                    <a:lnTo>
                      <a:pt x="453" y="123"/>
                    </a:lnTo>
                    <a:lnTo>
                      <a:pt x="456" y="133"/>
                    </a:lnTo>
                    <a:lnTo>
                      <a:pt x="459" y="125"/>
                    </a:lnTo>
                    <a:lnTo>
                      <a:pt x="461" y="135"/>
                    </a:lnTo>
                    <a:lnTo>
                      <a:pt x="464" y="131"/>
                    </a:lnTo>
                    <a:lnTo>
                      <a:pt x="468" y="131"/>
                    </a:lnTo>
                    <a:lnTo>
                      <a:pt x="469" y="140"/>
                    </a:lnTo>
                    <a:lnTo>
                      <a:pt x="473" y="141"/>
                    </a:lnTo>
                    <a:lnTo>
                      <a:pt x="474" y="135"/>
                    </a:lnTo>
                    <a:lnTo>
                      <a:pt x="478" y="140"/>
                    </a:lnTo>
                    <a:lnTo>
                      <a:pt x="481" y="130"/>
                    </a:lnTo>
                    <a:lnTo>
                      <a:pt x="483" y="126"/>
                    </a:lnTo>
                    <a:lnTo>
                      <a:pt x="486" y="145"/>
                    </a:lnTo>
                    <a:lnTo>
                      <a:pt x="489" y="133"/>
                    </a:lnTo>
                    <a:lnTo>
                      <a:pt x="491" y="130"/>
                    </a:lnTo>
                    <a:lnTo>
                      <a:pt x="494" y="140"/>
                    </a:lnTo>
                    <a:lnTo>
                      <a:pt x="496" y="138"/>
                    </a:lnTo>
                    <a:lnTo>
                      <a:pt x="499" y="135"/>
                    </a:lnTo>
                    <a:lnTo>
                      <a:pt x="502" y="136"/>
                    </a:lnTo>
                    <a:lnTo>
                      <a:pt x="504" y="140"/>
                    </a:lnTo>
                    <a:lnTo>
                      <a:pt x="507" y="133"/>
                    </a:lnTo>
                    <a:lnTo>
                      <a:pt x="511" y="143"/>
                    </a:lnTo>
                    <a:lnTo>
                      <a:pt x="512" y="135"/>
                    </a:lnTo>
                    <a:lnTo>
                      <a:pt x="516" y="143"/>
                    </a:lnTo>
                    <a:lnTo>
                      <a:pt x="517" y="133"/>
                    </a:lnTo>
                    <a:lnTo>
                      <a:pt x="521" y="131"/>
                    </a:lnTo>
                    <a:lnTo>
                      <a:pt x="524" y="143"/>
                    </a:lnTo>
                    <a:lnTo>
                      <a:pt x="526" y="141"/>
                    </a:lnTo>
                    <a:lnTo>
                      <a:pt x="529" y="138"/>
                    </a:lnTo>
                    <a:lnTo>
                      <a:pt x="532" y="140"/>
                    </a:lnTo>
                    <a:lnTo>
                      <a:pt x="534" y="135"/>
                    </a:lnTo>
                    <a:lnTo>
                      <a:pt x="537" y="143"/>
                    </a:lnTo>
                    <a:lnTo>
                      <a:pt x="541" y="138"/>
                    </a:lnTo>
                    <a:lnTo>
                      <a:pt x="542" y="133"/>
                    </a:lnTo>
                    <a:lnTo>
                      <a:pt x="546" y="136"/>
                    </a:lnTo>
                    <a:lnTo>
                      <a:pt x="547" y="141"/>
                    </a:lnTo>
                    <a:lnTo>
                      <a:pt x="551" y="143"/>
                    </a:lnTo>
                    <a:lnTo>
                      <a:pt x="554" y="143"/>
                    </a:lnTo>
                    <a:lnTo>
                      <a:pt x="556" y="138"/>
                    </a:lnTo>
                    <a:lnTo>
                      <a:pt x="559" y="141"/>
                    </a:lnTo>
                    <a:lnTo>
                      <a:pt x="561" y="141"/>
                    </a:lnTo>
                    <a:lnTo>
                      <a:pt x="564" y="141"/>
                    </a:lnTo>
                    <a:lnTo>
                      <a:pt x="567" y="141"/>
                    </a:lnTo>
                    <a:lnTo>
                      <a:pt x="569" y="143"/>
                    </a:lnTo>
                    <a:lnTo>
                      <a:pt x="572" y="145"/>
                    </a:lnTo>
                    <a:lnTo>
                      <a:pt x="575" y="140"/>
                    </a:lnTo>
                    <a:lnTo>
                      <a:pt x="577" y="141"/>
                    </a:lnTo>
                    <a:lnTo>
                      <a:pt x="580" y="145"/>
                    </a:lnTo>
                    <a:lnTo>
                      <a:pt x="582" y="135"/>
                    </a:lnTo>
                    <a:lnTo>
                      <a:pt x="585" y="143"/>
                    </a:lnTo>
                    <a:lnTo>
                      <a:pt x="589" y="140"/>
                    </a:lnTo>
                    <a:lnTo>
                      <a:pt x="590" y="141"/>
                    </a:lnTo>
                    <a:lnTo>
                      <a:pt x="594" y="140"/>
                    </a:lnTo>
                    <a:lnTo>
                      <a:pt x="597" y="141"/>
                    </a:lnTo>
                    <a:lnTo>
                      <a:pt x="599" y="138"/>
                    </a:lnTo>
                    <a:lnTo>
                      <a:pt x="602" y="136"/>
                    </a:lnTo>
                    <a:lnTo>
                      <a:pt x="605" y="138"/>
                    </a:lnTo>
                    <a:lnTo>
                      <a:pt x="607" y="140"/>
                    </a:lnTo>
                    <a:lnTo>
                      <a:pt x="610" y="143"/>
                    </a:lnTo>
                    <a:lnTo>
                      <a:pt x="612" y="136"/>
                    </a:lnTo>
                    <a:lnTo>
                      <a:pt x="615" y="143"/>
                    </a:lnTo>
                    <a:lnTo>
                      <a:pt x="619" y="140"/>
                    </a:lnTo>
                    <a:lnTo>
                      <a:pt x="620" y="143"/>
                    </a:lnTo>
                    <a:lnTo>
                      <a:pt x="624" y="145"/>
                    </a:lnTo>
                    <a:lnTo>
                      <a:pt x="625" y="143"/>
                    </a:lnTo>
                    <a:lnTo>
                      <a:pt x="629" y="141"/>
                    </a:lnTo>
                    <a:lnTo>
                      <a:pt x="632" y="141"/>
                    </a:lnTo>
                    <a:lnTo>
                      <a:pt x="634" y="140"/>
                    </a:lnTo>
                    <a:lnTo>
                      <a:pt x="637" y="143"/>
                    </a:lnTo>
                    <a:lnTo>
                      <a:pt x="640" y="145"/>
                    </a:lnTo>
                    <a:lnTo>
                      <a:pt x="642" y="145"/>
                    </a:lnTo>
                    <a:lnTo>
                      <a:pt x="645" y="143"/>
                    </a:lnTo>
                    <a:lnTo>
                      <a:pt x="647" y="140"/>
                    </a:lnTo>
                    <a:lnTo>
                      <a:pt x="650" y="141"/>
                    </a:lnTo>
                    <a:lnTo>
                      <a:pt x="653" y="136"/>
                    </a:lnTo>
                    <a:lnTo>
                      <a:pt x="655" y="143"/>
                    </a:lnTo>
                    <a:lnTo>
                      <a:pt x="658" y="143"/>
                    </a:lnTo>
                    <a:lnTo>
                      <a:pt x="662" y="141"/>
                    </a:lnTo>
                    <a:lnTo>
                      <a:pt x="663" y="145"/>
                    </a:lnTo>
                    <a:lnTo>
                      <a:pt x="667" y="140"/>
                    </a:lnTo>
                    <a:lnTo>
                      <a:pt x="670" y="138"/>
                    </a:lnTo>
                    <a:lnTo>
                      <a:pt x="672" y="143"/>
                    </a:lnTo>
                    <a:lnTo>
                      <a:pt x="675" y="141"/>
                    </a:lnTo>
                    <a:lnTo>
                      <a:pt x="677" y="140"/>
                    </a:lnTo>
                    <a:lnTo>
                      <a:pt x="680" y="141"/>
                    </a:lnTo>
                    <a:lnTo>
                      <a:pt x="683" y="141"/>
                    </a:lnTo>
                    <a:lnTo>
                      <a:pt x="685" y="138"/>
                    </a:lnTo>
                    <a:lnTo>
                      <a:pt x="688" y="143"/>
                    </a:lnTo>
                    <a:lnTo>
                      <a:pt x="692" y="143"/>
                    </a:lnTo>
                    <a:lnTo>
                      <a:pt x="693" y="143"/>
                    </a:lnTo>
                    <a:lnTo>
                      <a:pt x="697" y="140"/>
                    </a:lnTo>
                    <a:lnTo>
                      <a:pt x="698" y="136"/>
                    </a:lnTo>
                    <a:lnTo>
                      <a:pt x="702" y="140"/>
                    </a:lnTo>
                    <a:lnTo>
                      <a:pt x="705" y="141"/>
                    </a:lnTo>
                    <a:lnTo>
                      <a:pt x="707" y="140"/>
                    </a:lnTo>
                    <a:lnTo>
                      <a:pt x="710" y="143"/>
                    </a:lnTo>
                    <a:lnTo>
                      <a:pt x="712" y="145"/>
                    </a:lnTo>
                    <a:lnTo>
                      <a:pt x="715" y="140"/>
                    </a:lnTo>
                    <a:lnTo>
                      <a:pt x="718" y="145"/>
                    </a:lnTo>
                    <a:lnTo>
                      <a:pt x="720" y="141"/>
                    </a:lnTo>
                    <a:lnTo>
                      <a:pt x="723" y="141"/>
                    </a:lnTo>
                    <a:lnTo>
                      <a:pt x="726" y="136"/>
                    </a:lnTo>
                    <a:lnTo>
                      <a:pt x="728" y="140"/>
                    </a:lnTo>
                    <a:lnTo>
                      <a:pt x="731" y="140"/>
                    </a:lnTo>
                    <a:lnTo>
                      <a:pt x="735" y="140"/>
                    </a:lnTo>
                    <a:lnTo>
                      <a:pt x="736" y="143"/>
                    </a:lnTo>
                    <a:lnTo>
                      <a:pt x="740" y="140"/>
                    </a:lnTo>
                    <a:lnTo>
                      <a:pt x="741" y="141"/>
                    </a:lnTo>
                    <a:lnTo>
                      <a:pt x="745" y="138"/>
                    </a:lnTo>
                    <a:lnTo>
                      <a:pt x="748" y="141"/>
                    </a:lnTo>
                    <a:lnTo>
                      <a:pt x="750" y="143"/>
                    </a:lnTo>
                    <a:lnTo>
                      <a:pt x="753" y="138"/>
                    </a:lnTo>
                    <a:lnTo>
                      <a:pt x="756" y="141"/>
                    </a:lnTo>
                    <a:lnTo>
                      <a:pt x="758" y="143"/>
                    </a:lnTo>
                    <a:lnTo>
                      <a:pt x="761" y="138"/>
                    </a:lnTo>
                    <a:lnTo>
                      <a:pt x="763" y="140"/>
                    </a:lnTo>
                    <a:lnTo>
                      <a:pt x="766" y="136"/>
                    </a:lnTo>
                    <a:lnTo>
                      <a:pt x="770" y="140"/>
                    </a:lnTo>
                    <a:lnTo>
                      <a:pt x="771" y="136"/>
                    </a:lnTo>
                    <a:lnTo>
                      <a:pt x="775" y="141"/>
                    </a:lnTo>
                    <a:lnTo>
                      <a:pt x="778" y="141"/>
                    </a:lnTo>
                    <a:lnTo>
                      <a:pt x="780" y="145"/>
                    </a:lnTo>
                    <a:lnTo>
                      <a:pt x="783" y="140"/>
                    </a:lnTo>
                    <a:lnTo>
                      <a:pt x="785" y="136"/>
                    </a:lnTo>
                    <a:lnTo>
                      <a:pt x="788" y="141"/>
                    </a:lnTo>
                    <a:lnTo>
                      <a:pt x="791" y="136"/>
                    </a:lnTo>
                    <a:lnTo>
                      <a:pt x="793" y="135"/>
                    </a:lnTo>
                    <a:lnTo>
                      <a:pt x="796" y="143"/>
                    </a:lnTo>
                    <a:lnTo>
                      <a:pt x="799" y="141"/>
                    </a:lnTo>
                    <a:lnTo>
                      <a:pt x="801" y="143"/>
                    </a:lnTo>
                    <a:lnTo>
                      <a:pt x="804" y="141"/>
                    </a:lnTo>
                    <a:lnTo>
                      <a:pt x="806" y="136"/>
                    </a:lnTo>
                    <a:lnTo>
                      <a:pt x="809" y="138"/>
                    </a:lnTo>
                    <a:lnTo>
                      <a:pt x="813" y="133"/>
                    </a:lnTo>
                    <a:lnTo>
                      <a:pt x="814" y="141"/>
                    </a:lnTo>
                    <a:lnTo>
                      <a:pt x="818" y="138"/>
                    </a:lnTo>
                    <a:lnTo>
                      <a:pt x="821" y="130"/>
                    </a:lnTo>
                    <a:lnTo>
                      <a:pt x="823" y="143"/>
                    </a:lnTo>
                    <a:lnTo>
                      <a:pt x="826" y="138"/>
                    </a:lnTo>
                    <a:lnTo>
                      <a:pt x="828" y="140"/>
                    </a:lnTo>
                    <a:lnTo>
                      <a:pt x="831" y="140"/>
                    </a:lnTo>
                    <a:lnTo>
                      <a:pt x="834" y="138"/>
                    </a:lnTo>
                    <a:lnTo>
                      <a:pt x="836" y="145"/>
                    </a:lnTo>
                    <a:lnTo>
                      <a:pt x="839" y="140"/>
                    </a:lnTo>
                    <a:lnTo>
                      <a:pt x="843" y="136"/>
                    </a:lnTo>
                    <a:lnTo>
                      <a:pt x="844" y="136"/>
                    </a:lnTo>
                    <a:lnTo>
                      <a:pt x="848" y="141"/>
                    </a:lnTo>
                    <a:lnTo>
                      <a:pt x="849" y="145"/>
                    </a:lnTo>
                    <a:lnTo>
                      <a:pt x="853" y="138"/>
                    </a:lnTo>
                    <a:lnTo>
                      <a:pt x="856" y="140"/>
                    </a:lnTo>
                    <a:lnTo>
                      <a:pt x="858" y="136"/>
                    </a:lnTo>
                    <a:lnTo>
                      <a:pt x="861" y="141"/>
                    </a:lnTo>
                    <a:lnTo>
                      <a:pt x="864" y="143"/>
                    </a:lnTo>
                    <a:lnTo>
                      <a:pt x="866" y="143"/>
                    </a:lnTo>
                    <a:lnTo>
                      <a:pt x="869" y="141"/>
                    </a:lnTo>
                    <a:lnTo>
                      <a:pt x="873" y="136"/>
                    </a:lnTo>
                    <a:lnTo>
                      <a:pt x="874" y="136"/>
                    </a:lnTo>
                    <a:lnTo>
                      <a:pt x="877" y="141"/>
                    </a:lnTo>
                    <a:lnTo>
                      <a:pt x="879" y="138"/>
                    </a:lnTo>
                    <a:lnTo>
                      <a:pt x="882" y="141"/>
                    </a:lnTo>
                    <a:lnTo>
                      <a:pt x="886" y="131"/>
                    </a:lnTo>
                    <a:lnTo>
                      <a:pt x="887" y="143"/>
                    </a:lnTo>
                    <a:lnTo>
                      <a:pt x="891" y="145"/>
                    </a:lnTo>
                    <a:lnTo>
                      <a:pt x="892" y="141"/>
                    </a:lnTo>
                    <a:lnTo>
                      <a:pt x="896" y="140"/>
                    </a:lnTo>
                    <a:lnTo>
                      <a:pt x="899" y="138"/>
                    </a:lnTo>
                    <a:lnTo>
                      <a:pt x="901" y="135"/>
                    </a:lnTo>
                    <a:lnTo>
                      <a:pt x="904" y="136"/>
                    </a:lnTo>
                    <a:lnTo>
                      <a:pt x="907" y="136"/>
                    </a:lnTo>
                    <a:lnTo>
                      <a:pt x="909" y="136"/>
                    </a:lnTo>
                    <a:lnTo>
                      <a:pt x="912" y="138"/>
                    </a:lnTo>
                    <a:lnTo>
                      <a:pt x="914" y="141"/>
                    </a:lnTo>
                    <a:lnTo>
                      <a:pt x="917" y="141"/>
                    </a:lnTo>
                    <a:lnTo>
                      <a:pt x="921" y="133"/>
                    </a:lnTo>
                    <a:lnTo>
                      <a:pt x="922" y="135"/>
                    </a:lnTo>
                    <a:lnTo>
                      <a:pt x="926" y="141"/>
                    </a:lnTo>
                    <a:lnTo>
                      <a:pt x="929" y="141"/>
                    </a:lnTo>
                    <a:lnTo>
                      <a:pt x="931" y="140"/>
                    </a:lnTo>
                    <a:lnTo>
                      <a:pt x="934" y="141"/>
                    </a:lnTo>
                    <a:lnTo>
                      <a:pt x="937" y="140"/>
                    </a:lnTo>
                    <a:lnTo>
                      <a:pt x="939" y="138"/>
                    </a:lnTo>
                    <a:lnTo>
                      <a:pt x="942" y="136"/>
                    </a:lnTo>
                    <a:lnTo>
                      <a:pt x="944" y="145"/>
                    </a:lnTo>
                    <a:lnTo>
                      <a:pt x="947" y="138"/>
                    </a:lnTo>
                    <a:lnTo>
                      <a:pt x="950" y="143"/>
                    </a:lnTo>
                    <a:lnTo>
                      <a:pt x="952" y="143"/>
                    </a:lnTo>
                    <a:lnTo>
                      <a:pt x="955" y="141"/>
                    </a:lnTo>
                    <a:lnTo>
                      <a:pt x="957" y="131"/>
                    </a:lnTo>
                    <a:lnTo>
                      <a:pt x="960" y="140"/>
                    </a:lnTo>
                    <a:lnTo>
                      <a:pt x="964" y="145"/>
                    </a:lnTo>
                    <a:lnTo>
                      <a:pt x="965" y="133"/>
                    </a:lnTo>
                    <a:lnTo>
                      <a:pt x="969" y="138"/>
                    </a:lnTo>
                    <a:lnTo>
                      <a:pt x="972" y="143"/>
                    </a:lnTo>
                    <a:lnTo>
                      <a:pt x="974" y="135"/>
                    </a:lnTo>
                    <a:lnTo>
                      <a:pt x="977" y="143"/>
                    </a:lnTo>
                    <a:lnTo>
                      <a:pt x="979" y="138"/>
                    </a:lnTo>
                    <a:lnTo>
                      <a:pt x="982" y="141"/>
                    </a:lnTo>
                    <a:lnTo>
                      <a:pt x="985" y="133"/>
                    </a:lnTo>
                    <a:lnTo>
                      <a:pt x="987" y="143"/>
                    </a:lnTo>
                    <a:lnTo>
                      <a:pt x="990" y="143"/>
                    </a:lnTo>
                    <a:lnTo>
                      <a:pt x="994" y="143"/>
                    </a:lnTo>
                    <a:lnTo>
                      <a:pt x="995" y="135"/>
                    </a:lnTo>
                    <a:lnTo>
                      <a:pt x="999" y="141"/>
                    </a:lnTo>
                    <a:lnTo>
                      <a:pt x="1002" y="145"/>
                    </a:lnTo>
                    <a:lnTo>
                      <a:pt x="1004" y="140"/>
                    </a:lnTo>
                    <a:lnTo>
                      <a:pt x="1007" y="143"/>
                    </a:lnTo>
                    <a:lnTo>
                      <a:pt x="1009" y="135"/>
                    </a:lnTo>
                    <a:lnTo>
                      <a:pt x="1012" y="138"/>
                    </a:lnTo>
                    <a:lnTo>
                      <a:pt x="1015" y="143"/>
                    </a:lnTo>
                    <a:lnTo>
                      <a:pt x="1017" y="143"/>
                    </a:lnTo>
                    <a:lnTo>
                      <a:pt x="1020" y="140"/>
                    </a:lnTo>
                    <a:lnTo>
                      <a:pt x="1024" y="136"/>
                    </a:lnTo>
                    <a:lnTo>
                      <a:pt x="1025" y="143"/>
                    </a:lnTo>
                    <a:lnTo>
                      <a:pt x="1028" y="138"/>
                    </a:lnTo>
                    <a:lnTo>
                      <a:pt x="1030" y="145"/>
                    </a:lnTo>
                    <a:lnTo>
                      <a:pt x="1033" y="135"/>
                    </a:lnTo>
                    <a:lnTo>
                      <a:pt x="1037" y="140"/>
                    </a:lnTo>
                    <a:lnTo>
                      <a:pt x="1038" y="141"/>
                    </a:lnTo>
                    <a:lnTo>
                      <a:pt x="1042" y="135"/>
                    </a:lnTo>
                    <a:lnTo>
                      <a:pt x="1043" y="138"/>
                    </a:lnTo>
                    <a:lnTo>
                      <a:pt x="1047" y="136"/>
                    </a:lnTo>
                    <a:lnTo>
                      <a:pt x="1050" y="135"/>
                    </a:lnTo>
                    <a:lnTo>
                      <a:pt x="1052" y="135"/>
                    </a:lnTo>
                    <a:lnTo>
                      <a:pt x="1055" y="138"/>
                    </a:lnTo>
                    <a:lnTo>
                      <a:pt x="1058" y="133"/>
                    </a:lnTo>
                    <a:lnTo>
                      <a:pt x="1060" y="138"/>
                    </a:lnTo>
                    <a:lnTo>
                      <a:pt x="1063" y="136"/>
                    </a:lnTo>
                    <a:lnTo>
                      <a:pt x="1067" y="131"/>
                    </a:lnTo>
                    <a:lnTo>
                      <a:pt x="1068" y="136"/>
                    </a:lnTo>
                    <a:lnTo>
                      <a:pt x="1072" y="145"/>
                    </a:lnTo>
                    <a:lnTo>
                      <a:pt x="1073" y="143"/>
                    </a:lnTo>
                    <a:lnTo>
                      <a:pt x="1077" y="133"/>
                    </a:lnTo>
                    <a:lnTo>
                      <a:pt x="1080" y="141"/>
                    </a:lnTo>
                    <a:lnTo>
                      <a:pt x="1082" y="140"/>
                    </a:lnTo>
                    <a:lnTo>
                      <a:pt x="1085" y="136"/>
                    </a:lnTo>
                    <a:lnTo>
                      <a:pt x="1088" y="136"/>
                    </a:lnTo>
                    <a:lnTo>
                      <a:pt x="1090" y="133"/>
                    </a:lnTo>
                    <a:lnTo>
                      <a:pt x="1093" y="133"/>
                    </a:lnTo>
                    <a:lnTo>
                      <a:pt x="1095" y="138"/>
                    </a:lnTo>
                    <a:lnTo>
                      <a:pt x="1098" y="143"/>
                    </a:lnTo>
                    <a:lnTo>
                      <a:pt x="1101" y="135"/>
                    </a:lnTo>
                    <a:lnTo>
                      <a:pt x="1103" y="125"/>
                    </a:lnTo>
                    <a:lnTo>
                      <a:pt x="1106" y="126"/>
                    </a:lnTo>
                    <a:lnTo>
                      <a:pt x="1110" y="140"/>
                    </a:lnTo>
                    <a:lnTo>
                      <a:pt x="1111" y="143"/>
                    </a:lnTo>
                    <a:lnTo>
                      <a:pt x="1115" y="145"/>
                    </a:lnTo>
                    <a:lnTo>
                      <a:pt x="1116" y="141"/>
                    </a:lnTo>
                    <a:lnTo>
                      <a:pt x="1120" y="131"/>
                    </a:lnTo>
                    <a:lnTo>
                      <a:pt x="1123" y="131"/>
                    </a:lnTo>
                    <a:lnTo>
                      <a:pt x="1125" y="135"/>
                    </a:lnTo>
                    <a:lnTo>
                      <a:pt x="1128" y="138"/>
                    </a:lnTo>
                    <a:lnTo>
                      <a:pt x="1131" y="141"/>
                    </a:lnTo>
                    <a:lnTo>
                      <a:pt x="1133" y="135"/>
                    </a:lnTo>
                    <a:lnTo>
                      <a:pt x="1136" y="138"/>
                    </a:lnTo>
                    <a:lnTo>
                      <a:pt x="1138" y="141"/>
                    </a:lnTo>
                    <a:lnTo>
                      <a:pt x="1141" y="141"/>
                    </a:lnTo>
                    <a:lnTo>
                      <a:pt x="1145" y="141"/>
                    </a:lnTo>
                    <a:lnTo>
                      <a:pt x="1146" y="126"/>
                    </a:lnTo>
                    <a:lnTo>
                      <a:pt x="1150" y="140"/>
                    </a:lnTo>
                    <a:lnTo>
                      <a:pt x="1153" y="143"/>
                    </a:lnTo>
                    <a:lnTo>
                      <a:pt x="1155" y="113"/>
                    </a:lnTo>
                    <a:lnTo>
                      <a:pt x="1158" y="138"/>
                    </a:lnTo>
                    <a:lnTo>
                      <a:pt x="1160" y="135"/>
                    </a:lnTo>
                    <a:lnTo>
                      <a:pt x="1163" y="125"/>
                    </a:lnTo>
                    <a:lnTo>
                      <a:pt x="1166" y="121"/>
                    </a:lnTo>
                    <a:lnTo>
                      <a:pt x="1168" y="135"/>
                    </a:lnTo>
                    <a:lnTo>
                      <a:pt x="1171" y="136"/>
                    </a:lnTo>
                    <a:lnTo>
                      <a:pt x="1174" y="138"/>
                    </a:lnTo>
                    <a:lnTo>
                      <a:pt x="1176" y="141"/>
                    </a:lnTo>
                    <a:lnTo>
                      <a:pt x="1179" y="111"/>
                    </a:lnTo>
                    <a:lnTo>
                      <a:pt x="1181" y="133"/>
                    </a:lnTo>
                    <a:lnTo>
                      <a:pt x="1184" y="125"/>
                    </a:lnTo>
                    <a:lnTo>
                      <a:pt x="1188" y="131"/>
                    </a:lnTo>
                    <a:lnTo>
                      <a:pt x="1189" y="125"/>
                    </a:lnTo>
                    <a:lnTo>
                      <a:pt x="1193" y="106"/>
                    </a:lnTo>
                    <a:lnTo>
                      <a:pt x="1196" y="130"/>
                    </a:lnTo>
                    <a:lnTo>
                      <a:pt x="1198" y="141"/>
                    </a:lnTo>
                    <a:lnTo>
                      <a:pt x="1201" y="126"/>
                    </a:lnTo>
                    <a:lnTo>
                      <a:pt x="1203" y="133"/>
                    </a:lnTo>
                    <a:lnTo>
                      <a:pt x="1206" y="115"/>
                    </a:lnTo>
                    <a:lnTo>
                      <a:pt x="1209" y="123"/>
                    </a:lnTo>
                    <a:lnTo>
                      <a:pt x="1211" y="85"/>
                    </a:lnTo>
                    <a:lnTo>
                      <a:pt x="1214" y="118"/>
                    </a:lnTo>
                    <a:lnTo>
                      <a:pt x="1218" y="108"/>
                    </a:lnTo>
                    <a:lnTo>
                      <a:pt x="1219" y="101"/>
                    </a:lnTo>
                    <a:lnTo>
                      <a:pt x="1223" y="70"/>
                    </a:lnTo>
                    <a:lnTo>
                      <a:pt x="1224" y="108"/>
                    </a:lnTo>
                    <a:lnTo>
                      <a:pt x="1228" y="90"/>
                    </a:lnTo>
                    <a:lnTo>
                      <a:pt x="1231" y="76"/>
                    </a:lnTo>
                    <a:lnTo>
                      <a:pt x="1233" y="0"/>
                    </a:lnTo>
                    <a:lnTo>
                      <a:pt x="1236" y="133"/>
                    </a:lnTo>
                    <a:lnTo>
                      <a:pt x="1239" y="88"/>
                    </a:lnTo>
                    <a:lnTo>
                      <a:pt x="1241" y="90"/>
                    </a:lnTo>
                    <a:lnTo>
                      <a:pt x="1244" y="110"/>
                    </a:lnTo>
                    <a:lnTo>
                      <a:pt x="1248" y="83"/>
                    </a:lnTo>
                    <a:lnTo>
                      <a:pt x="1249" y="101"/>
                    </a:lnTo>
                    <a:lnTo>
                      <a:pt x="1252" y="75"/>
                    </a:lnTo>
                    <a:lnTo>
                      <a:pt x="1254" y="67"/>
                    </a:lnTo>
                    <a:lnTo>
                      <a:pt x="1257" y="116"/>
                    </a:lnTo>
                    <a:lnTo>
                      <a:pt x="1261" y="103"/>
                    </a:lnTo>
                    <a:lnTo>
                      <a:pt x="1262" y="91"/>
                    </a:lnTo>
                    <a:lnTo>
                      <a:pt x="1266" y="116"/>
                    </a:lnTo>
                    <a:lnTo>
                      <a:pt x="1269" y="118"/>
                    </a:lnTo>
                    <a:lnTo>
                      <a:pt x="1271" y="130"/>
                    </a:lnTo>
                    <a:lnTo>
                      <a:pt x="1274" y="103"/>
                    </a:lnTo>
                    <a:lnTo>
                      <a:pt x="1276" y="73"/>
                    </a:lnTo>
                    <a:lnTo>
                      <a:pt x="1279" y="105"/>
                    </a:lnTo>
                    <a:lnTo>
                      <a:pt x="1282" y="118"/>
                    </a:lnTo>
                    <a:lnTo>
                      <a:pt x="1284" y="131"/>
                    </a:lnTo>
                    <a:lnTo>
                      <a:pt x="1287" y="108"/>
                    </a:lnTo>
                    <a:lnTo>
                      <a:pt x="1289" y="136"/>
                    </a:lnTo>
                    <a:lnTo>
                      <a:pt x="1292" y="123"/>
                    </a:lnTo>
                    <a:lnTo>
                      <a:pt x="1296" y="130"/>
                    </a:lnTo>
                    <a:lnTo>
                      <a:pt x="1297" y="118"/>
                    </a:lnTo>
                    <a:lnTo>
                      <a:pt x="1301" y="140"/>
                    </a:lnTo>
                    <a:lnTo>
                      <a:pt x="1304" y="136"/>
                    </a:lnTo>
                    <a:lnTo>
                      <a:pt x="1306" y="120"/>
                    </a:lnTo>
                    <a:lnTo>
                      <a:pt x="1309" y="138"/>
                    </a:lnTo>
                    <a:lnTo>
                      <a:pt x="1312" y="135"/>
                    </a:lnTo>
                    <a:lnTo>
                      <a:pt x="1314" y="108"/>
                    </a:lnTo>
                    <a:lnTo>
                      <a:pt x="1317" y="133"/>
                    </a:lnTo>
                    <a:lnTo>
                      <a:pt x="1319" y="136"/>
                    </a:lnTo>
                    <a:lnTo>
                      <a:pt x="1322" y="118"/>
                    </a:lnTo>
                    <a:lnTo>
                      <a:pt x="1325" y="131"/>
                    </a:lnTo>
                    <a:lnTo>
                      <a:pt x="1327" y="140"/>
                    </a:lnTo>
                    <a:lnTo>
                      <a:pt x="1330" y="143"/>
                    </a:lnTo>
                    <a:lnTo>
                      <a:pt x="1334" y="135"/>
                    </a:lnTo>
                    <a:lnTo>
                      <a:pt x="1335" y="141"/>
                    </a:lnTo>
                    <a:lnTo>
                      <a:pt x="1339" y="136"/>
                    </a:lnTo>
                    <a:lnTo>
                      <a:pt x="1340" y="135"/>
                    </a:lnTo>
                    <a:lnTo>
                      <a:pt x="1344" y="136"/>
                    </a:lnTo>
                    <a:lnTo>
                      <a:pt x="1347" y="140"/>
                    </a:lnTo>
                    <a:lnTo>
                      <a:pt x="1349" y="135"/>
                    </a:lnTo>
                    <a:lnTo>
                      <a:pt x="1352" y="138"/>
                    </a:lnTo>
                    <a:lnTo>
                      <a:pt x="1355" y="135"/>
                    </a:lnTo>
                    <a:lnTo>
                      <a:pt x="1357" y="126"/>
                    </a:lnTo>
                    <a:lnTo>
                      <a:pt x="1360" y="135"/>
                    </a:lnTo>
                    <a:lnTo>
                      <a:pt x="1362" y="126"/>
                    </a:lnTo>
                    <a:lnTo>
                      <a:pt x="1365" y="140"/>
                    </a:lnTo>
                    <a:lnTo>
                      <a:pt x="1369" y="126"/>
                    </a:lnTo>
                    <a:lnTo>
                      <a:pt x="1370" y="140"/>
                    </a:lnTo>
                    <a:lnTo>
                      <a:pt x="1374" y="143"/>
                    </a:lnTo>
                    <a:lnTo>
                      <a:pt x="1377" y="136"/>
                    </a:lnTo>
                    <a:lnTo>
                      <a:pt x="1379" y="136"/>
                    </a:lnTo>
                    <a:lnTo>
                      <a:pt x="1382" y="130"/>
                    </a:lnTo>
                    <a:lnTo>
                      <a:pt x="1384" y="141"/>
                    </a:lnTo>
                    <a:lnTo>
                      <a:pt x="1387" y="140"/>
                    </a:lnTo>
                    <a:lnTo>
                      <a:pt x="1390" y="143"/>
                    </a:lnTo>
                    <a:lnTo>
                      <a:pt x="1392" y="133"/>
                    </a:lnTo>
                    <a:lnTo>
                      <a:pt x="1395" y="140"/>
                    </a:lnTo>
                    <a:lnTo>
                      <a:pt x="1399" y="133"/>
                    </a:lnTo>
                    <a:lnTo>
                      <a:pt x="1400" y="141"/>
                    </a:lnTo>
                    <a:lnTo>
                      <a:pt x="1403" y="140"/>
                    </a:lnTo>
                    <a:lnTo>
                      <a:pt x="1405" y="141"/>
                    </a:lnTo>
                    <a:lnTo>
                      <a:pt x="1408" y="138"/>
                    </a:lnTo>
                    <a:lnTo>
                      <a:pt x="1412" y="140"/>
                    </a:lnTo>
                    <a:lnTo>
                      <a:pt x="1413" y="138"/>
                    </a:lnTo>
                    <a:lnTo>
                      <a:pt x="1417" y="141"/>
                    </a:lnTo>
                    <a:lnTo>
                      <a:pt x="1420" y="133"/>
                    </a:lnTo>
                    <a:lnTo>
                      <a:pt x="1422" y="136"/>
                    </a:lnTo>
                    <a:lnTo>
                      <a:pt x="1425" y="138"/>
                    </a:lnTo>
                    <a:lnTo>
                      <a:pt x="1427" y="138"/>
                    </a:lnTo>
                    <a:lnTo>
                      <a:pt x="1430" y="143"/>
                    </a:lnTo>
                    <a:lnTo>
                      <a:pt x="1433" y="133"/>
                    </a:lnTo>
                    <a:lnTo>
                      <a:pt x="1435" y="140"/>
                    </a:lnTo>
                    <a:lnTo>
                      <a:pt x="1438" y="141"/>
                    </a:lnTo>
                    <a:lnTo>
                      <a:pt x="1442" y="141"/>
                    </a:lnTo>
                    <a:lnTo>
                      <a:pt x="1443" y="141"/>
                    </a:lnTo>
                    <a:lnTo>
                      <a:pt x="1447" y="141"/>
                    </a:lnTo>
                    <a:lnTo>
                      <a:pt x="1448" y="145"/>
                    </a:lnTo>
                    <a:lnTo>
                      <a:pt x="1452" y="141"/>
                    </a:lnTo>
                    <a:lnTo>
                      <a:pt x="1455" y="145"/>
                    </a:lnTo>
                    <a:lnTo>
                      <a:pt x="1457" y="143"/>
                    </a:lnTo>
                    <a:lnTo>
                      <a:pt x="1460" y="138"/>
                    </a:lnTo>
                    <a:lnTo>
                      <a:pt x="1463" y="136"/>
                    </a:lnTo>
                    <a:lnTo>
                      <a:pt x="1465" y="140"/>
                    </a:lnTo>
                    <a:lnTo>
                      <a:pt x="1468" y="141"/>
                    </a:lnTo>
                    <a:lnTo>
                      <a:pt x="1470" y="141"/>
                    </a:lnTo>
                    <a:lnTo>
                      <a:pt x="1473" y="141"/>
                    </a:lnTo>
                    <a:lnTo>
                      <a:pt x="1476" y="138"/>
                    </a:lnTo>
                    <a:lnTo>
                      <a:pt x="1478" y="143"/>
                    </a:lnTo>
                    <a:lnTo>
                      <a:pt x="1481" y="141"/>
                    </a:lnTo>
                    <a:lnTo>
                      <a:pt x="1485" y="143"/>
                    </a:lnTo>
                    <a:lnTo>
                      <a:pt x="1486" y="140"/>
                    </a:lnTo>
                    <a:lnTo>
                      <a:pt x="1490" y="141"/>
                    </a:lnTo>
                    <a:lnTo>
                      <a:pt x="1491" y="136"/>
                    </a:lnTo>
                    <a:lnTo>
                      <a:pt x="1495" y="136"/>
                    </a:lnTo>
                    <a:lnTo>
                      <a:pt x="1498" y="140"/>
                    </a:lnTo>
                    <a:lnTo>
                      <a:pt x="1500" y="140"/>
                    </a:lnTo>
                    <a:lnTo>
                      <a:pt x="1503" y="135"/>
                    </a:lnTo>
                    <a:lnTo>
                      <a:pt x="1506" y="136"/>
                    </a:lnTo>
                    <a:lnTo>
                      <a:pt x="1508" y="138"/>
                    </a:lnTo>
                    <a:lnTo>
                      <a:pt x="1511" y="140"/>
                    </a:lnTo>
                    <a:lnTo>
                      <a:pt x="1515" y="141"/>
                    </a:lnTo>
                    <a:lnTo>
                      <a:pt x="1516" y="141"/>
                    </a:lnTo>
                    <a:lnTo>
                      <a:pt x="1520" y="140"/>
                    </a:lnTo>
                    <a:lnTo>
                      <a:pt x="1521" y="143"/>
                    </a:lnTo>
                    <a:lnTo>
                      <a:pt x="1525" y="143"/>
                    </a:lnTo>
                    <a:lnTo>
                      <a:pt x="1528" y="140"/>
                    </a:lnTo>
                    <a:lnTo>
                      <a:pt x="1530" y="143"/>
                    </a:lnTo>
                    <a:lnTo>
                      <a:pt x="1533" y="143"/>
                    </a:lnTo>
                    <a:lnTo>
                      <a:pt x="1535" y="145"/>
                    </a:lnTo>
                    <a:lnTo>
                      <a:pt x="1538" y="140"/>
                    </a:lnTo>
                    <a:lnTo>
                      <a:pt x="1541" y="141"/>
                    </a:lnTo>
                    <a:lnTo>
                      <a:pt x="1543" y="138"/>
                    </a:lnTo>
                    <a:lnTo>
                      <a:pt x="1546" y="143"/>
                    </a:lnTo>
                    <a:lnTo>
                      <a:pt x="1550" y="143"/>
                    </a:lnTo>
                    <a:lnTo>
                      <a:pt x="1551" y="141"/>
                    </a:lnTo>
                    <a:lnTo>
                      <a:pt x="1554" y="143"/>
                    </a:lnTo>
                    <a:lnTo>
                      <a:pt x="1556" y="136"/>
                    </a:lnTo>
                    <a:lnTo>
                      <a:pt x="1559" y="140"/>
                    </a:lnTo>
                    <a:lnTo>
                      <a:pt x="1563" y="141"/>
                    </a:lnTo>
                    <a:lnTo>
                      <a:pt x="1564" y="143"/>
                    </a:lnTo>
                    <a:lnTo>
                      <a:pt x="1568" y="141"/>
                    </a:lnTo>
                    <a:lnTo>
                      <a:pt x="1571" y="140"/>
                    </a:lnTo>
                    <a:lnTo>
                      <a:pt x="1573" y="138"/>
                    </a:lnTo>
                    <a:lnTo>
                      <a:pt x="1576" y="141"/>
                    </a:lnTo>
                    <a:lnTo>
                      <a:pt x="1579" y="141"/>
                    </a:lnTo>
                    <a:lnTo>
                      <a:pt x="1581" y="145"/>
                    </a:lnTo>
                    <a:lnTo>
                      <a:pt x="1584" y="143"/>
                    </a:lnTo>
                    <a:lnTo>
                      <a:pt x="1586" y="141"/>
                    </a:lnTo>
                    <a:lnTo>
                      <a:pt x="1589" y="143"/>
                    </a:lnTo>
                    <a:lnTo>
                      <a:pt x="1593" y="141"/>
                    </a:lnTo>
                    <a:lnTo>
                      <a:pt x="1594" y="140"/>
                    </a:lnTo>
                    <a:lnTo>
                      <a:pt x="1598" y="140"/>
                    </a:lnTo>
                    <a:lnTo>
                      <a:pt x="1601" y="141"/>
                    </a:lnTo>
                    <a:lnTo>
                      <a:pt x="1603" y="135"/>
                    </a:lnTo>
                    <a:lnTo>
                      <a:pt x="1606" y="136"/>
                    </a:lnTo>
                    <a:lnTo>
                      <a:pt x="1608" y="145"/>
                    </a:lnTo>
                    <a:lnTo>
                      <a:pt x="1611" y="138"/>
                    </a:lnTo>
                    <a:lnTo>
                      <a:pt x="1614" y="141"/>
                    </a:lnTo>
                    <a:lnTo>
                      <a:pt x="1616" y="135"/>
                    </a:lnTo>
                    <a:lnTo>
                      <a:pt x="1619" y="136"/>
                    </a:lnTo>
                    <a:lnTo>
                      <a:pt x="1621" y="133"/>
                    </a:lnTo>
                    <a:lnTo>
                      <a:pt x="1624" y="136"/>
                    </a:lnTo>
                    <a:lnTo>
                      <a:pt x="1627" y="141"/>
                    </a:lnTo>
                    <a:lnTo>
                      <a:pt x="1629" y="126"/>
                    </a:lnTo>
                    <a:lnTo>
                      <a:pt x="1632" y="133"/>
                    </a:lnTo>
                    <a:lnTo>
                      <a:pt x="1636" y="141"/>
                    </a:lnTo>
                    <a:lnTo>
                      <a:pt x="1637" y="135"/>
                    </a:lnTo>
                    <a:lnTo>
                      <a:pt x="1641" y="131"/>
                    </a:lnTo>
                    <a:lnTo>
                      <a:pt x="1644" y="141"/>
                    </a:lnTo>
                    <a:lnTo>
                      <a:pt x="1646" y="140"/>
                    </a:lnTo>
                    <a:lnTo>
                      <a:pt x="1649" y="130"/>
                    </a:lnTo>
                    <a:lnTo>
                      <a:pt x="1651" y="143"/>
                    </a:lnTo>
                    <a:lnTo>
                      <a:pt x="1654" y="126"/>
                    </a:lnTo>
                    <a:lnTo>
                      <a:pt x="1657" y="143"/>
                    </a:lnTo>
                    <a:lnTo>
                      <a:pt x="1659" y="140"/>
                    </a:lnTo>
                    <a:lnTo>
                      <a:pt x="1662" y="141"/>
                    </a:lnTo>
                    <a:lnTo>
                      <a:pt x="1666" y="141"/>
                    </a:lnTo>
                    <a:lnTo>
                      <a:pt x="1667" y="136"/>
                    </a:lnTo>
                    <a:lnTo>
                      <a:pt x="1671" y="136"/>
                    </a:lnTo>
                    <a:lnTo>
                      <a:pt x="1672" y="140"/>
                    </a:lnTo>
                    <a:lnTo>
                      <a:pt x="1676" y="140"/>
                    </a:lnTo>
                    <a:lnTo>
                      <a:pt x="1679" y="130"/>
                    </a:lnTo>
                    <a:lnTo>
                      <a:pt x="1681" y="136"/>
                    </a:lnTo>
                    <a:lnTo>
                      <a:pt x="1684" y="141"/>
                    </a:lnTo>
                    <a:lnTo>
                      <a:pt x="1686" y="135"/>
                    </a:lnTo>
                    <a:lnTo>
                      <a:pt x="1689" y="141"/>
                    </a:lnTo>
                    <a:lnTo>
                      <a:pt x="1692" y="141"/>
                    </a:lnTo>
                    <a:lnTo>
                      <a:pt x="1694" y="143"/>
                    </a:lnTo>
                    <a:lnTo>
                      <a:pt x="1697" y="141"/>
                    </a:lnTo>
                    <a:lnTo>
                      <a:pt x="1701" y="141"/>
                    </a:lnTo>
                    <a:lnTo>
                      <a:pt x="1702" y="143"/>
                    </a:lnTo>
                    <a:lnTo>
                      <a:pt x="1705" y="138"/>
                    </a:lnTo>
                    <a:lnTo>
                      <a:pt x="1709" y="135"/>
                    </a:lnTo>
                    <a:lnTo>
                      <a:pt x="1710" y="140"/>
                    </a:lnTo>
                    <a:lnTo>
                      <a:pt x="1714" y="138"/>
                    </a:lnTo>
                    <a:lnTo>
                      <a:pt x="1715" y="136"/>
                    </a:lnTo>
                    <a:lnTo>
                      <a:pt x="1719" y="140"/>
                    </a:lnTo>
                    <a:lnTo>
                      <a:pt x="1722" y="138"/>
                    </a:lnTo>
                    <a:lnTo>
                      <a:pt x="1724" y="143"/>
                    </a:lnTo>
                    <a:lnTo>
                      <a:pt x="1727" y="143"/>
                    </a:lnTo>
                    <a:lnTo>
                      <a:pt x="1730" y="143"/>
                    </a:lnTo>
                    <a:lnTo>
                      <a:pt x="1732" y="145"/>
                    </a:lnTo>
                    <a:lnTo>
                      <a:pt x="1735" y="143"/>
                    </a:lnTo>
                    <a:lnTo>
                      <a:pt x="1737" y="135"/>
                    </a:lnTo>
                    <a:lnTo>
                      <a:pt x="1740" y="141"/>
                    </a:lnTo>
                    <a:lnTo>
                      <a:pt x="1744" y="141"/>
                    </a:lnTo>
                    <a:lnTo>
                      <a:pt x="1745" y="138"/>
                    </a:lnTo>
                    <a:lnTo>
                      <a:pt x="1749" y="138"/>
                    </a:lnTo>
                    <a:lnTo>
                      <a:pt x="1752" y="138"/>
                    </a:lnTo>
                    <a:lnTo>
                      <a:pt x="1754" y="141"/>
                    </a:lnTo>
                    <a:lnTo>
                      <a:pt x="1757" y="145"/>
                    </a:lnTo>
                    <a:lnTo>
                      <a:pt x="1759" y="136"/>
                    </a:lnTo>
                    <a:lnTo>
                      <a:pt x="1762" y="141"/>
                    </a:lnTo>
                    <a:lnTo>
                      <a:pt x="1765" y="141"/>
                    </a:lnTo>
                    <a:lnTo>
                      <a:pt x="1767" y="138"/>
                    </a:lnTo>
                    <a:lnTo>
                      <a:pt x="1770" y="143"/>
                    </a:lnTo>
                    <a:lnTo>
                      <a:pt x="1774" y="136"/>
                    </a:lnTo>
                    <a:lnTo>
                      <a:pt x="1775" y="145"/>
                    </a:lnTo>
                    <a:lnTo>
                      <a:pt x="1778" y="138"/>
                    </a:lnTo>
                    <a:lnTo>
                      <a:pt x="1780" y="140"/>
                    </a:lnTo>
                    <a:lnTo>
                      <a:pt x="1783" y="145"/>
                    </a:lnTo>
                    <a:lnTo>
                      <a:pt x="1787" y="143"/>
                    </a:lnTo>
                    <a:lnTo>
                      <a:pt x="1788" y="141"/>
                    </a:lnTo>
                    <a:lnTo>
                      <a:pt x="1792" y="136"/>
                    </a:lnTo>
                    <a:lnTo>
                      <a:pt x="1795" y="141"/>
                    </a:lnTo>
                    <a:lnTo>
                      <a:pt x="1797" y="136"/>
                    </a:lnTo>
                    <a:lnTo>
                      <a:pt x="1800" y="136"/>
                    </a:lnTo>
                    <a:lnTo>
                      <a:pt x="1802" y="140"/>
                    </a:lnTo>
                    <a:lnTo>
                      <a:pt x="1805" y="138"/>
                    </a:lnTo>
                    <a:lnTo>
                      <a:pt x="1808" y="138"/>
                    </a:lnTo>
                    <a:lnTo>
                      <a:pt x="1810" y="141"/>
                    </a:lnTo>
                    <a:lnTo>
                      <a:pt x="1813" y="135"/>
                    </a:lnTo>
                    <a:lnTo>
                      <a:pt x="1817" y="143"/>
                    </a:lnTo>
                    <a:lnTo>
                      <a:pt x="1818" y="140"/>
                    </a:lnTo>
                    <a:lnTo>
                      <a:pt x="1822" y="138"/>
                    </a:lnTo>
                    <a:lnTo>
                      <a:pt x="1823" y="143"/>
                    </a:lnTo>
                    <a:lnTo>
                      <a:pt x="1827" y="140"/>
                    </a:lnTo>
                    <a:lnTo>
                      <a:pt x="1830" y="143"/>
                    </a:lnTo>
                    <a:lnTo>
                      <a:pt x="1832" y="141"/>
                    </a:lnTo>
                    <a:lnTo>
                      <a:pt x="1835" y="138"/>
                    </a:lnTo>
                    <a:lnTo>
                      <a:pt x="1838" y="136"/>
                    </a:lnTo>
                    <a:lnTo>
                      <a:pt x="1840" y="135"/>
                    </a:lnTo>
                    <a:lnTo>
                      <a:pt x="1843" y="143"/>
                    </a:lnTo>
                    <a:lnTo>
                      <a:pt x="1847" y="135"/>
                    </a:lnTo>
                    <a:lnTo>
                      <a:pt x="1848" y="136"/>
                    </a:lnTo>
                    <a:lnTo>
                      <a:pt x="1851" y="141"/>
                    </a:lnTo>
                    <a:lnTo>
                      <a:pt x="1853" y="140"/>
                    </a:lnTo>
                    <a:lnTo>
                      <a:pt x="1856" y="141"/>
                    </a:lnTo>
                    <a:lnTo>
                      <a:pt x="1860" y="138"/>
                    </a:lnTo>
                    <a:lnTo>
                      <a:pt x="1861" y="138"/>
                    </a:lnTo>
                    <a:lnTo>
                      <a:pt x="1865" y="140"/>
                    </a:lnTo>
                    <a:lnTo>
                      <a:pt x="1866" y="140"/>
                    </a:lnTo>
                    <a:lnTo>
                      <a:pt x="1870" y="135"/>
                    </a:lnTo>
                    <a:lnTo>
                      <a:pt x="1873" y="141"/>
                    </a:lnTo>
                    <a:lnTo>
                      <a:pt x="1875" y="140"/>
                    </a:lnTo>
                    <a:lnTo>
                      <a:pt x="1878" y="135"/>
                    </a:lnTo>
                    <a:lnTo>
                      <a:pt x="1881" y="136"/>
                    </a:lnTo>
                    <a:lnTo>
                      <a:pt x="1883" y="141"/>
                    </a:lnTo>
                    <a:lnTo>
                      <a:pt x="1886" y="141"/>
                    </a:lnTo>
                    <a:lnTo>
                      <a:pt x="1888" y="140"/>
                    </a:lnTo>
                    <a:lnTo>
                      <a:pt x="1891" y="141"/>
                    </a:lnTo>
                    <a:lnTo>
                      <a:pt x="1895" y="135"/>
                    </a:lnTo>
                    <a:lnTo>
                      <a:pt x="1896" y="145"/>
                    </a:lnTo>
                    <a:lnTo>
                      <a:pt x="1900" y="136"/>
                    </a:lnTo>
                    <a:lnTo>
                      <a:pt x="1903" y="141"/>
                    </a:lnTo>
                    <a:lnTo>
                      <a:pt x="1905" y="145"/>
                    </a:lnTo>
                    <a:lnTo>
                      <a:pt x="1908" y="140"/>
                    </a:lnTo>
                    <a:lnTo>
                      <a:pt x="1911" y="140"/>
                    </a:lnTo>
                    <a:lnTo>
                      <a:pt x="1913" y="133"/>
                    </a:lnTo>
                    <a:lnTo>
                      <a:pt x="1916" y="136"/>
                    </a:lnTo>
                    <a:lnTo>
                      <a:pt x="1918" y="143"/>
                    </a:lnTo>
                    <a:lnTo>
                      <a:pt x="1921" y="141"/>
                    </a:lnTo>
                    <a:lnTo>
                      <a:pt x="1925" y="136"/>
                    </a:lnTo>
                    <a:lnTo>
                      <a:pt x="1926" y="140"/>
                    </a:lnTo>
                    <a:lnTo>
                      <a:pt x="1929" y="138"/>
                    </a:lnTo>
                    <a:lnTo>
                      <a:pt x="1933" y="141"/>
                    </a:lnTo>
                    <a:lnTo>
                      <a:pt x="1934" y="138"/>
                    </a:lnTo>
                    <a:lnTo>
                      <a:pt x="1938" y="138"/>
                    </a:lnTo>
                    <a:lnTo>
                      <a:pt x="1939" y="143"/>
                    </a:lnTo>
                    <a:lnTo>
                      <a:pt x="1943" y="141"/>
                    </a:lnTo>
                    <a:lnTo>
                      <a:pt x="1946" y="131"/>
                    </a:lnTo>
                    <a:lnTo>
                      <a:pt x="1948" y="133"/>
                    </a:lnTo>
                    <a:lnTo>
                      <a:pt x="1951" y="136"/>
                    </a:lnTo>
                    <a:lnTo>
                      <a:pt x="1953" y="143"/>
                    </a:lnTo>
                    <a:lnTo>
                      <a:pt x="1956" y="136"/>
                    </a:lnTo>
                    <a:lnTo>
                      <a:pt x="1959" y="143"/>
                    </a:lnTo>
                    <a:lnTo>
                      <a:pt x="1961" y="136"/>
                    </a:lnTo>
                    <a:lnTo>
                      <a:pt x="1964" y="143"/>
                    </a:lnTo>
                    <a:lnTo>
                      <a:pt x="1968" y="135"/>
                    </a:lnTo>
                    <a:lnTo>
                      <a:pt x="1969" y="138"/>
                    </a:lnTo>
                    <a:lnTo>
                      <a:pt x="1973" y="145"/>
                    </a:lnTo>
                    <a:lnTo>
                      <a:pt x="1976" y="141"/>
                    </a:lnTo>
                    <a:lnTo>
                      <a:pt x="1978" y="138"/>
                    </a:lnTo>
                    <a:lnTo>
                      <a:pt x="1981" y="131"/>
                    </a:lnTo>
                    <a:lnTo>
                      <a:pt x="1983" y="140"/>
                    </a:lnTo>
                    <a:lnTo>
                      <a:pt x="1986" y="141"/>
                    </a:lnTo>
                    <a:lnTo>
                      <a:pt x="1989" y="136"/>
                    </a:lnTo>
                    <a:lnTo>
                      <a:pt x="1991" y="135"/>
                    </a:lnTo>
                    <a:lnTo>
                      <a:pt x="1994" y="135"/>
                    </a:lnTo>
                    <a:lnTo>
                      <a:pt x="1998" y="135"/>
                    </a:lnTo>
                    <a:lnTo>
                      <a:pt x="1999" y="143"/>
                    </a:lnTo>
                    <a:lnTo>
                      <a:pt x="2002" y="135"/>
                    </a:lnTo>
                    <a:lnTo>
                      <a:pt x="2004" y="126"/>
                    </a:lnTo>
                    <a:lnTo>
                      <a:pt x="2007" y="138"/>
                    </a:lnTo>
                    <a:lnTo>
                      <a:pt x="2011" y="128"/>
                    </a:lnTo>
                    <a:lnTo>
                      <a:pt x="2012" y="128"/>
                    </a:lnTo>
                    <a:lnTo>
                      <a:pt x="2016" y="118"/>
                    </a:lnTo>
                    <a:lnTo>
                      <a:pt x="2019" y="136"/>
                    </a:lnTo>
                    <a:lnTo>
                      <a:pt x="2021" y="140"/>
                    </a:lnTo>
                    <a:lnTo>
                      <a:pt x="2024" y="1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6" name="Freeform 400"/>
              <p:cNvSpPr>
                <a:spLocks/>
              </p:cNvSpPr>
              <p:nvPr/>
            </p:nvSpPr>
            <p:spPr bwMode="auto">
              <a:xfrm>
                <a:off x="2693" y="2192"/>
                <a:ext cx="491" cy="73"/>
              </a:xfrm>
              <a:custGeom>
                <a:avLst/>
                <a:gdLst>
                  <a:gd name="T0" fmla="*/ 5 w 491"/>
                  <a:gd name="T1" fmla="*/ 63 h 73"/>
                  <a:gd name="T2" fmla="*/ 13 w 491"/>
                  <a:gd name="T3" fmla="*/ 71 h 73"/>
                  <a:gd name="T4" fmla="*/ 22 w 491"/>
                  <a:gd name="T5" fmla="*/ 54 h 73"/>
                  <a:gd name="T6" fmla="*/ 30 w 491"/>
                  <a:gd name="T7" fmla="*/ 51 h 73"/>
                  <a:gd name="T8" fmla="*/ 38 w 491"/>
                  <a:gd name="T9" fmla="*/ 31 h 73"/>
                  <a:gd name="T10" fmla="*/ 45 w 491"/>
                  <a:gd name="T11" fmla="*/ 48 h 73"/>
                  <a:gd name="T12" fmla="*/ 53 w 491"/>
                  <a:gd name="T13" fmla="*/ 43 h 73"/>
                  <a:gd name="T14" fmla="*/ 61 w 491"/>
                  <a:gd name="T15" fmla="*/ 29 h 73"/>
                  <a:gd name="T16" fmla="*/ 70 w 491"/>
                  <a:gd name="T17" fmla="*/ 51 h 73"/>
                  <a:gd name="T18" fmla="*/ 78 w 491"/>
                  <a:gd name="T19" fmla="*/ 0 h 73"/>
                  <a:gd name="T20" fmla="*/ 86 w 491"/>
                  <a:gd name="T21" fmla="*/ 18 h 73"/>
                  <a:gd name="T22" fmla="*/ 95 w 491"/>
                  <a:gd name="T23" fmla="*/ 41 h 73"/>
                  <a:gd name="T24" fmla="*/ 103 w 491"/>
                  <a:gd name="T25" fmla="*/ 51 h 73"/>
                  <a:gd name="T26" fmla="*/ 110 w 491"/>
                  <a:gd name="T27" fmla="*/ 56 h 73"/>
                  <a:gd name="T28" fmla="*/ 118 w 491"/>
                  <a:gd name="T29" fmla="*/ 71 h 73"/>
                  <a:gd name="T30" fmla="*/ 126 w 491"/>
                  <a:gd name="T31" fmla="*/ 58 h 73"/>
                  <a:gd name="T32" fmla="*/ 134 w 491"/>
                  <a:gd name="T33" fmla="*/ 64 h 73"/>
                  <a:gd name="T34" fmla="*/ 143 w 491"/>
                  <a:gd name="T35" fmla="*/ 61 h 73"/>
                  <a:gd name="T36" fmla="*/ 151 w 491"/>
                  <a:gd name="T37" fmla="*/ 64 h 73"/>
                  <a:gd name="T38" fmla="*/ 159 w 491"/>
                  <a:gd name="T39" fmla="*/ 64 h 73"/>
                  <a:gd name="T40" fmla="*/ 168 w 491"/>
                  <a:gd name="T41" fmla="*/ 68 h 73"/>
                  <a:gd name="T42" fmla="*/ 174 w 491"/>
                  <a:gd name="T43" fmla="*/ 64 h 73"/>
                  <a:gd name="T44" fmla="*/ 183 w 491"/>
                  <a:gd name="T45" fmla="*/ 64 h 73"/>
                  <a:gd name="T46" fmla="*/ 191 w 491"/>
                  <a:gd name="T47" fmla="*/ 56 h 73"/>
                  <a:gd name="T48" fmla="*/ 199 w 491"/>
                  <a:gd name="T49" fmla="*/ 53 h 73"/>
                  <a:gd name="T50" fmla="*/ 207 w 491"/>
                  <a:gd name="T51" fmla="*/ 69 h 73"/>
                  <a:gd name="T52" fmla="*/ 216 w 491"/>
                  <a:gd name="T53" fmla="*/ 68 h 73"/>
                  <a:gd name="T54" fmla="*/ 224 w 491"/>
                  <a:gd name="T55" fmla="*/ 61 h 73"/>
                  <a:gd name="T56" fmla="*/ 232 w 491"/>
                  <a:gd name="T57" fmla="*/ 59 h 73"/>
                  <a:gd name="T58" fmla="*/ 239 w 491"/>
                  <a:gd name="T59" fmla="*/ 58 h 73"/>
                  <a:gd name="T60" fmla="*/ 247 w 491"/>
                  <a:gd name="T61" fmla="*/ 59 h 73"/>
                  <a:gd name="T62" fmla="*/ 256 w 491"/>
                  <a:gd name="T63" fmla="*/ 71 h 73"/>
                  <a:gd name="T64" fmla="*/ 264 w 491"/>
                  <a:gd name="T65" fmla="*/ 66 h 73"/>
                  <a:gd name="T66" fmla="*/ 272 w 491"/>
                  <a:gd name="T67" fmla="*/ 66 h 73"/>
                  <a:gd name="T68" fmla="*/ 280 w 491"/>
                  <a:gd name="T69" fmla="*/ 63 h 73"/>
                  <a:gd name="T70" fmla="*/ 289 w 491"/>
                  <a:gd name="T71" fmla="*/ 64 h 73"/>
                  <a:gd name="T72" fmla="*/ 297 w 491"/>
                  <a:gd name="T73" fmla="*/ 69 h 73"/>
                  <a:gd name="T74" fmla="*/ 305 w 491"/>
                  <a:gd name="T75" fmla="*/ 73 h 73"/>
                  <a:gd name="T76" fmla="*/ 312 w 491"/>
                  <a:gd name="T77" fmla="*/ 69 h 73"/>
                  <a:gd name="T78" fmla="*/ 320 w 491"/>
                  <a:gd name="T79" fmla="*/ 71 h 73"/>
                  <a:gd name="T80" fmla="*/ 329 w 491"/>
                  <a:gd name="T81" fmla="*/ 68 h 73"/>
                  <a:gd name="T82" fmla="*/ 337 w 491"/>
                  <a:gd name="T83" fmla="*/ 71 h 73"/>
                  <a:gd name="T84" fmla="*/ 345 w 491"/>
                  <a:gd name="T85" fmla="*/ 68 h 73"/>
                  <a:gd name="T86" fmla="*/ 354 w 491"/>
                  <a:gd name="T87" fmla="*/ 66 h 73"/>
                  <a:gd name="T88" fmla="*/ 362 w 491"/>
                  <a:gd name="T89" fmla="*/ 68 h 73"/>
                  <a:gd name="T90" fmla="*/ 370 w 491"/>
                  <a:gd name="T91" fmla="*/ 71 h 73"/>
                  <a:gd name="T92" fmla="*/ 377 w 491"/>
                  <a:gd name="T93" fmla="*/ 66 h 73"/>
                  <a:gd name="T94" fmla="*/ 385 w 491"/>
                  <a:gd name="T95" fmla="*/ 71 h 73"/>
                  <a:gd name="T96" fmla="*/ 393 w 491"/>
                  <a:gd name="T97" fmla="*/ 71 h 73"/>
                  <a:gd name="T98" fmla="*/ 402 w 491"/>
                  <a:gd name="T99" fmla="*/ 68 h 73"/>
                  <a:gd name="T100" fmla="*/ 410 w 491"/>
                  <a:gd name="T101" fmla="*/ 69 h 73"/>
                  <a:gd name="T102" fmla="*/ 418 w 491"/>
                  <a:gd name="T103" fmla="*/ 69 h 73"/>
                  <a:gd name="T104" fmla="*/ 427 w 491"/>
                  <a:gd name="T105" fmla="*/ 69 h 73"/>
                  <a:gd name="T106" fmla="*/ 435 w 491"/>
                  <a:gd name="T107" fmla="*/ 71 h 73"/>
                  <a:gd name="T108" fmla="*/ 441 w 491"/>
                  <a:gd name="T109" fmla="*/ 68 h 73"/>
                  <a:gd name="T110" fmla="*/ 450 w 491"/>
                  <a:gd name="T111" fmla="*/ 69 h 73"/>
                  <a:gd name="T112" fmla="*/ 458 w 491"/>
                  <a:gd name="T113" fmla="*/ 71 h 73"/>
                  <a:gd name="T114" fmla="*/ 466 w 491"/>
                  <a:gd name="T115" fmla="*/ 69 h 73"/>
                  <a:gd name="T116" fmla="*/ 475 w 491"/>
                  <a:gd name="T117" fmla="*/ 68 h 73"/>
                  <a:gd name="T118" fmla="*/ 483 w 491"/>
                  <a:gd name="T119" fmla="*/ 71 h 73"/>
                  <a:gd name="T120" fmla="*/ 491 w 491"/>
                  <a:gd name="T121" fmla="*/ 6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73">
                    <a:moveTo>
                      <a:pt x="0" y="64"/>
                    </a:moveTo>
                    <a:lnTo>
                      <a:pt x="2" y="71"/>
                    </a:lnTo>
                    <a:lnTo>
                      <a:pt x="5" y="63"/>
                    </a:lnTo>
                    <a:lnTo>
                      <a:pt x="8" y="53"/>
                    </a:lnTo>
                    <a:lnTo>
                      <a:pt x="10" y="56"/>
                    </a:lnTo>
                    <a:lnTo>
                      <a:pt x="13" y="71"/>
                    </a:lnTo>
                    <a:lnTo>
                      <a:pt x="17" y="63"/>
                    </a:lnTo>
                    <a:lnTo>
                      <a:pt x="18" y="49"/>
                    </a:lnTo>
                    <a:lnTo>
                      <a:pt x="22" y="54"/>
                    </a:lnTo>
                    <a:lnTo>
                      <a:pt x="23" y="39"/>
                    </a:lnTo>
                    <a:lnTo>
                      <a:pt x="27" y="63"/>
                    </a:lnTo>
                    <a:lnTo>
                      <a:pt x="30" y="51"/>
                    </a:lnTo>
                    <a:lnTo>
                      <a:pt x="32" y="63"/>
                    </a:lnTo>
                    <a:lnTo>
                      <a:pt x="35" y="41"/>
                    </a:lnTo>
                    <a:lnTo>
                      <a:pt x="38" y="31"/>
                    </a:lnTo>
                    <a:lnTo>
                      <a:pt x="40" y="31"/>
                    </a:lnTo>
                    <a:lnTo>
                      <a:pt x="43" y="8"/>
                    </a:lnTo>
                    <a:lnTo>
                      <a:pt x="45" y="48"/>
                    </a:lnTo>
                    <a:lnTo>
                      <a:pt x="48" y="63"/>
                    </a:lnTo>
                    <a:lnTo>
                      <a:pt x="52" y="19"/>
                    </a:lnTo>
                    <a:lnTo>
                      <a:pt x="53" y="43"/>
                    </a:lnTo>
                    <a:lnTo>
                      <a:pt x="56" y="23"/>
                    </a:lnTo>
                    <a:lnTo>
                      <a:pt x="60" y="9"/>
                    </a:lnTo>
                    <a:lnTo>
                      <a:pt x="61" y="29"/>
                    </a:lnTo>
                    <a:lnTo>
                      <a:pt x="65" y="14"/>
                    </a:lnTo>
                    <a:lnTo>
                      <a:pt x="66" y="33"/>
                    </a:lnTo>
                    <a:lnTo>
                      <a:pt x="70" y="51"/>
                    </a:lnTo>
                    <a:lnTo>
                      <a:pt x="73" y="39"/>
                    </a:lnTo>
                    <a:lnTo>
                      <a:pt x="75" y="29"/>
                    </a:lnTo>
                    <a:lnTo>
                      <a:pt x="78" y="0"/>
                    </a:lnTo>
                    <a:lnTo>
                      <a:pt x="81" y="36"/>
                    </a:lnTo>
                    <a:lnTo>
                      <a:pt x="83" y="38"/>
                    </a:lnTo>
                    <a:lnTo>
                      <a:pt x="86" y="18"/>
                    </a:lnTo>
                    <a:lnTo>
                      <a:pt x="88" y="43"/>
                    </a:lnTo>
                    <a:lnTo>
                      <a:pt x="91" y="4"/>
                    </a:lnTo>
                    <a:lnTo>
                      <a:pt x="95" y="41"/>
                    </a:lnTo>
                    <a:lnTo>
                      <a:pt x="96" y="61"/>
                    </a:lnTo>
                    <a:lnTo>
                      <a:pt x="100" y="36"/>
                    </a:lnTo>
                    <a:lnTo>
                      <a:pt x="103" y="51"/>
                    </a:lnTo>
                    <a:lnTo>
                      <a:pt x="105" y="46"/>
                    </a:lnTo>
                    <a:lnTo>
                      <a:pt x="108" y="39"/>
                    </a:lnTo>
                    <a:lnTo>
                      <a:pt x="110" y="56"/>
                    </a:lnTo>
                    <a:lnTo>
                      <a:pt x="113" y="54"/>
                    </a:lnTo>
                    <a:lnTo>
                      <a:pt x="116" y="73"/>
                    </a:lnTo>
                    <a:lnTo>
                      <a:pt x="118" y="71"/>
                    </a:lnTo>
                    <a:lnTo>
                      <a:pt x="121" y="61"/>
                    </a:lnTo>
                    <a:lnTo>
                      <a:pt x="125" y="46"/>
                    </a:lnTo>
                    <a:lnTo>
                      <a:pt x="126" y="58"/>
                    </a:lnTo>
                    <a:lnTo>
                      <a:pt x="129" y="61"/>
                    </a:lnTo>
                    <a:lnTo>
                      <a:pt x="131" y="64"/>
                    </a:lnTo>
                    <a:lnTo>
                      <a:pt x="134" y="64"/>
                    </a:lnTo>
                    <a:lnTo>
                      <a:pt x="138" y="59"/>
                    </a:lnTo>
                    <a:lnTo>
                      <a:pt x="139" y="61"/>
                    </a:lnTo>
                    <a:lnTo>
                      <a:pt x="143" y="61"/>
                    </a:lnTo>
                    <a:lnTo>
                      <a:pt x="146" y="56"/>
                    </a:lnTo>
                    <a:lnTo>
                      <a:pt x="148" y="58"/>
                    </a:lnTo>
                    <a:lnTo>
                      <a:pt x="151" y="64"/>
                    </a:lnTo>
                    <a:lnTo>
                      <a:pt x="154" y="64"/>
                    </a:lnTo>
                    <a:lnTo>
                      <a:pt x="156" y="63"/>
                    </a:lnTo>
                    <a:lnTo>
                      <a:pt x="159" y="64"/>
                    </a:lnTo>
                    <a:lnTo>
                      <a:pt x="161" y="68"/>
                    </a:lnTo>
                    <a:lnTo>
                      <a:pt x="164" y="61"/>
                    </a:lnTo>
                    <a:lnTo>
                      <a:pt x="168" y="68"/>
                    </a:lnTo>
                    <a:lnTo>
                      <a:pt x="169" y="73"/>
                    </a:lnTo>
                    <a:lnTo>
                      <a:pt x="173" y="46"/>
                    </a:lnTo>
                    <a:lnTo>
                      <a:pt x="174" y="64"/>
                    </a:lnTo>
                    <a:lnTo>
                      <a:pt x="178" y="63"/>
                    </a:lnTo>
                    <a:lnTo>
                      <a:pt x="181" y="56"/>
                    </a:lnTo>
                    <a:lnTo>
                      <a:pt x="183" y="64"/>
                    </a:lnTo>
                    <a:lnTo>
                      <a:pt x="186" y="64"/>
                    </a:lnTo>
                    <a:lnTo>
                      <a:pt x="189" y="61"/>
                    </a:lnTo>
                    <a:lnTo>
                      <a:pt x="191" y="56"/>
                    </a:lnTo>
                    <a:lnTo>
                      <a:pt x="194" y="71"/>
                    </a:lnTo>
                    <a:lnTo>
                      <a:pt x="196" y="54"/>
                    </a:lnTo>
                    <a:lnTo>
                      <a:pt x="199" y="53"/>
                    </a:lnTo>
                    <a:lnTo>
                      <a:pt x="203" y="64"/>
                    </a:lnTo>
                    <a:lnTo>
                      <a:pt x="204" y="58"/>
                    </a:lnTo>
                    <a:lnTo>
                      <a:pt x="207" y="69"/>
                    </a:lnTo>
                    <a:lnTo>
                      <a:pt x="211" y="56"/>
                    </a:lnTo>
                    <a:lnTo>
                      <a:pt x="212" y="73"/>
                    </a:lnTo>
                    <a:lnTo>
                      <a:pt x="216" y="68"/>
                    </a:lnTo>
                    <a:lnTo>
                      <a:pt x="219" y="59"/>
                    </a:lnTo>
                    <a:lnTo>
                      <a:pt x="221" y="64"/>
                    </a:lnTo>
                    <a:lnTo>
                      <a:pt x="224" y="61"/>
                    </a:lnTo>
                    <a:lnTo>
                      <a:pt x="226" y="64"/>
                    </a:lnTo>
                    <a:lnTo>
                      <a:pt x="229" y="66"/>
                    </a:lnTo>
                    <a:lnTo>
                      <a:pt x="232" y="59"/>
                    </a:lnTo>
                    <a:lnTo>
                      <a:pt x="234" y="61"/>
                    </a:lnTo>
                    <a:lnTo>
                      <a:pt x="237" y="61"/>
                    </a:lnTo>
                    <a:lnTo>
                      <a:pt x="239" y="58"/>
                    </a:lnTo>
                    <a:lnTo>
                      <a:pt x="242" y="63"/>
                    </a:lnTo>
                    <a:lnTo>
                      <a:pt x="246" y="63"/>
                    </a:lnTo>
                    <a:lnTo>
                      <a:pt x="247" y="59"/>
                    </a:lnTo>
                    <a:lnTo>
                      <a:pt x="251" y="71"/>
                    </a:lnTo>
                    <a:lnTo>
                      <a:pt x="254" y="61"/>
                    </a:lnTo>
                    <a:lnTo>
                      <a:pt x="256" y="71"/>
                    </a:lnTo>
                    <a:lnTo>
                      <a:pt x="259" y="69"/>
                    </a:lnTo>
                    <a:lnTo>
                      <a:pt x="262" y="64"/>
                    </a:lnTo>
                    <a:lnTo>
                      <a:pt x="264" y="66"/>
                    </a:lnTo>
                    <a:lnTo>
                      <a:pt x="267" y="63"/>
                    </a:lnTo>
                    <a:lnTo>
                      <a:pt x="269" y="69"/>
                    </a:lnTo>
                    <a:lnTo>
                      <a:pt x="272" y="66"/>
                    </a:lnTo>
                    <a:lnTo>
                      <a:pt x="276" y="71"/>
                    </a:lnTo>
                    <a:lnTo>
                      <a:pt x="277" y="61"/>
                    </a:lnTo>
                    <a:lnTo>
                      <a:pt x="280" y="63"/>
                    </a:lnTo>
                    <a:lnTo>
                      <a:pt x="284" y="69"/>
                    </a:lnTo>
                    <a:lnTo>
                      <a:pt x="285" y="64"/>
                    </a:lnTo>
                    <a:lnTo>
                      <a:pt x="289" y="64"/>
                    </a:lnTo>
                    <a:lnTo>
                      <a:pt x="290" y="71"/>
                    </a:lnTo>
                    <a:lnTo>
                      <a:pt x="294" y="71"/>
                    </a:lnTo>
                    <a:lnTo>
                      <a:pt x="297" y="69"/>
                    </a:lnTo>
                    <a:lnTo>
                      <a:pt x="299" y="71"/>
                    </a:lnTo>
                    <a:lnTo>
                      <a:pt x="302" y="64"/>
                    </a:lnTo>
                    <a:lnTo>
                      <a:pt x="305" y="73"/>
                    </a:lnTo>
                    <a:lnTo>
                      <a:pt x="307" y="69"/>
                    </a:lnTo>
                    <a:lnTo>
                      <a:pt x="310" y="68"/>
                    </a:lnTo>
                    <a:lnTo>
                      <a:pt x="312" y="69"/>
                    </a:lnTo>
                    <a:lnTo>
                      <a:pt x="315" y="66"/>
                    </a:lnTo>
                    <a:lnTo>
                      <a:pt x="319" y="66"/>
                    </a:lnTo>
                    <a:lnTo>
                      <a:pt x="320" y="71"/>
                    </a:lnTo>
                    <a:lnTo>
                      <a:pt x="324" y="66"/>
                    </a:lnTo>
                    <a:lnTo>
                      <a:pt x="327" y="71"/>
                    </a:lnTo>
                    <a:lnTo>
                      <a:pt x="329" y="68"/>
                    </a:lnTo>
                    <a:lnTo>
                      <a:pt x="332" y="64"/>
                    </a:lnTo>
                    <a:lnTo>
                      <a:pt x="334" y="69"/>
                    </a:lnTo>
                    <a:lnTo>
                      <a:pt x="337" y="71"/>
                    </a:lnTo>
                    <a:lnTo>
                      <a:pt x="340" y="69"/>
                    </a:lnTo>
                    <a:lnTo>
                      <a:pt x="342" y="68"/>
                    </a:lnTo>
                    <a:lnTo>
                      <a:pt x="345" y="68"/>
                    </a:lnTo>
                    <a:lnTo>
                      <a:pt x="349" y="64"/>
                    </a:lnTo>
                    <a:lnTo>
                      <a:pt x="350" y="69"/>
                    </a:lnTo>
                    <a:lnTo>
                      <a:pt x="354" y="66"/>
                    </a:lnTo>
                    <a:lnTo>
                      <a:pt x="355" y="68"/>
                    </a:lnTo>
                    <a:lnTo>
                      <a:pt x="358" y="66"/>
                    </a:lnTo>
                    <a:lnTo>
                      <a:pt x="362" y="68"/>
                    </a:lnTo>
                    <a:lnTo>
                      <a:pt x="363" y="71"/>
                    </a:lnTo>
                    <a:lnTo>
                      <a:pt x="367" y="68"/>
                    </a:lnTo>
                    <a:lnTo>
                      <a:pt x="370" y="71"/>
                    </a:lnTo>
                    <a:lnTo>
                      <a:pt x="372" y="64"/>
                    </a:lnTo>
                    <a:lnTo>
                      <a:pt x="375" y="69"/>
                    </a:lnTo>
                    <a:lnTo>
                      <a:pt x="377" y="66"/>
                    </a:lnTo>
                    <a:lnTo>
                      <a:pt x="380" y="66"/>
                    </a:lnTo>
                    <a:lnTo>
                      <a:pt x="383" y="64"/>
                    </a:lnTo>
                    <a:lnTo>
                      <a:pt x="385" y="71"/>
                    </a:lnTo>
                    <a:lnTo>
                      <a:pt x="388" y="66"/>
                    </a:lnTo>
                    <a:lnTo>
                      <a:pt x="392" y="63"/>
                    </a:lnTo>
                    <a:lnTo>
                      <a:pt x="393" y="71"/>
                    </a:lnTo>
                    <a:lnTo>
                      <a:pt x="397" y="66"/>
                    </a:lnTo>
                    <a:lnTo>
                      <a:pt x="400" y="66"/>
                    </a:lnTo>
                    <a:lnTo>
                      <a:pt x="402" y="68"/>
                    </a:lnTo>
                    <a:lnTo>
                      <a:pt x="405" y="73"/>
                    </a:lnTo>
                    <a:lnTo>
                      <a:pt x="407" y="69"/>
                    </a:lnTo>
                    <a:lnTo>
                      <a:pt x="410" y="69"/>
                    </a:lnTo>
                    <a:lnTo>
                      <a:pt x="413" y="71"/>
                    </a:lnTo>
                    <a:lnTo>
                      <a:pt x="415" y="68"/>
                    </a:lnTo>
                    <a:lnTo>
                      <a:pt x="418" y="69"/>
                    </a:lnTo>
                    <a:lnTo>
                      <a:pt x="420" y="68"/>
                    </a:lnTo>
                    <a:lnTo>
                      <a:pt x="423" y="64"/>
                    </a:lnTo>
                    <a:lnTo>
                      <a:pt x="427" y="69"/>
                    </a:lnTo>
                    <a:lnTo>
                      <a:pt x="428" y="73"/>
                    </a:lnTo>
                    <a:lnTo>
                      <a:pt x="431" y="68"/>
                    </a:lnTo>
                    <a:lnTo>
                      <a:pt x="435" y="71"/>
                    </a:lnTo>
                    <a:lnTo>
                      <a:pt x="436" y="66"/>
                    </a:lnTo>
                    <a:lnTo>
                      <a:pt x="440" y="71"/>
                    </a:lnTo>
                    <a:lnTo>
                      <a:pt x="441" y="68"/>
                    </a:lnTo>
                    <a:lnTo>
                      <a:pt x="445" y="64"/>
                    </a:lnTo>
                    <a:lnTo>
                      <a:pt x="448" y="71"/>
                    </a:lnTo>
                    <a:lnTo>
                      <a:pt x="450" y="69"/>
                    </a:lnTo>
                    <a:lnTo>
                      <a:pt x="453" y="68"/>
                    </a:lnTo>
                    <a:lnTo>
                      <a:pt x="456" y="69"/>
                    </a:lnTo>
                    <a:lnTo>
                      <a:pt x="458" y="71"/>
                    </a:lnTo>
                    <a:lnTo>
                      <a:pt x="461" y="71"/>
                    </a:lnTo>
                    <a:lnTo>
                      <a:pt x="465" y="73"/>
                    </a:lnTo>
                    <a:lnTo>
                      <a:pt x="466" y="69"/>
                    </a:lnTo>
                    <a:lnTo>
                      <a:pt x="470" y="68"/>
                    </a:lnTo>
                    <a:lnTo>
                      <a:pt x="471" y="68"/>
                    </a:lnTo>
                    <a:lnTo>
                      <a:pt x="475" y="68"/>
                    </a:lnTo>
                    <a:lnTo>
                      <a:pt x="478" y="71"/>
                    </a:lnTo>
                    <a:lnTo>
                      <a:pt x="480" y="71"/>
                    </a:lnTo>
                    <a:lnTo>
                      <a:pt x="483" y="71"/>
                    </a:lnTo>
                    <a:lnTo>
                      <a:pt x="485" y="69"/>
                    </a:lnTo>
                    <a:lnTo>
                      <a:pt x="488" y="68"/>
                    </a:lnTo>
                    <a:lnTo>
                      <a:pt x="491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7" name="Freeform 401"/>
              <p:cNvSpPr>
                <a:spLocks/>
              </p:cNvSpPr>
              <p:nvPr/>
            </p:nvSpPr>
            <p:spPr bwMode="auto">
              <a:xfrm>
                <a:off x="669" y="2205"/>
                <a:ext cx="2024" cy="146"/>
              </a:xfrm>
              <a:custGeom>
                <a:avLst/>
                <a:gdLst>
                  <a:gd name="T0" fmla="*/ 30 w 2024"/>
                  <a:gd name="T1" fmla="*/ 113 h 146"/>
                  <a:gd name="T2" fmla="*/ 63 w 2024"/>
                  <a:gd name="T3" fmla="*/ 128 h 146"/>
                  <a:gd name="T4" fmla="*/ 94 w 2024"/>
                  <a:gd name="T5" fmla="*/ 136 h 146"/>
                  <a:gd name="T6" fmla="*/ 127 w 2024"/>
                  <a:gd name="T7" fmla="*/ 137 h 146"/>
                  <a:gd name="T8" fmla="*/ 159 w 2024"/>
                  <a:gd name="T9" fmla="*/ 137 h 146"/>
                  <a:gd name="T10" fmla="*/ 192 w 2024"/>
                  <a:gd name="T11" fmla="*/ 133 h 146"/>
                  <a:gd name="T12" fmla="*/ 224 w 2024"/>
                  <a:gd name="T13" fmla="*/ 134 h 146"/>
                  <a:gd name="T14" fmla="*/ 257 w 2024"/>
                  <a:gd name="T15" fmla="*/ 139 h 146"/>
                  <a:gd name="T16" fmla="*/ 288 w 2024"/>
                  <a:gd name="T17" fmla="*/ 123 h 146"/>
                  <a:gd name="T18" fmla="*/ 322 w 2024"/>
                  <a:gd name="T19" fmla="*/ 114 h 146"/>
                  <a:gd name="T20" fmla="*/ 353 w 2024"/>
                  <a:gd name="T21" fmla="*/ 103 h 146"/>
                  <a:gd name="T22" fmla="*/ 386 w 2024"/>
                  <a:gd name="T23" fmla="*/ 26 h 146"/>
                  <a:gd name="T24" fmla="*/ 418 w 2024"/>
                  <a:gd name="T25" fmla="*/ 83 h 146"/>
                  <a:gd name="T26" fmla="*/ 451 w 2024"/>
                  <a:gd name="T27" fmla="*/ 124 h 146"/>
                  <a:gd name="T28" fmla="*/ 483 w 2024"/>
                  <a:gd name="T29" fmla="*/ 129 h 146"/>
                  <a:gd name="T30" fmla="*/ 516 w 2024"/>
                  <a:gd name="T31" fmla="*/ 134 h 146"/>
                  <a:gd name="T32" fmla="*/ 547 w 2024"/>
                  <a:gd name="T33" fmla="*/ 141 h 146"/>
                  <a:gd name="T34" fmla="*/ 580 w 2024"/>
                  <a:gd name="T35" fmla="*/ 142 h 146"/>
                  <a:gd name="T36" fmla="*/ 612 w 2024"/>
                  <a:gd name="T37" fmla="*/ 142 h 146"/>
                  <a:gd name="T38" fmla="*/ 645 w 2024"/>
                  <a:gd name="T39" fmla="*/ 141 h 146"/>
                  <a:gd name="T40" fmla="*/ 677 w 2024"/>
                  <a:gd name="T41" fmla="*/ 133 h 146"/>
                  <a:gd name="T42" fmla="*/ 710 w 2024"/>
                  <a:gd name="T43" fmla="*/ 142 h 146"/>
                  <a:gd name="T44" fmla="*/ 741 w 2024"/>
                  <a:gd name="T45" fmla="*/ 139 h 146"/>
                  <a:gd name="T46" fmla="*/ 775 w 2024"/>
                  <a:gd name="T47" fmla="*/ 137 h 146"/>
                  <a:gd name="T48" fmla="*/ 806 w 2024"/>
                  <a:gd name="T49" fmla="*/ 142 h 146"/>
                  <a:gd name="T50" fmla="*/ 839 w 2024"/>
                  <a:gd name="T51" fmla="*/ 133 h 146"/>
                  <a:gd name="T52" fmla="*/ 873 w 2024"/>
                  <a:gd name="T53" fmla="*/ 123 h 146"/>
                  <a:gd name="T54" fmla="*/ 904 w 2024"/>
                  <a:gd name="T55" fmla="*/ 144 h 146"/>
                  <a:gd name="T56" fmla="*/ 937 w 2024"/>
                  <a:gd name="T57" fmla="*/ 134 h 146"/>
                  <a:gd name="T58" fmla="*/ 969 w 2024"/>
                  <a:gd name="T59" fmla="*/ 141 h 146"/>
                  <a:gd name="T60" fmla="*/ 1002 w 2024"/>
                  <a:gd name="T61" fmla="*/ 144 h 146"/>
                  <a:gd name="T62" fmla="*/ 1033 w 2024"/>
                  <a:gd name="T63" fmla="*/ 139 h 146"/>
                  <a:gd name="T64" fmla="*/ 1067 w 2024"/>
                  <a:gd name="T65" fmla="*/ 128 h 146"/>
                  <a:gd name="T66" fmla="*/ 1098 w 2024"/>
                  <a:gd name="T67" fmla="*/ 133 h 146"/>
                  <a:gd name="T68" fmla="*/ 1131 w 2024"/>
                  <a:gd name="T69" fmla="*/ 137 h 146"/>
                  <a:gd name="T70" fmla="*/ 1163 w 2024"/>
                  <a:gd name="T71" fmla="*/ 109 h 146"/>
                  <a:gd name="T72" fmla="*/ 1196 w 2024"/>
                  <a:gd name="T73" fmla="*/ 137 h 146"/>
                  <a:gd name="T74" fmla="*/ 1228 w 2024"/>
                  <a:gd name="T75" fmla="*/ 78 h 146"/>
                  <a:gd name="T76" fmla="*/ 1261 w 2024"/>
                  <a:gd name="T77" fmla="*/ 73 h 146"/>
                  <a:gd name="T78" fmla="*/ 1292 w 2024"/>
                  <a:gd name="T79" fmla="*/ 119 h 146"/>
                  <a:gd name="T80" fmla="*/ 1325 w 2024"/>
                  <a:gd name="T81" fmla="*/ 136 h 146"/>
                  <a:gd name="T82" fmla="*/ 1357 w 2024"/>
                  <a:gd name="T83" fmla="*/ 131 h 146"/>
                  <a:gd name="T84" fmla="*/ 1390 w 2024"/>
                  <a:gd name="T85" fmla="*/ 137 h 146"/>
                  <a:gd name="T86" fmla="*/ 1422 w 2024"/>
                  <a:gd name="T87" fmla="*/ 121 h 146"/>
                  <a:gd name="T88" fmla="*/ 1455 w 2024"/>
                  <a:gd name="T89" fmla="*/ 139 h 146"/>
                  <a:gd name="T90" fmla="*/ 1486 w 2024"/>
                  <a:gd name="T91" fmla="*/ 134 h 146"/>
                  <a:gd name="T92" fmla="*/ 1520 w 2024"/>
                  <a:gd name="T93" fmla="*/ 131 h 146"/>
                  <a:gd name="T94" fmla="*/ 1551 w 2024"/>
                  <a:gd name="T95" fmla="*/ 136 h 146"/>
                  <a:gd name="T96" fmla="*/ 1584 w 2024"/>
                  <a:gd name="T97" fmla="*/ 136 h 146"/>
                  <a:gd name="T98" fmla="*/ 1616 w 2024"/>
                  <a:gd name="T99" fmla="*/ 128 h 146"/>
                  <a:gd name="T100" fmla="*/ 1649 w 2024"/>
                  <a:gd name="T101" fmla="*/ 126 h 146"/>
                  <a:gd name="T102" fmla="*/ 1681 w 2024"/>
                  <a:gd name="T103" fmla="*/ 142 h 146"/>
                  <a:gd name="T104" fmla="*/ 1714 w 2024"/>
                  <a:gd name="T105" fmla="*/ 137 h 146"/>
                  <a:gd name="T106" fmla="*/ 1745 w 2024"/>
                  <a:gd name="T107" fmla="*/ 141 h 146"/>
                  <a:gd name="T108" fmla="*/ 1778 w 2024"/>
                  <a:gd name="T109" fmla="*/ 144 h 146"/>
                  <a:gd name="T110" fmla="*/ 1810 w 2024"/>
                  <a:gd name="T111" fmla="*/ 142 h 146"/>
                  <a:gd name="T112" fmla="*/ 1843 w 2024"/>
                  <a:gd name="T113" fmla="*/ 141 h 146"/>
                  <a:gd name="T114" fmla="*/ 1875 w 2024"/>
                  <a:gd name="T115" fmla="*/ 133 h 146"/>
                  <a:gd name="T116" fmla="*/ 1908 w 2024"/>
                  <a:gd name="T117" fmla="*/ 141 h 146"/>
                  <a:gd name="T118" fmla="*/ 1939 w 2024"/>
                  <a:gd name="T119" fmla="*/ 129 h 146"/>
                  <a:gd name="T120" fmla="*/ 1973 w 2024"/>
                  <a:gd name="T121" fmla="*/ 133 h 146"/>
                  <a:gd name="T122" fmla="*/ 2004 w 2024"/>
                  <a:gd name="T123" fmla="*/ 119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34"/>
                    </a:moveTo>
                    <a:lnTo>
                      <a:pt x="3" y="129"/>
                    </a:lnTo>
                    <a:lnTo>
                      <a:pt x="5" y="139"/>
                    </a:lnTo>
                    <a:lnTo>
                      <a:pt x="8" y="137"/>
                    </a:lnTo>
                    <a:lnTo>
                      <a:pt x="11" y="111"/>
                    </a:lnTo>
                    <a:lnTo>
                      <a:pt x="13" y="118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1" y="133"/>
                    </a:lnTo>
                    <a:lnTo>
                      <a:pt x="25" y="133"/>
                    </a:lnTo>
                    <a:lnTo>
                      <a:pt x="28" y="134"/>
                    </a:lnTo>
                    <a:lnTo>
                      <a:pt x="30" y="113"/>
                    </a:lnTo>
                    <a:lnTo>
                      <a:pt x="33" y="137"/>
                    </a:lnTo>
                    <a:lnTo>
                      <a:pt x="35" y="141"/>
                    </a:lnTo>
                    <a:lnTo>
                      <a:pt x="38" y="128"/>
                    </a:lnTo>
                    <a:lnTo>
                      <a:pt x="41" y="129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9" y="134"/>
                    </a:lnTo>
                    <a:lnTo>
                      <a:pt x="51" y="121"/>
                    </a:lnTo>
                    <a:lnTo>
                      <a:pt x="54" y="131"/>
                    </a:lnTo>
                    <a:lnTo>
                      <a:pt x="56" y="119"/>
                    </a:lnTo>
                    <a:lnTo>
                      <a:pt x="59" y="134"/>
                    </a:lnTo>
                    <a:lnTo>
                      <a:pt x="63" y="128"/>
                    </a:lnTo>
                    <a:lnTo>
                      <a:pt x="64" y="139"/>
                    </a:lnTo>
                    <a:lnTo>
                      <a:pt x="68" y="124"/>
                    </a:lnTo>
                    <a:lnTo>
                      <a:pt x="69" y="131"/>
                    </a:lnTo>
                    <a:lnTo>
                      <a:pt x="73" y="139"/>
                    </a:lnTo>
                    <a:lnTo>
                      <a:pt x="76" y="121"/>
                    </a:lnTo>
                    <a:lnTo>
                      <a:pt x="78" y="144"/>
                    </a:lnTo>
                    <a:lnTo>
                      <a:pt x="81" y="133"/>
                    </a:lnTo>
                    <a:lnTo>
                      <a:pt x="84" y="133"/>
                    </a:lnTo>
                    <a:lnTo>
                      <a:pt x="86" y="137"/>
                    </a:lnTo>
                    <a:lnTo>
                      <a:pt x="89" y="128"/>
                    </a:lnTo>
                    <a:lnTo>
                      <a:pt x="93" y="133"/>
                    </a:lnTo>
                    <a:lnTo>
                      <a:pt x="94" y="136"/>
                    </a:lnTo>
                    <a:lnTo>
                      <a:pt x="98" y="141"/>
                    </a:lnTo>
                    <a:lnTo>
                      <a:pt x="99" y="126"/>
                    </a:lnTo>
                    <a:lnTo>
                      <a:pt x="103" y="129"/>
                    </a:lnTo>
                    <a:lnTo>
                      <a:pt x="106" y="131"/>
                    </a:lnTo>
                    <a:lnTo>
                      <a:pt x="108" y="131"/>
                    </a:lnTo>
                    <a:lnTo>
                      <a:pt x="111" y="124"/>
                    </a:lnTo>
                    <a:lnTo>
                      <a:pt x="114" y="137"/>
                    </a:lnTo>
                    <a:lnTo>
                      <a:pt x="116" y="139"/>
                    </a:lnTo>
                    <a:lnTo>
                      <a:pt x="119" y="123"/>
                    </a:lnTo>
                    <a:lnTo>
                      <a:pt x="121" y="136"/>
                    </a:lnTo>
                    <a:lnTo>
                      <a:pt x="124" y="136"/>
                    </a:lnTo>
                    <a:lnTo>
                      <a:pt x="127" y="137"/>
                    </a:lnTo>
                    <a:lnTo>
                      <a:pt x="129" y="137"/>
                    </a:lnTo>
                    <a:lnTo>
                      <a:pt x="132" y="136"/>
                    </a:lnTo>
                    <a:lnTo>
                      <a:pt x="134" y="133"/>
                    </a:lnTo>
                    <a:lnTo>
                      <a:pt x="137" y="126"/>
                    </a:lnTo>
                    <a:lnTo>
                      <a:pt x="141" y="136"/>
                    </a:lnTo>
                    <a:lnTo>
                      <a:pt x="142" y="136"/>
                    </a:lnTo>
                    <a:lnTo>
                      <a:pt x="146" y="144"/>
                    </a:lnTo>
                    <a:lnTo>
                      <a:pt x="149" y="141"/>
                    </a:lnTo>
                    <a:lnTo>
                      <a:pt x="151" y="131"/>
                    </a:lnTo>
                    <a:lnTo>
                      <a:pt x="154" y="136"/>
                    </a:lnTo>
                    <a:lnTo>
                      <a:pt x="157" y="134"/>
                    </a:lnTo>
                    <a:lnTo>
                      <a:pt x="159" y="137"/>
                    </a:lnTo>
                    <a:lnTo>
                      <a:pt x="162" y="133"/>
                    </a:lnTo>
                    <a:lnTo>
                      <a:pt x="164" y="126"/>
                    </a:lnTo>
                    <a:lnTo>
                      <a:pt x="167" y="142"/>
                    </a:lnTo>
                    <a:lnTo>
                      <a:pt x="171" y="139"/>
                    </a:lnTo>
                    <a:lnTo>
                      <a:pt x="172" y="139"/>
                    </a:lnTo>
                    <a:lnTo>
                      <a:pt x="176" y="142"/>
                    </a:lnTo>
                    <a:lnTo>
                      <a:pt x="179" y="137"/>
                    </a:lnTo>
                    <a:lnTo>
                      <a:pt x="181" y="137"/>
                    </a:lnTo>
                    <a:lnTo>
                      <a:pt x="184" y="134"/>
                    </a:lnTo>
                    <a:lnTo>
                      <a:pt x="186" y="133"/>
                    </a:lnTo>
                    <a:lnTo>
                      <a:pt x="189" y="123"/>
                    </a:lnTo>
                    <a:lnTo>
                      <a:pt x="192" y="133"/>
                    </a:lnTo>
                    <a:lnTo>
                      <a:pt x="194" y="139"/>
                    </a:lnTo>
                    <a:lnTo>
                      <a:pt x="197" y="134"/>
                    </a:lnTo>
                    <a:lnTo>
                      <a:pt x="200" y="137"/>
                    </a:lnTo>
                    <a:lnTo>
                      <a:pt x="202" y="137"/>
                    </a:lnTo>
                    <a:lnTo>
                      <a:pt x="205" y="137"/>
                    </a:lnTo>
                    <a:lnTo>
                      <a:pt x="207" y="136"/>
                    </a:lnTo>
                    <a:lnTo>
                      <a:pt x="210" y="134"/>
                    </a:lnTo>
                    <a:lnTo>
                      <a:pt x="214" y="133"/>
                    </a:lnTo>
                    <a:lnTo>
                      <a:pt x="215" y="146"/>
                    </a:lnTo>
                    <a:lnTo>
                      <a:pt x="219" y="142"/>
                    </a:lnTo>
                    <a:lnTo>
                      <a:pt x="222" y="131"/>
                    </a:lnTo>
                    <a:lnTo>
                      <a:pt x="224" y="134"/>
                    </a:lnTo>
                    <a:lnTo>
                      <a:pt x="227" y="131"/>
                    </a:lnTo>
                    <a:lnTo>
                      <a:pt x="229" y="139"/>
                    </a:lnTo>
                    <a:lnTo>
                      <a:pt x="232" y="131"/>
                    </a:lnTo>
                    <a:lnTo>
                      <a:pt x="235" y="136"/>
                    </a:lnTo>
                    <a:lnTo>
                      <a:pt x="237" y="133"/>
                    </a:lnTo>
                    <a:lnTo>
                      <a:pt x="240" y="137"/>
                    </a:lnTo>
                    <a:lnTo>
                      <a:pt x="244" y="121"/>
                    </a:lnTo>
                    <a:lnTo>
                      <a:pt x="245" y="126"/>
                    </a:lnTo>
                    <a:lnTo>
                      <a:pt x="249" y="123"/>
                    </a:lnTo>
                    <a:lnTo>
                      <a:pt x="250" y="136"/>
                    </a:lnTo>
                    <a:lnTo>
                      <a:pt x="254" y="137"/>
                    </a:lnTo>
                    <a:lnTo>
                      <a:pt x="257" y="139"/>
                    </a:lnTo>
                    <a:lnTo>
                      <a:pt x="259" y="134"/>
                    </a:lnTo>
                    <a:lnTo>
                      <a:pt x="262" y="126"/>
                    </a:lnTo>
                    <a:lnTo>
                      <a:pt x="265" y="139"/>
                    </a:lnTo>
                    <a:lnTo>
                      <a:pt x="267" y="128"/>
                    </a:lnTo>
                    <a:lnTo>
                      <a:pt x="270" y="134"/>
                    </a:lnTo>
                    <a:lnTo>
                      <a:pt x="272" y="144"/>
                    </a:lnTo>
                    <a:lnTo>
                      <a:pt x="275" y="141"/>
                    </a:lnTo>
                    <a:lnTo>
                      <a:pt x="278" y="133"/>
                    </a:lnTo>
                    <a:lnTo>
                      <a:pt x="280" y="131"/>
                    </a:lnTo>
                    <a:lnTo>
                      <a:pt x="283" y="133"/>
                    </a:lnTo>
                    <a:lnTo>
                      <a:pt x="287" y="123"/>
                    </a:lnTo>
                    <a:lnTo>
                      <a:pt x="288" y="123"/>
                    </a:lnTo>
                    <a:lnTo>
                      <a:pt x="292" y="133"/>
                    </a:lnTo>
                    <a:lnTo>
                      <a:pt x="295" y="136"/>
                    </a:lnTo>
                    <a:lnTo>
                      <a:pt x="297" y="133"/>
                    </a:lnTo>
                    <a:lnTo>
                      <a:pt x="300" y="131"/>
                    </a:lnTo>
                    <a:lnTo>
                      <a:pt x="302" y="114"/>
                    </a:lnTo>
                    <a:lnTo>
                      <a:pt x="305" y="113"/>
                    </a:lnTo>
                    <a:lnTo>
                      <a:pt x="308" y="123"/>
                    </a:lnTo>
                    <a:lnTo>
                      <a:pt x="310" y="137"/>
                    </a:lnTo>
                    <a:lnTo>
                      <a:pt x="313" y="121"/>
                    </a:lnTo>
                    <a:lnTo>
                      <a:pt x="315" y="131"/>
                    </a:lnTo>
                    <a:lnTo>
                      <a:pt x="318" y="133"/>
                    </a:lnTo>
                    <a:lnTo>
                      <a:pt x="322" y="114"/>
                    </a:lnTo>
                    <a:lnTo>
                      <a:pt x="323" y="114"/>
                    </a:lnTo>
                    <a:lnTo>
                      <a:pt x="327" y="123"/>
                    </a:lnTo>
                    <a:lnTo>
                      <a:pt x="330" y="133"/>
                    </a:lnTo>
                    <a:lnTo>
                      <a:pt x="332" y="128"/>
                    </a:lnTo>
                    <a:lnTo>
                      <a:pt x="335" y="119"/>
                    </a:lnTo>
                    <a:lnTo>
                      <a:pt x="338" y="119"/>
                    </a:lnTo>
                    <a:lnTo>
                      <a:pt x="340" y="136"/>
                    </a:lnTo>
                    <a:lnTo>
                      <a:pt x="343" y="106"/>
                    </a:lnTo>
                    <a:lnTo>
                      <a:pt x="345" y="116"/>
                    </a:lnTo>
                    <a:lnTo>
                      <a:pt x="348" y="83"/>
                    </a:lnTo>
                    <a:lnTo>
                      <a:pt x="351" y="98"/>
                    </a:lnTo>
                    <a:lnTo>
                      <a:pt x="353" y="103"/>
                    </a:lnTo>
                    <a:lnTo>
                      <a:pt x="356" y="119"/>
                    </a:lnTo>
                    <a:lnTo>
                      <a:pt x="360" y="84"/>
                    </a:lnTo>
                    <a:lnTo>
                      <a:pt x="361" y="93"/>
                    </a:lnTo>
                    <a:lnTo>
                      <a:pt x="365" y="68"/>
                    </a:lnTo>
                    <a:lnTo>
                      <a:pt x="366" y="48"/>
                    </a:lnTo>
                    <a:lnTo>
                      <a:pt x="370" y="40"/>
                    </a:lnTo>
                    <a:lnTo>
                      <a:pt x="373" y="56"/>
                    </a:lnTo>
                    <a:lnTo>
                      <a:pt x="375" y="66"/>
                    </a:lnTo>
                    <a:lnTo>
                      <a:pt x="378" y="56"/>
                    </a:lnTo>
                    <a:lnTo>
                      <a:pt x="380" y="51"/>
                    </a:lnTo>
                    <a:lnTo>
                      <a:pt x="383" y="94"/>
                    </a:lnTo>
                    <a:lnTo>
                      <a:pt x="386" y="26"/>
                    </a:lnTo>
                    <a:lnTo>
                      <a:pt x="388" y="129"/>
                    </a:lnTo>
                    <a:lnTo>
                      <a:pt x="391" y="0"/>
                    </a:lnTo>
                    <a:lnTo>
                      <a:pt x="395" y="96"/>
                    </a:lnTo>
                    <a:lnTo>
                      <a:pt x="396" y="46"/>
                    </a:lnTo>
                    <a:lnTo>
                      <a:pt x="400" y="89"/>
                    </a:lnTo>
                    <a:lnTo>
                      <a:pt x="403" y="86"/>
                    </a:lnTo>
                    <a:lnTo>
                      <a:pt x="405" y="123"/>
                    </a:lnTo>
                    <a:lnTo>
                      <a:pt x="408" y="136"/>
                    </a:lnTo>
                    <a:lnTo>
                      <a:pt x="410" y="81"/>
                    </a:lnTo>
                    <a:lnTo>
                      <a:pt x="413" y="40"/>
                    </a:lnTo>
                    <a:lnTo>
                      <a:pt x="416" y="126"/>
                    </a:lnTo>
                    <a:lnTo>
                      <a:pt x="418" y="83"/>
                    </a:lnTo>
                    <a:lnTo>
                      <a:pt x="421" y="121"/>
                    </a:lnTo>
                    <a:lnTo>
                      <a:pt x="424" y="89"/>
                    </a:lnTo>
                    <a:lnTo>
                      <a:pt x="426" y="141"/>
                    </a:lnTo>
                    <a:lnTo>
                      <a:pt x="429" y="134"/>
                    </a:lnTo>
                    <a:lnTo>
                      <a:pt x="431" y="142"/>
                    </a:lnTo>
                    <a:lnTo>
                      <a:pt x="434" y="114"/>
                    </a:lnTo>
                    <a:lnTo>
                      <a:pt x="438" y="128"/>
                    </a:lnTo>
                    <a:lnTo>
                      <a:pt x="439" y="111"/>
                    </a:lnTo>
                    <a:lnTo>
                      <a:pt x="443" y="121"/>
                    </a:lnTo>
                    <a:lnTo>
                      <a:pt x="446" y="124"/>
                    </a:lnTo>
                    <a:lnTo>
                      <a:pt x="448" y="128"/>
                    </a:lnTo>
                    <a:lnTo>
                      <a:pt x="451" y="124"/>
                    </a:lnTo>
                    <a:lnTo>
                      <a:pt x="453" y="101"/>
                    </a:lnTo>
                    <a:lnTo>
                      <a:pt x="456" y="131"/>
                    </a:lnTo>
                    <a:lnTo>
                      <a:pt x="459" y="114"/>
                    </a:lnTo>
                    <a:lnTo>
                      <a:pt x="461" y="123"/>
                    </a:lnTo>
                    <a:lnTo>
                      <a:pt x="464" y="121"/>
                    </a:lnTo>
                    <a:lnTo>
                      <a:pt x="468" y="134"/>
                    </a:lnTo>
                    <a:lnTo>
                      <a:pt x="469" y="136"/>
                    </a:lnTo>
                    <a:lnTo>
                      <a:pt x="473" y="128"/>
                    </a:lnTo>
                    <a:lnTo>
                      <a:pt x="474" y="134"/>
                    </a:lnTo>
                    <a:lnTo>
                      <a:pt x="478" y="113"/>
                    </a:lnTo>
                    <a:lnTo>
                      <a:pt x="481" y="128"/>
                    </a:lnTo>
                    <a:lnTo>
                      <a:pt x="483" y="129"/>
                    </a:lnTo>
                    <a:lnTo>
                      <a:pt x="486" y="133"/>
                    </a:lnTo>
                    <a:lnTo>
                      <a:pt x="489" y="131"/>
                    </a:lnTo>
                    <a:lnTo>
                      <a:pt x="491" y="131"/>
                    </a:lnTo>
                    <a:lnTo>
                      <a:pt x="494" y="134"/>
                    </a:lnTo>
                    <a:lnTo>
                      <a:pt x="496" y="134"/>
                    </a:lnTo>
                    <a:lnTo>
                      <a:pt x="499" y="116"/>
                    </a:lnTo>
                    <a:lnTo>
                      <a:pt x="502" y="141"/>
                    </a:lnTo>
                    <a:lnTo>
                      <a:pt x="504" y="131"/>
                    </a:lnTo>
                    <a:lnTo>
                      <a:pt x="507" y="136"/>
                    </a:lnTo>
                    <a:lnTo>
                      <a:pt x="511" y="142"/>
                    </a:lnTo>
                    <a:lnTo>
                      <a:pt x="512" y="142"/>
                    </a:lnTo>
                    <a:lnTo>
                      <a:pt x="516" y="134"/>
                    </a:lnTo>
                    <a:lnTo>
                      <a:pt x="517" y="136"/>
                    </a:lnTo>
                    <a:lnTo>
                      <a:pt x="521" y="137"/>
                    </a:lnTo>
                    <a:lnTo>
                      <a:pt x="524" y="133"/>
                    </a:lnTo>
                    <a:lnTo>
                      <a:pt x="526" y="131"/>
                    </a:lnTo>
                    <a:lnTo>
                      <a:pt x="529" y="129"/>
                    </a:lnTo>
                    <a:lnTo>
                      <a:pt x="532" y="137"/>
                    </a:lnTo>
                    <a:lnTo>
                      <a:pt x="534" y="142"/>
                    </a:lnTo>
                    <a:lnTo>
                      <a:pt x="537" y="142"/>
                    </a:lnTo>
                    <a:lnTo>
                      <a:pt x="541" y="139"/>
                    </a:lnTo>
                    <a:lnTo>
                      <a:pt x="542" y="137"/>
                    </a:lnTo>
                    <a:lnTo>
                      <a:pt x="546" y="133"/>
                    </a:lnTo>
                    <a:lnTo>
                      <a:pt x="547" y="141"/>
                    </a:lnTo>
                    <a:lnTo>
                      <a:pt x="551" y="144"/>
                    </a:lnTo>
                    <a:lnTo>
                      <a:pt x="554" y="139"/>
                    </a:lnTo>
                    <a:lnTo>
                      <a:pt x="556" y="139"/>
                    </a:lnTo>
                    <a:lnTo>
                      <a:pt x="559" y="142"/>
                    </a:lnTo>
                    <a:lnTo>
                      <a:pt x="561" y="139"/>
                    </a:lnTo>
                    <a:lnTo>
                      <a:pt x="564" y="137"/>
                    </a:lnTo>
                    <a:lnTo>
                      <a:pt x="567" y="128"/>
                    </a:lnTo>
                    <a:lnTo>
                      <a:pt x="569" y="139"/>
                    </a:lnTo>
                    <a:lnTo>
                      <a:pt x="572" y="144"/>
                    </a:lnTo>
                    <a:lnTo>
                      <a:pt x="575" y="142"/>
                    </a:lnTo>
                    <a:lnTo>
                      <a:pt x="577" y="137"/>
                    </a:lnTo>
                    <a:lnTo>
                      <a:pt x="580" y="142"/>
                    </a:lnTo>
                    <a:lnTo>
                      <a:pt x="582" y="139"/>
                    </a:lnTo>
                    <a:lnTo>
                      <a:pt x="585" y="131"/>
                    </a:lnTo>
                    <a:lnTo>
                      <a:pt x="589" y="141"/>
                    </a:lnTo>
                    <a:lnTo>
                      <a:pt x="590" y="139"/>
                    </a:lnTo>
                    <a:lnTo>
                      <a:pt x="594" y="139"/>
                    </a:lnTo>
                    <a:lnTo>
                      <a:pt x="597" y="144"/>
                    </a:lnTo>
                    <a:lnTo>
                      <a:pt x="599" y="137"/>
                    </a:lnTo>
                    <a:lnTo>
                      <a:pt x="602" y="133"/>
                    </a:lnTo>
                    <a:lnTo>
                      <a:pt x="605" y="134"/>
                    </a:lnTo>
                    <a:lnTo>
                      <a:pt x="607" y="137"/>
                    </a:lnTo>
                    <a:lnTo>
                      <a:pt x="610" y="137"/>
                    </a:lnTo>
                    <a:lnTo>
                      <a:pt x="612" y="142"/>
                    </a:lnTo>
                    <a:lnTo>
                      <a:pt x="615" y="137"/>
                    </a:lnTo>
                    <a:lnTo>
                      <a:pt x="619" y="136"/>
                    </a:lnTo>
                    <a:lnTo>
                      <a:pt x="620" y="139"/>
                    </a:lnTo>
                    <a:lnTo>
                      <a:pt x="624" y="137"/>
                    </a:lnTo>
                    <a:lnTo>
                      <a:pt x="625" y="139"/>
                    </a:lnTo>
                    <a:lnTo>
                      <a:pt x="629" y="141"/>
                    </a:lnTo>
                    <a:lnTo>
                      <a:pt x="632" y="142"/>
                    </a:lnTo>
                    <a:lnTo>
                      <a:pt x="634" y="141"/>
                    </a:lnTo>
                    <a:lnTo>
                      <a:pt x="637" y="142"/>
                    </a:lnTo>
                    <a:lnTo>
                      <a:pt x="640" y="137"/>
                    </a:lnTo>
                    <a:lnTo>
                      <a:pt x="642" y="144"/>
                    </a:lnTo>
                    <a:lnTo>
                      <a:pt x="645" y="141"/>
                    </a:lnTo>
                    <a:lnTo>
                      <a:pt x="647" y="136"/>
                    </a:lnTo>
                    <a:lnTo>
                      <a:pt x="650" y="134"/>
                    </a:lnTo>
                    <a:lnTo>
                      <a:pt x="653" y="137"/>
                    </a:lnTo>
                    <a:lnTo>
                      <a:pt x="655" y="137"/>
                    </a:lnTo>
                    <a:lnTo>
                      <a:pt x="658" y="137"/>
                    </a:lnTo>
                    <a:lnTo>
                      <a:pt x="662" y="136"/>
                    </a:lnTo>
                    <a:lnTo>
                      <a:pt x="663" y="134"/>
                    </a:lnTo>
                    <a:lnTo>
                      <a:pt x="667" y="137"/>
                    </a:lnTo>
                    <a:lnTo>
                      <a:pt x="670" y="137"/>
                    </a:lnTo>
                    <a:lnTo>
                      <a:pt x="672" y="141"/>
                    </a:lnTo>
                    <a:lnTo>
                      <a:pt x="675" y="139"/>
                    </a:lnTo>
                    <a:lnTo>
                      <a:pt x="677" y="133"/>
                    </a:lnTo>
                    <a:lnTo>
                      <a:pt x="680" y="129"/>
                    </a:lnTo>
                    <a:lnTo>
                      <a:pt x="683" y="141"/>
                    </a:lnTo>
                    <a:lnTo>
                      <a:pt x="685" y="141"/>
                    </a:lnTo>
                    <a:lnTo>
                      <a:pt x="688" y="134"/>
                    </a:lnTo>
                    <a:lnTo>
                      <a:pt x="692" y="129"/>
                    </a:lnTo>
                    <a:lnTo>
                      <a:pt x="693" y="141"/>
                    </a:lnTo>
                    <a:lnTo>
                      <a:pt x="697" y="137"/>
                    </a:lnTo>
                    <a:lnTo>
                      <a:pt x="698" y="139"/>
                    </a:lnTo>
                    <a:lnTo>
                      <a:pt x="702" y="133"/>
                    </a:lnTo>
                    <a:lnTo>
                      <a:pt x="705" y="133"/>
                    </a:lnTo>
                    <a:lnTo>
                      <a:pt x="707" y="133"/>
                    </a:lnTo>
                    <a:lnTo>
                      <a:pt x="710" y="142"/>
                    </a:lnTo>
                    <a:lnTo>
                      <a:pt x="712" y="139"/>
                    </a:lnTo>
                    <a:lnTo>
                      <a:pt x="715" y="137"/>
                    </a:lnTo>
                    <a:lnTo>
                      <a:pt x="718" y="134"/>
                    </a:lnTo>
                    <a:lnTo>
                      <a:pt x="720" y="137"/>
                    </a:lnTo>
                    <a:lnTo>
                      <a:pt x="723" y="134"/>
                    </a:lnTo>
                    <a:lnTo>
                      <a:pt x="726" y="131"/>
                    </a:lnTo>
                    <a:lnTo>
                      <a:pt x="728" y="144"/>
                    </a:lnTo>
                    <a:lnTo>
                      <a:pt x="731" y="129"/>
                    </a:lnTo>
                    <a:lnTo>
                      <a:pt x="735" y="139"/>
                    </a:lnTo>
                    <a:lnTo>
                      <a:pt x="736" y="141"/>
                    </a:lnTo>
                    <a:lnTo>
                      <a:pt x="740" y="139"/>
                    </a:lnTo>
                    <a:lnTo>
                      <a:pt x="741" y="139"/>
                    </a:lnTo>
                    <a:lnTo>
                      <a:pt x="745" y="142"/>
                    </a:lnTo>
                    <a:lnTo>
                      <a:pt x="748" y="142"/>
                    </a:lnTo>
                    <a:lnTo>
                      <a:pt x="750" y="139"/>
                    </a:lnTo>
                    <a:lnTo>
                      <a:pt x="753" y="137"/>
                    </a:lnTo>
                    <a:lnTo>
                      <a:pt x="756" y="142"/>
                    </a:lnTo>
                    <a:lnTo>
                      <a:pt x="758" y="136"/>
                    </a:lnTo>
                    <a:lnTo>
                      <a:pt x="761" y="133"/>
                    </a:lnTo>
                    <a:lnTo>
                      <a:pt x="763" y="141"/>
                    </a:lnTo>
                    <a:lnTo>
                      <a:pt x="766" y="142"/>
                    </a:lnTo>
                    <a:lnTo>
                      <a:pt x="770" y="137"/>
                    </a:lnTo>
                    <a:lnTo>
                      <a:pt x="771" y="131"/>
                    </a:lnTo>
                    <a:lnTo>
                      <a:pt x="775" y="137"/>
                    </a:lnTo>
                    <a:lnTo>
                      <a:pt x="778" y="133"/>
                    </a:lnTo>
                    <a:lnTo>
                      <a:pt x="780" y="139"/>
                    </a:lnTo>
                    <a:lnTo>
                      <a:pt x="783" y="137"/>
                    </a:lnTo>
                    <a:lnTo>
                      <a:pt x="785" y="142"/>
                    </a:lnTo>
                    <a:lnTo>
                      <a:pt x="788" y="142"/>
                    </a:lnTo>
                    <a:lnTo>
                      <a:pt x="791" y="139"/>
                    </a:lnTo>
                    <a:lnTo>
                      <a:pt x="793" y="128"/>
                    </a:lnTo>
                    <a:lnTo>
                      <a:pt x="796" y="144"/>
                    </a:lnTo>
                    <a:lnTo>
                      <a:pt x="799" y="142"/>
                    </a:lnTo>
                    <a:lnTo>
                      <a:pt x="801" y="144"/>
                    </a:lnTo>
                    <a:lnTo>
                      <a:pt x="804" y="139"/>
                    </a:lnTo>
                    <a:lnTo>
                      <a:pt x="806" y="142"/>
                    </a:lnTo>
                    <a:lnTo>
                      <a:pt x="809" y="134"/>
                    </a:lnTo>
                    <a:lnTo>
                      <a:pt x="813" y="139"/>
                    </a:lnTo>
                    <a:lnTo>
                      <a:pt x="814" y="118"/>
                    </a:lnTo>
                    <a:lnTo>
                      <a:pt x="818" y="137"/>
                    </a:lnTo>
                    <a:lnTo>
                      <a:pt x="821" y="133"/>
                    </a:lnTo>
                    <a:lnTo>
                      <a:pt x="823" y="136"/>
                    </a:lnTo>
                    <a:lnTo>
                      <a:pt x="826" y="142"/>
                    </a:lnTo>
                    <a:lnTo>
                      <a:pt x="828" y="141"/>
                    </a:lnTo>
                    <a:lnTo>
                      <a:pt x="831" y="133"/>
                    </a:lnTo>
                    <a:lnTo>
                      <a:pt x="834" y="136"/>
                    </a:lnTo>
                    <a:lnTo>
                      <a:pt x="836" y="133"/>
                    </a:lnTo>
                    <a:lnTo>
                      <a:pt x="839" y="133"/>
                    </a:lnTo>
                    <a:lnTo>
                      <a:pt x="843" y="144"/>
                    </a:lnTo>
                    <a:lnTo>
                      <a:pt x="844" y="139"/>
                    </a:lnTo>
                    <a:lnTo>
                      <a:pt x="848" y="144"/>
                    </a:lnTo>
                    <a:lnTo>
                      <a:pt x="849" y="131"/>
                    </a:lnTo>
                    <a:lnTo>
                      <a:pt x="853" y="146"/>
                    </a:lnTo>
                    <a:lnTo>
                      <a:pt x="856" y="139"/>
                    </a:lnTo>
                    <a:lnTo>
                      <a:pt x="858" y="141"/>
                    </a:lnTo>
                    <a:lnTo>
                      <a:pt x="861" y="141"/>
                    </a:lnTo>
                    <a:lnTo>
                      <a:pt x="864" y="146"/>
                    </a:lnTo>
                    <a:lnTo>
                      <a:pt x="866" y="134"/>
                    </a:lnTo>
                    <a:lnTo>
                      <a:pt x="869" y="142"/>
                    </a:lnTo>
                    <a:lnTo>
                      <a:pt x="873" y="123"/>
                    </a:lnTo>
                    <a:lnTo>
                      <a:pt x="874" y="137"/>
                    </a:lnTo>
                    <a:lnTo>
                      <a:pt x="877" y="137"/>
                    </a:lnTo>
                    <a:lnTo>
                      <a:pt x="879" y="126"/>
                    </a:lnTo>
                    <a:lnTo>
                      <a:pt x="882" y="134"/>
                    </a:lnTo>
                    <a:lnTo>
                      <a:pt x="886" y="131"/>
                    </a:lnTo>
                    <a:lnTo>
                      <a:pt x="887" y="131"/>
                    </a:lnTo>
                    <a:lnTo>
                      <a:pt x="891" y="133"/>
                    </a:lnTo>
                    <a:lnTo>
                      <a:pt x="892" y="139"/>
                    </a:lnTo>
                    <a:lnTo>
                      <a:pt x="896" y="141"/>
                    </a:lnTo>
                    <a:lnTo>
                      <a:pt x="899" y="136"/>
                    </a:lnTo>
                    <a:lnTo>
                      <a:pt x="901" y="141"/>
                    </a:lnTo>
                    <a:lnTo>
                      <a:pt x="904" y="144"/>
                    </a:lnTo>
                    <a:lnTo>
                      <a:pt x="907" y="136"/>
                    </a:lnTo>
                    <a:lnTo>
                      <a:pt x="909" y="137"/>
                    </a:lnTo>
                    <a:lnTo>
                      <a:pt x="912" y="137"/>
                    </a:lnTo>
                    <a:lnTo>
                      <a:pt x="914" y="137"/>
                    </a:lnTo>
                    <a:lnTo>
                      <a:pt x="917" y="131"/>
                    </a:lnTo>
                    <a:lnTo>
                      <a:pt x="921" y="137"/>
                    </a:lnTo>
                    <a:lnTo>
                      <a:pt x="922" y="139"/>
                    </a:lnTo>
                    <a:lnTo>
                      <a:pt x="926" y="133"/>
                    </a:lnTo>
                    <a:lnTo>
                      <a:pt x="929" y="142"/>
                    </a:lnTo>
                    <a:lnTo>
                      <a:pt x="931" y="142"/>
                    </a:lnTo>
                    <a:lnTo>
                      <a:pt x="934" y="146"/>
                    </a:lnTo>
                    <a:lnTo>
                      <a:pt x="937" y="134"/>
                    </a:lnTo>
                    <a:lnTo>
                      <a:pt x="939" y="137"/>
                    </a:lnTo>
                    <a:lnTo>
                      <a:pt x="942" y="141"/>
                    </a:lnTo>
                    <a:lnTo>
                      <a:pt x="944" y="134"/>
                    </a:lnTo>
                    <a:lnTo>
                      <a:pt x="947" y="139"/>
                    </a:lnTo>
                    <a:lnTo>
                      <a:pt x="950" y="133"/>
                    </a:lnTo>
                    <a:lnTo>
                      <a:pt x="952" y="142"/>
                    </a:lnTo>
                    <a:lnTo>
                      <a:pt x="955" y="126"/>
                    </a:lnTo>
                    <a:lnTo>
                      <a:pt x="957" y="128"/>
                    </a:lnTo>
                    <a:lnTo>
                      <a:pt x="960" y="142"/>
                    </a:lnTo>
                    <a:lnTo>
                      <a:pt x="964" y="134"/>
                    </a:lnTo>
                    <a:lnTo>
                      <a:pt x="965" y="136"/>
                    </a:lnTo>
                    <a:lnTo>
                      <a:pt x="969" y="141"/>
                    </a:lnTo>
                    <a:lnTo>
                      <a:pt x="972" y="118"/>
                    </a:lnTo>
                    <a:lnTo>
                      <a:pt x="974" y="131"/>
                    </a:lnTo>
                    <a:lnTo>
                      <a:pt x="977" y="136"/>
                    </a:lnTo>
                    <a:lnTo>
                      <a:pt x="979" y="134"/>
                    </a:lnTo>
                    <a:lnTo>
                      <a:pt x="982" y="137"/>
                    </a:lnTo>
                    <a:lnTo>
                      <a:pt x="985" y="137"/>
                    </a:lnTo>
                    <a:lnTo>
                      <a:pt x="987" y="128"/>
                    </a:lnTo>
                    <a:lnTo>
                      <a:pt x="990" y="137"/>
                    </a:lnTo>
                    <a:lnTo>
                      <a:pt x="994" y="139"/>
                    </a:lnTo>
                    <a:lnTo>
                      <a:pt x="995" y="144"/>
                    </a:lnTo>
                    <a:lnTo>
                      <a:pt x="999" y="134"/>
                    </a:lnTo>
                    <a:lnTo>
                      <a:pt x="1002" y="144"/>
                    </a:lnTo>
                    <a:lnTo>
                      <a:pt x="1004" y="146"/>
                    </a:lnTo>
                    <a:lnTo>
                      <a:pt x="1007" y="139"/>
                    </a:lnTo>
                    <a:lnTo>
                      <a:pt x="1009" y="129"/>
                    </a:lnTo>
                    <a:lnTo>
                      <a:pt x="1012" y="134"/>
                    </a:lnTo>
                    <a:lnTo>
                      <a:pt x="1015" y="141"/>
                    </a:lnTo>
                    <a:lnTo>
                      <a:pt x="1017" y="137"/>
                    </a:lnTo>
                    <a:lnTo>
                      <a:pt x="1020" y="134"/>
                    </a:lnTo>
                    <a:lnTo>
                      <a:pt x="1024" y="136"/>
                    </a:lnTo>
                    <a:lnTo>
                      <a:pt x="1025" y="123"/>
                    </a:lnTo>
                    <a:lnTo>
                      <a:pt x="1028" y="136"/>
                    </a:lnTo>
                    <a:lnTo>
                      <a:pt x="1030" y="139"/>
                    </a:lnTo>
                    <a:lnTo>
                      <a:pt x="1033" y="139"/>
                    </a:lnTo>
                    <a:lnTo>
                      <a:pt x="1037" y="133"/>
                    </a:lnTo>
                    <a:lnTo>
                      <a:pt x="1038" y="144"/>
                    </a:lnTo>
                    <a:lnTo>
                      <a:pt x="1042" y="133"/>
                    </a:lnTo>
                    <a:lnTo>
                      <a:pt x="1043" y="139"/>
                    </a:lnTo>
                    <a:lnTo>
                      <a:pt x="1047" y="137"/>
                    </a:lnTo>
                    <a:lnTo>
                      <a:pt x="1050" y="144"/>
                    </a:lnTo>
                    <a:lnTo>
                      <a:pt x="1052" y="134"/>
                    </a:lnTo>
                    <a:lnTo>
                      <a:pt x="1055" y="137"/>
                    </a:lnTo>
                    <a:lnTo>
                      <a:pt x="1058" y="137"/>
                    </a:lnTo>
                    <a:lnTo>
                      <a:pt x="1060" y="141"/>
                    </a:lnTo>
                    <a:lnTo>
                      <a:pt x="1063" y="134"/>
                    </a:lnTo>
                    <a:lnTo>
                      <a:pt x="1067" y="128"/>
                    </a:lnTo>
                    <a:lnTo>
                      <a:pt x="1068" y="131"/>
                    </a:lnTo>
                    <a:lnTo>
                      <a:pt x="1072" y="142"/>
                    </a:lnTo>
                    <a:lnTo>
                      <a:pt x="1073" y="133"/>
                    </a:lnTo>
                    <a:lnTo>
                      <a:pt x="1077" y="133"/>
                    </a:lnTo>
                    <a:lnTo>
                      <a:pt x="1080" y="139"/>
                    </a:lnTo>
                    <a:lnTo>
                      <a:pt x="1082" y="123"/>
                    </a:lnTo>
                    <a:lnTo>
                      <a:pt x="1085" y="121"/>
                    </a:lnTo>
                    <a:lnTo>
                      <a:pt x="1088" y="114"/>
                    </a:lnTo>
                    <a:lnTo>
                      <a:pt x="1090" y="119"/>
                    </a:lnTo>
                    <a:lnTo>
                      <a:pt x="1093" y="128"/>
                    </a:lnTo>
                    <a:lnTo>
                      <a:pt x="1095" y="137"/>
                    </a:lnTo>
                    <a:lnTo>
                      <a:pt x="1098" y="133"/>
                    </a:lnTo>
                    <a:lnTo>
                      <a:pt x="1101" y="133"/>
                    </a:lnTo>
                    <a:lnTo>
                      <a:pt x="1103" y="134"/>
                    </a:lnTo>
                    <a:lnTo>
                      <a:pt x="1106" y="139"/>
                    </a:lnTo>
                    <a:lnTo>
                      <a:pt x="1110" y="141"/>
                    </a:lnTo>
                    <a:lnTo>
                      <a:pt x="1111" y="121"/>
                    </a:lnTo>
                    <a:lnTo>
                      <a:pt x="1115" y="141"/>
                    </a:lnTo>
                    <a:lnTo>
                      <a:pt x="1116" y="137"/>
                    </a:lnTo>
                    <a:lnTo>
                      <a:pt x="1120" y="136"/>
                    </a:lnTo>
                    <a:lnTo>
                      <a:pt x="1123" y="126"/>
                    </a:lnTo>
                    <a:lnTo>
                      <a:pt x="1125" y="139"/>
                    </a:lnTo>
                    <a:lnTo>
                      <a:pt x="1128" y="141"/>
                    </a:lnTo>
                    <a:lnTo>
                      <a:pt x="1131" y="137"/>
                    </a:lnTo>
                    <a:lnTo>
                      <a:pt x="1133" y="131"/>
                    </a:lnTo>
                    <a:lnTo>
                      <a:pt x="1136" y="133"/>
                    </a:lnTo>
                    <a:lnTo>
                      <a:pt x="1138" y="128"/>
                    </a:lnTo>
                    <a:lnTo>
                      <a:pt x="1141" y="131"/>
                    </a:lnTo>
                    <a:lnTo>
                      <a:pt x="1145" y="137"/>
                    </a:lnTo>
                    <a:lnTo>
                      <a:pt x="1146" y="142"/>
                    </a:lnTo>
                    <a:lnTo>
                      <a:pt x="1150" y="139"/>
                    </a:lnTo>
                    <a:lnTo>
                      <a:pt x="1153" y="119"/>
                    </a:lnTo>
                    <a:lnTo>
                      <a:pt x="1155" y="136"/>
                    </a:lnTo>
                    <a:lnTo>
                      <a:pt x="1158" y="114"/>
                    </a:lnTo>
                    <a:lnTo>
                      <a:pt x="1160" y="131"/>
                    </a:lnTo>
                    <a:lnTo>
                      <a:pt x="1163" y="109"/>
                    </a:lnTo>
                    <a:lnTo>
                      <a:pt x="1166" y="123"/>
                    </a:lnTo>
                    <a:lnTo>
                      <a:pt x="1168" y="128"/>
                    </a:lnTo>
                    <a:lnTo>
                      <a:pt x="1171" y="137"/>
                    </a:lnTo>
                    <a:lnTo>
                      <a:pt x="1174" y="104"/>
                    </a:lnTo>
                    <a:lnTo>
                      <a:pt x="1176" y="99"/>
                    </a:lnTo>
                    <a:lnTo>
                      <a:pt x="1179" y="131"/>
                    </a:lnTo>
                    <a:lnTo>
                      <a:pt x="1181" y="121"/>
                    </a:lnTo>
                    <a:lnTo>
                      <a:pt x="1184" y="116"/>
                    </a:lnTo>
                    <a:lnTo>
                      <a:pt x="1188" y="137"/>
                    </a:lnTo>
                    <a:lnTo>
                      <a:pt x="1189" y="131"/>
                    </a:lnTo>
                    <a:lnTo>
                      <a:pt x="1193" y="109"/>
                    </a:lnTo>
                    <a:lnTo>
                      <a:pt x="1196" y="137"/>
                    </a:lnTo>
                    <a:lnTo>
                      <a:pt x="1198" y="133"/>
                    </a:lnTo>
                    <a:lnTo>
                      <a:pt x="1201" y="116"/>
                    </a:lnTo>
                    <a:lnTo>
                      <a:pt x="1203" y="129"/>
                    </a:lnTo>
                    <a:lnTo>
                      <a:pt x="1206" y="69"/>
                    </a:lnTo>
                    <a:lnTo>
                      <a:pt x="1209" y="79"/>
                    </a:lnTo>
                    <a:lnTo>
                      <a:pt x="1211" y="106"/>
                    </a:lnTo>
                    <a:lnTo>
                      <a:pt x="1214" y="81"/>
                    </a:lnTo>
                    <a:lnTo>
                      <a:pt x="1218" y="43"/>
                    </a:lnTo>
                    <a:lnTo>
                      <a:pt x="1219" y="81"/>
                    </a:lnTo>
                    <a:lnTo>
                      <a:pt x="1223" y="113"/>
                    </a:lnTo>
                    <a:lnTo>
                      <a:pt x="1224" y="68"/>
                    </a:lnTo>
                    <a:lnTo>
                      <a:pt x="1228" y="78"/>
                    </a:lnTo>
                    <a:lnTo>
                      <a:pt x="1231" y="137"/>
                    </a:lnTo>
                    <a:lnTo>
                      <a:pt x="1233" y="101"/>
                    </a:lnTo>
                    <a:lnTo>
                      <a:pt x="1236" y="64"/>
                    </a:lnTo>
                    <a:lnTo>
                      <a:pt x="1239" y="101"/>
                    </a:lnTo>
                    <a:lnTo>
                      <a:pt x="1241" y="89"/>
                    </a:lnTo>
                    <a:lnTo>
                      <a:pt x="1244" y="50"/>
                    </a:lnTo>
                    <a:lnTo>
                      <a:pt x="1248" y="133"/>
                    </a:lnTo>
                    <a:lnTo>
                      <a:pt x="1249" y="55"/>
                    </a:lnTo>
                    <a:lnTo>
                      <a:pt x="1252" y="76"/>
                    </a:lnTo>
                    <a:lnTo>
                      <a:pt x="1254" y="41"/>
                    </a:lnTo>
                    <a:lnTo>
                      <a:pt x="1257" y="71"/>
                    </a:lnTo>
                    <a:lnTo>
                      <a:pt x="1261" y="73"/>
                    </a:lnTo>
                    <a:lnTo>
                      <a:pt x="1262" y="106"/>
                    </a:lnTo>
                    <a:lnTo>
                      <a:pt x="1266" y="94"/>
                    </a:lnTo>
                    <a:lnTo>
                      <a:pt x="1269" y="99"/>
                    </a:lnTo>
                    <a:lnTo>
                      <a:pt x="1271" y="141"/>
                    </a:lnTo>
                    <a:lnTo>
                      <a:pt x="1274" y="103"/>
                    </a:lnTo>
                    <a:lnTo>
                      <a:pt x="1276" y="113"/>
                    </a:lnTo>
                    <a:lnTo>
                      <a:pt x="1279" y="109"/>
                    </a:lnTo>
                    <a:lnTo>
                      <a:pt x="1282" y="129"/>
                    </a:lnTo>
                    <a:lnTo>
                      <a:pt x="1284" y="133"/>
                    </a:lnTo>
                    <a:lnTo>
                      <a:pt x="1287" y="124"/>
                    </a:lnTo>
                    <a:lnTo>
                      <a:pt x="1289" y="139"/>
                    </a:lnTo>
                    <a:lnTo>
                      <a:pt x="1292" y="119"/>
                    </a:lnTo>
                    <a:lnTo>
                      <a:pt x="1296" y="111"/>
                    </a:lnTo>
                    <a:lnTo>
                      <a:pt x="1297" y="106"/>
                    </a:lnTo>
                    <a:lnTo>
                      <a:pt x="1301" y="121"/>
                    </a:lnTo>
                    <a:lnTo>
                      <a:pt x="1304" y="131"/>
                    </a:lnTo>
                    <a:lnTo>
                      <a:pt x="1306" y="126"/>
                    </a:lnTo>
                    <a:lnTo>
                      <a:pt x="1309" y="111"/>
                    </a:lnTo>
                    <a:lnTo>
                      <a:pt x="1312" y="116"/>
                    </a:lnTo>
                    <a:lnTo>
                      <a:pt x="1314" y="128"/>
                    </a:lnTo>
                    <a:lnTo>
                      <a:pt x="1317" y="134"/>
                    </a:lnTo>
                    <a:lnTo>
                      <a:pt x="1319" y="136"/>
                    </a:lnTo>
                    <a:lnTo>
                      <a:pt x="1322" y="126"/>
                    </a:lnTo>
                    <a:lnTo>
                      <a:pt x="1325" y="136"/>
                    </a:lnTo>
                    <a:lnTo>
                      <a:pt x="1327" y="116"/>
                    </a:lnTo>
                    <a:lnTo>
                      <a:pt x="1330" y="121"/>
                    </a:lnTo>
                    <a:lnTo>
                      <a:pt x="1334" y="142"/>
                    </a:lnTo>
                    <a:lnTo>
                      <a:pt x="1335" y="124"/>
                    </a:lnTo>
                    <a:lnTo>
                      <a:pt x="1339" y="123"/>
                    </a:lnTo>
                    <a:lnTo>
                      <a:pt x="1340" y="141"/>
                    </a:lnTo>
                    <a:lnTo>
                      <a:pt x="1344" y="123"/>
                    </a:lnTo>
                    <a:lnTo>
                      <a:pt x="1347" y="131"/>
                    </a:lnTo>
                    <a:lnTo>
                      <a:pt x="1349" y="134"/>
                    </a:lnTo>
                    <a:lnTo>
                      <a:pt x="1352" y="133"/>
                    </a:lnTo>
                    <a:lnTo>
                      <a:pt x="1355" y="139"/>
                    </a:lnTo>
                    <a:lnTo>
                      <a:pt x="1357" y="131"/>
                    </a:lnTo>
                    <a:lnTo>
                      <a:pt x="1360" y="139"/>
                    </a:lnTo>
                    <a:lnTo>
                      <a:pt x="1362" y="139"/>
                    </a:lnTo>
                    <a:lnTo>
                      <a:pt x="1365" y="126"/>
                    </a:lnTo>
                    <a:lnTo>
                      <a:pt x="1369" y="134"/>
                    </a:lnTo>
                    <a:lnTo>
                      <a:pt x="1370" y="141"/>
                    </a:lnTo>
                    <a:lnTo>
                      <a:pt x="1374" y="144"/>
                    </a:lnTo>
                    <a:lnTo>
                      <a:pt x="1377" y="134"/>
                    </a:lnTo>
                    <a:lnTo>
                      <a:pt x="1379" y="137"/>
                    </a:lnTo>
                    <a:lnTo>
                      <a:pt x="1382" y="136"/>
                    </a:lnTo>
                    <a:lnTo>
                      <a:pt x="1384" y="129"/>
                    </a:lnTo>
                    <a:lnTo>
                      <a:pt x="1387" y="118"/>
                    </a:lnTo>
                    <a:lnTo>
                      <a:pt x="1390" y="137"/>
                    </a:lnTo>
                    <a:lnTo>
                      <a:pt x="1392" y="126"/>
                    </a:lnTo>
                    <a:lnTo>
                      <a:pt x="1395" y="139"/>
                    </a:lnTo>
                    <a:lnTo>
                      <a:pt x="1399" y="136"/>
                    </a:lnTo>
                    <a:lnTo>
                      <a:pt x="1400" y="137"/>
                    </a:lnTo>
                    <a:lnTo>
                      <a:pt x="1403" y="141"/>
                    </a:lnTo>
                    <a:lnTo>
                      <a:pt x="1405" y="129"/>
                    </a:lnTo>
                    <a:lnTo>
                      <a:pt x="1408" y="131"/>
                    </a:lnTo>
                    <a:lnTo>
                      <a:pt x="1412" y="144"/>
                    </a:lnTo>
                    <a:lnTo>
                      <a:pt x="1413" y="141"/>
                    </a:lnTo>
                    <a:lnTo>
                      <a:pt x="1417" y="137"/>
                    </a:lnTo>
                    <a:lnTo>
                      <a:pt x="1420" y="134"/>
                    </a:lnTo>
                    <a:lnTo>
                      <a:pt x="1422" y="121"/>
                    </a:lnTo>
                    <a:lnTo>
                      <a:pt x="1425" y="136"/>
                    </a:lnTo>
                    <a:lnTo>
                      <a:pt x="1427" y="124"/>
                    </a:lnTo>
                    <a:lnTo>
                      <a:pt x="1430" y="129"/>
                    </a:lnTo>
                    <a:lnTo>
                      <a:pt x="1433" y="141"/>
                    </a:lnTo>
                    <a:lnTo>
                      <a:pt x="1435" y="137"/>
                    </a:lnTo>
                    <a:lnTo>
                      <a:pt x="1438" y="142"/>
                    </a:lnTo>
                    <a:lnTo>
                      <a:pt x="1442" y="146"/>
                    </a:lnTo>
                    <a:lnTo>
                      <a:pt x="1443" y="131"/>
                    </a:lnTo>
                    <a:lnTo>
                      <a:pt x="1447" y="133"/>
                    </a:lnTo>
                    <a:lnTo>
                      <a:pt x="1448" y="137"/>
                    </a:lnTo>
                    <a:lnTo>
                      <a:pt x="1452" y="137"/>
                    </a:lnTo>
                    <a:lnTo>
                      <a:pt x="1455" y="139"/>
                    </a:lnTo>
                    <a:lnTo>
                      <a:pt x="1457" y="139"/>
                    </a:lnTo>
                    <a:lnTo>
                      <a:pt x="1460" y="141"/>
                    </a:lnTo>
                    <a:lnTo>
                      <a:pt x="1463" y="144"/>
                    </a:lnTo>
                    <a:lnTo>
                      <a:pt x="1465" y="136"/>
                    </a:lnTo>
                    <a:lnTo>
                      <a:pt x="1468" y="142"/>
                    </a:lnTo>
                    <a:lnTo>
                      <a:pt x="1470" y="133"/>
                    </a:lnTo>
                    <a:lnTo>
                      <a:pt x="1473" y="142"/>
                    </a:lnTo>
                    <a:lnTo>
                      <a:pt x="1476" y="136"/>
                    </a:lnTo>
                    <a:lnTo>
                      <a:pt x="1478" y="137"/>
                    </a:lnTo>
                    <a:lnTo>
                      <a:pt x="1481" y="141"/>
                    </a:lnTo>
                    <a:lnTo>
                      <a:pt x="1485" y="133"/>
                    </a:lnTo>
                    <a:lnTo>
                      <a:pt x="1486" y="134"/>
                    </a:lnTo>
                    <a:lnTo>
                      <a:pt x="1490" y="139"/>
                    </a:lnTo>
                    <a:lnTo>
                      <a:pt x="1491" y="139"/>
                    </a:lnTo>
                    <a:lnTo>
                      <a:pt x="1495" y="137"/>
                    </a:lnTo>
                    <a:lnTo>
                      <a:pt x="1498" y="131"/>
                    </a:lnTo>
                    <a:lnTo>
                      <a:pt x="1500" y="139"/>
                    </a:lnTo>
                    <a:lnTo>
                      <a:pt x="1503" y="136"/>
                    </a:lnTo>
                    <a:lnTo>
                      <a:pt x="1506" y="126"/>
                    </a:lnTo>
                    <a:lnTo>
                      <a:pt x="1508" y="137"/>
                    </a:lnTo>
                    <a:lnTo>
                      <a:pt x="1511" y="131"/>
                    </a:lnTo>
                    <a:lnTo>
                      <a:pt x="1515" y="141"/>
                    </a:lnTo>
                    <a:lnTo>
                      <a:pt x="1516" y="137"/>
                    </a:lnTo>
                    <a:lnTo>
                      <a:pt x="1520" y="131"/>
                    </a:lnTo>
                    <a:lnTo>
                      <a:pt x="1521" y="139"/>
                    </a:lnTo>
                    <a:lnTo>
                      <a:pt x="1525" y="139"/>
                    </a:lnTo>
                    <a:lnTo>
                      <a:pt x="1528" y="133"/>
                    </a:lnTo>
                    <a:lnTo>
                      <a:pt x="1530" y="134"/>
                    </a:lnTo>
                    <a:lnTo>
                      <a:pt x="1533" y="134"/>
                    </a:lnTo>
                    <a:lnTo>
                      <a:pt x="1535" y="131"/>
                    </a:lnTo>
                    <a:lnTo>
                      <a:pt x="1538" y="137"/>
                    </a:lnTo>
                    <a:lnTo>
                      <a:pt x="1541" y="142"/>
                    </a:lnTo>
                    <a:lnTo>
                      <a:pt x="1543" y="139"/>
                    </a:lnTo>
                    <a:lnTo>
                      <a:pt x="1546" y="142"/>
                    </a:lnTo>
                    <a:lnTo>
                      <a:pt x="1550" y="133"/>
                    </a:lnTo>
                    <a:lnTo>
                      <a:pt x="1551" y="136"/>
                    </a:lnTo>
                    <a:lnTo>
                      <a:pt x="1554" y="137"/>
                    </a:lnTo>
                    <a:lnTo>
                      <a:pt x="1556" y="141"/>
                    </a:lnTo>
                    <a:lnTo>
                      <a:pt x="1559" y="141"/>
                    </a:lnTo>
                    <a:lnTo>
                      <a:pt x="1563" y="142"/>
                    </a:lnTo>
                    <a:lnTo>
                      <a:pt x="1564" y="133"/>
                    </a:lnTo>
                    <a:lnTo>
                      <a:pt x="1568" y="139"/>
                    </a:lnTo>
                    <a:lnTo>
                      <a:pt x="1571" y="136"/>
                    </a:lnTo>
                    <a:lnTo>
                      <a:pt x="1573" y="134"/>
                    </a:lnTo>
                    <a:lnTo>
                      <a:pt x="1576" y="141"/>
                    </a:lnTo>
                    <a:lnTo>
                      <a:pt x="1579" y="137"/>
                    </a:lnTo>
                    <a:lnTo>
                      <a:pt x="1581" y="134"/>
                    </a:lnTo>
                    <a:lnTo>
                      <a:pt x="1584" y="136"/>
                    </a:lnTo>
                    <a:lnTo>
                      <a:pt x="1586" y="137"/>
                    </a:lnTo>
                    <a:lnTo>
                      <a:pt x="1589" y="134"/>
                    </a:lnTo>
                    <a:lnTo>
                      <a:pt x="1593" y="137"/>
                    </a:lnTo>
                    <a:lnTo>
                      <a:pt x="1594" y="136"/>
                    </a:lnTo>
                    <a:lnTo>
                      <a:pt x="1598" y="131"/>
                    </a:lnTo>
                    <a:lnTo>
                      <a:pt x="1601" y="137"/>
                    </a:lnTo>
                    <a:lnTo>
                      <a:pt x="1603" y="142"/>
                    </a:lnTo>
                    <a:lnTo>
                      <a:pt x="1606" y="142"/>
                    </a:lnTo>
                    <a:lnTo>
                      <a:pt x="1608" y="133"/>
                    </a:lnTo>
                    <a:lnTo>
                      <a:pt x="1611" y="134"/>
                    </a:lnTo>
                    <a:lnTo>
                      <a:pt x="1614" y="142"/>
                    </a:lnTo>
                    <a:lnTo>
                      <a:pt x="1616" y="128"/>
                    </a:lnTo>
                    <a:lnTo>
                      <a:pt x="1619" y="141"/>
                    </a:lnTo>
                    <a:lnTo>
                      <a:pt x="1621" y="133"/>
                    </a:lnTo>
                    <a:lnTo>
                      <a:pt x="1624" y="128"/>
                    </a:lnTo>
                    <a:lnTo>
                      <a:pt x="1627" y="134"/>
                    </a:lnTo>
                    <a:lnTo>
                      <a:pt x="1629" y="136"/>
                    </a:lnTo>
                    <a:lnTo>
                      <a:pt x="1632" y="133"/>
                    </a:lnTo>
                    <a:lnTo>
                      <a:pt x="1636" y="126"/>
                    </a:lnTo>
                    <a:lnTo>
                      <a:pt x="1637" y="131"/>
                    </a:lnTo>
                    <a:lnTo>
                      <a:pt x="1641" y="104"/>
                    </a:lnTo>
                    <a:lnTo>
                      <a:pt x="1644" y="136"/>
                    </a:lnTo>
                    <a:lnTo>
                      <a:pt x="1646" y="142"/>
                    </a:lnTo>
                    <a:lnTo>
                      <a:pt x="1649" y="126"/>
                    </a:lnTo>
                    <a:lnTo>
                      <a:pt x="1651" y="136"/>
                    </a:lnTo>
                    <a:lnTo>
                      <a:pt x="1654" y="146"/>
                    </a:lnTo>
                    <a:lnTo>
                      <a:pt x="1657" y="144"/>
                    </a:lnTo>
                    <a:lnTo>
                      <a:pt x="1659" y="134"/>
                    </a:lnTo>
                    <a:lnTo>
                      <a:pt x="1662" y="136"/>
                    </a:lnTo>
                    <a:lnTo>
                      <a:pt x="1666" y="129"/>
                    </a:lnTo>
                    <a:lnTo>
                      <a:pt x="1667" y="129"/>
                    </a:lnTo>
                    <a:lnTo>
                      <a:pt x="1671" y="134"/>
                    </a:lnTo>
                    <a:lnTo>
                      <a:pt x="1672" y="142"/>
                    </a:lnTo>
                    <a:lnTo>
                      <a:pt x="1676" y="142"/>
                    </a:lnTo>
                    <a:lnTo>
                      <a:pt x="1679" y="141"/>
                    </a:lnTo>
                    <a:lnTo>
                      <a:pt x="1681" y="142"/>
                    </a:lnTo>
                    <a:lnTo>
                      <a:pt x="1684" y="129"/>
                    </a:lnTo>
                    <a:lnTo>
                      <a:pt x="1686" y="137"/>
                    </a:lnTo>
                    <a:lnTo>
                      <a:pt x="1689" y="141"/>
                    </a:lnTo>
                    <a:lnTo>
                      <a:pt x="1692" y="139"/>
                    </a:lnTo>
                    <a:lnTo>
                      <a:pt x="1694" y="133"/>
                    </a:lnTo>
                    <a:lnTo>
                      <a:pt x="1697" y="146"/>
                    </a:lnTo>
                    <a:lnTo>
                      <a:pt x="1701" y="133"/>
                    </a:lnTo>
                    <a:lnTo>
                      <a:pt x="1702" y="137"/>
                    </a:lnTo>
                    <a:lnTo>
                      <a:pt x="1705" y="137"/>
                    </a:lnTo>
                    <a:lnTo>
                      <a:pt x="1709" y="134"/>
                    </a:lnTo>
                    <a:lnTo>
                      <a:pt x="1710" y="133"/>
                    </a:lnTo>
                    <a:lnTo>
                      <a:pt x="1714" y="137"/>
                    </a:lnTo>
                    <a:lnTo>
                      <a:pt x="1715" y="128"/>
                    </a:lnTo>
                    <a:lnTo>
                      <a:pt x="1719" y="141"/>
                    </a:lnTo>
                    <a:lnTo>
                      <a:pt x="1722" y="141"/>
                    </a:lnTo>
                    <a:lnTo>
                      <a:pt x="1724" y="136"/>
                    </a:lnTo>
                    <a:lnTo>
                      <a:pt x="1727" y="142"/>
                    </a:lnTo>
                    <a:lnTo>
                      <a:pt x="1730" y="142"/>
                    </a:lnTo>
                    <a:lnTo>
                      <a:pt x="1732" y="129"/>
                    </a:lnTo>
                    <a:lnTo>
                      <a:pt x="1735" y="141"/>
                    </a:lnTo>
                    <a:lnTo>
                      <a:pt x="1737" y="137"/>
                    </a:lnTo>
                    <a:lnTo>
                      <a:pt x="1740" y="131"/>
                    </a:lnTo>
                    <a:lnTo>
                      <a:pt x="1744" y="136"/>
                    </a:lnTo>
                    <a:lnTo>
                      <a:pt x="1745" y="141"/>
                    </a:lnTo>
                    <a:lnTo>
                      <a:pt x="1749" y="139"/>
                    </a:lnTo>
                    <a:lnTo>
                      <a:pt x="1752" y="134"/>
                    </a:lnTo>
                    <a:lnTo>
                      <a:pt x="1754" y="133"/>
                    </a:lnTo>
                    <a:lnTo>
                      <a:pt x="1757" y="141"/>
                    </a:lnTo>
                    <a:lnTo>
                      <a:pt x="1759" y="136"/>
                    </a:lnTo>
                    <a:lnTo>
                      <a:pt x="1762" y="136"/>
                    </a:lnTo>
                    <a:lnTo>
                      <a:pt x="1765" y="146"/>
                    </a:lnTo>
                    <a:lnTo>
                      <a:pt x="1767" y="129"/>
                    </a:lnTo>
                    <a:lnTo>
                      <a:pt x="1770" y="137"/>
                    </a:lnTo>
                    <a:lnTo>
                      <a:pt x="1774" y="144"/>
                    </a:lnTo>
                    <a:lnTo>
                      <a:pt x="1775" y="131"/>
                    </a:lnTo>
                    <a:lnTo>
                      <a:pt x="1778" y="144"/>
                    </a:lnTo>
                    <a:lnTo>
                      <a:pt x="1780" y="142"/>
                    </a:lnTo>
                    <a:lnTo>
                      <a:pt x="1783" y="142"/>
                    </a:lnTo>
                    <a:lnTo>
                      <a:pt x="1787" y="141"/>
                    </a:lnTo>
                    <a:lnTo>
                      <a:pt x="1788" y="142"/>
                    </a:lnTo>
                    <a:lnTo>
                      <a:pt x="1792" y="139"/>
                    </a:lnTo>
                    <a:lnTo>
                      <a:pt x="1795" y="136"/>
                    </a:lnTo>
                    <a:lnTo>
                      <a:pt x="1797" y="137"/>
                    </a:lnTo>
                    <a:lnTo>
                      <a:pt x="1800" y="144"/>
                    </a:lnTo>
                    <a:lnTo>
                      <a:pt x="1802" y="141"/>
                    </a:lnTo>
                    <a:lnTo>
                      <a:pt x="1805" y="137"/>
                    </a:lnTo>
                    <a:lnTo>
                      <a:pt x="1808" y="142"/>
                    </a:lnTo>
                    <a:lnTo>
                      <a:pt x="1810" y="142"/>
                    </a:lnTo>
                    <a:lnTo>
                      <a:pt x="1813" y="139"/>
                    </a:lnTo>
                    <a:lnTo>
                      <a:pt x="1817" y="139"/>
                    </a:lnTo>
                    <a:lnTo>
                      <a:pt x="1818" y="131"/>
                    </a:lnTo>
                    <a:lnTo>
                      <a:pt x="1822" y="141"/>
                    </a:lnTo>
                    <a:lnTo>
                      <a:pt x="1823" y="144"/>
                    </a:lnTo>
                    <a:lnTo>
                      <a:pt x="1827" y="141"/>
                    </a:lnTo>
                    <a:lnTo>
                      <a:pt x="1830" y="142"/>
                    </a:lnTo>
                    <a:lnTo>
                      <a:pt x="1832" y="141"/>
                    </a:lnTo>
                    <a:lnTo>
                      <a:pt x="1835" y="137"/>
                    </a:lnTo>
                    <a:lnTo>
                      <a:pt x="1838" y="133"/>
                    </a:lnTo>
                    <a:lnTo>
                      <a:pt x="1840" y="142"/>
                    </a:lnTo>
                    <a:lnTo>
                      <a:pt x="1843" y="141"/>
                    </a:lnTo>
                    <a:lnTo>
                      <a:pt x="1847" y="142"/>
                    </a:lnTo>
                    <a:lnTo>
                      <a:pt x="1848" y="142"/>
                    </a:lnTo>
                    <a:lnTo>
                      <a:pt x="1851" y="137"/>
                    </a:lnTo>
                    <a:lnTo>
                      <a:pt x="1853" y="139"/>
                    </a:lnTo>
                    <a:lnTo>
                      <a:pt x="1856" y="134"/>
                    </a:lnTo>
                    <a:lnTo>
                      <a:pt x="1860" y="142"/>
                    </a:lnTo>
                    <a:lnTo>
                      <a:pt x="1861" y="134"/>
                    </a:lnTo>
                    <a:lnTo>
                      <a:pt x="1865" y="136"/>
                    </a:lnTo>
                    <a:lnTo>
                      <a:pt x="1866" y="133"/>
                    </a:lnTo>
                    <a:lnTo>
                      <a:pt x="1870" y="137"/>
                    </a:lnTo>
                    <a:lnTo>
                      <a:pt x="1873" y="141"/>
                    </a:lnTo>
                    <a:lnTo>
                      <a:pt x="1875" y="133"/>
                    </a:lnTo>
                    <a:lnTo>
                      <a:pt x="1878" y="137"/>
                    </a:lnTo>
                    <a:lnTo>
                      <a:pt x="1881" y="133"/>
                    </a:lnTo>
                    <a:lnTo>
                      <a:pt x="1883" y="144"/>
                    </a:lnTo>
                    <a:lnTo>
                      <a:pt x="1886" y="137"/>
                    </a:lnTo>
                    <a:lnTo>
                      <a:pt x="1888" y="139"/>
                    </a:lnTo>
                    <a:lnTo>
                      <a:pt x="1891" y="128"/>
                    </a:lnTo>
                    <a:lnTo>
                      <a:pt x="1895" y="129"/>
                    </a:lnTo>
                    <a:lnTo>
                      <a:pt x="1896" y="136"/>
                    </a:lnTo>
                    <a:lnTo>
                      <a:pt x="1900" y="144"/>
                    </a:lnTo>
                    <a:lnTo>
                      <a:pt x="1903" y="134"/>
                    </a:lnTo>
                    <a:lnTo>
                      <a:pt x="1905" y="137"/>
                    </a:lnTo>
                    <a:lnTo>
                      <a:pt x="1908" y="141"/>
                    </a:lnTo>
                    <a:lnTo>
                      <a:pt x="1911" y="129"/>
                    </a:lnTo>
                    <a:lnTo>
                      <a:pt x="1913" y="131"/>
                    </a:lnTo>
                    <a:lnTo>
                      <a:pt x="1916" y="134"/>
                    </a:lnTo>
                    <a:lnTo>
                      <a:pt x="1918" y="131"/>
                    </a:lnTo>
                    <a:lnTo>
                      <a:pt x="1921" y="133"/>
                    </a:lnTo>
                    <a:lnTo>
                      <a:pt x="1925" y="123"/>
                    </a:lnTo>
                    <a:lnTo>
                      <a:pt x="1926" y="139"/>
                    </a:lnTo>
                    <a:lnTo>
                      <a:pt x="1929" y="126"/>
                    </a:lnTo>
                    <a:lnTo>
                      <a:pt x="1933" y="136"/>
                    </a:lnTo>
                    <a:lnTo>
                      <a:pt x="1934" y="134"/>
                    </a:lnTo>
                    <a:lnTo>
                      <a:pt x="1938" y="131"/>
                    </a:lnTo>
                    <a:lnTo>
                      <a:pt x="1939" y="129"/>
                    </a:lnTo>
                    <a:lnTo>
                      <a:pt x="1943" y="139"/>
                    </a:lnTo>
                    <a:lnTo>
                      <a:pt x="1946" y="131"/>
                    </a:lnTo>
                    <a:lnTo>
                      <a:pt x="1948" y="129"/>
                    </a:lnTo>
                    <a:lnTo>
                      <a:pt x="1951" y="136"/>
                    </a:lnTo>
                    <a:lnTo>
                      <a:pt x="1953" y="134"/>
                    </a:lnTo>
                    <a:lnTo>
                      <a:pt x="1956" y="136"/>
                    </a:lnTo>
                    <a:lnTo>
                      <a:pt x="1959" y="133"/>
                    </a:lnTo>
                    <a:lnTo>
                      <a:pt x="1961" y="129"/>
                    </a:lnTo>
                    <a:lnTo>
                      <a:pt x="1964" y="142"/>
                    </a:lnTo>
                    <a:lnTo>
                      <a:pt x="1968" y="126"/>
                    </a:lnTo>
                    <a:lnTo>
                      <a:pt x="1969" y="141"/>
                    </a:lnTo>
                    <a:lnTo>
                      <a:pt x="1973" y="133"/>
                    </a:lnTo>
                    <a:lnTo>
                      <a:pt x="1976" y="129"/>
                    </a:lnTo>
                    <a:lnTo>
                      <a:pt x="1978" y="133"/>
                    </a:lnTo>
                    <a:lnTo>
                      <a:pt x="1981" y="136"/>
                    </a:lnTo>
                    <a:lnTo>
                      <a:pt x="1983" y="137"/>
                    </a:lnTo>
                    <a:lnTo>
                      <a:pt x="1986" y="134"/>
                    </a:lnTo>
                    <a:lnTo>
                      <a:pt x="1989" y="136"/>
                    </a:lnTo>
                    <a:lnTo>
                      <a:pt x="1991" y="134"/>
                    </a:lnTo>
                    <a:lnTo>
                      <a:pt x="1994" y="131"/>
                    </a:lnTo>
                    <a:lnTo>
                      <a:pt x="1998" y="133"/>
                    </a:lnTo>
                    <a:lnTo>
                      <a:pt x="1999" y="133"/>
                    </a:lnTo>
                    <a:lnTo>
                      <a:pt x="2002" y="142"/>
                    </a:lnTo>
                    <a:lnTo>
                      <a:pt x="2004" y="119"/>
                    </a:lnTo>
                    <a:lnTo>
                      <a:pt x="2007" y="121"/>
                    </a:lnTo>
                    <a:lnTo>
                      <a:pt x="2011" y="129"/>
                    </a:lnTo>
                    <a:lnTo>
                      <a:pt x="2012" y="139"/>
                    </a:lnTo>
                    <a:lnTo>
                      <a:pt x="2016" y="139"/>
                    </a:lnTo>
                    <a:lnTo>
                      <a:pt x="2019" y="99"/>
                    </a:lnTo>
                    <a:lnTo>
                      <a:pt x="2021" y="121"/>
                    </a:lnTo>
                    <a:lnTo>
                      <a:pt x="2024" y="1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8" name="Freeform 402"/>
              <p:cNvSpPr>
                <a:spLocks/>
              </p:cNvSpPr>
              <p:nvPr/>
            </p:nvSpPr>
            <p:spPr bwMode="auto">
              <a:xfrm>
                <a:off x="2693" y="2216"/>
                <a:ext cx="491" cy="135"/>
              </a:xfrm>
              <a:custGeom>
                <a:avLst/>
                <a:gdLst>
                  <a:gd name="T0" fmla="*/ 5 w 491"/>
                  <a:gd name="T1" fmla="*/ 103 h 135"/>
                  <a:gd name="T2" fmla="*/ 13 w 491"/>
                  <a:gd name="T3" fmla="*/ 120 h 135"/>
                  <a:gd name="T4" fmla="*/ 22 w 491"/>
                  <a:gd name="T5" fmla="*/ 120 h 135"/>
                  <a:gd name="T6" fmla="*/ 30 w 491"/>
                  <a:gd name="T7" fmla="*/ 105 h 135"/>
                  <a:gd name="T8" fmla="*/ 38 w 491"/>
                  <a:gd name="T9" fmla="*/ 80 h 135"/>
                  <a:gd name="T10" fmla="*/ 45 w 491"/>
                  <a:gd name="T11" fmla="*/ 40 h 135"/>
                  <a:gd name="T12" fmla="*/ 53 w 491"/>
                  <a:gd name="T13" fmla="*/ 27 h 135"/>
                  <a:gd name="T14" fmla="*/ 61 w 491"/>
                  <a:gd name="T15" fmla="*/ 49 h 135"/>
                  <a:gd name="T16" fmla="*/ 70 w 491"/>
                  <a:gd name="T17" fmla="*/ 100 h 135"/>
                  <a:gd name="T18" fmla="*/ 78 w 491"/>
                  <a:gd name="T19" fmla="*/ 85 h 135"/>
                  <a:gd name="T20" fmla="*/ 86 w 491"/>
                  <a:gd name="T21" fmla="*/ 14 h 135"/>
                  <a:gd name="T22" fmla="*/ 95 w 491"/>
                  <a:gd name="T23" fmla="*/ 125 h 135"/>
                  <a:gd name="T24" fmla="*/ 103 w 491"/>
                  <a:gd name="T25" fmla="*/ 93 h 135"/>
                  <a:gd name="T26" fmla="*/ 110 w 491"/>
                  <a:gd name="T27" fmla="*/ 120 h 135"/>
                  <a:gd name="T28" fmla="*/ 118 w 491"/>
                  <a:gd name="T29" fmla="*/ 110 h 135"/>
                  <a:gd name="T30" fmla="*/ 126 w 491"/>
                  <a:gd name="T31" fmla="*/ 113 h 135"/>
                  <a:gd name="T32" fmla="*/ 134 w 491"/>
                  <a:gd name="T33" fmla="*/ 123 h 135"/>
                  <a:gd name="T34" fmla="*/ 143 w 491"/>
                  <a:gd name="T35" fmla="*/ 125 h 135"/>
                  <a:gd name="T36" fmla="*/ 151 w 491"/>
                  <a:gd name="T37" fmla="*/ 118 h 135"/>
                  <a:gd name="T38" fmla="*/ 159 w 491"/>
                  <a:gd name="T39" fmla="*/ 128 h 135"/>
                  <a:gd name="T40" fmla="*/ 168 w 491"/>
                  <a:gd name="T41" fmla="*/ 115 h 135"/>
                  <a:gd name="T42" fmla="*/ 174 w 491"/>
                  <a:gd name="T43" fmla="*/ 118 h 135"/>
                  <a:gd name="T44" fmla="*/ 183 w 491"/>
                  <a:gd name="T45" fmla="*/ 122 h 135"/>
                  <a:gd name="T46" fmla="*/ 191 w 491"/>
                  <a:gd name="T47" fmla="*/ 112 h 135"/>
                  <a:gd name="T48" fmla="*/ 199 w 491"/>
                  <a:gd name="T49" fmla="*/ 117 h 135"/>
                  <a:gd name="T50" fmla="*/ 207 w 491"/>
                  <a:gd name="T51" fmla="*/ 115 h 135"/>
                  <a:gd name="T52" fmla="*/ 216 w 491"/>
                  <a:gd name="T53" fmla="*/ 122 h 135"/>
                  <a:gd name="T54" fmla="*/ 224 w 491"/>
                  <a:gd name="T55" fmla="*/ 123 h 135"/>
                  <a:gd name="T56" fmla="*/ 232 w 491"/>
                  <a:gd name="T57" fmla="*/ 113 h 135"/>
                  <a:gd name="T58" fmla="*/ 239 w 491"/>
                  <a:gd name="T59" fmla="*/ 117 h 135"/>
                  <a:gd name="T60" fmla="*/ 247 w 491"/>
                  <a:gd name="T61" fmla="*/ 123 h 135"/>
                  <a:gd name="T62" fmla="*/ 256 w 491"/>
                  <a:gd name="T63" fmla="*/ 122 h 135"/>
                  <a:gd name="T64" fmla="*/ 264 w 491"/>
                  <a:gd name="T65" fmla="*/ 133 h 135"/>
                  <a:gd name="T66" fmla="*/ 272 w 491"/>
                  <a:gd name="T67" fmla="*/ 118 h 135"/>
                  <a:gd name="T68" fmla="*/ 280 w 491"/>
                  <a:gd name="T69" fmla="*/ 135 h 135"/>
                  <a:gd name="T70" fmla="*/ 289 w 491"/>
                  <a:gd name="T71" fmla="*/ 128 h 135"/>
                  <a:gd name="T72" fmla="*/ 297 w 491"/>
                  <a:gd name="T73" fmla="*/ 130 h 135"/>
                  <a:gd name="T74" fmla="*/ 305 w 491"/>
                  <a:gd name="T75" fmla="*/ 135 h 135"/>
                  <a:gd name="T76" fmla="*/ 312 w 491"/>
                  <a:gd name="T77" fmla="*/ 126 h 135"/>
                  <a:gd name="T78" fmla="*/ 320 w 491"/>
                  <a:gd name="T79" fmla="*/ 125 h 135"/>
                  <a:gd name="T80" fmla="*/ 329 w 491"/>
                  <a:gd name="T81" fmla="*/ 125 h 135"/>
                  <a:gd name="T82" fmla="*/ 337 w 491"/>
                  <a:gd name="T83" fmla="*/ 128 h 135"/>
                  <a:gd name="T84" fmla="*/ 345 w 491"/>
                  <a:gd name="T85" fmla="*/ 123 h 135"/>
                  <a:gd name="T86" fmla="*/ 354 w 491"/>
                  <a:gd name="T87" fmla="*/ 130 h 135"/>
                  <a:gd name="T88" fmla="*/ 362 w 491"/>
                  <a:gd name="T89" fmla="*/ 126 h 135"/>
                  <a:gd name="T90" fmla="*/ 370 w 491"/>
                  <a:gd name="T91" fmla="*/ 131 h 135"/>
                  <a:gd name="T92" fmla="*/ 377 w 491"/>
                  <a:gd name="T93" fmla="*/ 125 h 135"/>
                  <a:gd name="T94" fmla="*/ 385 w 491"/>
                  <a:gd name="T95" fmla="*/ 126 h 135"/>
                  <a:gd name="T96" fmla="*/ 393 w 491"/>
                  <a:gd name="T97" fmla="*/ 128 h 135"/>
                  <a:gd name="T98" fmla="*/ 402 w 491"/>
                  <a:gd name="T99" fmla="*/ 131 h 135"/>
                  <a:gd name="T100" fmla="*/ 410 w 491"/>
                  <a:gd name="T101" fmla="*/ 126 h 135"/>
                  <a:gd name="T102" fmla="*/ 418 w 491"/>
                  <a:gd name="T103" fmla="*/ 126 h 135"/>
                  <a:gd name="T104" fmla="*/ 427 w 491"/>
                  <a:gd name="T105" fmla="*/ 131 h 135"/>
                  <a:gd name="T106" fmla="*/ 435 w 491"/>
                  <a:gd name="T107" fmla="*/ 133 h 135"/>
                  <a:gd name="T108" fmla="*/ 441 w 491"/>
                  <a:gd name="T109" fmla="*/ 130 h 135"/>
                  <a:gd name="T110" fmla="*/ 450 w 491"/>
                  <a:gd name="T111" fmla="*/ 126 h 135"/>
                  <a:gd name="T112" fmla="*/ 458 w 491"/>
                  <a:gd name="T113" fmla="*/ 123 h 135"/>
                  <a:gd name="T114" fmla="*/ 466 w 491"/>
                  <a:gd name="T115" fmla="*/ 130 h 135"/>
                  <a:gd name="T116" fmla="*/ 475 w 491"/>
                  <a:gd name="T117" fmla="*/ 123 h 135"/>
                  <a:gd name="T118" fmla="*/ 483 w 491"/>
                  <a:gd name="T119" fmla="*/ 125 h 135"/>
                  <a:gd name="T120" fmla="*/ 491 w 491"/>
                  <a:gd name="T121" fmla="*/ 133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35">
                    <a:moveTo>
                      <a:pt x="0" y="110"/>
                    </a:moveTo>
                    <a:lnTo>
                      <a:pt x="2" y="95"/>
                    </a:lnTo>
                    <a:lnTo>
                      <a:pt x="5" y="103"/>
                    </a:lnTo>
                    <a:lnTo>
                      <a:pt x="8" y="102"/>
                    </a:lnTo>
                    <a:lnTo>
                      <a:pt x="10" y="120"/>
                    </a:lnTo>
                    <a:lnTo>
                      <a:pt x="13" y="120"/>
                    </a:lnTo>
                    <a:lnTo>
                      <a:pt x="17" y="88"/>
                    </a:lnTo>
                    <a:lnTo>
                      <a:pt x="18" y="110"/>
                    </a:lnTo>
                    <a:lnTo>
                      <a:pt x="22" y="120"/>
                    </a:lnTo>
                    <a:lnTo>
                      <a:pt x="23" y="107"/>
                    </a:lnTo>
                    <a:lnTo>
                      <a:pt x="27" y="97"/>
                    </a:lnTo>
                    <a:lnTo>
                      <a:pt x="30" y="105"/>
                    </a:lnTo>
                    <a:lnTo>
                      <a:pt x="32" y="100"/>
                    </a:lnTo>
                    <a:lnTo>
                      <a:pt x="35" y="102"/>
                    </a:lnTo>
                    <a:lnTo>
                      <a:pt x="38" y="80"/>
                    </a:lnTo>
                    <a:lnTo>
                      <a:pt x="40" y="108"/>
                    </a:lnTo>
                    <a:lnTo>
                      <a:pt x="43" y="93"/>
                    </a:lnTo>
                    <a:lnTo>
                      <a:pt x="45" y="40"/>
                    </a:lnTo>
                    <a:lnTo>
                      <a:pt x="48" y="62"/>
                    </a:lnTo>
                    <a:lnTo>
                      <a:pt x="52" y="83"/>
                    </a:lnTo>
                    <a:lnTo>
                      <a:pt x="53" y="27"/>
                    </a:lnTo>
                    <a:lnTo>
                      <a:pt x="56" y="20"/>
                    </a:lnTo>
                    <a:lnTo>
                      <a:pt x="60" y="0"/>
                    </a:lnTo>
                    <a:lnTo>
                      <a:pt x="61" y="49"/>
                    </a:lnTo>
                    <a:lnTo>
                      <a:pt x="65" y="77"/>
                    </a:lnTo>
                    <a:lnTo>
                      <a:pt x="66" y="22"/>
                    </a:lnTo>
                    <a:lnTo>
                      <a:pt x="70" y="100"/>
                    </a:lnTo>
                    <a:lnTo>
                      <a:pt x="73" y="122"/>
                    </a:lnTo>
                    <a:lnTo>
                      <a:pt x="75" y="55"/>
                    </a:lnTo>
                    <a:lnTo>
                      <a:pt x="78" y="85"/>
                    </a:lnTo>
                    <a:lnTo>
                      <a:pt x="81" y="55"/>
                    </a:lnTo>
                    <a:lnTo>
                      <a:pt x="83" y="53"/>
                    </a:lnTo>
                    <a:lnTo>
                      <a:pt x="86" y="14"/>
                    </a:lnTo>
                    <a:lnTo>
                      <a:pt x="88" y="75"/>
                    </a:lnTo>
                    <a:lnTo>
                      <a:pt x="91" y="120"/>
                    </a:lnTo>
                    <a:lnTo>
                      <a:pt x="95" y="125"/>
                    </a:lnTo>
                    <a:lnTo>
                      <a:pt x="96" y="117"/>
                    </a:lnTo>
                    <a:lnTo>
                      <a:pt x="100" y="123"/>
                    </a:lnTo>
                    <a:lnTo>
                      <a:pt x="103" y="93"/>
                    </a:lnTo>
                    <a:lnTo>
                      <a:pt x="105" y="131"/>
                    </a:lnTo>
                    <a:lnTo>
                      <a:pt x="108" y="126"/>
                    </a:lnTo>
                    <a:lnTo>
                      <a:pt x="110" y="120"/>
                    </a:lnTo>
                    <a:lnTo>
                      <a:pt x="113" y="123"/>
                    </a:lnTo>
                    <a:lnTo>
                      <a:pt x="116" y="103"/>
                    </a:lnTo>
                    <a:lnTo>
                      <a:pt x="118" y="110"/>
                    </a:lnTo>
                    <a:lnTo>
                      <a:pt x="121" y="122"/>
                    </a:lnTo>
                    <a:lnTo>
                      <a:pt x="125" y="130"/>
                    </a:lnTo>
                    <a:lnTo>
                      <a:pt x="126" y="113"/>
                    </a:lnTo>
                    <a:lnTo>
                      <a:pt x="129" y="120"/>
                    </a:lnTo>
                    <a:lnTo>
                      <a:pt x="131" y="105"/>
                    </a:lnTo>
                    <a:lnTo>
                      <a:pt x="134" y="123"/>
                    </a:lnTo>
                    <a:lnTo>
                      <a:pt x="138" y="100"/>
                    </a:lnTo>
                    <a:lnTo>
                      <a:pt x="139" y="125"/>
                    </a:lnTo>
                    <a:lnTo>
                      <a:pt x="143" y="125"/>
                    </a:lnTo>
                    <a:lnTo>
                      <a:pt x="146" y="122"/>
                    </a:lnTo>
                    <a:lnTo>
                      <a:pt x="148" y="126"/>
                    </a:lnTo>
                    <a:lnTo>
                      <a:pt x="151" y="118"/>
                    </a:lnTo>
                    <a:lnTo>
                      <a:pt x="154" y="110"/>
                    </a:lnTo>
                    <a:lnTo>
                      <a:pt x="156" y="125"/>
                    </a:lnTo>
                    <a:lnTo>
                      <a:pt x="159" y="128"/>
                    </a:lnTo>
                    <a:lnTo>
                      <a:pt x="161" y="131"/>
                    </a:lnTo>
                    <a:lnTo>
                      <a:pt x="164" y="118"/>
                    </a:lnTo>
                    <a:lnTo>
                      <a:pt x="168" y="115"/>
                    </a:lnTo>
                    <a:lnTo>
                      <a:pt x="169" y="105"/>
                    </a:lnTo>
                    <a:lnTo>
                      <a:pt x="173" y="130"/>
                    </a:lnTo>
                    <a:lnTo>
                      <a:pt x="174" y="118"/>
                    </a:lnTo>
                    <a:lnTo>
                      <a:pt x="178" y="107"/>
                    </a:lnTo>
                    <a:lnTo>
                      <a:pt x="181" y="117"/>
                    </a:lnTo>
                    <a:lnTo>
                      <a:pt x="183" y="122"/>
                    </a:lnTo>
                    <a:lnTo>
                      <a:pt x="186" y="120"/>
                    </a:lnTo>
                    <a:lnTo>
                      <a:pt x="189" y="131"/>
                    </a:lnTo>
                    <a:lnTo>
                      <a:pt x="191" y="112"/>
                    </a:lnTo>
                    <a:lnTo>
                      <a:pt x="194" y="122"/>
                    </a:lnTo>
                    <a:lnTo>
                      <a:pt x="196" y="115"/>
                    </a:lnTo>
                    <a:lnTo>
                      <a:pt x="199" y="117"/>
                    </a:lnTo>
                    <a:lnTo>
                      <a:pt x="203" y="126"/>
                    </a:lnTo>
                    <a:lnTo>
                      <a:pt x="204" y="123"/>
                    </a:lnTo>
                    <a:lnTo>
                      <a:pt x="207" y="115"/>
                    </a:lnTo>
                    <a:lnTo>
                      <a:pt x="211" y="108"/>
                    </a:lnTo>
                    <a:lnTo>
                      <a:pt x="212" y="110"/>
                    </a:lnTo>
                    <a:lnTo>
                      <a:pt x="216" y="122"/>
                    </a:lnTo>
                    <a:lnTo>
                      <a:pt x="219" y="128"/>
                    </a:lnTo>
                    <a:lnTo>
                      <a:pt x="221" y="118"/>
                    </a:lnTo>
                    <a:lnTo>
                      <a:pt x="224" y="123"/>
                    </a:lnTo>
                    <a:lnTo>
                      <a:pt x="226" y="117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4" y="130"/>
                    </a:lnTo>
                    <a:lnTo>
                      <a:pt x="237" y="110"/>
                    </a:lnTo>
                    <a:lnTo>
                      <a:pt x="239" y="117"/>
                    </a:lnTo>
                    <a:lnTo>
                      <a:pt x="242" y="120"/>
                    </a:lnTo>
                    <a:lnTo>
                      <a:pt x="246" y="113"/>
                    </a:lnTo>
                    <a:lnTo>
                      <a:pt x="247" y="123"/>
                    </a:lnTo>
                    <a:lnTo>
                      <a:pt x="251" y="128"/>
                    </a:lnTo>
                    <a:lnTo>
                      <a:pt x="254" y="126"/>
                    </a:lnTo>
                    <a:lnTo>
                      <a:pt x="256" y="122"/>
                    </a:lnTo>
                    <a:lnTo>
                      <a:pt x="259" y="126"/>
                    </a:lnTo>
                    <a:lnTo>
                      <a:pt x="262" y="130"/>
                    </a:lnTo>
                    <a:lnTo>
                      <a:pt x="264" y="133"/>
                    </a:lnTo>
                    <a:lnTo>
                      <a:pt x="267" y="122"/>
                    </a:lnTo>
                    <a:lnTo>
                      <a:pt x="269" y="120"/>
                    </a:lnTo>
                    <a:lnTo>
                      <a:pt x="272" y="118"/>
                    </a:lnTo>
                    <a:lnTo>
                      <a:pt x="276" y="128"/>
                    </a:lnTo>
                    <a:lnTo>
                      <a:pt x="277" y="126"/>
                    </a:lnTo>
                    <a:lnTo>
                      <a:pt x="280" y="135"/>
                    </a:lnTo>
                    <a:lnTo>
                      <a:pt x="284" y="118"/>
                    </a:lnTo>
                    <a:lnTo>
                      <a:pt x="285" y="130"/>
                    </a:lnTo>
                    <a:lnTo>
                      <a:pt x="289" y="128"/>
                    </a:lnTo>
                    <a:lnTo>
                      <a:pt x="290" y="130"/>
                    </a:lnTo>
                    <a:lnTo>
                      <a:pt x="294" y="135"/>
                    </a:lnTo>
                    <a:lnTo>
                      <a:pt x="297" y="130"/>
                    </a:lnTo>
                    <a:lnTo>
                      <a:pt x="299" y="122"/>
                    </a:lnTo>
                    <a:lnTo>
                      <a:pt x="302" y="130"/>
                    </a:lnTo>
                    <a:lnTo>
                      <a:pt x="305" y="135"/>
                    </a:lnTo>
                    <a:lnTo>
                      <a:pt x="307" y="122"/>
                    </a:lnTo>
                    <a:lnTo>
                      <a:pt x="310" y="130"/>
                    </a:lnTo>
                    <a:lnTo>
                      <a:pt x="312" y="126"/>
                    </a:lnTo>
                    <a:lnTo>
                      <a:pt x="315" y="128"/>
                    </a:lnTo>
                    <a:lnTo>
                      <a:pt x="319" y="123"/>
                    </a:lnTo>
                    <a:lnTo>
                      <a:pt x="320" y="125"/>
                    </a:lnTo>
                    <a:lnTo>
                      <a:pt x="324" y="117"/>
                    </a:lnTo>
                    <a:lnTo>
                      <a:pt x="327" y="125"/>
                    </a:lnTo>
                    <a:lnTo>
                      <a:pt x="329" y="125"/>
                    </a:lnTo>
                    <a:lnTo>
                      <a:pt x="332" y="122"/>
                    </a:lnTo>
                    <a:lnTo>
                      <a:pt x="334" y="130"/>
                    </a:lnTo>
                    <a:lnTo>
                      <a:pt x="337" y="128"/>
                    </a:lnTo>
                    <a:lnTo>
                      <a:pt x="340" y="130"/>
                    </a:lnTo>
                    <a:lnTo>
                      <a:pt x="342" y="118"/>
                    </a:lnTo>
                    <a:lnTo>
                      <a:pt x="345" y="123"/>
                    </a:lnTo>
                    <a:lnTo>
                      <a:pt x="349" y="120"/>
                    </a:lnTo>
                    <a:lnTo>
                      <a:pt x="350" y="125"/>
                    </a:lnTo>
                    <a:lnTo>
                      <a:pt x="354" y="130"/>
                    </a:lnTo>
                    <a:lnTo>
                      <a:pt x="355" y="126"/>
                    </a:lnTo>
                    <a:lnTo>
                      <a:pt x="358" y="126"/>
                    </a:lnTo>
                    <a:lnTo>
                      <a:pt x="362" y="126"/>
                    </a:lnTo>
                    <a:lnTo>
                      <a:pt x="363" y="131"/>
                    </a:lnTo>
                    <a:lnTo>
                      <a:pt x="367" y="125"/>
                    </a:lnTo>
                    <a:lnTo>
                      <a:pt x="370" y="131"/>
                    </a:lnTo>
                    <a:lnTo>
                      <a:pt x="372" y="122"/>
                    </a:lnTo>
                    <a:lnTo>
                      <a:pt x="375" y="120"/>
                    </a:lnTo>
                    <a:lnTo>
                      <a:pt x="377" y="125"/>
                    </a:lnTo>
                    <a:lnTo>
                      <a:pt x="380" y="130"/>
                    </a:lnTo>
                    <a:lnTo>
                      <a:pt x="383" y="122"/>
                    </a:lnTo>
                    <a:lnTo>
                      <a:pt x="385" y="126"/>
                    </a:lnTo>
                    <a:lnTo>
                      <a:pt x="388" y="128"/>
                    </a:lnTo>
                    <a:lnTo>
                      <a:pt x="392" y="126"/>
                    </a:lnTo>
                    <a:lnTo>
                      <a:pt x="393" y="128"/>
                    </a:lnTo>
                    <a:lnTo>
                      <a:pt x="397" y="125"/>
                    </a:lnTo>
                    <a:lnTo>
                      <a:pt x="400" y="123"/>
                    </a:lnTo>
                    <a:lnTo>
                      <a:pt x="402" y="131"/>
                    </a:lnTo>
                    <a:lnTo>
                      <a:pt x="405" y="135"/>
                    </a:lnTo>
                    <a:lnTo>
                      <a:pt x="407" y="126"/>
                    </a:lnTo>
                    <a:lnTo>
                      <a:pt x="410" y="126"/>
                    </a:lnTo>
                    <a:lnTo>
                      <a:pt x="413" y="123"/>
                    </a:lnTo>
                    <a:lnTo>
                      <a:pt x="415" y="128"/>
                    </a:lnTo>
                    <a:lnTo>
                      <a:pt x="418" y="126"/>
                    </a:lnTo>
                    <a:lnTo>
                      <a:pt x="420" y="126"/>
                    </a:lnTo>
                    <a:lnTo>
                      <a:pt x="423" y="131"/>
                    </a:lnTo>
                    <a:lnTo>
                      <a:pt x="427" y="131"/>
                    </a:lnTo>
                    <a:lnTo>
                      <a:pt x="428" y="131"/>
                    </a:lnTo>
                    <a:lnTo>
                      <a:pt x="431" y="130"/>
                    </a:lnTo>
                    <a:lnTo>
                      <a:pt x="435" y="133"/>
                    </a:lnTo>
                    <a:lnTo>
                      <a:pt x="436" y="131"/>
                    </a:lnTo>
                    <a:lnTo>
                      <a:pt x="440" y="123"/>
                    </a:lnTo>
                    <a:lnTo>
                      <a:pt x="441" y="130"/>
                    </a:lnTo>
                    <a:lnTo>
                      <a:pt x="445" y="122"/>
                    </a:lnTo>
                    <a:lnTo>
                      <a:pt x="448" y="125"/>
                    </a:lnTo>
                    <a:lnTo>
                      <a:pt x="450" y="126"/>
                    </a:lnTo>
                    <a:lnTo>
                      <a:pt x="453" y="131"/>
                    </a:lnTo>
                    <a:lnTo>
                      <a:pt x="456" y="133"/>
                    </a:lnTo>
                    <a:lnTo>
                      <a:pt x="458" y="123"/>
                    </a:lnTo>
                    <a:lnTo>
                      <a:pt x="461" y="133"/>
                    </a:lnTo>
                    <a:lnTo>
                      <a:pt x="465" y="130"/>
                    </a:lnTo>
                    <a:lnTo>
                      <a:pt x="466" y="130"/>
                    </a:lnTo>
                    <a:lnTo>
                      <a:pt x="470" y="126"/>
                    </a:lnTo>
                    <a:lnTo>
                      <a:pt x="471" y="133"/>
                    </a:lnTo>
                    <a:lnTo>
                      <a:pt x="475" y="123"/>
                    </a:lnTo>
                    <a:lnTo>
                      <a:pt x="478" y="128"/>
                    </a:lnTo>
                    <a:lnTo>
                      <a:pt x="480" y="126"/>
                    </a:lnTo>
                    <a:lnTo>
                      <a:pt x="483" y="125"/>
                    </a:lnTo>
                    <a:lnTo>
                      <a:pt x="485" y="122"/>
                    </a:lnTo>
                    <a:lnTo>
                      <a:pt x="488" y="128"/>
                    </a:lnTo>
                    <a:lnTo>
                      <a:pt x="491" y="13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79" name="Freeform 403"/>
              <p:cNvSpPr>
                <a:spLocks/>
              </p:cNvSpPr>
              <p:nvPr/>
            </p:nvSpPr>
            <p:spPr bwMode="auto">
              <a:xfrm>
                <a:off x="669" y="2291"/>
                <a:ext cx="2024" cy="146"/>
              </a:xfrm>
              <a:custGeom>
                <a:avLst/>
                <a:gdLst>
                  <a:gd name="T0" fmla="*/ 30 w 2024"/>
                  <a:gd name="T1" fmla="*/ 111 h 146"/>
                  <a:gd name="T2" fmla="*/ 63 w 2024"/>
                  <a:gd name="T3" fmla="*/ 139 h 146"/>
                  <a:gd name="T4" fmla="*/ 94 w 2024"/>
                  <a:gd name="T5" fmla="*/ 134 h 146"/>
                  <a:gd name="T6" fmla="*/ 127 w 2024"/>
                  <a:gd name="T7" fmla="*/ 143 h 146"/>
                  <a:gd name="T8" fmla="*/ 159 w 2024"/>
                  <a:gd name="T9" fmla="*/ 143 h 146"/>
                  <a:gd name="T10" fmla="*/ 192 w 2024"/>
                  <a:gd name="T11" fmla="*/ 124 h 146"/>
                  <a:gd name="T12" fmla="*/ 224 w 2024"/>
                  <a:gd name="T13" fmla="*/ 134 h 146"/>
                  <a:gd name="T14" fmla="*/ 257 w 2024"/>
                  <a:gd name="T15" fmla="*/ 134 h 146"/>
                  <a:gd name="T16" fmla="*/ 288 w 2024"/>
                  <a:gd name="T17" fmla="*/ 121 h 146"/>
                  <a:gd name="T18" fmla="*/ 322 w 2024"/>
                  <a:gd name="T19" fmla="*/ 133 h 146"/>
                  <a:gd name="T20" fmla="*/ 353 w 2024"/>
                  <a:gd name="T21" fmla="*/ 76 h 146"/>
                  <a:gd name="T22" fmla="*/ 386 w 2024"/>
                  <a:gd name="T23" fmla="*/ 120 h 146"/>
                  <a:gd name="T24" fmla="*/ 418 w 2024"/>
                  <a:gd name="T25" fmla="*/ 144 h 146"/>
                  <a:gd name="T26" fmla="*/ 451 w 2024"/>
                  <a:gd name="T27" fmla="*/ 124 h 146"/>
                  <a:gd name="T28" fmla="*/ 483 w 2024"/>
                  <a:gd name="T29" fmla="*/ 121 h 146"/>
                  <a:gd name="T30" fmla="*/ 516 w 2024"/>
                  <a:gd name="T31" fmla="*/ 138 h 146"/>
                  <a:gd name="T32" fmla="*/ 547 w 2024"/>
                  <a:gd name="T33" fmla="*/ 141 h 146"/>
                  <a:gd name="T34" fmla="*/ 580 w 2024"/>
                  <a:gd name="T35" fmla="*/ 136 h 146"/>
                  <a:gd name="T36" fmla="*/ 612 w 2024"/>
                  <a:gd name="T37" fmla="*/ 138 h 146"/>
                  <a:gd name="T38" fmla="*/ 645 w 2024"/>
                  <a:gd name="T39" fmla="*/ 139 h 146"/>
                  <a:gd name="T40" fmla="*/ 677 w 2024"/>
                  <a:gd name="T41" fmla="*/ 139 h 146"/>
                  <a:gd name="T42" fmla="*/ 710 w 2024"/>
                  <a:gd name="T43" fmla="*/ 138 h 146"/>
                  <a:gd name="T44" fmla="*/ 741 w 2024"/>
                  <a:gd name="T45" fmla="*/ 141 h 146"/>
                  <a:gd name="T46" fmla="*/ 775 w 2024"/>
                  <a:gd name="T47" fmla="*/ 141 h 146"/>
                  <a:gd name="T48" fmla="*/ 806 w 2024"/>
                  <a:gd name="T49" fmla="*/ 141 h 146"/>
                  <a:gd name="T50" fmla="*/ 839 w 2024"/>
                  <a:gd name="T51" fmla="*/ 133 h 146"/>
                  <a:gd name="T52" fmla="*/ 873 w 2024"/>
                  <a:gd name="T53" fmla="*/ 134 h 146"/>
                  <a:gd name="T54" fmla="*/ 904 w 2024"/>
                  <a:gd name="T55" fmla="*/ 138 h 146"/>
                  <a:gd name="T56" fmla="*/ 937 w 2024"/>
                  <a:gd name="T57" fmla="*/ 139 h 146"/>
                  <a:gd name="T58" fmla="*/ 969 w 2024"/>
                  <a:gd name="T59" fmla="*/ 134 h 146"/>
                  <a:gd name="T60" fmla="*/ 1002 w 2024"/>
                  <a:gd name="T61" fmla="*/ 143 h 146"/>
                  <a:gd name="T62" fmla="*/ 1033 w 2024"/>
                  <a:gd name="T63" fmla="*/ 144 h 146"/>
                  <a:gd name="T64" fmla="*/ 1067 w 2024"/>
                  <a:gd name="T65" fmla="*/ 123 h 146"/>
                  <a:gd name="T66" fmla="*/ 1098 w 2024"/>
                  <a:gd name="T67" fmla="*/ 139 h 146"/>
                  <a:gd name="T68" fmla="*/ 1131 w 2024"/>
                  <a:gd name="T69" fmla="*/ 129 h 146"/>
                  <a:gd name="T70" fmla="*/ 1163 w 2024"/>
                  <a:gd name="T71" fmla="*/ 131 h 146"/>
                  <a:gd name="T72" fmla="*/ 1196 w 2024"/>
                  <a:gd name="T73" fmla="*/ 120 h 146"/>
                  <a:gd name="T74" fmla="*/ 1228 w 2024"/>
                  <a:gd name="T75" fmla="*/ 56 h 146"/>
                  <a:gd name="T76" fmla="*/ 1261 w 2024"/>
                  <a:gd name="T77" fmla="*/ 121 h 146"/>
                  <a:gd name="T78" fmla="*/ 1292 w 2024"/>
                  <a:gd name="T79" fmla="*/ 128 h 146"/>
                  <a:gd name="T80" fmla="*/ 1325 w 2024"/>
                  <a:gd name="T81" fmla="*/ 138 h 146"/>
                  <a:gd name="T82" fmla="*/ 1357 w 2024"/>
                  <a:gd name="T83" fmla="*/ 133 h 146"/>
                  <a:gd name="T84" fmla="*/ 1390 w 2024"/>
                  <a:gd name="T85" fmla="*/ 139 h 146"/>
                  <a:gd name="T86" fmla="*/ 1422 w 2024"/>
                  <a:gd name="T87" fmla="*/ 134 h 146"/>
                  <a:gd name="T88" fmla="*/ 1455 w 2024"/>
                  <a:gd name="T89" fmla="*/ 141 h 146"/>
                  <a:gd name="T90" fmla="*/ 1486 w 2024"/>
                  <a:gd name="T91" fmla="*/ 144 h 146"/>
                  <a:gd name="T92" fmla="*/ 1520 w 2024"/>
                  <a:gd name="T93" fmla="*/ 136 h 146"/>
                  <a:gd name="T94" fmla="*/ 1551 w 2024"/>
                  <a:gd name="T95" fmla="*/ 141 h 146"/>
                  <a:gd name="T96" fmla="*/ 1584 w 2024"/>
                  <a:gd name="T97" fmla="*/ 134 h 146"/>
                  <a:gd name="T98" fmla="*/ 1616 w 2024"/>
                  <a:gd name="T99" fmla="*/ 131 h 146"/>
                  <a:gd name="T100" fmla="*/ 1649 w 2024"/>
                  <a:gd name="T101" fmla="*/ 138 h 146"/>
                  <a:gd name="T102" fmla="*/ 1681 w 2024"/>
                  <a:gd name="T103" fmla="*/ 138 h 146"/>
                  <a:gd name="T104" fmla="*/ 1714 w 2024"/>
                  <a:gd name="T105" fmla="*/ 141 h 146"/>
                  <a:gd name="T106" fmla="*/ 1745 w 2024"/>
                  <a:gd name="T107" fmla="*/ 139 h 146"/>
                  <a:gd name="T108" fmla="*/ 1778 w 2024"/>
                  <a:gd name="T109" fmla="*/ 139 h 146"/>
                  <a:gd name="T110" fmla="*/ 1810 w 2024"/>
                  <a:gd name="T111" fmla="*/ 139 h 146"/>
                  <a:gd name="T112" fmla="*/ 1843 w 2024"/>
                  <a:gd name="T113" fmla="*/ 141 h 146"/>
                  <a:gd name="T114" fmla="*/ 1875 w 2024"/>
                  <a:gd name="T115" fmla="*/ 144 h 146"/>
                  <a:gd name="T116" fmla="*/ 1908 w 2024"/>
                  <a:gd name="T117" fmla="*/ 141 h 146"/>
                  <a:gd name="T118" fmla="*/ 1939 w 2024"/>
                  <a:gd name="T119" fmla="*/ 131 h 146"/>
                  <a:gd name="T120" fmla="*/ 1973 w 2024"/>
                  <a:gd name="T121" fmla="*/ 131 h 146"/>
                  <a:gd name="T122" fmla="*/ 2004 w 2024"/>
                  <a:gd name="T123" fmla="*/ 12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31"/>
                    </a:moveTo>
                    <a:lnTo>
                      <a:pt x="3" y="138"/>
                    </a:lnTo>
                    <a:lnTo>
                      <a:pt x="5" y="143"/>
                    </a:lnTo>
                    <a:lnTo>
                      <a:pt x="8" y="136"/>
                    </a:lnTo>
                    <a:lnTo>
                      <a:pt x="11" y="133"/>
                    </a:lnTo>
                    <a:lnTo>
                      <a:pt x="13" y="129"/>
                    </a:lnTo>
                    <a:lnTo>
                      <a:pt x="16" y="136"/>
                    </a:lnTo>
                    <a:lnTo>
                      <a:pt x="20" y="139"/>
                    </a:lnTo>
                    <a:lnTo>
                      <a:pt x="21" y="128"/>
                    </a:lnTo>
                    <a:lnTo>
                      <a:pt x="25" y="134"/>
                    </a:lnTo>
                    <a:lnTo>
                      <a:pt x="28" y="128"/>
                    </a:lnTo>
                    <a:lnTo>
                      <a:pt x="30" y="111"/>
                    </a:lnTo>
                    <a:lnTo>
                      <a:pt x="33" y="138"/>
                    </a:lnTo>
                    <a:lnTo>
                      <a:pt x="35" y="143"/>
                    </a:lnTo>
                    <a:lnTo>
                      <a:pt x="38" y="136"/>
                    </a:lnTo>
                    <a:lnTo>
                      <a:pt x="41" y="141"/>
                    </a:lnTo>
                    <a:lnTo>
                      <a:pt x="43" y="110"/>
                    </a:lnTo>
                    <a:lnTo>
                      <a:pt x="46" y="124"/>
                    </a:lnTo>
                    <a:lnTo>
                      <a:pt x="49" y="118"/>
                    </a:lnTo>
                    <a:lnTo>
                      <a:pt x="51" y="128"/>
                    </a:lnTo>
                    <a:lnTo>
                      <a:pt x="54" y="131"/>
                    </a:lnTo>
                    <a:lnTo>
                      <a:pt x="56" y="128"/>
                    </a:lnTo>
                    <a:lnTo>
                      <a:pt x="59" y="136"/>
                    </a:lnTo>
                    <a:lnTo>
                      <a:pt x="63" y="139"/>
                    </a:lnTo>
                    <a:lnTo>
                      <a:pt x="64" y="129"/>
                    </a:lnTo>
                    <a:lnTo>
                      <a:pt x="68" y="139"/>
                    </a:lnTo>
                    <a:lnTo>
                      <a:pt x="69" y="144"/>
                    </a:lnTo>
                    <a:lnTo>
                      <a:pt x="73" y="141"/>
                    </a:lnTo>
                    <a:lnTo>
                      <a:pt x="76" y="141"/>
                    </a:lnTo>
                    <a:lnTo>
                      <a:pt x="78" y="138"/>
                    </a:lnTo>
                    <a:lnTo>
                      <a:pt x="81" y="134"/>
                    </a:lnTo>
                    <a:lnTo>
                      <a:pt x="84" y="126"/>
                    </a:lnTo>
                    <a:lnTo>
                      <a:pt x="86" y="143"/>
                    </a:lnTo>
                    <a:lnTo>
                      <a:pt x="89" y="136"/>
                    </a:lnTo>
                    <a:lnTo>
                      <a:pt x="93" y="143"/>
                    </a:lnTo>
                    <a:lnTo>
                      <a:pt x="94" y="134"/>
                    </a:lnTo>
                    <a:lnTo>
                      <a:pt x="98" y="138"/>
                    </a:lnTo>
                    <a:lnTo>
                      <a:pt x="99" y="139"/>
                    </a:lnTo>
                    <a:lnTo>
                      <a:pt x="103" y="133"/>
                    </a:lnTo>
                    <a:lnTo>
                      <a:pt x="106" y="138"/>
                    </a:lnTo>
                    <a:lnTo>
                      <a:pt x="108" y="133"/>
                    </a:lnTo>
                    <a:lnTo>
                      <a:pt x="111" y="141"/>
                    </a:lnTo>
                    <a:lnTo>
                      <a:pt x="114" y="133"/>
                    </a:lnTo>
                    <a:lnTo>
                      <a:pt x="116" y="136"/>
                    </a:lnTo>
                    <a:lnTo>
                      <a:pt x="119" y="136"/>
                    </a:lnTo>
                    <a:lnTo>
                      <a:pt x="121" y="141"/>
                    </a:lnTo>
                    <a:lnTo>
                      <a:pt x="124" y="141"/>
                    </a:lnTo>
                    <a:lnTo>
                      <a:pt x="127" y="143"/>
                    </a:lnTo>
                    <a:lnTo>
                      <a:pt x="129" y="138"/>
                    </a:lnTo>
                    <a:lnTo>
                      <a:pt x="132" y="141"/>
                    </a:lnTo>
                    <a:lnTo>
                      <a:pt x="134" y="131"/>
                    </a:lnTo>
                    <a:lnTo>
                      <a:pt x="137" y="138"/>
                    </a:lnTo>
                    <a:lnTo>
                      <a:pt x="141" y="124"/>
                    </a:lnTo>
                    <a:lnTo>
                      <a:pt x="142" y="138"/>
                    </a:lnTo>
                    <a:lnTo>
                      <a:pt x="146" y="139"/>
                    </a:lnTo>
                    <a:lnTo>
                      <a:pt x="149" y="138"/>
                    </a:lnTo>
                    <a:lnTo>
                      <a:pt x="151" y="134"/>
                    </a:lnTo>
                    <a:lnTo>
                      <a:pt x="154" y="143"/>
                    </a:lnTo>
                    <a:lnTo>
                      <a:pt x="157" y="133"/>
                    </a:lnTo>
                    <a:lnTo>
                      <a:pt x="159" y="143"/>
                    </a:lnTo>
                    <a:lnTo>
                      <a:pt x="162" y="141"/>
                    </a:lnTo>
                    <a:lnTo>
                      <a:pt x="164" y="143"/>
                    </a:lnTo>
                    <a:lnTo>
                      <a:pt x="167" y="126"/>
                    </a:lnTo>
                    <a:lnTo>
                      <a:pt x="171" y="143"/>
                    </a:lnTo>
                    <a:lnTo>
                      <a:pt x="172" y="138"/>
                    </a:lnTo>
                    <a:lnTo>
                      <a:pt x="176" y="143"/>
                    </a:lnTo>
                    <a:lnTo>
                      <a:pt x="179" y="138"/>
                    </a:lnTo>
                    <a:lnTo>
                      <a:pt x="181" y="138"/>
                    </a:lnTo>
                    <a:lnTo>
                      <a:pt x="184" y="136"/>
                    </a:lnTo>
                    <a:lnTo>
                      <a:pt x="186" y="138"/>
                    </a:lnTo>
                    <a:lnTo>
                      <a:pt x="189" y="143"/>
                    </a:lnTo>
                    <a:lnTo>
                      <a:pt x="192" y="124"/>
                    </a:lnTo>
                    <a:lnTo>
                      <a:pt x="194" y="144"/>
                    </a:lnTo>
                    <a:lnTo>
                      <a:pt x="197" y="143"/>
                    </a:lnTo>
                    <a:lnTo>
                      <a:pt x="200" y="134"/>
                    </a:lnTo>
                    <a:lnTo>
                      <a:pt x="202" y="133"/>
                    </a:lnTo>
                    <a:lnTo>
                      <a:pt x="205" y="139"/>
                    </a:lnTo>
                    <a:lnTo>
                      <a:pt x="207" y="141"/>
                    </a:lnTo>
                    <a:lnTo>
                      <a:pt x="210" y="138"/>
                    </a:lnTo>
                    <a:lnTo>
                      <a:pt x="214" y="139"/>
                    </a:lnTo>
                    <a:lnTo>
                      <a:pt x="215" y="138"/>
                    </a:lnTo>
                    <a:lnTo>
                      <a:pt x="219" y="136"/>
                    </a:lnTo>
                    <a:lnTo>
                      <a:pt x="222" y="139"/>
                    </a:lnTo>
                    <a:lnTo>
                      <a:pt x="224" y="134"/>
                    </a:lnTo>
                    <a:lnTo>
                      <a:pt x="227" y="139"/>
                    </a:lnTo>
                    <a:lnTo>
                      <a:pt x="229" y="143"/>
                    </a:lnTo>
                    <a:lnTo>
                      <a:pt x="232" y="128"/>
                    </a:lnTo>
                    <a:lnTo>
                      <a:pt x="235" y="136"/>
                    </a:lnTo>
                    <a:lnTo>
                      <a:pt x="237" y="141"/>
                    </a:lnTo>
                    <a:lnTo>
                      <a:pt x="240" y="141"/>
                    </a:lnTo>
                    <a:lnTo>
                      <a:pt x="244" y="129"/>
                    </a:lnTo>
                    <a:lnTo>
                      <a:pt x="245" y="139"/>
                    </a:lnTo>
                    <a:lnTo>
                      <a:pt x="249" y="143"/>
                    </a:lnTo>
                    <a:lnTo>
                      <a:pt x="250" y="136"/>
                    </a:lnTo>
                    <a:lnTo>
                      <a:pt x="254" y="129"/>
                    </a:lnTo>
                    <a:lnTo>
                      <a:pt x="257" y="134"/>
                    </a:lnTo>
                    <a:lnTo>
                      <a:pt x="259" y="141"/>
                    </a:lnTo>
                    <a:lnTo>
                      <a:pt x="262" y="138"/>
                    </a:lnTo>
                    <a:lnTo>
                      <a:pt x="265" y="138"/>
                    </a:lnTo>
                    <a:lnTo>
                      <a:pt x="267" y="139"/>
                    </a:lnTo>
                    <a:lnTo>
                      <a:pt x="270" y="139"/>
                    </a:lnTo>
                    <a:lnTo>
                      <a:pt x="272" y="128"/>
                    </a:lnTo>
                    <a:lnTo>
                      <a:pt x="275" y="139"/>
                    </a:lnTo>
                    <a:lnTo>
                      <a:pt x="278" y="134"/>
                    </a:lnTo>
                    <a:lnTo>
                      <a:pt x="280" y="143"/>
                    </a:lnTo>
                    <a:lnTo>
                      <a:pt x="283" y="138"/>
                    </a:lnTo>
                    <a:lnTo>
                      <a:pt x="287" y="139"/>
                    </a:lnTo>
                    <a:lnTo>
                      <a:pt x="288" y="121"/>
                    </a:lnTo>
                    <a:lnTo>
                      <a:pt x="292" y="136"/>
                    </a:lnTo>
                    <a:lnTo>
                      <a:pt x="295" y="139"/>
                    </a:lnTo>
                    <a:lnTo>
                      <a:pt x="297" y="138"/>
                    </a:lnTo>
                    <a:lnTo>
                      <a:pt x="300" y="126"/>
                    </a:lnTo>
                    <a:lnTo>
                      <a:pt x="302" y="131"/>
                    </a:lnTo>
                    <a:lnTo>
                      <a:pt x="305" y="124"/>
                    </a:lnTo>
                    <a:lnTo>
                      <a:pt x="308" y="136"/>
                    </a:lnTo>
                    <a:lnTo>
                      <a:pt x="310" y="134"/>
                    </a:lnTo>
                    <a:lnTo>
                      <a:pt x="313" y="128"/>
                    </a:lnTo>
                    <a:lnTo>
                      <a:pt x="315" y="129"/>
                    </a:lnTo>
                    <a:lnTo>
                      <a:pt x="318" y="134"/>
                    </a:lnTo>
                    <a:lnTo>
                      <a:pt x="322" y="133"/>
                    </a:lnTo>
                    <a:lnTo>
                      <a:pt x="323" y="123"/>
                    </a:lnTo>
                    <a:lnTo>
                      <a:pt x="327" y="124"/>
                    </a:lnTo>
                    <a:lnTo>
                      <a:pt x="330" y="106"/>
                    </a:lnTo>
                    <a:lnTo>
                      <a:pt x="332" y="134"/>
                    </a:lnTo>
                    <a:lnTo>
                      <a:pt x="335" y="138"/>
                    </a:lnTo>
                    <a:lnTo>
                      <a:pt x="338" y="129"/>
                    </a:lnTo>
                    <a:lnTo>
                      <a:pt x="340" y="136"/>
                    </a:lnTo>
                    <a:lnTo>
                      <a:pt x="343" y="105"/>
                    </a:lnTo>
                    <a:lnTo>
                      <a:pt x="345" y="120"/>
                    </a:lnTo>
                    <a:lnTo>
                      <a:pt x="348" y="101"/>
                    </a:lnTo>
                    <a:lnTo>
                      <a:pt x="351" y="96"/>
                    </a:lnTo>
                    <a:lnTo>
                      <a:pt x="353" y="76"/>
                    </a:lnTo>
                    <a:lnTo>
                      <a:pt x="356" y="51"/>
                    </a:lnTo>
                    <a:lnTo>
                      <a:pt x="360" y="120"/>
                    </a:lnTo>
                    <a:lnTo>
                      <a:pt x="361" y="48"/>
                    </a:lnTo>
                    <a:lnTo>
                      <a:pt x="365" y="88"/>
                    </a:lnTo>
                    <a:lnTo>
                      <a:pt x="366" y="110"/>
                    </a:lnTo>
                    <a:lnTo>
                      <a:pt x="370" y="100"/>
                    </a:lnTo>
                    <a:lnTo>
                      <a:pt x="373" y="101"/>
                    </a:lnTo>
                    <a:lnTo>
                      <a:pt x="375" y="80"/>
                    </a:lnTo>
                    <a:lnTo>
                      <a:pt x="378" y="73"/>
                    </a:lnTo>
                    <a:lnTo>
                      <a:pt x="380" y="126"/>
                    </a:lnTo>
                    <a:lnTo>
                      <a:pt x="383" y="78"/>
                    </a:lnTo>
                    <a:lnTo>
                      <a:pt x="386" y="120"/>
                    </a:lnTo>
                    <a:lnTo>
                      <a:pt x="388" y="108"/>
                    </a:lnTo>
                    <a:lnTo>
                      <a:pt x="391" y="68"/>
                    </a:lnTo>
                    <a:lnTo>
                      <a:pt x="395" y="116"/>
                    </a:lnTo>
                    <a:lnTo>
                      <a:pt x="396" y="65"/>
                    </a:lnTo>
                    <a:lnTo>
                      <a:pt x="400" y="126"/>
                    </a:lnTo>
                    <a:lnTo>
                      <a:pt x="403" y="110"/>
                    </a:lnTo>
                    <a:lnTo>
                      <a:pt x="405" y="78"/>
                    </a:lnTo>
                    <a:lnTo>
                      <a:pt x="408" y="88"/>
                    </a:lnTo>
                    <a:lnTo>
                      <a:pt x="410" y="133"/>
                    </a:lnTo>
                    <a:lnTo>
                      <a:pt x="413" y="101"/>
                    </a:lnTo>
                    <a:lnTo>
                      <a:pt x="416" y="116"/>
                    </a:lnTo>
                    <a:lnTo>
                      <a:pt x="418" y="144"/>
                    </a:lnTo>
                    <a:lnTo>
                      <a:pt x="421" y="123"/>
                    </a:lnTo>
                    <a:lnTo>
                      <a:pt x="424" y="129"/>
                    </a:lnTo>
                    <a:lnTo>
                      <a:pt x="426" y="129"/>
                    </a:lnTo>
                    <a:lnTo>
                      <a:pt x="429" y="103"/>
                    </a:lnTo>
                    <a:lnTo>
                      <a:pt x="431" y="108"/>
                    </a:lnTo>
                    <a:lnTo>
                      <a:pt x="434" y="138"/>
                    </a:lnTo>
                    <a:lnTo>
                      <a:pt x="438" y="106"/>
                    </a:lnTo>
                    <a:lnTo>
                      <a:pt x="439" y="124"/>
                    </a:lnTo>
                    <a:lnTo>
                      <a:pt x="443" y="136"/>
                    </a:lnTo>
                    <a:lnTo>
                      <a:pt x="446" y="118"/>
                    </a:lnTo>
                    <a:lnTo>
                      <a:pt x="448" y="115"/>
                    </a:lnTo>
                    <a:lnTo>
                      <a:pt x="451" y="124"/>
                    </a:lnTo>
                    <a:lnTo>
                      <a:pt x="453" y="134"/>
                    </a:lnTo>
                    <a:lnTo>
                      <a:pt x="456" y="138"/>
                    </a:lnTo>
                    <a:lnTo>
                      <a:pt x="459" y="138"/>
                    </a:lnTo>
                    <a:lnTo>
                      <a:pt x="461" y="134"/>
                    </a:lnTo>
                    <a:lnTo>
                      <a:pt x="464" y="141"/>
                    </a:lnTo>
                    <a:lnTo>
                      <a:pt x="468" y="124"/>
                    </a:lnTo>
                    <a:lnTo>
                      <a:pt x="469" y="129"/>
                    </a:lnTo>
                    <a:lnTo>
                      <a:pt x="473" y="141"/>
                    </a:lnTo>
                    <a:lnTo>
                      <a:pt x="474" y="131"/>
                    </a:lnTo>
                    <a:lnTo>
                      <a:pt x="478" y="138"/>
                    </a:lnTo>
                    <a:lnTo>
                      <a:pt x="481" y="136"/>
                    </a:lnTo>
                    <a:lnTo>
                      <a:pt x="483" y="121"/>
                    </a:lnTo>
                    <a:lnTo>
                      <a:pt x="486" y="134"/>
                    </a:lnTo>
                    <a:lnTo>
                      <a:pt x="489" y="131"/>
                    </a:lnTo>
                    <a:lnTo>
                      <a:pt x="491" y="131"/>
                    </a:lnTo>
                    <a:lnTo>
                      <a:pt x="494" y="143"/>
                    </a:lnTo>
                    <a:lnTo>
                      <a:pt x="496" y="136"/>
                    </a:lnTo>
                    <a:lnTo>
                      <a:pt x="499" y="134"/>
                    </a:lnTo>
                    <a:lnTo>
                      <a:pt x="502" y="136"/>
                    </a:lnTo>
                    <a:lnTo>
                      <a:pt x="504" y="141"/>
                    </a:lnTo>
                    <a:lnTo>
                      <a:pt x="507" y="138"/>
                    </a:lnTo>
                    <a:lnTo>
                      <a:pt x="511" y="143"/>
                    </a:lnTo>
                    <a:lnTo>
                      <a:pt x="512" y="143"/>
                    </a:lnTo>
                    <a:lnTo>
                      <a:pt x="516" y="138"/>
                    </a:lnTo>
                    <a:lnTo>
                      <a:pt x="517" y="134"/>
                    </a:lnTo>
                    <a:lnTo>
                      <a:pt x="521" y="128"/>
                    </a:lnTo>
                    <a:lnTo>
                      <a:pt x="524" y="143"/>
                    </a:lnTo>
                    <a:lnTo>
                      <a:pt x="526" y="141"/>
                    </a:lnTo>
                    <a:lnTo>
                      <a:pt x="529" y="143"/>
                    </a:lnTo>
                    <a:lnTo>
                      <a:pt x="532" y="141"/>
                    </a:lnTo>
                    <a:lnTo>
                      <a:pt x="534" y="136"/>
                    </a:lnTo>
                    <a:lnTo>
                      <a:pt x="537" y="143"/>
                    </a:lnTo>
                    <a:lnTo>
                      <a:pt x="541" y="133"/>
                    </a:lnTo>
                    <a:lnTo>
                      <a:pt x="542" y="143"/>
                    </a:lnTo>
                    <a:lnTo>
                      <a:pt x="546" y="141"/>
                    </a:lnTo>
                    <a:lnTo>
                      <a:pt x="547" y="141"/>
                    </a:lnTo>
                    <a:lnTo>
                      <a:pt x="551" y="139"/>
                    </a:lnTo>
                    <a:lnTo>
                      <a:pt x="554" y="143"/>
                    </a:lnTo>
                    <a:lnTo>
                      <a:pt x="556" y="136"/>
                    </a:lnTo>
                    <a:lnTo>
                      <a:pt x="559" y="139"/>
                    </a:lnTo>
                    <a:lnTo>
                      <a:pt x="561" y="138"/>
                    </a:lnTo>
                    <a:lnTo>
                      <a:pt x="564" y="138"/>
                    </a:lnTo>
                    <a:lnTo>
                      <a:pt x="567" y="139"/>
                    </a:lnTo>
                    <a:lnTo>
                      <a:pt x="569" y="139"/>
                    </a:lnTo>
                    <a:lnTo>
                      <a:pt x="572" y="139"/>
                    </a:lnTo>
                    <a:lnTo>
                      <a:pt x="575" y="144"/>
                    </a:lnTo>
                    <a:lnTo>
                      <a:pt x="577" y="141"/>
                    </a:lnTo>
                    <a:lnTo>
                      <a:pt x="580" y="136"/>
                    </a:lnTo>
                    <a:lnTo>
                      <a:pt x="582" y="138"/>
                    </a:lnTo>
                    <a:lnTo>
                      <a:pt x="585" y="144"/>
                    </a:lnTo>
                    <a:lnTo>
                      <a:pt x="589" y="128"/>
                    </a:lnTo>
                    <a:lnTo>
                      <a:pt x="590" y="143"/>
                    </a:lnTo>
                    <a:lnTo>
                      <a:pt x="594" y="141"/>
                    </a:lnTo>
                    <a:lnTo>
                      <a:pt x="597" y="139"/>
                    </a:lnTo>
                    <a:lnTo>
                      <a:pt x="599" y="136"/>
                    </a:lnTo>
                    <a:lnTo>
                      <a:pt x="602" y="141"/>
                    </a:lnTo>
                    <a:lnTo>
                      <a:pt x="605" y="136"/>
                    </a:lnTo>
                    <a:lnTo>
                      <a:pt x="607" y="134"/>
                    </a:lnTo>
                    <a:lnTo>
                      <a:pt x="610" y="141"/>
                    </a:lnTo>
                    <a:lnTo>
                      <a:pt x="612" y="138"/>
                    </a:lnTo>
                    <a:lnTo>
                      <a:pt x="615" y="144"/>
                    </a:lnTo>
                    <a:lnTo>
                      <a:pt x="619" y="134"/>
                    </a:lnTo>
                    <a:lnTo>
                      <a:pt x="620" y="144"/>
                    </a:lnTo>
                    <a:lnTo>
                      <a:pt x="624" y="139"/>
                    </a:lnTo>
                    <a:lnTo>
                      <a:pt x="625" y="143"/>
                    </a:lnTo>
                    <a:lnTo>
                      <a:pt x="629" y="143"/>
                    </a:lnTo>
                    <a:lnTo>
                      <a:pt x="632" y="139"/>
                    </a:lnTo>
                    <a:lnTo>
                      <a:pt x="634" y="141"/>
                    </a:lnTo>
                    <a:lnTo>
                      <a:pt x="637" y="141"/>
                    </a:lnTo>
                    <a:lnTo>
                      <a:pt x="640" y="141"/>
                    </a:lnTo>
                    <a:lnTo>
                      <a:pt x="642" y="141"/>
                    </a:lnTo>
                    <a:lnTo>
                      <a:pt x="645" y="139"/>
                    </a:lnTo>
                    <a:lnTo>
                      <a:pt x="647" y="141"/>
                    </a:lnTo>
                    <a:lnTo>
                      <a:pt x="650" y="139"/>
                    </a:lnTo>
                    <a:lnTo>
                      <a:pt x="653" y="134"/>
                    </a:lnTo>
                    <a:lnTo>
                      <a:pt x="655" y="139"/>
                    </a:lnTo>
                    <a:lnTo>
                      <a:pt x="658" y="143"/>
                    </a:lnTo>
                    <a:lnTo>
                      <a:pt x="662" y="141"/>
                    </a:lnTo>
                    <a:lnTo>
                      <a:pt x="663" y="143"/>
                    </a:lnTo>
                    <a:lnTo>
                      <a:pt x="667" y="138"/>
                    </a:lnTo>
                    <a:lnTo>
                      <a:pt x="670" y="141"/>
                    </a:lnTo>
                    <a:lnTo>
                      <a:pt x="672" y="141"/>
                    </a:lnTo>
                    <a:lnTo>
                      <a:pt x="675" y="144"/>
                    </a:lnTo>
                    <a:lnTo>
                      <a:pt x="677" y="139"/>
                    </a:lnTo>
                    <a:lnTo>
                      <a:pt x="680" y="144"/>
                    </a:lnTo>
                    <a:lnTo>
                      <a:pt x="683" y="141"/>
                    </a:lnTo>
                    <a:lnTo>
                      <a:pt x="685" y="134"/>
                    </a:lnTo>
                    <a:lnTo>
                      <a:pt x="688" y="143"/>
                    </a:lnTo>
                    <a:lnTo>
                      <a:pt x="692" y="146"/>
                    </a:lnTo>
                    <a:lnTo>
                      <a:pt x="693" y="141"/>
                    </a:lnTo>
                    <a:lnTo>
                      <a:pt x="697" y="144"/>
                    </a:lnTo>
                    <a:lnTo>
                      <a:pt x="698" y="141"/>
                    </a:lnTo>
                    <a:lnTo>
                      <a:pt x="702" y="146"/>
                    </a:lnTo>
                    <a:lnTo>
                      <a:pt x="705" y="144"/>
                    </a:lnTo>
                    <a:lnTo>
                      <a:pt x="707" y="134"/>
                    </a:lnTo>
                    <a:lnTo>
                      <a:pt x="710" y="138"/>
                    </a:lnTo>
                    <a:lnTo>
                      <a:pt x="712" y="144"/>
                    </a:lnTo>
                    <a:lnTo>
                      <a:pt x="715" y="141"/>
                    </a:lnTo>
                    <a:lnTo>
                      <a:pt x="718" y="141"/>
                    </a:lnTo>
                    <a:lnTo>
                      <a:pt x="720" y="139"/>
                    </a:lnTo>
                    <a:lnTo>
                      <a:pt x="723" y="144"/>
                    </a:lnTo>
                    <a:lnTo>
                      <a:pt x="726" y="141"/>
                    </a:lnTo>
                    <a:lnTo>
                      <a:pt x="728" y="143"/>
                    </a:lnTo>
                    <a:lnTo>
                      <a:pt x="731" y="139"/>
                    </a:lnTo>
                    <a:lnTo>
                      <a:pt x="735" y="143"/>
                    </a:lnTo>
                    <a:lnTo>
                      <a:pt x="736" y="139"/>
                    </a:lnTo>
                    <a:lnTo>
                      <a:pt x="740" y="136"/>
                    </a:lnTo>
                    <a:lnTo>
                      <a:pt x="741" y="141"/>
                    </a:lnTo>
                    <a:lnTo>
                      <a:pt x="745" y="133"/>
                    </a:lnTo>
                    <a:lnTo>
                      <a:pt x="748" y="143"/>
                    </a:lnTo>
                    <a:lnTo>
                      <a:pt x="750" y="139"/>
                    </a:lnTo>
                    <a:lnTo>
                      <a:pt x="753" y="139"/>
                    </a:lnTo>
                    <a:lnTo>
                      <a:pt x="756" y="138"/>
                    </a:lnTo>
                    <a:lnTo>
                      <a:pt x="758" y="139"/>
                    </a:lnTo>
                    <a:lnTo>
                      <a:pt x="761" y="141"/>
                    </a:lnTo>
                    <a:lnTo>
                      <a:pt x="763" y="141"/>
                    </a:lnTo>
                    <a:lnTo>
                      <a:pt x="766" y="138"/>
                    </a:lnTo>
                    <a:lnTo>
                      <a:pt x="770" y="144"/>
                    </a:lnTo>
                    <a:lnTo>
                      <a:pt x="771" y="139"/>
                    </a:lnTo>
                    <a:lnTo>
                      <a:pt x="775" y="141"/>
                    </a:lnTo>
                    <a:lnTo>
                      <a:pt x="778" y="131"/>
                    </a:lnTo>
                    <a:lnTo>
                      <a:pt x="780" y="143"/>
                    </a:lnTo>
                    <a:lnTo>
                      <a:pt x="783" y="144"/>
                    </a:lnTo>
                    <a:lnTo>
                      <a:pt x="785" y="141"/>
                    </a:lnTo>
                    <a:lnTo>
                      <a:pt x="788" y="143"/>
                    </a:lnTo>
                    <a:lnTo>
                      <a:pt x="791" y="138"/>
                    </a:lnTo>
                    <a:lnTo>
                      <a:pt x="793" y="136"/>
                    </a:lnTo>
                    <a:lnTo>
                      <a:pt x="796" y="139"/>
                    </a:lnTo>
                    <a:lnTo>
                      <a:pt x="799" y="138"/>
                    </a:lnTo>
                    <a:lnTo>
                      <a:pt x="801" y="141"/>
                    </a:lnTo>
                    <a:lnTo>
                      <a:pt x="804" y="143"/>
                    </a:lnTo>
                    <a:lnTo>
                      <a:pt x="806" y="141"/>
                    </a:lnTo>
                    <a:lnTo>
                      <a:pt x="809" y="138"/>
                    </a:lnTo>
                    <a:lnTo>
                      <a:pt x="813" y="134"/>
                    </a:lnTo>
                    <a:lnTo>
                      <a:pt x="814" y="139"/>
                    </a:lnTo>
                    <a:lnTo>
                      <a:pt x="818" y="134"/>
                    </a:lnTo>
                    <a:lnTo>
                      <a:pt x="821" y="129"/>
                    </a:lnTo>
                    <a:lnTo>
                      <a:pt x="823" y="141"/>
                    </a:lnTo>
                    <a:lnTo>
                      <a:pt x="826" y="138"/>
                    </a:lnTo>
                    <a:lnTo>
                      <a:pt x="828" y="134"/>
                    </a:lnTo>
                    <a:lnTo>
                      <a:pt x="831" y="139"/>
                    </a:lnTo>
                    <a:lnTo>
                      <a:pt x="834" y="129"/>
                    </a:lnTo>
                    <a:lnTo>
                      <a:pt x="836" y="138"/>
                    </a:lnTo>
                    <a:lnTo>
                      <a:pt x="839" y="133"/>
                    </a:lnTo>
                    <a:lnTo>
                      <a:pt x="843" y="134"/>
                    </a:lnTo>
                    <a:lnTo>
                      <a:pt x="844" y="134"/>
                    </a:lnTo>
                    <a:lnTo>
                      <a:pt x="848" y="141"/>
                    </a:lnTo>
                    <a:lnTo>
                      <a:pt x="849" y="143"/>
                    </a:lnTo>
                    <a:lnTo>
                      <a:pt x="853" y="138"/>
                    </a:lnTo>
                    <a:lnTo>
                      <a:pt x="856" y="136"/>
                    </a:lnTo>
                    <a:lnTo>
                      <a:pt x="858" y="136"/>
                    </a:lnTo>
                    <a:lnTo>
                      <a:pt x="861" y="139"/>
                    </a:lnTo>
                    <a:lnTo>
                      <a:pt x="864" y="133"/>
                    </a:lnTo>
                    <a:lnTo>
                      <a:pt x="866" y="139"/>
                    </a:lnTo>
                    <a:lnTo>
                      <a:pt x="869" y="136"/>
                    </a:lnTo>
                    <a:lnTo>
                      <a:pt x="873" y="134"/>
                    </a:lnTo>
                    <a:lnTo>
                      <a:pt x="874" y="143"/>
                    </a:lnTo>
                    <a:lnTo>
                      <a:pt x="877" y="144"/>
                    </a:lnTo>
                    <a:lnTo>
                      <a:pt x="879" y="143"/>
                    </a:lnTo>
                    <a:lnTo>
                      <a:pt x="882" y="141"/>
                    </a:lnTo>
                    <a:lnTo>
                      <a:pt x="886" y="138"/>
                    </a:lnTo>
                    <a:lnTo>
                      <a:pt x="887" y="138"/>
                    </a:lnTo>
                    <a:lnTo>
                      <a:pt x="891" y="143"/>
                    </a:lnTo>
                    <a:lnTo>
                      <a:pt x="892" y="138"/>
                    </a:lnTo>
                    <a:lnTo>
                      <a:pt x="896" y="136"/>
                    </a:lnTo>
                    <a:lnTo>
                      <a:pt x="899" y="134"/>
                    </a:lnTo>
                    <a:lnTo>
                      <a:pt x="901" y="133"/>
                    </a:lnTo>
                    <a:lnTo>
                      <a:pt x="904" y="138"/>
                    </a:lnTo>
                    <a:lnTo>
                      <a:pt x="907" y="139"/>
                    </a:lnTo>
                    <a:lnTo>
                      <a:pt x="909" y="131"/>
                    </a:lnTo>
                    <a:lnTo>
                      <a:pt x="912" y="136"/>
                    </a:lnTo>
                    <a:lnTo>
                      <a:pt x="914" y="141"/>
                    </a:lnTo>
                    <a:lnTo>
                      <a:pt x="917" y="144"/>
                    </a:lnTo>
                    <a:lnTo>
                      <a:pt x="921" y="134"/>
                    </a:lnTo>
                    <a:lnTo>
                      <a:pt x="922" y="134"/>
                    </a:lnTo>
                    <a:lnTo>
                      <a:pt x="926" y="141"/>
                    </a:lnTo>
                    <a:lnTo>
                      <a:pt x="929" y="134"/>
                    </a:lnTo>
                    <a:lnTo>
                      <a:pt x="931" y="139"/>
                    </a:lnTo>
                    <a:lnTo>
                      <a:pt x="934" y="139"/>
                    </a:lnTo>
                    <a:lnTo>
                      <a:pt x="937" y="139"/>
                    </a:lnTo>
                    <a:lnTo>
                      <a:pt x="939" y="144"/>
                    </a:lnTo>
                    <a:lnTo>
                      <a:pt x="942" y="143"/>
                    </a:lnTo>
                    <a:lnTo>
                      <a:pt x="944" y="141"/>
                    </a:lnTo>
                    <a:lnTo>
                      <a:pt x="947" y="141"/>
                    </a:lnTo>
                    <a:lnTo>
                      <a:pt x="950" y="144"/>
                    </a:lnTo>
                    <a:lnTo>
                      <a:pt x="952" y="143"/>
                    </a:lnTo>
                    <a:lnTo>
                      <a:pt x="955" y="139"/>
                    </a:lnTo>
                    <a:lnTo>
                      <a:pt x="957" y="124"/>
                    </a:lnTo>
                    <a:lnTo>
                      <a:pt x="960" y="133"/>
                    </a:lnTo>
                    <a:lnTo>
                      <a:pt x="964" y="133"/>
                    </a:lnTo>
                    <a:lnTo>
                      <a:pt x="965" y="128"/>
                    </a:lnTo>
                    <a:lnTo>
                      <a:pt x="969" y="134"/>
                    </a:lnTo>
                    <a:lnTo>
                      <a:pt x="972" y="139"/>
                    </a:lnTo>
                    <a:lnTo>
                      <a:pt x="974" y="136"/>
                    </a:lnTo>
                    <a:lnTo>
                      <a:pt x="977" y="143"/>
                    </a:lnTo>
                    <a:lnTo>
                      <a:pt x="979" y="138"/>
                    </a:lnTo>
                    <a:lnTo>
                      <a:pt x="982" y="141"/>
                    </a:lnTo>
                    <a:lnTo>
                      <a:pt x="985" y="136"/>
                    </a:lnTo>
                    <a:lnTo>
                      <a:pt x="987" y="136"/>
                    </a:lnTo>
                    <a:lnTo>
                      <a:pt x="990" y="143"/>
                    </a:lnTo>
                    <a:lnTo>
                      <a:pt x="994" y="144"/>
                    </a:lnTo>
                    <a:lnTo>
                      <a:pt x="995" y="143"/>
                    </a:lnTo>
                    <a:lnTo>
                      <a:pt x="999" y="138"/>
                    </a:lnTo>
                    <a:lnTo>
                      <a:pt x="1002" y="143"/>
                    </a:lnTo>
                    <a:lnTo>
                      <a:pt x="1004" y="143"/>
                    </a:lnTo>
                    <a:lnTo>
                      <a:pt x="1007" y="139"/>
                    </a:lnTo>
                    <a:lnTo>
                      <a:pt x="1009" y="136"/>
                    </a:lnTo>
                    <a:lnTo>
                      <a:pt x="1012" y="136"/>
                    </a:lnTo>
                    <a:lnTo>
                      <a:pt x="1015" y="134"/>
                    </a:lnTo>
                    <a:lnTo>
                      <a:pt x="1017" y="138"/>
                    </a:lnTo>
                    <a:lnTo>
                      <a:pt x="1020" y="139"/>
                    </a:lnTo>
                    <a:lnTo>
                      <a:pt x="1024" y="134"/>
                    </a:lnTo>
                    <a:lnTo>
                      <a:pt x="1025" y="136"/>
                    </a:lnTo>
                    <a:lnTo>
                      <a:pt x="1028" y="139"/>
                    </a:lnTo>
                    <a:lnTo>
                      <a:pt x="1030" y="146"/>
                    </a:lnTo>
                    <a:lnTo>
                      <a:pt x="1033" y="144"/>
                    </a:lnTo>
                    <a:lnTo>
                      <a:pt x="1037" y="134"/>
                    </a:lnTo>
                    <a:lnTo>
                      <a:pt x="1038" y="141"/>
                    </a:lnTo>
                    <a:lnTo>
                      <a:pt x="1042" y="136"/>
                    </a:lnTo>
                    <a:lnTo>
                      <a:pt x="1043" y="138"/>
                    </a:lnTo>
                    <a:lnTo>
                      <a:pt x="1047" y="126"/>
                    </a:lnTo>
                    <a:lnTo>
                      <a:pt x="1050" y="134"/>
                    </a:lnTo>
                    <a:lnTo>
                      <a:pt x="1052" y="129"/>
                    </a:lnTo>
                    <a:lnTo>
                      <a:pt x="1055" y="133"/>
                    </a:lnTo>
                    <a:lnTo>
                      <a:pt x="1058" y="128"/>
                    </a:lnTo>
                    <a:lnTo>
                      <a:pt x="1060" y="144"/>
                    </a:lnTo>
                    <a:lnTo>
                      <a:pt x="1063" y="136"/>
                    </a:lnTo>
                    <a:lnTo>
                      <a:pt x="1067" y="123"/>
                    </a:lnTo>
                    <a:lnTo>
                      <a:pt x="1068" y="133"/>
                    </a:lnTo>
                    <a:lnTo>
                      <a:pt x="1072" y="139"/>
                    </a:lnTo>
                    <a:lnTo>
                      <a:pt x="1073" y="143"/>
                    </a:lnTo>
                    <a:lnTo>
                      <a:pt x="1077" y="126"/>
                    </a:lnTo>
                    <a:lnTo>
                      <a:pt x="1080" y="134"/>
                    </a:lnTo>
                    <a:lnTo>
                      <a:pt x="1082" y="131"/>
                    </a:lnTo>
                    <a:lnTo>
                      <a:pt x="1085" y="133"/>
                    </a:lnTo>
                    <a:lnTo>
                      <a:pt x="1088" y="138"/>
                    </a:lnTo>
                    <a:lnTo>
                      <a:pt x="1090" y="133"/>
                    </a:lnTo>
                    <a:lnTo>
                      <a:pt x="1093" y="141"/>
                    </a:lnTo>
                    <a:lnTo>
                      <a:pt x="1095" y="134"/>
                    </a:lnTo>
                    <a:lnTo>
                      <a:pt x="1098" y="139"/>
                    </a:lnTo>
                    <a:lnTo>
                      <a:pt x="1101" y="118"/>
                    </a:lnTo>
                    <a:lnTo>
                      <a:pt x="1103" y="120"/>
                    </a:lnTo>
                    <a:lnTo>
                      <a:pt x="1106" y="138"/>
                    </a:lnTo>
                    <a:lnTo>
                      <a:pt x="1110" y="138"/>
                    </a:lnTo>
                    <a:lnTo>
                      <a:pt x="1111" y="128"/>
                    </a:lnTo>
                    <a:lnTo>
                      <a:pt x="1115" y="141"/>
                    </a:lnTo>
                    <a:lnTo>
                      <a:pt x="1116" y="139"/>
                    </a:lnTo>
                    <a:lnTo>
                      <a:pt x="1120" y="128"/>
                    </a:lnTo>
                    <a:lnTo>
                      <a:pt x="1123" y="121"/>
                    </a:lnTo>
                    <a:lnTo>
                      <a:pt x="1125" y="143"/>
                    </a:lnTo>
                    <a:lnTo>
                      <a:pt x="1128" y="134"/>
                    </a:lnTo>
                    <a:lnTo>
                      <a:pt x="1131" y="129"/>
                    </a:lnTo>
                    <a:lnTo>
                      <a:pt x="1133" y="143"/>
                    </a:lnTo>
                    <a:lnTo>
                      <a:pt x="1136" y="129"/>
                    </a:lnTo>
                    <a:lnTo>
                      <a:pt x="1138" y="139"/>
                    </a:lnTo>
                    <a:lnTo>
                      <a:pt x="1141" y="134"/>
                    </a:lnTo>
                    <a:lnTo>
                      <a:pt x="1145" y="131"/>
                    </a:lnTo>
                    <a:lnTo>
                      <a:pt x="1146" y="128"/>
                    </a:lnTo>
                    <a:lnTo>
                      <a:pt x="1150" y="129"/>
                    </a:lnTo>
                    <a:lnTo>
                      <a:pt x="1153" y="133"/>
                    </a:lnTo>
                    <a:lnTo>
                      <a:pt x="1155" y="110"/>
                    </a:lnTo>
                    <a:lnTo>
                      <a:pt x="1158" y="120"/>
                    </a:lnTo>
                    <a:lnTo>
                      <a:pt x="1160" y="124"/>
                    </a:lnTo>
                    <a:lnTo>
                      <a:pt x="1163" y="131"/>
                    </a:lnTo>
                    <a:lnTo>
                      <a:pt x="1166" y="126"/>
                    </a:lnTo>
                    <a:lnTo>
                      <a:pt x="1168" y="124"/>
                    </a:lnTo>
                    <a:lnTo>
                      <a:pt x="1171" y="120"/>
                    </a:lnTo>
                    <a:lnTo>
                      <a:pt x="1174" y="110"/>
                    </a:lnTo>
                    <a:lnTo>
                      <a:pt x="1176" y="128"/>
                    </a:lnTo>
                    <a:lnTo>
                      <a:pt x="1179" y="128"/>
                    </a:lnTo>
                    <a:lnTo>
                      <a:pt x="1181" y="121"/>
                    </a:lnTo>
                    <a:lnTo>
                      <a:pt x="1184" y="110"/>
                    </a:lnTo>
                    <a:lnTo>
                      <a:pt x="1188" y="120"/>
                    </a:lnTo>
                    <a:lnTo>
                      <a:pt x="1189" y="96"/>
                    </a:lnTo>
                    <a:lnTo>
                      <a:pt x="1193" y="60"/>
                    </a:lnTo>
                    <a:lnTo>
                      <a:pt x="1196" y="120"/>
                    </a:lnTo>
                    <a:lnTo>
                      <a:pt x="1198" y="103"/>
                    </a:lnTo>
                    <a:lnTo>
                      <a:pt x="1201" y="144"/>
                    </a:lnTo>
                    <a:lnTo>
                      <a:pt x="1203" y="129"/>
                    </a:lnTo>
                    <a:lnTo>
                      <a:pt x="1206" y="138"/>
                    </a:lnTo>
                    <a:lnTo>
                      <a:pt x="1209" y="73"/>
                    </a:lnTo>
                    <a:lnTo>
                      <a:pt x="1211" y="12"/>
                    </a:lnTo>
                    <a:lnTo>
                      <a:pt x="1214" y="118"/>
                    </a:lnTo>
                    <a:lnTo>
                      <a:pt x="1218" y="80"/>
                    </a:lnTo>
                    <a:lnTo>
                      <a:pt x="1219" y="113"/>
                    </a:lnTo>
                    <a:lnTo>
                      <a:pt x="1223" y="66"/>
                    </a:lnTo>
                    <a:lnTo>
                      <a:pt x="1224" y="68"/>
                    </a:lnTo>
                    <a:lnTo>
                      <a:pt x="1228" y="56"/>
                    </a:lnTo>
                    <a:lnTo>
                      <a:pt x="1231" y="76"/>
                    </a:lnTo>
                    <a:lnTo>
                      <a:pt x="1233" y="0"/>
                    </a:lnTo>
                    <a:lnTo>
                      <a:pt x="1236" y="110"/>
                    </a:lnTo>
                    <a:lnTo>
                      <a:pt x="1239" y="25"/>
                    </a:lnTo>
                    <a:lnTo>
                      <a:pt x="1241" y="50"/>
                    </a:lnTo>
                    <a:lnTo>
                      <a:pt x="1244" y="78"/>
                    </a:lnTo>
                    <a:lnTo>
                      <a:pt x="1248" y="76"/>
                    </a:lnTo>
                    <a:lnTo>
                      <a:pt x="1249" y="126"/>
                    </a:lnTo>
                    <a:lnTo>
                      <a:pt x="1252" y="91"/>
                    </a:lnTo>
                    <a:lnTo>
                      <a:pt x="1254" y="61"/>
                    </a:lnTo>
                    <a:lnTo>
                      <a:pt x="1257" y="124"/>
                    </a:lnTo>
                    <a:lnTo>
                      <a:pt x="1261" y="121"/>
                    </a:lnTo>
                    <a:lnTo>
                      <a:pt x="1262" y="126"/>
                    </a:lnTo>
                    <a:lnTo>
                      <a:pt x="1266" y="136"/>
                    </a:lnTo>
                    <a:lnTo>
                      <a:pt x="1269" y="88"/>
                    </a:lnTo>
                    <a:lnTo>
                      <a:pt x="1271" y="120"/>
                    </a:lnTo>
                    <a:lnTo>
                      <a:pt x="1274" y="118"/>
                    </a:lnTo>
                    <a:lnTo>
                      <a:pt x="1276" y="128"/>
                    </a:lnTo>
                    <a:lnTo>
                      <a:pt x="1279" y="105"/>
                    </a:lnTo>
                    <a:lnTo>
                      <a:pt x="1282" y="120"/>
                    </a:lnTo>
                    <a:lnTo>
                      <a:pt x="1284" y="103"/>
                    </a:lnTo>
                    <a:lnTo>
                      <a:pt x="1287" y="143"/>
                    </a:lnTo>
                    <a:lnTo>
                      <a:pt x="1289" y="124"/>
                    </a:lnTo>
                    <a:lnTo>
                      <a:pt x="1292" y="128"/>
                    </a:lnTo>
                    <a:lnTo>
                      <a:pt x="1296" y="115"/>
                    </a:lnTo>
                    <a:lnTo>
                      <a:pt x="1297" y="128"/>
                    </a:lnTo>
                    <a:lnTo>
                      <a:pt x="1301" y="133"/>
                    </a:lnTo>
                    <a:lnTo>
                      <a:pt x="1304" y="133"/>
                    </a:lnTo>
                    <a:lnTo>
                      <a:pt x="1306" y="126"/>
                    </a:lnTo>
                    <a:lnTo>
                      <a:pt x="1309" y="126"/>
                    </a:lnTo>
                    <a:lnTo>
                      <a:pt x="1312" y="123"/>
                    </a:lnTo>
                    <a:lnTo>
                      <a:pt x="1314" y="120"/>
                    </a:lnTo>
                    <a:lnTo>
                      <a:pt x="1317" y="126"/>
                    </a:lnTo>
                    <a:lnTo>
                      <a:pt x="1319" y="138"/>
                    </a:lnTo>
                    <a:lnTo>
                      <a:pt x="1322" y="126"/>
                    </a:lnTo>
                    <a:lnTo>
                      <a:pt x="1325" y="138"/>
                    </a:lnTo>
                    <a:lnTo>
                      <a:pt x="1327" y="141"/>
                    </a:lnTo>
                    <a:lnTo>
                      <a:pt x="1330" y="126"/>
                    </a:lnTo>
                    <a:lnTo>
                      <a:pt x="1334" y="124"/>
                    </a:lnTo>
                    <a:lnTo>
                      <a:pt x="1335" y="123"/>
                    </a:lnTo>
                    <a:lnTo>
                      <a:pt x="1339" y="143"/>
                    </a:lnTo>
                    <a:lnTo>
                      <a:pt x="1340" y="134"/>
                    </a:lnTo>
                    <a:lnTo>
                      <a:pt x="1344" y="139"/>
                    </a:lnTo>
                    <a:lnTo>
                      <a:pt x="1347" y="134"/>
                    </a:lnTo>
                    <a:lnTo>
                      <a:pt x="1349" y="134"/>
                    </a:lnTo>
                    <a:lnTo>
                      <a:pt x="1352" y="139"/>
                    </a:lnTo>
                    <a:lnTo>
                      <a:pt x="1355" y="134"/>
                    </a:lnTo>
                    <a:lnTo>
                      <a:pt x="1357" y="133"/>
                    </a:lnTo>
                    <a:lnTo>
                      <a:pt x="1360" y="144"/>
                    </a:lnTo>
                    <a:lnTo>
                      <a:pt x="1362" y="134"/>
                    </a:lnTo>
                    <a:lnTo>
                      <a:pt x="1365" y="143"/>
                    </a:lnTo>
                    <a:lnTo>
                      <a:pt x="1369" y="126"/>
                    </a:lnTo>
                    <a:lnTo>
                      <a:pt x="1370" y="134"/>
                    </a:lnTo>
                    <a:lnTo>
                      <a:pt x="1374" y="143"/>
                    </a:lnTo>
                    <a:lnTo>
                      <a:pt x="1377" y="128"/>
                    </a:lnTo>
                    <a:lnTo>
                      <a:pt x="1379" y="146"/>
                    </a:lnTo>
                    <a:lnTo>
                      <a:pt x="1382" y="131"/>
                    </a:lnTo>
                    <a:lnTo>
                      <a:pt x="1384" y="141"/>
                    </a:lnTo>
                    <a:lnTo>
                      <a:pt x="1387" y="136"/>
                    </a:lnTo>
                    <a:lnTo>
                      <a:pt x="1390" y="139"/>
                    </a:lnTo>
                    <a:lnTo>
                      <a:pt x="1392" y="141"/>
                    </a:lnTo>
                    <a:lnTo>
                      <a:pt x="1395" y="139"/>
                    </a:lnTo>
                    <a:lnTo>
                      <a:pt x="1399" y="134"/>
                    </a:lnTo>
                    <a:lnTo>
                      <a:pt x="1400" y="136"/>
                    </a:lnTo>
                    <a:lnTo>
                      <a:pt x="1403" y="134"/>
                    </a:lnTo>
                    <a:lnTo>
                      <a:pt x="1405" y="143"/>
                    </a:lnTo>
                    <a:lnTo>
                      <a:pt x="1408" y="136"/>
                    </a:lnTo>
                    <a:lnTo>
                      <a:pt x="1412" y="134"/>
                    </a:lnTo>
                    <a:lnTo>
                      <a:pt x="1413" y="139"/>
                    </a:lnTo>
                    <a:lnTo>
                      <a:pt x="1417" y="139"/>
                    </a:lnTo>
                    <a:lnTo>
                      <a:pt x="1420" y="136"/>
                    </a:lnTo>
                    <a:lnTo>
                      <a:pt x="1422" y="134"/>
                    </a:lnTo>
                    <a:lnTo>
                      <a:pt x="1425" y="139"/>
                    </a:lnTo>
                    <a:lnTo>
                      <a:pt x="1427" y="134"/>
                    </a:lnTo>
                    <a:lnTo>
                      <a:pt x="1430" y="144"/>
                    </a:lnTo>
                    <a:lnTo>
                      <a:pt x="1433" y="144"/>
                    </a:lnTo>
                    <a:lnTo>
                      <a:pt x="1435" y="138"/>
                    </a:lnTo>
                    <a:lnTo>
                      <a:pt x="1438" y="141"/>
                    </a:lnTo>
                    <a:lnTo>
                      <a:pt x="1442" y="143"/>
                    </a:lnTo>
                    <a:lnTo>
                      <a:pt x="1443" y="134"/>
                    </a:lnTo>
                    <a:lnTo>
                      <a:pt x="1447" y="141"/>
                    </a:lnTo>
                    <a:lnTo>
                      <a:pt x="1448" y="139"/>
                    </a:lnTo>
                    <a:lnTo>
                      <a:pt x="1452" y="144"/>
                    </a:lnTo>
                    <a:lnTo>
                      <a:pt x="1455" y="141"/>
                    </a:lnTo>
                    <a:lnTo>
                      <a:pt x="1457" y="138"/>
                    </a:lnTo>
                    <a:lnTo>
                      <a:pt x="1460" y="136"/>
                    </a:lnTo>
                    <a:lnTo>
                      <a:pt x="1463" y="144"/>
                    </a:lnTo>
                    <a:lnTo>
                      <a:pt x="1465" y="141"/>
                    </a:lnTo>
                    <a:lnTo>
                      <a:pt x="1468" y="139"/>
                    </a:lnTo>
                    <a:lnTo>
                      <a:pt x="1470" y="139"/>
                    </a:lnTo>
                    <a:lnTo>
                      <a:pt x="1473" y="139"/>
                    </a:lnTo>
                    <a:lnTo>
                      <a:pt x="1476" y="143"/>
                    </a:lnTo>
                    <a:lnTo>
                      <a:pt x="1478" y="139"/>
                    </a:lnTo>
                    <a:lnTo>
                      <a:pt x="1481" y="136"/>
                    </a:lnTo>
                    <a:lnTo>
                      <a:pt x="1485" y="133"/>
                    </a:lnTo>
                    <a:lnTo>
                      <a:pt x="1486" y="144"/>
                    </a:lnTo>
                    <a:lnTo>
                      <a:pt x="1490" y="138"/>
                    </a:lnTo>
                    <a:lnTo>
                      <a:pt x="1491" y="134"/>
                    </a:lnTo>
                    <a:lnTo>
                      <a:pt x="1495" y="134"/>
                    </a:lnTo>
                    <a:lnTo>
                      <a:pt x="1498" y="131"/>
                    </a:lnTo>
                    <a:lnTo>
                      <a:pt x="1500" y="139"/>
                    </a:lnTo>
                    <a:lnTo>
                      <a:pt x="1503" y="134"/>
                    </a:lnTo>
                    <a:lnTo>
                      <a:pt x="1506" y="138"/>
                    </a:lnTo>
                    <a:lnTo>
                      <a:pt x="1508" y="139"/>
                    </a:lnTo>
                    <a:lnTo>
                      <a:pt x="1511" y="143"/>
                    </a:lnTo>
                    <a:lnTo>
                      <a:pt x="1515" y="143"/>
                    </a:lnTo>
                    <a:lnTo>
                      <a:pt x="1516" y="141"/>
                    </a:lnTo>
                    <a:lnTo>
                      <a:pt x="1520" y="136"/>
                    </a:lnTo>
                    <a:lnTo>
                      <a:pt x="1521" y="133"/>
                    </a:lnTo>
                    <a:lnTo>
                      <a:pt x="1525" y="141"/>
                    </a:lnTo>
                    <a:lnTo>
                      <a:pt x="1528" y="134"/>
                    </a:lnTo>
                    <a:lnTo>
                      <a:pt x="1530" y="144"/>
                    </a:lnTo>
                    <a:lnTo>
                      <a:pt x="1533" y="141"/>
                    </a:lnTo>
                    <a:lnTo>
                      <a:pt x="1535" y="143"/>
                    </a:lnTo>
                    <a:lnTo>
                      <a:pt x="1538" y="136"/>
                    </a:lnTo>
                    <a:lnTo>
                      <a:pt x="1541" y="141"/>
                    </a:lnTo>
                    <a:lnTo>
                      <a:pt x="1543" y="141"/>
                    </a:lnTo>
                    <a:lnTo>
                      <a:pt x="1546" y="139"/>
                    </a:lnTo>
                    <a:lnTo>
                      <a:pt x="1550" y="141"/>
                    </a:lnTo>
                    <a:lnTo>
                      <a:pt x="1551" y="141"/>
                    </a:lnTo>
                    <a:lnTo>
                      <a:pt x="1554" y="143"/>
                    </a:lnTo>
                    <a:lnTo>
                      <a:pt x="1556" y="134"/>
                    </a:lnTo>
                    <a:lnTo>
                      <a:pt x="1559" y="139"/>
                    </a:lnTo>
                    <a:lnTo>
                      <a:pt x="1563" y="138"/>
                    </a:lnTo>
                    <a:lnTo>
                      <a:pt x="1564" y="143"/>
                    </a:lnTo>
                    <a:lnTo>
                      <a:pt x="1568" y="131"/>
                    </a:lnTo>
                    <a:lnTo>
                      <a:pt x="1571" y="143"/>
                    </a:lnTo>
                    <a:lnTo>
                      <a:pt x="1573" y="143"/>
                    </a:lnTo>
                    <a:lnTo>
                      <a:pt x="1576" y="141"/>
                    </a:lnTo>
                    <a:lnTo>
                      <a:pt x="1579" y="143"/>
                    </a:lnTo>
                    <a:lnTo>
                      <a:pt x="1581" y="141"/>
                    </a:lnTo>
                    <a:lnTo>
                      <a:pt x="1584" y="134"/>
                    </a:lnTo>
                    <a:lnTo>
                      <a:pt x="1586" y="138"/>
                    </a:lnTo>
                    <a:lnTo>
                      <a:pt x="1589" y="134"/>
                    </a:lnTo>
                    <a:lnTo>
                      <a:pt x="1593" y="138"/>
                    </a:lnTo>
                    <a:lnTo>
                      <a:pt x="1594" y="123"/>
                    </a:lnTo>
                    <a:lnTo>
                      <a:pt x="1598" y="128"/>
                    </a:lnTo>
                    <a:lnTo>
                      <a:pt x="1601" y="138"/>
                    </a:lnTo>
                    <a:lnTo>
                      <a:pt x="1603" y="128"/>
                    </a:lnTo>
                    <a:lnTo>
                      <a:pt x="1606" y="128"/>
                    </a:lnTo>
                    <a:lnTo>
                      <a:pt x="1608" y="134"/>
                    </a:lnTo>
                    <a:lnTo>
                      <a:pt x="1611" y="139"/>
                    </a:lnTo>
                    <a:lnTo>
                      <a:pt x="1614" y="136"/>
                    </a:lnTo>
                    <a:lnTo>
                      <a:pt x="1616" y="131"/>
                    </a:lnTo>
                    <a:lnTo>
                      <a:pt x="1619" y="133"/>
                    </a:lnTo>
                    <a:lnTo>
                      <a:pt x="1621" y="131"/>
                    </a:lnTo>
                    <a:lnTo>
                      <a:pt x="1624" y="141"/>
                    </a:lnTo>
                    <a:lnTo>
                      <a:pt x="1627" y="139"/>
                    </a:lnTo>
                    <a:lnTo>
                      <a:pt x="1629" y="129"/>
                    </a:lnTo>
                    <a:lnTo>
                      <a:pt x="1632" y="129"/>
                    </a:lnTo>
                    <a:lnTo>
                      <a:pt x="1636" y="138"/>
                    </a:lnTo>
                    <a:lnTo>
                      <a:pt x="1637" y="143"/>
                    </a:lnTo>
                    <a:lnTo>
                      <a:pt x="1641" y="134"/>
                    </a:lnTo>
                    <a:lnTo>
                      <a:pt x="1644" y="138"/>
                    </a:lnTo>
                    <a:lnTo>
                      <a:pt x="1646" y="144"/>
                    </a:lnTo>
                    <a:lnTo>
                      <a:pt x="1649" y="138"/>
                    </a:lnTo>
                    <a:lnTo>
                      <a:pt x="1651" y="136"/>
                    </a:lnTo>
                    <a:lnTo>
                      <a:pt x="1654" y="131"/>
                    </a:lnTo>
                    <a:lnTo>
                      <a:pt x="1657" y="138"/>
                    </a:lnTo>
                    <a:lnTo>
                      <a:pt x="1659" y="139"/>
                    </a:lnTo>
                    <a:lnTo>
                      <a:pt x="1662" y="136"/>
                    </a:lnTo>
                    <a:lnTo>
                      <a:pt x="1666" y="141"/>
                    </a:lnTo>
                    <a:lnTo>
                      <a:pt x="1667" y="139"/>
                    </a:lnTo>
                    <a:lnTo>
                      <a:pt x="1671" y="139"/>
                    </a:lnTo>
                    <a:lnTo>
                      <a:pt x="1672" y="139"/>
                    </a:lnTo>
                    <a:lnTo>
                      <a:pt x="1676" y="143"/>
                    </a:lnTo>
                    <a:lnTo>
                      <a:pt x="1679" y="136"/>
                    </a:lnTo>
                    <a:lnTo>
                      <a:pt x="1681" y="138"/>
                    </a:lnTo>
                    <a:lnTo>
                      <a:pt x="1684" y="139"/>
                    </a:lnTo>
                    <a:lnTo>
                      <a:pt x="1686" y="134"/>
                    </a:lnTo>
                    <a:lnTo>
                      <a:pt x="1689" y="139"/>
                    </a:lnTo>
                    <a:lnTo>
                      <a:pt x="1692" y="143"/>
                    </a:lnTo>
                    <a:lnTo>
                      <a:pt x="1694" y="143"/>
                    </a:lnTo>
                    <a:lnTo>
                      <a:pt x="1697" y="138"/>
                    </a:lnTo>
                    <a:lnTo>
                      <a:pt x="1701" y="134"/>
                    </a:lnTo>
                    <a:lnTo>
                      <a:pt x="1702" y="144"/>
                    </a:lnTo>
                    <a:lnTo>
                      <a:pt x="1705" y="139"/>
                    </a:lnTo>
                    <a:lnTo>
                      <a:pt x="1709" y="138"/>
                    </a:lnTo>
                    <a:lnTo>
                      <a:pt x="1710" y="143"/>
                    </a:lnTo>
                    <a:lnTo>
                      <a:pt x="1714" y="141"/>
                    </a:lnTo>
                    <a:lnTo>
                      <a:pt x="1715" y="141"/>
                    </a:lnTo>
                    <a:lnTo>
                      <a:pt x="1719" y="138"/>
                    </a:lnTo>
                    <a:lnTo>
                      <a:pt x="1722" y="139"/>
                    </a:lnTo>
                    <a:lnTo>
                      <a:pt x="1724" y="133"/>
                    </a:lnTo>
                    <a:lnTo>
                      <a:pt x="1727" y="139"/>
                    </a:lnTo>
                    <a:lnTo>
                      <a:pt x="1730" y="143"/>
                    </a:lnTo>
                    <a:lnTo>
                      <a:pt x="1732" y="138"/>
                    </a:lnTo>
                    <a:lnTo>
                      <a:pt x="1735" y="136"/>
                    </a:lnTo>
                    <a:lnTo>
                      <a:pt x="1737" y="134"/>
                    </a:lnTo>
                    <a:lnTo>
                      <a:pt x="1740" y="138"/>
                    </a:lnTo>
                    <a:lnTo>
                      <a:pt x="1744" y="141"/>
                    </a:lnTo>
                    <a:lnTo>
                      <a:pt x="1745" y="139"/>
                    </a:lnTo>
                    <a:lnTo>
                      <a:pt x="1749" y="138"/>
                    </a:lnTo>
                    <a:lnTo>
                      <a:pt x="1752" y="141"/>
                    </a:lnTo>
                    <a:lnTo>
                      <a:pt x="1754" y="144"/>
                    </a:lnTo>
                    <a:lnTo>
                      <a:pt x="1757" y="143"/>
                    </a:lnTo>
                    <a:lnTo>
                      <a:pt x="1759" y="138"/>
                    </a:lnTo>
                    <a:lnTo>
                      <a:pt x="1762" y="139"/>
                    </a:lnTo>
                    <a:lnTo>
                      <a:pt x="1765" y="141"/>
                    </a:lnTo>
                    <a:lnTo>
                      <a:pt x="1767" y="138"/>
                    </a:lnTo>
                    <a:lnTo>
                      <a:pt x="1770" y="139"/>
                    </a:lnTo>
                    <a:lnTo>
                      <a:pt x="1774" y="134"/>
                    </a:lnTo>
                    <a:lnTo>
                      <a:pt x="1775" y="141"/>
                    </a:lnTo>
                    <a:lnTo>
                      <a:pt x="1778" y="139"/>
                    </a:lnTo>
                    <a:lnTo>
                      <a:pt x="1780" y="139"/>
                    </a:lnTo>
                    <a:lnTo>
                      <a:pt x="1783" y="143"/>
                    </a:lnTo>
                    <a:lnTo>
                      <a:pt x="1787" y="139"/>
                    </a:lnTo>
                    <a:lnTo>
                      <a:pt x="1788" y="136"/>
                    </a:lnTo>
                    <a:lnTo>
                      <a:pt x="1792" y="131"/>
                    </a:lnTo>
                    <a:lnTo>
                      <a:pt x="1795" y="138"/>
                    </a:lnTo>
                    <a:lnTo>
                      <a:pt x="1797" y="144"/>
                    </a:lnTo>
                    <a:lnTo>
                      <a:pt x="1800" y="134"/>
                    </a:lnTo>
                    <a:lnTo>
                      <a:pt x="1802" y="141"/>
                    </a:lnTo>
                    <a:lnTo>
                      <a:pt x="1805" y="141"/>
                    </a:lnTo>
                    <a:lnTo>
                      <a:pt x="1808" y="144"/>
                    </a:lnTo>
                    <a:lnTo>
                      <a:pt x="1810" y="139"/>
                    </a:lnTo>
                    <a:lnTo>
                      <a:pt x="1813" y="129"/>
                    </a:lnTo>
                    <a:lnTo>
                      <a:pt x="1817" y="143"/>
                    </a:lnTo>
                    <a:lnTo>
                      <a:pt x="1818" y="138"/>
                    </a:lnTo>
                    <a:lnTo>
                      <a:pt x="1822" y="136"/>
                    </a:lnTo>
                    <a:lnTo>
                      <a:pt x="1823" y="144"/>
                    </a:lnTo>
                    <a:lnTo>
                      <a:pt x="1827" y="139"/>
                    </a:lnTo>
                    <a:lnTo>
                      <a:pt x="1830" y="141"/>
                    </a:lnTo>
                    <a:lnTo>
                      <a:pt x="1832" y="139"/>
                    </a:lnTo>
                    <a:lnTo>
                      <a:pt x="1835" y="138"/>
                    </a:lnTo>
                    <a:lnTo>
                      <a:pt x="1838" y="134"/>
                    </a:lnTo>
                    <a:lnTo>
                      <a:pt x="1840" y="129"/>
                    </a:lnTo>
                    <a:lnTo>
                      <a:pt x="1843" y="141"/>
                    </a:lnTo>
                    <a:lnTo>
                      <a:pt x="1847" y="133"/>
                    </a:lnTo>
                    <a:lnTo>
                      <a:pt x="1848" y="138"/>
                    </a:lnTo>
                    <a:lnTo>
                      <a:pt x="1851" y="138"/>
                    </a:lnTo>
                    <a:lnTo>
                      <a:pt x="1853" y="128"/>
                    </a:lnTo>
                    <a:lnTo>
                      <a:pt x="1856" y="138"/>
                    </a:lnTo>
                    <a:lnTo>
                      <a:pt x="1860" y="126"/>
                    </a:lnTo>
                    <a:lnTo>
                      <a:pt x="1861" y="139"/>
                    </a:lnTo>
                    <a:lnTo>
                      <a:pt x="1865" y="139"/>
                    </a:lnTo>
                    <a:lnTo>
                      <a:pt x="1866" y="138"/>
                    </a:lnTo>
                    <a:lnTo>
                      <a:pt x="1870" y="138"/>
                    </a:lnTo>
                    <a:lnTo>
                      <a:pt x="1873" y="139"/>
                    </a:lnTo>
                    <a:lnTo>
                      <a:pt x="1875" y="144"/>
                    </a:lnTo>
                    <a:lnTo>
                      <a:pt x="1878" y="129"/>
                    </a:lnTo>
                    <a:lnTo>
                      <a:pt x="1881" y="143"/>
                    </a:lnTo>
                    <a:lnTo>
                      <a:pt x="1883" y="136"/>
                    </a:lnTo>
                    <a:lnTo>
                      <a:pt x="1886" y="143"/>
                    </a:lnTo>
                    <a:lnTo>
                      <a:pt x="1888" y="133"/>
                    </a:lnTo>
                    <a:lnTo>
                      <a:pt x="1891" y="144"/>
                    </a:lnTo>
                    <a:lnTo>
                      <a:pt x="1895" y="131"/>
                    </a:lnTo>
                    <a:lnTo>
                      <a:pt x="1896" y="144"/>
                    </a:lnTo>
                    <a:lnTo>
                      <a:pt x="1900" y="144"/>
                    </a:lnTo>
                    <a:lnTo>
                      <a:pt x="1903" y="141"/>
                    </a:lnTo>
                    <a:lnTo>
                      <a:pt x="1905" y="139"/>
                    </a:lnTo>
                    <a:lnTo>
                      <a:pt x="1908" y="141"/>
                    </a:lnTo>
                    <a:lnTo>
                      <a:pt x="1911" y="134"/>
                    </a:lnTo>
                    <a:lnTo>
                      <a:pt x="1913" y="134"/>
                    </a:lnTo>
                    <a:lnTo>
                      <a:pt x="1916" y="123"/>
                    </a:lnTo>
                    <a:lnTo>
                      <a:pt x="1918" y="143"/>
                    </a:lnTo>
                    <a:lnTo>
                      <a:pt x="1921" y="139"/>
                    </a:lnTo>
                    <a:lnTo>
                      <a:pt x="1925" y="138"/>
                    </a:lnTo>
                    <a:lnTo>
                      <a:pt x="1926" y="126"/>
                    </a:lnTo>
                    <a:lnTo>
                      <a:pt x="1929" y="139"/>
                    </a:lnTo>
                    <a:lnTo>
                      <a:pt x="1933" y="138"/>
                    </a:lnTo>
                    <a:lnTo>
                      <a:pt x="1934" y="138"/>
                    </a:lnTo>
                    <a:lnTo>
                      <a:pt x="1938" y="129"/>
                    </a:lnTo>
                    <a:lnTo>
                      <a:pt x="1939" y="131"/>
                    </a:lnTo>
                    <a:lnTo>
                      <a:pt x="1943" y="139"/>
                    </a:lnTo>
                    <a:lnTo>
                      <a:pt x="1946" y="129"/>
                    </a:lnTo>
                    <a:lnTo>
                      <a:pt x="1948" y="120"/>
                    </a:lnTo>
                    <a:lnTo>
                      <a:pt x="1951" y="133"/>
                    </a:lnTo>
                    <a:lnTo>
                      <a:pt x="1953" y="134"/>
                    </a:lnTo>
                    <a:lnTo>
                      <a:pt x="1956" y="138"/>
                    </a:lnTo>
                    <a:lnTo>
                      <a:pt x="1959" y="138"/>
                    </a:lnTo>
                    <a:lnTo>
                      <a:pt x="1961" y="133"/>
                    </a:lnTo>
                    <a:lnTo>
                      <a:pt x="1964" y="131"/>
                    </a:lnTo>
                    <a:lnTo>
                      <a:pt x="1968" y="143"/>
                    </a:lnTo>
                    <a:lnTo>
                      <a:pt x="1969" y="123"/>
                    </a:lnTo>
                    <a:lnTo>
                      <a:pt x="1973" y="131"/>
                    </a:lnTo>
                    <a:lnTo>
                      <a:pt x="1976" y="138"/>
                    </a:lnTo>
                    <a:lnTo>
                      <a:pt x="1978" y="138"/>
                    </a:lnTo>
                    <a:lnTo>
                      <a:pt x="1981" y="120"/>
                    </a:lnTo>
                    <a:lnTo>
                      <a:pt x="1983" y="136"/>
                    </a:lnTo>
                    <a:lnTo>
                      <a:pt x="1986" y="139"/>
                    </a:lnTo>
                    <a:lnTo>
                      <a:pt x="1989" y="131"/>
                    </a:lnTo>
                    <a:lnTo>
                      <a:pt x="1991" y="133"/>
                    </a:lnTo>
                    <a:lnTo>
                      <a:pt x="1994" y="129"/>
                    </a:lnTo>
                    <a:lnTo>
                      <a:pt x="1998" y="139"/>
                    </a:lnTo>
                    <a:lnTo>
                      <a:pt x="1999" y="143"/>
                    </a:lnTo>
                    <a:lnTo>
                      <a:pt x="2002" y="124"/>
                    </a:lnTo>
                    <a:lnTo>
                      <a:pt x="2004" y="123"/>
                    </a:lnTo>
                    <a:lnTo>
                      <a:pt x="2007" y="126"/>
                    </a:lnTo>
                    <a:lnTo>
                      <a:pt x="2011" y="113"/>
                    </a:lnTo>
                    <a:lnTo>
                      <a:pt x="2012" y="129"/>
                    </a:lnTo>
                    <a:lnTo>
                      <a:pt x="2016" y="120"/>
                    </a:lnTo>
                    <a:lnTo>
                      <a:pt x="2019" y="139"/>
                    </a:lnTo>
                    <a:lnTo>
                      <a:pt x="2021" y="124"/>
                    </a:lnTo>
                    <a:lnTo>
                      <a:pt x="2024" y="1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0" name="Freeform 404"/>
              <p:cNvSpPr>
                <a:spLocks/>
              </p:cNvSpPr>
              <p:nvPr/>
            </p:nvSpPr>
            <p:spPr bwMode="auto">
              <a:xfrm>
                <a:off x="2693" y="2313"/>
                <a:ext cx="491" cy="124"/>
              </a:xfrm>
              <a:custGeom>
                <a:avLst/>
                <a:gdLst>
                  <a:gd name="T0" fmla="*/ 5 w 491"/>
                  <a:gd name="T1" fmla="*/ 104 h 124"/>
                  <a:gd name="T2" fmla="*/ 13 w 491"/>
                  <a:gd name="T3" fmla="*/ 112 h 124"/>
                  <a:gd name="T4" fmla="*/ 22 w 491"/>
                  <a:gd name="T5" fmla="*/ 79 h 124"/>
                  <a:gd name="T6" fmla="*/ 30 w 491"/>
                  <a:gd name="T7" fmla="*/ 61 h 124"/>
                  <a:gd name="T8" fmla="*/ 38 w 491"/>
                  <a:gd name="T9" fmla="*/ 68 h 124"/>
                  <a:gd name="T10" fmla="*/ 45 w 491"/>
                  <a:gd name="T11" fmla="*/ 114 h 124"/>
                  <a:gd name="T12" fmla="*/ 53 w 491"/>
                  <a:gd name="T13" fmla="*/ 29 h 124"/>
                  <a:gd name="T14" fmla="*/ 61 w 491"/>
                  <a:gd name="T15" fmla="*/ 78 h 124"/>
                  <a:gd name="T16" fmla="*/ 70 w 491"/>
                  <a:gd name="T17" fmla="*/ 109 h 124"/>
                  <a:gd name="T18" fmla="*/ 78 w 491"/>
                  <a:gd name="T19" fmla="*/ 58 h 124"/>
                  <a:gd name="T20" fmla="*/ 86 w 491"/>
                  <a:gd name="T21" fmla="*/ 99 h 124"/>
                  <a:gd name="T22" fmla="*/ 95 w 491"/>
                  <a:gd name="T23" fmla="*/ 102 h 124"/>
                  <a:gd name="T24" fmla="*/ 103 w 491"/>
                  <a:gd name="T25" fmla="*/ 104 h 124"/>
                  <a:gd name="T26" fmla="*/ 110 w 491"/>
                  <a:gd name="T27" fmla="*/ 106 h 124"/>
                  <a:gd name="T28" fmla="*/ 118 w 491"/>
                  <a:gd name="T29" fmla="*/ 107 h 124"/>
                  <a:gd name="T30" fmla="*/ 126 w 491"/>
                  <a:gd name="T31" fmla="*/ 106 h 124"/>
                  <a:gd name="T32" fmla="*/ 134 w 491"/>
                  <a:gd name="T33" fmla="*/ 119 h 124"/>
                  <a:gd name="T34" fmla="*/ 143 w 491"/>
                  <a:gd name="T35" fmla="*/ 121 h 124"/>
                  <a:gd name="T36" fmla="*/ 151 w 491"/>
                  <a:gd name="T37" fmla="*/ 106 h 124"/>
                  <a:gd name="T38" fmla="*/ 159 w 491"/>
                  <a:gd name="T39" fmla="*/ 111 h 124"/>
                  <a:gd name="T40" fmla="*/ 168 w 491"/>
                  <a:gd name="T41" fmla="*/ 102 h 124"/>
                  <a:gd name="T42" fmla="*/ 174 w 491"/>
                  <a:gd name="T43" fmla="*/ 116 h 124"/>
                  <a:gd name="T44" fmla="*/ 183 w 491"/>
                  <a:gd name="T45" fmla="*/ 106 h 124"/>
                  <a:gd name="T46" fmla="*/ 191 w 491"/>
                  <a:gd name="T47" fmla="*/ 98 h 124"/>
                  <a:gd name="T48" fmla="*/ 199 w 491"/>
                  <a:gd name="T49" fmla="*/ 96 h 124"/>
                  <a:gd name="T50" fmla="*/ 207 w 491"/>
                  <a:gd name="T51" fmla="*/ 107 h 124"/>
                  <a:gd name="T52" fmla="*/ 216 w 491"/>
                  <a:gd name="T53" fmla="*/ 114 h 124"/>
                  <a:gd name="T54" fmla="*/ 224 w 491"/>
                  <a:gd name="T55" fmla="*/ 116 h 124"/>
                  <a:gd name="T56" fmla="*/ 232 w 491"/>
                  <a:gd name="T57" fmla="*/ 111 h 124"/>
                  <a:gd name="T58" fmla="*/ 239 w 491"/>
                  <a:gd name="T59" fmla="*/ 116 h 124"/>
                  <a:gd name="T60" fmla="*/ 247 w 491"/>
                  <a:gd name="T61" fmla="*/ 104 h 124"/>
                  <a:gd name="T62" fmla="*/ 256 w 491"/>
                  <a:gd name="T63" fmla="*/ 104 h 124"/>
                  <a:gd name="T64" fmla="*/ 264 w 491"/>
                  <a:gd name="T65" fmla="*/ 114 h 124"/>
                  <a:gd name="T66" fmla="*/ 272 w 491"/>
                  <a:gd name="T67" fmla="*/ 111 h 124"/>
                  <a:gd name="T68" fmla="*/ 280 w 491"/>
                  <a:gd name="T69" fmla="*/ 111 h 124"/>
                  <a:gd name="T70" fmla="*/ 289 w 491"/>
                  <a:gd name="T71" fmla="*/ 114 h 124"/>
                  <a:gd name="T72" fmla="*/ 297 w 491"/>
                  <a:gd name="T73" fmla="*/ 114 h 124"/>
                  <a:gd name="T74" fmla="*/ 305 w 491"/>
                  <a:gd name="T75" fmla="*/ 119 h 124"/>
                  <a:gd name="T76" fmla="*/ 312 w 491"/>
                  <a:gd name="T77" fmla="*/ 116 h 124"/>
                  <a:gd name="T78" fmla="*/ 320 w 491"/>
                  <a:gd name="T79" fmla="*/ 119 h 124"/>
                  <a:gd name="T80" fmla="*/ 329 w 491"/>
                  <a:gd name="T81" fmla="*/ 117 h 124"/>
                  <a:gd name="T82" fmla="*/ 337 w 491"/>
                  <a:gd name="T83" fmla="*/ 109 h 124"/>
                  <a:gd name="T84" fmla="*/ 345 w 491"/>
                  <a:gd name="T85" fmla="*/ 111 h 124"/>
                  <a:gd name="T86" fmla="*/ 354 w 491"/>
                  <a:gd name="T87" fmla="*/ 121 h 124"/>
                  <a:gd name="T88" fmla="*/ 362 w 491"/>
                  <a:gd name="T89" fmla="*/ 116 h 124"/>
                  <a:gd name="T90" fmla="*/ 370 w 491"/>
                  <a:gd name="T91" fmla="*/ 119 h 124"/>
                  <a:gd name="T92" fmla="*/ 377 w 491"/>
                  <a:gd name="T93" fmla="*/ 122 h 124"/>
                  <a:gd name="T94" fmla="*/ 385 w 491"/>
                  <a:gd name="T95" fmla="*/ 122 h 124"/>
                  <a:gd name="T96" fmla="*/ 393 w 491"/>
                  <a:gd name="T97" fmla="*/ 119 h 124"/>
                  <a:gd name="T98" fmla="*/ 402 w 491"/>
                  <a:gd name="T99" fmla="*/ 117 h 124"/>
                  <a:gd name="T100" fmla="*/ 410 w 491"/>
                  <a:gd name="T101" fmla="*/ 122 h 124"/>
                  <a:gd name="T102" fmla="*/ 418 w 491"/>
                  <a:gd name="T103" fmla="*/ 121 h 124"/>
                  <a:gd name="T104" fmla="*/ 427 w 491"/>
                  <a:gd name="T105" fmla="*/ 114 h 124"/>
                  <a:gd name="T106" fmla="*/ 435 w 491"/>
                  <a:gd name="T107" fmla="*/ 119 h 124"/>
                  <a:gd name="T108" fmla="*/ 441 w 491"/>
                  <a:gd name="T109" fmla="*/ 117 h 124"/>
                  <a:gd name="T110" fmla="*/ 450 w 491"/>
                  <a:gd name="T111" fmla="*/ 122 h 124"/>
                  <a:gd name="T112" fmla="*/ 458 w 491"/>
                  <a:gd name="T113" fmla="*/ 122 h 124"/>
                  <a:gd name="T114" fmla="*/ 466 w 491"/>
                  <a:gd name="T115" fmla="*/ 122 h 124"/>
                  <a:gd name="T116" fmla="*/ 475 w 491"/>
                  <a:gd name="T117" fmla="*/ 122 h 124"/>
                  <a:gd name="T118" fmla="*/ 483 w 491"/>
                  <a:gd name="T119" fmla="*/ 117 h 124"/>
                  <a:gd name="T120" fmla="*/ 491 w 491"/>
                  <a:gd name="T121" fmla="*/ 119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1" h="124">
                    <a:moveTo>
                      <a:pt x="0" y="91"/>
                    </a:moveTo>
                    <a:lnTo>
                      <a:pt x="2" y="99"/>
                    </a:lnTo>
                    <a:lnTo>
                      <a:pt x="5" y="104"/>
                    </a:lnTo>
                    <a:lnTo>
                      <a:pt x="8" y="54"/>
                    </a:lnTo>
                    <a:lnTo>
                      <a:pt x="10" y="106"/>
                    </a:lnTo>
                    <a:lnTo>
                      <a:pt x="13" y="112"/>
                    </a:lnTo>
                    <a:lnTo>
                      <a:pt x="17" y="106"/>
                    </a:lnTo>
                    <a:lnTo>
                      <a:pt x="18" y="93"/>
                    </a:lnTo>
                    <a:lnTo>
                      <a:pt x="22" y="79"/>
                    </a:lnTo>
                    <a:lnTo>
                      <a:pt x="23" y="71"/>
                    </a:lnTo>
                    <a:lnTo>
                      <a:pt x="27" y="61"/>
                    </a:lnTo>
                    <a:lnTo>
                      <a:pt x="30" y="61"/>
                    </a:lnTo>
                    <a:lnTo>
                      <a:pt x="32" y="114"/>
                    </a:lnTo>
                    <a:lnTo>
                      <a:pt x="35" y="0"/>
                    </a:lnTo>
                    <a:lnTo>
                      <a:pt x="38" y="68"/>
                    </a:lnTo>
                    <a:lnTo>
                      <a:pt x="40" y="73"/>
                    </a:lnTo>
                    <a:lnTo>
                      <a:pt x="43" y="18"/>
                    </a:lnTo>
                    <a:lnTo>
                      <a:pt x="45" y="114"/>
                    </a:lnTo>
                    <a:lnTo>
                      <a:pt x="48" y="121"/>
                    </a:lnTo>
                    <a:lnTo>
                      <a:pt x="52" y="48"/>
                    </a:lnTo>
                    <a:lnTo>
                      <a:pt x="53" y="29"/>
                    </a:lnTo>
                    <a:lnTo>
                      <a:pt x="56" y="56"/>
                    </a:lnTo>
                    <a:lnTo>
                      <a:pt x="60" y="15"/>
                    </a:lnTo>
                    <a:lnTo>
                      <a:pt x="61" y="78"/>
                    </a:lnTo>
                    <a:lnTo>
                      <a:pt x="65" y="101"/>
                    </a:lnTo>
                    <a:lnTo>
                      <a:pt x="66" y="83"/>
                    </a:lnTo>
                    <a:lnTo>
                      <a:pt x="70" y="109"/>
                    </a:lnTo>
                    <a:lnTo>
                      <a:pt x="73" y="111"/>
                    </a:lnTo>
                    <a:lnTo>
                      <a:pt x="75" y="73"/>
                    </a:lnTo>
                    <a:lnTo>
                      <a:pt x="78" y="58"/>
                    </a:lnTo>
                    <a:lnTo>
                      <a:pt x="81" y="73"/>
                    </a:lnTo>
                    <a:lnTo>
                      <a:pt x="83" y="91"/>
                    </a:lnTo>
                    <a:lnTo>
                      <a:pt x="86" y="99"/>
                    </a:lnTo>
                    <a:lnTo>
                      <a:pt x="88" y="96"/>
                    </a:lnTo>
                    <a:lnTo>
                      <a:pt x="91" y="74"/>
                    </a:lnTo>
                    <a:lnTo>
                      <a:pt x="95" y="102"/>
                    </a:lnTo>
                    <a:lnTo>
                      <a:pt x="96" y="116"/>
                    </a:lnTo>
                    <a:lnTo>
                      <a:pt x="100" y="96"/>
                    </a:lnTo>
                    <a:lnTo>
                      <a:pt x="103" y="104"/>
                    </a:lnTo>
                    <a:lnTo>
                      <a:pt x="105" y="81"/>
                    </a:lnTo>
                    <a:lnTo>
                      <a:pt x="108" y="102"/>
                    </a:lnTo>
                    <a:lnTo>
                      <a:pt x="110" y="106"/>
                    </a:lnTo>
                    <a:lnTo>
                      <a:pt x="113" y="109"/>
                    </a:lnTo>
                    <a:lnTo>
                      <a:pt x="116" y="114"/>
                    </a:lnTo>
                    <a:lnTo>
                      <a:pt x="118" y="107"/>
                    </a:lnTo>
                    <a:lnTo>
                      <a:pt x="121" y="114"/>
                    </a:lnTo>
                    <a:lnTo>
                      <a:pt x="125" y="99"/>
                    </a:lnTo>
                    <a:lnTo>
                      <a:pt x="126" y="106"/>
                    </a:lnTo>
                    <a:lnTo>
                      <a:pt x="129" y="121"/>
                    </a:lnTo>
                    <a:lnTo>
                      <a:pt x="131" y="107"/>
                    </a:lnTo>
                    <a:lnTo>
                      <a:pt x="134" y="119"/>
                    </a:lnTo>
                    <a:lnTo>
                      <a:pt x="138" y="116"/>
                    </a:lnTo>
                    <a:lnTo>
                      <a:pt x="139" y="102"/>
                    </a:lnTo>
                    <a:lnTo>
                      <a:pt x="143" y="121"/>
                    </a:lnTo>
                    <a:lnTo>
                      <a:pt x="146" y="119"/>
                    </a:lnTo>
                    <a:lnTo>
                      <a:pt x="148" y="91"/>
                    </a:lnTo>
                    <a:lnTo>
                      <a:pt x="151" y="106"/>
                    </a:lnTo>
                    <a:lnTo>
                      <a:pt x="154" y="121"/>
                    </a:lnTo>
                    <a:lnTo>
                      <a:pt x="156" y="116"/>
                    </a:lnTo>
                    <a:lnTo>
                      <a:pt x="159" y="111"/>
                    </a:lnTo>
                    <a:lnTo>
                      <a:pt x="161" y="116"/>
                    </a:lnTo>
                    <a:lnTo>
                      <a:pt x="164" y="119"/>
                    </a:lnTo>
                    <a:lnTo>
                      <a:pt x="168" y="102"/>
                    </a:lnTo>
                    <a:lnTo>
                      <a:pt x="169" y="107"/>
                    </a:lnTo>
                    <a:lnTo>
                      <a:pt x="173" y="111"/>
                    </a:lnTo>
                    <a:lnTo>
                      <a:pt x="174" y="116"/>
                    </a:lnTo>
                    <a:lnTo>
                      <a:pt x="178" y="119"/>
                    </a:lnTo>
                    <a:lnTo>
                      <a:pt x="181" y="114"/>
                    </a:lnTo>
                    <a:lnTo>
                      <a:pt x="183" y="106"/>
                    </a:lnTo>
                    <a:lnTo>
                      <a:pt x="186" y="117"/>
                    </a:lnTo>
                    <a:lnTo>
                      <a:pt x="189" y="114"/>
                    </a:lnTo>
                    <a:lnTo>
                      <a:pt x="191" y="98"/>
                    </a:lnTo>
                    <a:lnTo>
                      <a:pt x="194" y="116"/>
                    </a:lnTo>
                    <a:lnTo>
                      <a:pt x="196" y="101"/>
                    </a:lnTo>
                    <a:lnTo>
                      <a:pt x="199" y="96"/>
                    </a:lnTo>
                    <a:lnTo>
                      <a:pt x="203" y="104"/>
                    </a:lnTo>
                    <a:lnTo>
                      <a:pt x="204" y="96"/>
                    </a:lnTo>
                    <a:lnTo>
                      <a:pt x="207" y="107"/>
                    </a:lnTo>
                    <a:lnTo>
                      <a:pt x="211" y="106"/>
                    </a:lnTo>
                    <a:lnTo>
                      <a:pt x="212" y="114"/>
                    </a:lnTo>
                    <a:lnTo>
                      <a:pt x="216" y="114"/>
                    </a:lnTo>
                    <a:lnTo>
                      <a:pt x="219" y="111"/>
                    </a:lnTo>
                    <a:lnTo>
                      <a:pt x="221" y="121"/>
                    </a:lnTo>
                    <a:lnTo>
                      <a:pt x="224" y="116"/>
                    </a:lnTo>
                    <a:lnTo>
                      <a:pt x="226" y="114"/>
                    </a:lnTo>
                    <a:lnTo>
                      <a:pt x="229" y="111"/>
                    </a:lnTo>
                    <a:lnTo>
                      <a:pt x="232" y="111"/>
                    </a:lnTo>
                    <a:lnTo>
                      <a:pt x="234" y="122"/>
                    </a:lnTo>
                    <a:lnTo>
                      <a:pt x="237" y="116"/>
                    </a:lnTo>
                    <a:lnTo>
                      <a:pt x="239" y="116"/>
                    </a:lnTo>
                    <a:lnTo>
                      <a:pt x="242" y="119"/>
                    </a:lnTo>
                    <a:lnTo>
                      <a:pt x="246" y="112"/>
                    </a:lnTo>
                    <a:lnTo>
                      <a:pt x="247" y="104"/>
                    </a:lnTo>
                    <a:lnTo>
                      <a:pt x="251" y="119"/>
                    </a:lnTo>
                    <a:lnTo>
                      <a:pt x="254" y="114"/>
                    </a:lnTo>
                    <a:lnTo>
                      <a:pt x="256" y="104"/>
                    </a:lnTo>
                    <a:lnTo>
                      <a:pt x="259" y="117"/>
                    </a:lnTo>
                    <a:lnTo>
                      <a:pt x="262" y="116"/>
                    </a:lnTo>
                    <a:lnTo>
                      <a:pt x="264" y="114"/>
                    </a:lnTo>
                    <a:lnTo>
                      <a:pt x="267" y="119"/>
                    </a:lnTo>
                    <a:lnTo>
                      <a:pt x="269" y="114"/>
                    </a:lnTo>
                    <a:lnTo>
                      <a:pt x="272" y="111"/>
                    </a:lnTo>
                    <a:lnTo>
                      <a:pt x="276" y="117"/>
                    </a:lnTo>
                    <a:lnTo>
                      <a:pt x="277" y="107"/>
                    </a:lnTo>
                    <a:lnTo>
                      <a:pt x="280" y="111"/>
                    </a:lnTo>
                    <a:lnTo>
                      <a:pt x="284" y="117"/>
                    </a:lnTo>
                    <a:lnTo>
                      <a:pt x="285" y="114"/>
                    </a:lnTo>
                    <a:lnTo>
                      <a:pt x="289" y="114"/>
                    </a:lnTo>
                    <a:lnTo>
                      <a:pt x="290" y="116"/>
                    </a:lnTo>
                    <a:lnTo>
                      <a:pt x="294" y="122"/>
                    </a:lnTo>
                    <a:lnTo>
                      <a:pt x="297" y="114"/>
                    </a:lnTo>
                    <a:lnTo>
                      <a:pt x="299" y="119"/>
                    </a:lnTo>
                    <a:lnTo>
                      <a:pt x="302" y="122"/>
                    </a:lnTo>
                    <a:lnTo>
                      <a:pt x="305" y="119"/>
                    </a:lnTo>
                    <a:lnTo>
                      <a:pt x="307" y="117"/>
                    </a:lnTo>
                    <a:lnTo>
                      <a:pt x="310" y="122"/>
                    </a:lnTo>
                    <a:lnTo>
                      <a:pt x="312" y="116"/>
                    </a:lnTo>
                    <a:lnTo>
                      <a:pt x="315" y="119"/>
                    </a:lnTo>
                    <a:lnTo>
                      <a:pt x="319" y="114"/>
                    </a:lnTo>
                    <a:lnTo>
                      <a:pt x="320" y="119"/>
                    </a:lnTo>
                    <a:lnTo>
                      <a:pt x="324" y="117"/>
                    </a:lnTo>
                    <a:lnTo>
                      <a:pt x="327" y="122"/>
                    </a:lnTo>
                    <a:lnTo>
                      <a:pt x="329" y="117"/>
                    </a:lnTo>
                    <a:lnTo>
                      <a:pt x="332" y="114"/>
                    </a:lnTo>
                    <a:lnTo>
                      <a:pt x="334" y="119"/>
                    </a:lnTo>
                    <a:lnTo>
                      <a:pt x="337" y="109"/>
                    </a:lnTo>
                    <a:lnTo>
                      <a:pt x="340" y="122"/>
                    </a:lnTo>
                    <a:lnTo>
                      <a:pt x="342" y="114"/>
                    </a:lnTo>
                    <a:lnTo>
                      <a:pt x="345" y="111"/>
                    </a:lnTo>
                    <a:lnTo>
                      <a:pt x="349" y="124"/>
                    </a:lnTo>
                    <a:lnTo>
                      <a:pt x="350" y="122"/>
                    </a:lnTo>
                    <a:lnTo>
                      <a:pt x="354" y="121"/>
                    </a:lnTo>
                    <a:lnTo>
                      <a:pt x="355" y="117"/>
                    </a:lnTo>
                    <a:lnTo>
                      <a:pt x="358" y="117"/>
                    </a:lnTo>
                    <a:lnTo>
                      <a:pt x="362" y="116"/>
                    </a:lnTo>
                    <a:lnTo>
                      <a:pt x="363" y="117"/>
                    </a:lnTo>
                    <a:lnTo>
                      <a:pt x="367" y="119"/>
                    </a:lnTo>
                    <a:lnTo>
                      <a:pt x="370" y="119"/>
                    </a:lnTo>
                    <a:lnTo>
                      <a:pt x="372" y="116"/>
                    </a:lnTo>
                    <a:lnTo>
                      <a:pt x="375" y="107"/>
                    </a:lnTo>
                    <a:lnTo>
                      <a:pt x="377" y="122"/>
                    </a:lnTo>
                    <a:lnTo>
                      <a:pt x="380" y="121"/>
                    </a:lnTo>
                    <a:lnTo>
                      <a:pt x="383" y="117"/>
                    </a:lnTo>
                    <a:lnTo>
                      <a:pt x="385" y="122"/>
                    </a:lnTo>
                    <a:lnTo>
                      <a:pt x="388" y="122"/>
                    </a:lnTo>
                    <a:lnTo>
                      <a:pt x="392" y="116"/>
                    </a:lnTo>
                    <a:lnTo>
                      <a:pt x="393" y="119"/>
                    </a:lnTo>
                    <a:lnTo>
                      <a:pt x="397" y="116"/>
                    </a:lnTo>
                    <a:lnTo>
                      <a:pt x="400" y="119"/>
                    </a:lnTo>
                    <a:lnTo>
                      <a:pt x="402" y="117"/>
                    </a:lnTo>
                    <a:lnTo>
                      <a:pt x="405" y="121"/>
                    </a:lnTo>
                    <a:lnTo>
                      <a:pt x="407" y="117"/>
                    </a:lnTo>
                    <a:lnTo>
                      <a:pt x="410" y="122"/>
                    </a:lnTo>
                    <a:lnTo>
                      <a:pt x="413" y="112"/>
                    </a:lnTo>
                    <a:lnTo>
                      <a:pt x="415" y="112"/>
                    </a:lnTo>
                    <a:lnTo>
                      <a:pt x="418" y="121"/>
                    </a:lnTo>
                    <a:lnTo>
                      <a:pt x="420" y="117"/>
                    </a:lnTo>
                    <a:lnTo>
                      <a:pt x="423" y="122"/>
                    </a:lnTo>
                    <a:lnTo>
                      <a:pt x="427" y="114"/>
                    </a:lnTo>
                    <a:lnTo>
                      <a:pt x="428" y="119"/>
                    </a:lnTo>
                    <a:lnTo>
                      <a:pt x="431" y="122"/>
                    </a:lnTo>
                    <a:lnTo>
                      <a:pt x="435" y="119"/>
                    </a:lnTo>
                    <a:lnTo>
                      <a:pt x="436" y="116"/>
                    </a:lnTo>
                    <a:lnTo>
                      <a:pt x="440" y="117"/>
                    </a:lnTo>
                    <a:lnTo>
                      <a:pt x="441" y="117"/>
                    </a:lnTo>
                    <a:lnTo>
                      <a:pt x="445" y="117"/>
                    </a:lnTo>
                    <a:lnTo>
                      <a:pt x="448" y="116"/>
                    </a:lnTo>
                    <a:lnTo>
                      <a:pt x="450" y="122"/>
                    </a:lnTo>
                    <a:lnTo>
                      <a:pt x="453" y="116"/>
                    </a:lnTo>
                    <a:lnTo>
                      <a:pt x="456" y="114"/>
                    </a:lnTo>
                    <a:lnTo>
                      <a:pt x="458" y="122"/>
                    </a:lnTo>
                    <a:lnTo>
                      <a:pt x="461" y="116"/>
                    </a:lnTo>
                    <a:lnTo>
                      <a:pt x="465" y="119"/>
                    </a:lnTo>
                    <a:lnTo>
                      <a:pt x="466" y="122"/>
                    </a:lnTo>
                    <a:lnTo>
                      <a:pt x="470" y="119"/>
                    </a:lnTo>
                    <a:lnTo>
                      <a:pt x="471" y="119"/>
                    </a:lnTo>
                    <a:lnTo>
                      <a:pt x="475" y="122"/>
                    </a:lnTo>
                    <a:lnTo>
                      <a:pt x="478" y="119"/>
                    </a:lnTo>
                    <a:lnTo>
                      <a:pt x="480" y="122"/>
                    </a:lnTo>
                    <a:lnTo>
                      <a:pt x="483" y="117"/>
                    </a:lnTo>
                    <a:lnTo>
                      <a:pt x="485" y="117"/>
                    </a:lnTo>
                    <a:lnTo>
                      <a:pt x="488" y="117"/>
                    </a:lnTo>
                    <a:lnTo>
                      <a:pt x="491" y="1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81" name="Freeform 405"/>
              <p:cNvSpPr>
                <a:spLocks/>
              </p:cNvSpPr>
              <p:nvPr/>
            </p:nvSpPr>
            <p:spPr bwMode="auto">
              <a:xfrm>
                <a:off x="669" y="2377"/>
                <a:ext cx="2024" cy="146"/>
              </a:xfrm>
              <a:custGeom>
                <a:avLst/>
                <a:gdLst>
                  <a:gd name="T0" fmla="*/ 30 w 2024"/>
                  <a:gd name="T1" fmla="*/ 120 h 146"/>
                  <a:gd name="T2" fmla="*/ 63 w 2024"/>
                  <a:gd name="T3" fmla="*/ 136 h 146"/>
                  <a:gd name="T4" fmla="*/ 94 w 2024"/>
                  <a:gd name="T5" fmla="*/ 138 h 146"/>
                  <a:gd name="T6" fmla="*/ 127 w 2024"/>
                  <a:gd name="T7" fmla="*/ 145 h 146"/>
                  <a:gd name="T8" fmla="*/ 159 w 2024"/>
                  <a:gd name="T9" fmla="*/ 143 h 146"/>
                  <a:gd name="T10" fmla="*/ 192 w 2024"/>
                  <a:gd name="T11" fmla="*/ 145 h 146"/>
                  <a:gd name="T12" fmla="*/ 224 w 2024"/>
                  <a:gd name="T13" fmla="*/ 130 h 146"/>
                  <a:gd name="T14" fmla="*/ 257 w 2024"/>
                  <a:gd name="T15" fmla="*/ 140 h 146"/>
                  <a:gd name="T16" fmla="*/ 288 w 2024"/>
                  <a:gd name="T17" fmla="*/ 123 h 146"/>
                  <a:gd name="T18" fmla="*/ 322 w 2024"/>
                  <a:gd name="T19" fmla="*/ 116 h 146"/>
                  <a:gd name="T20" fmla="*/ 353 w 2024"/>
                  <a:gd name="T21" fmla="*/ 102 h 146"/>
                  <a:gd name="T22" fmla="*/ 386 w 2024"/>
                  <a:gd name="T23" fmla="*/ 88 h 146"/>
                  <a:gd name="T24" fmla="*/ 418 w 2024"/>
                  <a:gd name="T25" fmla="*/ 128 h 146"/>
                  <a:gd name="T26" fmla="*/ 451 w 2024"/>
                  <a:gd name="T27" fmla="*/ 128 h 146"/>
                  <a:gd name="T28" fmla="*/ 483 w 2024"/>
                  <a:gd name="T29" fmla="*/ 133 h 146"/>
                  <a:gd name="T30" fmla="*/ 516 w 2024"/>
                  <a:gd name="T31" fmla="*/ 130 h 146"/>
                  <a:gd name="T32" fmla="*/ 547 w 2024"/>
                  <a:gd name="T33" fmla="*/ 141 h 146"/>
                  <a:gd name="T34" fmla="*/ 580 w 2024"/>
                  <a:gd name="T35" fmla="*/ 136 h 146"/>
                  <a:gd name="T36" fmla="*/ 612 w 2024"/>
                  <a:gd name="T37" fmla="*/ 136 h 146"/>
                  <a:gd name="T38" fmla="*/ 645 w 2024"/>
                  <a:gd name="T39" fmla="*/ 138 h 146"/>
                  <a:gd name="T40" fmla="*/ 677 w 2024"/>
                  <a:gd name="T41" fmla="*/ 131 h 146"/>
                  <a:gd name="T42" fmla="*/ 710 w 2024"/>
                  <a:gd name="T43" fmla="*/ 145 h 146"/>
                  <a:gd name="T44" fmla="*/ 741 w 2024"/>
                  <a:gd name="T45" fmla="*/ 135 h 146"/>
                  <a:gd name="T46" fmla="*/ 775 w 2024"/>
                  <a:gd name="T47" fmla="*/ 145 h 146"/>
                  <a:gd name="T48" fmla="*/ 806 w 2024"/>
                  <a:gd name="T49" fmla="*/ 135 h 146"/>
                  <a:gd name="T50" fmla="*/ 839 w 2024"/>
                  <a:gd name="T51" fmla="*/ 135 h 146"/>
                  <a:gd name="T52" fmla="*/ 873 w 2024"/>
                  <a:gd name="T53" fmla="*/ 131 h 146"/>
                  <a:gd name="T54" fmla="*/ 904 w 2024"/>
                  <a:gd name="T55" fmla="*/ 135 h 146"/>
                  <a:gd name="T56" fmla="*/ 937 w 2024"/>
                  <a:gd name="T57" fmla="*/ 133 h 146"/>
                  <a:gd name="T58" fmla="*/ 969 w 2024"/>
                  <a:gd name="T59" fmla="*/ 138 h 146"/>
                  <a:gd name="T60" fmla="*/ 1002 w 2024"/>
                  <a:gd name="T61" fmla="*/ 140 h 146"/>
                  <a:gd name="T62" fmla="*/ 1033 w 2024"/>
                  <a:gd name="T63" fmla="*/ 143 h 146"/>
                  <a:gd name="T64" fmla="*/ 1067 w 2024"/>
                  <a:gd name="T65" fmla="*/ 141 h 146"/>
                  <a:gd name="T66" fmla="*/ 1098 w 2024"/>
                  <a:gd name="T67" fmla="*/ 135 h 146"/>
                  <a:gd name="T68" fmla="*/ 1131 w 2024"/>
                  <a:gd name="T69" fmla="*/ 140 h 146"/>
                  <a:gd name="T70" fmla="*/ 1163 w 2024"/>
                  <a:gd name="T71" fmla="*/ 131 h 146"/>
                  <a:gd name="T72" fmla="*/ 1196 w 2024"/>
                  <a:gd name="T73" fmla="*/ 83 h 146"/>
                  <a:gd name="T74" fmla="*/ 1228 w 2024"/>
                  <a:gd name="T75" fmla="*/ 82 h 146"/>
                  <a:gd name="T76" fmla="*/ 1261 w 2024"/>
                  <a:gd name="T77" fmla="*/ 121 h 146"/>
                  <a:gd name="T78" fmla="*/ 1292 w 2024"/>
                  <a:gd name="T79" fmla="*/ 133 h 146"/>
                  <a:gd name="T80" fmla="*/ 1325 w 2024"/>
                  <a:gd name="T81" fmla="*/ 138 h 146"/>
                  <a:gd name="T82" fmla="*/ 1357 w 2024"/>
                  <a:gd name="T83" fmla="*/ 143 h 146"/>
                  <a:gd name="T84" fmla="*/ 1390 w 2024"/>
                  <a:gd name="T85" fmla="*/ 143 h 146"/>
                  <a:gd name="T86" fmla="*/ 1422 w 2024"/>
                  <a:gd name="T87" fmla="*/ 130 h 146"/>
                  <a:gd name="T88" fmla="*/ 1455 w 2024"/>
                  <a:gd name="T89" fmla="*/ 138 h 146"/>
                  <a:gd name="T90" fmla="*/ 1486 w 2024"/>
                  <a:gd name="T91" fmla="*/ 141 h 146"/>
                  <a:gd name="T92" fmla="*/ 1520 w 2024"/>
                  <a:gd name="T93" fmla="*/ 131 h 146"/>
                  <a:gd name="T94" fmla="*/ 1551 w 2024"/>
                  <a:gd name="T95" fmla="*/ 138 h 146"/>
                  <a:gd name="T96" fmla="*/ 1584 w 2024"/>
                  <a:gd name="T97" fmla="*/ 140 h 146"/>
                  <a:gd name="T98" fmla="*/ 1616 w 2024"/>
                  <a:gd name="T99" fmla="*/ 126 h 146"/>
                  <a:gd name="T100" fmla="*/ 1649 w 2024"/>
                  <a:gd name="T101" fmla="*/ 130 h 146"/>
                  <a:gd name="T102" fmla="*/ 1681 w 2024"/>
                  <a:gd name="T103" fmla="*/ 141 h 146"/>
                  <a:gd name="T104" fmla="*/ 1714 w 2024"/>
                  <a:gd name="T105" fmla="*/ 145 h 146"/>
                  <a:gd name="T106" fmla="*/ 1745 w 2024"/>
                  <a:gd name="T107" fmla="*/ 138 h 146"/>
                  <a:gd name="T108" fmla="*/ 1778 w 2024"/>
                  <a:gd name="T109" fmla="*/ 141 h 146"/>
                  <a:gd name="T110" fmla="*/ 1810 w 2024"/>
                  <a:gd name="T111" fmla="*/ 141 h 146"/>
                  <a:gd name="T112" fmla="*/ 1843 w 2024"/>
                  <a:gd name="T113" fmla="*/ 143 h 146"/>
                  <a:gd name="T114" fmla="*/ 1875 w 2024"/>
                  <a:gd name="T115" fmla="*/ 133 h 146"/>
                  <a:gd name="T116" fmla="*/ 1908 w 2024"/>
                  <a:gd name="T117" fmla="*/ 135 h 146"/>
                  <a:gd name="T118" fmla="*/ 1939 w 2024"/>
                  <a:gd name="T119" fmla="*/ 135 h 146"/>
                  <a:gd name="T120" fmla="*/ 1973 w 2024"/>
                  <a:gd name="T121" fmla="*/ 138 h 146"/>
                  <a:gd name="T122" fmla="*/ 2004 w 2024"/>
                  <a:gd name="T123" fmla="*/ 13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24" h="146">
                    <a:moveTo>
                      <a:pt x="0" y="136"/>
                    </a:moveTo>
                    <a:lnTo>
                      <a:pt x="3" y="143"/>
                    </a:lnTo>
                    <a:lnTo>
                      <a:pt x="5" y="135"/>
                    </a:lnTo>
                    <a:lnTo>
                      <a:pt x="8" y="136"/>
                    </a:lnTo>
                    <a:lnTo>
                      <a:pt x="11" y="130"/>
                    </a:lnTo>
                    <a:lnTo>
                      <a:pt x="13" y="133"/>
                    </a:lnTo>
                    <a:lnTo>
                      <a:pt x="16" y="133"/>
                    </a:lnTo>
                    <a:lnTo>
                      <a:pt x="20" y="140"/>
                    </a:lnTo>
                    <a:lnTo>
                      <a:pt x="21" y="138"/>
                    </a:lnTo>
                    <a:lnTo>
                      <a:pt x="25" y="136"/>
                    </a:lnTo>
                    <a:lnTo>
                      <a:pt x="28" y="125"/>
                    </a:lnTo>
                    <a:lnTo>
                      <a:pt x="30" y="120"/>
                    </a:lnTo>
                    <a:lnTo>
                      <a:pt x="33" y="128"/>
                    </a:lnTo>
                    <a:lnTo>
                      <a:pt x="35" y="138"/>
                    </a:lnTo>
                    <a:lnTo>
                      <a:pt x="38" y="136"/>
                    </a:lnTo>
                    <a:lnTo>
                      <a:pt x="41" y="130"/>
                    </a:lnTo>
                    <a:lnTo>
                      <a:pt x="43" y="136"/>
                    </a:lnTo>
                    <a:lnTo>
                      <a:pt x="46" y="145"/>
                    </a:lnTo>
                    <a:lnTo>
                      <a:pt x="49" y="135"/>
                    </a:lnTo>
                    <a:lnTo>
                      <a:pt x="51" y="133"/>
                    </a:lnTo>
                    <a:lnTo>
                      <a:pt x="54" y="131"/>
                    </a:lnTo>
                    <a:lnTo>
                      <a:pt x="56" y="131"/>
                    </a:lnTo>
                    <a:lnTo>
                      <a:pt x="59" y="140"/>
                    </a:lnTo>
                    <a:lnTo>
                      <a:pt x="63" y="136"/>
                    </a:lnTo>
                    <a:lnTo>
                      <a:pt x="64" y="126"/>
                    </a:lnTo>
                    <a:lnTo>
                      <a:pt x="68" y="133"/>
                    </a:lnTo>
                    <a:lnTo>
                      <a:pt x="69" y="135"/>
                    </a:lnTo>
                    <a:lnTo>
                      <a:pt x="73" y="133"/>
                    </a:lnTo>
                    <a:lnTo>
                      <a:pt x="76" y="128"/>
                    </a:lnTo>
                    <a:lnTo>
                      <a:pt x="78" y="138"/>
                    </a:lnTo>
                    <a:lnTo>
                      <a:pt x="81" y="143"/>
                    </a:lnTo>
                    <a:lnTo>
                      <a:pt x="84" y="145"/>
                    </a:lnTo>
                    <a:lnTo>
                      <a:pt x="86" y="135"/>
                    </a:lnTo>
                    <a:lnTo>
                      <a:pt x="89" y="121"/>
                    </a:lnTo>
                    <a:lnTo>
                      <a:pt x="93" y="131"/>
                    </a:lnTo>
                    <a:lnTo>
                      <a:pt x="94" y="138"/>
                    </a:lnTo>
                    <a:lnTo>
                      <a:pt x="98" y="141"/>
                    </a:lnTo>
                    <a:lnTo>
                      <a:pt x="99" y="136"/>
                    </a:lnTo>
                    <a:lnTo>
                      <a:pt x="103" y="135"/>
                    </a:lnTo>
                    <a:lnTo>
                      <a:pt x="106" y="138"/>
                    </a:lnTo>
                    <a:lnTo>
                      <a:pt x="108" y="136"/>
                    </a:lnTo>
                    <a:lnTo>
                      <a:pt x="111" y="131"/>
                    </a:lnTo>
                    <a:lnTo>
                      <a:pt x="114" y="133"/>
                    </a:lnTo>
                    <a:lnTo>
                      <a:pt x="116" y="136"/>
                    </a:lnTo>
                    <a:lnTo>
                      <a:pt x="119" y="131"/>
                    </a:lnTo>
                    <a:lnTo>
                      <a:pt x="121" y="138"/>
                    </a:lnTo>
                    <a:lnTo>
                      <a:pt x="124" y="143"/>
                    </a:lnTo>
                    <a:lnTo>
                      <a:pt x="127" y="145"/>
                    </a:lnTo>
                    <a:lnTo>
                      <a:pt x="129" y="128"/>
                    </a:lnTo>
                    <a:lnTo>
                      <a:pt x="132" y="145"/>
                    </a:lnTo>
                    <a:lnTo>
                      <a:pt x="134" y="140"/>
                    </a:lnTo>
                    <a:lnTo>
                      <a:pt x="137" y="145"/>
                    </a:lnTo>
                    <a:lnTo>
                      <a:pt x="141" y="136"/>
                    </a:lnTo>
                    <a:lnTo>
                      <a:pt x="142" y="140"/>
                    </a:lnTo>
                    <a:lnTo>
                      <a:pt x="146" y="135"/>
                    </a:lnTo>
                    <a:lnTo>
                      <a:pt x="149" y="135"/>
                    </a:lnTo>
                    <a:lnTo>
                      <a:pt x="151" y="135"/>
                    </a:lnTo>
                    <a:lnTo>
                      <a:pt x="154" y="140"/>
                    </a:lnTo>
                    <a:lnTo>
                      <a:pt x="157" y="140"/>
                    </a:lnTo>
                    <a:lnTo>
                      <a:pt x="159" y="143"/>
                    </a:lnTo>
                    <a:lnTo>
                      <a:pt x="162" y="135"/>
                    </a:lnTo>
                    <a:lnTo>
                      <a:pt x="164" y="135"/>
                    </a:lnTo>
                    <a:lnTo>
                      <a:pt x="167" y="138"/>
                    </a:lnTo>
                    <a:lnTo>
                      <a:pt x="171" y="141"/>
                    </a:lnTo>
                    <a:lnTo>
                      <a:pt x="172" y="133"/>
                    </a:lnTo>
                    <a:lnTo>
                      <a:pt x="176" y="136"/>
                    </a:lnTo>
                    <a:lnTo>
                      <a:pt x="179" y="138"/>
                    </a:lnTo>
                    <a:lnTo>
                      <a:pt x="181" y="145"/>
                    </a:lnTo>
                    <a:lnTo>
                      <a:pt x="184" y="136"/>
                    </a:lnTo>
                    <a:lnTo>
                      <a:pt x="186" y="130"/>
                    </a:lnTo>
                    <a:lnTo>
                      <a:pt x="189" y="143"/>
                    </a:lnTo>
                    <a:lnTo>
                      <a:pt x="192" y="145"/>
                    </a:lnTo>
                    <a:lnTo>
                      <a:pt x="194" y="136"/>
                    </a:lnTo>
                    <a:lnTo>
                      <a:pt x="197" y="131"/>
                    </a:lnTo>
                    <a:lnTo>
                      <a:pt x="200" y="130"/>
                    </a:lnTo>
                    <a:lnTo>
                      <a:pt x="202" y="143"/>
                    </a:lnTo>
                    <a:lnTo>
                      <a:pt x="205" y="141"/>
                    </a:lnTo>
                    <a:lnTo>
                      <a:pt x="207" y="138"/>
                    </a:lnTo>
                    <a:lnTo>
                      <a:pt x="210" y="130"/>
                    </a:lnTo>
                    <a:lnTo>
                      <a:pt x="214" y="133"/>
                    </a:lnTo>
                    <a:lnTo>
                      <a:pt x="215" y="131"/>
                    </a:lnTo>
                    <a:lnTo>
                      <a:pt x="219" y="138"/>
                    </a:lnTo>
                    <a:lnTo>
                      <a:pt x="222" y="133"/>
                    </a:lnTo>
                    <a:lnTo>
                      <a:pt x="224" y="130"/>
                    </a:lnTo>
                    <a:lnTo>
                      <a:pt x="227" y="130"/>
                    </a:lnTo>
                    <a:lnTo>
                      <a:pt x="229" y="143"/>
                    </a:lnTo>
                    <a:lnTo>
                      <a:pt x="232" y="143"/>
                    </a:lnTo>
                    <a:lnTo>
                      <a:pt x="235" y="140"/>
                    </a:lnTo>
                    <a:lnTo>
                      <a:pt x="237" y="126"/>
                    </a:lnTo>
                    <a:lnTo>
                      <a:pt x="240" y="145"/>
                    </a:lnTo>
                    <a:lnTo>
                      <a:pt x="244" y="140"/>
                    </a:lnTo>
                    <a:lnTo>
                      <a:pt x="245" y="121"/>
                    </a:lnTo>
                    <a:lnTo>
                      <a:pt x="249" y="143"/>
                    </a:lnTo>
                    <a:lnTo>
                      <a:pt x="250" y="135"/>
                    </a:lnTo>
                    <a:lnTo>
                      <a:pt x="254" y="143"/>
                    </a:lnTo>
                    <a:lnTo>
                      <a:pt x="257" y="140"/>
                    </a:lnTo>
                    <a:lnTo>
                      <a:pt x="259" y="126"/>
                    </a:lnTo>
                    <a:lnTo>
                      <a:pt x="262" y="133"/>
                    </a:lnTo>
                    <a:lnTo>
                      <a:pt x="265" y="143"/>
                    </a:lnTo>
                    <a:lnTo>
                      <a:pt x="267" y="125"/>
                    </a:lnTo>
                    <a:lnTo>
                      <a:pt x="270" y="135"/>
                    </a:lnTo>
                    <a:lnTo>
                      <a:pt x="272" y="133"/>
                    </a:lnTo>
                    <a:lnTo>
                      <a:pt x="275" y="136"/>
                    </a:lnTo>
                    <a:lnTo>
                      <a:pt x="278" y="131"/>
                    </a:lnTo>
                    <a:lnTo>
                      <a:pt x="280" y="128"/>
                    </a:lnTo>
                    <a:lnTo>
                      <a:pt x="283" y="126"/>
                    </a:lnTo>
                    <a:lnTo>
                      <a:pt x="287" y="133"/>
                    </a:lnTo>
                    <a:lnTo>
                      <a:pt x="288" y="123"/>
                    </a:lnTo>
                    <a:lnTo>
                      <a:pt x="292" y="133"/>
                    </a:lnTo>
                    <a:lnTo>
                      <a:pt x="295" y="140"/>
                    </a:lnTo>
                    <a:lnTo>
                      <a:pt x="297" y="131"/>
                    </a:lnTo>
                    <a:lnTo>
                      <a:pt x="300" y="130"/>
                    </a:lnTo>
                    <a:lnTo>
                      <a:pt x="302" y="115"/>
                    </a:lnTo>
                    <a:lnTo>
                      <a:pt x="305" y="120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3" y="133"/>
                    </a:lnTo>
                    <a:lnTo>
                      <a:pt x="315" y="118"/>
                    </a:lnTo>
                    <a:lnTo>
                      <a:pt x="318" y="130"/>
                    </a:lnTo>
                    <a:lnTo>
                      <a:pt x="322" y="116"/>
                    </a:lnTo>
                    <a:lnTo>
                      <a:pt x="323" y="105"/>
                    </a:lnTo>
                    <a:lnTo>
                      <a:pt x="327" y="120"/>
                    </a:lnTo>
                    <a:lnTo>
                      <a:pt x="330" y="115"/>
                    </a:lnTo>
                    <a:lnTo>
                      <a:pt x="332" y="116"/>
                    </a:lnTo>
                    <a:lnTo>
                      <a:pt x="335" y="138"/>
                    </a:lnTo>
                    <a:lnTo>
                      <a:pt x="338" y="102"/>
                    </a:lnTo>
                    <a:lnTo>
                      <a:pt x="340" y="82"/>
                    </a:lnTo>
                    <a:lnTo>
                      <a:pt x="343" y="130"/>
                    </a:lnTo>
                    <a:lnTo>
                      <a:pt x="345" y="80"/>
                    </a:lnTo>
                    <a:lnTo>
                      <a:pt x="348" y="52"/>
                    </a:lnTo>
                    <a:lnTo>
                      <a:pt x="351" y="72"/>
                    </a:lnTo>
                    <a:lnTo>
                      <a:pt x="353" y="102"/>
                    </a:lnTo>
                    <a:lnTo>
                      <a:pt x="356" y="73"/>
                    </a:lnTo>
                    <a:lnTo>
                      <a:pt x="360" y="60"/>
                    </a:lnTo>
                    <a:lnTo>
                      <a:pt x="361" y="32"/>
                    </a:lnTo>
                    <a:lnTo>
                      <a:pt x="365" y="80"/>
                    </a:lnTo>
                    <a:lnTo>
                      <a:pt x="366" y="37"/>
                    </a:lnTo>
                    <a:lnTo>
                      <a:pt x="370" y="52"/>
                    </a:lnTo>
                    <a:lnTo>
                      <a:pt x="373" y="78"/>
                    </a:lnTo>
                    <a:lnTo>
                      <a:pt x="375" y="45"/>
                    </a:lnTo>
                    <a:lnTo>
                      <a:pt x="378" y="65"/>
                    </a:lnTo>
                    <a:lnTo>
                      <a:pt x="380" y="47"/>
                    </a:lnTo>
                    <a:lnTo>
                      <a:pt x="383" y="75"/>
                    </a:lnTo>
                    <a:lnTo>
                      <a:pt x="386" y="88"/>
                    </a:lnTo>
                    <a:lnTo>
                      <a:pt x="388" y="131"/>
                    </a:lnTo>
                    <a:lnTo>
                      <a:pt x="391" y="32"/>
                    </a:lnTo>
                    <a:lnTo>
                      <a:pt x="395" y="126"/>
                    </a:lnTo>
                    <a:lnTo>
                      <a:pt x="396" y="105"/>
                    </a:lnTo>
                    <a:lnTo>
                      <a:pt x="400" y="115"/>
                    </a:lnTo>
                    <a:lnTo>
                      <a:pt x="403" y="92"/>
                    </a:lnTo>
                    <a:lnTo>
                      <a:pt x="405" y="113"/>
                    </a:lnTo>
                    <a:lnTo>
                      <a:pt x="408" y="110"/>
                    </a:lnTo>
                    <a:lnTo>
                      <a:pt x="410" y="107"/>
                    </a:lnTo>
                    <a:lnTo>
                      <a:pt x="413" y="105"/>
                    </a:lnTo>
                    <a:lnTo>
                      <a:pt x="416" y="130"/>
                    </a:lnTo>
                    <a:lnTo>
                      <a:pt x="418" y="128"/>
                    </a:lnTo>
                    <a:lnTo>
                      <a:pt x="421" y="126"/>
                    </a:lnTo>
                    <a:lnTo>
                      <a:pt x="424" y="130"/>
                    </a:lnTo>
                    <a:lnTo>
                      <a:pt x="426" y="123"/>
                    </a:lnTo>
                    <a:lnTo>
                      <a:pt x="429" y="140"/>
                    </a:lnTo>
                    <a:lnTo>
                      <a:pt x="431" y="136"/>
                    </a:lnTo>
                    <a:lnTo>
                      <a:pt x="434" y="136"/>
                    </a:lnTo>
                    <a:lnTo>
                      <a:pt x="438" y="135"/>
                    </a:lnTo>
                    <a:lnTo>
                      <a:pt x="439" y="120"/>
                    </a:lnTo>
                    <a:lnTo>
                      <a:pt x="443" y="128"/>
                    </a:lnTo>
                    <a:lnTo>
                      <a:pt x="446" y="130"/>
                    </a:lnTo>
                    <a:lnTo>
                      <a:pt x="448" y="135"/>
                    </a:lnTo>
                    <a:lnTo>
                      <a:pt x="451" y="128"/>
                    </a:lnTo>
                    <a:lnTo>
                      <a:pt x="453" y="130"/>
                    </a:lnTo>
                    <a:lnTo>
                      <a:pt x="456" y="140"/>
                    </a:lnTo>
                    <a:lnTo>
                      <a:pt x="459" y="128"/>
                    </a:lnTo>
                    <a:lnTo>
                      <a:pt x="461" y="136"/>
                    </a:lnTo>
                    <a:lnTo>
                      <a:pt x="464" y="136"/>
                    </a:lnTo>
                    <a:lnTo>
                      <a:pt x="468" y="143"/>
                    </a:lnTo>
                    <a:lnTo>
                      <a:pt x="469" y="138"/>
                    </a:lnTo>
                    <a:lnTo>
                      <a:pt x="473" y="143"/>
                    </a:lnTo>
                    <a:lnTo>
                      <a:pt x="474" y="140"/>
                    </a:lnTo>
                    <a:lnTo>
                      <a:pt x="478" y="125"/>
                    </a:lnTo>
                    <a:lnTo>
                      <a:pt x="481" y="130"/>
                    </a:lnTo>
                    <a:lnTo>
                      <a:pt x="483" y="133"/>
                    </a:lnTo>
                    <a:lnTo>
                      <a:pt x="486" y="133"/>
                    </a:lnTo>
                    <a:lnTo>
                      <a:pt x="489" y="130"/>
                    </a:lnTo>
                    <a:lnTo>
                      <a:pt x="491" y="143"/>
                    </a:lnTo>
                    <a:lnTo>
                      <a:pt x="494" y="135"/>
                    </a:lnTo>
                    <a:lnTo>
                      <a:pt x="496" y="135"/>
                    </a:lnTo>
                    <a:lnTo>
                      <a:pt x="499" y="125"/>
                    </a:lnTo>
                    <a:lnTo>
                      <a:pt x="502" y="141"/>
                    </a:lnTo>
                    <a:lnTo>
                      <a:pt x="504" y="140"/>
                    </a:lnTo>
                    <a:lnTo>
                      <a:pt x="507" y="140"/>
                    </a:lnTo>
                    <a:lnTo>
                      <a:pt x="511" y="143"/>
                    </a:lnTo>
                    <a:lnTo>
                      <a:pt x="512" y="143"/>
                    </a:lnTo>
                    <a:lnTo>
                      <a:pt x="516" y="130"/>
                    </a:lnTo>
                    <a:lnTo>
                      <a:pt x="517" y="143"/>
                    </a:lnTo>
                    <a:lnTo>
                      <a:pt x="521" y="138"/>
                    </a:lnTo>
                    <a:lnTo>
                      <a:pt x="524" y="136"/>
                    </a:lnTo>
                    <a:lnTo>
                      <a:pt x="526" y="136"/>
                    </a:lnTo>
                    <a:lnTo>
                      <a:pt x="529" y="138"/>
                    </a:lnTo>
                    <a:lnTo>
                      <a:pt x="532" y="141"/>
                    </a:lnTo>
                    <a:lnTo>
                      <a:pt x="534" y="143"/>
                    </a:lnTo>
                    <a:lnTo>
                      <a:pt x="537" y="136"/>
                    </a:lnTo>
                    <a:lnTo>
                      <a:pt x="541" y="143"/>
                    </a:lnTo>
                    <a:lnTo>
                      <a:pt x="542" y="136"/>
                    </a:lnTo>
                    <a:lnTo>
                      <a:pt x="546" y="138"/>
                    </a:lnTo>
                    <a:lnTo>
                      <a:pt x="547" y="141"/>
                    </a:lnTo>
                    <a:lnTo>
                      <a:pt x="551" y="145"/>
                    </a:lnTo>
                    <a:lnTo>
                      <a:pt x="554" y="141"/>
                    </a:lnTo>
                    <a:lnTo>
                      <a:pt x="556" y="143"/>
                    </a:lnTo>
                    <a:lnTo>
                      <a:pt x="559" y="140"/>
                    </a:lnTo>
                    <a:lnTo>
                      <a:pt x="561" y="138"/>
                    </a:lnTo>
                    <a:lnTo>
                      <a:pt x="564" y="140"/>
                    </a:lnTo>
                    <a:lnTo>
                      <a:pt x="567" y="133"/>
                    </a:lnTo>
                    <a:lnTo>
                      <a:pt x="569" y="138"/>
                    </a:lnTo>
                    <a:lnTo>
                      <a:pt x="572" y="140"/>
                    </a:lnTo>
                    <a:lnTo>
                      <a:pt x="575" y="143"/>
                    </a:lnTo>
                    <a:lnTo>
                      <a:pt x="577" y="136"/>
                    </a:lnTo>
                    <a:lnTo>
                      <a:pt x="580" y="136"/>
                    </a:lnTo>
                    <a:lnTo>
                      <a:pt x="582" y="135"/>
                    </a:lnTo>
                    <a:lnTo>
                      <a:pt x="585" y="128"/>
                    </a:lnTo>
                    <a:lnTo>
                      <a:pt x="589" y="145"/>
                    </a:lnTo>
                    <a:lnTo>
                      <a:pt x="590" y="141"/>
                    </a:lnTo>
                    <a:lnTo>
                      <a:pt x="594" y="143"/>
                    </a:lnTo>
                    <a:lnTo>
                      <a:pt x="597" y="143"/>
                    </a:lnTo>
                    <a:lnTo>
                      <a:pt x="599" y="141"/>
                    </a:lnTo>
                    <a:lnTo>
                      <a:pt x="602" y="136"/>
                    </a:lnTo>
                    <a:lnTo>
                      <a:pt x="605" y="140"/>
                    </a:lnTo>
                    <a:lnTo>
                      <a:pt x="607" y="138"/>
                    </a:lnTo>
                    <a:lnTo>
                      <a:pt x="610" y="140"/>
                    </a:lnTo>
                    <a:lnTo>
                      <a:pt x="612" y="136"/>
                    </a:lnTo>
                    <a:lnTo>
                      <a:pt x="615" y="143"/>
                    </a:lnTo>
                    <a:lnTo>
                      <a:pt x="619" y="133"/>
                    </a:lnTo>
                    <a:lnTo>
                      <a:pt x="620" y="136"/>
                    </a:lnTo>
                    <a:lnTo>
                      <a:pt x="624" y="140"/>
                    </a:lnTo>
                    <a:lnTo>
                      <a:pt x="625" y="143"/>
                    </a:lnTo>
                    <a:lnTo>
                      <a:pt x="629" y="136"/>
                    </a:lnTo>
                    <a:lnTo>
                      <a:pt x="632" y="138"/>
                    </a:lnTo>
                    <a:lnTo>
                      <a:pt x="634" y="140"/>
                    </a:lnTo>
                    <a:lnTo>
                      <a:pt x="637" y="140"/>
                    </a:lnTo>
                    <a:lnTo>
                      <a:pt x="640" y="140"/>
                    </a:lnTo>
                    <a:lnTo>
                      <a:pt x="642" y="145"/>
                    </a:lnTo>
                    <a:lnTo>
                      <a:pt x="645" y="138"/>
                    </a:lnTo>
                    <a:lnTo>
                      <a:pt x="647" y="140"/>
                    </a:lnTo>
                    <a:lnTo>
                      <a:pt x="650" y="131"/>
                    </a:lnTo>
                    <a:lnTo>
                      <a:pt x="653" y="138"/>
                    </a:lnTo>
                    <a:lnTo>
                      <a:pt x="655" y="143"/>
                    </a:lnTo>
                    <a:lnTo>
                      <a:pt x="658" y="140"/>
                    </a:lnTo>
                    <a:lnTo>
                      <a:pt x="662" y="138"/>
                    </a:lnTo>
                    <a:lnTo>
                      <a:pt x="663" y="136"/>
                    </a:lnTo>
                    <a:lnTo>
                      <a:pt x="667" y="135"/>
                    </a:lnTo>
                    <a:lnTo>
                      <a:pt x="670" y="145"/>
                    </a:lnTo>
                    <a:lnTo>
                      <a:pt x="672" y="136"/>
                    </a:lnTo>
                    <a:lnTo>
                      <a:pt x="675" y="143"/>
                    </a:lnTo>
                    <a:lnTo>
                      <a:pt x="677" y="131"/>
                    </a:lnTo>
                    <a:lnTo>
                      <a:pt x="680" y="131"/>
                    </a:lnTo>
                    <a:lnTo>
                      <a:pt x="683" y="141"/>
                    </a:lnTo>
                    <a:lnTo>
                      <a:pt x="685" y="133"/>
                    </a:lnTo>
                    <a:lnTo>
                      <a:pt x="688" y="143"/>
                    </a:lnTo>
                    <a:lnTo>
                      <a:pt x="692" y="133"/>
                    </a:lnTo>
                    <a:lnTo>
                      <a:pt x="693" y="135"/>
                    </a:lnTo>
                    <a:lnTo>
                      <a:pt x="697" y="138"/>
                    </a:lnTo>
                    <a:lnTo>
                      <a:pt x="698" y="141"/>
                    </a:lnTo>
                    <a:lnTo>
                      <a:pt x="702" y="141"/>
                    </a:lnTo>
                    <a:lnTo>
                      <a:pt x="705" y="138"/>
                    </a:lnTo>
                    <a:lnTo>
                      <a:pt x="707" y="128"/>
                    </a:lnTo>
                    <a:lnTo>
                      <a:pt x="710" y="145"/>
                    </a:lnTo>
                    <a:lnTo>
                      <a:pt x="712" y="136"/>
                    </a:lnTo>
                    <a:lnTo>
                      <a:pt x="715" y="138"/>
                    </a:lnTo>
                    <a:lnTo>
                      <a:pt x="718" y="141"/>
                    </a:lnTo>
                    <a:lnTo>
                      <a:pt x="720" y="136"/>
                    </a:lnTo>
                    <a:lnTo>
                      <a:pt x="723" y="141"/>
                    </a:lnTo>
                    <a:lnTo>
                      <a:pt x="726" y="143"/>
                    </a:lnTo>
                    <a:lnTo>
                      <a:pt x="728" y="125"/>
                    </a:lnTo>
                    <a:lnTo>
                      <a:pt x="731" y="136"/>
                    </a:lnTo>
                    <a:lnTo>
                      <a:pt x="735" y="141"/>
                    </a:lnTo>
                    <a:lnTo>
                      <a:pt x="736" y="141"/>
                    </a:lnTo>
                    <a:lnTo>
                      <a:pt x="740" y="141"/>
                    </a:lnTo>
                    <a:lnTo>
                      <a:pt x="741" y="135"/>
                    </a:lnTo>
                    <a:lnTo>
                      <a:pt x="745" y="140"/>
                    </a:lnTo>
                    <a:lnTo>
                      <a:pt x="748" y="143"/>
                    </a:lnTo>
                    <a:lnTo>
                      <a:pt x="750" y="136"/>
                    </a:lnTo>
                    <a:lnTo>
                      <a:pt x="753" y="136"/>
                    </a:lnTo>
                    <a:lnTo>
                      <a:pt x="756" y="140"/>
                    </a:lnTo>
                    <a:lnTo>
                      <a:pt x="758" y="145"/>
                    </a:lnTo>
                    <a:lnTo>
                      <a:pt x="761" y="135"/>
                    </a:lnTo>
                    <a:lnTo>
                      <a:pt x="763" y="141"/>
                    </a:lnTo>
                    <a:lnTo>
                      <a:pt x="766" y="141"/>
                    </a:lnTo>
                    <a:lnTo>
                      <a:pt x="770" y="133"/>
                    </a:lnTo>
                    <a:lnTo>
                      <a:pt x="771" y="135"/>
                    </a:lnTo>
                    <a:lnTo>
                      <a:pt x="775" y="145"/>
                    </a:lnTo>
                    <a:lnTo>
                      <a:pt x="778" y="141"/>
                    </a:lnTo>
                    <a:lnTo>
                      <a:pt x="780" y="138"/>
                    </a:lnTo>
                    <a:lnTo>
                      <a:pt x="783" y="143"/>
                    </a:lnTo>
                    <a:lnTo>
                      <a:pt x="785" y="143"/>
                    </a:lnTo>
                    <a:lnTo>
                      <a:pt x="788" y="140"/>
                    </a:lnTo>
                    <a:lnTo>
                      <a:pt x="791" y="136"/>
                    </a:lnTo>
                    <a:lnTo>
                      <a:pt x="793" y="138"/>
                    </a:lnTo>
                    <a:lnTo>
                      <a:pt x="796" y="141"/>
                    </a:lnTo>
                    <a:lnTo>
                      <a:pt x="799" y="138"/>
                    </a:lnTo>
                    <a:lnTo>
                      <a:pt x="801" y="141"/>
                    </a:lnTo>
                    <a:lnTo>
                      <a:pt x="804" y="133"/>
                    </a:lnTo>
                    <a:lnTo>
                      <a:pt x="806" y="135"/>
                    </a:lnTo>
                    <a:lnTo>
                      <a:pt x="809" y="141"/>
                    </a:lnTo>
                    <a:lnTo>
                      <a:pt x="813" y="136"/>
                    </a:lnTo>
                    <a:lnTo>
                      <a:pt x="814" y="128"/>
                    </a:lnTo>
                    <a:lnTo>
                      <a:pt x="818" y="140"/>
                    </a:lnTo>
                    <a:lnTo>
                      <a:pt x="821" y="138"/>
                    </a:lnTo>
                    <a:lnTo>
                      <a:pt x="823" y="143"/>
                    </a:lnTo>
                    <a:lnTo>
                      <a:pt x="826" y="135"/>
                    </a:lnTo>
                    <a:lnTo>
                      <a:pt x="828" y="143"/>
                    </a:lnTo>
                    <a:lnTo>
                      <a:pt x="831" y="135"/>
                    </a:lnTo>
                    <a:lnTo>
                      <a:pt x="834" y="131"/>
                    </a:lnTo>
                    <a:lnTo>
                      <a:pt x="836" y="143"/>
                    </a:lnTo>
                    <a:lnTo>
                      <a:pt x="839" y="135"/>
                    </a:lnTo>
                    <a:lnTo>
                      <a:pt x="843" y="138"/>
                    </a:lnTo>
                    <a:lnTo>
                      <a:pt x="844" y="130"/>
                    </a:lnTo>
                    <a:lnTo>
                      <a:pt x="848" y="138"/>
                    </a:lnTo>
                    <a:lnTo>
                      <a:pt x="849" y="136"/>
                    </a:lnTo>
                    <a:lnTo>
                      <a:pt x="853" y="135"/>
                    </a:lnTo>
                    <a:lnTo>
                      <a:pt x="856" y="140"/>
                    </a:lnTo>
                    <a:lnTo>
                      <a:pt x="858" y="140"/>
                    </a:lnTo>
                    <a:lnTo>
                      <a:pt x="861" y="133"/>
                    </a:lnTo>
                    <a:lnTo>
                      <a:pt x="864" y="140"/>
                    </a:lnTo>
                    <a:lnTo>
                      <a:pt x="866" y="133"/>
                    </a:lnTo>
                    <a:lnTo>
                      <a:pt x="869" y="143"/>
                    </a:lnTo>
                    <a:lnTo>
                      <a:pt x="873" y="131"/>
                    </a:lnTo>
                    <a:lnTo>
                      <a:pt x="874" y="133"/>
                    </a:lnTo>
                    <a:lnTo>
                      <a:pt x="877" y="128"/>
                    </a:lnTo>
                    <a:lnTo>
                      <a:pt x="879" y="130"/>
                    </a:lnTo>
                    <a:lnTo>
                      <a:pt x="882" y="143"/>
                    </a:lnTo>
                    <a:lnTo>
                      <a:pt x="886" y="133"/>
                    </a:lnTo>
                    <a:lnTo>
                      <a:pt x="887" y="136"/>
                    </a:lnTo>
                    <a:lnTo>
                      <a:pt x="891" y="140"/>
                    </a:lnTo>
                    <a:lnTo>
                      <a:pt x="892" y="135"/>
                    </a:lnTo>
                    <a:lnTo>
                      <a:pt x="896" y="135"/>
                    </a:lnTo>
                    <a:lnTo>
                      <a:pt x="899" y="141"/>
                    </a:lnTo>
                    <a:lnTo>
                      <a:pt x="901" y="136"/>
                    </a:lnTo>
                    <a:lnTo>
                      <a:pt x="904" y="135"/>
                    </a:lnTo>
                    <a:lnTo>
                      <a:pt x="907" y="145"/>
                    </a:lnTo>
                    <a:lnTo>
                      <a:pt x="909" y="133"/>
                    </a:lnTo>
                    <a:lnTo>
                      <a:pt x="912" y="141"/>
                    </a:lnTo>
                    <a:lnTo>
                      <a:pt x="914" y="140"/>
                    </a:lnTo>
                    <a:lnTo>
                      <a:pt x="917" y="140"/>
                    </a:lnTo>
                    <a:lnTo>
                      <a:pt x="921" y="140"/>
                    </a:lnTo>
                    <a:lnTo>
                      <a:pt x="922" y="140"/>
                    </a:lnTo>
                    <a:lnTo>
                      <a:pt x="926" y="136"/>
                    </a:lnTo>
                    <a:lnTo>
                      <a:pt x="929" y="140"/>
                    </a:lnTo>
                    <a:lnTo>
                      <a:pt x="931" y="138"/>
                    </a:lnTo>
                    <a:lnTo>
                      <a:pt x="934" y="138"/>
                    </a:lnTo>
                    <a:lnTo>
                      <a:pt x="937" y="133"/>
                    </a:lnTo>
                    <a:lnTo>
                      <a:pt x="939" y="143"/>
                    </a:lnTo>
                    <a:lnTo>
                      <a:pt x="942" y="133"/>
                    </a:lnTo>
                    <a:lnTo>
                      <a:pt x="944" y="138"/>
                    </a:lnTo>
                    <a:lnTo>
                      <a:pt x="947" y="140"/>
                    </a:lnTo>
                    <a:lnTo>
                      <a:pt x="950" y="141"/>
                    </a:lnTo>
                    <a:lnTo>
                      <a:pt x="952" y="143"/>
                    </a:lnTo>
                    <a:lnTo>
                      <a:pt x="955" y="133"/>
                    </a:lnTo>
                    <a:lnTo>
                      <a:pt x="957" y="136"/>
                    </a:lnTo>
                    <a:lnTo>
                      <a:pt x="960" y="143"/>
                    </a:lnTo>
                    <a:lnTo>
                      <a:pt x="964" y="138"/>
                    </a:lnTo>
                    <a:lnTo>
                      <a:pt x="965" y="133"/>
                    </a:lnTo>
                    <a:lnTo>
                      <a:pt x="969" y="138"/>
                    </a:lnTo>
                    <a:lnTo>
                      <a:pt x="972" y="126"/>
                    </a:lnTo>
                    <a:lnTo>
                      <a:pt x="974" y="138"/>
                    </a:lnTo>
                    <a:lnTo>
                      <a:pt x="977" y="141"/>
                    </a:lnTo>
                    <a:lnTo>
                      <a:pt x="979" y="135"/>
                    </a:lnTo>
                    <a:lnTo>
                      <a:pt x="982" y="143"/>
                    </a:lnTo>
                    <a:lnTo>
                      <a:pt x="985" y="131"/>
                    </a:lnTo>
                    <a:lnTo>
                      <a:pt x="987" y="130"/>
                    </a:lnTo>
                    <a:lnTo>
                      <a:pt x="990" y="128"/>
                    </a:lnTo>
                    <a:lnTo>
                      <a:pt x="994" y="145"/>
                    </a:lnTo>
                    <a:lnTo>
                      <a:pt x="995" y="141"/>
                    </a:lnTo>
                    <a:lnTo>
                      <a:pt x="999" y="141"/>
                    </a:lnTo>
                    <a:lnTo>
                      <a:pt x="1002" y="140"/>
                    </a:lnTo>
                    <a:lnTo>
                      <a:pt x="1004" y="133"/>
                    </a:lnTo>
                    <a:lnTo>
                      <a:pt x="1007" y="138"/>
                    </a:lnTo>
                    <a:lnTo>
                      <a:pt x="1009" y="131"/>
                    </a:lnTo>
                    <a:lnTo>
                      <a:pt x="1012" y="128"/>
                    </a:lnTo>
                    <a:lnTo>
                      <a:pt x="1015" y="141"/>
                    </a:lnTo>
                    <a:lnTo>
                      <a:pt x="1017" y="136"/>
                    </a:lnTo>
                    <a:lnTo>
                      <a:pt x="1020" y="131"/>
                    </a:lnTo>
                    <a:lnTo>
                      <a:pt x="1024" y="135"/>
                    </a:lnTo>
                    <a:lnTo>
                      <a:pt x="1025" y="123"/>
                    </a:lnTo>
                    <a:lnTo>
                      <a:pt x="1028" y="145"/>
                    </a:lnTo>
                    <a:lnTo>
                      <a:pt x="1030" y="136"/>
                    </a:lnTo>
                    <a:lnTo>
                      <a:pt x="1033" y="143"/>
                    </a:lnTo>
                    <a:lnTo>
                      <a:pt x="1037" y="136"/>
                    </a:lnTo>
                    <a:lnTo>
                      <a:pt x="1038" y="140"/>
                    </a:lnTo>
                    <a:lnTo>
                      <a:pt x="1042" y="135"/>
                    </a:lnTo>
                    <a:lnTo>
                      <a:pt x="1043" y="131"/>
                    </a:lnTo>
                    <a:lnTo>
                      <a:pt x="1047" y="140"/>
                    </a:lnTo>
                    <a:lnTo>
                      <a:pt x="1050" y="133"/>
                    </a:lnTo>
                    <a:lnTo>
                      <a:pt x="1052" y="138"/>
                    </a:lnTo>
                    <a:lnTo>
                      <a:pt x="1055" y="141"/>
                    </a:lnTo>
                    <a:lnTo>
                      <a:pt x="1058" y="125"/>
                    </a:lnTo>
                    <a:lnTo>
                      <a:pt x="1060" y="143"/>
                    </a:lnTo>
                    <a:lnTo>
                      <a:pt x="1063" y="140"/>
                    </a:lnTo>
                    <a:lnTo>
                      <a:pt x="1067" y="141"/>
                    </a:lnTo>
                    <a:lnTo>
                      <a:pt x="1068" y="130"/>
                    </a:lnTo>
                    <a:lnTo>
                      <a:pt x="1072" y="145"/>
                    </a:lnTo>
                    <a:lnTo>
                      <a:pt x="1073" y="126"/>
                    </a:lnTo>
                    <a:lnTo>
                      <a:pt x="1077" y="138"/>
                    </a:lnTo>
                    <a:lnTo>
                      <a:pt x="1080" y="128"/>
                    </a:lnTo>
                    <a:lnTo>
                      <a:pt x="1082" y="135"/>
                    </a:lnTo>
                    <a:lnTo>
                      <a:pt x="1085" y="126"/>
                    </a:lnTo>
                    <a:lnTo>
                      <a:pt x="1088" y="120"/>
                    </a:lnTo>
                    <a:lnTo>
                      <a:pt x="1090" y="121"/>
                    </a:lnTo>
                    <a:lnTo>
                      <a:pt x="1093" y="126"/>
                    </a:lnTo>
                    <a:lnTo>
                      <a:pt x="1095" y="143"/>
                    </a:lnTo>
                    <a:lnTo>
                      <a:pt x="1098" y="135"/>
                    </a:lnTo>
                    <a:lnTo>
                      <a:pt x="1101" y="130"/>
                    </a:lnTo>
                    <a:lnTo>
                      <a:pt x="1103" y="130"/>
                    </a:lnTo>
                    <a:lnTo>
                      <a:pt x="1106" y="136"/>
                    </a:lnTo>
                    <a:lnTo>
                      <a:pt x="1110" y="141"/>
                    </a:lnTo>
                    <a:lnTo>
                      <a:pt x="1111" y="128"/>
                    </a:lnTo>
                    <a:lnTo>
                      <a:pt x="1115" y="130"/>
                    </a:lnTo>
                    <a:lnTo>
                      <a:pt x="1116" y="140"/>
                    </a:lnTo>
                    <a:lnTo>
                      <a:pt x="1120" y="133"/>
                    </a:lnTo>
                    <a:lnTo>
                      <a:pt x="1123" y="131"/>
                    </a:lnTo>
                    <a:lnTo>
                      <a:pt x="1125" y="130"/>
                    </a:lnTo>
                    <a:lnTo>
                      <a:pt x="1128" y="125"/>
                    </a:lnTo>
                    <a:lnTo>
                      <a:pt x="1131" y="140"/>
                    </a:lnTo>
                    <a:lnTo>
                      <a:pt x="1133" y="118"/>
                    </a:lnTo>
                    <a:lnTo>
                      <a:pt x="1136" y="131"/>
                    </a:lnTo>
                    <a:lnTo>
                      <a:pt x="1138" y="126"/>
                    </a:lnTo>
                    <a:lnTo>
                      <a:pt x="1141" y="131"/>
                    </a:lnTo>
                    <a:lnTo>
                      <a:pt x="1145" y="135"/>
                    </a:lnTo>
                    <a:lnTo>
                      <a:pt x="1146" y="138"/>
                    </a:lnTo>
                    <a:lnTo>
                      <a:pt x="1150" y="118"/>
                    </a:lnTo>
                    <a:lnTo>
                      <a:pt x="1153" y="123"/>
                    </a:lnTo>
                    <a:lnTo>
                      <a:pt x="1155" y="128"/>
                    </a:lnTo>
                    <a:lnTo>
                      <a:pt x="1158" y="116"/>
                    </a:lnTo>
                    <a:lnTo>
                      <a:pt x="1160" y="136"/>
                    </a:lnTo>
                    <a:lnTo>
                      <a:pt x="1163" y="131"/>
                    </a:lnTo>
                    <a:lnTo>
                      <a:pt x="1166" y="120"/>
                    </a:lnTo>
                    <a:lnTo>
                      <a:pt x="1168" y="143"/>
                    </a:lnTo>
                    <a:lnTo>
                      <a:pt x="1171" y="110"/>
                    </a:lnTo>
                    <a:lnTo>
                      <a:pt x="1174" y="57"/>
                    </a:lnTo>
                    <a:lnTo>
                      <a:pt x="1176" y="48"/>
                    </a:lnTo>
                    <a:lnTo>
                      <a:pt x="1179" y="138"/>
                    </a:lnTo>
                    <a:lnTo>
                      <a:pt x="1181" y="98"/>
                    </a:lnTo>
                    <a:lnTo>
                      <a:pt x="1184" y="111"/>
                    </a:lnTo>
                    <a:lnTo>
                      <a:pt x="1188" y="107"/>
                    </a:lnTo>
                    <a:lnTo>
                      <a:pt x="1189" y="107"/>
                    </a:lnTo>
                    <a:lnTo>
                      <a:pt x="1193" y="123"/>
                    </a:lnTo>
                    <a:lnTo>
                      <a:pt x="1196" y="83"/>
                    </a:lnTo>
                    <a:lnTo>
                      <a:pt x="1198" y="80"/>
                    </a:lnTo>
                    <a:lnTo>
                      <a:pt x="1201" y="87"/>
                    </a:lnTo>
                    <a:lnTo>
                      <a:pt x="1203" y="108"/>
                    </a:lnTo>
                    <a:lnTo>
                      <a:pt x="1206" y="62"/>
                    </a:lnTo>
                    <a:lnTo>
                      <a:pt x="1209" y="73"/>
                    </a:lnTo>
                    <a:lnTo>
                      <a:pt x="1211" y="43"/>
                    </a:lnTo>
                    <a:lnTo>
                      <a:pt x="1214" y="53"/>
                    </a:lnTo>
                    <a:lnTo>
                      <a:pt x="1218" y="0"/>
                    </a:lnTo>
                    <a:lnTo>
                      <a:pt x="1219" y="92"/>
                    </a:lnTo>
                    <a:lnTo>
                      <a:pt x="1223" y="123"/>
                    </a:lnTo>
                    <a:lnTo>
                      <a:pt x="1224" y="100"/>
                    </a:lnTo>
                    <a:lnTo>
                      <a:pt x="1228" y="82"/>
                    </a:lnTo>
                    <a:lnTo>
                      <a:pt x="1231" y="107"/>
                    </a:lnTo>
                    <a:lnTo>
                      <a:pt x="1233" y="111"/>
                    </a:lnTo>
                    <a:lnTo>
                      <a:pt x="1236" y="115"/>
                    </a:lnTo>
                    <a:lnTo>
                      <a:pt x="1239" y="88"/>
                    </a:lnTo>
                    <a:lnTo>
                      <a:pt x="1241" y="77"/>
                    </a:lnTo>
                    <a:lnTo>
                      <a:pt x="1244" y="70"/>
                    </a:lnTo>
                    <a:lnTo>
                      <a:pt x="1248" y="143"/>
                    </a:lnTo>
                    <a:lnTo>
                      <a:pt x="1249" y="90"/>
                    </a:lnTo>
                    <a:lnTo>
                      <a:pt x="1252" y="95"/>
                    </a:lnTo>
                    <a:lnTo>
                      <a:pt x="1254" y="90"/>
                    </a:lnTo>
                    <a:lnTo>
                      <a:pt x="1257" y="121"/>
                    </a:lnTo>
                    <a:lnTo>
                      <a:pt x="1261" y="121"/>
                    </a:lnTo>
                    <a:lnTo>
                      <a:pt x="1262" y="138"/>
                    </a:lnTo>
                    <a:lnTo>
                      <a:pt x="1266" y="128"/>
                    </a:lnTo>
                    <a:lnTo>
                      <a:pt x="1269" y="136"/>
                    </a:lnTo>
                    <a:lnTo>
                      <a:pt x="1271" y="140"/>
                    </a:lnTo>
                    <a:lnTo>
                      <a:pt x="1274" y="138"/>
                    </a:lnTo>
                    <a:lnTo>
                      <a:pt x="1276" y="118"/>
                    </a:lnTo>
                    <a:lnTo>
                      <a:pt x="1279" y="118"/>
                    </a:lnTo>
                    <a:lnTo>
                      <a:pt x="1282" y="140"/>
                    </a:lnTo>
                    <a:lnTo>
                      <a:pt x="1284" y="123"/>
                    </a:lnTo>
                    <a:lnTo>
                      <a:pt x="1287" y="128"/>
                    </a:lnTo>
                    <a:lnTo>
                      <a:pt x="1289" y="126"/>
                    </a:lnTo>
                    <a:lnTo>
                      <a:pt x="1292" y="133"/>
                    </a:lnTo>
                    <a:lnTo>
                      <a:pt x="1296" y="125"/>
                    </a:lnTo>
                    <a:lnTo>
                      <a:pt x="1297" y="125"/>
                    </a:lnTo>
                    <a:lnTo>
                      <a:pt x="1301" y="131"/>
                    </a:lnTo>
                    <a:lnTo>
                      <a:pt x="1304" y="126"/>
                    </a:lnTo>
                    <a:lnTo>
                      <a:pt x="1306" y="136"/>
                    </a:lnTo>
                    <a:lnTo>
                      <a:pt x="1309" y="128"/>
                    </a:lnTo>
                    <a:lnTo>
                      <a:pt x="1312" y="121"/>
                    </a:lnTo>
                    <a:lnTo>
                      <a:pt x="1314" y="133"/>
                    </a:lnTo>
                    <a:lnTo>
                      <a:pt x="1317" y="140"/>
                    </a:lnTo>
                    <a:lnTo>
                      <a:pt x="1319" y="125"/>
                    </a:lnTo>
                    <a:lnTo>
                      <a:pt x="1322" y="133"/>
                    </a:lnTo>
                    <a:lnTo>
                      <a:pt x="1325" y="138"/>
                    </a:lnTo>
                    <a:lnTo>
                      <a:pt x="1327" y="138"/>
                    </a:lnTo>
                    <a:lnTo>
                      <a:pt x="1330" y="118"/>
                    </a:lnTo>
                    <a:lnTo>
                      <a:pt x="1334" y="130"/>
                    </a:lnTo>
                    <a:lnTo>
                      <a:pt x="1335" y="140"/>
                    </a:lnTo>
                    <a:lnTo>
                      <a:pt x="1339" y="126"/>
                    </a:lnTo>
                    <a:lnTo>
                      <a:pt x="1340" y="138"/>
                    </a:lnTo>
                    <a:lnTo>
                      <a:pt x="1344" y="138"/>
                    </a:lnTo>
                    <a:lnTo>
                      <a:pt x="1347" y="133"/>
                    </a:lnTo>
                    <a:lnTo>
                      <a:pt x="1349" y="133"/>
                    </a:lnTo>
                    <a:lnTo>
                      <a:pt x="1352" y="131"/>
                    </a:lnTo>
                    <a:lnTo>
                      <a:pt x="1355" y="143"/>
                    </a:lnTo>
                    <a:lnTo>
                      <a:pt x="1357" y="143"/>
                    </a:lnTo>
                    <a:lnTo>
                      <a:pt x="1360" y="140"/>
                    </a:lnTo>
                    <a:lnTo>
                      <a:pt x="1362" y="141"/>
                    </a:lnTo>
                    <a:lnTo>
                      <a:pt x="1365" y="128"/>
                    </a:lnTo>
                    <a:lnTo>
                      <a:pt x="1369" y="145"/>
                    </a:lnTo>
                    <a:lnTo>
                      <a:pt x="1370" y="131"/>
                    </a:lnTo>
                    <a:lnTo>
                      <a:pt x="1374" y="136"/>
                    </a:lnTo>
                    <a:lnTo>
                      <a:pt x="1377" y="140"/>
                    </a:lnTo>
                    <a:lnTo>
                      <a:pt x="1379" y="126"/>
                    </a:lnTo>
                    <a:lnTo>
                      <a:pt x="1382" y="141"/>
                    </a:lnTo>
                    <a:lnTo>
                      <a:pt x="1384" y="136"/>
                    </a:lnTo>
                    <a:lnTo>
                      <a:pt x="1387" y="133"/>
                    </a:lnTo>
                    <a:lnTo>
                      <a:pt x="1390" y="143"/>
                    </a:lnTo>
                    <a:lnTo>
                      <a:pt x="1392" y="126"/>
                    </a:lnTo>
                    <a:lnTo>
                      <a:pt x="1395" y="140"/>
                    </a:lnTo>
                    <a:lnTo>
                      <a:pt x="1399" y="136"/>
                    </a:lnTo>
                    <a:lnTo>
                      <a:pt x="1400" y="138"/>
                    </a:lnTo>
                    <a:lnTo>
                      <a:pt x="1403" y="145"/>
                    </a:lnTo>
                    <a:lnTo>
                      <a:pt x="1405" y="140"/>
                    </a:lnTo>
                    <a:lnTo>
                      <a:pt x="1408" y="138"/>
                    </a:lnTo>
                    <a:lnTo>
                      <a:pt x="1412" y="140"/>
                    </a:lnTo>
                    <a:lnTo>
                      <a:pt x="1413" y="143"/>
                    </a:lnTo>
                    <a:lnTo>
                      <a:pt x="1417" y="140"/>
                    </a:lnTo>
                    <a:lnTo>
                      <a:pt x="1420" y="138"/>
                    </a:lnTo>
                    <a:lnTo>
                      <a:pt x="1422" y="130"/>
                    </a:lnTo>
                    <a:lnTo>
                      <a:pt x="1425" y="141"/>
                    </a:lnTo>
                    <a:lnTo>
                      <a:pt x="1427" y="135"/>
                    </a:lnTo>
                    <a:lnTo>
                      <a:pt x="1430" y="128"/>
                    </a:lnTo>
                    <a:lnTo>
                      <a:pt x="1433" y="145"/>
                    </a:lnTo>
                    <a:lnTo>
                      <a:pt x="1435" y="141"/>
                    </a:lnTo>
                    <a:lnTo>
                      <a:pt x="1438" y="143"/>
                    </a:lnTo>
                    <a:lnTo>
                      <a:pt x="1442" y="145"/>
                    </a:lnTo>
                    <a:lnTo>
                      <a:pt x="1443" y="145"/>
                    </a:lnTo>
                    <a:lnTo>
                      <a:pt x="1447" y="138"/>
                    </a:lnTo>
                    <a:lnTo>
                      <a:pt x="1448" y="136"/>
                    </a:lnTo>
                    <a:lnTo>
                      <a:pt x="1452" y="136"/>
                    </a:lnTo>
                    <a:lnTo>
                      <a:pt x="1455" y="138"/>
                    </a:lnTo>
                    <a:lnTo>
                      <a:pt x="1457" y="131"/>
                    </a:lnTo>
                    <a:lnTo>
                      <a:pt x="1460" y="140"/>
                    </a:lnTo>
                    <a:lnTo>
                      <a:pt x="1463" y="143"/>
                    </a:lnTo>
                    <a:lnTo>
                      <a:pt x="1465" y="130"/>
                    </a:lnTo>
                    <a:lnTo>
                      <a:pt x="1468" y="136"/>
                    </a:lnTo>
                    <a:lnTo>
                      <a:pt x="1470" y="131"/>
                    </a:lnTo>
                    <a:lnTo>
                      <a:pt x="1473" y="140"/>
                    </a:lnTo>
                    <a:lnTo>
                      <a:pt x="1476" y="141"/>
                    </a:lnTo>
                    <a:lnTo>
                      <a:pt x="1478" y="141"/>
                    </a:lnTo>
                    <a:lnTo>
                      <a:pt x="1481" y="133"/>
                    </a:lnTo>
                    <a:lnTo>
                      <a:pt x="1485" y="136"/>
                    </a:lnTo>
                    <a:lnTo>
                      <a:pt x="1486" y="141"/>
                    </a:lnTo>
                    <a:lnTo>
                      <a:pt x="1490" y="143"/>
                    </a:lnTo>
                    <a:lnTo>
                      <a:pt x="1491" y="140"/>
                    </a:lnTo>
                    <a:lnTo>
                      <a:pt x="1495" y="131"/>
                    </a:lnTo>
                    <a:lnTo>
                      <a:pt x="1498" y="140"/>
                    </a:lnTo>
                    <a:lnTo>
                      <a:pt x="1500" y="141"/>
                    </a:lnTo>
                    <a:lnTo>
                      <a:pt x="1503" y="133"/>
                    </a:lnTo>
                    <a:lnTo>
                      <a:pt x="1506" y="130"/>
                    </a:lnTo>
                    <a:lnTo>
                      <a:pt x="1508" y="145"/>
                    </a:lnTo>
                    <a:lnTo>
                      <a:pt x="1511" y="138"/>
                    </a:lnTo>
                    <a:lnTo>
                      <a:pt x="1515" y="133"/>
                    </a:lnTo>
                    <a:lnTo>
                      <a:pt x="1516" y="141"/>
                    </a:lnTo>
                    <a:lnTo>
                      <a:pt x="1520" y="131"/>
                    </a:lnTo>
                    <a:lnTo>
                      <a:pt x="1521" y="143"/>
                    </a:lnTo>
                    <a:lnTo>
                      <a:pt x="1525" y="140"/>
                    </a:lnTo>
                    <a:lnTo>
                      <a:pt x="1528" y="136"/>
                    </a:lnTo>
                    <a:lnTo>
                      <a:pt x="1530" y="136"/>
                    </a:lnTo>
                    <a:lnTo>
                      <a:pt x="1533" y="133"/>
                    </a:lnTo>
                    <a:lnTo>
                      <a:pt x="1535" y="145"/>
                    </a:lnTo>
                    <a:lnTo>
                      <a:pt x="1538" y="141"/>
                    </a:lnTo>
                    <a:lnTo>
                      <a:pt x="1541" y="138"/>
                    </a:lnTo>
                    <a:lnTo>
                      <a:pt x="1543" y="140"/>
                    </a:lnTo>
                    <a:lnTo>
                      <a:pt x="1546" y="138"/>
                    </a:lnTo>
                    <a:lnTo>
                      <a:pt x="1550" y="130"/>
                    </a:lnTo>
                    <a:lnTo>
                      <a:pt x="1551" y="138"/>
                    </a:lnTo>
                    <a:lnTo>
                      <a:pt x="1554" y="141"/>
                    </a:lnTo>
                    <a:lnTo>
                      <a:pt x="1556" y="141"/>
                    </a:lnTo>
                    <a:lnTo>
                      <a:pt x="1559" y="128"/>
                    </a:lnTo>
                    <a:lnTo>
                      <a:pt x="1563" y="141"/>
                    </a:lnTo>
                    <a:lnTo>
                      <a:pt x="1564" y="140"/>
                    </a:lnTo>
                    <a:lnTo>
                      <a:pt x="1568" y="146"/>
                    </a:lnTo>
                    <a:lnTo>
                      <a:pt x="1571" y="140"/>
                    </a:lnTo>
                    <a:lnTo>
                      <a:pt x="1573" y="125"/>
                    </a:lnTo>
                    <a:lnTo>
                      <a:pt x="1576" y="140"/>
                    </a:lnTo>
                    <a:lnTo>
                      <a:pt x="1579" y="141"/>
                    </a:lnTo>
                    <a:lnTo>
                      <a:pt x="1581" y="135"/>
                    </a:lnTo>
                    <a:lnTo>
                      <a:pt x="1584" y="140"/>
                    </a:lnTo>
                    <a:lnTo>
                      <a:pt x="1586" y="140"/>
                    </a:lnTo>
                    <a:lnTo>
                      <a:pt x="1589" y="131"/>
                    </a:lnTo>
                    <a:lnTo>
                      <a:pt x="1593" y="140"/>
                    </a:lnTo>
                    <a:lnTo>
                      <a:pt x="1594" y="140"/>
                    </a:lnTo>
                    <a:lnTo>
                      <a:pt x="1598" y="130"/>
                    </a:lnTo>
                    <a:lnTo>
                      <a:pt x="1601" y="133"/>
                    </a:lnTo>
                    <a:lnTo>
                      <a:pt x="1603" y="141"/>
                    </a:lnTo>
                    <a:lnTo>
                      <a:pt x="1606" y="138"/>
                    </a:lnTo>
                    <a:lnTo>
                      <a:pt x="1608" y="126"/>
                    </a:lnTo>
                    <a:lnTo>
                      <a:pt x="1611" y="136"/>
                    </a:lnTo>
                    <a:lnTo>
                      <a:pt x="1614" y="141"/>
                    </a:lnTo>
                    <a:lnTo>
                      <a:pt x="1616" y="126"/>
                    </a:lnTo>
                    <a:lnTo>
                      <a:pt x="1619" y="130"/>
                    </a:lnTo>
                    <a:lnTo>
                      <a:pt x="1621" y="140"/>
                    </a:lnTo>
                    <a:lnTo>
                      <a:pt x="1624" y="128"/>
                    </a:lnTo>
                    <a:lnTo>
                      <a:pt x="1627" y="135"/>
                    </a:lnTo>
                    <a:lnTo>
                      <a:pt x="1629" y="140"/>
                    </a:lnTo>
                    <a:lnTo>
                      <a:pt x="1632" y="140"/>
                    </a:lnTo>
                    <a:lnTo>
                      <a:pt x="1636" y="140"/>
                    </a:lnTo>
                    <a:lnTo>
                      <a:pt x="1637" y="128"/>
                    </a:lnTo>
                    <a:lnTo>
                      <a:pt x="1641" y="125"/>
                    </a:lnTo>
                    <a:lnTo>
                      <a:pt x="1644" y="136"/>
                    </a:lnTo>
                    <a:lnTo>
                      <a:pt x="1646" y="140"/>
                    </a:lnTo>
                    <a:lnTo>
                      <a:pt x="1649" y="130"/>
                    </a:lnTo>
                    <a:lnTo>
                      <a:pt x="1651" y="133"/>
                    </a:lnTo>
                    <a:lnTo>
                      <a:pt x="1654" y="136"/>
                    </a:lnTo>
                    <a:lnTo>
                      <a:pt x="1657" y="143"/>
                    </a:lnTo>
                    <a:lnTo>
                      <a:pt x="1659" y="136"/>
                    </a:lnTo>
                    <a:lnTo>
                      <a:pt x="1662" y="140"/>
                    </a:lnTo>
                    <a:lnTo>
                      <a:pt x="1666" y="136"/>
                    </a:lnTo>
                    <a:lnTo>
                      <a:pt x="1667" y="135"/>
                    </a:lnTo>
                    <a:lnTo>
                      <a:pt x="1671" y="133"/>
                    </a:lnTo>
                    <a:lnTo>
                      <a:pt x="1672" y="136"/>
                    </a:lnTo>
                    <a:lnTo>
                      <a:pt x="1676" y="131"/>
                    </a:lnTo>
                    <a:lnTo>
                      <a:pt x="1679" y="145"/>
                    </a:lnTo>
                    <a:lnTo>
                      <a:pt x="1681" y="141"/>
                    </a:lnTo>
                    <a:lnTo>
                      <a:pt x="1684" y="133"/>
                    </a:lnTo>
                    <a:lnTo>
                      <a:pt x="1686" y="141"/>
                    </a:lnTo>
                    <a:lnTo>
                      <a:pt x="1689" y="143"/>
                    </a:lnTo>
                    <a:lnTo>
                      <a:pt x="1692" y="135"/>
                    </a:lnTo>
                    <a:lnTo>
                      <a:pt x="1694" y="136"/>
                    </a:lnTo>
                    <a:lnTo>
                      <a:pt x="1697" y="140"/>
                    </a:lnTo>
                    <a:lnTo>
                      <a:pt x="1701" y="131"/>
                    </a:lnTo>
                    <a:lnTo>
                      <a:pt x="1702" y="140"/>
                    </a:lnTo>
                    <a:lnTo>
                      <a:pt x="1705" y="140"/>
                    </a:lnTo>
                    <a:lnTo>
                      <a:pt x="1709" y="136"/>
                    </a:lnTo>
                    <a:lnTo>
                      <a:pt x="1710" y="133"/>
                    </a:lnTo>
                    <a:lnTo>
                      <a:pt x="1714" y="145"/>
                    </a:lnTo>
                    <a:lnTo>
                      <a:pt x="1715" y="123"/>
                    </a:lnTo>
                    <a:lnTo>
                      <a:pt x="1719" y="145"/>
                    </a:lnTo>
                    <a:lnTo>
                      <a:pt x="1722" y="141"/>
                    </a:lnTo>
                    <a:lnTo>
                      <a:pt x="1724" y="140"/>
                    </a:lnTo>
                    <a:lnTo>
                      <a:pt x="1727" y="140"/>
                    </a:lnTo>
                    <a:lnTo>
                      <a:pt x="1730" y="140"/>
                    </a:lnTo>
                    <a:lnTo>
                      <a:pt x="1732" y="135"/>
                    </a:lnTo>
                    <a:lnTo>
                      <a:pt x="1735" y="136"/>
                    </a:lnTo>
                    <a:lnTo>
                      <a:pt x="1737" y="136"/>
                    </a:lnTo>
                    <a:lnTo>
                      <a:pt x="1740" y="135"/>
                    </a:lnTo>
                    <a:lnTo>
                      <a:pt x="1744" y="141"/>
                    </a:lnTo>
                    <a:lnTo>
                      <a:pt x="1745" y="138"/>
                    </a:lnTo>
                    <a:lnTo>
                      <a:pt x="1749" y="138"/>
                    </a:lnTo>
                    <a:lnTo>
                      <a:pt x="1752" y="138"/>
                    </a:lnTo>
                    <a:lnTo>
                      <a:pt x="1754" y="133"/>
                    </a:lnTo>
                    <a:lnTo>
                      <a:pt x="1757" y="138"/>
                    </a:lnTo>
                    <a:lnTo>
                      <a:pt x="1759" y="131"/>
                    </a:lnTo>
                    <a:lnTo>
                      <a:pt x="1762" y="143"/>
                    </a:lnTo>
                    <a:lnTo>
                      <a:pt x="1765" y="143"/>
                    </a:lnTo>
                    <a:lnTo>
                      <a:pt x="1767" y="140"/>
                    </a:lnTo>
                    <a:lnTo>
                      <a:pt x="1770" y="141"/>
                    </a:lnTo>
                    <a:lnTo>
                      <a:pt x="1774" y="143"/>
                    </a:lnTo>
                    <a:lnTo>
                      <a:pt x="1775" y="135"/>
                    </a:lnTo>
                    <a:lnTo>
                      <a:pt x="1778" y="141"/>
                    </a:lnTo>
                    <a:lnTo>
                      <a:pt x="1780" y="145"/>
                    </a:lnTo>
                    <a:lnTo>
                      <a:pt x="1783" y="140"/>
                    </a:lnTo>
                    <a:lnTo>
                      <a:pt x="1787" y="141"/>
                    </a:lnTo>
                    <a:lnTo>
                      <a:pt x="1788" y="140"/>
                    </a:lnTo>
                    <a:lnTo>
                      <a:pt x="1792" y="136"/>
                    </a:lnTo>
                    <a:lnTo>
                      <a:pt x="1795" y="140"/>
                    </a:lnTo>
                    <a:lnTo>
                      <a:pt x="1797" y="128"/>
                    </a:lnTo>
                    <a:lnTo>
                      <a:pt x="1800" y="141"/>
                    </a:lnTo>
                    <a:lnTo>
                      <a:pt x="1802" y="136"/>
                    </a:lnTo>
                    <a:lnTo>
                      <a:pt x="1805" y="136"/>
                    </a:lnTo>
                    <a:lnTo>
                      <a:pt x="1808" y="140"/>
                    </a:lnTo>
                    <a:lnTo>
                      <a:pt x="1810" y="141"/>
                    </a:lnTo>
                    <a:lnTo>
                      <a:pt x="1813" y="143"/>
                    </a:lnTo>
                    <a:lnTo>
                      <a:pt x="1817" y="135"/>
                    </a:lnTo>
                    <a:lnTo>
                      <a:pt x="1818" y="135"/>
                    </a:lnTo>
                    <a:lnTo>
                      <a:pt x="1822" y="138"/>
                    </a:lnTo>
                    <a:lnTo>
                      <a:pt x="1823" y="138"/>
                    </a:lnTo>
                    <a:lnTo>
                      <a:pt x="1827" y="145"/>
                    </a:lnTo>
                    <a:lnTo>
                      <a:pt x="1830" y="138"/>
                    </a:lnTo>
                    <a:lnTo>
                      <a:pt x="1832" y="133"/>
                    </a:lnTo>
                    <a:lnTo>
                      <a:pt x="1835" y="143"/>
                    </a:lnTo>
                    <a:lnTo>
                      <a:pt x="1838" y="128"/>
                    </a:lnTo>
                    <a:lnTo>
                      <a:pt x="1840" y="140"/>
                    </a:lnTo>
                    <a:lnTo>
                      <a:pt x="1843" y="143"/>
                    </a:lnTo>
                    <a:lnTo>
                      <a:pt x="1847" y="143"/>
                    </a:lnTo>
                    <a:lnTo>
                      <a:pt x="1848" y="135"/>
                    </a:lnTo>
                    <a:lnTo>
                      <a:pt x="1851" y="141"/>
                    </a:lnTo>
                    <a:lnTo>
                      <a:pt x="1853" y="145"/>
                    </a:lnTo>
                    <a:lnTo>
                      <a:pt x="1856" y="133"/>
                    </a:lnTo>
                    <a:lnTo>
                      <a:pt x="1860" y="140"/>
                    </a:lnTo>
                    <a:lnTo>
                      <a:pt x="1861" y="136"/>
                    </a:lnTo>
                    <a:lnTo>
                      <a:pt x="1865" y="140"/>
                    </a:lnTo>
                    <a:lnTo>
                      <a:pt x="1866" y="138"/>
                    </a:lnTo>
                    <a:lnTo>
                      <a:pt x="1870" y="140"/>
                    </a:lnTo>
                    <a:lnTo>
                      <a:pt x="1873" y="136"/>
                    </a:lnTo>
                    <a:lnTo>
                      <a:pt x="1875" y="133"/>
                    </a:lnTo>
                    <a:lnTo>
                      <a:pt x="1878" y="145"/>
                    </a:lnTo>
                    <a:lnTo>
                      <a:pt x="1881" y="138"/>
                    </a:lnTo>
                    <a:lnTo>
                      <a:pt x="1883" y="143"/>
                    </a:lnTo>
                    <a:lnTo>
                      <a:pt x="1886" y="143"/>
                    </a:lnTo>
                    <a:lnTo>
                      <a:pt x="1888" y="136"/>
                    </a:lnTo>
                    <a:lnTo>
                      <a:pt x="1891" y="131"/>
                    </a:lnTo>
                    <a:lnTo>
                      <a:pt x="1895" y="143"/>
                    </a:lnTo>
                    <a:lnTo>
                      <a:pt x="1896" y="140"/>
                    </a:lnTo>
                    <a:lnTo>
                      <a:pt x="1900" y="141"/>
                    </a:lnTo>
                    <a:lnTo>
                      <a:pt x="1903" y="133"/>
                    </a:lnTo>
                    <a:lnTo>
                      <a:pt x="1905" y="141"/>
                    </a:lnTo>
                    <a:lnTo>
                      <a:pt x="1908" y="135"/>
                    </a:lnTo>
                    <a:lnTo>
                      <a:pt x="1911" y="138"/>
                    </a:lnTo>
                    <a:lnTo>
                      <a:pt x="1913" y="141"/>
                    </a:lnTo>
                    <a:lnTo>
                      <a:pt x="1916" y="143"/>
                    </a:lnTo>
                    <a:lnTo>
                      <a:pt x="1918" y="138"/>
                    </a:lnTo>
                    <a:lnTo>
                      <a:pt x="1921" y="136"/>
                    </a:lnTo>
                    <a:lnTo>
                      <a:pt x="1925" y="125"/>
                    </a:lnTo>
                    <a:lnTo>
                      <a:pt x="1926" y="141"/>
                    </a:lnTo>
                    <a:lnTo>
                      <a:pt x="1929" y="130"/>
                    </a:lnTo>
                    <a:lnTo>
                      <a:pt x="1933" y="136"/>
                    </a:lnTo>
                    <a:lnTo>
                      <a:pt x="1934" y="126"/>
                    </a:lnTo>
                    <a:lnTo>
                      <a:pt x="1938" y="135"/>
                    </a:lnTo>
                    <a:lnTo>
                      <a:pt x="1939" y="135"/>
                    </a:lnTo>
                    <a:lnTo>
                      <a:pt x="1943" y="131"/>
                    </a:lnTo>
                    <a:lnTo>
                      <a:pt x="1946" y="138"/>
                    </a:lnTo>
                    <a:lnTo>
                      <a:pt x="1948" y="141"/>
                    </a:lnTo>
                    <a:lnTo>
                      <a:pt x="1951" y="133"/>
                    </a:lnTo>
                    <a:lnTo>
                      <a:pt x="1953" y="130"/>
                    </a:lnTo>
                    <a:lnTo>
                      <a:pt x="1956" y="128"/>
                    </a:lnTo>
                    <a:lnTo>
                      <a:pt x="1959" y="140"/>
                    </a:lnTo>
                    <a:lnTo>
                      <a:pt x="1961" y="138"/>
                    </a:lnTo>
                    <a:lnTo>
                      <a:pt x="1964" y="130"/>
                    </a:lnTo>
                    <a:lnTo>
                      <a:pt x="1968" y="128"/>
                    </a:lnTo>
                    <a:lnTo>
                      <a:pt x="1969" y="128"/>
                    </a:lnTo>
                    <a:lnTo>
                      <a:pt x="1973" y="138"/>
                    </a:lnTo>
                    <a:lnTo>
                      <a:pt x="1976" y="133"/>
                    </a:lnTo>
                    <a:lnTo>
                      <a:pt x="1978" y="130"/>
                    </a:lnTo>
                    <a:lnTo>
                      <a:pt x="1981" y="126"/>
                    </a:lnTo>
                    <a:lnTo>
                      <a:pt x="1983" y="136"/>
                    </a:lnTo>
                    <a:lnTo>
                      <a:pt x="1986" y="128"/>
                    </a:lnTo>
                    <a:lnTo>
                      <a:pt x="1989" y="121"/>
                    </a:lnTo>
                    <a:lnTo>
                      <a:pt x="1991" y="125"/>
                    </a:lnTo>
                    <a:lnTo>
                      <a:pt x="1994" y="110"/>
                    </a:lnTo>
                    <a:lnTo>
                      <a:pt x="1998" y="135"/>
                    </a:lnTo>
                    <a:lnTo>
                      <a:pt x="1999" y="136"/>
                    </a:lnTo>
                    <a:lnTo>
                      <a:pt x="2002" y="115"/>
                    </a:lnTo>
                    <a:lnTo>
                      <a:pt x="2004" y="135"/>
                    </a:lnTo>
                    <a:lnTo>
                      <a:pt x="2007" y="113"/>
                    </a:lnTo>
                    <a:lnTo>
                      <a:pt x="2011" y="126"/>
                    </a:lnTo>
                    <a:lnTo>
                      <a:pt x="2012" y="120"/>
                    </a:lnTo>
                    <a:lnTo>
                      <a:pt x="2016" y="125"/>
                    </a:lnTo>
                    <a:lnTo>
                      <a:pt x="2019" y="83"/>
                    </a:lnTo>
                    <a:lnTo>
                      <a:pt x="2021" y="110"/>
                    </a:lnTo>
                    <a:lnTo>
                      <a:pt x="2024" y="1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582" name="Freeform 406"/>
            <p:cNvSpPr>
              <a:spLocks/>
            </p:cNvSpPr>
            <p:nvPr/>
          </p:nvSpPr>
          <p:spPr bwMode="auto">
            <a:xfrm>
              <a:off x="2693" y="2427"/>
              <a:ext cx="491" cy="95"/>
            </a:xfrm>
            <a:custGeom>
              <a:avLst/>
              <a:gdLst>
                <a:gd name="T0" fmla="*/ 5 w 491"/>
                <a:gd name="T1" fmla="*/ 66 h 95"/>
                <a:gd name="T2" fmla="*/ 13 w 491"/>
                <a:gd name="T3" fmla="*/ 40 h 95"/>
                <a:gd name="T4" fmla="*/ 22 w 491"/>
                <a:gd name="T5" fmla="*/ 58 h 95"/>
                <a:gd name="T6" fmla="*/ 30 w 491"/>
                <a:gd name="T7" fmla="*/ 68 h 95"/>
                <a:gd name="T8" fmla="*/ 38 w 491"/>
                <a:gd name="T9" fmla="*/ 65 h 95"/>
                <a:gd name="T10" fmla="*/ 45 w 491"/>
                <a:gd name="T11" fmla="*/ 22 h 95"/>
                <a:gd name="T12" fmla="*/ 53 w 491"/>
                <a:gd name="T13" fmla="*/ 53 h 95"/>
                <a:gd name="T14" fmla="*/ 61 w 491"/>
                <a:gd name="T15" fmla="*/ 65 h 95"/>
                <a:gd name="T16" fmla="*/ 70 w 491"/>
                <a:gd name="T17" fmla="*/ 78 h 95"/>
                <a:gd name="T18" fmla="*/ 78 w 491"/>
                <a:gd name="T19" fmla="*/ 65 h 95"/>
                <a:gd name="T20" fmla="*/ 86 w 491"/>
                <a:gd name="T21" fmla="*/ 45 h 95"/>
                <a:gd name="T22" fmla="*/ 95 w 491"/>
                <a:gd name="T23" fmla="*/ 83 h 95"/>
                <a:gd name="T24" fmla="*/ 103 w 491"/>
                <a:gd name="T25" fmla="*/ 73 h 95"/>
                <a:gd name="T26" fmla="*/ 110 w 491"/>
                <a:gd name="T27" fmla="*/ 85 h 95"/>
                <a:gd name="T28" fmla="*/ 118 w 491"/>
                <a:gd name="T29" fmla="*/ 91 h 95"/>
                <a:gd name="T30" fmla="*/ 126 w 491"/>
                <a:gd name="T31" fmla="*/ 73 h 95"/>
                <a:gd name="T32" fmla="*/ 134 w 491"/>
                <a:gd name="T33" fmla="*/ 85 h 95"/>
                <a:gd name="T34" fmla="*/ 143 w 491"/>
                <a:gd name="T35" fmla="*/ 86 h 95"/>
                <a:gd name="T36" fmla="*/ 151 w 491"/>
                <a:gd name="T37" fmla="*/ 88 h 95"/>
                <a:gd name="T38" fmla="*/ 159 w 491"/>
                <a:gd name="T39" fmla="*/ 91 h 95"/>
                <a:gd name="T40" fmla="*/ 168 w 491"/>
                <a:gd name="T41" fmla="*/ 73 h 95"/>
                <a:gd name="T42" fmla="*/ 174 w 491"/>
                <a:gd name="T43" fmla="*/ 73 h 95"/>
                <a:gd name="T44" fmla="*/ 183 w 491"/>
                <a:gd name="T45" fmla="*/ 71 h 95"/>
                <a:gd name="T46" fmla="*/ 191 w 491"/>
                <a:gd name="T47" fmla="*/ 91 h 95"/>
                <a:gd name="T48" fmla="*/ 199 w 491"/>
                <a:gd name="T49" fmla="*/ 88 h 95"/>
                <a:gd name="T50" fmla="*/ 207 w 491"/>
                <a:gd name="T51" fmla="*/ 90 h 95"/>
                <a:gd name="T52" fmla="*/ 216 w 491"/>
                <a:gd name="T53" fmla="*/ 71 h 95"/>
                <a:gd name="T54" fmla="*/ 224 w 491"/>
                <a:gd name="T55" fmla="*/ 90 h 95"/>
                <a:gd name="T56" fmla="*/ 232 w 491"/>
                <a:gd name="T57" fmla="*/ 93 h 95"/>
                <a:gd name="T58" fmla="*/ 239 w 491"/>
                <a:gd name="T59" fmla="*/ 85 h 95"/>
                <a:gd name="T60" fmla="*/ 247 w 491"/>
                <a:gd name="T61" fmla="*/ 93 h 95"/>
                <a:gd name="T62" fmla="*/ 256 w 491"/>
                <a:gd name="T63" fmla="*/ 86 h 95"/>
                <a:gd name="T64" fmla="*/ 264 w 491"/>
                <a:gd name="T65" fmla="*/ 91 h 95"/>
                <a:gd name="T66" fmla="*/ 272 w 491"/>
                <a:gd name="T67" fmla="*/ 95 h 95"/>
                <a:gd name="T68" fmla="*/ 280 w 491"/>
                <a:gd name="T69" fmla="*/ 85 h 95"/>
                <a:gd name="T70" fmla="*/ 289 w 491"/>
                <a:gd name="T71" fmla="*/ 88 h 95"/>
                <a:gd name="T72" fmla="*/ 297 w 491"/>
                <a:gd name="T73" fmla="*/ 91 h 95"/>
                <a:gd name="T74" fmla="*/ 305 w 491"/>
                <a:gd name="T75" fmla="*/ 93 h 95"/>
                <a:gd name="T76" fmla="*/ 312 w 491"/>
                <a:gd name="T77" fmla="*/ 91 h 95"/>
                <a:gd name="T78" fmla="*/ 320 w 491"/>
                <a:gd name="T79" fmla="*/ 91 h 95"/>
                <a:gd name="T80" fmla="*/ 329 w 491"/>
                <a:gd name="T81" fmla="*/ 88 h 95"/>
                <a:gd name="T82" fmla="*/ 337 w 491"/>
                <a:gd name="T83" fmla="*/ 91 h 95"/>
                <a:gd name="T84" fmla="*/ 345 w 491"/>
                <a:gd name="T85" fmla="*/ 93 h 95"/>
                <a:gd name="T86" fmla="*/ 354 w 491"/>
                <a:gd name="T87" fmla="*/ 91 h 95"/>
                <a:gd name="T88" fmla="*/ 362 w 491"/>
                <a:gd name="T89" fmla="*/ 81 h 95"/>
                <a:gd name="T90" fmla="*/ 370 w 491"/>
                <a:gd name="T91" fmla="*/ 85 h 95"/>
                <a:gd name="T92" fmla="*/ 377 w 491"/>
                <a:gd name="T93" fmla="*/ 91 h 95"/>
                <a:gd name="T94" fmla="*/ 385 w 491"/>
                <a:gd name="T95" fmla="*/ 90 h 95"/>
                <a:gd name="T96" fmla="*/ 393 w 491"/>
                <a:gd name="T97" fmla="*/ 90 h 95"/>
                <a:gd name="T98" fmla="*/ 402 w 491"/>
                <a:gd name="T99" fmla="*/ 86 h 95"/>
                <a:gd name="T100" fmla="*/ 410 w 491"/>
                <a:gd name="T101" fmla="*/ 90 h 95"/>
                <a:gd name="T102" fmla="*/ 418 w 491"/>
                <a:gd name="T103" fmla="*/ 81 h 95"/>
                <a:gd name="T104" fmla="*/ 427 w 491"/>
                <a:gd name="T105" fmla="*/ 90 h 95"/>
                <a:gd name="T106" fmla="*/ 435 w 491"/>
                <a:gd name="T107" fmla="*/ 90 h 95"/>
                <a:gd name="T108" fmla="*/ 441 w 491"/>
                <a:gd name="T109" fmla="*/ 86 h 95"/>
                <a:gd name="T110" fmla="*/ 450 w 491"/>
                <a:gd name="T111" fmla="*/ 93 h 95"/>
                <a:gd name="T112" fmla="*/ 458 w 491"/>
                <a:gd name="T113" fmla="*/ 90 h 95"/>
                <a:gd name="T114" fmla="*/ 466 w 491"/>
                <a:gd name="T115" fmla="*/ 90 h 95"/>
                <a:gd name="T116" fmla="*/ 475 w 491"/>
                <a:gd name="T117" fmla="*/ 93 h 95"/>
                <a:gd name="T118" fmla="*/ 483 w 491"/>
                <a:gd name="T119" fmla="*/ 90 h 95"/>
                <a:gd name="T120" fmla="*/ 491 w 491"/>
                <a:gd name="T121" fmla="*/ 8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95">
                  <a:moveTo>
                    <a:pt x="0" y="78"/>
                  </a:moveTo>
                  <a:lnTo>
                    <a:pt x="2" y="48"/>
                  </a:lnTo>
                  <a:lnTo>
                    <a:pt x="5" y="66"/>
                  </a:lnTo>
                  <a:lnTo>
                    <a:pt x="8" y="73"/>
                  </a:lnTo>
                  <a:lnTo>
                    <a:pt x="10" y="88"/>
                  </a:lnTo>
                  <a:lnTo>
                    <a:pt x="13" y="40"/>
                  </a:lnTo>
                  <a:lnTo>
                    <a:pt x="17" y="30"/>
                  </a:lnTo>
                  <a:lnTo>
                    <a:pt x="18" y="83"/>
                  </a:lnTo>
                  <a:lnTo>
                    <a:pt x="22" y="58"/>
                  </a:lnTo>
                  <a:lnTo>
                    <a:pt x="23" y="17"/>
                  </a:lnTo>
                  <a:lnTo>
                    <a:pt x="27" y="47"/>
                  </a:lnTo>
                  <a:lnTo>
                    <a:pt x="30" y="68"/>
                  </a:lnTo>
                  <a:lnTo>
                    <a:pt x="32" y="60"/>
                  </a:lnTo>
                  <a:lnTo>
                    <a:pt x="35" y="27"/>
                  </a:lnTo>
                  <a:lnTo>
                    <a:pt x="38" y="65"/>
                  </a:lnTo>
                  <a:lnTo>
                    <a:pt x="40" y="55"/>
                  </a:lnTo>
                  <a:lnTo>
                    <a:pt x="43" y="35"/>
                  </a:lnTo>
                  <a:lnTo>
                    <a:pt x="45" y="22"/>
                  </a:lnTo>
                  <a:lnTo>
                    <a:pt x="48" y="70"/>
                  </a:lnTo>
                  <a:lnTo>
                    <a:pt x="52" y="28"/>
                  </a:lnTo>
                  <a:lnTo>
                    <a:pt x="53" y="53"/>
                  </a:lnTo>
                  <a:lnTo>
                    <a:pt x="56" y="0"/>
                  </a:lnTo>
                  <a:lnTo>
                    <a:pt x="60" y="15"/>
                  </a:lnTo>
                  <a:lnTo>
                    <a:pt x="61" y="65"/>
                  </a:lnTo>
                  <a:lnTo>
                    <a:pt x="65" y="60"/>
                  </a:lnTo>
                  <a:lnTo>
                    <a:pt x="66" y="66"/>
                  </a:lnTo>
                  <a:lnTo>
                    <a:pt x="70" y="78"/>
                  </a:lnTo>
                  <a:lnTo>
                    <a:pt x="73" y="76"/>
                  </a:lnTo>
                  <a:lnTo>
                    <a:pt x="75" y="43"/>
                  </a:lnTo>
                  <a:lnTo>
                    <a:pt x="78" y="65"/>
                  </a:lnTo>
                  <a:lnTo>
                    <a:pt x="81" y="65"/>
                  </a:lnTo>
                  <a:lnTo>
                    <a:pt x="83" y="57"/>
                  </a:lnTo>
                  <a:lnTo>
                    <a:pt x="86" y="45"/>
                  </a:lnTo>
                  <a:lnTo>
                    <a:pt x="88" y="81"/>
                  </a:lnTo>
                  <a:lnTo>
                    <a:pt x="91" y="83"/>
                  </a:lnTo>
                  <a:lnTo>
                    <a:pt x="95" y="83"/>
                  </a:lnTo>
                  <a:lnTo>
                    <a:pt x="96" y="80"/>
                  </a:lnTo>
                  <a:lnTo>
                    <a:pt x="100" y="80"/>
                  </a:lnTo>
                  <a:lnTo>
                    <a:pt x="103" y="73"/>
                  </a:lnTo>
                  <a:lnTo>
                    <a:pt x="105" y="90"/>
                  </a:lnTo>
                  <a:lnTo>
                    <a:pt x="108" y="91"/>
                  </a:lnTo>
                  <a:lnTo>
                    <a:pt x="110" y="85"/>
                  </a:lnTo>
                  <a:lnTo>
                    <a:pt x="113" y="81"/>
                  </a:lnTo>
                  <a:lnTo>
                    <a:pt x="116" y="80"/>
                  </a:lnTo>
                  <a:lnTo>
                    <a:pt x="118" y="91"/>
                  </a:lnTo>
                  <a:lnTo>
                    <a:pt x="121" y="88"/>
                  </a:lnTo>
                  <a:lnTo>
                    <a:pt x="125" y="81"/>
                  </a:lnTo>
                  <a:lnTo>
                    <a:pt x="126" y="73"/>
                  </a:lnTo>
                  <a:lnTo>
                    <a:pt x="129" y="90"/>
                  </a:lnTo>
                  <a:lnTo>
                    <a:pt x="131" y="81"/>
                  </a:lnTo>
                  <a:lnTo>
                    <a:pt x="134" y="85"/>
                  </a:lnTo>
                  <a:lnTo>
                    <a:pt x="138" y="86"/>
                  </a:lnTo>
                  <a:lnTo>
                    <a:pt x="139" y="93"/>
                  </a:lnTo>
                  <a:lnTo>
                    <a:pt x="143" y="86"/>
                  </a:lnTo>
                  <a:lnTo>
                    <a:pt x="146" y="83"/>
                  </a:lnTo>
                  <a:lnTo>
                    <a:pt x="148" y="76"/>
                  </a:lnTo>
                  <a:lnTo>
                    <a:pt x="151" y="88"/>
                  </a:lnTo>
                  <a:lnTo>
                    <a:pt x="154" y="83"/>
                  </a:lnTo>
                  <a:lnTo>
                    <a:pt x="156" y="83"/>
                  </a:lnTo>
                  <a:lnTo>
                    <a:pt x="159" y="91"/>
                  </a:lnTo>
                  <a:lnTo>
                    <a:pt x="161" y="88"/>
                  </a:lnTo>
                  <a:lnTo>
                    <a:pt x="164" y="81"/>
                  </a:lnTo>
                  <a:lnTo>
                    <a:pt x="168" y="73"/>
                  </a:lnTo>
                  <a:lnTo>
                    <a:pt x="169" y="71"/>
                  </a:lnTo>
                  <a:lnTo>
                    <a:pt x="173" y="91"/>
                  </a:lnTo>
                  <a:lnTo>
                    <a:pt x="174" y="73"/>
                  </a:lnTo>
                  <a:lnTo>
                    <a:pt x="178" y="81"/>
                  </a:lnTo>
                  <a:lnTo>
                    <a:pt x="181" y="78"/>
                  </a:lnTo>
                  <a:lnTo>
                    <a:pt x="183" y="71"/>
                  </a:lnTo>
                  <a:lnTo>
                    <a:pt x="186" y="85"/>
                  </a:lnTo>
                  <a:lnTo>
                    <a:pt x="189" y="81"/>
                  </a:lnTo>
                  <a:lnTo>
                    <a:pt x="191" y="91"/>
                  </a:lnTo>
                  <a:lnTo>
                    <a:pt x="194" y="76"/>
                  </a:lnTo>
                  <a:lnTo>
                    <a:pt x="196" y="71"/>
                  </a:lnTo>
                  <a:lnTo>
                    <a:pt x="199" y="88"/>
                  </a:lnTo>
                  <a:lnTo>
                    <a:pt x="203" y="86"/>
                  </a:lnTo>
                  <a:lnTo>
                    <a:pt x="204" y="80"/>
                  </a:lnTo>
                  <a:lnTo>
                    <a:pt x="207" y="90"/>
                  </a:lnTo>
                  <a:lnTo>
                    <a:pt x="211" y="66"/>
                  </a:lnTo>
                  <a:lnTo>
                    <a:pt x="212" y="75"/>
                  </a:lnTo>
                  <a:lnTo>
                    <a:pt x="216" y="71"/>
                  </a:lnTo>
                  <a:lnTo>
                    <a:pt x="219" y="80"/>
                  </a:lnTo>
                  <a:lnTo>
                    <a:pt x="221" y="85"/>
                  </a:lnTo>
                  <a:lnTo>
                    <a:pt x="224" y="90"/>
                  </a:lnTo>
                  <a:lnTo>
                    <a:pt x="226" y="86"/>
                  </a:lnTo>
                  <a:lnTo>
                    <a:pt x="229" y="81"/>
                  </a:lnTo>
                  <a:lnTo>
                    <a:pt x="232" y="93"/>
                  </a:lnTo>
                  <a:lnTo>
                    <a:pt x="234" y="90"/>
                  </a:lnTo>
                  <a:lnTo>
                    <a:pt x="237" y="91"/>
                  </a:lnTo>
                  <a:lnTo>
                    <a:pt x="239" y="85"/>
                  </a:lnTo>
                  <a:lnTo>
                    <a:pt x="242" y="90"/>
                  </a:lnTo>
                  <a:lnTo>
                    <a:pt x="246" y="61"/>
                  </a:lnTo>
                  <a:lnTo>
                    <a:pt x="247" y="93"/>
                  </a:lnTo>
                  <a:lnTo>
                    <a:pt x="251" y="88"/>
                  </a:lnTo>
                  <a:lnTo>
                    <a:pt x="254" y="85"/>
                  </a:lnTo>
                  <a:lnTo>
                    <a:pt x="256" y="86"/>
                  </a:lnTo>
                  <a:lnTo>
                    <a:pt x="259" y="91"/>
                  </a:lnTo>
                  <a:lnTo>
                    <a:pt x="262" y="76"/>
                  </a:lnTo>
                  <a:lnTo>
                    <a:pt x="264" y="91"/>
                  </a:lnTo>
                  <a:lnTo>
                    <a:pt x="267" y="88"/>
                  </a:lnTo>
                  <a:lnTo>
                    <a:pt x="269" y="88"/>
                  </a:lnTo>
                  <a:lnTo>
                    <a:pt x="272" y="95"/>
                  </a:lnTo>
                  <a:lnTo>
                    <a:pt x="276" y="86"/>
                  </a:lnTo>
                  <a:lnTo>
                    <a:pt x="277" y="90"/>
                  </a:lnTo>
                  <a:lnTo>
                    <a:pt x="280" y="85"/>
                  </a:lnTo>
                  <a:lnTo>
                    <a:pt x="284" y="88"/>
                  </a:lnTo>
                  <a:lnTo>
                    <a:pt x="285" y="85"/>
                  </a:lnTo>
                  <a:lnTo>
                    <a:pt x="289" y="88"/>
                  </a:lnTo>
                  <a:lnTo>
                    <a:pt x="290" y="80"/>
                  </a:lnTo>
                  <a:lnTo>
                    <a:pt x="294" y="86"/>
                  </a:lnTo>
                  <a:lnTo>
                    <a:pt x="297" y="91"/>
                  </a:lnTo>
                  <a:lnTo>
                    <a:pt x="299" y="90"/>
                  </a:lnTo>
                  <a:lnTo>
                    <a:pt x="302" y="91"/>
                  </a:lnTo>
                  <a:lnTo>
                    <a:pt x="305" y="93"/>
                  </a:lnTo>
                  <a:lnTo>
                    <a:pt x="307" y="85"/>
                  </a:lnTo>
                  <a:lnTo>
                    <a:pt x="310" y="88"/>
                  </a:lnTo>
                  <a:lnTo>
                    <a:pt x="312" y="91"/>
                  </a:lnTo>
                  <a:lnTo>
                    <a:pt x="315" y="88"/>
                  </a:lnTo>
                  <a:lnTo>
                    <a:pt x="319" y="88"/>
                  </a:lnTo>
                  <a:lnTo>
                    <a:pt x="320" y="91"/>
                  </a:lnTo>
                  <a:lnTo>
                    <a:pt x="324" y="91"/>
                  </a:lnTo>
                  <a:lnTo>
                    <a:pt x="327" y="90"/>
                  </a:lnTo>
                  <a:lnTo>
                    <a:pt x="329" y="88"/>
                  </a:lnTo>
                  <a:lnTo>
                    <a:pt x="332" y="86"/>
                  </a:lnTo>
                  <a:lnTo>
                    <a:pt x="334" y="90"/>
                  </a:lnTo>
                  <a:lnTo>
                    <a:pt x="337" y="91"/>
                  </a:lnTo>
                  <a:lnTo>
                    <a:pt x="340" y="91"/>
                  </a:lnTo>
                  <a:lnTo>
                    <a:pt x="342" y="88"/>
                  </a:lnTo>
                  <a:lnTo>
                    <a:pt x="345" y="93"/>
                  </a:lnTo>
                  <a:lnTo>
                    <a:pt x="349" y="88"/>
                  </a:lnTo>
                  <a:lnTo>
                    <a:pt x="350" y="86"/>
                  </a:lnTo>
                  <a:lnTo>
                    <a:pt x="354" y="91"/>
                  </a:lnTo>
                  <a:lnTo>
                    <a:pt x="355" y="85"/>
                  </a:lnTo>
                  <a:lnTo>
                    <a:pt x="358" y="83"/>
                  </a:lnTo>
                  <a:lnTo>
                    <a:pt x="362" y="81"/>
                  </a:lnTo>
                  <a:lnTo>
                    <a:pt x="363" y="95"/>
                  </a:lnTo>
                  <a:lnTo>
                    <a:pt x="367" y="90"/>
                  </a:lnTo>
                  <a:lnTo>
                    <a:pt x="370" y="85"/>
                  </a:lnTo>
                  <a:lnTo>
                    <a:pt x="372" y="86"/>
                  </a:lnTo>
                  <a:lnTo>
                    <a:pt x="375" y="91"/>
                  </a:lnTo>
                  <a:lnTo>
                    <a:pt x="377" y="91"/>
                  </a:lnTo>
                  <a:lnTo>
                    <a:pt x="380" y="86"/>
                  </a:lnTo>
                  <a:lnTo>
                    <a:pt x="383" y="91"/>
                  </a:lnTo>
                  <a:lnTo>
                    <a:pt x="385" y="90"/>
                  </a:lnTo>
                  <a:lnTo>
                    <a:pt x="388" y="91"/>
                  </a:lnTo>
                  <a:lnTo>
                    <a:pt x="392" y="93"/>
                  </a:lnTo>
                  <a:lnTo>
                    <a:pt x="393" y="90"/>
                  </a:lnTo>
                  <a:lnTo>
                    <a:pt x="397" y="90"/>
                  </a:lnTo>
                  <a:lnTo>
                    <a:pt x="400" y="91"/>
                  </a:lnTo>
                  <a:lnTo>
                    <a:pt x="402" y="86"/>
                  </a:lnTo>
                  <a:lnTo>
                    <a:pt x="405" y="93"/>
                  </a:lnTo>
                  <a:lnTo>
                    <a:pt x="407" y="88"/>
                  </a:lnTo>
                  <a:lnTo>
                    <a:pt x="410" y="90"/>
                  </a:lnTo>
                  <a:lnTo>
                    <a:pt x="413" y="86"/>
                  </a:lnTo>
                  <a:lnTo>
                    <a:pt x="415" y="91"/>
                  </a:lnTo>
                  <a:lnTo>
                    <a:pt x="418" y="81"/>
                  </a:lnTo>
                  <a:lnTo>
                    <a:pt x="420" y="91"/>
                  </a:lnTo>
                  <a:lnTo>
                    <a:pt x="423" y="90"/>
                  </a:lnTo>
                  <a:lnTo>
                    <a:pt x="427" y="90"/>
                  </a:lnTo>
                  <a:lnTo>
                    <a:pt x="428" y="91"/>
                  </a:lnTo>
                  <a:lnTo>
                    <a:pt x="431" y="86"/>
                  </a:lnTo>
                  <a:lnTo>
                    <a:pt x="435" y="90"/>
                  </a:lnTo>
                  <a:lnTo>
                    <a:pt x="436" y="90"/>
                  </a:lnTo>
                  <a:lnTo>
                    <a:pt x="440" y="90"/>
                  </a:lnTo>
                  <a:lnTo>
                    <a:pt x="441" y="86"/>
                  </a:lnTo>
                  <a:lnTo>
                    <a:pt x="445" y="88"/>
                  </a:lnTo>
                  <a:lnTo>
                    <a:pt x="448" y="86"/>
                  </a:lnTo>
                  <a:lnTo>
                    <a:pt x="450" y="93"/>
                  </a:lnTo>
                  <a:lnTo>
                    <a:pt x="453" y="93"/>
                  </a:lnTo>
                  <a:lnTo>
                    <a:pt x="456" y="81"/>
                  </a:lnTo>
                  <a:lnTo>
                    <a:pt x="458" y="90"/>
                  </a:lnTo>
                  <a:lnTo>
                    <a:pt x="461" y="91"/>
                  </a:lnTo>
                  <a:lnTo>
                    <a:pt x="465" y="90"/>
                  </a:lnTo>
                  <a:lnTo>
                    <a:pt x="466" y="90"/>
                  </a:lnTo>
                  <a:lnTo>
                    <a:pt x="470" y="88"/>
                  </a:lnTo>
                  <a:lnTo>
                    <a:pt x="471" y="90"/>
                  </a:lnTo>
                  <a:lnTo>
                    <a:pt x="475" y="93"/>
                  </a:lnTo>
                  <a:lnTo>
                    <a:pt x="478" y="88"/>
                  </a:lnTo>
                  <a:lnTo>
                    <a:pt x="480" y="91"/>
                  </a:lnTo>
                  <a:lnTo>
                    <a:pt x="483" y="90"/>
                  </a:lnTo>
                  <a:lnTo>
                    <a:pt x="485" y="86"/>
                  </a:lnTo>
                  <a:lnTo>
                    <a:pt x="488" y="91"/>
                  </a:lnTo>
                  <a:lnTo>
                    <a:pt x="491" y="8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3" name="Freeform 407"/>
            <p:cNvSpPr>
              <a:spLocks/>
            </p:cNvSpPr>
            <p:nvPr/>
          </p:nvSpPr>
          <p:spPr bwMode="auto">
            <a:xfrm>
              <a:off x="669" y="2479"/>
              <a:ext cx="2024" cy="129"/>
            </a:xfrm>
            <a:custGeom>
              <a:avLst/>
              <a:gdLst>
                <a:gd name="T0" fmla="*/ 30 w 2024"/>
                <a:gd name="T1" fmla="*/ 121 h 129"/>
                <a:gd name="T2" fmla="*/ 63 w 2024"/>
                <a:gd name="T3" fmla="*/ 121 h 129"/>
                <a:gd name="T4" fmla="*/ 94 w 2024"/>
                <a:gd name="T5" fmla="*/ 124 h 129"/>
                <a:gd name="T6" fmla="*/ 127 w 2024"/>
                <a:gd name="T7" fmla="*/ 122 h 129"/>
                <a:gd name="T8" fmla="*/ 159 w 2024"/>
                <a:gd name="T9" fmla="*/ 114 h 129"/>
                <a:gd name="T10" fmla="*/ 192 w 2024"/>
                <a:gd name="T11" fmla="*/ 114 h 129"/>
                <a:gd name="T12" fmla="*/ 224 w 2024"/>
                <a:gd name="T13" fmla="*/ 126 h 129"/>
                <a:gd name="T14" fmla="*/ 257 w 2024"/>
                <a:gd name="T15" fmla="*/ 116 h 129"/>
                <a:gd name="T16" fmla="*/ 288 w 2024"/>
                <a:gd name="T17" fmla="*/ 111 h 129"/>
                <a:gd name="T18" fmla="*/ 322 w 2024"/>
                <a:gd name="T19" fmla="*/ 117 h 129"/>
                <a:gd name="T20" fmla="*/ 353 w 2024"/>
                <a:gd name="T21" fmla="*/ 61 h 129"/>
                <a:gd name="T22" fmla="*/ 386 w 2024"/>
                <a:gd name="T23" fmla="*/ 94 h 129"/>
                <a:gd name="T24" fmla="*/ 418 w 2024"/>
                <a:gd name="T25" fmla="*/ 107 h 129"/>
                <a:gd name="T26" fmla="*/ 451 w 2024"/>
                <a:gd name="T27" fmla="*/ 101 h 129"/>
                <a:gd name="T28" fmla="*/ 483 w 2024"/>
                <a:gd name="T29" fmla="*/ 114 h 129"/>
                <a:gd name="T30" fmla="*/ 516 w 2024"/>
                <a:gd name="T31" fmla="*/ 121 h 129"/>
                <a:gd name="T32" fmla="*/ 547 w 2024"/>
                <a:gd name="T33" fmla="*/ 126 h 129"/>
                <a:gd name="T34" fmla="*/ 580 w 2024"/>
                <a:gd name="T35" fmla="*/ 117 h 129"/>
                <a:gd name="T36" fmla="*/ 612 w 2024"/>
                <a:gd name="T37" fmla="*/ 129 h 129"/>
                <a:gd name="T38" fmla="*/ 645 w 2024"/>
                <a:gd name="T39" fmla="*/ 121 h 129"/>
                <a:gd name="T40" fmla="*/ 677 w 2024"/>
                <a:gd name="T41" fmla="*/ 126 h 129"/>
                <a:gd name="T42" fmla="*/ 710 w 2024"/>
                <a:gd name="T43" fmla="*/ 121 h 129"/>
                <a:gd name="T44" fmla="*/ 741 w 2024"/>
                <a:gd name="T45" fmla="*/ 126 h 129"/>
                <a:gd name="T46" fmla="*/ 775 w 2024"/>
                <a:gd name="T47" fmla="*/ 124 h 129"/>
                <a:gd name="T48" fmla="*/ 806 w 2024"/>
                <a:gd name="T49" fmla="*/ 116 h 129"/>
                <a:gd name="T50" fmla="*/ 839 w 2024"/>
                <a:gd name="T51" fmla="*/ 116 h 129"/>
                <a:gd name="T52" fmla="*/ 873 w 2024"/>
                <a:gd name="T53" fmla="*/ 119 h 129"/>
                <a:gd name="T54" fmla="*/ 904 w 2024"/>
                <a:gd name="T55" fmla="*/ 119 h 129"/>
                <a:gd name="T56" fmla="*/ 937 w 2024"/>
                <a:gd name="T57" fmla="*/ 124 h 129"/>
                <a:gd name="T58" fmla="*/ 969 w 2024"/>
                <a:gd name="T59" fmla="*/ 124 h 129"/>
                <a:gd name="T60" fmla="*/ 1002 w 2024"/>
                <a:gd name="T61" fmla="*/ 121 h 129"/>
                <a:gd name="T62" fmla="*/ 1033 w 2024"/>
                <a:gd name="T63" fmla="*/ 114 h 129"/>
                <a:gd name="T64" fmla="*/ 1067 w 2024"/>
                <a:gd name="T65" fmla="*/ 114 h 129"/>
                <a:gd name="T66" fmla="*/ 1098 w 2024"/>
                <a:gd name="T67" fmla="*/ 117 h 129"/>
                <a:gd name="T68" fmla="*/ 1131 w 2024"/>
                <a:gd name="T69" fmla="*/ 114 h 129"/>
                <a:gd name="T70" fmla="*/ 1163 w 2024"/>
                <a:gd name="T71" fmla="*/ 111 h 129"/>
                <a:gd name="T72" fmla="*/ 1196 w 2024"/>
                <a:gd name="T73" fmla="*/ 77 h 129"/>
                <a:gd name="T74" fmla="*/ 1228 w 2024"/>
                <a:gd name="T75" fmla="*/ 102 h 129"/>
                <a:gd name="T76" fmla="*/ 1261 w 2024"/>
                <a:gd name="T77" fmla="*/ 112 h 129"/>
                <a:gd name="T78" fmla="*/ 1292 w 2024"/>
                <a:gd name="T79" fmla="*/ 112 h 129"/>
                <a:gd name="T80" fmla="*/ 1325 w 2024"/>
                <a:gd name="T81" fmla="*/ 116 h 129"/>
                <a:gd name="T82" fmla="*/ 1357 w 2024"/>
                <a:gd name="T83" fmla="*/ 121 h 129"/>
                <a:gd name="T84" fmla="*/ 1390 w 2024"/>
                <a:gd name="T85" fmla="*/ 122 h 129"/>
                <a:gd name="T86" fmla="*/ 1422 w 2024"/>
                <a:gd name="T87" fmla="*/ 119 h 129"/>
                <a:gd name="T88" fmla="*/ 1455 w 2024"/>
                <a:gd name="T89" fmla="*/ 119 h 129"/>
                <a:gd name="T90" fmla="*/ 1486 w 2024"/>
                <a:gd name="T91" fmla="*/ 127 h 129"/>
                <a:gd name="T92" fmla="*/ 1520 w 2024"/>
                <a:gd name="T93" fmla="*/ 114 h 129"/>
                <a:gd name="T94" fmla="*/ 1551 w 2024"/>
                <a:gd name="T95" fmla="*/ 122 h 129"/>
                <a:gd name="T96" fmla="*/ 1584 w 2024"/>
                <a:gd name="T97" fmla="*/ 119 h 129"/>
                <a:gd name="T98" fmla="*/ 1616 w 2024"/>
                <a:gd name="T99" fmla="*/ 121 h 129"/>
                <a:gd name="T100" fmla="*/ 1649 w 2024"/>
                <a:gd name="T101" fmla="*/ 121 h 129"/>
                <a:gd name="T102" fmla="*/ 1681 w 2024"/>
                <a:gd name="T103" fmla="*/ 117 h 129"/>
                <a:gd name="T104" fmla="*/ 1714 w 2024"/>
                <a:gd name="T105" fmla="*/ 121 h 129"/>
                <a:gd name="T106" fmla="*/ 1745 w 2024"/>
                <a:gd name="T107" fmla="*/ 127 h 129"/>
                <a:gd name="T108" fmla="*/ 1778 w 2024"/>
                <a:gd name="T109" fmla="*/ 117 h 129"/>
                <a:gd name="T110" fmla="*/ 1810 w 2024"/>
                <a:gd name="T111" fmla="*/ 124 h 129"/>
                <a:gd name="T112" fmla="*/ 1843 w 2024"/>
                <a:gd name="T113" fmla="*/ 121 h 129"/>
                <a:gd name="T114" fmla="*/ 1875 w 2024"/>
                <a:gd name="T115" fmla="*/ 127 h 129"/>
                <a:gd name="T116" fmla="*/ 1908 w 2024"/>
                <a:gd name="T117" fmla="*/ 124 h 129"/>
                <a:gd name="T118" fmla="*/ 1939 w 2024"/>
                <a:gd name="T119" fmla="*/ 114 h 129"/>
                <a:gd name="T120" fmla="*/ 1973 w 2024"/>
                <a:gd name="T121" fmla="*/ 111 h 129"/>
                <a:gd name="T122" fmla="*/ 2004 w 2024"/>
                <a:gd name="T123" fmla="*/ 126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29">
                  <a:moveTo>
                    <a:pt x="0" y="109"/>
                  </a:moveTo>
                  <a:lnTo>
                    <a:pt x="3" y="126"/>
                  </a:lnTo>
                  <a:lnTo>
                    <a:pt x="5" y="109"/>
                  </a:lnTo>
                  <a:lnTo>
                    <a:pt x="8" y="111"/>
                  </a:lnTo>
                  <a:lnTo>
                    <a:pt x="11" y="121"/>
                  </a:lnTo>
                  <a:lnTo>
                    <a:pt x="13" y="116"/>
                  </a:lnTo>
                  <a:lnTo>
                    <a:pt x="16" y="96"/>
                  </a:lnTo>
                  <a:lnTo>
                    <a:pt x="20" y="126"/>
                  </a:lnTo>
                  <a:lnTo>
                    <a:pt x="21" y="107"/>
                  </a:lnTo>
                  <a:lnTo>
                    <a:pt x="25" y="126"/>
                  </a:lnTo>
                  <a:lnTo>
                    <a:pt x="28" y="97"/>
                  </a:lnTo>
                  <a:lnTo>
                    <a:pt x="30" y="121"/>
                  </a:lnTo>
                  <a:lnTo>
                    <a:pt x="33" y="107"/>
                  </a:lnTo>
                  <a:lnTo>
                    <a:pt x="35" y="112"/>
                  </a:lnTo>
                  <a:lnTo>
                    <a:pt x="38" y="117"/>
                  </a:lnTo>
                  <a:lnTo>
                    <a:pt x="41" y="114"/>
                  </a:lnTo>
                  <a:lnTo>
                    <a:pt x="43" y="109"/>
                  </a:lnTo>
                  <a:lnTo>
                    <a:pt x="46" y="102"/>
                  </a:lnTo>
                  <a:lnTo>
                    <a:pt x="49" y="114"/>
                  </a:lnTo>
                  <a:lnTo>
                    <a:pt x="51" y="114"/>
                  </a:lnTo>
                  <a:lnTo>
                    <a:pt x="54" y="122"/>
                  </a:lnTo>
                  <a:lnTo>
                    <a:pt x="56" y="121"/>
                  </a:lnTo>
                  <a:lnTo>
                    <a:pt x="59" y="119"/>
                  </a:lnTo>
                  <a:lnTo>
                    <a:pt x="63" y="121"/>
                  </a:lnTo>
                  <a:lnTo>
                    <a:pt x="64" y="107"/>
                  </a:lnTo>
                  <a:lnTo>
                    <a:pt x="68" y="121"/>
                  </a:lnTo>
                  <a:lnTo>
                    <a:pt x="69" y="119"/>
                  </a:lnTo>
                  <a:lnTo>
                    <a:pt x="73" y="122"/>
                  </a:lnTo>
                  <a:lnTo>
                    <a:pt x="76" y="114"/>
                  </a:lnTo>
                  <a:lnTo>
                    <a:pt x="78" y="121"/>
                  </a:lnTo>
                  <a:lnTo>
                    <a:pt x="81" y="122"/>
                  </a:lnTo>
                  <a:lnTo>
                    <a:pt x="84" y="111"/>
                  </a:lnTo>
                  <a:lnTo>
                    <a:pt x="86" y="127"/>
                  </a:lnTo>
                  <a:lnTo>
                    <a:pt x="89" y="119"/>
                  </a:lnTo>
                  <a:lnTo>
                    <a:pt x="93" y="129"/>
                  </a:lnTo>
                  <a:lnTo>
                    <a:pt x="94" y="124"/>
                  </a:lnTo>
                  <a:lnTo>
                    <a:pt x="98" y="121"/>
                  </a:lnTo>
                  <a:lnTo>
                    <a:pt x="99" y="114"/>
                  </a:lnTo>
                  <a:lnTo>
                    <a:pt x="103" y="116"/>
                  </a:lnTo>
                  <a:lnTo>
                    <a:pt x="106" y="127"/>
                  </a:lnTo>
                  <a:lnTo>
                    <a:pt x="108" y="114"/>
                  </a:lnTo>
                  <a:lnTo>
                    <a:pt x="111" y="121"/>
                  </a:lnTo>
                  <a:lnTo>
                    <a:pt x="114" y="119"/>
                  </a:lnTo>
                  <a:lnTo>
                    <a:pt x="116" y="127"/>
                  </a:lnTo>
                  <a:lnTo>
                    <a:pt x="119" y="127"/>
                  </a:lnTo>
                  <a:lnTo>
                    <a:pt x="121" y="117"/>
                  </a:lnTo>
                  <a:lnTo>
                    <a:pt x="124" y="126"/>
                  </a:lnTo>
                  <a:lnTo>
                    <a:pt x="127" y="122"/>
                  </a:lnTo>
                  <a:lnTo>
                    <a:pt x="129" y="124"/>
                  </a:lnTo>
                  <a:lnTo>
                    <a:pt x="132" y="122"/>
                  </a:lnTo>
                  <a:lnTo>
                    <a:pt x="134" y="124"/>
                  </a:lnTo>
                  <a:lnTo>
                    <a:pt x="137" y="116"/>
                  </a:lnTo>
                  <a:lnTo>
                    <a:pt x="141" y="109"/>
                  </a:lnTo>
                  <a:lnTo>
                    <a:pt x="142" y="121"/>
                  </a:lnTo>
                  <a:lnTo>
                    <a:pt x="146" y="124"/>
                  </a:lnTo>
                  <a:lnTo>
                    <a:pt x="149" y="126"/>
                  </a:lnTo>
                  <a:lnTo>
                    <a:pt x="151" y="121"/>
                  </a:lnTo>
                  <a:lnTo>
                    <a:pt x="154" y="126"/>
                  </a:lnTo>
                  <a:lnTo>
                    <a:pt x="157" y="114"/>
                  </a:lnTo>
                  <a:lnTo>
                    <a:pt x="159" y="114"/>
                  </a:lnTo>
                  <a:lnTo>
                    <a:pt x="162" y="122"/>
                  </a:lnTo>
                  <a:lnTo>
                    <a:pt x="164" y="124"/>
                  </a:lnTo>
                  <a:lnTo>
                    <a:pt x="167" y="109"/>
                  </a:lnTo>
                  <a:lnTo>
                    <a:pt x="171" y="124"/>
                  </a:lnTo>
                  <a:lnTo>
                    <a:pt x="172" y="129"/>
                  </a:lnTo>
                  <a:lnTo>
                    <a:pt x="176" y="114"/>
                  </a:lnTo>
                  <a:lnTo>
                    <a:pt x="179" y="112"/>
                  </a:lnTo>
                  <a:lnTo>
                    <a:pt x="181" y="117"/>
                  </a:lnTo>
                  <a:lnTo>
                    <a:pt x="184" y="126"/>
                  </a:lnTo>
                  <a:lnTo>
                    <a:pt x="186" y="127"/>
                  </a:lnTo>
                  <a:lnTo>
                    <a:pt x="189" y="124"/>
                  </a:lnTo>
                  <a:lnTo>
                    <a:pt x="192" y="114"/>
                  </a:lnTo>
                  <a:lnTo>
                    <a:pt x="194" y="119"/>
                  </a:lnTo>
                  <a:lnTo>
                    <a:pt x="197" y="119"/>
                  </a:lnTo>
                  <a:lnTo>
                    <a:pt x="200" y="116"/>
                  </a:lnTo>
                  <a:lnTo>
                    <a:pt x="202" y="111"/>
                  </a:lnTo>
                  <a:lnTo>
                    <a:pt x="205" y="107"/>
                  </a:lnTo>
                  <a:lnTo>
                    <a:pt x="207" y="117"/>
                  </a:lnTo>
                  <a:lnTo>
                    <a:pt x="210" y="111"/>
                  </a:lnTo>
                  <a:lnTo>
                    <a:pt x="214" y="129"/>
                  </a:lnTo>
                  <a:lnTo>
                    <a:pt x="215" y="124"/>
                  </a:lnTo>
                  <a:lnTo>
                    <a:pt x="219" y="117"/>
                  </a:lnTo>
                  <a:lnTo>
                    <a:pt x="222" y="122"/>
                  </a:lnTo>
                  <a:lnTo>
                    <a:pt x="224" y="126"/>
                  </a:lnTo>
                  <a:lnTo>
                    <a:pt x="227" y="117"/>
                  </a:lnTo>
                  <a:lnTo>
                    <a:pt x="229" y="119"/>
                  </a:lnTo>
                  <a:lnTo>
                    <a:pt x="232" y="112"/>
                  </a:lnTo>
                  <a:lnTo>
                    <a:pt x="235" y="121"/>
                  </a:lnTo>
                  <a:lnTo>
                    <a:pt x="237" y="121"/>
                  </a:lnTo>
                  <a:lnTo>
                    <a:pt x="240" y="114"/>
                  </a:lnTo>
                  <a:lnTo>
                    <a:pt x="244" y="121"/>
                  </a:lnTo>
                  <a:lnTo>
                    <a:pt x="245" y="117"/>
                  </a:lnTo>
                  <a:lnTo>
                    <a:pt x="249" y="122"/>
                  </a:lnTo>
                  <a:lnTo>
                    <a:pt x="250" y="104"/>
                  </a:lnTo>
                  <a:lnTo>
                    <a:pt x="254" y="116"/>
                  </a:lnTo>
                  <a:lnTo>
                    <a:pt x="257" y="116"/>
                  </a:lnTo>
                  <a:lnTo>
                    <a:pt x="259" y="127"/>
                  </a:lnTo>
                  <a:lnTo>
                    <a:pt x="262" y="119"/>
                  </a:lnTo>
                  <a:lnTo>
                    <a:pt x="265" y="117"/>
                  </a:lnTo>
                  <a:lnTo>
                    <a:pt x="267" y="111"/>
                  </a:lnTo>
                  <a:lnTo>
                    <a:pt x="270" y="124"/>
                  </a:lnTo>
                  <a:lnTo>
                    <a:pt x="272" y="107"/>
                  </a:lnTo>
                  <a:lnTo>
                    <a:pt x="275" y="114"/>
                  </a:lnTo>
                  <a:lnTo>
                    <a:pt x="278" y="119"/>
                  </a:lnTo>
                  <a:lnTo>
                    <a:pt x="280" y="102"/>
                  </a:lnTo>
                  <a:lnTo>
                    <a:pt x="283" y="122"/>
                  </a:lnTo>
                  <a:lnTo>
                    <a:pt x="287" y="121"/>
                  </a:lnTo>
                  <a:lnTo>
                    <a:pt x="288" y="111"/>
                  </a:lnTo>
                  <a:lnTo>
                    <a:pt x="292" y="97"/>
                  </a:lnTo>
                  <a:lnTo>
                    <a:pt x="295" y="121"/>
                  </a:lnTo>
                  <a:lnTo>
                    <a:pt x="297" y="106"/>
                  </a:lnTo>
                  <a:lnTo>
                    <a:pt x="300" y="116"/>
                  </a:lnTo>
                  <a:lnTo>
                    <a:pt x="302" y="74"/>
                  </a:lnTo>
                  <a:lnTo>
                    <a:pt x="305" y="97"/>
                  </a:lnTo>
                  <a:lnTo>
                    <a:pt x="308" y="97"/>
                  </a:lnTo>
                  <a:lnTo>
                    <a:pt x="310" y="122"/>
                  </a:lnTo>
                  <a:lnTo>
                    <a:pt x="313" y="112"/>
                  </a:lnTo>
                  <a:lnTo>
                    <a:pt x="315" y="92"/>
                  </a:lnTo>
                  <a:lnTo>
                    <a:pt x="318" y="102"/>
                  </a:lnTo>
                  <a:lnTo>
                    <a:pt x="322" y="117"/>
                  </a:lnTo>
                  <a:lnTo>
                    <a:pt x="323" y="82"/>
                  </a:lnTo>
                  <a:lnTo>
                    <a:pt x="327" y="76"/>
                  </a:lnTo>
                  <a:lnTo>
                    <a:pt x="330" y="33"/>
                  </a:lnTo>
                  <a:lnTo>
                    <a:pt x="332" y="91"/>
                  </a:lnTo>
                  <a:lnTo>
                    <a:pt x="335" y="99"/>
                  </a:lnTo>
                  <a:lnTo>
                    <a:pt x="338" y="107"/>
                  </a:lnTo>
                  <a:lnTo>
                    <a:pt x="340" y="89"/>
                  </a:lnTo>
                  <a:lnTo>
                    <a:pt x="343" y="26"/>
                  </a:lnTo>
                  <a:lnTo>
                    <a:pt x="345" y="74"/>
                  </a:lnTo>
                  <a:lnTo>
                    <a:pt x="348" y="59"/>
                  </a:lnTo>
                  <a:lnTo>
                    <a:pt x="351" y="0"/>
                  </a:lnTo>
                  <a:lnTo>
                    <a:pt x="353" y="61"/>
                  </a:lnTo>
                  <a:lnTo>
                    <a:pt x="356" y="0"/>
                  </a:lnTo>
                  <a:lnTo>
                    <a:pt x="360" y="114"/>
                  </a:lnTo>
                  <a:lnTo>
                    <a:pt x="361" y="58"/>
                  </a:lnTo>
                  <a:lnTo>
                    <a:pt x="365" y="66"/>
                  </a:lnTo>
                  <a:lnTo>
                    <a:pt x="366" y="66"/>
                  </a:lnTo>
                  <a:lnTo>
                    <a:pt x="370" y="8"/>
                  </a:lnTo>
                  <a:lnTo>
                    <a:pt x="373" y="61"/>
                  </a:lnTo>
                  <a:lnTo>
                    <a:pt x="375" y="71"/>
                  </a:lnTo>
                  <a:lnTo>
                    <a:pt x="378" y="76"/>
                  </a:lnTo>
                  <a:lnTo>
                    <a:pt x="380" y="86"/>
                  </a:lnTo>
                  <a:lnTo>
                    <a:pt x="383" y="91"/>
                  </a:lnTo>
                  <a:lnTo>
                    <a:pt x="386" y="94"/>
                  </a:lnTo>
                  <a:lnTo>
                    <a:pt x="388" y="106"/>
                  </a:lnTo>
                  <a:lnTo>
                    <a:pt x="391" y="66"/>
                  </a:lnTo>
                  <a:lnTo>
                    <a:pt x="395" y="99"/>
                  </a:lnTo>
                  <a:lnTo>
                    <a:pt x="396" y="64"/>
                  </a:lnTo>
                  <a:lnTo>
                    <a:pt x="400" y="77"/>
                  </a:lnTo>
                  <a:lnTo>
                    <a:pt x="403" y="96"/>
                  </a:lnTo>
                  <a:lnTo>
                    <a:pt x="405" y="86"/>
                  </a:lnTo>
                  <a:lnTo>
                    <a:pt x="408" y="71"/>
                  </a:lnTo>
                  <a:lnTo>
                    <a:pt x="410" y="127"/>
                  </a:lnTo>
                  <a:lnTo>
                    <a:pt x="413" y="126"/>
                  </a:lnTo>
                  <a:lnTo>
                    <a:pt x="416" y="74"/>
                  </a:lnTo>
                  <a:lnTo>
                    <a:pt x="418" y="107"/>
                  </a:lnTo>
                  <a:lnTo>
                    <a:pt x="421" y="99"/>
                  </a:lnTo>
                  <a:lnTo>
                    <a:pt x="424" y="99"/>
                  </a:lnTo>
                  <a:lnTo>
                    <a:pt x="426" y="122"/>
                  </a:lnTo>
                  <a:lnTo>
                    <a:pt x="429" y="119"/>
                  </a:lnTo>
                  <a:lnTo>
                    <a:pt x="431" y="91"/>
                  </a:lnTo>
                  <a:lnTo>
                    <a:pt x="434" y="96"/>
                  </a:lnTo>
                  <a:lnTo>
                    <a:pt x="438" y="92"/>
                  </a:lnTo>
                  <a:lnTo>
                    <a:pt x="439" y="111"/>
                  </a:lnTo>
                  <a:lnTo>
                    <a:pt x="443" y="114"/>
                  </a:lnTo>
                  <a:lnTo>
                    <a:pt x="446" y="116"/>
                  </a:lnTo>
                  <a:lnTo>
                    <a:pt x="448" y="117"/>
                  </a:lnTo>
                  <a:lnTo>
                    <a:pt x="451" y="101"/>
                  </a:lnTo>
                  <a:lnTo>
                    <a:pt x="453" y="121"/>
                  </a:lnTo>
                  <a:lnTo>
                    <a:pt x="456" y="119"/>
                  </a:lnTo>
                  <a:lnTo>
                    <a:pt x="459" y="121"/>
                  </a:lnTo>
                  <a:lnTo>
                    <a:pt x="461" y="122"/>
                  </a:lnTo>
                  <a:lnTo>
                    <a:pt x="464" y="107"/>
                  </a:lnTo>
                  <a:lnTo>
                    <a:pt x="468" y="112"/>
                  </a:lnTo>
                  <a:lnTo>
                    <a:pt x="469" y="122"/>
                  </a:lnTo>
                  <a:lnTo>
                    <a:pt x="473" y="122"/>
                  </a:lnTo>
                  <a:lnTo>
                    <a:pt x="474" y="124"/>
                  </a:lnTo>
                  <a:lnTo>
                    <a:pt x="478" y="124"/>
                  </a:lnTo>
                  <a:lnTo>
                    <a:pt x="481" y="121"/>
                  </a:lnTo>
                  <a:lnTo>
                    <a:pt x="483" y="114"/>
                  </a:lnTo>
                  <a:lnTo>
                    <a:pt x="486" y="117"/>
                  </a:lnTo>
                  <a:lnTo>
                    <a:pt x="489" y="117"/>
                  </a:lnTo>
                  <a:lnTo>
                    <a:pt x="491" y="127"/>
                  </a:lnTo>
                  <a:lnTo>
                    <a:pt x="494" y="129"/>
                  </a:lnTo>
                  <a:lnTo>
                    <a:pt x="496" y="126"/>
                  </a:lnTo>
                  <a:lnTo>
                    <a:pt x="499" y="122"/>
                  </a:lnTo>
                  <a:lnTo>
                    <a:pt x="502" y="126"/>
                  </a:lnTo>
                  <a:lnTo>
                    <a:pt x="504" y="114"/>
                  </a:lnTo>
                  <a:lnTo>
                    <a:pt x="507" y="129"/>
                  </a:lnTo>
                  <a:lnTo>
                    <a:pt x="511" y="127"/>
                  </a:lnTo>
                  <a:lnTo>
                    <a:pt x="512" y="122"/>
                  </a:lnTo>
                  <a:lnTo>
                    <a:pt x="516" y="121"/>
                  </a:lnTo>
                  <a:lnTo>
                    <a:pt x="517" y="121"/>
                  </a:lnTo>
                  <a:lnTo>
                    <a:pt x="521" y="124"/>
                  </a:lnTo>
                  <a:lnTo>
                    <a:pt x="524" y="126"/>
                  </a:lnTo>
                  <a:lnTo>
                    <a:pt x="526" y="129"/>
                  </a:lnTo>
                  <a:lnTo>
                    <a:pt x="529" y="122"/>
                  </a:lnTo>
                  <a:lnTo>
                    <a:pt x="532" y="121"/>
                  </a:lnTo>
                  <a:lnTo>
                    <a:pt x="534" y="122"/>
                  </a:lnTo>
                  <a:lnTo>
                    <a:pt x="537" y="127"/>
                  </a:lnTo>
                  <a:lnTo>
                    <a:pt x="541" y="119"/>
                  </a:lnTo>
                  <a:lnTo>
                    <a:pt x="542" y="122"/>
                  </a:lnTo>
                  <a:lnTo>
                    <a:pt x="546" y="122"/>
                  </a:lnTo>
                  <a:lnTo>
                    <a:pt x="547" y="126"/>
                  </a:lnTo>
                  <a:lnTo>
                    <a:pt x="551" y="122"/>
                  </a:lnTo>
                  <a:lnTo>
                    <a:pt x="554" y="122"/>
                  </a:lnTo>
                  <a:lnTo>
                    <a:pt x="556" y="126"/>
                  </a:lnTo>
                  <a:lnTo>
                    <a:pt x="559" y="122"/>
                  </a:lnTo>
                  <a:lnTo>
                    <a:pt x="561" y="117"/>
                  </a:lnTo>
                  <a:lnTo>
                    <a:pt x="564" y="121"/>
                  </a:lnTo>
                  <a:lnTo>
                    <a:pt x="567" y="114"/>
                  </a:lnTo>
                  <a:lnTo>
                    <a:pt x="569" y="126"/>
                  </a:lnTo>
                  <a:lnTo>
                    <a:pt x="572" y="124"/>
                  </a:lnTo>
                  <a:lnTo>
                    <a:pt x="575" y="121"/>
                  </a:lnTo>
                  <a:lnTo>
                    <a:pt x="577" y="122"/>
                  </a:lnTo>
                  <a:lnTo>
                    <a:pt x="580" y="117"/>
                  </a:lnTo>
                  <a:lnTo>
                    <a:pt x="582" y="119"/>
                  </a:lnTo>
                  <a:lnTo>
                    <a:pt x="585" y="122"/>
                  </a:lnTo>
                  <a:lnTo>
                    <a:pt x="589" y="116"/>
                  </a:lnTo>
                  <a:lnTo>
                    <a:pt x="590" y="127"/>
                  </a:lnTo>
                  <a:lnTo>
                    <a:pt x="594" y="119"/>
                  </a:lnTo>
                  <a:lnTo>
                    <a:pt x="597" y="117"/>
                  </a:lnTo>
                  <a:lnTo>
                    <a:pt x="599" y="126"/>
                  </a:lnTo>
                  <a:lnTo>
                    <a:pt x="602" y="126"/>
                  </a:lnTo>
                  <a:lnTo>
                    <a:pt x="605" y="124"/>
                  </a:lnTo>
                  <a:lnTo>
                    <a:pt x="607" y="116"/>
                  </a:lnTo>
                  <a:lnTo>
                    <a:pt x="610" y="124"/>
                  </a:lnTo>
                  <a:lnTo>
                    <a:pt x="612" y="129"/>
                  </a:lnTo>
                  <a:lnTo>
                    <a:pt x="615" y="126"/>
                  </a:lnTo>
                  <a:lnTo>
                    <a:pt x="619" y="116"/>
                  </a:lnTo>
                  <a:lnTo>
                    <a:pt x="620" y="127"/>
                  </a:lnTo>
                  <a:lnTo>
                    <a:pt x="624" y="127"/>
                  </a:lnTo>
                  <a:lnTo>
                    <a:pt x="625" y="124"/>
                  </a:lnTo>
                  <a:lnTo>
                    <a:pt x="629" y="122"/>
                  </a:lnTo>
                  <a:lnTo>
                    <a:pt x="632" y="129"/>
                  </a:lnTo>
                  <a:lnTo>
                    <a:pt x="634" y="121"/>
                  </a:lnTo>
                  <a:lnTo>
                    <a:pt x="637" y="124"/>
                  </a:lnTo>
                  <a:lnTo>
                    <a:pt x="640" y="127"/>
                  </a:lnTo>
                  <a:lnTo>
                    <a:pt x="642" y="129"/>
                  </a:lnTo>
                  <a:lnTo>
                    <a:pt x="645" y="121"/>
                  </a:lnTo>
                  <a:lnTo>
                    <a:pt x="647" y="117"/>
                  </a:lnTo>
                  <a:lnTo>
                    <a:pt x="650" y="124"/>
                  </a:lnTo>
                  <a:lnTo>
                    <a:pt x="653" y="111"/>
                  </a:lnTo>
                  <a:lnTo>
                    <a:pt x="655" y="121"/>
                  </a:lnTo>
                  <a:lnTo>
                    <a:pt x="658" y="119"/>
                  </a:lnTo>
                  <a:lnTo>
                    <a:pt x="662" y="126"/>
                  </a:lnTo>
                  <a:lnTo>
                    <a:pt x="663" y="121"/>
                  </a:lnTo>
                  <a:lnTo>
                    <a:pt x="667" y="121"/>
                  </a:lnTo>
                  <a:lnTo>
                    <a:pt x="670" y="122"/>
                  </a:lnTo>
                  <a:lnTo>
                    <a:pt x="672" y="122"/>
                  </a:lnTo>
                  <a:lnTo>
                    <a:pt x="675" y="126"/>
                  </a:lnTo>
                  <a:lnTo>
                    <a:pt x="677" y="126"/>
                  </a:lnTo>
                  <a:lnTo>
                    <a:pt x="680" y="126"/>
                  </a:lnTo>
                  <a:lnTo>
                    <a:pt x="683" y="119"/>
                  </a:lnTo>
                  <a:lnTo>
                    <a:pt x="685" y="126"/>
                  </a:lnTo>
                  <a:lnTo>
                    <a:pt x="688" y="122"/>
                  </a:lnTo>
                  <a:lnTo>
                    <a:pt x="692" y="127"/>
                  </a:lnTo>
                  <a:lnTo>
                    <a:pt x="693" y="112"/>
                  </a:lnTo>
                  <a:lnTo>
                    <a:pt x="697" y="126"/>
                  </a:lnTo>
                  <a:lnTo>
                    <a:pt x="698" y="126"/>
                  </a:lnTo>
                  <a:lnTo>
                    <a:pt x="702" y="124"/>
                  </a:lnTo>
                  <a:lnTo>
                    <a:pt x="705" y="121"/>
                  </a:lnTo>
                  <a:lnTo>
                    <a:pt x="707" y="124"/>
                  </a:lnTo>
                  <a:lnTo>
                    <a:pt x="710" y="121"/>
                  </a:lnTo>
                  <a:lnTo>
                    <a:pt x="712" y="122"/>
                  </a:lnTo>
                  <a:lnTo>
                    <a:pt x="715" y="124"/>
                  </a:lnTo>
                  <a:lnTo>
                    <a:pt x="718" y="117"/>
                  </a:lnTo>
                  <a:lnTo>
                    <a:pt x="720" y="112"/>
                  </a:lnTo>
                  <a:lnTo>
                    <a:pt x="723" y="127"/>
                  </a:lnTo>
                  <a:lnTo>
                    <a:pt x="726" y="114"/>
                  </a:lnTo>
                  <a:lnTo>
                    <a:pt x="728" y="127"/>
                  </a:lnTo>
                  <a:lnTo>
                    <a:pt x="731" y="122"/>
                  </a:lnTo>
                  <a:lnTo>
                    <a:pt x="735" y="119"/>
                  </a:lnTo>
                  <a:lnTo>
                    <a:pt x="736" y="117"/>
                  </a:lnTo>
                  <a:lnTo>
                    <a:pt x="740" y="117"/>
                  </a:lnTo>
                  <a:lnTo>
                    <a:pt x="741" y="126"/>
                  </a:lnTo>
                  <a:lnTo>
                    <a:pt x="745" y="112"/>
                  </a:lnTo>
                  <a:lnTo>
                    <a:pt x="748" y="121"/>
                  </a:lnTo>
                  <a:lnTo>
                    <a:pt x="750" y="127"/>
                  </a:lnTo>
                  <a:lnTo>
                    <a:pt x="753" y="126"/>
                  </a:lnTo>
                  <a:lnTo>
                    <a:pt x="756" y="124"/>
                  </a:lnTo>
                  <a:lnTo>
                    <a:pt x="758" y="119"/>
                  </a:lnTo>
                  <a:lnTo>
                    <a:pt x="761" y="114"/>
                  </a:lnTo>
                  <a:lnTo>
                    <a:pt x="763" y="121"/>
                  </a:lnTo>
                  <a:lnTo>
                    <a:pt x="766" y="117"/>
                  </a:lnTo>
                  <a:lnTo>
                    <a:pt x="770" y="114"/>
                  </a:lnTo>
                  <a:lnTo>
                    <a:pt x="771" y="121"/>
                  </a:lnTo>
                  <a:lnTo>
                    <a:pt x="775" y="124"/>
                  </a:lnTo>
                  <a:lnTo>
                    <a:pt x="778" y="121"/>
                  </a:lnTo>
                  <a:lnTo>
                    <a:pt x="780" y="122"/>
                  </a:lnTo>
                  <a:lnTo>
                    <a:pt x="783" y="124"/>
                  </a:lnTo>
                  <a:lnTo>
                    <a:pt x="785" y="127"/>
                  </a:lnTo>
                  <a:lnTo>
                    <a:pt x="788" y="121"/>
                  </a:lnTo>
                  <a:lnTo>
                    <a:pt x="791" y="122"/>
                  </a:lnTo>
                  <a:lnTo>
                    <a:pt x="793" y="122"/>
                  </a:lnTo>
                  <a:lnTo>
                    <a:pt x="796" y="117"/>
                  </a:lnTo>
                  <a:lnTo>
                    <a:pt x="799" y="116"/>
                  </a:lnTo>
                  <a:lnTo>
                    <a:pt x="801" y="116"/>
                  </a:lnTo>
                  <a:lnTo>
                    <a:pt x="804" y="126"/>
                  </a:lnTo>
                  <a:lnTo>
                    <a:pt x="806" y="116"/>
                  </a:lnTo>
                  <a:lnTo>
                    <a:pt x="809" y="117"/>
                  </a:lnTo>
                  <a:lnTo>
                    <a:pt x="813" y="117"/>
                  </a:lnTo>
                  <a:lnTo>
                    <a:pt x="814" y="121"/>
                  </a:lnTo>
                  <a:lnTo>
                    <a:pt x="818" y="124"/>
                  </a:lnTo>
                  <a:lnTo>
                    <a:pt x="821" y="107"/>
                  </a:lnTo>
                  <a:lnTo>
                    <a:pt x="823" y="112"/>
                  </a:lnTo>
                  <a:lnTo>
                    <a:pt x="826" y="122"/>
                  </a:lnTo>
                  <a:lnTo>
                    <a:pt x="828" y="122"/>
                  </a:lnTo>
                  <a:lnTo>
                    <a:pt x="831" y="119"/>
                  </a:lnTo>
                  <a:lnTo>
                    <a:pt x="834" y="112"/>
                  </a:lnTo>
                  <a:lnTo>
                    <a:pt x="836" y="124"/>
                  </a:lnTo>
                  <a:lnTo>
                    <a:pt x="839" y="116"/>
                  </a:lnTo>
                  <a:lnTo>
                    <a:pt x="843" y="117"/>
                  </a:lnTo>
                  <a:lnTo>
                    <a:pt x="844" y="116"/>
                  </a:lnTo>
                  <a:lnTo>
                    <a:pt x="848" y="121"/>
                  </a:lnTo>
                  <a:lnTo>
                    <a:pt x="849" y="114"/>
                  </a:lnTo>
                  <a:lnTo>
                    <a:pt x="853" y="121"/>
                  </a:lnTo>
                  <a:lnTo>
                    <a:pt x="856" y="126"/>
                  </a:lnTo>
                  <a:lnTo>
                    <a:pt x="858" y="126"/>
                  </a:lnTo>
                  <a:lnTo>
                    <a:pt x="861" y="116"/>
                  </a:lnTo>
                  <a:lnTo>
                    <a:pt x="864" y="127"/>
                  </a:lnTo>
                  <a:lnTo>
                    <a:pt x="866" y="127"/>
                  </a:lnTo>
                  <a:lnTo>
                    <a:pt x="869" y="117"/>
                  </a:lnTo>
                  <a:lnTo>
                    <a:pt x="873" y="119"/>
                  </a:lnTo>
                  <a:lnTo>
                    <a:pt x="874" y="114"/>
                  </a:lnTo>
                  <a:lnTo>
                    <a:pt x="877" y="124"/>
                  </a:lnTo>
                  <a:lnTo>
                    <a:pt x="879" y="121"/>
                  </a:lnTo>
                  <a:lnTo>
                    <a:pt x="882" y="112"/>
                  </a:lnTo>
                  <a:lnTo>
                    <a:pt x="886" y="122"/>
                  </a:lnTo>
                  <a:lnTo>
                    <a:pt x="887" y="117"/>
                  </a:lnTo>
                  <a:lnTo>
                    <a:pt x="891" y="127"/>
                  </a:lnTo>
                  <a:lnTo>
                    <a:pt x="892" y="122"/>
                  </a:lnTo>
                  <a:lnTo>
                    <a:pt x="896" y="112"/>
                  </a:lnTo>
                  <a:lnTo>
                    <a:pt x="899" y="124"/>
                  </a:lnTo>
                  <a:lnTo>
                    <a:pt x="901" y="109"/>
                  </a:lnTo>
                  <a:lnTo>
                    <a:pt x="904" y="119"/>
                  </a:lnTo>
                  <a:lnTo>
                    <a:pt x="907" y="112"/>
                  </a:lnTo>
                  <a:lnTo>
                    <a:pt x="909" y="117"/>
                  </a:lnTo>
                  <a:lnTo>
                    <a:pt x="912" y="122"/>
                  </a:lnTo>
                  <a:lnTo>
                    <a:pt x="914" y="122"/>
                  </a:lnTo>
                  <a:lnTo>
                    <a:pt x="917" y="119"/>
                  </a:lnTo>
                  <a:lnTo>
                    <a:pt x="921" y="121"/>
                  </a:lnTo>
                  <a:lnTo>
                    <a:pt x="922" y="127"/>
                  </a:lnTo>
                  <a:lnTo>
                    <a:pt x="926" y="126"/>
                  </a:lnTo>
                  <a:lnTo>
                    <a:pt x="929" y="126"/>
                  </a:lnTo>
                  <a:lnTo>
                    <a:pt x="931" y="124"/>
                  </a:lnTo>
                  <a:lnTo>
                    <a:pt x="934" y="126"/>
                  </a:lnTo>
                  <a:lnTo>
                    <a:pt x="937" y="124"/>
                  </a:lnTo>
                  <a:lnTo>
                    <a:pt x="939" y="129"/>
                  </a:lnTo>
                  <a:lnTo>
                    <a:pt x="942" y="126"/>
                  </a:lnTo>
                  <a:lnTo>
                    <a:pt x="944" y="122"/>
                  </a:lnTo>
                  <a:lnTo>
                    <a:pt x="947" y="117"/>
                  </a:lnTo>
                  <a:lnTo>
                    <a:pt x="950" y="124"/>
                  </a:lnTo>
                  <a:lnTo>
                    <a:pt x="952" y="121"/>
                  </a:lnTo>
                  <a:lnTo>
                    <a:pt x="955" y="124"/>
                  </a:lnTo>
                  <a:lnTo>
                    <a:pt x="957" y="124"/>
                  </a:lnTo>
                  <a:lnTo>
                    <a:pt x="960" y="121"/>
                  </a:lnTo>
                  <a:lnTo>
                    <a:pt x="964" y="117"/>
                  </a:lnTo>
                  <a:lnTo>
                    <a:pt x="965" y="114"/>
                  </a:lnTo>
                  <a:lnTo>
                    <a:pt x="969" y="124"/>
                  </a:lnTo>
                  <a:lnTo>
                    <a:pt x="972" y="119"/>
                  </a:lnTo>
                  <a:lnTo>
                    <a:pt x="974" y="126"/>
                  </a:lnTo>
                  <a:lnTo>
                    <a:pt x="977" y="122"/>
                  </a:lnTo>
                  <a:lnTo>
                    <a:pt x="979" y="119"/>
                  </a:lnTo>
                  <a:lnTo>
                    <a:pt x="982" y="122"/>
                  </a:lnTo>
                  <a:lnTo>
                    <a:pt x="985" y="116"/>
                  </a:lnTo>
                  <a:lnTo>
                    <a:pt x="987" y="121"/>
                  </a:lnTo>
                  <a:lnTo>
                    <a:pt x="990" y="114"/>
                  </a:lnTo>
                  <a:lnTo>
                    <a:pt x="994" y="122"/>
                  </a:lnTo>
                  <a:lnTo>
                    <a:pt x="995" y="124"/>
                  </a:lnTo>
                  <a:lnTo>
                    <a:pt x="999" y="116"/>
                  </a:lnTo>
                  <a:lnTo>
                    <a:pt x="1002" y="121"/>
                  </a:lnTo>
                  <a:lnTo>
                    <a:pt x="1004" y="117"/>
                  </a:lnTo>
                  <a:lnTo>
                    <a:pt x="1007" y="121"/>
                  </a:lnTo>
                  <a:lnTo>
                    <a:pt x="1009" y="127"/>
                  </a:lnTo>
                  <a:lnTo>
                    <a:pt x="1012" y="127"/>
                  </a:lnTo>
                  <a:lnTo>
                    <a:pt x="1015" y="116"/>
                  </a:lnTo>
                  <a:lnTo>
                    <a:pt x="1017" y="127"/>
                  </a:lnTo>
                  <a:lnTo>
                    <a:pt x="1020" y="124"/>
                  </a:lnTo>
                  <a:lnTo>
                    <a:pt x="1024" y="119"/>
                  </a:lnTo>
                  <a:lnTo>
                    <a:pt x="1025" y="121"/>
                  </a:lnTo>
                  <a:lnTo>
                    <a:pt x="1028" y="119"/>
                  </a:lnTo>
                  <a:lnTo>
                    <a:pt x="1030" y="119"/>
                  </a:lnTo>
                  <a:lnTo>
                    <a:pt x="1033" y="114"/>
                  </a:lnTo>
                  <a:lnTo>
                    <a:pt x="1037" y="116"/>
                  </a:lnTo>
                  <a:lnTo>
                    <a:pt x="1038" y="116"/>
                  </a:lnTo>
                  <a:lnTo>
                    <a:pt x="1042" y="117"/>
                  </a:lnTo>
                  <a:lnTo>
                    <a:pt x="1043" y="112"/>
                  </a:lnTo>
                  <a:lnTo>
                    <a:pt x="1047" y="107"/>
                  </a:lnTo>
                  <a:lnTo>
                    <a:pt x="1050" y="117"/>
                  </a:lnTo>
                  <a:lnTo>
                    <a:pt x="1052" y="114"/>
                  </a:lnTo>
                  <a:lnTo>
                    <a:pt x="1055" y="111"/>
                  </a:lnTo>
                  <a:lnTo>
                    <a:pt x="1058" y="111"/>
                  </a:lnTo>
                  <a:lnTo>
                    <a:pt x="1060" y="119"/>
                  </a:lnTo>
                  <a:lnTo>
                    <a:pt x="1063" y="111"/>
                  </a:lnTo>
                  <a:lnTo>
                    <a:pt x="1067" y="114"/>
                  </a:lnTo>
                  <a:lnTo>
                    <a:pt x="1068" y="114"/>
                  </a:lnTo>
                  <a:lnTo>
                    <a:pt x="1072" y="119"/>
                  </a:lnTo>
                  <a:lnTo>
                    <a:pt x="1073" y="126"/>
                  </a:lnTo>
                  <a:lnTo>
                    <a:pt x="1077" y="126"/>
                  </a:lnTo>
                  <a:lnTo>
                    <a:pt x="1080" y="112"/>
                  </a:lnTo>
                  <a:lnTo>
                    <a:pt x="1082" y="99"/>
                  </a:lnTo>
                  <a:lnTo>
                    <a:pt x="1085" y="101"/>
                  </a:lnTo>
                  <a:lnTo>
                    <a:pt x="1088" y="126"/>
                  </a:lnTo>
                  <a:lnTo>
                    <a:pt x="1090" y="117"/>
                  </a:lnTo>
                  <a:lnTo>
                    <a:pt x="1093" y="124"/>
                  </a:lnTo>
                  <a:lnTo>
                    <a:pt x="1095" y="124"/>
                  </a:lnTo>
                  <a:lnTo>
                    <a:pt x="1098" y="117"/>
                  </a:lnTo>
                  <a:lnTo>
                    <a:pt x="1101" y="109"/>
                  </a:lnTo>
                  <a:lnTo>
                    <a:pt x="1103" y="126"/>
                  </a:lnTo>
                  <a:lnTo>
                    <a:pt x="1106" y="122"/>
                  </a:lnTo>
                  <a:lnTo>
                    <a:pt x="1110" y="121"/>
                  </a:lnTo>
                  <a:lnTo>
                    <a:pt x="1111" y="121"/>
                  </a:lnTo>
                  <a:lnTo>
                    <a:pt x="1115" y="127"/>
                  </a:lnTo>
                  <a:lnTo>
                    <a:pt x="1116" y="121"/>
                  </a:lnTo>
                  <a:lnTo>
                    <a:pt x="1120" y="109"/>
                  </a:lnTo>
                  <a:lnTo>
                    <a:pt x="1123" y="97"/>
                  </a:lnTo>
                  <a:lnTo>
                    <a:pt x="1125" y="122"/>
                  </a:lnTo>
                  <a:lnTo>
                    <a:pt x="1128" y="127"/>
                  </a:lnTo>
                  <a:lnTo>
                    <a:pt x="1131" y="114"/>
                  </a:lnTo>
                  <a:lnTo>
                    <a:pt x="1133" y="116"/>
                  </a:lnTo>
                  <a:lnTo>
                    <a:pt x="1136" y="101"/>
                  </a:lnTo>
                  <a:lnTo>
                    <a:pt x="1138" y="109"/>
                  </a:lnTo>
                  <a:lnTo>
                    <a:pt x="1141" y="96"/>
                  </a:lnTo>
                  <a:lnTo>
                    <a:pt x="1145" y="121"/>
                  </a:lnTo>
                  <a:lnTo>
                    <a:pt x="1146" y="111"/>
                  </a:lnTo>
                  <a:lnTo>
                    <a:pt x="1150" y="121"/>
                  </a:lnTo>
                  <a:lnTo>
                    <a:pt x="1153" y="79"/>
                  </a:lnTo>
                  <a:lnTo>
                    <a:pt x="1155" y="121"/>
                  </a:lnTo>
                  <a:lnTo>
                    <a:pt x="1158" y="109"/>
                  </a:lnTo>
                  <a:lnTo>
                    <a:pt x="1160" y="104"/>
                  </a:lnTo>
                  <a:lnTo>
                    <a:pt x="1163" y="111"/>
                  </a:lnTo>
                  <a:lnTo>
                    <a:pt x="1166" y="109"/>
                  </a:lnTo>
                  <a:lnTo>
                    <a:pt x="1168" y="111"/>
                  </a:lnTo>
                  <a:lnTo>
                    <a:pt x="1171" y="46"/>
                  </a:lnTo>
                  <a:lnTo>
                    <a:pt x="1174" y="53"/>
                  </a:lnTo>
                  <a:lnTo>
                    <a:pt x="1176" y="86"/>
                  </a:lnTo>
                  <a:lnTo>
                    <a:pt x="1179" y="92"/>
                  </a:lnTo>
                  <a:lnTo>
                    <a:pt x="1181" y="59"/>
                  </a:lnTo>
                  <a:lnTo>
                    <a:pt x="1184" y="68"/>
                  </a:lnTo>
                  <a:lnTo>
                    <a:pt x="1188" y="66"/>
                  </a:lnTo>
                  <a:lnTo>
                    <a:pt x="1189" y="16"/>
                  </a:lnTo>
                  <a:lnTo>
                    <a:pt x="1193" y="82"/>
                  </a:lnTo>
                  <a:lnTo>
                    <a:pt x="1196" y="77"/>
                  </a:lnTo>
                  <a:lnTo>
                    <a:pt x="1198" y="91"/>
                  </a:lnTo>
                  <a:lnTo>
                    <a:pt x="1201" y="94"/>
                  </a:lnTo>
                  <a:lnTo>
                    <a:pt x="1203" y="73"/>
                  </a:lnTo>
                  <a:lnTo>
                    <a:pt x="1206" y="89"/>
                  </a:lnTo>
                  <a:lnTo>
                    <a:pt x="1209" y="19"/>
                  </a:lnTo>
                  <a:lnTo>
                    <a:pt x="1211" y="3"/>
                  </a:lnTo>
                  <a:lnTo>
                    <a:pt x="1214" y="43"/>
                  </a:lnTo>
                  <a:lnTo>
                    <a:pt x="1218" y="56"/>
                  </a:lnTo>
                  <a:lnTo>
                    <a:pt x="1219" y="13"/>
                  </a:lnTo>
                  <a:lnTo>
                    <a:pt x="1223" y="107"/>
                  </a:lnTo>
                  <a:lnTo>
                    <a:pt x="1224" y="41"/>
                  </a:lnTo>
                  <a:lnTo>
                    <a:pt x="1228" y="102"/>
                  </a:lnTo>
                  <a:lnTo>
                    <a:pt x="1231" y="112"/>
                  </a:lnTo>
                  <a:lnTo>
                    <a:pt x="1233" y="69"/>
                  </a:lnTo>
                  <a:lnTo>
                    <a:pt x="1236" y="89"/>
                  </a:lnTo>
                  <a:lnTo>
                    <a:pt x="1239" y="96"/>
                  </a:lnTo>
                  <a:lnTo>
                    <a:pt x="1241" y="43"/>
                  </a:lnTo>
                  <a:lnTo>
                    <a:pt x="1244" y="68"/>
                  </a:lnTo>
                  <a:lnTo>
                    <a:pt x="1248" y="109"/>
                  </a:lnTo>
                  <a:lnTo>
                    <a:pt x="1249" y="97"/>
                  </a:lnTo>
                  <a:lnTo>
                    <a:pt x="1252" y="114"/>
                  </a:lnTo>
                  <a:lnTo>
                    <a:pt x="1254" y="104"/>
                  </a:lnTo>
                  <a:lnTo>
                    <a:pt x="1257" y="94"/>
                  </a:lnTo>
                  <a:lnTo>
                    <a:pt x="1261" y="112"/>
                  </a:lnTo>
                  <a:lnTo>
                    <a:pt x="1262" y="119"/>
                  </a:lnTo>
                  <a:lnTo>
                    <a:pt x="1266" y="116"/>
                  </a:lnTo>
                  <a:lnTo>
                    <a:pt x="1269" y="74"/>
                  </a:lnTo>
                  <a:lnTo>
                    <a:pt x="1271" y="121"/>
                  </a:lnTo>
                  <a:lnTo>
                    <a:pt x="1274" y="122"/>
                  </a:lnTo>
                  <a:lnTo>
                    <a:pt x="1276" y="106"/>
                  </a:lnTo>
                  <a:lnTo>
                    <a:pt x="1279" y="121"/>
                  </a:lnTo>
                  <a:lnTo>
                    <a:pt x="1282" y="114"/>
                  </a:lnTo>
                  <a:lnTo>
                    <a:pt x="1284" y="96"/>
                  </a:lnTo>
                  <a:lnTo>
                    <a:pt x="1287" y="101"/>
                  </a:lnTo>
                  <a:lnTo>
                    <a:pt x="1289" y="102"/>
                  </a:lnTo>
                  <a:lnTo>
                    <a:pt x="1292" y="112"/>
                  </a:lnTo>
                  <a:lnTo>
                    <a:pt x="1296" y="104"/>
                  </a:lnTo>
                  <a:lnTo>
                    <a:pt x="1297" y="124"/>
                  </a:lnTo>
                  <a:lnTo>
                    <a:pt x="1301" y="119"/>
                  </a:lnTo>
                  <a:lnTo>
                    <a:pt x="1304" y="121"/>
                  </a:lnTo>
                  <a:lnTo>
                    <a:pt x="1306" y="114"/>
                  </a:lnTo>
                  <a:lnTo>
                    <a:pt x="1309" y="126"/>
                  </a:lnTo>
                  <a:lnTo>
                    <a:pt x="1312" y="122"/>
                  </a:lnTo>
                  <a:lnTo>
                    <a:pt x="1314" y="114"/>
                  </a:lnTo>
                  <a:lnTo>
                    <a:pt x="1317" y="107"/>
                  </a:lnTo>
                  <a:lnTo>
                    <a:pt x="1319" y="117"/>
                  </a:lnTo>
                  <a:lnTo>
                    <a:pt x="1322" y="116"/>
                  </a:lnTo>
                  <a:lnTo>
                    <a:pt x="1325" y="116"/>
                  </a:lnTo>
                  <a:lnTo>
                    <a:pt x="1327" y="127"/>
                  </a:lnTo>
                  <a:lnTo>
                    <a:pt x="1330" y="112"/>
                  </a:lnTo>
                  <a:lnTo>
                    <a:pt x="1334" y="111"/>
                  </a:lnTo>
                  <a:lnTo>
                    <a:pt x="1335" y="104"/>
                  </a:lnTo>
                  <a:lnTo>
                    <a:pt x="1339" y="117"/>
                  </a:lnTo>
                  <a:lnTo>
                    <a:pt x="1340" y="122"/>
                  </a:lnTo>
                  <a:lnTo>
                    <a:pt x="1344" y="122"/>
                  </a:lnTo>
                  <a:lnTo>
                    <a:pt x="1347" y="121"/>
                  </a:lnTo>
                  <a:lnTo>
                    <a:pt x="1349" y="121"/>
                  </a:lnTo>
                  <a:lnTo>
                    <a:pt x="1352" y="126"/>
                  </a:lnTo>
                  <a:lnTo>
                    <a:pt x="1355" y="126"/>
                  </a:lnTo>
                  <a:lnTo>
                    <a:pt x="1357" y="121"/>
                  </a:lnTo>
                  <a:lnTo>
                    <a:pt x="1360" y="124"/>
                  </a:lnTo>
                  <a:lnTo>
                    <a:pt x="1362" y="116"/>
                  </a:lnTo>
                  <a:lnTo>
                    <a:pt x="1365" y="121"/>
                  </a:lnTo>
                  <a:lnTo>
                    <a:pt x="1369" y="122"/>
                  </a:lnTo>
                  <a:lnTo>
                    <a:pt x="1370" y="127"/>
                  </a:lnTo>
                  <a:lnTo>
                    <a:pt x="1374" y="127"/>
                  </a:lnTo>
                  <a:lnTo>
                    <a:pt x="1377" y="116"/>
                  </a:lnTo>
                  <a:lnTo>
                    <a:pt x="1379" y="126"/>
                  </a:lnTo>
                  <a:lnTo>
                    <a:pt x="1382" y="124"/>
                  </a:lnTo>
                  <a:lnTo>
                    <a:pt x="1384" y="119"/>
                  </a:lnTo>
                  <a:lnTo>
                    <a:pt x="1387" y="116"/>
                  </a:lnTo>
                  <a:lnTo>
                    <a:pt x="1390" y="122"/>
                  </a:lnTo>
                  <a:lnTo>
                    <a:pt x="1392" y="119"/>
                  </a:lnTo>
                  <a:lnTo>
                    <a:pt x="1395" y="117"/>
                  </a:lnTo>
                  <a:lnTo>
                    <a:pt x="1399" y="126"/>
                  </a:lnTo>
                  <a:lnTo>
                    <a:pt x="1400" y="126"/>
                  </a:lnTo>
                  <a:lnTo>
                    <a:pt x="1403" y="122"/>
                  </a:lnTo>
                  <a:lnTo>
                    <a:pt x="1405" y="129"/>
                  </a:lnTo>
                  <a:lnTo>
                    <a:pt x="1408" y="122"/>
                  </a:lnTo>
                  <a:lnTo>
                    <a:pt x="1412" y="117"/>
                  </a:lnTo>
                  <a:lnTo>
                    <a:pt x="1413" y="126"/>
                  </a:lnTo>
                  <a:lnTo>
                    <a:pt x="1417" y="117"/>
                  </a:lnTo>
                  <a:lnTo>
                    <a:pt x="1420" y="127"/>
                  </a:lnTo>
                  <a:lnTo>
                    <a:pt x="1422" y="119"/>
                  </a:lnTo>
                  <a:lnTo>
                    <a:pt x="1425" y="122"/>
                  </a:lnTo>
                  <a:lnTo>
                    <a:pt x="1427" y="121"/>
                  </a:lnTo>
                  <a:lnTo>
                    <a:pt x="1430" y="124"/>
                  </a:lnTo>
                  <a:lnTo>
                    <a:pt x="1433" y="112"/>
                  </a:lnTo>
                  <a:lnTo>
                    <a:pt x="1435" y="116"/>
                  </a:lnTo>
                  <a:lnTo>
                    <a:pt x="1438" y="126"/>
                  </a:lnTo>
                  <a:lnTo>
                    <a:pt x="1442" y="117"/>
                  </a:lnTo>
                  <a:lnTo>
                    <a:pt x="1443" y="117"/>
                  </a:lnTo>
                  <a:lnTo>
                    <a:pt x="1447" y="116"/>
                  </a:lnTo>
                  <a:lnTo>
                    <a:pt x="1448" y="122"/>
                  </a:lnTo>
                  <a:lnTo>
                    <a:pt x="1452" y="126"/>
                  </a:lnTo>
                  <a:lnTo>
                    <a:pt x="1455" y="119"/>
                  </a:lnTo>
                  <a:lnTo>
                    <a:pt x="1457" y="122"/>
                  </a:lnTo>
                  <a:lnTo>
                    <a:pt x="1460" y="127"/>
                  </a:lnTo>
                  <a:lnTo>
                    <a:pt x="1463" y="117"/>
                  </a:lnTo>
                  <a:lnTo>
                    <a:pt x="1465" y="124"/>
                  </a:lnTo>
                  <a:lnTo>
                    <a:pt x="1468" y="119"/>
                  </a:lnTo>
                  <a:lnTo>
                    <a:pt x="1470" y="116"/>
                  </a:lnTo>
                  <a:lnTo>
                    <a:pt x="1473" y="122"/>
                  </a:lnTo>
                  <a:lnTo>
                    <a:pt x="1476" y="117"/>
                  </a:lnTo>
                  <a:lnTo>
                    <a:pt x="1478" y="121"/>
                  </a:lnTo>
                  <a:lnTo>
                    <a:pt x="1481" y="116"/>
                  </a:lnTo>
                  <a:lnTo>
                    <a:pt x="1485" y="119"/>
                  </a:lnTo>
                  <a:lnTo>
                    <a:pt x="1486" y="127"/>
                  </a:lnTo>
                  <a:lnTo>
                    <a:pt x="1490" y="127"/>
                  </a:lnTo>
                  <a:lnTo>
                    <a:pt x="1491" y="124"/>
                  </a:lnTo>
                  <a:lnTo>
                    <a:pt x="1495" y="121"/>
                  </a:lnTo>
                  <a:lnTo>
                    <a:pt x="1498" y="122"/>
                  </a:lnTo>
                  <a:lnTo>
                    <a:pt x="1500" y="116"/>
                  </a:lnTo>
                  <a:lnTo>
                    <a:pt x="1503" y="117"/>
                  </a:lnTo>
                  <a:lnTo>
                    <a:pt x="1506" y="119"/>
                  </a:lnTo>
                  <a:lnTo>
                    <a:pt x="1508" y="121"/>
                  </a:lnTo>
                  <a:lnTo>
                    <a:pt x="1511" y="122"/>
                  </a:lnTo>
                  <a:lnTo>
                    <a:pt x="1515" y="119"/>
                  </a:lnTo>
                  <a:lnTo>
                    <a:pt x="1516" y="122"/>
                  </a:lnTo>
                  <a:lnTo>
                    <a:pt x="1520" y="114"/>
                  </a:lnTo>
                  <a:lnTo>
                    <a:pt x="1521" y="122"/>
                  </a:lnTo>
                  <a:lnTo>
                    <a:pt x="1525" y="126"/>
                  </a:lnTo>
                  <a:lnTo>
                    <a:pt x="1528" y="116"/>
                  </a:lnTo>
                  <a:lnTo>
                    <a:pt x="1530" y="117"/>
                  </a:lnTo>
                  <a:lnTo>
                    <a:pt x="1533" y="116"/>
                  </a:lnTo>
                  <a:lnTo>
                    <a:pt x="1535" y="117"/>
                  </a:lnTo>
                  <a:lnTo>
                    <a:pt x="1538" y="122"/>
                  </a:lnTo>
                  <a:lnTo>
                    <a:pt x="1541" y="119"/>
                  </a:lnTo>
                  <a:lnTo>
                    <a:pt x="1543" y="127"/>
                  </a:lnTo>
                  <a:lnTo>
                    <a:pt x="1546" y="126"/>
                  </a:lnTo>
                  <a:lnTo>
                    <a:pt x="1550" y="122"/>
                  </a:lnTo>
                  <a:lnTo>
                    <a:pt x="1551" y="122"/>
                  </a:lnTo>
                  <a:lnTo>
                    <a:pt x="1554" y="122"/>
                  </a:lnTo>
                  <a:lnTo>
                    <a:pt x="1556" y="124"/>
                  </a:lnTo>
                  <a:lnTo>
                    <a:pt x="1559" y="127"/>
                  </a:lnTo>
                  <a:lnTo>
                    <a:pt x="1563" y="119"/>
                  </a:lnTo>
                  <a:lnTo>
                    <a:pt x="1564" y="122"/>
                  </a:lnTo>
                  <a:lnTo>
                    <a:pt x="1568" y="119"/>
                  </a:lnTo>
                  <a:lnTo>
                    <a:pt x="1571" y="127"/>
                  </a:lnTo>
                  <a:lnTo>
                    <a:pt x="1573" y="112"/>
                  </a:lnTo>
                  <a:lnTo>
                    <a:pt x="1576" y="122"/>
                  </a:lnTo>
                  <a:lnTo>
                    <a:pt x="1579" y="116"/>
                  </a:lnTo>
                  <a:lnTo>
                    <a:pt x="1581" y="121"/>
                  </a:lnTo>
                  <a:lnTo>
                    <a:pt x="1584" y="119"/>
                  </a:lnTo>
                  <a:lnTo>
                    <a:pt x="1586" y="119"/>
                  </a:lnTo>
                  <a:lnTo>
                    <a:pt x="1589" y="114"/>
                  </a:lnTo>
                  <a:lnTo>
                    <a:pt x="1593" y="121"/>
                  </a:lnTo>
                  <a:lnTo>
                    <a:pt x="1594" y="107"/>
                  </a:lnTo>
                  <a:lnTo>
                    <a:pt x="1598" y="117"/>
                  </a:lnTo>
                  <a:lnTo>
                    <a:pt x="1601" y="124"/>
                  </a:lnTo>
                  <a:lnTo>
                    <a:pt x="1603" y="116"/>
                  </a:lnTo>
                  <a:lnTo>
                    <a:pt x="1606" y="116"/>
                  </a:lnTo>
                  <a:lnTo>
                    <a:pt x="1608" y="112"/>
                  </a:lnTo>
                  <a:lnTo>
                    <a:pt x="1611" y="126"/>
                  </a:lnTo>
                  <a:lnTo>
                    <a:pt x="1614" y="117"/>
                  </a:lnTo>
                  <a:lnTo>
                    <a:pt x="1616" y="121"/>
                  </a:lnTo>
                  <a:lnTo>
                    <a:pt x="1619" y="119"/>
                  </a:lnTo>
                  <a:lnTo>
                    <a:pt x="1621" y="122"/>
                  </a:lnTo>
                  <a:lnTo>
                    <a:pt x="1624" y="126"/>
                  </a:lnTo>
                  <a:lnTo>
                    <a:pt x="1627" y="119"/>
                  </a:lnTo>
                  <a:lnTo>
                    <a:pt x="1629" y="124"/>
                  </a:lnTo>
                  <a:lnTo>
                    <a:pt x="1632" y="114"/>
                  </a:lnTo>
                  <a:lnTo>
                    <a:pt x="1636" y="121"/>
                  </a:lnTo>
                  <a:lnTo>
                    <a:pt x="1637" y="116"/>
                  </a:lnTo>
                  <a:lnTo>
                    <a:pt x="1641" y="124"/>
                  </a:lnTo>
                  <a:lnTo>
                    <a:pt x="1644" y="127"/>
                  </a:lnTo>
                  <a:lnTo>
                    <a:pt x="1646" y="119"/>
                  </a:lnTo>
                  <a:lnTo>
                    <a:pt x="1649" y="121"/>
                  </a:lnTo>
                  <a:lnTo>
                    <a:pt x="1651" y="116"/>
                  </a:lnTo>
                  <a:lnTo>
                    <a:pt x="1654" y="124"/>
                  </a:lnTo>
                  <a:lnTo>
                    <a:pt x="1657" y="122"/>
                  </a:lnTo>
                  <a:lnTo>
                    <a:pt x="1659" y="126"/>
                  </a:lnTo>
                  <a:lnTo>
                    <a:pt x="1662" y="126"/>
                  </a:lnTo>
                  <a:lnTo>
                    <a:pt x="1666" y="121"/>
                  </a:lnTo>
                  <a:lnTo>
                    <a:pt x="1667" y="126"/>
                  </a:lnTo>
                  <a:lnTo>
                    <a:pt x="1671" y="126"/>
                  </a:lnTo>
                  <a:lnTo>
                    <a:pt x="1672" y="124"/>
                  </a:lnTo>
                  <a:lnTo>
                    <a:pt x="1676" y="126"/>
                  </a:lnTo>
                  <a:lnTo>
                    <a:pt x="1679" y="126"/>
                  </a:lnTo>
                  <a:lnTo>
                    <a:pt x="1681" y="117"/>
                  </a:lnTo>
                  <a:lnTo>
                    <a:pt x="1684" y="126"/>
                  </a:lnTo>
                  <a:lnTo>
                    <a:pt x="1686" y="117"/>
                  </a:lnTo>
                  <a:lnTo>
                    <a:pt x="1689" y="127"/>
                  </a:lnTo>
                  <a:lnTo>
                    <a:pt x="1692" y="126"/>
                  </a:lnTo>
                  <a:lnTo>
                    <a:pt x="1694" y="122"/>
                  </a:lnTo>
                  <a:lnTo>
                    <a:pt x="1697" y="126"/>
                  </a:lnTo>
                  <a:lnTo>
                    <a:pt x="1701" y="117"/>
                  </a:lnTo>
                  <a:lnTo>
                    <a:pt x="1702" y="124"/>
                  </a:lnTo>
                  <a:lnTo>
                    <a:pt x="1705" y="116"/>
                  </a:lnTo>
                  <a:lnTo>
                    <a:pt x="1709" y="127"/>
                  </a:lnTo>
                  <a:lnTo>
                    <a:pt x="1710" y="122"/>
                  </a:lnTo>
                  <a:lnTo>
                    <a:pt x="1714" y="121"/>
                  </a:lnTo>
                  <a:lnTo>
                    <a:pt x="1715" y="121"/>
                  </a:lnTo>
                  <a:lnTo>
                    <a:pt x="1719" y="116"/>
                  </a:lnTo>
                  <a:lnTo>
                    <a:pt x="1722" y="127"/>
                  </a:lnTo>
                  <a:lnTo>
                    <a:pt x="1724" y="114"/>
                  </a:lnTo>
                  <a:lnTo>
                    <a:pt x="1727" y="124"/>
                  </a:lnTo>
                  <a:lnTo>
                    <a:pt x="1730" y="129"/>
                  </a:lnTo>
                  <a:lnTo>
                    <a:pt x="1732" y="124"/>
                  </a:lnTo>
                  <a:lnTo>
                    <a:pt x="1735" y="122"/>
                  </a:lnTo>
                  <a:lnTo>
                    <a:pt x="1737" y="127"/>
                  </a:lnTo>
                  <a:lnTo>
                    <a:pt x="1740" y="117"/>
                  </a:lnTo>
                  <a:lnTo>
                    <a:pt x="1744" y="129"/>
                  </a:lnTo>
                  <a:lnTo>
                    <a:pt x="1745" y="127"/>
                  </a:lnTo>
                  <a:lnTo>
                    <a:pt x="1749" y="124"/>
                  </a:lnTo>
                  <a:lnTo>
                    <a:pt x="1752" y="127"/>
                  </a:lnTo>
                  <a:lnTo>
                    <a:pt x="1754" y="127"/>
                  </a:lnTo>
                  <a:lnTo>
                    <a:pt x="1757" y="126"/>
                  </a:lnTo>
                  <a:lnTo>
                    <a:pt x="1759" y="126"/>
                  </a:lnTo>
                  <a:lnTo>
                    <a:pt x="1762" y="121"/>
                  </a:lnTo>
                  <a:lnTo>
                    <a:pt x="1765" y="119"/>
                  </a:lnTo>
                  <a:lnTo>
                    <a:pt x="1767" y="127"/>
                  </a:lnTo>
                  <a:lnTo>
                    <a:pt x="1770" y="121"/>
                  </a:lnTo>
                  <a:lnTo>
                    <a:pt x="1774" y="124"/>
                  </a:lnTo>
                  <a:lnTo>
                    <a:pt x="1775" y="126"/>
                  </a:lnTo>
                  <a:lnTo>
                    <a:pt x="1778" y="117"/>
                  </a:lnTo>
                  <a:lnTo>
                    <a:pt x="1780" y="124"/>
                  </a:lnTo>
                  <a:lnTo>
                    <a:pt x="1783" y="124"/>
                  </a:lnTo>
                  <a:lnTo>
                    <a:pt x="1787" y="124"/>
                  </a:lnTo>
                  <a:lnTo>
                    <a:pt x="1788" y="116"/>
                  </a:lnTo>
                  <a:lnTo>
                    <a:pt x="1792" y="122"/>
                  </a:lnTo>
                  <a:lnTo>
                    <a:pt x="1795" y="126"/>
                  </a:lnTo>
                  <a:lnTo>
                    <a:pt x="1797" y="126"/>
                  </a:lnTo>
                  <a:lnTo>
                    <a:pt x="1800" y="112"/>
                  </a:lnTo>
                  <a:lnTo>
                    <a:pt x="1802" y="124"/>
                  </a:lnTo>
                  <a:lnTo>
                    <a:pt x="1805" y="126"/>
                  </a:lnTo>
                  <a:lnTo>
                    <a:pt x="1808" y="124"/>
                  </a:lnTo>
                  <a:lnTo>
                    <a:pt x="1810" y="124"/>
                  </a:lnTo>
                  <a:lnTo>
                    <a:pt x="1813" y="114"/>
                  </a:lnTo>
                  <a:lnTo>
                    <a:pt x="1817" y="127"/>
                  </a:lnTo>
                  <a:lnTo>
                    <a:pt x="1818" y="117"/>
                  </a:lnTo>
                  <a:lnTo>
                    <a:pt x="1822" y="119"/>
                  </a:lnTo>
                  <a:lnTo>
                    <a:pt x="1823" y="126"/>
                  </a:lnTo>
                  <a:lnTo>
                    <a:pt x="1827" y="122"/>
                  </a:lnTo>
                  <a:lnTo>
                    <a:pt x="1830" y="116"/>
                  </a:lnTo>
                  <a:lnTo>
                    <a:pt x="1832" y="126"/>
                  </a:lnTo>
                  <a:lnTo>
                    <a:pt x="1835" y="124"/>
                  </a:lnTo>
                  <a:lnTo>
                    <a:pt x="1838" y="124"/>
                  </a:lnTo>
                  <a:lnTo>
                    <a:pt x="1840" y="116"/>
                  </a:lnTo>
                  <a:lnTo>
                    <a:pt x="1843" y="121"/>
                  </a:lnTo>
                  <a:lnTo>
                    <a:pt x="1847" y="119"/>
                  </a:lnTo>
                  <a:lnTo>
                    <a:pt x="1848" y="116"/>
                  </a:lnTo>
                  <a:lnTo>
                    <a:pt x="1851" y="124"/>
                  </a:lnTo>
                  <a:lnTo>
                    <a:pt x="1853" y="107"/>
                  </a:lnTo>
                  <a:lnTo>
                    <a:pt x="1856" y="122"/>
                  </a:lnTo>
                  <a:lnTo>
                    <a:pt x="1860" y="111"/>
                  </a:lnTo>
                  <a:lnTo>
                    <a:pt x="1861" y="111"/>
                  </a:lnTo>
                  <a:lnTo>
                    <a:pt x="1865" y="121"/>
                  </a:lnTo>
                  <a:lnTo>
                    <a:pt x="1866" y="119"/>
                  </a:lnTo>
                  <a:lnTo>
                    <a:pt x="1870" y="122"/>
                  </a:lnTo>
                  <a:lnTo>
                    <a:pt x="1873" y="117"/>
                  </a:lnTo>
                  <a:lnTo>
                    <a:pt x="1875" y="127"/>
                  </a:lnTo>
                  <a:lnTo>
                    <a:pt x="1878" y="122"/>
                  </a:lnTo>
                  <a:lnTo>
                    <a:pt x="1881" y="122"/>
                  </a:lnTo>
                  <a:lnTo>
                    <a:pt x="1883" y="127"/>
                  </a:lnTo>
                  <a:lnTo>
                    <a:pt x="1886" y="116"/>
                  </a:lnTo>
                  <a:lnTo>
                    <a:pt x="1888" y="121"/>
                  </a:lnTo>
                  <a:lnTo>
                    <a:pt x="1891" y="121"/>
                  </a:lnTo>
                  <a:lnTo>
                    <a:pt x="1895" y="121"/>
                  </a:lnTo>
                  <a:lnTo>
                    <a:pt x="1896" y="124"/>
                  </a:lnTo>
                  <a:lnTo>
                    <a:pt x="1900" y="119"/>
                  </a:lnTo>
                  <a:lnTo>
                    <a:pt x="1903" y="122"/>
                  </a:lnTo>
                  <a:lnTo>
                    <a:pt x="1905" y="114"/>
                  </a:lnTo>
                  <a:lnTo>
                    <a:pt x="1908" y="124"/>
                  </a:lnTo>
                  <a:lnTo>
                    <a:pt x="1911" y="111"/>
                  </a:lnTo>
                  <a:lnTo>
                    <a:pt x="1913" y="127"/>
                  </a:lnTo>
                  <a:lnTo>
                    <a:pt x="1916" y="101"/>
                  </a:lnTo>
                  <a:lnTo>
                    <a:pt x="1918" y="119"/>
                  </a:lnTo>
                  <a:lnTo>
                    <a:pt x="1921" y="112"/>
                  </a:lnTo>
                  <a:lnTo>
                    <a:pt x="1925" y="122"/>
                  </a:lnTo>
                  <a:lnTo>
                    <a:pt x="1926" y="112"/>
                  </a:lnTo>
                  <a:lnTo>
                    <a:pt x="1929" y="126"/>
                  </a:lnTo>
                  <a:lnTo>
                    <a:pt x="1933" y="126"/>
                  </a:lnTo>
                  <a:lnTo>
                    <a:pt x="1934" y="121"/>
                  </a:lnTo>
                  <a:lnTo>
                    <a:pt x="1938" y="119"/>
                  </a:lnTo>
                  <a:lnTo>
                    <a:pt x="1939" y="114"/>
                  </a:lnTo>
                  <a:lnTo>
                    <a:pt x="1943" y="121"/>
                  </a:lnTo>
                  <a:lnTo>
                    <a:pt x="1946" y="124"/>
                  </a:lnTo>
                  <a:lnTo>
                    <a:pt x="1948" y="109"/>
                  </a:lnTo>
                  <a:lnTo>
                    <a:pt x="1951" y="111"/>
                  </a:lnTo>
                  <a:lnTo>
                    <a:pt x="1953" y="116"/>
                  </a:lnTo>
                  <a:lnTo>
                    <a:pt x="1956" y="121"/>
                  </a:lnTo>
                  <a:lnTo>
                    <a:pt x="1959" y="106"/>
                  </a:lnTo>
                  <a:lnTo>
                    <a:pt x="1961" y="122"/>
                  </a:lnTo>
                  <a:lnTo>
                    <a:pt x="1964" y="117"/>
                  </a:lnTo>
                  <a:lnTo>
                    <a:pt x="1968" y="127"/>
                  </a:lnTo>
                  <a:lnTo>
                    <a:pt x="1969" y="117"/>
                  </a:lnTo>
                  <a:lnTo>
                    <a:pt x="1973" y="111"/>
                  </a:lnTo>
                  <a:lnTo>
                    <a:pt x="1976" y="111"/>
                  </a:lnTo>
                  <a:lnTo>
                    <a:pt x="1978" y="121"/>
                  </a:lnTo>
                  <a:lnTo>
                    <a:pt x="1981" y="102"/>
                  </a:lnTo>
                  <a:lnTo>
                    <a:pt x="1983" y="117"/>
                  </a:lnTo>
                  <a:lnTo>
                    <a:pt x="1986" y="122"/>
                  </a:lnTo>
                  <a:lnTo>
                    <a:pt x="1989" y="112"/>
                  </a:lnTo>
                  <a:lnTo>
                    <a:pt x="1991" y="96"/>
                  </a:lnTo>
                  <a:lnTo>
                    <a:pt x="1994" y="116"/>
                  </a:lnTo>
                  <a:lnTo>
                    <a:pt x="1998" y="99"/>
                  </a:lnTo>
                  <a:lnTo>
                    <a:pt x="1999" y="114"/>
                  </a:lnTo>
                  <a:lnTo>
                    <a:pt x="2002" y="112"/>
                  </a:lnTo>
                  <a:lnTo>
                    <a:pt x="2004" y="126"/>
                  </a:lnTo>
                  <a:lnTo>
                    <a:pt x="2007" y="91"/>
                  </a:lnTo>
                  <a:lnTo>
                    <a:pt x="2011" y="68"/>
                  </a:lnTo>
                  <a:lnTo>
                    <a:pt x="2012" y="99"/>
                  </a:lnTo>
                  <a:lnTo>
                    <a:pt x="2016" y="97"/>
                  </a:lnTo>
                  <a:lnTo>
                    <a:pt x="2019" y="84"/>
                  </a:lnTo>
                  <a:lnTo>
                    <a:pt x="2021" y="64"/>
                  </a:lnTo>
                  <a:lnTo>
                    <a:pt x="2024" y="3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4" name="Freeform 408"/>
            <p:cNvSpPr>
              <a:spLocks/>
            </p:cNvSpPr>
            <p:nvPr/>
          </p:nvSpPr>
          <p:spPr bwMode="auto">
            <a:xfrm>
              <a:off x="2693" y="2464"/>
              <a:ext cx="491" cy="144"/>
            </a:xfrm>
            <a:custGeom>
              <a:avLst/>
              <a:gdLst>
                <a:gd name="T0" fmla="*/ 5 w 491"/>
                <a:gd name="T1" fmla="*/ 122 h 144"/>
                <a:gd name="T2" fmla="*/ 13 w 491"/>
                <a:gd name="T3" fmla="*/ 112 h 144"/>
                <a:gd name="T4" fmla="*/ 22 w 491"/>
                <a:gd name="T5" fmla="*/ 63 h 144"/>
                <a:gd name="T6" fmla="*/ 30 w 491"/>
                <a:gd name="T7" fmla="*/ 49 h 144"/>
                <a:gd name="T8" fmla="*/ 38 w 491"/>
                <a:gd name="T9" fmla="*/ 84 h 144"/>
                <a:gd name="T10" fmla="*/ 45 w 491"/>
                <a:gd name="T11" fmla="*/ 84 h 144"/>
                <a:gd name="T12" fmla="*/ 53 w 491"/>
                <a:gd name="T13" fmla="*/ 33 h 144"/>
                <a:gd name="T14" fmla="*/ 61 w 491"/>
                <a:gd name="T15" fmla="*/ 96 h 144"/>
                <a:gd name="T16" fmla="*/ 70 w 491"/>
                <a:gd name="T17" fmla="*/ 127 h 144"/>
                <a:gd name="T18" fmla="*/ 78 w 491"/>
                <a:gd name="T19" fmla="*/ 97 h 144"/>
                <a:gd name="T20" fmla="*/ 86 w 491"/>
                <a:gd name="T21" fmla="*/ 137 h 144"/>
                <a:gd name="T22" fmla="*/ 95 w 491"/>
                <a:gd name="T23" fmla="*/ 122 h 144"/>
                <a:gd name="T24" fmla="*/ 103 w 491"/>
                <a:gd name="T25" fmla="*/ 132 h 144"/>
                <a:gd name="T26" fmla="*/ 110 w 491"/>
                <a:gd name="T27" fmla="*/ 127 h 144"/>
                <a:gd name="T28" fmla="*/ 118 w 491"/>
                <a:gd name="T29" fmla="*/ 139 h 144"/>
                <a:gd name="T30" fmla="*/ 126 w 491"/>
                <a:gd name="T31" fmla="*/ 139 h 144"/>
                <a:gd name="T32" fmla="*/ 134 w 491"/>
                <a:gd name="T33" fmla="*/ 116 h 144"/>
                <a:gd name="T34" fmla="*/ 143 w 491"/>
                <a:gd name="T35" fmla="*/ 121 h 144"/>
                <a:gd name="T36" fmla="*/ 151 w 491"/>
                <a:gd name="T37" fmla="*/ 124 h 144"/>
                <a:gd name="T38" fmla="*/ 159 w 491"/>
                <a:gd name="T39" fmla="*/ 131 h 144"/>
                <a:gd name="T40" fmla="*/ 168 w 491"/>
                <a:gd name="T41" fmla="*/ 109 h 144"/>
                <a:gd name="T42" fmla="*/ 174 w 491"/>
                <a:gd name="T43" fmla="*/ 127 h 144"/>
                <a:gd name="T44" fmla="*/ 183 w 491"/>
                <a:gd name="T45" fmla="*/ 104 h 144"/>
                <a:gd name="T46" fmla="*/ 191 w 491"/>
                <a:gd name="T47" fmla="*/ 136 h 144"/>
                <a:gd name="T48" fmla="*/ 199 w 491"/>
                <a:gd name="T49" fmla="*/ 136 h 144"/>
                <a:gd name="T50" fmla="*/ 207 w 491"/>
                <a:gd name="T51" fmla="*/ 137 h 144"/>
                <a:gd name="T52" fmla="*/ 216 w 491"/>
                <a:gd name="T53" fmla="*/ 131 h 144"/>
                <a:gd name="T54" fmla="*/ 224 w 491"/>
                <a:gd name="T55" fmla="*/ 126 h 144"/>
                <a:gd name="T56" fmla="*/ 232 w 491"/>
                <a:gd name="T57" fmla="*/ 134 h 144"/>
                <a:gd name="T58" fmla="*/ 239 w 491"/>
                <a:gd name="T59" fmla="*/ 144 h 144"/>
                <a:gd name="T60" fmla="*/ 247 w 491"/>
                <a:gd name="T61" fmla="*/ 139 h 144"/>
                <a:gd name="T62" fmla="*/ 256 w 491"/>
                <a:gd name="T63" fmla="*/ 124 h 144"/>
                <a:gd name="T64" fmla="*/ 264 w 491"/>
                <a:gd name="T65" fmla="*/ 141 h 144"/>
                <a:gd name="T66" fmla="*/ 272 w 491"/>
                <a:gd name="T67" fmla="*/ 137 h 144"/>
                <a:gd name="T68" fmla="*/ 280 w 491"/>
                <a:gd name="T69" fmla="*/ 142 h 144"/>
                <a:gd name="T70" fmla="*/ 289 w 491"/>
                <a:gd name="T71" fmla="*/ 134 h 144"/>
                <a:gd name="T72" fmla="*/ 297 w 491"/>
                <a:gd name="T73" fmla="*/ 134 h 144"/>
                <a:gd name="T74" fmla="*/ 305 w 491"/>
                <a:gd name="T75" fmla="*/ 136 h 144"/>
                <a:gd name="T76" fmla="*/ 312 w 491"/>
                <a:gd name="T77" fmla="*/ 131 h 144"/>
                <a:gd name="T78" fmla="*/ 320 w 491"/>
                <a:gd name="T79" fmla="*/ 137 h 144"/>
                <a:gd name="T80" fmla="*/ 329 w 491"/>
                <a:gd name="T81" fmla="*/ 137 h 144"/>
                <a:gd name="T82" fmla="*/ 337 w 491"/>
                <a:gd name="T83" fmla="*/ 126 h 144"/>
                <a:gd name="T84" fmla="*/ 345 w 491"/>
                <a:gd name="T85" fmla="*/ 134 h 144"/>
                <a:gd name="T86" fmla="*/ 354 w 491"/>
                <a:gd name="T87" fmla="*/ 141 h 144"/>
                <a:gd name="T88" fmla="*/ 362 w 491"/>
                <a:gd name="T89" fmla="*/ 127 h 144"/>
                <a:gd name="T90" fmla="*/ 370 w 491"/>
                <a:gd name="T91" fmla="*/ 132 h 144"/>
                <a:gd name="T92" fmla="*/ 377 w 491"/>
                <a:gd name="T93" fmla="*/ 137 h 144"/>
                <a:gd name="T94" fmla="*/ 385 w 491"/>
                <a:gd name="T95" fmla="*/ 134 h 144"/>
                <a:gd name="T96" fmla="*/ 393 w 491"/>
                <a:gd name="T97" fmla="*/ 137 h 144"/>
                <a:gd name="T98" fmla="*/ 402 w 491"/>
                <a:gd name="T99" fmla="*/ 137 h 144"/>
                <a:gd name="T100" fmla="*/ 410 w 491"/>
                <a:gd name="T101" fmla="*/ 136 h 144"/>
                <a:gd name="T102" fmla="*/ 418 w 491"/>
                <a:gd name="T103" fmla="*/ 141 h 144"/>
                <a:gd name="T104" fmla="*/ 427 w 491"/>
                <a:gd name="T105" fmla="*/ 141 h 144"/>
                <a:gd name="T106" fmla="*/ 435 w 491"/>
                <a:gd name="T107" fmla="*/ 142 h 144"/>
                <a:gd name="T108" fmla="*/ 441 w 491"/>
                <a:gd name="T109" fmla="*/ 139 h 144"/>
                <a:gd name="T110" fmla="*/ 450 w 491"/>
                <a:gd name="T111" fmla="*/ 132 h 144"/>
                <a:gd name="T112" fmla="*/ 458 w 491"/>
                <a:gd name="T113" fmla="*/ 142 h 144"/>
                <a:gd name="T114" fmla="*/ 466 w 491"/>
                <a:gd name="T115" fmla="*/ 139 h 144"/>
                <a:gd name="T116" fmla="*/ 475 w 491"/>
                <a:gd name="T117" fmla="*/ 137 h 144"/>
                <a:gd name="T118" fmla="*/ 483 w 491"/>
                <a:gd name="T119" fmla="*/ 137 h 144"/>
                <a:gd name="T120" fmla="*/ 491 w 491"/>
                <a:gd name="T121" fmla="*/ 14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144">
                  <a:moveTo>
                    <a:pt x="0" y="51"/>
                  </a:moveTo>
                  <a:lnTo>
                    <a:pt x="2" y="104"/>
                  </a:lnTo>
                  <a:lnTo>
                    <a:pt x="5" y="122"/>
                  </a:lnTo>
                  <a:lnTo>
                    <a:pt x="8" y="34"/>
                  </a:lnTo>
                  <a:lnTo>
                    <a:pt x="10" y="99"/>
                  </a:lnTo>
                  <a:lnTo>
                    <a:pt x="13" y="112"/>
                  </a:lnTo>
                  <a:lnTo>
                    <a:pt x="17" y="106"/>
                  </a:lnTo>
                  <a:lnTo>
                    <a:pt x="18" y="81"/>
                  </a:lnTo>
                  <a:lnTo>
                    <a:pt x="22" y="63"/>
                  </a:lnTo>
                  <a:lnTo>
                    <a:pt x="23" y="88"/>
                  </a:lnTo>
                  <a:lnTo>
                    <a:pt x="27" y="71"/>
                  </a:lnTo>
                  <a:lnTo>
                    <a:pt x="30" y="49"/>
                  </a:lnTo>
                  <a:lnTo>
                    <a:pt x="32" y="134"/>
                  </a:lnTo>
                  <a:lnTo>
                    <a:pt x="35" y="0"/>
                  </a:lnTo>
                  <a:lnTo>
                    <a:pt x="38" y="84"/>
                  </a:lnTo>
                  <a:lnTo>
                    <a:pt x="40" y="127"/>
                  </a:lnTo>
                  <a:lnTo>
                    <a:pt x="43" y="59"/>
                  </a:lnTo>
                  <a:lnTo>
                    <a:pt x="45" y="84"/>
                  </a:lnTo>
                  <a:lnTo>
                    <a:pt x="48" y="137"/>
                  </a:lnTo>
                  <a:lnTo>
                    <a:pt x="52" y="129"/>
                  </a:lnTo>
                  <a:lnTo>
                    <a:pt x="53" y="33"/>
                  </a:lnTo>
                  <a:lnTo>
                    <a:pt x="56" y="92"/>
                  </a:lnTo>
                  <a:lnTo>
                    <a:pt x="60" y="102"/>
                  </a:lnTo>
                  <a:lnTo>
                    <a:pt x="61" y="96"/>
                  </a:lnTo>
                  <a:lnTo>
                    <a:pt x="65" y="129"/>
                  </a:lnTo>
                  <a:lnTo>
                    <a:pt x="66" y="139"/>
                  </a:lnTo>
                  <a:lnTo>
                    <a:pt x="70" y="127"/>
                  </a:lnTo>
                  <a:lnTo>
                    <a:pt x="73" y="101"/>
                  </a:lnTo>
                  <a:lnTo>
                    <a:pt x="75" y="112"/>
                  </a:lnTo>
                  <a:lnTo>
                    <a:pt x="78" y="97"/>
                  </a:lnTo>
                  <a:lnTo>
                    <a:pt x="81" y="116"/>
                  </a:lnTo>
                  <a:lnTo>
                    <a:pt x="83" y="134"/>
                  </a:lnTo>
                  <a:lnTo>
                    <a:pt x="86" y="137"/>
                  </a:lnTo>
                  <a:lnTo>
                    <a:pt x="88" y="129"/>
                  </a:lnTo>
                  <a:lnTo>
                    <a:pt x="91" y="126"/>
                  </a:lnTo>
                  <a:lnTo>
                    <a:pt x="95" y="122"/>
                  </a:lnTo>
                  <a:lnTo>
                    <a:pt x="96" y="107"/>
                  </a:lnTo>
                  <a:lnTo>
                    <a:pt x="100" y="137"/>
                  </a:lnTo>
                  <a:lnTo>
                    <a:pt x="103" y="132"/>
                  </a:lnTo>
                  <a:lnTo>
                    <a:pt x="105" y="131"/>
                  </a:lnTo>
                  <a:lnTo>
                    <a:pt x="108" y="132"/>
                  </a:lnTo>
                  <a:lnTo>
                    <a:pt x="110" y="127"/>
                  </a:lnTo>
                  <a:lnTo>
                    <a:pt x="113" y="139"/>
                  </a:lnTo>
                  <a:lnTo>
                    <a:pt x="116" y="126"/>
                  </a:lnTo>
                  <a:lnTo>
                    <a:pt x="118" y="139"/>
                  </a:lnTo>
                  <a:lnTo>
                    <a:pt x="121" y="136"/>
                  </a:lnTo>
                  <a:lnTo>
                    <a:pt x="125" y="127"/>
                  </a:lnTo>
                  <a:lnTo>
                    <a:pt x="126" y="139"/>
                  </a:lnTo>
                  <a:lnTo>
                    <a:pt x="129" y="139"/>
                  </a:lnTo>
                  <a:lnTo>
                    <a:pt x="131" y="131"/>
                  </a:lnTo>
                  <a:lnTo>
                    <a:pt x="134" y="116"/>
                  </a:lnTo>
                  <a:lnTo>
                    <a:pt x="138" y="122"/>
                  </a:lnTo>
                  <a:lnTo>
                    <a:pt x="139" y="121"/>
                  </a:lnTo>
                  <a:lnTo>
                    <a:pt x="143" y="121"/>
                  </a:lnTo>
                  <a:lnTo>
                    <a:pt x="146" y="144"/>
                  </a:lnTo>
                  <a:lnTo>
                    <a:pt x="148" y="126"/>
                  </a:lnTo>
                  <a:lnTo>
                    <a:pt x="151" y="124"/>
                  </a:lnTo>
                  <a:lnTo>
                    <a:pt x="154" y="141"/>
                  </a:lnTo>
                  <a:lnTo>
                    <a:pt x="156" y="126"/>
                  </a:lnTo>
                  <a:lnTo>
                    <a:pt x="159" y="131"/>
                  </a:lnTo>
                  <a:lnTo>
                    <a:pt x="161" y="124"/>
                  </a:lnTo>
                  <a:lnTo>
                    <a:pt x="164" y="139"/>
                  </a:lnTo>
                  <a:lnTo>
                    <a:pt x="168" y="109"/>
                  </a:lnTo>
                  <a:lnTo>
                    <a:pt x="169" y="111"/>
                  </a:lnTo>
                  <a:lnTo>
                    <a:pt x="173" y="134"/>
                  </a:lnTo>
                  <a:lnTo>
                    <a:pt x="174" y="127"/>
                  </a:lnTo>
                  <a:lnTo>
                    <a:pt x="178" y="132"/>
                  </a:lnTo>
                  <a:lnTo>
                    <a:pt x="181" y="127"/>
                  </a:lnTo>
                  <a:lnTo>
                    <a:pt x="183" y="104"/>
                  </a:lnTo>
                  <a:lnTo>
                    <a:pt x="186" y="127"/>
                  </a:lnTo>
                  <a:lnTo>
                    <a:pt x="189" y="122"/>
                  </a:lnTo>
                  <a:lnTo>
                    <a:pt x="191" y="136"/>
                  </a:lnTo>
                  <a:lnTo>
                    <a:pt x="194" y="136"/>
                  </a:lnTo>
                  <a:lnTo>
                    <a:pt x="196" y="134"/>
                  </a:lnTo>
                  <a:lnTo>
                    <a:pt x="199" y="136"/>
                  </a:lnTo>
                  <a:lnTo>
                    <a:pt x="203" y="119"/>
                  </a:lnTo>
                  <a:lnTo>
                    <a:pt x="204" y="137"/>
                  </a:lnTo>
                  <a:lnTo>
                    <a:pt x="207" y="137"/>
                  </a:lnTo>
                  <a:lnTo>
                    <a:pt x="211" y="132"/>
                  </a:lnTo>
                  <a:lnTo>
                    <a:pt x="212" y="132"/>
                  </a:lnTo>
                  <a:lnTo>
                    <a:pt x="216" y="131"/>
                  </a:lnTo>
                  <a:lnTo>
                    <a:pt x="219" y="139"/>
                  </a:lnTo>
                  <a:lnTo>
                    <a:pt x="221" y="142"/>
                  </a:lnTo>
                  <a:lnTo>
                    <a:pt x="224" y="126"/>
                  </a:lnTo>
                  <a:lnTo>
                    <a:pt x="226" y="131"/>
                  </a:lnTo>
                  <a:lnTo>
                    <a:pt x="229" y="127"/>
                  </a:lnTo>
                  <a:lnTo>
                    <a:pt x="232" y="134"/>
                  </a:lnTo>
                  <a:lnTo>
                    <a:pt x="234" y="131"/>
                  </a:lnTo>
                  <a:lnTo>
                    <a:pt x="237" y="139"/>
                  </a:lnTo>
                  <a:lnTo>
                    <a:pt x="239" y="144"/>
                  </a:lnTo>
                  <a:lnTo>
                    <a:pt x="242" y="136"/>
                  </a:lnTo>
                  <a:lnTo>
                    <a:pt x="246" y="131"/>
                  </a:lnTo>
                  <a:lnTo>
                    <a:pt x="247" y="139"/>
                  </a:lnTo>
                  <a:lnTo>
                    <a:pt x="251" y="131"/>
                  </a:lnTo>
                  <a:lnTo>
                    <a:pt x="254" y="141"/>
                  </a:lnTo>
                  <a:lnTo>
                    <a:pt x="256" y="124"/>
                  </a:lnTo>
                  <a:lnTo>
                    <a:pt x="259" y="131"/>
                  </a:lnTo>
                  <a:lnTo>
                    <a:pt x="262" y="136"/>
                  </a:lnTo>
                  <a:lnTo>
                    <a:pt x="264" y="141"/>
                  </a:lnTo>
                  <a:lnTo>
                    <a:pt x="267" y="136"/>
                  </a:lnTo>
                  <a:lnTo>
                    <a:pt x="269" y="142"/>
                  </a:lnTo>
                  <a:lnTo>
                    <a:pt x="272" y="137"/>
                  </a:lnTo>
                  <a:lnTo>
                    <a:pt x="276" y="139"/>
                  </a:lnTo>
                  <a:lnTo>
                    <a:pt x="277" y="137"/>
                  </a:lnTo>
                  <a:lnTo>
                    <a:pt x="280" y="142"/>
                  </a:lnTo>
                  <a:lnTo>
                    <a:pt x="284" y="136"/>
                  </a:lnTo>
                  <a:lnTo>
                    <a:pt x="285" y="137"/>
                  </a:lnTo>
                  <a:lnTo>
                    <a:pt x="289" y="134"/>
                  </a:lnTo>
                  <a:lnTo>
                    <a:pt x="290" y="136"/>
                  </a:lnTo>
                  <a:lnTo>
                    <a:pt x="294" y="142"/>
                  </a:lnTo>
                  <a:lnTo>
                    <a:pt x="297" y="134"/>
                  </a:lnTo>
                  <a:lnTo>
                    <a:pt x="299" y="142"/>
                  </a:lnTo>
                  <a:lnTo>
                    <a:pt x="302" y="134"/>
                  </a:lnTo>
                  <a:lnTo>
                    <a:pt x="305" y="136"/>
                  </a:lnTo>
                  <a:lnTo>
                    <a:pt x="307" y="139"/>
                  </a:lnTo>
                  <a:lnTo>
                    <a:pt x="310" y="139"/>
                  </a:lnTo>
                  <a:lnTo>
                    <a:pt x="312" y="131"/>
                  </a:lnTo>
                  <a:lnTo>
                    <a:pt x="315" y="127"/>
                  </a:lnTo>
                  <a:lnTo>
                    <a:pt x="319" y="134"/>
                  </a:lnTo>
                  <a:lnTo>
                    <a:pt x="320" y="137"/>
                  </a:lnTo>
                  <a:lnTo>
                    <a:pt x="324" y="141"/>
                  </a:lnTo>
                  <a:lnTo>
                    <a:pt x="327" y="131"/>
                  </a:lnTo>
                  <a:lnTo>
                    <a:pt x="329" y="137"/>
                  </a:lnTo>
                  <a:lnTo>
                    <a:pt x="332" y="137"/>
                  </a:lnTo>
                  <a:lnTo>
                    <a:pt x="334" y="141"/>
                  </a:lnTo>
                  <a:lnTo>
                    <a:pt x="337" y="126"/>
                  </a:lnTo>
                  <a:lnTo>
                    <a:pt x="340" y="139"/>
                  </a:lnTo>
                  <a:lnTo>
                    <a:pt x="342" y="139"/>
                  </a:lnTo>
                  <a:lnTo>
                    <a:pt x="345" y="134"/>
                  </a:lnTo>
                  <a:lnTo>
                    <a:pt x="349" y="132"/>
                  </a:lnTo>
                  <a:lnTo>
                    <a:pt x="350" y="136"/>
                  </a:lnTo>
                  <a:lnTo>
                    <a:pt x="354" y="141"/>
                  </a:lnTo>
                  <a:lnTo>
                    <a:pt x="355" y="139"/>
                  </a:lnTo>
                  <a:lnTo>
                    <a:pt x="358" y="137"/>
                  </a:lnTo>
                  <a:lnTo>
                    <a:pt x="362" y="127"/>
                  </a:lnTo>
                  <a:lnTo>
                    <a:pt x="363" y="134"/>
                  </a:lnTo>
                  <a:lnTo>
                    <a:pt x="367" y="141"/>
                  </a:lnTo>
                  <a:lnTo>
                    <a:pt x="370" y="132"/>
                  </a:lnTo>
                  <a:lnTo>
                    <a:pt x="372" y="142"/>
                  </a:lnTo>
                  <a:lnTo>
                    <a:pt x="375" y="131"/>
                  </a:lnTo>
                  <a:lnTo>
                    <a:pt x="377" y="137"/>
                  </a:lnTo>
                  <a:lnTo>
                    <a:pt x="380" y="131"/>
                  </a:lnTo>
                  <a:lnTo>
                    <a:pt x="383" y="137"/>
                  </a:lnTo>
                  <a:lnTo>
                    <a:pt x="385" y="134"/>
                  </a:lnTo>
                  <a:lnTo>
                    <a:pt x="388" y="141"/>
                  </a:lnTo>
                  <a:lnTo>
                    <a:pt x="392" y="141"/>
                  </a:lnTo>
                  <a:lnTo>
                    <a:pt x="393" y="137"/>
                  </a:lnTo>
                  <a:lnTo>
                    <a:pt x="397" y="144"/>
                  </a:lnTo>
                  <a:lnTo>
                    <a:pt x="400" y="139"/>
                  </a:lnTo>
                  <a:lnTo>
                    <a:pt x="402" y="137"/>
                  </a:lnTo>
                  <a:lnTo>
                    <a:pt x="405" y="142"/>
                  </a:lnTo>
                  <a:lnTo>
                    <a:pt x="407" y="131"/>
                  </a:lnTo>
                  <a:lnTo>
                    <a:pt x="410" y="136"/>
                  </a:lnTo>
                  <a:lnTo>
                    <a:pt x="413" y="131"/>
                  </a:lnTo>
                  <a:lnTo>
                    <a:pt x="415" y="132"/>
                  </a:lnTo>
                  <a:lnTo>
                    <a:pt x="418" y="141"/>
                  </a:lnTo>
                  <a:lnTo>
                    <a:pt x="420" y="141"/>
                  </a:lnTo>
                  <a:lnTo>
                    <a:pt x="423" y="137"/>
                  </a:lnTo>
                  <a:lnTo>
                    <a:pt x="427" y="141"/>
                  </a:lnTo>
                  <a:lnTo>
                    <a:pt x="428" y="136"/>
                  </a:lnTo>
                  <a:lnTo>
                    <a:pt x="431" y="144"/>
                  </a:lnTo>
                  <a:lnTo>
                    <a:pt x="435" y="142"/>
                  </a:lnTo>
                  <a:lnTo>
                    <a:pt x="436" y="139"/>
                  </a:lnTo>
                  <a:lnTo>
                    <a:pt x="440" y="139"/>
                  </a:lnTo>
                  <a:lnTo>
                    <a:pt x="441" y="139"/>
                  </a:lnTo>
                  <a:lnTo>
                    <a:pt x="445" y="141"/>
                  </a:lnTo>
                  <a:lnTo>
                    <a:pt x="448" y="139"/>
                  </a:lnTo>
                  <a:lnTo>
                    <a:pt x="450" y="132"/>
                  </a:lnTo>
                  <a:lnTo>
                    <a:pt x="453" y="141"/>
                  </a:lnTo>
                  <a:lnTo>
                    <a:pt x="456" y="141"/>
                  </a:lnTo>
                  <a:lnTo>
                    <a:pt x="458" y="142"/>
                  </a:lnTo>
                  <a:lnTo>
                    <a:pt x="461" y="139"/>
                  </a:lnTo>
                  <a:lnTo>
                    <a:pt x="465" y="142"/>
                  </a:lnTo>
                  <a:lnTo>
                    <a:pt x="466" y="139"/>
                  </a:lnTo>
                  <a:lnTo>
                    <a:pt x="470" y="132"/>
                  </a:lnTo>
                  <a:lnTo>
                    <a:pt x="471" y="141"/>
                  </a:lnTo>
                  <a:lnTo>
                    <a:pt x="475" y="137"/>
                  </a:lnTo>
                  <a:lnTo>
                    <a:pt x="478" y="137"/>
                  </a:lnTo>
                  <a:lnTo>
                    <a:pt x="480" y="136"/>
                  </a:lnTo>
                  <a:lnTo>
                    <a:pt x="483" y="137"/>
                  </a:lnTo>
                  <a:lnTo>
                    <a:pt x="485" y="136"/>
                  </a:lnTo>
                  <a:lnTo>
                    <a:pt x="488" y="136"/>
                  </a:lnTo>
                  <a:lnTo>
                    <a:pt x="491" y="14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5" name="Freeform 409"/>
            <p:cNvSpPr>
              <a:spLocks/>
            </p:cNvSpPr>
            <p:nvPr/>
          </p:nvSpPr>
          <p:spPr bwMode="auto">
            <a:xfrm>
              <a:off x="669" y="2548"/>
              <a:ext cx="2024" cy="146"/>
            </a:xfrm>
            <a:custGeom>
              <a:avLst/>
              <a:gdLst>
                <a:gd name="T0" fmla="*/ 30 w 2024"/>
                <a:gd name="T1" fmla="*/ 128 h 146"/>
                <a:gd name="T2" fmla="*/ 63 w 2024"/>
                <a:gd name="T3" fmla="*/ 131 h 146"/>
                <a:gd name="T4" fmla="*/ 94 w 2024"/>
                <a:gd name="T5" fmla="*/ 126 h 146"/>
                <a:gd name="T6" fmla="*/ 127 w 2024"/>
                <a:gd name="T7" fmla="*/ 138 h 146"/>
                <a:gd name="T8" fmla="*/ 159 w 2024"/>
                <a:gd name="T9" fmla="*/ 141 h 146"/>
                <a:gd name="T10" fmla="*/ 192 w 2024"/>
                <a:gd name="T11" fmla="*/ 135 h 146"/>
                <a:gd name="T12" fmla="*/ 224 w 2024"/>
                <a:gd name="T13" fmla="*/ 133 h 146"/>
                <a:gd name="T14" fmla="*/ 257 w 2024"/>
                <a:gd name="T15" fmla="*/ 136 h 146"/>
                <a:gd name="T16" fmla="*/ 288 w 2024"/>
                <a:gd name="T17" fmla="*/ 115 h 146"/>
                <a:gd name="T18" fmla="*/ 322 w 2024"/>
                <a:gd name="T19" fmla="*/ 83 h 146"/>
                <a:gd name="T20" fmla="*/ 353 w 2024"/>
                <a:gd name="T21" fmla="*/ 111 h 146"/>
                <a:gd name="T22" fmla="*/ 386 w 2024"/>
                <a:gd name="T23" fmla="*/ 110 h 146"/>
                <a:gd name="T24" fmla="*/ 418 w 2024"/>
                <a:gd name="T25" fmla="*/ 118 h 146"/>
                <a:gd name="T26" fmla="*/ 451 w 2024"/>
                <a:gd name="T27" fmla="*/ 140 h 146"/>
                <a:gd name="T28" fmla="*/ 483 w 2024"/>
                <a:gd name="T29" fmla="*/ 133 h 146"/>
                <a:gd name="T30" fmla="*/ 516 w 2024"/>
                <a:gd name="T31" fmla="*/ 133 h 146"/>
                <a:gd name="T32" fmla="*/ 547 w 2024"/>
                <a:gd name="T33" fmla="*/ 138 h 146"/>
                <a:gd name="T34" fmla="*/ 580 w 2024"/>
                <a:gd name="T35" fmla="*/ 140 h 146"/>
                <a:gd name="T36" fmla="*/ 612 w 2024"/>
                <a:gd name="T37" fmla="*/ 138 h 146"/>
                <a:gd name="T38" fmla="*/ 645 w 2024"/>
                <a:gd name="T39" fmla="*/ 143 h 146"/>
                <a:gd name="T40" fmla="*/ 677 w 2024"/>
                <a:gd name="T41" fmla="*/ 135 h 146"/>
                <a:gd name="T42" fmla="*/ 710 w 2024"/>
                <a:gd name="T43" fmla="*/ 140 h 146"/>
                <a:gd name="T44" fmla="*/ 741 w 2024"/>
                <a:gd name="T45" fmla="*/ 135 h 146"/>
                <a:gd name="T46" fmla="*/ 775 w 2024"/>
                <a:gd name="T47" fmla="*/ 145 h 146"/>
                <a:gd name="T48" fmla="*/ 806 w 2024"/>
                <a:gd name="T49" fmla="*/ 135 h 146"/>
                <a:gd name="T50" fmla="*/ 839 w 2024"/>
                <a:gd name="T51" fmla="*/ 133 h 146"/>
                <a:gd name="T52" fmla="*/ 873 w 2024"/>
                <a:gd name="T53" fmla="*/ 136 h 146"/>
                <a:gd name="T54" fmla="*/ 904 w 2024"/>
                <a:gd name="T55" fmla="*/ 136 h 146"/>
                <a:gd name="T56" fmla="*/ 937 w 2024"/>
                <a:gd name="T57" fmla="*/ 136 h 146"/>
                <a:gd name="T58" fmla="*/ 969 w 2024"/>
                <a:gd name="T59" fmla="*/ 128 h 146"/>
                <a:gd name="T60" fmla="*/ 1002 w 2024"/>
                <a:gd name="T61" fmla="*/ 135 h 146"/>
                <a:gd name="T62" fmla="*/ 1033 w 2024"/>
                <a:gd name="T63" fmla="*/ 141 h 146"/>
                <a:gd name="T64" fmla="*/ 1067 w 2024"/>
                <a:gd name="T65" fmla="*/ 141 h 146"/>
                <a:gd name="T66" fmla="*/ 1098 w 2024"/>
                <a:gd name="T67" fmla="*/ 136 h 146"/>
                <a:gd name="T68" fmla="*/ 1131 w 2024"/>
                <a:gd name="T69" fmla="*/ 116 h 146"/>
                <a:gd name="T70" fmla="*/ 1163 w 2024"/>
                <a:gd name="T71" fmla="*/ 105 h 146"/>
                <a:gd name="T72" fmla="*/ 1196 w 2024"/>
                <a:gd name="T73" fmla="*/ 22 h 146"/>
                <a:gd name="T74" fmla="*/ 1228 w 2024"/>
                <a:gd name="T75" fmla="*/ 130 h 146"/>
                <a:gd name="T76" fmla="*/ 1261 w 2024"/>
                <a:gd name="T77" fmla="*/ 125 h 146"/>
                <a:gd name="T78" fmla="*/ 1292 w 2024"/>
                <a:gd name="T79" fmla="*/ 125 h 146"/>
                <a:gd name="T80" fmla="*/ 1325 w 2024"/>
                <a:gd name="T81" fmla="*/ 138 h 146"/>
                <a:gd name="T82" fmla="*/ 1357 w 2024"/>
                <a:gd name="T83" fmla="*/ 138 h 146"/>
                <a:gd name="T84" fmla="*/ 1390 w 2024"/>
                <a:gd name="T85" fmla="*/ 145 h 146"/>
                <a:gd name="T86" fmla="*/ 1422 w 2024"/>
                <a:gd name="T87" fmla="*/ 140 h 146"/>
                <a:gd name="T88" fmla="*/ 1455 w 2024"/>
                <a:gd name="T89" fmla="*/ 141 h 146"/>
                <a:gd name="T90" fmla="*/ 1486 w 2024"/>
                <a:gd name="T91" fmla="*/ 143 h 146"/>
                <a:gd name="T92" fmla="*/ 1520 w 2024"/>
                <a:gd name="T93" fmla="*/ 140 h 146"/>
                <a:gd name="T94" fmla="*/ 1551 w 2024"/>
                <a:gd name="T95" fmla="*/ 131 h 146"/>
                <a:gd name="T96" fmla="*/ 1584 w 2024"/>
                <a:gd name="T97" fmla="*/ 145 h 146"/>
                <a:gd name="T98" fmla="*/ 1616 w 2024"/>
                <a:gd name="T99" fmla="*/ 126 h 146"/>
                <a:gd name="T100" fmla="*/ 1649 w 2024"/>
                <a:gd name="T101" fmla="*/ 135 h 146"/>
                <a:gd name="T102" fmla="*/ 1681 w 2024"/>
                <a:gd name="T103" fmla="*/ 143 h 146"/>
                <a:gd name="T104" fmla="*/ 1714 w 2024"/>
                <a:gd name="T105" fmla="*/ 138 h 146"/>
                <a:gd name="T106" fmla="*/ 1745 w 2024"/>
                <a:gd name="T107" fmla="*/ 145 h 146"/>
                <a:gd name="T108" fmla="*/ 1778 w 2024"/>
                <a:gd name="T109" fmla="*/ 140 h 146"/>
                <a:gd name="T110" fmla="*/ 1810 w 2024"/>
                <a:gd name="T111" fmla="*/ 141 h 146"/>
                <a:gd name="T112" fmla="*/ 1843 w 2024"/>
                <a:gd name="T113" fmla="*/ 145 h 146"/>
                <a:gd name="T114" fmla="*/ 1875 w 2024"/>
                <a:gd name="T115" fmla="*/ 138 h 146"/>
                <a:gd name="T116" fmla="*/ 1908 w 2024"/>
                <a:gd name="T117" fmla="*/ 140 h 146"/>
                <a:gd name="T118" fmla="*/ 1939 w 2024"/>
                <a:gd name="T119" fmla="*/ 131 h 146"/>
                <a:gd name="T120" fmla="*/ 1973 w 2024"/>
                <a:gd name="T121" fmla="*/ 125 h 146"/>
                <a:gd name="T122" fmla="*/ 2004 w 2024"/>
                <a:gd name="T123" fmla="*/ 11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35"/>
                  </a:moveTo>
                  <a:lnTo>
                    <a:pt x="3" y="128"/>
                  </a:lnTo>
                  <a:lnTo>
                    <a:pt x="5" y="131"/>
                  </a:lnTo>
                  <a:lnTo>
                    <a:pt x="8" y="125"/>
                  </a:lnTo>
                  <a:lnTo>
                    <a:pt x="11" y="115"/>
                  </a:lnTo>
                  <a:lnTo>
                    <a:pt x="13" y="146"/>
                  </a:lnTo>
                  <a:lnTo>
                    <a:pt x="16" y="130"/>
                  </a:lnTo>
                  <a:lnTo>
                    <a:pt x="20" y="133"/>
                  </a:lnTo>
                  <a:lnTo>
                    <a:pt x="21" y="131"/>
                  </a:lnTo>
                  <a:lnTo>
                    <a:pt x="25" y="130"/>
                  </a:lnTo>
                  <a:lnTo>
                    <a:pt x="28" y="123"/>
                  </a:lnTo>
                  <a:lnTo>
                    <a:pt x="30" y="128"/>
                  </a:lnTo>
                  <a:lnTo>
                    <a:pt x="33" y="135"/>
                  </a:lnTo>
                  <a:lnTo>
                    <a:pt x="35" y="130"/>
                  </a:lnTo>
                  <a:lnTo>
                    <a:pt x="38" y="133"/>
                  </a:lnTo>
                  <a:lnTo>
                    <a:pt x="41" y="120"/>
                  </a:lnTo>
                  <a:lnTo>
                    <a:pt x="43" y="143"/>
                  </a:lnTo>
                  <a:lnTo>
                    <a:pt x="46" y="138"/>
                  </a:lnTo>
                  <a:lnTo>
                    <a:pt x="49" y="125"/>
                  </a:lnTo>
                  <a:lnTo>
                    <a:pt x="51" y="131"/>
                  </a:lnTo>
                  <a:lnTo>
                    <a:pt x="54" y="141"/>
                  </a:lnTo>
                  <a:lnTo>
                    <a:pt x="56" y="140"/>
                  </a:lnTo>
                  <a:lnTo>
                    <a:pt x="59" y="143"/>
                  </a:lnTo>
                  <a:lnTo>
                    <a:pt x="63" y="131"/>
                  </a:lnTo>
                  <a:lnTo>
                    <a:pt x="64" y="125"/>
                  </a:lnTo>
                  <a:lnTo>
                    <a:pt x="68" y="130"/>
                  </a:lnTo>
                  <a:lnTo>
                    <a:pt x="69" y="138"/>
                  </a:lnTo>
                  <a:lnTo>
                    <a:pt x="73" y="131"/>
                  </a:lnTo>
                  <a:lnTo>
                    <a:pt x="76" y="131"/>
                  </a:lnTo>
                  <a:lnTo>
                    <a:pt x="78" y="140"/>
                  </a:lnTo>
                  <a:lnTo>
                    <a:pt x="81" y="143"/>
                  </a:lnTo>
                  <a:lnTo>
                    <a:pt x="84" y="140"/>
                  </a:lnTo>
                  <a:lnTo>
                    <a:pt x="86" y="128"/>
                  </a:lnTo>
                  <a:lnTo>
                    <a:pt x="89" y="128"/>
                  </a:lnTo>
                  <a:lnTo>
                    <a:pt x="93" y="118"/>
                  </a:lnTo>
                  <a:lnTo>
                    <a:pt x="94" y="126"/>
                  </a:lnTo>
                  <a:lnTo>
                    <a:pt x="98" y="130"/>
                  </a:lnTo>
                  <a:lnTo>
                    <a:pt x="99" y="141"/>
                  </a:lnTo>
                  <a:lnTo>
                    <a:pt x="103" y="138"/>
                  </a:lnTo>
                  <a:lnTo>
                    <a:pt x="106" y="135"/>
                  </a:lnTo>
                  <a:lnTo>
                    <a:pt x="108" y="140"/>
                  </a:lnTo>
                  <a:lnTo>
                    <a:pt x="111" y="141"/>
                  </a:lnTo>
                  <a:lnTo>
                    <a:pt x="114" y="140"/>
                  </a:lnTo>
                  <a:lnTo>
                    <a:pt x="116" y="141"/>
                  </a:lnTo>
                  <a:lnTo>
                    <a:pt x="119" y="131"/>
                  </a:lnTo>
                  <a:lnTo>
                    <a:pt x="121" y="140"/>
                  </a:lnTo>
                  <a:lnTo>
                    <a:pt x="124" y="136"/>
                  </a:lnTo>
                  <a:lnTo>
                    <a:pt x="127" y="138"/>
                  </a:lnTo>
                  <a:lnTo>
                    <a:pt x="129" y="133"/>
                  </a:lnTo>
                  <a:lnTo>
                    <a:pt x="132" y="145"/>
                  </a:lnTo>
                  <a:lnTo>
                    <a:pt x="134" y="135"/>
                  </a:lnTo>
                  <a:lnTo>
                    <a:pt x="137" y="136"/>
                  </a:lnTo>
                  <a:lnTo>
                    <a:pt x="141" y="130"/>
                  </a:lnTo>
                  <a:lnTo>
                    <a:pt x="142" y="131"/>
                  </a:lnTo>
                  <a:lnTo>
                    <a:pt x="146" y="130"/>
                  </a:lnTo>
                  <a:lnTo>
                    <a:pt x="149" y="141"/>
                  </a:lnTo>
                  <a:lnTo>
                    <a:pt x="151" y="140"/>
                  </a:lnTo>
                  <a:lnTo>
                    <a:pt x="154" y="141"/>
                  </a:lnTo>
                  <a:lnTo>
                    <a:pt x="157" y="138"/>
                  </a:lnTo>
                  <a:lnTo>
                    <a:pt x="159" y="141"/>
                  </a:lnTo>
                  <a:lnTo>
                    <a:pt x="162" y="138"/>
                  </a:lnTo>
                  <a:lnTo>
                    <a:pt x="164" y="135"/>
                  </a:lnTo>
                  <a:lnTo>
                    <a:pt x="167" y="133"/>
                  </a:lnTo>
                  <a:lnTo>
                    <a:pt x="171" y="141"/>
                  </a:lnTo>
                  <a:lnTo>
                    <a:pt x="172" y="125"/>
                  </a:lnTo>
                  <a:lnTo>
                    <a:pt x="176" y="131"/>
                  </a:lnTo>
                  <a:lnTo>
                    <a:pt x="179" y="140"/>
                  </a:lnTo>
                  <a:lnTo>
                    <a:pt x="181" y="138"/>
                  </a:lnTo>
                  <a:lnTo>
                    <a:pt x="184" y="125"/>
                  </a:lnTo>
                  <a:lnTo>
                    <a:pt x="186" y="130"/>
                  </a:lnTo>
                  <a:lnTo>
                    <a:pt x="189" y="136"/>
                  </a:lnTo>
                  <a:lnTo>
                    <a:pt x="192" y="135"/>
                  </a:lnTo>
                  <a:lnTo>
                    <a:pt x="194" y="128"/>
                  </a:lnTo>
                  <a:lnTo>
                    <a:pt x="197" y="130"/>
                  </a:lnTo>
                  <a:lnTo>
                    <a:pt x="200" y="128"/>
                  </a:lnTo>
                  <a:lnTo>
                    <a:pt x="202" y="133"/>
                  </a:lnTo>
                  <a:lnTo>
                    <a:pt x="205" y="138"/>
                  </a:lnTo>
                  <a:lnTo>
                    <a:pt x="207" y="136"/>
                  </a:lnTo>
                  <a:lnTo>
                    <a:pt x="210" y="118"/>
                  </a:lnTo>
                  <a:lnTo>
                    <a:pt x="214" y="133"/>
                  </a:lnTo>
                  <a:lnTo>
                    <a:pt x="215" y="126"/>
                  </a:lnTo>
                  <a:lnTo>
                    <a:pt x="219" y="140"/>
                  </a:lnTo>
                  <a:lnTo>
                    <a:pt x="222" y="138"/>
                  </a:lnTo>
                  <a:lnTo>
                    <a:pt x="224" y="133"/>
                  </a:lnTo>
                  <a:lnTo>
                    <a:pt x="227" y="126"/>
                  </a:lnTo>
                  <a:lnTo>
                    <a:pt x="229" y="135"/>
                  </a:lnTo>
                  <a:lnTo>
                    <a:pt x="232" y="143"/>
                  </a:lnTo>
                  <a:lnTo>
                    <a:pt x="235" y="125"/>
                  </a:lnTo>
                  <a:lnTo>
                    <a:pt x="237" y="125"/>
                  </a:lnTo>
                  <a:lnTo>
                    <a:pt x="240" y="143"/>
                  </a:lnTo>
                  <a:lnTo>
                    <a:pt x="244" y="146"/>
                  </a:lnTo>
                  <a:lnTo>
                    <a:pt x="245" y="121"/>
                  </a:lnTo>
                  <a:lnTo>
                    <a:pt x="249" y="140"/>
                  </a:lnTo>
                  <a:lnTo>
                    <a:pt x="250" y="145"/>
                  </a:lnTo>
                  <a:lnTo>
                    <a:pt x="254" y="133"/>
                  </a:lnTo>
                  <a:lnTo>
                    <a:pt x="257" y="136"/>
                  </a:lnTo>
                  <a:lnTo>
                    <a:pt x="259" y="125"/>
                  </a:lnTo>
                  <a:lnTo>
                    <a:pt x="262" y="133"/>
                  </a:lnTo>
                  <a:lnTo>
                    <a:pt x="265" y="123"/>
                  </a:lnTo>
                  <a:lnTo>
                    <a:pt x="267" y="128"/>
                  </a:lnTo>
                  <a:lnTo>
                    <a:pt x="270" y="145"/>
                  </a:lnTo>
                  <a:lnTo>
                    <a:pt x="272" y="115"/>
                  </a:lnTo>
                  <a:lnTo>
                    <a:pt x="275" y="121"/>
                  </a:lnTo>
                  <a:lnTo>
                    <a:pt x="278" y="136"/>
                  </a:lnTo>
                  <a:lnTo>
                    <a:pt x="280" y="121"/>
                  </a:lnTo>
                  <a:lnTo>
                    <a:pt x="283" y="130"/>
                  </a:lnTo>
                  <a:lnTo>
                    <a:pt x="287" y="120"/>
                  </a:lnTo>
                  <a:lnTo>
                    <a:pt x="288" y="115"/>
                  </a:lnTo>
                  <a:lnTo>
                    <a:pt x="292" y="135"/>
                  </a:lnTo>
                  <a:lnTo>
                    <a:pt x="295" y="110"/>
                  </a:lnTo>
                  <a:lnTo>
                    <a:pt x="297" y="136"/>
                  </a:lnTo>
                  <a:lnTo>
                    <a:pt x="300" y="116"/>
                  </a:lnTo>
                  <a:lnTo>
                    <a:pt x="302" y="118"/>
                  </a:lnTo>
                  <a:lnTo>
                    <a:pt x="305" y="111"/>
                  </a:lnTo>
                  <a:lnTo>
                    <a:pt x="308" y="126"/>
                  </a:lnTo>
                  <a:lnTo>
                    <a:pt x="310" y="121"/>
                  </a:lnTo>
                  <a:lnTo>
                    <a:pt x="313" y="121"/>
                  </a:lnTo>
                  <a:lnTo>
                    <a:pt x="315" y="133"/>
                  </a:lnTo>
                  <a:lnTo>
                    <a:pt x="318" y="136"/>
                  </a:lnTo>
                  <a:lnTo>
                    <a:pt x="322" y="83"/>
                  </a:lnTo>
                  <a:lnTo>
                    <a:pt x="323" y="80"/>
                  </a:lnTo>
                  <a:lnTo>
                    <a:pt x="327" y="90"/>
                  </a:lnTo>
                  <a:lnTo>
                    <a:pt x="330" y="96"/>
                  </a:lnTo>
                  <a:lnTo>
                    <a:pt x="332" y="111"/>
                  </a:lnTo>
                  <a:lnTo>
                    <a:pt x="335" y="115"/>
                  </a:lnTo>
                  <a:lnTo>
                    <a:pt x="338" y="81"/>
                  </a:lnTo>
                  <a:lnTo>
                    <a:pt x="340" y="58"/>
                  </a:lnTo>
                  <a:lnTo>
                    <a:pt x="343" y="106"/>
                  </a:lnTo>
                  <a:lnTo>
                    <a:pt x="345" y="100"/>
                  </a:lnTo>
                  <a:lnTo>
                    <a:pt x="348" y="78"/>
                  </a:lnTo>
                  <a:lnTo>
                    <a:pt x="351" y="70"/>
                  </a:lnTo>
                  <a:lnTo>
                    <a:pt x="353" y="111"/>
                  </a:lnTo>
                  <a:lnTo>
                    <a:pt x="356" y="48"/>
                  </a:lnTo>
                  <a:lnTo>
                    <a:pt x="360" y="86"/>
                  </a:lnTo>
                  <a:lnTo>
                    <a:pt x="361" y="37"/>
                  </a:lnTo>
                  <a:lnTo>
                    <a:pt x="365" y="65"/>
                  </a:lnTo>
                  <a:lnTo>
                    <a:pt x="366" y="81"/>
                  </a:lnTo>
                  <a:lnTo>
                    <a:pt x="370" y="105"/>
                  </a:lnTo>
                  <a:lnTo>
                    <a:pt x="373" y="125"/>
                  </a:lnTo>
                  <a:lnTo>
                    <a:pt x="375" y="80"/>
                  </a:lnTo>
                  <a:lnTo>
                    <a:pt x="378" y="70"/>
                  </a:lnTo>
                  <a:lnTo>
                    <a:pt x="380" y="86"/>
                  </a:lnTo>
                  <a:lnTo>
                    <a:pt x="383" y="113"/>
                  </a:lnTo>
                  <a:lnTo>
                    <a:pt x="386" y="110"/>
                  </a:lnTo>
                  <a:lnTo>
                    <a:pt x="388" y="115"/>
                  </a:lnTo>
                  <a:lnTo>
                    <a:pt x="391" y="111"/>
                  </a:lnTo>
                  <a:lnTo>
                    <a:pt x="395" y="108"/>
                  </a:lnTo>
                  <a:lnTo>
                    <a:pt x="396" y="111"/>
                  </a:lnTo>
                  <a:lnTo>
                    <a:pt x="400" y="126"/>
                  </a:lnTo>
                  <a:lnTo>
                    <a:pt x="403" y="123"/>
                  </a:lnTo>
                  <a:lnTo>
                    <a:pt x="405" y="138"/>
                  </a:lnTo>
                  <a:lnTo>
                    <a:pt x="408" y="111"/>
                  </a:lnTo>
                  <a:lnTo>
                    <a:pt x="410" y="121"/>
                  </a:lnTo>
                  <a:lnTo>
                    <a:pt x="413" y="145"/>
                  </a:lnTo>
                  <a:lnTo>
                    <a:pt x="416" y="136"/>
                  </a:lnTo>
                  <a:lnTo>
                    <a:pt x="418" y="118"/>
                  </a:lnTo>
                  <a:lnTo>
                    <a:pt x="421" y="131"/>
                  </a:lnTo>
                  <a:lnTo>
                    <a:pt x="424" y="140"/>
                  </a:lnTo>
                  <a:lnTo>
                    <a:pt x="426" y="131"/>
                  </a:lnTo>
                  <a:lnTo>
                    <a:pt x="429" y="138"/>
                  </a:lnTo>
                  <a:lnTo>
                    <a:pt x="431" y="126"/>
                  </a:lnTo>
                  <a:lnTo>
                    <a:pt x="434" y="140"/>
                  </a:lnTo>
                  <a:lnTo>
                    <a:pt x="438" y="138"/>
                  </a:lnTo>
                  <a:lnTo>
                    <a:pt x="439" y="130"/>
                  </a:lnTo>
                  <a:lnTo>
                    <a:pt x="443" y="141"/>
                  </a:lnTo>
                  <a:lnTo>
                    <a:pt x="446" y="135"/>
                  </a:lnTo>
                  <a:lnTo>
                    <a:pt x="448" y="131"/>
                  </a:lnTo>
                  <a:lnTo>
                    <a:pt x="451" y="140"/>
                  </a:lnTo>
                  <a:lnTo>
                    <a:pt x="453" y="130"/>
                  </a:lnTo>
                  <a:lnTo>
                    <a:pt x="456" y="140"/>
                  </a:lnTo>
                  <a:lnTo>
                    <a:pt x="459" y="143"/>
                  </a:lnTo>
                  <a:lnTo>
                    <a:pt x="461" y="136"/>
                  </a:lnTo>
                  <a:lnTo>
                    <a:pt x="464" y="136"/>
                  </a:lnTo>
                  <a:lnTo>
                    <a:pt x="468" y="138"/>
                  </a:lnTo>
                  <a:lnTo>
                    <a:pt x="469" y="131"/>
                  </a:lnTo>
                  <a:lnTo>
                    <a:pt x="473" y="143"/>
                  </a:lnTo>
                  <a:lnTo>
                    <a:pt x="474" y="140"/>
                  </a:lnTo>
                  <a:lnTo>
                    <a:pt x="478" y="135"/>
                  </a:lnTo>
                  <a:lnTo>
                    <a:pt x="481" y="131"/>
                  </a:lnTo>
                  <a:lnTo>
                    <a:pt x="483" y="133"/>
                  </a:lnTo>
                  <a:lnTo>
                    <a:pt x="486" y="136"/>
                  </a:lnTo>
                  <a:lnTo>
                    <a:pt x="489" y="146"/>
                  </a:lnTo>
                  <a:lnTo>
                    <a:pt x="491" y="136"/>
                  </a:lnTo>
                  <a:lnTo>
                    <a:pt x="494" y="140"/>
                  </a:lnTo>
                  <a:lnTo>
                    <a:pt x="496" y="130"/>
                  </a:lnTo>
                  <a:lnTo>
                    <a:pt x="499" y="140"/>
                  </a:lnTo>
                  <a:lnTo>
                    <a:pt x="502" y="140"/>
                  </a:lnTo>
                  <a:lnTo>
                    <a:pt x="504" y="138"/>
                  </a:lnTo>
                  <a:lnTo>
                    <a:pt x="507" y="138"/>
                  </a:lnTo>
                  <a:lnTo>
                    <a:pt x="511" y="141"/>
                  </a:lnTo>
                  <a:lnTo>
                    <a:pt x="512" y="143"/>
                  </a:lnTo>
                  <a:lnTo>
                    <a:pt x="516" y="133"/>
                  </a:lnTo>
                  <a:lnTo>
                    <a:pt x="517" y="138"/>
                  </a:lnTo>
                  <a:lnTo>
                    <a:pt x="521" y="138"/>
                  </a:lnTo>
                  <a:lnTo>
                    <a:pt x="524" y="140"/>
                  </a:lnTo>
                  <a:lnTo>
                    <a:pt x="526" y="141"/>
                  </a:lnTo>
                  <a:lnTo>
                    <a:pt x="529" y="135"/>
                  </a:lnTo>
                  <a:lnTo>
                    <a:pt x="532" y="138"/>
                  </a:lnTo>
                  <a:lnTo>
                    <a:pt x="534" y="140"/>
                  </a:lnTo>
                  <a:lnTo>
                    <a:pt x="537" y="136"/>
                  </a:lnTo>
                  <a:lnTo>
                    <a:pt x="541" y="141"/>
                  </a:lnTo>
                  <a:lnTo>
                    <a:pt x="542" y="140"/>
                  </a:lnTo>
                  <a:lnTo>
                    <a:pt x="546" y="136"/>
                  </a:lnTo>
                  <a:lnTo>
                    <a:pt x="547" y="138"/>
                  </a:lnTo>
                  <a:lnTo>
                    <a:pt x="551" y="145"/>
                  </a:lnTo>
                  <a:lnTo>
                    <a:pt x="554" y="146"/>
                  </a:lnTo>
                  <a:lnTo>
                    <a:pt x="556" y="141"/>
                  </a:lnTo>
                  <a:lnTo>
                    <a:pt x="559" y="138"/>
                  </a:lnTo>
                  <a:lnTo>
                    <a:pt x="561" y="141"/>
                  </a:lnTo>
                  <a:lnTo>
                    <a:pt x="564" y="141"/>
                  </a:lnTo>
                  <a:lnTo>
                    <a:pt x="567" y="130"/>
                  </a:lnTo>
                  <a:lnTo>
                    <a:pt x="569" y="133"/>
                  </a:lnTo>
                  <a:lnTo>
                    <a:pt x="572" y="143"/>
                  </a:lnTo>
                  <a:lnTo>
                    <a:pt x="575" y="140"/>
                  </a:lnTo>
                  <a:lnTo>
                    <a:pt x="577" y="133"/>
                  </a:lnTo>
                  <a:lnTo>
                    <a:pt x="580" y="140"/>
                  </a:lnTo>
                  <a:lnTo>
                    <a:pt x="582" y="135"/>
                  </a:lnTo>
                  <a:lnTo>
                    <a:pt x="585" y="140"/>
                  </a:lnTo>
                  <a:lnTo>
                    <a:pt x="589" y="136"/>
                  </a:lnTo>
                  <a:lnTo>
                    <a:pt x="590" y="140"/>
                  </a:lnTo>
                  <a:lnTo>
                    <a:pt x="594" y="145"/>
                  </a:lnTo>
                  <a:lnTo>
                    <a:pt x="597" y="141"/>
                  </a:lnTo>
                  <a:lnTo>
                    <a:pt x="599" y="145"/>
                  </a:lnTo>
                  <a:lnTo>
                    <a:pt x="602" y="141"/>
                  </a:lnTo>
                  <a:lnTo>
                    <a:pt x="605" y="138"/>
                  </a:lnTo>
                  <a:lnTo>
                    <a:pt x="607" y="140"/>
                  </a:lnTo>
                  <a:lnTo>
                    <a:pt x="610" y="140"/>
                  </a:lnTo>
                  <a:lnTo>
                    <a:pt x="612" y="138"/>
                  </a:lnTo>
                  <a:lnTo>
                    <a:pt x="615" y="143"/>
                  </a:lnTo>
                  <a:lnTo>
                    <a:pt x="619" y="130"/>
                  </a:lnTo>
                  <a:lnTo>
                    <a:pt x="620" y="138"/>
                  </a:lnTo>
                  <a:lnTo>
                    <a:pt x="624" y="141"/>
                  </a:lnTo>
                  <a:lnTo>
                    <a:pt x="625" y="143"/>
                  </a:lnTo>
                  <a:lnTo>
                    <a:pt x="629" y="140"/>
                  </a:lnTo>
                  <a:lnTo>
                    <a:pt x="632" y="143"/>
                  </a:lnTo>
                  <a:lnTo>
                    <a:pt x="634" y="140"/>
                  </a:lnTo>
                  <a:lnTo>
                    <a:pt x="637" y="136"/>
                  </a:lnTo>
                  <a:lnTo>
                    <a:pt x="640" y="143"/>
                  </a:lnTo>
                  <a:lnTo>
                    <a:pt x="642" y="141"/>
                  </a:lnTo>
                  <a:lnTo>
                    <a:pt x="645" y="143"/>
                  </a:lnTo>
                  <a:lnTo>
                    <a:pt x="647" y="138"/>
                  </a:lnTo>
                  <a:lnTo>
                    <a:pt x="650" y="133"/>
                  </a:lnTo>
                  <a:lnTo>
                    <a:pt x="653" y="140"/>
                  </a:lnTo>
                  <a:lnTo>
                    <a:pt x="655" y="141"/>
                  </a:lnTo>
                  <a:lnTo>
                    <a:pt x="658" y="135"/>
                  </a:lnTo>
                  <a:lnTo>
                    <a:pt x="662" y="141"/>
                  </a:lnTo>
                  <a:lnTo>
                    <a:pt x="663" y="145"/>
                  </a:lnTo>
                  <a:lnTo>
                    <a:pt x="667" y="146"/>
                  </a:lnTo>
                  <a:lnTo>
                    <a:pt x="670" y="140"/>
                  </a:lnTo>
                  <a:lnTo>
                    <a:pt x="672" y="138"/>
                  </a:lnTo>
                  <a:lnTo>
                    <a:pt x="675" y="131"/>
                  </a:lnTo>
                  <a:lnTo>
                    <a:pt x="677" y="135"/>
                  </a:lnTo>
                  <a:lnTo>
                    <a:pt x="680" y="145"/>
                  </a:lnTo>
                  <a:lnTo>
                    <a:pt x="683" y="143"/>
                  </a:lnTo>
                  <a:lnTo>
                    <a:pt x="685" y="138"/>
                  </a:lnTo>
                  <a:lnTo>
                    <a:pt x="688" y="140"/>
                  </a:lnTo>
                  <a:lnTo>
                    <a:pt x="692" y="136"/>
                  </a:lnTo>
                  <a:lnTo>
                    <a:pt x="693" y="138"/>
                  </a:lnTo>
                  <a:lnTo>
                    <a:pt x="697" y="136"/>
                  </a:lnTo>
                  <a:lnTo>
                    <a:pt x="698" y="138"/>
                  </a:lnTo>
                  <a:lnTo>
                    <a:pt x="702" y="136"/>
                  </a:lnTo>
                  <a:lnTo>
                    <a:pt x="705" y="138"/>
                  </a:lnTo>
                  <a:lnTo>
                    <a:pt x="707" y="140"/>
                  </a:lnTo>
                  <a:lnTo>
                    <a:pt x="710" y="140"/>
                  </a:lnTo>
                  <a:lnTo>
                    <a:pt x="712" y="133"/>
                  </a:lnTo>
                  <a:lnTo>
                    <a:pt x="715" y="140"/>
                  </a:lnTo>
                  <a:lnTo>
                    <a:pt x="718" y="131"/>
                  </a:lnTo>
                  <a:lnTo>
                    <a:pt x="720" y="138"/>
                  </a:lnTo>
                  <a:lnTo>
                    <a:pt x="723" y="138"/>
                  </a:lnTo>
                  <a:lnTo>
                    <a:pt x="726" y="141"/>
                  </a:lnTo>
                  <a:lnTo>
                    <a:pt x="728" y="141"/>
                  </a:lnTo>
                  <a:lnTo>
                    <a:pt x="731" y="128"/>
                  </a:lnTo>
                  <a:lnTo>
                    <a:pt x="735" y="145"/>
                  </a:lnTo>
                  <a:lnTo>
                    <a:pt x="736" y="138"/>
                  </a:lnTo>
                  <a:lnTo>
                    <a:pt x="740" y="133"/>
                  </a:lnTo>
                  <a:lnTo>
                    <a:pt x="741" y="135"/>
                  </a:lnTo>
                  <a:lnTo>
                    <a:pt x="745" y="136"/>
                  </a:lnTo>
                  <a:lnTo>
                    <a:pt x="748" y="123"/>
                  </a:lnTo>
                  <a:lnTo>
                    <a:pt x="750" y="136"/>
                  </a:lnTo>
                  <a:lnTo>
                    <a:pt x="753" y="128"/>
                  </a:lnTo>
                  <a:lnTo>
                    <a:pt x="756" y="135"/>
                  </a:lnTo>
                  <a:lnTo>
                    <a:pt x="758" y="143"/>
                  </a:lnTo>
                  <a:lnTo>
                    <a:pt x="761" y="131"/>
                  </a:lnTo>
                  <a:lnTo>
                    <a:pt x="763" y="141"/>
                  </a:lnTo>
                  <a:lnTo>
                    <a:pt x="766" y="141"/>
                  </a:lnTo>
                  <a:lnTo>
                    <a:pt x="770" y="138"/>
                  </a:lnTo>
                  <a:lnTo>
                    <a:pt x="771" y="138"/>
                  </a:lnTo>
                  <a:lnTo>
                    <a:pt x="775" y="145"/>
                  </a:lnTo>
                  <a:lnTo>
                    <a:pt x="778" y="146"/>
                  </a:lnTo>
                  <a:lnTo>
                    <a:pt x="780" y="133"/>
                  </a:lnTo>
                  <a:lnTo>
                    <a:pt x="783" y="140"/>
                  </a:lnTo>
                  <a:lnTo>
                    <a:pt x="785" y="145"/>
                  </a:lnTo>
                  <a:lnTo>
                    <a:pt x="788" y="140"/>
                  </a:lnTo>
                  <a:lnTo>
                    <a:pt x="791" y="133"/>
                  </a:lnTo>
                  <a:lnTo>
                    <a:pt x="793" y="141"/>
                  </a:lnTo>
                  <a:lnTo>
                    <a:pt x="796" y="145"/>
                  </a:lnTo>
                  <a:lnTo>
                    <a:pt x="799" y="133"/>
                  </a:lnTo>
                  <a:lnTo>
                    <a:pt x="801" y="136"/>
                  </a:lnTo>
                  <a:lnTo>
                    <a:pt x="804" y="135"/>
                  </a:lnTo>
                  <a:lnTo>
                    <a:pt x="806" y="135"/>
                  </a:lnTo>
                  <a:lnTo>
                    <a:pt x="809" y="136"/>
                  </a:lnTo>
                  <a:lnTo>
                    <a:pt x="813" y="135"/>
                  </a:lnTo>
                  <a:lnTo>
                    <a:pt x="814" y="140"/>
                  </a:lnTo>
                  <a:lnTo>
                    <a:pt x="818" y="130"/>
                  </a:lnTo>
                  <a:lnTo>
                    <a:pt x="821" y="130"/>
                  </a:lnTo>
                  <a:lnTo>
                    <a:pt x="823" y="141"/>
                  </a:lnTo>
                  <a:lnTo>
                    <a:pt x="826" y="136"/>
                  </a:lnTo>
                  <a:lnTo>
                    <a:pt x="828" y="141"/>
                  </a:lnTo>
                  <a:lnTo>
                    <a:pt x="831" y="135"/>
                  </a:lnTo>
                  <a:lnTo>
                    <a:pt x="834" y="138"/>
                  </a:lnTo>
                  <a:lnTo>
                    <a:pt x="836" y="133"/>
                  </a:lnTo>
                  <a:lnTo>
                    <a:pt x="839" y="133"/>
                  </a:lnTo>
                  <a:lnTo>
                    <a:pt x="843" y="140"/>
                  </a:lnTo>
                  <a:lnTo>
                    <a:pt x="844" y="121"/>
                  </a:lnTo>
                  <a:lnTo>
                    <a:pt x="848" y="123"/>
                  </a:lnTo>
                  <a:lnTo>
                    <a:pt x="849" y="140"/>
                  </a:lnTo>
                  <a:lnTo>
                    <a:pt x="853" y="136"/>
                  </a:lnTo>
                  <a:lnTo>
                    <a:pt x="856" y="145"/>
                  </a:lnTo>
                  <a:lnTo>
                    <a:pt x="858" y="145"/>
                  </a:lnTo>
                  <a:lnTo>
                    <a:pt x="861" y="140"/>
                  </a:lnTo>
                  <a:lnTo>
                    <a:pt x="864" y="131"/>
                  </a:lnTo>
                  <a:lnTo>
                    <a:pt x="866" y="138"/>
                  </a:lnTo>
                  <a:lnTo>
                    <a:pt x="869" y="131"/>
                  </a:lnTo>
                  <a:lnTo>
                    <a:pt x="873" y="136"/>
                  </a:lnTo>
                  <a:lnTo>
                    <a:pt x="874" y="136"/>
                  </a:lnTo>
                  <a:lnTo>
                    <a:pt x="877" y="125"/>
                  </a:lnTo>
                  <a:lnTo>
                    <a:pt x="879" y="135"/>
                  </a:lnTo>
                  <a:lnTo>
                    <a:pt x="882" y="136"/>
                  </a:lnTo>
                  <a:lnTo>
                    <a:pt x="886" y="141"/>
                  </a:lnTo>
                  <a:lnTo>
                    <a:pt x="887" y="135"/>
                  </a:lnTo>
                  <a:lnTo>
                    <a:pt x="891" y="145"/>
                  </a:lnTo>
                  <a:lnTo>
                    <a:pt x="892" y="136"/>
                  </a:lnTo>
                  <a:lnTo>
                    <a:pt x="896" y="135"/>
                  </a:lnTo>
                  <a:lnTo>
                    <a:pt x="899" y="143"/>
                  </a:lnTo>
                  <a:lnTo>
                    <a:pt x="901" y="133"/>
                  </a:lnTo>
                  <a:lnTo>
                    <a:pt x="904" y="136"/>
                  </a:lnTo>
                  <a:lnTo>
                    <a:pt x="907" y="138"/>
                  </a:lnTo>
                  <a:lnTo>
                    <a:pt x="909" y="125"/>
                  </a:lnTo>
                  <a:lnTo>
                    <a:pt x="912" y="143"/>
                  </a:lnTo>
                  <a:lnTo>
                    <a:pt x="914" y="136"/>
                  </a:lnTo>
                  <a:lnTo>
                    <a:pt x="917" y="135"/>
                  </a:lnTo>
                  <a:lnTo>
                    <a:pt x="921" y="141"/>
                  </a:lnTo>
                  <a:lnTo>
                    <a:pt x="922" y="136"/>
                  </a:lnTo>
                  <a:lnTo>
                    <a:pt x="926" y="135"/>
                  </a:lnTo>
                  <a:lnTo>
                    <a:pt x="929" y="140"/>
                  </a:lnTo>
                  <a:lnTo>
                    <a:pt x="931" y="136"/>
                  </a:lnTo>
                  <a:lnTo>
                    <a:pt x="934" y="133"/>
                  </a:lnTo>
                  <a:lnTo>
                    <a:pt x="937" y="136"/>
                  </a:lnTo>
                  <a:lnTo>
                    <a:pt x="939" y="141"/>
                  </a:lnTo>
                  <a:lnTo>
                    <a:pt x="942" y="136"/>
                  </a:lnTo>
                  <a:lnTo>
                    <a:pt x="944" y="140"/>
                  </a:lnTo>
                  <a:lnTo>
                    <a:pt x="947" y="138"/>
                  </a:lnTo>
                  <a:lnTo>
                    <a:pt x="950" y="140"/>
                  </a:lnTo>
                  <a:lnTo>
                    <a:pt x="952" y="145"/>
                  </a:lnTo>
                  <a:lnTo>
                    <a:pt x="955" y="131"/>
                  </a:lnTo>
                  <a:lnTo>
                    <a:pt x="957" y="138"/>
                  </a:lnTo>
                  <a:lnTo>
                    <a:pt x="960" y="138"/>
                  </a:lnTo>
                  <a:lnTo>
                    <a:pt x="964" y="141"/>
                  </a:lnTo>
                  <a:lnTo>
                    <a:pt x="965" y="125"/>
                  </a:lnTo>
                  <a:lnTo>
                    <a:pt x="969" y="128"/>
                  </a:lnTo>
                  <a:lnTo>
                    <a:pt x="972" y="135"/>
                  </a:lnTo>
                  <a:lnTo>
                    <a:pt x="974" y="141"/>
                  </a:lnTo>
                  <a:lnTo>
                    <a:pt x="977" y="145"/>
                  </a:lnTo>
                  <a:lnTo>
                    <a:pt x="979" y="126"/>
                  </a:lnTo>
                  <a:lnTo>
                    <a:pt x="982" y="145"/>
                  </a:lnTo>
                  <a:lnTo>
                    <a:pt x="985" y="130"/>
                  </a:lnTo>
                  <a:lnTo>
                    <a:pt x="987" y="143"/>
                  </a:lnTo>
                  <a:lnTo>
                    <a:pt x="990" y="126"/>
                  </a:lnTo>
                  <a:lnTo>
                    <a:pt x="994" y="138"/>
                  </a:lnTo>
                  <a:lnTo>
                    <a:pt x="995" y="135"/>
                  </a:lnTo>
                  <a:lnTo>
                    <a:pt x="999" y="136"/>
                  </a:lnTo>
                  <a:lnTo>
                    <a:pt x="1002" y="135"/>
                  </a:lnTo>
                  <a:lnTo>
                    <a:pt x="1004" y="130"/>
                  </a:lnTo>
                  <a:lnTo>
                    <a:pt x="1007" y="135"/>
                  </a:lnTo>
                  <a:lnTo>
                    <a:pt x="1009" y="136"/>
                  </a:lnTo>
                  <a:lnTo>
                    <a:pt x="1012" y="143"/>
                  </a:lnTo>
                  <a:lnTo>
                    <a:pt x="1015" y="141"/>
                  </a:lnTo>
                  <a:lnTo>
                    <a:pt x="1017" y="131"/>
                  </a:lnTo>
                  <a:lnTo>
                    <a:pt x="1020" y="133"/>
                  </a:lnTo>
                  <a:lnTo>
                    <a:pt x="1024" y="131"/>
                  </a:lnTo>
                  <a:lnTo>
                    <a:pt x="1025" y="123"/>
                  </a:lnTo>
                  <a:lnTo>
                    <a:pt x="1028" y="141"/>
                  </a:lnTo>
                  <a:lnTo>
                    <a:pt x="1030" y="133"/>
                  </a:lnTo>
                  <a:lnTo>
                    <a:pt x="1033" y="141"/>
                  </a:lnTo>
                  <a:lnTo>
                    <a:pt x="1037" y="138"/>
                  </a:lnTo>
                  <a:lnTo>
                    <a:pt x="1038" y="135"/>
                  </a:lnTo>
                  <a:lnTo>
                    <a:pt x="1042" y="135"/>
                  </a:lnTo>
                  <a:lnTo>
                    <a:pt x="1043" y="131"/>
                  </a:lnTo>
                  <a:lnTo>
                    <a:pt x="1047" y="143"/>
                  </a:lnTo>
                  <a:lnTo>
                    <a:pt x="1050" y="138"/>
                  </a:lnTo>
                  <a:lnTo>
                    <a:pt x="1052" y="140"/>
                  </a:lnTo>
                  <a:lnTo>
                    <a:pt x="1055" y="141"/>
                  </a:lnTo>
                  <a:lnTo>
                    <a:pt x="1058" y="116"/>
                  </a:lnTo>
                  <a:lnTo>
                    <a:pt x="1060" y="140"/>
                  </a:lnTo>
                  <a:lnTo>
                    <a:pt x="1063" y="131"/>
                  </a:lnTo>
                  <a:lnTo>
                    <a:pt x="1067" y="141"/>
                  </a:lnTo>
                  <a:lnTo>
                    <a:pt x="1068" y="140"/>
                  </a:lnTo>
                  <a:lnTo>
                    <a:pt x="1072" y="136"/>
                  </a:lnTo>
                  <a:lnTo>
                    <a:pt x="1073" y="131"/>
                  </a:lnTo>
                  <a:lnTo>
                    <a:pt x="1077" y="138"/>
                  </a:lnTo>
                  <a:lnTo>
                    <a:pt x="1080" y="118"/>
                  </a:lnTo>
                  <a:lnTo>
                    <a:pt x="1082" y="138"/>
                  </a:lnTo>
                  <a:lnTo>
                    <a:pt x="1085" y="135"/>
                  </a:lnTo>
                  <a:lnTo>
                    <a:pt x="1088" y="138"/>
                  </a:lnTo>
                  <a:lnTo>
                    <a:pt x="1090" y="116"/>
                  </a:lnTo>
                  <a:lnTo>
                    <a:pt x="1093" y="136"/>
                  </a:lnTo>
                  <a:lnTo>
                    <a:pt x="1095" y="141"/>
                  </a:lnTo>
                  <a:lnTo>
                    <a:pt x="1098" y="136"/>
                  </a:lnTo>
                  <a:lnTo>
                    <a:pt x="1101" y="121"/>
                  </a:lnTo>
                  <a:lnTo>
                    <a:pt x="1103" y="125"/>
                  </a:lnTo>
                  <a:lnTo>
                    <a:pt x="1106" y="123"/>
                  </a:lnTo>
                  <a:lnTo>
                    <a:pt x="1110" y="138"/>
                  </a:lnTo>
                  <a:lnTo>
                    <a:pt x="1111" y="125"/>
                  </a:lnTo>
                  <a:lnTo>
                    <a:pt x="1115" y="126"/>
                  </a:lnTo>
                  <a:lnTo>
                    <a:pt x="1116" y="140"/>
                  </a:lnTo>
                  <a:lnTo>
                    <a:pt x="1120" y="106"/>
                  </a:lnTo>
                  <a:lnTo>
                    <a:pt x="1123" y="120"/>
                  </a:lnTo>
                  <a:lnTo>
                    <a:pt x="1125" y="138"/>
                  </a:lnTo>
                  <a:lnTo>
                    <a:pt x="1128" y="118"/>
                  </a:lnTo>
                  <a:lnTo>
                    <a:pt x="1131" y="116"/>
                  </a:lnTo>
                  <a:lnTo>
                    <a:pt x="1133" y="98"/>
                  </a:lnTo>
                  <a:lnTo>
                    <a:pt x="1136" y="136"/>
                  </a:lnTo>
                  <a:lnTo>
                    <a:pt x="1138" y="126"/>
                  </a:lnTo>
                  <a:lnTo>
                    <a:pt x="1141" y="140"/>
                  </a:lnTo>
                  <a:lnTo>
                    <a:pt x="1145" y="138"/>
                  </a:lnTo>
                  <a:lnTo>
                    <a:pt x="1146" y="136"/>
                  </a:lnTo>
                  <a:lnTo>
                    <a:pt x="1150" y="120"/>
                  </a:lnTo>
                  <a:lnTo>
                    <a:pt x="1153" y="120"/>
                  </a:lnTo>
                  <a:lnTo>
                    <a:pt x="1155" y="120"/>
                  </a:lnTo>
                  <a:lnTo>
                    <a:pt x="1158" y="131"/>
                  </a:lnTo>
                  <a:lnTo>
                    <a:pt x="1160" y="143"/>
                  </a:lnTo>
                  <a:lnTo>
                    <a:pt x="1163" y="105"/>
                  </a:lnTo>
                  <a:lnTo>
                    <a:pt x="1166" y="85"/>
                  </a:lnTo>
                  <a:lnTo>
                    <a:pt x="1168" y="135"/>
                  </a:lnTo>
                  <a:lnTo>
                    <a:pt x="1171" y="115"/>
                  </a:lnTo>
                  <a:lnTo>
                    <a:pt x="1174" y="0"/>
                  </a:lnTo>
                  <a:lnTo>
                    <a:pt x="1176" y="17"/>
                  </a:lnTo>
                  <a:lnTo>
                    <a:pt x="1179" y="63"/>
                  </a:lnTo>
                  <a:lnTo>
                    <a:pt x="1181" y="103"/>
                  </a:lnTo>
                  <a:lnTo>
                    <a:pt x="1184" y="48"/>
                  </a:lnTo>
                  <a:lnTo>
                    <a:pt x="1188" y="45"/>
                  </a:lnTo>
                  <a:lnTo>
                    <a:pt x="1189" y="32"/>
                  </a:lnTo>
                  <a:lnTo>
                    <a:pt x="1193" y="130"/>
                  </a:lnTo>
                  <a:lnTo>
                    <a:pt x="1196" y="22"/>
                  </a:lnTo>
                  <a:lnTo>
                    <a:pt x="1198" y="20"/>
                  </a:lnTo>
                  <a:lnTo>
                    <a:pt x="1201" y="63"/>
                  </a:lnTo>
                  <a:lnTo>
                    <a:pt x="1203" y="91"/>
                  </a:lnTo>
                  <a:lnTo>
                    <a:pt x="1206" y="72"/>
                  </a:lnTo>
                  <a:lnTo>
                    <a:pt x="1209" y="35"/>
                  </a:lnTo>
                  <a:lnTo>
                    <a:pt x="1211" y="32"/>
                  </a:lnTo>
                  <a:lnTo>
                    <a:pt x="1214" y="55"/>
                  </a:lnTo>
                  <a:lnTo>
                    <a:pt x="1218" y="12"/>
                  </a:lnTo>
                  <a:lnTo>
                    <a:pt x="1219" y="115"/>
                  </a:lnTo>
                  <a:lnTo>
                    <a:pt x="1223" y="73"/>
                  </a:lnTo>
                  <a:lnTo>
                    <a:pt x="1224" y="128"/>
                  </a:lnTo>
                  <a:lnTo>
                    <a:pt x="1228" y="130"/>
                  </a:lnTo>
                  <a:lnTo>
                    <a:pt x="1231" y="86"/>
                  </a:lnTo>
                  <a:lnTo>
                    <a:pt x="1233" y="136"/>
                  </a:lnTo>
                  <a:lnTo>
                    <a:pt x="1236" y="86"/>
                  </a:lnTo>
                  <a:lnTo>
                    <a:pt x="1239" y="133"/>
                  </a:lnTo>
                  <a:lnTo>
                    <a:pt x="1241" y="108"/>
                  </a:lnTo>
                  <a:lnTo>
                    <a:pt x="1244" y="88"/>
                  </a:lnTo>
                  <a:lnTo>
                    <a:pt x="1248" y="115"/>
                  </a:lnTo>
                  <a:lnTo>
                    <a:pt x="1249" y="111"/>
                  </a:lnTo>
                  <a:lnTo>
                    <a:pt x="1252" y="108"/>
                  </a:lnTo>
                  <a:lnTo>
                    <a:pt x="1254" y="98"/>
                  </a:lnTo>
                  <a:lnTo>
                    <a:pt x="1257" y="130"/>
                  </a:lnTo>
                  <a:lnTo>
                    <a:pt x="1261" y="125"/>
                  </a:lnTo>
                  <a:lnTo>
                    <a:pt x="1262" y="106"/>
                  </a:lnTo>
                  <a:lnTo>
                    <a:pt x="1266" y="118"/>
                  </a:lnTo>
                  <a:lnTo>
                    <a:pt x="1269" y="121"/>
                  </a:lnTo>
                  <a:lnTo>
                    <a:pt x="1271" y="138"/>
                  </a:lnTo>
                  <a:lnTo>
                    <a:pt x="1274" y="116"/>
                  </a:lnTo>
                  <a:lnTo>
                    <a:pt x="1276" y="131"/>
                  </a:lnTo>
                  <a:lnTo>
                    <a:pt x="1279" y="136"/>
                  </a:lnTo>
                  <a:lnTo>
                    <a:pt x="1282" y="131"/>
                  </a:lnTo>
                  <a:lnTo>
                    <a:pt x="1284" y="121"/>
                  </a:lnTo>
                  <a:lnTo>
                    <a:pt x="1287" y="128"/>
                  </a:lnTo>
                  <a:lnTo>
                    <a:pt x="1289" y="136"/>
                  </a:lnTo>
                  <a:lnTo>
                    <a:pt x="1292" y="125"/>
                  </a:lnTo>
                  <a:lnTo>
                    <a:pt x="1296" y="135"/>
                  </a:lnTo>
                  <a:lnTo>
                    <a:pt x="1297" y="121"/>
                  </a:lnTo>
                  <a:lnTo>
                    <a:pt x="1301" y="143"/>
                  </a:lnTo>
                  <a:lnTo>
                    <a:pt x="1304" y="111"/>
                  </a:lnTo>
                  <a:lnTo>
                    <a:pt x="1306" y="120"/>
                  </a:lnTo>
                  <a:lnTo>
                    <a:pt x="1309" y="143"/>
                  </a:lnTo>
                  <a:lnTo>
                    <a:pt x="1312" y="131"/>
                  </a:lnTo>
                  <a:lnTo>
                    <a:pt x="1314" y="136"/>
                  </a:lnTo>
                  <a:lnTo>
                    <a:pt x="1317" y="143"/>
                  </a:lnTo>
                  <a:lnTo>
                    <a:pt x="1319" y="128"/>
                  </a:lnTo>
                  <a:lnTo>
                    <a:pt x="1322" y="133"/>
                  </a:lnTo>
                  <a:lnTo>
                    <a:pt x="1325" y="138"/>
                  </a:lnTo>
                  <a:lnTo>
                    <a:pt x="1327" y="138"/>
                  </a:lnTo>
                  <a:lnTo>
                    <a:pt x="1330" y="131"/>
                  </a:lnTo>
                  <a:lnTo>
                    <a:pt x="1334" y="126"/>
                  </a:lnTo>
                  <a:lnTo>
                    <a:pt x="1335" y="130"/>
                  </a:lnTo>
                  <a:lnTo>
                    <a:pt x="1339" y="130"/>
                  </a:lnTo>
                  <a:lnTo>
                    <a:pt x="1340" y="136"/>
                  </a:lnTo>
                  <a:lnTo>
                    <a:pt x="1344" y="133"/>
                  </a:lnTo>
                  <a:lnTo>
                    <a:pt x="1347" y="133"/>
                  </a:lnTo>
                  <a:lnTo>
                    <a:pt x="1349" y="136"/>
                  </a:lnTo>
                  <a:lnTo>
                    <a:pt x="1352" y="138"/>
                  </a:lnTo>
                  <a:lnTo>
                    <a:pt x="1355" y="136"/>
                  </a:lnTo>
                  <a:lnTo>
                    <a:pt x="1357" y="138"/>
                  </a:lnTo>
                  <a:lnTo>
                    <a:pt x="1360" y="143"/>
                  </a:lnTo>
                  <a:lnTo>
                    <a:pt x="1362" y="140"/>
                  </a:lnTo>
                  <a:lnTo>
                    <a:pt x="1365" y="140"/>
                  </a:lnTo>
                  <a:lnTo>
                    <a:pt x="1369" y="130"/>
                  </a:lnTo>
                  <a:lnTo>
                    <a:pt x="1370" y="131"/>
                  </a:lnTo>
                  <a:lnTo>
                    <a:pt x="1374" y="138"/>
                  </a:lnTo>
                  <a:lnTo>
                    <a:pt x="1377" y="131"/>
                  </a:lnTo>
                  <a:lnTo>
                    <a:pt x="1379" y="135"/>
                  </a:lnTo>
                  <a:lnTo>
                    <a:pt x="1382" y="141"/>
                  </a:lnTo>
                  <a:lnTo>
                    <a:pt x="1384" y="128"/>
                  </a:lnTo>
                  <a:lnTo>
                    <a:pt x="1387" y="130"/>
                  </a:lnTo>
                  <a:lnTo>
                    <a:pt x="1390" y="145"/>
                  </a:lnTo>
                  <a:lnTo>
                    <a:pt x="1392" y="123"/>
                  </a:lnTo>
                  <a:lnTo>
                    <a:pt x="1395" y="145"/>
                  </a:lnTo>
                  <a:lnTo>
                    <a:pt x="1399" y="138"/>
                  </a:lnTo>
                  <a:lnTo>
                    <a:pt x="1400" y="136"/>
                  </a:lnTo>
                  <a:lnTo>
                    <a:pt x="1403" y="136"/>
                  </a:lnTo>
                  <a:lnTo>
                    <a:pt x="1405" y="141"/>
                  </a:lnTo>
                  <a:lnTo>
                    <a:pt x="1408" y="138"/>
                  </a:lnTo>
                  <a:lnTo>
                    <a:pt x="1412" y="130"/>
                  </a:lnTo>
                  <a:lnTo>
                    <a:pt x="1413" y="143"/>
                  </a:lnTo>
                  <a:lnTo>
                    <a:pt x="1417" y="138"/>
                  </a:lnTo>
                  <a:lnTo>
                    <a:pt x="1420" y="138"/>
                  </a:lnTo>
                  <a:lnTo>
                    <a:pt x="1422" y="140"/>
                  </a:lnTo>
                  <a:lnTo>
                    <a:pt x="1425" y="145"/>
                  </a:lnTo>
                  <a:lnTo>
                    <a:pt x="1427" y="140"/>
                  </a:lnTo>
                  <a:lnTo>
                    <a:pt x="1430" y="138"/>
                  </a:lnTo>
                  <a:lnTo>
                    <a:pt x="1433" y="145"/>
                  </a:lnTo>
                  <a:lnTo>
                    <a:pt x="1435" y="140"/>
                  </a:lnTo>
                  <a:lnTo>
                    <a:pt x="1438" y="141"/>
                  </a:lnTo>
                  <a:lnTo>
                    <a:pt x="1442" y="136"/>
                  </a:lnTo>
                  <a:lnTo>
                    <a:pt x="1443" y="146"/>
                  </a:lnTo>
                  <a:lnTo>
                    <a:pt x="1447" y="141"/>
                  </a:lnTo>
                  <a:lnTo>
                    <a:pt x="1448" y="135"/>
                  </a:lnTo>
                  <a:lnTo>
                    <a:pt x="1452" y="140"/>
                  </a:lnTo>
                  <a:lnTo>
                    <a:pt x="1455" y="141"/>
                  </a:lnTo>
                  <a:lnTo>
                    <a:pt x="1457" y="133"/>
                  </a:lnTo>
                  <a:lnTo>
                    <a:pt x="1460" y="138"/>
                  </a:lnTo>
                  <a:lnTo>
                    <a:pt x="1463" y="138"/>
                  </a:lnTo>
                  <a:lnTo>
                    <a:pt x="1465" y="128"/>
                  </a:lnTo>
                  <a:lnTo>
                    <a:pt x="1468" y="141"/>
                  </a:lnTo>
                  <a:lnTo>
                    <a:pt x="1470" y="131"/>
                  </a:lnTo>
                  <a:lnTo>
                    <a:pt x="1473" y="143"/>
                  </a:lnTo>
                  <a:lnTo>
                    <a:pt x="1476" y="143"/>
                  </a:lnTo>
                  <a:lnTo>
                    <a:pt x="1478" y="141"/>
                  </a:lnTo>
                  <a:lnTo>
                    <a:pt x="1481" y="145"/>
                  </a:lnTo>
                  <a:lnTo>
                    <a:pt x="1485" y="136"/>
                  </a:lnTo>
                  <a:lnTo>
                    <a:pt x="1486" y="143"/>
                  </a:lnTo>
                  <a:lnTo>
                    <a:pt x="1490" y="143"/>
                  </a:lnTo>
                  <a:lnTo>
                    <a:pt x="1491" y="140"/>
                  </a:lnTo>
                  <a:lnTo>
                    <a:pt x="1495" y="133"/>
                  </a:lnTo>
                  <a:lnTo>
                    <a:pt x="1498" y="133"/>
                  </a:lnTo>
                  <a:lnTo>
                    <a:pt x="1500" y="135"/>
                  </a:lnTo>
                  <a:lnTo>
                    <a:pt x="1503" y="130"/>
                  </a:lnTo>
                  <a:lnTo>
                    <a:pt x="1506" y="136"/>
                  </a:lnTo>
                  <a:lnTo>
                    <a:pt x="1508" y="135"/>
                  </a:lnTo>
                  <a:lnTo>
                    <a:pt x="1511" y="131"/>
                  </a:lnTo>
                  <a:lnTo>
                    <a:pt x="1515" y="143"/>
                  </a:lnTo>
                  <a:lnTo>
                    <a:pt x="1516" y="130"/>
                  </a:lnTo>
                  <a:lnTo>
                    <a:pt x="1520" y="140"/>
                  </a:lnTo>
                  <a:lnTo>
                    <a:pt x="1521" y="138"/>
                  </a:lnTo>
                  <a:lnTo>
                    <a:pt x="1525" y="145"/>
                  </a:lnTo>
                  <a:lnTo>
                    <a:pt x="1528" y="138"/>
                  </a:lnTo>
                  <a:lnTo>
                    <a:pt x="1530" y="136"/>
                  </a:lnTo>
                  <a:lnTo>
                    <a:pt x="1533" y="131"/>
                  </a:lnTo>
                  <a:lnTo>
                    <a:pt x="1535" y="130"/>
                  </a:lnTo>
                  <a:lnTo>
                    <a:pt x="1538" y="145"/>
                  </a:lnTo>
                  <a:lnTo>
                    <a:pt x="1541" y="140"/>
                  </a:lnTo>
                  <a:lnTo>
                    <a:pt x="1543" y="143"/>
                  </a:lnTo>
                  <a:lnTo>
                    <a:pt x="1546" y="141"/>
                  </a:lnTo>
                  <a:lnTo>
                    <a:pt x="1550" y="130"/>
                  </a:lnTo>
                  <a:lnTo>
                    <a:pt x="1551" y="131"/>
                  </a:lnTo>
                  <a:lnTo>
                    <a:pt x="1554" y="136"/>
                  </a:lnTo>
                  <a:lnTo>
                    <a:pt x="1556" y="141"/>
                  </a:lnTo>
                  <a:lnTo>
                    <a:pt x="1559" y="118"/>
                  </a:lnTo>
                  <a:lnTo>
                    <a:pt x="1563" y="140"/>
                  </a:lnTo>
                  <a:lnTo>
                    <a:pt x="1564" y="126"/>
                  </a:lnTo>
                  <a:lnTo>
                    <a:pt x="1568" y="135"/>
                  </a:lnTo>
                  <a:lnTo>
                    <a:pt x="1571" y="140"/>
                  </a:lnTo>
                  <a:lnTo>
                    <a:pt x="1573" y="126"/>
                  </a:lnTo>
                  <a:lnTo>
                    <a:pt x="1576" y="140"/>
                  </a:lnTo>
                  <a:lnTo>
                    <a:pt x="1579" y="141"/>
                  </a:lnTo>
                  <a:lnTo>
                    <a:pt x="1581" y="125"/>
                  </a:lnTo>
                  <a:lnTo>
                    <a:pt x="1584" y="145"/>
                  </a:lnTo>
                  <a:lnTo>
                    <a:pt x="1586" y="135"/>
                  </a:lnTo>
                  <a:lnTo>
                    <a:pt x="1589" y="143"/>
                  </a:lnTo>
                  <a:lnTo>
                    <a:pt x="1593" y="140"/>
                  </a:lnTo>
                  <a:lnTo>
                    <a:pt x="1594" y="140"/>
                  </a:lnTo>
                  <a:lnTo>
                    <a:pt x="1598" y="135"/>
                  </a:lnTo>
                  <a:lnTo>
                    <a:pt x="1601" y="141"/>
                  </a:lnTo>
                  <a:lnTo>
                    <a:pt x="1603" y="145"/>
                  </a:lnTo>
                  <a:lnTo>
                    <a:pt x="1606" y="140"/>
                  </a:lnTo>
                  <a:lnTo>
                    <a:pt x="1608" y="128"/>
                  </a:lnTo>
                  <a:lnTo>
                    <a:pt x="1611" y="138"/>
                  </a:lnTo>
                  <a:lnTo>
                    <a:pt x="1614" y="130"/>
                  </a:lnTo>
                  <a:lnTo>
                    <a:pt x="1616" y="126"/>
                  </a:lnTo>
                  <a:lnTo>
                    <a:pt x="1619" y="140"/>
                  </a:lnTo>
                  <a:lnTo>
                    <a:pt x="1621" y="140"/>
                  </a:lnTo>
                  <a:lnTo>
                    <a:pt x="1624" y="135"/>
                  </a:lnTo>
                  <a:lnTo>
                    <a:pt x="1627" y="143"/>
                  </a:lnTo>
                  <a:lnTo>
                    <a:pt x="1629" y="140"/>
                  </a:lnTo>
                  <a:lnTo>
                    <a:pt x="1632" y="140"/>
                  </a:lnTo>
                  <a:lnTo>
                    <a:pt x="1636" y="135"/>
                  </a:lnTo>
                  <a:lnTo>
                    <a:pt x="1637" y="128"/>
                  </a:lnTo>
                  <a:lnTo>
                    <a:pt x="1641" y="140"/>
                  </a:lnTo>
                  <a:lnTo>
                    <a:pt x="1644" y="136"/>
                  </a:lnTo>
                  <a:lnTo>
                    <a:pt x="1646" y="135"/>
                  </a:lnTo>
                  <a:lnTo>
                    <a:pt x="1649" y="135"/>
                  </a:lnTo>
                  <a:lnTo>
                    <a:pt x="1651" y="135"/>
                  </a:lnTo>
                  <a:lnTo>
                    <a:pt x="1654" y="136"/>
                  </a:lnTo>
                  <a:lnTo>
                    <a:pt x="1657" y="135"/>
                  </a:lnTo>
                  <a:lnTo>
                    <a:pt x="1659" y="131"/>
                  </a:lnTo>
                  <a:lnTo>
                    <a:pt x="1662" y="140"/>
                  </a:lnTo>
                  <a:lnTo>
                    <a:pt x="1666" y="141"/>
                  </a:lnTo>
                  <a:lnTo>
                    <a:pt x="1667" y="136"/>
                  </a:lnTo>
                  <a:lnTo>
                    <a:pt x="1671" y="135"/>
                  </a:lnTo>
                  <a:lnTo>
                    <a:pt x="1672" y="141"/>
                  </a:lnTo>
                  <a:lnTo>
                    <a:pt x="1676" y="138"/>
                  </a:lnTo>
                  <a:lnTo>
                    <a:pt x="1679" y="140"/>
                  </a:lnTo>
                  <a:lnTo>
                    <a:pt x="1681" y="143"/>
                  </a:lnTo>
                  <a:lnTo>
                    <a:pt x="1684" y="138"/>
                  </a:lnTo>
                  <a:lnTo>
                    <a:pt x="1686" y="141"/>
                  </a:lnTo>
                  <a:lnTo>
                    <a:pt x="1689" y="141"/>
                  </a:lnTo>
                  <a:lnTo>
                    <a:pt x="1692" y="133"/>
                  </a:lnTo>
                  <a:lnTo>
                    <a:pt x="1694" y="136"/>
                  </a:lnTo>
                  <a:lnTo>
                    <a:pt x="1697" y="140"/>
                  </a:lnTo>
                  <a:lnTo>
                    <a:pt x="1701" y="136"/>
                  </a:lnTo>
                  <a:lnTo>
                    <a:pt x="1702" y="136"/>
                  </a:lnTo>
                  <a:lnTo>
                    <a:pt x="1705" y="141"/>
                  </a:lnTo>
                  <a:lnTo>
                    <a:pt x="1709" y="143"/>
                  </a:lnTo>
                  <a:lnTo>
                    <a:pt x="1710" y="140"/>
                  </a:lnTo>
                  <a:lnTo>
                    <a:pt x="1714" y="138"/>
                  </a:lnTo>
                  <a:lnTo>
                    <a:pt x="1715" y="128"/>
                  </a:lnTo>
                  <a:lnTo>
                    <a:pt x="1719" y="141"/>
                  </a:lnTo>
                  <a:lnTo>
                    <a:pt x="1722" y="140"/>
                  </a:lnTo>
                  <a:lnTo>
                    <a:pt x="1724" y="141"/>
                  </a:lnTo>
                  <a:lnTo>
                    <a:pt x="1727" y="140"/>
                  </a:lnTo>
                  <a:lnTo>
                    <a:pt x="1730" y="128"/>
                  </a:lnTo>
                  <a:lnTo>
                    <a:pt x="1732" y="140"/>
                  </a:lnTo>
                  <a:lnTo>
                    <a:pt x="1735" y="138"/>
                  </a:lnTo>
                  <a:lnTo>
                    <a:pt x="1737" y="135"/>
                  </a:lnTo>
                  <a:lnTo>
                    <a:pt x="1740" y="143"/>
                  </a:lnTo>
                  <a:lnTo>
                    <a:pt x="1744" y="131"/>
                  </a:lnTo>
                  <a:lnTo>
                    <a:pt x="1745" y="145"/>
                  </a:lnTo>
                  <a:lnTo>
                    <a:pt x="1749" y="140"/>
                  </a:lnTo>
                  <a:lnTo>
                    <a:pt x="1752" y="138"/>
                  </a:lnTo>
                  <a:lnTo>
                    <a:pt x="1754" y="143"/>
                  </a:lnTo>
                  <a:lnTo>
                    <a:pt x="1757" y="133"/>
                  </a:lnTo>
                  <a:lnTo>
                    <a:pt x="1759" y="131"/>
                  </a:lnTo>
                  <a:lnTo>
                    <a:pt x="1762" y="141"/>
                  </a:lnTo>
                  <a:lnTo>
                    <a:pt x="1765" y="143"/>
                  </a:lnTo>
                  <a:lnTo>
                    <a:pt x="1767" y="141"/>
                  </a:lnTo>
                  <a:lnTo>
                    <a:pt x="1770" y="140"/>
                  </a:lnTo>
                  <a:lnTo>
                    <a:pt x="1774" y="140"/>
                  </a:lnTo>
                  <a:lnTo>
                    <a:pt x="1775" y="145"/>
                  </a:lnTo>
                  <a:lnTo>
                    <a:pt x="1778" y="140"/>
                  </a:lnTo>
                  <a:lnTo>
                    <a:pt x="1780" y="138"/>
                  </a:lnTo>
                  <a:lnTo>
                    <a:pt x="1783" y="141"/>
                  </a:lnTo>
                  <a:lnTo>
                    <a:pt x="1787" y="133"/>
                  </a:lnTo>
                  <a:lnTo>
                    <a:pt x="1788" y="135"/>
                  </a:lnTo>
                  <a:lnTo>
                    <a:pt x="1792" y="138"/>
                  </a:lnTo>
                  <a:lnTo>
                    <a:pt x="1795" y="138"/>
                  </a:lnTo>
                  <a:lnTo>
                    <a:pt x="1797" y="135"/>
                  </a:lnTo>
                  <a:lnTo>
                    <a:pt x="1800" y="133"/>
                  </a:lnTo>
                  <a:lnTo>
                    <a:pt x="1802" y="143"/>
                  </a:lnTo>
                  <a:lnTo>
                    <a:pt x="1805" y="133"/>
                  </a:lnTo>
                  <a:lnTo>
                    <a:pt x="1808" y="133"/>
                  </a:lnTo>
                  <a:lnTo>
                    <a:pt x="1810" y="141"/>
                  </a:lnTo>
                  <a:lnTo>
                    <a:pt x="1813" y="133"/>
                  </a:lnTo>
                  <a:lnTo>
                    <a:pt x="1817" y="135"/>
                  </a:lnTo>
                  <a:lnTo>
                    <a:pt x="1818" y="140"/>
                  </a:lnTo>
                  <a:lnTo>
                    <a:pt x="1822" y="140"/>
                  </a:lnTo>
                  <a:lnTo>
                    <a:pt x="1823" y="133"/>
                  </a:lnTo>
                  <a:lnTo>
                    <a:pt x="1827" y="138"/>
                  </a:lnTo>
                  <a:lnTo>
                    <a:pt x="1830" y="138"/>
                  </a:lnTo>
                  <a:lnTo>
                    <a:pt x="1832" y="131"/>
                  </a:lnTo>
                  <a:lnTo>
                    <a:pt x="1835" y="143"/>
                  </a:lnTo>
                  <a:lnTo>
                    <a:pt x="1838" y="123"/>
                  </a:lnTo>
                  <a:lnTo>
                    <a:pt x="1840" y="135"/>
                  </a:lnTo>
                  <a:lnTo>
                    <a:pt x="1843" y="145"/>
                  </a:lnTo>
                  <a:lnTo>
                    <a:pt x="1847" y="138"/>
                  </a:lnTo>
                  <a:lnTo>
                    <a:pt x="1848" y="135"/>
                  </a:lnTo>
                  <a:lnTo>
                    <a:pt x="1851" y="141"/>
                  </a:lnTo>
                  <a:lnTo>
                    <a:pt x="1853" y="143"/>
                  </a:lnTo>
                  <a:lnTo>
                    <a:pt x="1856" y="135"/>
                  </a:lnTo>
                  <a:lnTo>
                    <a:pt x="1860" y="141"/>
                  </a:lnTo>
                  <a:lnTo>
                    <a:pt x="1861" y="133"/>
                  </a:lnTo>
                  <a:lnTo>
                    <a:pt x="1865" y="131"/>
                  </a:lnTo>
                  <a:lnTo>
                    <a:pt x="1866" y="133"/>
                  </a:lnTo>
                  <a:lnTo>
                    <a:pt x="1870" y="141"/>
                  </a:lnTo>
                  <a:lnTo>
                    <a:pt x="1873" y="141"/>
                  </a:lnTo>
                  <a:lnTo>
                    <a:pt x="1875" y="138"/>
                  </a:lnTo>
                  <a:lnTo>
                    <a:pt x="1878" y="145"/>
                  </a:lnTo>
                  <a:lnTo>
                    <a:pt x="1881" y="133"/>
                  </a:lnTo>
                  <a:lnTo>
                    <a:pt x="1883" y="135"/>
                  </a:lnTo>
                  <a:lnTo>
                    <a:pt x="1886" y="145"/>
                  </a:lnTo>
                  <a:lnTo>
                    <a:pt x="1888" y="135"/>
                  </a:lnTo>
                  <a:lnTo>
                    <a:pt x="1891" y="136"/>
                  </a:lnTo>
                  <a:lnTo>
                    <a:pt x="1895" y="136"/>
                  </a:lnTo>
                  <a:lnTo>
                    <a:pt x="1896" y="140"/>
                  </a:lnTo>
                  <a:lnTo>
                    <a:pt x="1900" y="145"/>
                  </a:lnTo>
                  <a:lnTo>
                    <a:pt x="1903" y="140"/>
                  </a:lnTo>
                  <a:lnTo>
                    <a:pt x="1905" y="133"/>
                  </a:lnTo>
                  <a:lnTo>
                    <a:pt x="1908" y="140"/>
                  </a:lnTo>
                  <a:lnTo>
                    <a:pt x="1911" y="141"/>
                  </a:lnTo>
                  <a:lnTo>
                    <a:pt x="1913" y="136"/>
                  </a:lnTo>
                  <a:lnTo>
                    <a:pt x="1916" y="145"/>
                  </a:lnTo>
                  <a:lnTo>
                    <a:pt x="1918" y="141"/>
                  </a:lnTo>
                  <a:lnTo>
                    <a:pt x="1921" y="136"/>
                  </a:lnTo>
                  <a:lnTo>
                    <a:pt x="1925" y="135"/>
                  </a:lnTo>
                  <a:lnTo>
                    <a:pt x="1926" y="143"/>
                  </a:lnTo>
                  <a:lnTo>
                    <a:pt x="1929" y="125"/>
                  </a:lnTo>
                  <a:lnTo>
                    <a:pt x="1933" y="140"/>
                  </a:lnTo>
                  <a:lnTo>
                    <a:pt x="1934" y="131"/>
                  </a:lnTo>
                  <a:lnTo>
                    <a:pt x="1938" y="133"/>
                  </a:lnTo>
                  <a:lnTo>
                    <a:pt x="1939" y="131"/>
                  </a:lnTo>
                  <a:lnTo>
                    <a:pt x="1943" y="135"/>
                  </a:lnTo>
                  <a:lnTo>
                    <a:pt x="1946" y="136"/>
                  </a:lnTo>
                  <a:lnTo>
                    <a:pt x="1948" y="123"/>
                  </a:lnTo>
                  <a:lnTo>
                    <a:pt x="1951" y="125"/>
                  </a:lnTo>
                  <a:lnTo>
                    <a:pt x="1953" y="131"/>
                  </a:lnTo>
                  <a:lnTo>
                    <a:pt x="1956" y="121"/>
                  </a:lnTo>
                  <a:lnTo>
                    <a:pt x="1959" y="145"/>
                  </a:lnTo>
                  <a:lnTo>
                    <a:pt x="1961" y="133"/>
                  </a:lnTo>
                  <a:lnTo>
                    <a:pt x="1964" y="131"/>
                  </a:lnTo>
                  <a:lnTo>
                    <a:pt x="1968" y="140"/>
                  </a:lnTo>
                  <a:lnTo>
                    <a:pt x="1969" y="121"/>
                  </a:lnTo>
                  <a:lnTo>
                    <a:pt x="1973" y="125"/>
                  </a:lnTo>
                  <a:lnTo>
                    <a:pt x="1976" y="140"/>
                  </a:lnTo>
                  <a:lnTo>
                    <a:pt x="1978" y="131"/>
                  </a:lnTo>
                  <a:lnTo>
                    <a:pt x="1981" y="128"/>
                  </a:lnTo>
                  <a:lnTo>
                    <a:pt x="1983" y="138"/>
                  </a:lnTo>
                  <a:lnTo>
                    <a:pt x="1986" y="83"/>
                  </a:lnTo>
                  <a:lnTo>
                    <a:pt x="1989" y="131"/>
                  </a:lnTo>
                  <a:lnTo>
                    <a:pt x="1991" y="118"/>
                  </a:lnTo>
                  <a:lnTo>
                    <a:pt x="1994" y="140"/>
                  </a:lnTo>
                  <a:lnTo>
                    <a:pt x="1998" y="118"/>
                  </a:lnTo>
                  <a:lnTo>
                    <a:pt x="1999" y="123"/>
                  </a:lnTo>
                  <a:lnTo>
                    <a:pt x="2002" y="86"/>
                  </a:lnTo>
                  <a:lnTo>
                    <a:pt x="2004" y="110"/>
                  </a:lnTo>
                  <a:lnTo>
                    <a:pt x="2007" y="130"/>
                  </a:lnTo>
                  <a:lnTo>
                    <a:pt x="2011" y="105"/>
                  </a:lnTo>
                  <a:lnTo>
                    <a:pt x="2012" y="123"/>
                  </a:lnTo>
                  <a:lnTo>
                    <a:pt x="2016" y="125"/>
                  </a:lnTo>
                  <a:lnTo>
                    <a:pt x="2019" y="73"/>
                  </a:lnTo>
                  <a:lnTo>
                    <a:pt x="2021" y="15"/>
                  </a:lnTo>
                  <a:lnTo>
                    <a:pt x="2024" y="8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6" name="Freeform 410"/>
            <p:cNvSpPr>
              <a:spLocks/>
            </p:cNvSpPr>
            <p:nvPr/>
          </p:nvSpPr>
          <p:spPr bwMode="auto">
            <a:xfrm>
              <a:off x="2693" y="2561"/>
              <a:ext cx="491" cy="133"/>
            </a:xfrm>
            <a:custGeom>
              <a:avLst/>
              <a:gdLst>
                <a:gd name="T0" fmla="*/ 5 w 491"/>
                <a:gd name="T1" fmla="*/ 113 h 133"/>
                <a:gd name="T2" fmla="*/ 13 w 491"/>
                <a:gd name="T3" fmla="*/ 95 h 133"/>
                <a:gd name="T4" fmla="*/ 22 w 491"/>
                <a:gd name="T5" fmla="*/ 68 h 133"/>
                <a:gd name="T6" fmla="*/ 30 w 491"/>
                <a:gd name="T7" fmla="*/ 64 h 133"/>
                <a:gd name="T8" fmla="*/ 38 w 491"/>
                <a:gd name="T9" fmla="*/ 107 h 133"/>
                <a:gd name="T10" fmla="*/ 45 w 491"/>
                <a:gd name="T11" fmla="*/ 102 h 133"/>
                <a:gd name="T12" fmla="*/ 53 w 491"/>
                <a:gd name="T13" fmla="*/ 80 h 133"/>
                <a:gd name="T14" fmla="*/ 61 w 491"/>
                <a:gd name="T15" fmla="*/ 102 h 133"/>
                <a:gd name="T16" fmla="*/ 70 w 491"/>
                <a:gd name="T17" fmla="*/ 108 h 133"/>
                <a:gd name="T18" fmla="*/ 78 w 491"/>
                <a:gd name="T19" fmla="*/ 105 h 133"/>
                <a:gd name="T20" fmla="*/ 86 w 491"/>
                <a:gd name="T21" fmla="*/ 108 h 133"/>
                <a:gd name="T22" fmla="*/ 95 w 491"/>
                <a:gd name="T23" fmla="*/ 102 h 133"/>
                <a:gd name="T24" fmla="*/ 103 w 491"/>
                <a:gd name="T25" fmla="*/ 120 h 133"/>
                <a:gd name="T26" fmla="*/ 110 w 491"/>
                <a:gd name="T27" fmla="*/ 122 h 133"/>
                <a:gd name="T28" fmla="*/ 118 w 491"/>
                <a:gd name="T29" fmla="*/ 122 h 133"/>
                <a:gd name="T30" fmla="*/ 126 w 491"/>
                <a:gd name="T31" fmla="*/ 100 h 133"/>
                <a:gd name="T32" fmla="*/ 134 w 491"/>
                <a:gd name="T33" fmla="*/ 132 h 133"/>
                <a:gd name="T34" fmla="*/ 143 w 491"/>
                <a:gd name="T35" fmla="*/ 122 h 133"/>
                <a:gd name="T36" fmla="*/ 151 w 491"/>
                <a:gd name="T37" fmla="*/ 125 h 133"/>
                <a:gd name="T38" fmla="*/ 159 w 491"/>
                <a:gd name="T39" fmla="*/ 102 h 133"/>
                <a:gd name="T40" fmla="*/ 168 w 491"/>
                <a:gd name="T41" fmla="*/ 100 h 133"/>
                <a:gd name="T42" fmla="*/ 174 w 491"/>
                <a:gd name="T43" fmla="*/ 97 h 133"/>
                <a:gd name="T44" fmla="*/ 183 w 491"/>
                <a:gd name="T45" fmla="*/ 97 h 133"/>
                <a:gd name="T46" fmla="*/ 191 w 491"/>
                <a:gd name="T47" fmla="*/ 103 h 133"/>
                <a:gd name="T48" fmla="*/ 199 w 491"/>
                <a:gd name="T49" fmla="*/ 120 h 133"/>
                <a:gd name="T50" fmla="*/ 207 w 491"/>
                <a:gd name="T51" fmla="*/ 132 h 133"/>
                <a:gd name="T52" fmla="*/ 216 w 491"/>
                <a:gd name="T53" fmla="*/ 117 h 133"/>
                <a:gd name="T54" fmla="*/ 224 w 491"/>
                <a:gd name="T55" fmla="*/ 120 h 133"/>
                <a:gd name="T56" fmla="*/ 232 w 491"/>
                <a:gd name="T57" fmla="*/ 117 h 133"/>
                <a:gd name="T58" fmla="*/ 239 w 491"/>
                <a:gd name="T59" fmla="*/ 127 h 133"/>
                <a:gd name="T60" fmla="*/ 247 w 491"/>
                <a:gd name="T61" fmla="*/ 122 h 133"/>
                <a:gd name="T62" fmla="*/ 256 w 491"/>
                <a:gd name="T63" fmla="*/ 123 h 133"/>
                <a:gd name="T64" fmla="*/ 264 w 491"/>
                <a:gd name="T65" fmla="*/ 120 h 133"/>
                <a:gd name="T66" fmla="*/ 272 w 491"/>
                <a:gd name="T67" fmla="*/ 123 h 133"/>
                <a:gd name="T68" fmla="*/ 280 w 491"/>
                <a:gd name="T69" fmla="*/ 125 h 133"/>
                <a:gd name="T70" fmla="*/ 289 w 491"/>
                <a:gd name="T71" fmla="*/ 125 h 133"/>
                <a:gd name="T72" fmla="*/ 297 w 491"/>
                <a:gd name="T73" fmla="*/ 123 h 133"/>
                <a:gd name="T74" fmla="*/ 305 w 491"/>
                <a:gd name="T75" fmla="*/ 123 h 133"/>
                <a:gd name="T76" fmla="*/ 312 w 491"/>
                <a:gd name="T77" fmla="*/ 128 h 133"/>
                <a:gd name="T78" fmla="*/ 320 w 491"/>
                <a:gd name="T79" fmla="*/ 127 h 133"/>
                <a:gd name="T80" fmla="*/ 329 w 491"/>
                <a:gd name="T81" fmla="*/ 120 h 133"/>
                <a:gd name="T82" fmla="*/ 337 w 491"/>
                <a:gd name="T83" fmla="*/ 125 h 133"/>
                <a:gd name="T84" fmla="*/ 345 w 491"/>
                <a:gd name="T85" fmla="*/ 120 h 133"/>
                <a:gd name="T86" fmla="*/ 354 w 491"/>
                <a:gd name="T87" fmla="*/ 125 h 133"/>
                <a:gd name="T88" fmla="*/ 362 w 491"/>
                <a:gd name="T89" fmla="*/ 125 h 133"/>
                <a:gd name="T90" fmla="*/ 370 w 491"/>
                <a:gd name="T91" fmla="*/ 117 h 133"/>
                <a:gd name="T92" fmla="*/ 377 w 491"/>
                <a:gd name="T93" fmla="*/ 125 h 133"/>
                <a:gd name="T94" fmla="*/ 385 w 491"/>
                <a:gd name="T95" fmla="*/ 125 h 133"/>
                <a:gd name="T96" fmla="*/ 393 w 491"/>
                <a:gd name="T97" fmla="*/ 128 h 133"/>
                <a:gd name="T98" fmla="*/ 402 w 491"/>
                <a:gd name="T99" fmla="*/ 127 h 133"/>
                <a:gd name="T100" fmla="*/ 410 w 491"/>
                <a:gd name="T101" fmla="*/ 130 h 133"/>
                <a:gd name="T102" fmla="*/ 418 w 491"/>
                <a:gd name="T103" fmla="*/ 123 h 133"/>
                <a:gd name="T104" fmla="*/ 427 w 491"/>
                <a:gd name="T105" fmla="*/ 127 h 133"/>
                <a:gd name="T106" fmla="*/ 435 w 491"/>
                <a:gd name="T107" fmla="*/ 133 h 133"/>
                <a:gd name="T108" fmla="*/ 441 w 491"/>
                <a:gd name="T109" fmla="*/ 122 h 133"/>
                <a:gd name="T110" fmla="*/ 450 w 491"/>
                <a:gd name="T111" fmla="*/ 133 h 133"/>
                <a:gd name="T112" fmla="*/ 458 w 491"/>
                <a:gd name="T113" fmla="*/ 132 h 133"/>
                <a:gd name="T114" fmla="*/ 466 w 491"/>
                <a:gd name="T115" fmla="*/ 118 h 133"/>
                <a:gd name="T116" fmla="*/ 475 w 491"/>
                <a:gd name="T117" fmla="*/ 123 h 133"/>
                <a:gd name="T118" fmla="*/ 483 w 491"/>
                <a:gd name="T119" fmla="*/ 130 h 133"/>
                <a:gd name="T120" fmla="*/ 491 w 491"/>
                <a:gd name="T121" fmla="*/ 12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133">
                  <a:moveTo>
                    <a:pt x="0" y="68"/>
                  </a:moveTo>
                  <a:lnTo>
                    <a:pt x="2" y="0"/>
                  </a:lnTo>
                  <a:lnTo>
                    <a:pt x="5" y="113"/>
                  </a:lnTo>
                  <a:lnTo>
                    <a:pt x="8" y="108"/>
                  </a:lnTo>
                  <a:lnTo>
                    <a:pt x="10" y="77"/>
                  </a:lnTo>
                  <a:lnTo>
                    <a:pt x="13" y="95"/>
                  </a:lnTo>
                  <a:lnTo>
                    <a:pt x="17" y="52"/>
                  </a:lnTo>
                  <a:lnTo>
                    <a:pt x="18" y="83"/>
                  </a:lnTo>
                  <a:lnTo>
                    <a:pt x="22" y="68"/>
                  </a:lnTo>
                  <a:lnTo>
                    <a:pt x="23" y="34"/>
                  </a:lnTo>
                  <a:lnTo>
                    <a:pt x="27" y="60"/>
                  </a:lnTo>
                  <a:lnTo>
                    <a:pt x="30" y="64"/>
                  </a:lnTo>
                  <a:lnTo>
                    <a:pt x="32" y="117"/>
                  </a:lnTo>
                  <a:lnTo>
                    <a:pt x="35" y="77"/>
                  </a:lnTo>
                  <a:lnTo>
                    <a:pt x="38" y="107"/>
                  </a:lnTo>
                  <a:lnTo>
                    <a:pt x="40" y="60"/>
                  </a:lnTo>
                  <a:lnTo>
                    <a:pt x="43" y="87"/>
                  </a:lnTo>
                  <a:lnTo>
                    <a:pt x="45" y="102"/>
                  </a:lnTo>
                  <a:lnTo>
                    <a:pt x="48" y="90"/>
                  </a:lnTo>
                  <a:lnTo>
                    <a:pt x="52" y="110"/>
                  </a:lnTo>
                  <a:lnTo>
                    <a:pt x="53" y="80"/>
                  </a:lnTo>
                  <a:lnTo>
                    <a:pt x="56" y="125"/>
                  </a:lnTo>
                  <a:lnTo>
                    <a:pt x="60" y="100"/>
                  </a:lnTo>
                  <a:lnTo>
                    <a:pt x="61" y="102"/>
                  </a:lnTo>
                  <a:lnTo>
                    <a:pt x="65" y="130"/>
                  </a:lnTo>
                  <a:lnTo>
                    <a:pt x="66" y="98"/>
                  </a:lnTo>
                  <a:lnTo>
                    <a:pt x="70" y="108"/>
                  </a:lnTo>
                  <a:lnTo>
                    <a:pt x="73" y="105"/>
                  </a:lnTo>
                  <a:lnTo>
                    <a:pt x="75" y="113"/>
                  </a:lnTo>
                  <a:lnTo>
                    <a:pt x="78" y="105"/>
                  </a:lnTo>
                  <a:lnTo>
                    <a:pt x="81" y="125"/>
                  </a:lnTo>
                  <a:lnTo>
                    <a:pt x="83" y="102"/>
                  </a:lnTo>
                  <a:lnTo>
                    <a:pt x="86" y="108"/>
                  </a:lnTo>
                  <a:lnTo>
                    <a:pt x="88" y="122"/>
                  </a:lnTo>
                  <a:lnTo>
                    <a:pt x="91" y="103"/>
                  </a:lnTo>
                  <a:lnTo>
                    <a:pt x="95" y="102"/>
                  </a:lnTo>
                  <a:lnTo>
                    <a:pt x="96" y="110"/>
                  </a:lnTo>
                  <a:lnTo>
                    <a:pt x="100" y="118"/>
                  </a:lnTo>
                  <a:lnTo>
                    <a:pt x="103" y="120"/>
                  </a:lnTo>
                  <a:lnTo>
                    <a:pt x="105" y="128"/>
                  </a:lnTo>
                  <a:lnTo>
                    <a:pt x="108" y="132"/>
                  </a:lnTo>
                  <a:lnTo>
                    <a:pt x="110" y="122"/>
                  </a:lnTo>
                  <a:lnTo>
                    <a:pt x="113" y="115"/>
                  </a:lnTo>
                  <a:lnTo>
                    <a:pt x="116" y="115"/>
                  </a:lnTo>
                  <a:lnTo>
                    <a:pt x="118" y="122"/>
                  </a:lnTo>
                  <a:lnTo>
                    <a:pt x="121" y="118"/>
                  </a:lnTo>
                  <a:lnTo>
                    <a:pt x="125" y="123"/>
                  </a:lnTo>
                  <a:lnTo>
                    <a:pt x="126" y="100"/>
                  </a:lnTo>
                  <a:lnTo>
                    <a:pt x="129" y="127"/>
                  </a:lnTo>
                  <a:lnTo>
                    <a:pt x="131" y="113"/>
                  </a:lnTo>
                  <a:lnTo>
                    <a:pt x="134" y="132"/>
                  </a:lnTo>
                  <a:lnTo>
                    <a:pt x="138" y="125"/>
                  </a:lnTo>
                  <a:lnTo>
                    <a:pt x="139" y="123"/>
                  </a:lnTo>
                  <a:lnTo>
                    <a:pt x="143" y="122"/>
                  </a:lnTo>
                  <a:lnTo>
                    <a:pt x="146" y="120"/>
                  </a:lnTo>
                  <a:lnTo>
                    <a:pt x="148" y="117"/>
                  </a:lnTo>
                  <a:lnTo>
                    <a:pt x="151" y="125"/>
                  </a:lnTo>
                  <a:lnTo>
                    <a:pt x="154" y="128"/>
                  </a:lnTo>
                  <a:lnTo>
                    <a:pt x="156" y="110"/>
                  </a:lnTo>
                  <a:lnTo>
                    <a:pt x="159" y="102"/>
                  </a:lnTo>
                  <a:lnTo>
                    <a:pt x="161" y="123"/>
                  </a:lnTo>
                  <a:lnTo>
                    <a:pt x="164" y="130"/>
                  </a:lnTo>
                  <a:lnTo>
                    <a:pt x="168" y="100"/>
                  </a:lnTo>
                  <a:lnTo>
                    <a:pt x="169" y="115"/>
                  </a:lnTo>
                  <a:lnTo>
                    <a:pt x="173" y="128"/>
                  </a:lnTo>
                  <a:lnTo>
                    <a:pt x="174" y="97"/>
                  </a:lnTo>
                  <a:lnTo>
                    <a:pt x="178" y="123"/>
                  </a:lnTo>
                  <a:lnTo>
                    <a:pt x="181" y="118"/>
                  </a:lnTo>
                  <a:lnTo>
                    <a:pt x="183" y="97"/>
                  </a:lnTo>
                  <a:lnTo>
                    <a:pt x="186" y="113"/>
                  </a:lnTo>
                  <a:lnTo>
                    <a:pt x="189" y="117"/>
                  </a:lnTo>
                  <a:lnTo>
                    <a:pt x="191" y="103"/>
                  </a:lnTo>
                  <a:lnTo>
                    <a:pt x="194" y="127"/>
                  </a:lnTo>
                  <a:lnTo>
                    <a:pt x="196" y="108"/>
                  </a:lnTo>
                  <a:lnTo>
                    <a:pt x="199" y="120"/>
                  </a:lnTo>
                  <a:lnTo>
                    <a:pt x="203" y="128"/>
                  </a:lnTo>
                  <a:lnTo>
                    <a:pt x="204" y="118"/>
                  </a:lnTo>
                  <a:lnTo>
                    <a:pt x="207" y="132"/>
                  </a:lnTo>
                  <a:lnTo>
                    <a:pt x="211" y="113"/>
                  </a:lnTo>
                  <a:lnTo>
                    <a:pt x="212" y="118"/>
                  </a:lnTo>
                  <a:lnTo>
                    <a:pt x="216" y="117"/>
                  </a:lnTo>
                  <a:lnTo>
                    <a:pt x="219" y="122"/>
                  </a:lnTo>
                  <a:lnTo>
                    <a:pt x="221" y="122"/>
                  </a:lnTo>
                  <a:lnTo>
                    <a:pt x="224" y="120"/>
                  </a:lnTo>
                  <a:lnTo>
                    <a:pt x="226" y="125"/>
                  </a:lnTo>
                  <a:lnTo>
                    <a:pt x="229" y="123"/>
                  </a:lnTo>
                  <a:lnTo>
                    <a:pt x="232" y="117"/>
                  </a:lnTo>
                  <a:lnTo>
                    <a:pt x="234" y="120"/>
                  </a:lnTo>
                  <a:lnTo>
                    <a:pt x="237" y="125"/>
                  </a:lnTo>
                  <a:lnTo>
                    <a:pt x="239" y="127"/>
                  </a:lnTo>
                  <a:lnTo>
                    <a:pt x="242" y="130"/>
                  </a:lnTo>
                  <a:lnTo>
                    <a:pt x="246" y="117"/>
                  </a:lnTo>
                  <a:lnTo>
                    <a:pt x="247" y="122"/>
                  </a:lnTo>
                  <a:lnTo>
                    <a:pt x="251" y="132"/>
                  </a:lnTo>
                  <a:lnTo>
                    <a:pt x="254" y="117"/>
                  </a:lnTo>
                  <a:lnTo>
                    <a:pt x="256" y="123"/>
                  </a:lnTo>
                  <a:lnTo>
                    <a:pt x="259" y="123"/>
                  </a:lnTo>
                  <a:lnTo>
                    <a:pt x="262" y="112"/>
                  </a:lnTo>
                  <a:lnTo>
                    <a:pt x="264" y="120"/>
                  </a:lnTo>
                  <a:lnTo>
                    <a:pt x="267" y="118"/>
                  </a:lnTo>
                  <a:lnTo>
                    <a:pt x="269" y="120"/>
                  </a:lnTo>
                  <a:lnTo>
                    <a:pt x="272" y="123"/>
                  </a:lnTo>
                  <a:lnTo>
                    <a:pt x="276" y="133"/>
                  </a:lnTo>
                  <a:lnTo>
                    <a:pt x="277" y="118"/>
                  </a:lnTo>
                  <a:lnTo>
                    <a:pt x="280" y="125"/>
                  </a:lnTo>
                  <a:lnTo>
                    <a:pt x="284" y="123"/>
                  </a:lnTo>
                  <a:lnTo>
                    <a:pt x="285" y="125"/>
                  </a:lnTo>
                  <a:lnTo>
                    <a:pt x="289" y="125"/>
                  </a:lnTo>
                  <a:lnTo>
                    <a:pt x="290" y="125"/>
                  </a:lnTo>
                  <a:lnTo>
                    <a:pt x="294" y="123"/>
                  </a:lnTo>
                  <a:lnTo>
                    <a:pt x="297" y="123"/>
                  </a:lnTo>
                  <a:lnTo>
                    <a:pt x="299" y="128"/>
                  </a:lnTo>
                  <a:lnTo>
                    <a:pt x="302" y="132"/>
                  </a:lnTo>
                  <a:lnTo>
                    <a:pt x="305" y="123"/>
                  </a:lnTo>
                  <a:lnTo>
                    <a:pt x="307" y="133"/>
                  </a:lnTo>
                  <a:lnTo>
                    <a:pt x="310" y="132"/>
                  </a:lnTo>
                  <a:lnTo>
                    <a:pt x="312" y="128"/>
                  </a:lnTo>
                  <a:lnTo>
                    <a:pt x="315" y="130"/>
                  </a:lnTo>
                  <a:lnTo>
                    <a:pt x="319" y="120"/>
                  </a:lnTo>
                  <a:lnTo>
                    <a:pt x="320" y="127"/>
                  </a:lnTo>
                  <a:lnTo>
                    <a:pt x="324" y="120"/>
                  </a:lnTo>
                  <a:lnTo>
                    <a:pt x="327" y="123"/>
                  </a:lnTo>
                  <a:lnTo>
                    <a:pt x="329" y="120"/>
                  </a:lnTo>
                  <a:lnTo>
                    <a:pt x="332" y="120"/>
                  </a:lnTo>
                  <a:lnTo>
                    <a:pt x="334" y="130"/>
                  </a:lnTo>
                  <a:lnTo>
                    <a:pt x="337" y="125"/>
                  </a:lnTo>
                  <a:lnTo>
                    <a:pt x="340" y="120"/>
                  </a:lnTo>
                  <a:lnTo>
                    <a:pt x="342" y="128"/>
                  </a:lnTo>
                  <a:lnTo>
                    <a:pt x="345" y="120"/>
                  </a:lnTo>
                  <a:lnTo>
                    <a:pt x="349" y="132"/>
                  </a:lnTo>
                  <a:lnTo>
                    <a:pt x="350" y="127"/>
                  </a:lnTo>
                  <a:lnTo>
                    <a:pt x="354" y="125"/>
                  </a:lnTo>
                  <a:lnTo>
                    <a:pt x="355" y="128"/>
                  </a:lnTo>
                  <a:lnTo>
                    <a:pt x="358" y="127"/>
                  </a:lnTo>
                  <a:lnTo>
                    <a:pt x="362" y="125"/>
                  </a:lnTo>
                  <a:lnTo>
                    <a:pt x="363" y="115"/>
                  </a:lnTo>
                  <a:lnTo>
                    <a:pt x="367" y="122"/>
                  </a:lnTo>
                  <a:lnTo>
                    <a:pt x="370" y="117"/>
                  </a:lnTo>
                  <a:lnTo>
                    <a:pt x="372" y="127"/>
                  </a:lnTo>
                  <a:lnTo>
                    <a:pt x="375" y="130"/>
                  </a:lnTo>
                  <a:lnTo>
                    <a:pt x="377" y="125"/>
                  </a:lnTo>
                  <a:lnTo>
                    <a:pt x="380" y="118"/>
                  </a:lnTo>
                  <a:lnTo>
                    <a:pt x="383" y="127"/>
                  </a:lnTo>
                  <a:lnTo>
                    <a:pt x="385" y="125"/>
                  </a:lnTo>
                  <a:lnTo>
                    <a:pt x="388" y="128"/>
                  </a:lnTo>
                  <a:lnTo>
                    <a:pt x="392" y="130"/>
                  </a:lnTo>
                  <a:lnTo>
                    <a:pt x="393" y="128"/>
                  </a:lnTo>
                  <a:lnTo>
                    <a:pt x="397" y="123"/>
                  </a:lnTo>
                  <a:lnTo>
                    <a:pt x="400" y="128"/>
                  </a:lnTo>
                  <a:lnTo>
                    <a:pt x="402" y="127"/>
                  </a:lnTo>
                  <a:lnTo>
                    <a:pt x="405" y="122"/>
                  </a:lnTo>
                  <a:lnTo>
                    <a:pt x="407" y="123"/>
                  </a:lnTo>
                  <a:lnTo>
                    <a:pt x="410" y="130"/>
                  </a:lnTo>
                  <a:lnTo>
                    <a:pt x="413" y="125"/>
                  </a:lnTo>
                  <a:lnTo>
                    <a:pt x="415" y="125"/>
                  </a:lnTo>
                  <a:lnTo>
                    <a:pt x="418" y="123"/>
                  </a:lnTo>
                  <a:lnTo>
                    <a:pt x="420" y="123"/>
                  </a:lnTo>
                  <a:lnTo>
                    <a:pt x="423" y="132"/>
                  </a:lnTo>
                  <a:lnTo>
                    <a:pt x="427" y="127"/>
                  </a:lnTo>
                  <a:lnTo>
                    <a:pt x="428" y="127"/>
                  </a:lnTo>
                  <a:lnTo>
                    <a:pt x="431" y="128"/>
                  </a:lnTo>
                  <a:lnTo>
                    <a:pt x="435" y="133"/>
                  </a:lnTo>
                  <a:lnTo>
                    <a:pt x="436" y="128"/>
                  </a:lnTo>
                  <a:lnTo>
                    <a:pt x="440" y="133"/>
                  </a:lnTo>
                  <a:lnTo>
                    <a:pt x="441" y="122"/>
                  </a:lnTo>
                  <a:lnTo>
                    <a:pt x="445" y="123"/>
                  </a:lnTo>
                  <a:lnTo>
                    <a:pt x="448" y="130"/>
                  </a:lnTo>
                  <a:lnTo>
                    <a:pt x="450" y="133"/>
                  </a:lnTo>
                  <a:lnTo>
                    <a:pt x="453" y="132"/>
                  </a:lnTo>
                  <a:lnTo>
                    <a:pt x="456" y="120"/>
                  </a:lnTo>
                  <a:lnTo>
                    <a:pt x="458" y="132"/>
                  </a:lnTo>
                  <a:lnTo>
                    <a:pt x="461" y="132"/>
                  </a:lnTo>
                  <a:lnTo>
                    <a:pt x="465" y="128"/>
                  </a:lnTo>
                  <a:lnTo>
                    <a:pt x="466" y="118"/>
                  </a:lnTo>
                  <a:lnTo>
                    <a:pt x="470" y="117"/>
                  </a:lnTo>
                  <a:lnTo>
                    <a:pt x="471" y="122"/>
                  </a:lnTo>
                  <a:lnTo>
                    <a:pt x="475" y="123"/>
                  </a:lnTo>
                  <a:lnTo>
                    <a:pt x="478" y="123"/>
                  </a:lnTo>
                  <a:lnTo>
                    <a:pt x="480" y="120"/>
                  </a:lnTo>
                  <a:lnTo>
                    <a:pt x="483" y="130"/>
                  </a:lnTo>
                  <a:lnTo>
                    <a:pt x="485" y="125"/>
                  </a:lnTo>
                  <a:lnTo>
                    <a:pt x="488" y="127"/>
                  </a:lnTo>
                  <a:lnTo>
                    <a:pt x="491" y="12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7" name="Freeform 411"/>
            <p:cNvSpPr>
              <a:spLocks/>
            </p:cNvSpPr>
            <p:nvPr/>
          </p:nvSpPr>
          <p:spPr bwMode="auto">
            <a:xfrm>
              <a:off x="669" y="2634"/>
              <a:ext cx="2024" cy="146"/>
            </a:xfrm>
            <a:custGeom>
              <a:avLst/>
              <a:gdLst>
                <a:gd name="T0" fmla="*/ 30 w 2024"/>
                <a:gd name="T1" fmla="*/ 123 h 146"/>
                <a:gd name="T2" fmla="*/ 63 w 2024"/>
                <a:gd name="T3" fmla="*/ 132 h 146"/>
                <a:gd name="T4" fmla="*/ 94 w 2024"/>
                <a:gd name="T5" fmla="*/ 135 h 146"/>
                <a:gd name="T6" fmla="*/ 127 w 2024"/>
                <a:gd name="T7" fmla="*/ 137 h 146"/>
                <a:gd name="T8" fmla="*/ 159 w 2024"/>
                <a:gd name="T9" fmla="*/ 133 h 146"/>
                <a:gd name="T10" fmla="*/ 192 w 2024"/>
                <a:gd name="T11" fmla="*/ 130 h 146"/>
                <a:gd name="T12" fmla="*/ 224 w 2024"/>
                <a:gd name="T13" fmla="*/ 135 h 146"/>
                <a:gd name="T14" fmla="*/ 257 w 2024"/>
                <a:gd name="T15" fmla="*/ 133 h 146"/>
                <a:gd name="T16" fmla="*/ 288 w 2024"/>
                <a:gd name="T17" fmla="*/ 117 h 146"/>
                <a:gd name="T18" fmla="*/ 322 w 2024"/>
                <a:gd name="T19" fmla="*/ 73 h 146"/>
                <a:gd name="T20" fmla="*/ 353 w 2024"/>
                <a:gd name="T21" fmla="*/ 108 h 146"/>
                <a:gd name="T22" fmla="*/ 386 w 2024"/>
                <a:gd name="T23" fmla="*/ 130 h 146"/>
                <a:gd name="T24" fmla="*/ 418 w 2024"/>
                <a:gd name="T25" fmla="*/ 130 h 146"/>
                <a:gd name="T26" fmla="*/ 451 w 2024"/>
                <a:gd name="T27" fmla="*/ 135 h 146"/>
                <a:gd name="T28" fmla="*/ 483 w 2024"/>
                <a:gd name="T29" fmla="*/ 128 h 146"/>
                <a:gd name="T30" fmla="*/ 516 w 2024"/>
                <a:gd name="T31" fmla="*/ 145 h 146"/>
                <a:gd name="T32" fmla="*/ 547 w 2024"/>
                <a:gd name="T33" fmla="*/ 141 h 146"/>
                <a:gd name="T34" fmla="*/ 580 w 2024"/>
                <a:gd name="T35" fmla="*/ 140 h 146"/>
                <a:gd name="T36" fmla="*/ 612 w 2024"/>
                <a:gd name="T37" fmla="*/ 143 h 146"/>
                <a:gd name="T38" fmla="*/ 645 w 2024"/>
                <a:gd name="T39" fmla="*/ 138 h 146"/>
                <a:gd name="T40" fmla="*/ 677 w 2024"/>
                <a:gd name="T41" fmla="*/ 143 h 146"/>
                <a:gd name="T42" fmla="*/ 710 w 2024"/>
                <a:gd name="T43" fmla="*/ 138 h 146"/>
                <a:gd name="T44" fmla="*/ 741 w 2024"/>
                <a:gd name="T45" fmla="*/ 138 h 146"/>
                <a:gd name="T46" fmla="*/ 775 w 2024"/>
                <a:gd name="T47" fmla="*/ 132 h 146"/>
                <a:gd name="T48" fmla="*/ 806 w 2024"/>
                <a:gd name="T49" fmla="*/ 138 h 146"/>
                <a:gd name="T50" fmla="*/ 839 w 2024"/>
                <a:gd name="T51" fmla="*/ 143 h 146"/>
                <a:gd name="T52" fmla="*/ 873 w 2024"/>
                <a:gd name="T53" fmla="*/ 137 h 146"/>
                <a:gd name="T54" fmla="*/ 904 w 2024"/>
                <a:gd name="T55" fmla="*/ 141 h 146"/>
                <a:gd name="T56" fmla="*/ 937 w 2024"/>
                <a:gd name="T57" fmla="*/ 138 h 146"/>
                <a:gd name="T58" fmla="*/ 969 w 2024"/>
                <a:gd name="T59" fmla="*/ 140 h 146"/>
                <a:gd name="T60" fmla="*/ 1002 w 2024"/>
                <a:gd name="T61" fmla="*/ 132 h 146"/>
                <a:gd name="T62" fmla="*/ 1033 w 2024"/>
                <a:gd name="T63" fmla="*/ 128 h 146"/>
                <a:gd name="T64" fmla="*/ 1067 w 2024"/>
                <a:gd name="T65" fmla="*/ 137 h 146"/>
                <a:gd name="T66" fmla="*/ 1098 w 2024"/>
                <a:gd name="T67" fmla="*/ 135 h 146"/>
                <a:gd name="T68" fmla="*/ 1131 w 2024"/>
                <a:gd name="T69" fmla="*/ 117 h 146"/>
                <a:gd name="T70" fmla="*/ 1163 w 2024"/>
                <a:gd name="T71" fmla="*/ 138 h 146"/>
                <a:gd name="T72" fmla="*/ 1196 w 2024"/>
                <a:gd name="T73" fmla="*/ 100 h 146"/>
                <a:gd name="T74" fmla="*/ 1228 w 2024"/>
                <a:gd name="T75" fmla="*/ 100 h 146"/>
                <a:gd name="T76" fmla="*/ 1261 w 2024"/>
                <a:gd name="T77" fmla="*/ 133 h 146"/>
                <a:gd name="T78" fmla="*/ 1292 w 2024"/>
                <a:gd name="T79" fmla="*/ 140 h 146"/>
                <a:gd name="T80" fmla="*/ 1325 w 2024"/>
                <a:gd name="T81" fmla="*/ 130 h 146"/>
                <a:gd name="T82" fmla="*/ 1357 w 2024"/>
                <a:gd name="T83" fmla="*/ 135 h 146"/>
                <a:gd name="T84" fmla="*/ 1390 w 2024"/>
                <a:gd name="T85" fmla="*/ 141 h 146"/>
                <a:gd name="T86" fmla="*/ 1422 w 2024"/>
                <a:gd name="T87" fmla="*/ 140 h 146"/>
                <a:gd name="T88" fmla="*/ 1455 w 2024"/>
                <a:gd name="T89" fmla="*/ 137 h 146"/>
                <a:gd name="T90" fmla="*/ 1486 w 2024"/>
                <a:gd name="T91" fmla="*/ 141 h 146"/>
                <a:gd name="T92" fmla="*/ 1520 w 2024"/>
                <a:gd name="T93" fmla="*/ 140 h 146"/>
                <a:gd name="T94" fmla="*/ 1551 w 2024"/>
                <a:gd name="T95" fmla="*/ 137 h 146"/>
                <a:gd name="T96" fmla="*/ 1584 w 2024"/>
                <a:gd name="T97" fmla="*/ 140 h 146"/>
                <a:gd name="T98" fmla="*/ 1616 w 2024"/>
                <a:gd name="T99" fmla="*/ 143 h 146"/>
                <a:gd name="T100" fmla="*/ 1649 w 2024"/>
                <a:gd name="T101" fmla="*/ 137 h 146"/>
                <a:gd name="T102" fmla="*/ 1681 w 2024"/>
                <a:gd name="T103" fmla="*/ 140 h 146"/>
                <a:gd name="T104" fmla="*/ 1714 w 2024"/>
                <a:gd name="T105" fmla="*/ 141 h 146"/>
                <a:gd name="T106" fmla="*/ 1745 w 2024"/>
                <a:gd name="T107" fmla="*/ 143 h 146"/>
                <a:gd name="T108" fmla="*/ 1778 w 2024"/>
                <a:gd name="T109" fmla="*/ 143 h 146"/>
                <a:gd name="T110" fmla="*/ 1810 w 2024"/>
                <a:gd name="T111" fmla="*/ 141 h 146"/>
                <a:gd name="T112" fmla="*/ 1843 w 2024"/>
                <a:gd name="T113" fmla="*/ 138 h 146"/>
                <a:gd name="T114" fmla="*/ 1875 w 2024"/>
                <a:gd name="T115" fmla="*/ 135 h 146"/>
                <a:gd name="T116" fmla="*/ 1908 w 2024"/>
                <a:gd name="T117" fmla="*/ 137 h 146"/>
                <a:gd name="T118" fmla="*/ 1939 w 2024"/>
                <a:gd name="T119" fmla="*/ 133 h 146"/>
                <a:gd name="T120" fmla="*/ 1973 w 2024"/>
                <a:gd name="T121" fmla="*/ 133 h 146"/>
                <a:gd name="T122" fmla="*/ 2004 w 2024"/>
                <a:gd name="T123" fmla="*/ 11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20"/>
                  </a:moveTo>
                  <a:lnTo>
                    <a:pt x="3" y="135"/>
                  </a:lnTo>
                  <a:lnTo>
                    <a:pt x="5" y="122"/>
                  </a:lnTo>
                  <a:lnTo>
                    <a:pt x="8" y="141"/>
                  </a:lnTo>
                  <a:lnTo>
                    <a:pt x="11" y="132"/>
                  </a:lnTo>
                  <a:lnTo>
                    <a:pt x="13" y="137"/>
                  </a:lnTo>
                  <a:lnTo>
                    <a:pt x="16" y="133"/>
                  </a:lnTo>
                  <a:lnTo>
                    <a:pt x="20" y="138"/>
                  </a:lnTo>
                  <a:lnTo>
                    <a:pt x="21" y="140"/>
                  </a:lnTo>
                  <a:lnTo>
                    <a:pt x="25" y="125"/>
                  </a:lnTo>
                  <a:lnTo>
                    <a:pt x="28" y="128"/>
                  </a:lnTo>
                  <a:lnTo>
                    <a:pt x="30" y="123"/>
                  </a:lnTo>
                  <a:lnTo>
                    <a:pt x="33" y="132"/>
                  </a:lnTo>
                  <a:lnTo>
                    <a:pt x="35" y="141"/>
                  </a:lnTo>
                  <a:lnTo>
                    <a:pt x="38" y="127"/>
                  </a:lnTo>
                  <a:lnTo>
                    <a:pt x="41" y="140"/>
                  </a:lnTo>
                  <a:lnTo>
                    <a:pt x="43" y="145"/>
                  </a:lnTo>
                  <a:lnTo>
                    <a:pt x="46" y="135"/>
                  </a:lnTo>
                  <a:lnTo>
                    <a:pt x="49" y="137"/>
                  </a:lnTo>
                  <a:lnTo>
                    <a:pt x="51" y="123"/>
                  </a:lnTo>
                  <a:lnTo>
                    <a:pt x="54" y="133"/>
                  </a:lnTo>
                  <a:lnTo>
                    <a:pt x="56" y="137"/>
                  </a:lnTo>
                  <a:lnTo>
                    <a:pt x="59" y="133"/>
                  </a:lnTo>
                  <a:lnTo>
                    <a:pt x="63" y="132"/>
                  </a:lnTo>
                  <a:lnTo>
                    <a:pt x="64" y="132"/>
                  </a:lnTo>
                  <a:lnTo>
                    <a:pt x="68" y="137"/>
                  </a:lnTo>
                  <a:lnTo>
                    <a:pt x="69" y="140"/>
                  </a:lnTo>
                  <a:lnTo>
                    <a:pt x="73" y="133"/>
                  </a:lnTo>
                  <a:lnTo>
                    <a:pt x="76" y="128"/>
                  </a:lnTo>
                  <a:lnTo>
                    <a:pt x="78" y="145"/>
                  </a:lnTo>
                  <a:lnTo>
                    <a:pt x="81" y="135"/>
                  </a:lnTo>
                  <a:lnTo>
                    <a:pt x="84" y="140"/>
                  </a:lnTo>
                  <a:lnTo>
                    <a:pt x="86" y="145"/>
                  </a:lnTo>
                  <a:lnTo>
                    <a:pt x="89" y="140"/>
                  </a:lnTo>
                  <a:lnTo>
                    <a:pt x="93" y="141"/>
                  </a:lnTo>
                  <a:lnTo>
                    <a:pt x="94" y="135"/>
                  </a:lnTo>
                  <a:lnTo>
                    <a:pt x="98" y="133"/>
                  </a:lnTo>
                  <a:lnTo>
                    <a:pt x="99" y="138"/>
                  </a:lnTo>
                  <a:lnTo>
                    <a:pt x="103" y="133"/>
                  </a:lnTo>
                  <a:lnTo>
                    <a:pt x="106" y="141"/>
                  </a:lnTo>
                  <a:lnTo>
                    <a:pt x="108" y="137"/>
                  </a:lnTo>
                  <a:lnTo>
                    <a:pt x="111" y="143"/>
                  </a:lnTo>
                  <a:lnTo>
                    <a:pt x="114" y="141"/>
                  </a:lnTo>
                  <a:lnTo>
                    <a:pt x="116" y="140"/>
                  </a:lnTo>
                  <a:lnTo>
                    <a:pt x="119" y="143"/>
                  </a:lnTo>
                  <a:lnTo>
                    <a:pt x="121" y="143"/>
                  </a:lnTo>
                  <a:lnTo>
                    <a:pt x="124" y="141"/>
                  </a:lnTo>
                  <a:lnTo>
                    <a:pt x="127" y="137"/>
                  </a:lnTo>
                  <a:lnTo>
                    <a:pt x="129" y="141"/>
                  </a:lnTo>
                  <a:lnTo>
                    <a:pt x="132" y="143"/>
                  </a:lnTo>
                  <a:lnTo>
                    <a:pt x="134" y="133"/>
                  </a:lnTo>
                  <a:lnTo>
                    <a:pt x="137" y="138"/>
                  </a:lnTo>
                  <a:lnTo>
                    <a:pt x="141" y="138"/>
                  </a:lnTo>
                  <a:lnTo>
                    <a:pt x="142" y="140"/>
                  </a:lnTo>
                  <a:lnTo>
                    <a:pt x="146" y="145"/>
                  </a:lnTo>
                  <a:lnTo>
                    <a:pt x="149" y="133"/>
                  </a:lnTo>
                  <a:lnTo>
                    <a:pt x="151" y="135"/>
                  </a:lnTo>
                  <a:lnTo>
                    <a:pt x="154" y="141"/>
                  </a:lnTo>
                  <a:lnTo>
                    <a:pt x="157" y="141"/>
                  </a:lnTo>
                  <a:lnTo>
                    <a:pt x="159" y="133"/>
                  </a:lnTo>
                  <a:lnTo>
                    <a:pt x="162" y="138"/>
                  </a:lnTo>
                  <a:lnTo>
                    <a:pt x="164" y="138"/>
                  </a:lnTo>
                  <a:lnTo>
                    <a:pt x="167" y="137"/>
                  </a:lnTo>
                  <a:lnTo>
                    <a:pt x="171" y="138"/>
                  </a:lnTo>
                  <a:lnTo>
                    <a:pt x="172" y="140"/>
                  </a:lnTo>
                  <a:lnTo>
                    <a:pt x="176" y="140"/>
                  </a:lnTo>
                  <a:lnTo>
                    <a:pt x="179" y="135"/>
                  </a:lnTo>
                  <a:lnTo>
                    <a:pt x="181" y="135"/>
                  </a:lnTo>
                  <a:lnTo>
                    <a:pt x="184" y="141"/>
                  </a:lnTo>
                  <a:lnTo>
                    <a:pt x="186" y="140"/>
                  </a:lnTo>
                  <a:lnTo>
                    <a:pt x="189" y="132"/>
                  </a:lnTo>
                  <a:lnTo>
                    <a:pt x="192" y="130"/>
                  </a:lnTo>
                  <a:lnTo>
                    <a:pt x="194" y="146"/>
                  </a:lnTo>
                  <a:lnTo>
                    <a:pt x="197" y="137"/>
                  </a:lnTo>
                  <a:lnTo>
                    <a:pt x="200" y="143"/>
                  </a:lnTo>
                  <a:lnTo>
                    <a:pt x="202" y="135"/>
                  </a:lnTo>
                  <a:lnTo>
                    <a:pt x="205" y="125"/>
                  </a:lnTo>
                  <a:lnTo>
                    <a:pt x="207" y="127"/>
                  </a:lnTo>
                  <a:lnTo>
                    <a:pt x="210" y="125"/>
                  </a:lnTo>
                  <a:lnTo>
                    <a:pt x="214" y="133"/>
                  </a:lnTo>
                  <a:lnTo>
                    <a:pt x="215" y="130"/>
                  </a:lnTo>
                  <a:lnTo>
                    <a:pt x="219" y="140"/>
                  </a:lnTo>
                  <a:lnTo>
                    <a:pt x="222" y="130"/>
                  </a:lnTo>
                  <a:lnTo>
                    <a:pt x="224" y="135"/>
                  </a:lnTo>
                  <a:lnTo>
                    <a:pt x="227" y="137"/>
                  </a:lnTo>
                  <a:lnTo>
                    <a:pt x="229" y="127"/>
                  </a:lnTo>
                  <a:lnTo>
                    <a:pt x="232" y="141"/>
                  </a:lnTo>
                  <a:lnTo>
                    <a:pt x="235" y="140"/>
                  </a:lnTo>
                  <a:lnTo>
                    <a:pt x="237" y="145"/>
                  </a:lnTo>
                  <a:lnTo>
                    <a:pt x="240" y="123"/>
                  </a:lnTo>
                  <a:lnTo>
                    <a:pt x="244" y="140"/>
                  </a:lnTo>
                  <a:lnTo>
                    <a:pt x="245" y="140"/>
                  </a:lnTo>
                  <a:lnTo>
                    <a:pt x="249" y="132"/>
                  </a:lnTo>
                  <a:lnTo>
                    <a:pt x="250" y="135"/>
                  </a:lnTo>
                  <a:lnTo>
                    <a:pt x="254" y="140"/>
                  </a:lnTo>
                  <a:lnTo>
                    <a:pt x="257" y="133"/>
                  </a:lnTo>
                  <a:lnTo>
                    <a:pt x="259" y="135"/>
                  </a:lnTo>
                  <a:lnTo>
                    <a:pt x="262" y="132"/>
                  </a:lnTo>
                  <a:lnTo>
                    <a:pt x="265" y="143"/>
                  </a:lnTo>
                  <a:lnTo>
                    <a:pt x="267" y="130"/>
                  </a:lnTo>
                  <a:lnTo>
                    <a:pt x="270" y="127"/>
                  </a:lnTo>
                  <a:lnTo>
                    <a:pt x="272" y="130"/>
                  </a:lnTo>
                  <a:lnTo>
                    <a:pt x="275" y="138"/>
                  </a:lnTo>
                  <a:lnTo>
                    <a:pt x="278" y="135"/>
                  </a:lnTo>
                  <a:lnTo>
                    <a:pt x="280" y="105"/>
                  </a:lnTo>
                  <a:lnTo>
                    <a:pt x="283" y="137"/>
                  </a:lnTo>
                  <a:lnTo>
                    <a:pt x="287" y="138"/>
                  </a:lnTo>
                  <a:lnTo>
                    <a:pt x="288" y="117"/>
                  </a:lnTo>
                  <a:lnTo>
                    <a:pt x="292" y="127"/>
                  </a:lnTo>
                  <a:lnTo>
                    <a:pt x="295" y="125"/>
                  </a:lnTo>
                  <a:lnTo>
                    <a:pt x="297" y="107"/>
                  </a:lnTo>
                  <a:lnTo>
                    <a:pt x="300" y="127"/>
                  </a:lnTo>
                  <a:lnTo>
                    <a:pt x="302" y="57"/>
                  </a:lnTo>
                  <a:lnTo>
                    <a:pt x="305" y="130"/>
                  </a:lnTo>
                  <a:lnTo>
                    <a:pt x="308" y="133"/>
                  </a:lnTo>
                  <a:lnTo>
                    <a:pt x="310" y="123"/>
                  </a:lnTo>
                  <a:lnTo>
                    <a:pt x="313" y="90"/>
                  </a:lnTo>
                  <a:lnTo>
                    <a:pt x="315" y="90"/>
                  </a:lnTo>
                  <a:lnTo>
                    <a:pt x="318" y="112"/>
                  </a:lnTo>
                  <a:lnTo>
                    <a:pt x="322" y="73"/>
                  </a:lnTo>
                  <a:lnTo>
                    <a:pt x="323" y="0"/>
                  </a:lnTo>
                  <a:lnTo>
                    <a:pt x="327" y="52"/>
                  </a:lnTo>
                  <a:lnTo>
                    <a:pt x="330" y="44"/>
                  </a:lnTo>
                  <a:lnTo>
                    <a:pt x="332" y="105"/>
                  </a:lnTo>
                  <a:lnTo>
                    <a:pt x="335" y="88"/>
                  </a:lnTo>
                  <a:lnTo>
                    <a:pt x="338" y="120"/>
                  </a:lnTo>
                  <a:lnTo>
                    <a:pt x="340" y="97"/>
                  </a:lnTo>
                  <a:lnTo>
                    <a:pt x="343" y="45"/>
                  </a:lnTo>
                  <a:lnTo>
                    <a:pt x="345" y="93"/>
                  </a:lnTo>
                  <a:lnTo>
                    <a:pt x="348" y="80"/>
                  </a:lnTo>
                  <a:lnTo>
                    <a:pt x="351" y="39"/>
                  </a:lnTo>
                  <a:lnTo>
                    <a:pt x="353" y="108"/>
                  </a:lnTo>
                  <a:lnTo>
                    <a:pt x="356" y="87"/>
                  </a:lnTo>
                  <a:lnTo>
                    <a:pt x="360" y="97"/>
                  </a:lnTo>
                  <a:lnTo>
                    <a:pt x="361" y="122"/>
                  </a:lnTo>
                  <a:lnTo>
                    <a:pt x="365" y="128"/>
                  </a:lnTo>
                  <a:lnTo>
                    <a:pt x="366" y="97"/>
                  </a:lnTo>
                  <a:lnTo>
                    <a:pt x="370" y="67"/>
                  </a:lnTo>
                  <a:lnTo>
                    <a:pt x="373" y="108"/>
                  </a:lnTo>
                  <a:lnTo>
                    <a:pt x="375" y="103"/>
                  </a:lnTo>
                  <a:lnTo>
                    <a:pt x="378" y="127"/>
                  </a:lnTo>
                  <a:lnTo>
                    <a:pt x="380" y="107"/>
                  </a:lnTo>
                  <a:lnTo>
                    <a:pt x="383" y="132"/>
                  </a:lnTo>
                  <a:lnTo>
                    <a:pt x="386" y="130"/>
                  </a:lnTo>
                  <a:lnTo>
                    <a:pt x="388" y="130"/>
                  </a:lnTo>
                  <a:lnTo>
                    <a:pt x="391" y="132"/>
                  </a:lnTo>
                  <a:lnTo>
                    <a:pt x="395" y="128"/>
                  </a:lnTo>
                  <a:lnTo>
                    <a:pt x="396" y="125"/>
                  </a:lnTo>
                  <a:lnTo>
                    <a:pt x="400" y="115"/>
                  </a:lnTo>
                  <a:lnTo>
                    <a:pt x="403" y="137"/>
                  </a:lnTo>
                  <a:lnTo>
                    <a:pt x="405" y="112"/>
                  </a:lnTo>
                  <a:lnTo>
                    <a:pt x="408" y="132"/>
                  </a:lnTo>
                  <a:lnTo>
                    <a:pt x="410" y="137"/>
                  </a:lnTo>
                  <a:lnTo>
                    <a:pt x="413" y="135"/>
                  </a:lnTo>
                  <a:lnTo>
                    <a:pt x="416" y="115"/>
                  </a:lnTo>
                  <a:lnTo>
                    <a:pt x="418" y="130"/>
                  </a:lnTo>
                  <a:lnTo>
                    <a:pt x="421" y="127"/>
                  </a:lnTo>
                  <a:lnTo>
                    <a:pt x="424" y="118"/>
                  </a:lnTo>
                  <a:lnTo>
                    <a:pt x="426" y="143"/>
                  </a:lnTo>
                  <a:lnTo>
                    <a:pt x="429" y="137"/>
                  </a:lnTo>
                  <a:lnTo>
                    <a:pt x="431" y="141"/>
                  </a:lnTo>
                  <a:lnTo>
                    <a:pt x="434" y="127"/>
                  </a:lnTo>
                  <a:lnTo>
                    <a:pt x="438" y="137"/>
                  </a:lnTo>
                  <a:lnTo>
                    <a:pt x="439" y="137"/>
                  </a:lnTo>
                  <a:lnTo>
                    <a:pt x="443" y="128"/>
                  </a:lnTo>
                  <a:lnTo>
                    <a:pt x="446" y="130"/>
                  </a:lnTo>
                  <a:lnTo>
                    <a:pt x="448" y="138"/>
                  </a:lnTo>
                  <a:lnTo>
                    <a:pt x="451" y="135"/>
                  </a:lnTo>
                  <a:lnTo>
                    <a:pt x="453" y="127"/>
                  </a:lnTo>
                  <a:lnTo>
                    <a:pt x="456" y="143"/>
                  </a:lnTo>
                  <a:lnTo>
                    <a:pt x="459" y="141"/>
                  </a:lnTo>
                  <a:lnTo>
                    <a:pt x="461" y="141"/>
                  </a:lnTo>
                  <a:lnTo>
                    <a:pt x="464" y="141"/>
                  </a:lnTo>
                  <a:lnTo>
                    <a:pt x="468" y="133"/>
                  </a:lnTo>
                  <a:lnTo>
                    <a:pt x="469" y="141"/>
                  </a:lnTo>
                  <a:lnTo>
                    <a:pt x="473" y="138"/>
                  </a:lnTo>
                  <a:lnTo>
                    <a:pt x="474" y="138"/>
                  </a:lnTo>
                  <a:lnTo>
                    <a:pt x="478" y="137"/>
                  </a:lnTo>
                  <a:lnTo>
                    <a:pt x="481" y="137"/>
                  </a:lnTo>
                  <a:lnTo>
                    <a:pt x="483" y="128"/>
                  </a:lnTo>
                  <a:lnTo>
                    <a:pt x="486" y="145"/>
                  </a:lnTo>
                  <a:lnTo>
                    <a:pt x="489" y="143"/>
                  </a:lnTo>
                  <a:lnTo>
                    <a:pt x="491" y="138"/>
                  </a:lnTo>
                  <a:lnTo>
                    <a:pt x="494" y="138"/>
                  </a:lnTo>
                  <a:lnTo>
                    <a:pt x="496" y="138"/>
                  </a:lnTo>
                  <a:lnTo>
                    <a:pt x="499" y="146"/>
                  </a:lnTo>
                  <a:lnTo>
                    <a:pt x="502" y="143"/>
                  </a:lnTo>
                  <a:lnTo>
                    <a:pt x="504" y="125"/>
                  </a:lnTo>
                  <a:lnTo>
                    <a:pt x="507" y="145"/>
                  </a:lnTo>
                  <a:lnTo>
                    <a:pt x="511" y="145"/>
                  </a:lnTo>
                  <a:lnTo>
                    <a:pt x="512" y="140"/>
                  </a:lnTo>
                  <a:lnTo>
                    <a:pt x="516" y="145"/>
                  </a:lnTo>
                  <a:lnTo>
                    <a:pt x="517" y="138"/>
                  </a:lnTo>
                  <a:lnTo>
                    <a:pt x="521" y="135"/>
                  </a:lnTo>
                  <a:lnTo>
                    <a:pt x="524" y="138"/>
                  </a:lnTo>
                  <a:lnTo>
                    <a:pt x="526" y="143"/>
                  </a:lnTo>
                  <a:lnTo>
                    <a:pt x="529" y="138"/>
                  </a:lnTo>
                  <a:lnTo>
                    <a:pt x="532" y="137"/>
                  </a:lnTo>
                  <a:lnTo>
                    <a:pt x="534" y="145"/>
                  </a:lnTo>
                  <a:lnTo>
                    <a:pt x="537" y="135"/>
                  </a:lnTo>
                  <a:lnTo>
                    <a:pt x="541" y="143"/>
                  </a:lnTo>
                  <a:lnTo>
                    <a:pt x="542" y="133"/>
                  </a:lnTo>
                  <a:lnTo>
                    <a:pt x="546" y="140"/>
                  </a:lnTo>
                  <a:lnTo>
                    <a:pt x="547" y="141"/>
                  </a:lnTo>
                  <a:lnTo>
                    <a:pt x="551" y="140"/>
                  </a:lnTo>
                  <a:lnTo>
                    <a:pt x="554" y="138"/>
                  </a:lnTo>
                  <a:lnTo>
                    <a:pt x="556" y="138"/>
                  </a:lnTo>
                  <a:lnTo>
                    <a:pt x="559" y="143"/>
                  </a:lnTo>
                  <a:lnTo>
                    <a:pt x="561" y="133"/>
                  </a:lnTo>
                  <a:lnTo>
                    <a:pt x="564" y="143"/>
                  </a:lnTo>
                  <a:lnTo>
                    <a:pt x="567" y="132"/>
                  </a:lnTo>
                  <a:lnTo>
                    <a:pt x="569" y="143"/>
                  </a:lnTo>
                  <a:lnTo>
                    <a:pt x="572" y="143"/>
                  </a:lnTo>
                  <a:lnTo>
                    <a:pt x="575" y="145"/>
                  </a:lnTo>
                  <a:lnTo>
                    <a:pt x="577" y="143"/>
                  </a:lnTo>
                  <a:lnTo>
                    <a:pt x="580" y="140"/>
                  </a:lnTo>
                  <a:lnTo>
                    <a:pt x="582" y="137"/>
                  </a:lnTo>
                  <a:lnTo>
                    <a:pt x="585" y="137"/>
                  </a:lnTo>
                  <a:lnTo>
                    <a:pt x="589" y="135"/>
                  </a:lnTo>
                  <a:lnTo>
                    <a:pt x="590" y="137"/>
                  </a:lnTo>
                  <a:lnTo>
                    <a:pt x="594" y="141"/>
                  </a:lnTo>
                  <a:lnTo>
                    <a:pt x="597" y="133"/>
                  </a:lnTo>
                  <a:lnTo>
                    <a:pt x="599" y="141"/>
                  </a:lnTo>
                  <a:lnTo>
                    <a:pt x="602" y="137"/>
                  </a:lnTo>
                  <a:lnTo>
                    <a:pt x="605" y="138"/>
                  </a:lnTo>
                  <a:lnTo>
                    <a:pt x="607" y="137"/>
                  </a:lnTo>
                  <a:lnTo>
                    <a:pt x="610" y="140"/>
                  </a:lnTo>
                  <a:lnTo>
                    <a:pt x="612" y="143"/>
                  </a:lnTo>
                  <a:lnTo>
                    <a:pt x="615" y="140"/>
                  </a:lnTo>
                  <a:lnTo>
                    <a:pt x="619" y="133"/>
                  </a:lnTo>
                  <a:lnTo>
                    <a:pt x="620" y="143"/>
                  </a:lnTo>
                  <a:lnTo>
                    <a:pt x="624" y="143"/>
                  </a:lnTo>
                  <a:lnTo>
                    <a:pt x="625" y="133"/>
                  </a:lnTo>
                  <a:lnTo>
                    <a:pt x="629" y="145"/>
                  </a:lnTo>
                  <a:lnTo>
                    <a:pt x="632" y="145"/>
                  </a:lnTo>
                  <a:lnTo>
                    <a:pt x="634" y="145"/>
                  </a:lnTo>
                  <a:lnTo>
                    <a:pt x="637" y="143"/>
                  </a:lnTo>
                  <a:lnTo>
                    <a:pt x="640" y="138"/>
                  </a:lnTo>
                  <a:lnTo>
                    <a:pt x="642" y="145"/>
                  </a:lnTo>
                  <a:lnTo>
                    <a:pt x="645" y="138"/>
                  </a:lnTo>
                  <a:lnTo>
                    <a:pt x="647" y="135"/>
                  </a:lnTo>
                  <a:lnTo>
                    <a:pt x="650" y="143"/>
                  </a:lnTo>
                  <a:lnTo>
                    <a:pt x="653" y="132"/>
                  </a:lnTo>
                  <a:lnTo>
                    <a:pt x="655" y="141"/>
                  </a:lnTo>
                  <a:lnTo>
                    <a:pt x="658" y="138"/>
                  </a:lnTo>
                  <a:lnTo>
                    <a:pt x="662" y="141"/>
                  </a:lnTo>
                  <a:lnTo>
                    <a:pt x="663" y="132"/>
                  </a:lnTo>
                  <a:lnTo>
                    <a:pt x="667" y="141"/>
                  </a:lnTo>
                  <a:lnTo>
                    <a:pt x="670" y="137"/>
                  </a:lnTo>
                  <a:lnTo>
                    <a:pt x="672" y="137"/>
                  </a:lnTo>
                  <a:lnTo>
                    <a:pt x="675" y="141"/>
                  </a:lnTo>
                  <a:lnTo>
                    <a:pt x="677" y="143"/>
                  </a:lnTo>
                  <a:lnTo>
                    <a:pt x="680" y="133"/>
                  </a:lnTo>
                  <a:lnTo>
                    <a:pt x="683" y="137"/>
                  </a:lnTo>
                  <a:lnTo>
                    <a:pt x="685" y="141"/>
                  </a:lnTo>
                  <a:lnTo>
                    <a:pt x="688" y="137"/>
                  </a:lnTo>
                  <a:lnTo>
                    <a:pt x="692" y="143"/>
                  </a:lnTo>
                  <a:lnTo>
                    <a:pt x="693" y="141"/>
                  </a:lnTo>
                  <a:lnTo>
                    <a:pt x="697" y="138"/>
                  </a:lnTo>
                  <a:lnTo>
                    <a:pt x="698" y="137"/>
                  </a:lnTo>
                  <a:lnTo>
                    <a:pt x="702" y="143"/>
                  </a:lnTo>
                  <a:lnTo>
                    <a:pt x="705" y="135"/>
                  </a:lnTo>
                  <a:lnTo>
                    <a:pt x="707" y="138"/>
                  </a:lnTo>
                  <a:lnTo>
                    <a:pt x="710" y="138"/>
                  </a:lnTo>
                  <a:lnTo>
                    <a:pt x="712" y="140"/>
                  </a:lnTo>
                  <a:lnTo>
                    <a:pt x="715" y="137"/>
                  </a:lnTo>
                  <a:lnTo>
                    <a:pt x="718" y="141"/>
                  </a:lnTo>
                  <a:lnTo>
                    <a:pt x="720" y="135"/>
                  </a:lnTo>
                  <a:lnTo>
                    <a:pt x="723" y="143"/>
                  </a:lnTo>
                  <a:lnTo>
                    <a:pt x="726" y="130"/>
                  </a:lnTo>
                  <a:lnTo>
                    <a:pt x="728" y="127"/>
                  </a:lnTo>
                  <a:lnTo>
                    <a:pt x="731" y="133"/>
                  </a:lnTo>
                  <a:lnTo>
                    <a:pt x="735" y="141"/>
                  </a:lnTo>
                  <a:lnTo>
                    <a:pt x="736" y="135"/>
                  </a:lnTo>
                  <a:lnTo>
                    <a:pt x="740" y="137"/>
                  </a:lnTo>
                  <a:lnTo>
                    <a:pt x="741" y="138"/>
                  </a:lnTo>
                  <a:lnTo>
                    <a:pt x="745" y="137"/>
                  </a:lnTo>
                  <a:lnTo>
                    <a:pt x="748" y="140"/>
                  </a:lnTo>
                  <a:lnTo>
                    <a:pt x="750" y="137"/>
                  </a:lnTo>
                  <a:lnTo>
                    <a:pt x="753" y="137"/>
                  </a:lnTo>
                  <a:lnTo>
                    <a:pt x="756" y="140"/>
                  </a:lnTo>
                  <a:lnTo>
                    <a:pt x="758" y="135"/>
                  </a:lnTo>
                  <a:lnTo>
                    <a:pt x="761" y="143"/>
                  </a:lnTo>
                  <a:lnTo>
                    <a:pt x="763" y="141"/>
                  </a:lnTo>
                  <a:lnTo>
                    <a:pt x="766" y="137"/>
                  </a:lnTo>
                  <a:lnTo>
                    <a:pt x="770" y="137"/>
                  </a:lnTo>
                  <a:lnTo>
                    <a:pt x="771" y="143"/>
                  </a:lnTo>
                  <a:lnTo>
                    <a:pt x="775" y="132"/>
                  </a:lnTo>
                  <a:lnTo>
                    <a:pt x="778" y="130"/>
                  </a:lnTo>
                  <a:lnTo>
                    <a:pt x="780" y="132"/>
                  </a:lnTo>
                  <a:lnTo>
                    <a:pt x="783" y="141"/>
                  </a:lnTo>
                  <a:lnTo>
                    <a:pt x="785" y="141"/>
                  </a:lnTo>
                  <a:lnTo>
                    <a:pt x="788" y="140"/>
                  </a:lnTo>
                  <a:lnTo>
                    <a:pt x="791" y="128"/>
                  </a:lnTo>
                  <a:lnTo>
                    <a:pt x="793" y="133"/>
                  </a:lnTo>
                  <a:lnTo>
                    <a:pt x="796" y="140"/>
                  </a:lnTo>
                  <a:lnTo>
                    <a:pt x="799" y="135"/>
                  </a:lnTo>
                  <a:lnTo>
                    <a:pt x="801" y="135"/>
                  </a:lnTo>
                  <a:lnTo>
                    <a:pt x="804" y="141"/>
                  </a:lnTo>
                  <a:lnTo>
                    <a:pt x="806" y="138"/>
                  </a:lnTo>
                  <a:lnTo>
                    <a:pt x="809" y="141"/>
                  </a:lnTo>
                  <a:lnTo>
                    <a:pt x="813" y="137"/>
                  </a:lnTo>
                  <a:lnTo>
                    <a:pt x="814" y="141"/>
                  </a:lnTo>
                  <a:lnTo>
                    <a:pt x="818" y="125"/>
                  </a:lnTo>
                  <a:lnTo>
                    <a:pt x="821" y="120"/>
                  </a:lnTo>
                  <a:lnTo>
                    <a:pt x="823" y="141"/>
                  </a:lnTo>
                  <a:lnTo>
                    <a:pt x="826" y="135"/>
                  </a:lnTo>
                  <a:lnTo>
                    <a:pt x="828" y="135"/>
                  </a:lnTo>
                  <a:lnTo>
                    <a:pt x="831" y="141"/>
                  </a:lnTo>
                  <a:lnTo>
                    <a:pt x="834" y="138"/>
                  </a:lnTo>
                  <a:lnTo>
                    <a:pt x="836" y="145"/>
                  </a:lnTo>
                  <a:lnTo>
                    <a:pt x="839" y="143"/>
                  </a:lnTo>
                  <a:lnTo>
                    <a:pt x="843" y="140"/>
                  </a:lnTo>
                  <a:lnTo>
                    <a:pt x="844" y="137"/>
                  </a:lnTo>
                  <a:lnTo>
                    <a:pt x="848" y="133"/>
                  </a:lnTo>
                  <a:lnTo>
                    <a:pt x="849" y="140"/>
                  </a:lnTo>
                  <a:lnTo>
                    <a:pt x="853" y="137"/>
                  </a:lnTo>
                  <a:lnTo>
                    <a:pt x="856" y="137"/>
                  </a:lnTo>
                  <a:lnTo>
                    <a:pt x="858" y="135"/>
                  </a:lnTo>
                  <a:lnTo>
                    <a:pt x="861" y="141"/>
                  </a:lnTo>
                  <a:lnTo>
                    <a:pt x="864" y="141"/>
                  </a:lnTo>
                  <a:lnTo>
                    <a:pt x="866" y="141"/>
                  </a:lnTo>
                  <a:lnTo>
                    <a:pt x="869" y="140"/>
                  </a:lnTo>
                  <a:lnTo>
                    <a:pt x="873" y="137"/>
                  </a:lnTo>
                  <a:lnTo>
                    <a:pt x="874" y="141"/>
                  </a:lnTo>
                  <a:lnTo>
                    <a:pt x="877" y="141"/>
                  </a:lnTo>
                  <a:lnTo>
                    <a:pt x="879" y="135"/>
                  </a:lnTo>
                  <a:lnTo>
                    <a:pt x="882" y="128"/>
                  </a:lnTo>
                  <a:lnTo>
                    <a:pt x="886" y="133"/>
                  </a:lnTo>
                  <a:lnTo>
                    <a:pt x="887" y="145"/>
                  </a:lnTo>
                  <a:lnTo>
                    <a:pt x="891" y="138"/>
                  </a:lnTo>
                  <a:lnTo>
                    <a:pt x="892" y="138"/>
                  </a:lnTo>
                  <a:lnTo>
                    <a:pt x="896" y="133"/>
                  </a:lnTo>
                  <a:lnTo>
                    <a:pt x="899" y="138"/>
                  </a:lnTo>
                  <a:lnTo>
                    <a:pt x="901" y="137"/>
                  </a:lnTo>
                  <a:lnTo>
                    <a:pt x="904" y="141"/>
                  </a:lnTo>
                  <a:lnTo>
                    <a:pt x="907" y="137"/>
                  </a:lnTo>
                  <a:lnTo>
                    <a:pt x="909" y="138"/>
                  </a:lnTo>
                  <a:lnTo>
                    <a:pt x="912" y="140"/>
                  </a:lnTo>
                  <a:lnTo>
                    <a:pt x="914" y="137"/>
                  </a:lnTo>
                  <a:lnTo>
                    <a:pt x="917" y="132"/>
                  </a:lnTo>
                  <a:lnTo>
                    <a:pt x="921" y="143"/>
                  </a:lnTo>
                  <a:lnTo>
                    <a:pt x="922" y="140"/>
                  </a:lnTo>
                  <a:lnTo>
                    <a:pt x="926" y="143"/>
                  </a:lnTo>
                  <a:lnTo>
                    <a:pt x="929" y="140"/>
                  </a:lnTo>
                  <a:lnTo>
                    <a:pt x="931" y="140"/>
                  </a:lnTo>
                  <a:lnTo>
                    <a:pt x="934" y="138"/>
                  </a:lnTo>
                  <a:lnTo>
                    <a:pt x="937" y="138"/>
                  </a:lnTo>
                  <a:lnTo>
                    <a:pt x="939" y="143"/>
                  </a:lnTo>
                  <a:lnTo>
                    <a:pt x="942" y="141"/>
                  </a:lnTo>
                  <a:lnTo>
                    <a:pt x="944" y="141"/>
                  </a:lnTo>
                  <a:lnTo>
                    <a:pt x="947" y="143"/>
                  </a:lnTo>
                  <a:lnTo>
                    <a:pt x="950" y="143"/>
                  </a:lnTo>
                  <a:lnTo>
                    <a:pt x="952" y="130"/>
                  </a:lnTo>
                  <a:lnTo>
                    <a:pt x="955" y="143"/>
                  </a:lnTo>
                  <a:lnTo>
                    <a:pt x="957" y="138"/>
                  </a:lnTo>
                  <a:lnTo>
                    <a:pt x="960" y="133"/>
                  </a:lnTo>
                  <a:lnTo>
                    <a:pt x="964" y="145"/>
                  </a:lnTo>
                  <a:lnTo>
                    <a:pt x="965" y="138"/>
                  </a:lnTo>
                  <a:lnTo>
                    <a:pt x="969" y="140"/>
                  </a:lnTo>
                  <a:lnTo>
                    <a:pt x="972" y="133"/>
                  </a:lnTo>
                  <a:lnTo>
                    <a:pt x="974" y="137"/>
                  </a:lnTo>
                  <a:lnTo>
                    <a:pt x="977" y="145"/>
                  </a:lnTo>
                  <a:lnTo>
                    <a:pt x="979" y="140"/>
                  </a:lnTo>
                  <a:lnTo>
                    <a:pt x="982" y="137"/>
                  </a:lnTo>
                  <a:lnTo>
                    <a:pt x="985" y="130"/>
                  </a:lnTo>
                  <a:lnTo>
                    <a:pt x="987" y="143"/>
                  </a:lnTo>
                  <a:lnTo>
                    <a:pt x="990" y="132"/>
                  </a:lnTo>
                  <a:lnTo>
                    <a:pt x="994" y="133"/>
                  </a:lnTo>
                  <a:lnTo>
                    <a:pt x="995" y="140"/>
                  </a:lnTo>
                  <a:lnTo>
                    <a:pt x="999" y="145"/>
                  </a:lnTo>
                  <a:lnTo>
                    <a:pt x="1002" y="132"/>
                  </a:lnTo>
                  <a:lnTo>
                    <a:pt x="1004" y="132"/>
                  </a:lnTo>
                  <a:lnTo>
                    <a:pt x="1007" y="138"/>
                  </a:lnTo>
                  <a:lnTo>
                    <a:pt x="1009" y="135"/>
                  </a:lnTo>
                  <a:lnTo>
                    <a:pt x="1012" y="138"/>
                  </a:lnTo>
                  <a:lnTo>
                    <a:pt x="1015" y="143"/>
                  </a:lnTo>
                  <a:lnTo>
                    <a:pt x="1017" y="137"/>
                  </a:lnTo>
                  <a:lnTo>
                    <a:pt x="1020" y="138"/>
                  </a:lnTo>
                  <a:lnTo>
                    <a:pt x="1024" y="125"/>
                  </a:lnTo>
                  <a:lnTo>
                    <a:pt x="1025" y="130"/>
                  </a:lnTo>
                  <a:lnTo>
                    <a:pt x="1028" y="133"/>
                  </a:lnTo>
                  <a:lnTo>
                    <a:pt x="1030" y="137"/>
                  </a:lnTo>
                  <a:lnTo>
                    <a:pt x="1033" y="128"/>
                  </a:lnTo>
                  <a:lnTo>
                    <a:pt x="1037" y="141"/>
                  </a:lnTo>
                  <a:lnTo>
                    <a:pt x="1038" y="135"/>
                  </a:lnTo>
                  <a:lnTo>
                    <a:pt x="1042" y="130"/>
                  </a:lnTo>
                  <a:lnTo>
                    <a:pt x="1043" y="132"/>
                  </a:lnTo>
                  <a:lnTo>
                    <a:pt x="1047" y="135"/>
                  </a:lnTo>
                  <a:lnTo>
                    <a:pt x="1050" y="128"/>
                  </a:lnTo>
                  <a:lnTo>
                    <a:pt x="1052" y="130"/>
                  </a:lnTo>
                  <a:lnTo>
                    <a:pt x="1055" y="141"/>
                  </a:lnTo>
                  <a:lnTo>
                    <a:pt x="1058" y="128"/>
                  </a:lnTo>
                  <a:lnTo>
                    <a:pt x="1060" y="143"/>
                  </a:lnTo>
                  <a:lnTo>
                    <a:pt x="1063" y="135"/>
                  </a:lnTo>
                  <a:lnTo>
                    <a:pt x="1067" y="137"/>
                  </a:lnTo>
                  <a:lnTo>
                    <a:pt x="1068" y="130"/>
                  </a:lnTo>
                  <a:lnTo>
                    <a:pt x="1072" y="137"/>
                  </a:lnTo>
                  <a:lnTo>
                    <a:pt x="1073" y="137"/>
                  </a:lnTo>
                  <a:lnTo>
                    <a:pt x="1077" y="141"/>
                  </a:lnTo>
                  <a:lnTo>
                    <a:pt x="1080" y="140"/>
                  </a:lnTo>
                  <a:lnTo>
                    <a:pt x="1082" y="132"/>
                  </a:lnTo>
                  <a:lnTo>
                    <a:pt x="1085" y="120"/>
                  </a:lnTo>
                  <a:lnTo>
                    <a:pt x="1088" y="133"/>
                  </a:lnTo>
                  <a:lnTo>
                    <a:pt x="1090" y="133"/>
                  </a:lnTo>
                  <a:lnTo>
                    <a:pt x="1093" y="143"/>
                  </a:lnTo>
                  <a:lnTo>
                    <a:pt x="1095" y="135"/>
                  </a:lnTo>
                  <a:lnTo>
                    <a:pt x="1098" y="135"/>
                  </a:lnTo>
                  <a:lnTo>
                    <a:pt x="1101" y="122"/>
                  </a:lnTo>
                  <a:lnTo>
                    <a:pt x="1103" y="137"/>
                  </a:lnTo>
                  <a:lnTo>
                    <a:pt x="1106" y="132"/>
                  </a:lnTo>
                  <a:lnTo>
                    <a:pt x="1110" y="140"/>
                  </a:lnTo>
                  <a:lnTo>
                    <a:pt x="1111" y="125"/>
                  </a:lnTo>
                  <a:lnTo>
                    <a:pt x="1115" y="143"/>
                  </a:lnTo>
                  <a:lnTo>
                    <a:pt x="1116" y="133"/>
                  </a:lnTo>
                  <a:lnTo>
                    <a:pt x="1120" y="140"/>
                  </a:lnTo>
                  <a:lnTo>
                    <a:pt x="1123" y="141"/>
                  </a:lnTo>
                  <a:lnTo>
                    <a:pt x="1125" y="123"/>
                  </a:lnTo>
                  <a:lnTo>
                    <a:pt x="1128" y="143"/>
                  </a:lnTo>
                  <a:lnTo>
                    <a:pt x="1131" y="117"/>
                  </a:lnTo>
                  <a:lnTo>
                    <a:pt x="1133" y="130"/>
                  </a:lnTo>
                  <a:lnTo>
                    <a:pt x="1136" y="113"/>
                  </a:lnTo>
                  <a:lnTo>
                    <a:pt x="1138" y="100"/>
                  </a:lnTo>
                  <a:lnTo>
                    <a:pt x="1141" y="125"/>
                  </a:lnTo>
                  <a:lnTo>
                    <a:pt x="1145" y="107"/>
                  </a:lnTo>
                  <a:lnTo>
                    <a:pt x="1146" y="115"/>
                  </a:lnTo>
                  <a:lnTo>
                    <a:pt x="1150" y="110"/>
                  </a:lnTo>
                  <a:lnTo>
                    <a:pt x="1153" y="68"/>
                  </a:lnTo>
                  <a:lnTo>
                    <a:pt x="1155" y="112"/>
                  </a:lnTo>
                  <a:lnTo>
                    <a:pt x="1158" y="98"/>
                  </a:lnTo>
                  <a:lnTo>
                    <a:pt x="1160" y="118"/>
                  </a:lnTo>
                  <a:lnTo>
                    <a:pt x="1163" y="138"/>
                  </a:lnTo>
                  <a:lnTo>
                    <a:pt x="1166" y="90"/>
                  </a:lnTo>
                  <a:lnTo>
                    <a:pt x="1168" y="128"/>
                  </a:lnTo>
                  <a:lnTo>
                    <a:pt x="1171" y="40"/>
                  </a:lnTo>
                  <a:lnTo>
                    <a:pt x="1174" y="50"/>
                  </a:lnTo>
                  <a:lnTo>
                    <a:pt x="1176" y="70"/>
                  </a:lnTo>
                  <a:lnTo>
                    <a:pt x="1179" y="73"/>
                  </a:lnTo>
                  <a:lnTo>
                    <a:pt x="1181" y="65"/>
                  </a:lnTo>
                  <a:lnTo>
                    <a:pt x="1184" y="78"/>
                  </a:lnTo>
                  <a:lnTo>
                    <a:pt x="1188" y="105"/>
                  </a:lnTo>
                  <a:lnTo>
                    <a:pt x="1189" y="40"/>
                  </a:lnTo>
                  <a:lnTo>
                    <a:pt x="1193" y="60"/>
                  </a:lnTo>
                  <a:lnTo>
                    <a:pt x="1196" y="100"/>
                  </a:lnTo>
                  <a:lnTo>
                    <a:pt x="1198" y="75"/>
                  </a:lnTo>
                  <a:lnTo>
                    <a:pt x="1201" y="128"/>
                  </a:lnTo>
                  <a:lnTo>
                    <a:pt x="1203" y="112"/>
                  </a:lnTo>
                  <a:lnTo>
                    <a:pt x="1206" y="128"/>
                  </a:lnTo>
                  <a:lnTo>
                    <a:pt x="1209" y="102"/>
                  </a:lnTo>
                  <a:lnTo>
                    <a:pt x="1211" y="65"/>
                  </a:lnTo>
                  <a:lnTo>
                    <a:pt x="1214" y="113"/>
                  </a:lnTo>
                  <a:lnTo>
                    <a:pt x="1218" y="100"/>
                  </a:lnTo>
                  <a:lnTo>
                    <a:pt x="1219" y="90"/>
                  </a:lnTo>
                  <a:lnTo>
                    <a:pt x="1223" y="77"/>
                  </a:lnTo>
                  <a:lnTo>
                    <a:pt x="1224" y="87"/>
                  </a:lnTo>
                  <a:lnTo>
                    <a:pt x="1228" y="100"/>
                  </a:lnTo>
                  <a:lnTo>
                    <a:pt x="1231" y="140"/>
                  </a:lnTo>
                  <a:lnTo>
                    <a:pt x="1233" y="112"/>
                  </a:lnTo>
                  <a:lnTo>
                    <a:pt x="1236" y="123"/>
                  </a:lnTo>
                  <a:lnTo>
                    <a:pt x="1239" y="122"/>
                  </a:lnTo>
                  <a:lnTo>
                    <a:pt x="1241" y="105"/>
                  </a:lnTo>
                  <a:lnTo>
                    <a:pt x="1244" y="138"/>
                  </a:lnTo>
                  <a:lnTo>
                    <a:pt x="1248" y="122"/>
                  </a:lnTo>
                  <a:lnTo>
                    <a:pt x="1249" y="141"/>
                  </a:lnTo>
                  <a:lnTo>
                    <a:pt x="1252" y="122"/>
                  </a:lnTo>
                  <a:lnTo>
                    <a:pt x="1254" y="122"/>
                  </a:lnTo>
                  <a:lnTo>
                    <a:pt x="1257" y="130"/>
                  </a:lnTo>
                  <a:lnTo>
                    <a:pt x="1261" y="133"/>
                  </a:lnTo>
                  <a:lnTo>
                    <a:pt x="1262" y="135"/>
                  </a:lnTo>
                  <a:lnTo>
                    <a:pt x="1266" y="132"/>
                  </a:lnTo>
                  <a:lnTo>
                    <a:pt x="1269" y="135"/>
                  </a:lnTo>
                  <a:lnTo>
                    <a:pt x="1271" y="137"/>
                  </a:lnTo>
                  <a:lnTo>
                    <a:pt x="1274" y="140"/>
                  </a:lnTo>
                  <a:lnTo>
                    <a:pt x="1276" y="123"/>
                  </a:lnTo>
                  <a:lnTo>
                    <a:pt x="1279" y="122"/>
                  </a:lnTo>
                  <a:lnTo>
                    <a:pt x="1282" y="123"/>
                  </a:lnTo>
                  <a:lnTo>
                    <a:pt x="1284" y="123"/>
                  </a:lnTo>
                  <a:lnTo>
                    <a:pt x="1287" y="143"/>
                  </a:lnTo>
                  <a:lnTo>
                    <a:pt x="1289" y="143"/>
                  </a:lnTo>
                  <a:lnTo>
                    <a:pt x="1292" y="140"/>
                  </a:lnTo>
                  <a:lnTo>
                    <a:pt x="1296" y="137"/>
                  </a:lnTo>
                  <a:lnTo>
                    <a:pt x="1297" y="140"/>
                  </a:lnTo>
                  <a:lnTo>
                    <a:pt x="1301" y="138"/>
                  </a:lnTo>
                  <a:lnTo>
                    <a:pt x="1304" y="143"/>
                  </a:lnTo>
                  <a:lnTo>
                    <a:pt x="1306" y="140"/>
                  </a:lnTo>
                  <a:lnTo>
                    <a:pt x="1309" y="143"/>
                  </a:lnTo>
                  <a:lnTo>
                    <a:pt x="1312" y="132"/>
                  </a:lnTo>
                  <a:lnTo>
                    <a:pt x="1314" y="132"/>
                  </a:lnTo>
                  <a:lnTo>
                    <a:pt x="1317" y="141"/>
                  </a:lnTo>
                  <a:lnTo>
                    <a:pt x="1319" y="143"/>
                  </a:lnTo>
                  <a:lnTo>
                    <a:pt x="1322" y="141"/>
                  </a:lnTo>
                  <a:lnTo>
                    <a:pt x="1325" y="130"/>
                  </a:lnTo>
                  <a:lnTo>
                    <a:pt x="1327" y="138"/>
                  </a:lnTo>
                  <a:lnTo>
                    <a:pt x="1330" y="138"/>
                  </a:lnTo>
                  <a:lnTo>
                    <a:pt x="1334" y="141"/>
                  </a:lnTo>
                  <a:lnTo>
                    <a:pt x="1335" y="128"/>
                  </a:lnTo>
                  <a:lnTo>
                    <a:pt x="1339" y="135"/>
                  </a:lnTo>
                  <a:lnTo>
                    <a:pt x="1340" y="138"/>
                  </a:lnTo>
                  <a:lnTo>
                    <a:pt x="1344" y="137"/>
                  </a:lnTo>
                  <a:lnTo>
                    <a:pt x="1347" y="133"/>
                  </a:lnTo>
                  <a:lnTo>
                    <a:pt x="1349" y="137"/>
                  </a:lnTo>
                  <a:lnTo>
                    <a:pt x="1352" y="135"/>
                  </a:lnTo>
                  <a:lnTo>
                    <a:pt x="1355" y="145"/>
                  </a:lnTo>
                  <a:lnTo>
                    <a:pt x="1357" y="135"/>
                  </a:lnTo>
                  <a:lnTo>
                    <a:pt x="1360" y="141"/>
                  </a:lnTo>
                  <a:lnTo>
                    <a:pt x="1362" y="127"/>
                  </a:lnTo>
                  <a:lnTo>
                    <a:pt x="1365" y="137"/>
                  </a:lnTo>
                  <a:lnTo>
                    <a:pt x="1369" y="141"/>
                  </a:lnTo>
                  <a:lnTo>
                    <a:pt x="1370" y="137"/>
                  </a:lnTo>
                  <a:lnTo>
                    <a:pt x="1374" y="141"/>
                  </a:lnTo>
                  <a:lnTo>
                    <a:pt x="1377" y="137"/>
                  </a:lnTo>
                  <a:lnTo>
                    <a:pt x="1379" y="133"/>
                  </a:lnTo>
                  <a:lnTo>
                    <a:pt x="1382" y="143"/>
                  </a:lnTo>
                  <a:lnTo>
                    <a:pt x="1384" y="132"/>
                  </a:lnTo>
                  <a:lnTo>
                    <a:pt x="1387" y="145"/>
                  </a:lnTo>
                  <a:lnTo>
                    <a:pt x="1390" y="141"/>
                  </a:lnTo>
                  <a:lnTo>
                    <a:pt x="1392" y="138"/>
                  </a:lnTo>
                  <a:lnTo>
                    <a:pt x="1395" y="138"/>
                  </a:lnTo>
                  <a:lnTo>
                    <a:pt x="1399" y="145"/>
                  </a:lnTo>
                  <a:lnTo>
                    <a:pt x="1400" y="135"/>
                  </a:lnTo>
                  <a:lnTo>
                    <a:pt x="1403" y="141"/>
                  </a:lnTo>
                  <a:lnTo>
                    <a:pt x="1405" y="145"/>
                  </a:lnTo>
                  <a:lnTo>
                    <a:pt x="1408" y="143"/>
                  </a:lnTo>
                  <a:lnTo>
                    <a:pt x="1412" y="132"/>
                  </a:lnTo>
                  <a:lnTo>
                    <a:pt x="1413" y="140"/>
                  </a:lnTo>
                  <a:lnTo>
                    <a:pt x="1417" y="140"/>
                  </a:lnTo>
                  <a:lnTo>
                    <a:pt x="1420" y="138"/>
                  </a:lnTo>
                  <a:lnTo>
                    <a:pt x="1422" y="140"/>
                  </a:lnTo>
                  <a:lnTo>
                    <a:pt x="1425" y="135"/>
                  </a:lnTo>
                  <a:lnTo>
                    <a:pt x="1427" y="132"/>
                  </a:lnTo>
                  <a:lnTo>
                    <a:pt x="1430" y="140"/>
                  </a:lnTo>
                  <a:lnTo>
                    <a:pt x="1433" y="130"/>
                  </a:lnTo>
                  <a:lnTo>
                    <a:pt x="1435" y="141"/>
                  </a:lnTo>
                  <a:lnTo>
                    <a:pt x="1438" y="140"/>
                  </a:lnTo>
                  <a:lnTo>
                    <a:pt x="1442" y="140"/>
                  </a:lnTo>
                  <a:lnTo>
                    <a:pt x="1443" y="133"/>
                  </a:lnTo>
                  <a:lnTo>
                    <a:pt x="1447" y="137"/>
                  </a:lnTo>
                  <a:lnTo>
                    <a:pt x="1448" y="140"/>
                  </a:lnTo>
                  <a:lnTo>
                    <a:pt x="1452" y="143"/>
                  </a:lnTo>
                  <a:lnTo>
                    <a:pt x="1455" y="137"/>
                  </a:lnTo>
                  <a:lnTo>
                    <a:pt x="1457" y="145"/>
                  </a:lnTo>
                  <a:lnTo>
                    <a:pt x="1460" y="141"/>
                  </a:lnTo>
                  <a:lnTo>
                    <a:pt x="1463" y="137"/>
                  </a:lnTo>
                  <a:lnTo>
                    <a:pt x="1465" y="141"/>
                  </a:lnTo>
                  <a:lnTo>
                    <a:pt x="1468" y="145"/>
                  </a:lnTo>
                  <a:lnTo>
                    <a:pt x="1470" y="133"/>
                  </a:lnTo>
                  <a:lnTo>
                    <a:pt x="1473" y="137"/>
                  </a:lnTo>
                  <a:lnTo>
                    <a:pt x="1476" y="140"/>
                  </a:lnTo>
                  <a:lnTo>
                    <a:pt x="1478" y="140"/>
                  </a:lnTo>
                  <a:lnTo>
                    <a:pt x="1481" y="133"/>
                  </a:lnTo>
                  <a:lnTo>
                    <a:pt x="1485" y="133"/>
                  </a:lnTo>
                  <a:lnTo>
                    <a:pt x="1486" y="141"/>
                  </a:lnTo>
                  <a:lnTo>
                    <a:pt x="1490" y="143"/>
                  </a:lnTo>
                  <a:lnTo>
                    <a:pt x="1491" y="132"/>
                  </a:lnTo>
                  <a:lnTo>
                    <a:pt x="1495" y="128"/>
                  </a:lnTo>
                  <a:lnTo>
                    <a:pt x="1498" y="141"/>
                  </a:lnTo>
                  <a:lnTo>
                    <a:pt x="1500" y="141"/>
                  </a:lnTo>
                  <a:lnTo>
                    <a:pt x="1503" y="130"/>
                  </a:lnTo>
                  <a:lnTo>
                    <a:pt x="1506" y="137"/>
                  </a:lnTo>
                  <a:lnTo>
                    <a:pt x="1508" y="138"/>
                  </a:lnTo>
                  <a:lnTo>
                    <a:pt x="1511" y="138"/>
                  </a:lnTo>
                  <a:lnTo>
                    <a:pt x="1515" y="138"/>
                  </a:lnTo>
                  <a:lnTo>
                    <a:pt x="1516" y="140"/>
                  </a:lnTo>
                  <a:lnTo>
                    <a:pt x="1520" y="140"/>
                  </a:lnTo>
                  <a:lnTo>
                    <a:pt x="1521" y="137"/>
                  </a:lnTo>
                  <a:lnTo>
                    <a:pt x="1525" y="137"/>
                  </a:lnTo>
                  <a:lnTo>
                    <a:pt x="1528" y="133"/>
                  </a:lnTo>
                  <a:lnTo>
                    <a:pt x="1530" y="141"/>
                  </a:lnTo>
                  <a:lnTo>
                    <a:pt x="1533" y="140"/>
                  </a:lnTo>
                  <a:lnTo>
                    <a:pt x="1535" y="135"/>
                  </a:lnTo>
                  <a:lnTo>
                    <a:pt x="1538" y="138"/>
                  </a:lnTo>
                  <a:lnTo>
                    <a:pt x="1541" y="137"/>
                  </a:lnTo>
                  <a:lnTo>
                    <a:pt x="1543" y="141"/>
                  </a:lnTo>
                  <a:lnTo>
                    <a:pt x="1546" y="141"/>
                  </a:lnTo>
                  <a:lnTo>
                    <a:pt x="1550" y="141"/>
                  </a:lnTo>
                  <a:lnTo>
                    <a:pt x="1551" y="137"/>
                  </a:lnTo>
                  <a:lnTo>
                    <a:pt x="1554" y="140"/>
                  </a:lnTo>
                  <a:lnTo>
                    <a:pt x="1556" y="130"/>
                  </a:lnTo>
                  <a:lnTo>
                    <a:pt x="1559" y="138"/>
                  </a:lnTo>
                  <a:lnTo>
                    <a:pt x="1563" y="143"/>
                  </a:lnTo>
                  <a:lnTo>
                    <a:pt x="1564" y="130"/>
                  </a:lnTo>
                  <a:lnTo>
                    <a:pt x="1568" y="140"/>
                  </a:lnTo>
                  <a:lnTo>
                    <a:pt x="1571" y="140"/>
                  </a:lnTo>
                  <a:lnTo>
                    <a:pt x="1573" y="127"/>
                  </a:lnTo>
                  <a:lnTo>
                    <a:pt x="1576" y="140"/>
                  </a:lnTo>
                  <a:lnTo>
                    <a:pt x="1579" y="128"/>
                  </a:lnTo>
                  <a:lnTo>
                    <a:pt x="1581" y="133"/>
                  </a:lnTo>
                  <a:lnTo>
                    <a:pt x="1584" y="140"/>
                  </a:lnTo>
                  <a:lnTo>
                    <a:pt x="1586" y="140"/>
                  </a:lnTo>
                  <a:lnTo>
                    <a:pt x="1589" y="138"/>
                  </a:lnTo>
                  <a:lnTo>
                    <a:pt x="1593" y="132"/>
                  </a:lnTo>
                  <a:lnTo>
                    <a:pt x="1594" y="145"/>
                  </a:lnTo>
                  <a:lnTo>
                    <a:pt x="1598" y="145"/>
                  </a:lnTo>
                  <a:lnTo>
                    <a:pt x="1601" y="141"/>
                  </a:lnTo>
                  <a:lnTo>
                    <a:pt x="1603" y="141"/>
                  </a:lnTo>
                  <a:lnTo>
                    <a:pt x="1606" y="141"/>
                  </a:lnTo>
                  <a:lnTo>
                    <a:pt x="1608" y="141"/>
                  </a:lnTo>
                  <a:lnTo>
                    <a:pt x="1611" y="137"/>
                  </a:lnTo>
                  <a:lnTo>
                    <a:pt x="1614" y="140"/>
                  </a:lnTo>
                  <a:lnTo>
                    <a:pt x="1616" y="143"/>
                  </a:lnTo>
                  <a:lnTo>
                    <a:pt x="1619" y="145"/>
                  </a:lnTo>
                  <a:lnTo>
                    <a:pt x="1621" y="143"/>
                  </a:lnTo>
                  <a:lnTo>
                    <a:pt x="1624" y="145"/>
                  </a:lnTo>
                  <a:lnTo>
                    <a:pt x="1627" y="140"/>
                  </a:lnTo>
                  <a:lnTo>
                    <a:pt x="1629" y="143"/>
                  </a:lnTo>
                  <a:lnTo>
                    <a:pt x="1632" y="138"/>
                  </a:lnTo>
                  <a:lnTo>
                    <a:pt x="1636" y="140"/>
                  </a:lnTo>
                  <a:lnTo>
                    <a:pt x="1637" y="138"/>
                  </a:lnTo>
                  <a:lnTo>
                    <a:pt x="1641" y="143"/>
                  </a:lnTo>
                  <a:lnTo>
                    <a:pt x="1644" y="141"/>
                  </a:lnTo>
                  <a:lnTo>
                    <a:pt x="1646" y="135"/>
                  </a:lnTo>
                  <a:lnTo>
                    <a:pt x="1649" y="137"/>
                  </a:lnTo>
                  <a:lnTo>
                    <a:pt x="1651" y="140"/>
                  </a:lnTo>
                  <a:lnTo>
                    <a:pt x="1654" y="143"/>
                  </a:lnTo>
                  <a:lnTo>
                    <a:pt x="1657" y="137"/>
                  </a:lnTo>
                  <a:lnTo>
                    <a:pt x="1659" y="143"/>
                  </a:lnTo>
                  <a:lnTo>
                    <a:pt x="1662" y="141"/>
                  </a:lnTo>
                  <a:lnTo>
                    <a:pt x="1666" y="145"/>
                  </a:lnTo>
                  <a:lnTo>
                    <a:pt x="1667" y="140"/>
                  </a:lnTo>
                  <a:lnTo>
                    <a:pt x="1671" y="138"/>
                  </a:lnTo>
                  <a:lnTo>
                    <a:pt x="1672" y="140"/>
                  </a:lnTo>
                  <a:lnTo>
                    <a:pt x="1676" y="140"/>
                  </a:lnTo>
                  <a:lnTo>
                    <a:pt x="1679" y="143"/>
                  </a:lnTo>
                  <a:lnTo>
                    <a:pt x="1681" y="140"/>
                  </a:lnTo>
                  <a:lnTo>
                    <a:pt x="1684" y="141"/>
                  </a:lnTo>
                  <a:lnTo>
                    <a:pt x="1686" y="141"/>
                  </a:lnTo>
                  <a:lnTo>
                    <a:pt x="1689" y="140"/>
                  </a:lnTo>
                  <a:lnTo>
                    <a:pt x="1692" y="141"/>
                  </a:lnTo>
                  <a:lnTo>
                    <a:pt x="1694" y="140"/>
                  </a:lnTo>
                  <a:lnTo>
                    <a:pt x="1697" y="145"/>
                  </a:lnTo>
                  <a:lnTo>
                    <a:pt x="1701" y="135"/>
                  </a:lnTo>
                  <a:lnTo>
                    <a:pt x="1702" y="143"/>
                  </a:lnTo>
                  <a:lnTo>
                    <a:pt x="1705" y="137"/>
                  </a:lnTo>
                  <a:lnTo>
                    <a:pt x="1709" y="143"/>
                  </a:lnTo>
                  <a:lnTo>
                    <a:pt x="1710" y="143"/>
                  </a:lnTo>
                  <a:lnTo>
                    <a:pt x="1714" y="141"/>
                  </a:lnTo>
                  <a:lnTo>
                    <a:pt x="1715" y="140"/>
                  </a:lnTo>
                  <a:lnTo>
                    <a:pt x="1719" y="141"/>
                  </a:lnTo>
                  <a:lnTo>
                    <a:pt x="1722" y="138"/>
                  </a:lnTo>
                  <a:lnTo>
                    <a:pt x="1724" y="145"/>
                  </a:lnTo>
                  <a:lnTo>
                    <a:pt x="1727" y="143"/>
                  </a:lnTo>
                  <a:lnTo>
                    <a:pt x="1730" y="141"/>
                  </a:lnTo>
                  <a:lnTo>
                    <a:pt x="1732" y="140"/>
                  </a:lnTo>
                  <a:lnTo>
                    <a:pt x="1735" y="140"/>
                  </a:lnTo>
                  <a:lnTo>
                    <a:pt x="1737" y="137"/>
                  </a:lnTo>
                  <a:lnTo>
                    <a:pt x="1740" y="138"/>
                  </a:lnTo>
                  <a:lnTo>
                    <a:pt x="1744" y="140"/>
                  </a:lnTo>
                  <a:lnTo>
                    <a:pt x="1745" y="143"/>
                  </a:lnTo>
                  <a:lnTo>
                    <a:pt x="1749" y="145"/>
                  </a:lnTo>
                  <a:lnTo>
                    <a:pt x="1752" y="145"/>
                  </a:lnTo>
                  <a:lnTo>
                    <a:pt x="1754" y="137"/>
                  </a:lnTo>
                  <a:lnTo>
                    <a:pt x="1757" y="141"/>
                  </a:lnTo>
                  <a:lnTo>
                    <a:pt x="1759" y="143"/>
                  </a:lnTo>
                  <a:lnTo>
                    <a:pt x="1762" y="133"/>
                  </a:lnTo>
                  <a:lnTo>
                    <a:pt x="1765" y="135"/>
                  </a:lnTo>
                  <a:lnTo>
                    <a:pt x="1767" y="141"/>
                  </a:lnTo>
                  <a:lnTo>
                    <a:pt x="1770" y="143"/>
                  </a:lnTo>
                  <a:lnTo>
                    <a:pt x="1774" y="141"/>
                  </a:lnTo>
                  <a:lnTo>
                    <a:pt x="1775" y="140"/>
                  </a:lnTo>
                  <a:lnTo>
                    <a:pt x="1778" y="143"/>
                  </a:lnTo>
                  <a:lnTo>
                    <a:pt x="1780" y="138"/>
                  </a:lnTo>
                  <a:lnTo>
                    <a:pt x="1783" y="143"/>
                  </a:lnTo>
                  <a:lnTo>
                    <a:pt x="1787" y="145"/>
                  </a:lnTo>
                  <a:lnTo>
                    <a:pt x="1788" y="143"/>
                  </a:lnTo>
                  <a:lnTo>
                    <a:pt x="1792" y="143"/>
                  </a:lnTo>
                  <a:lnTo>
                    <a:pt x="1795" y="137"/>
                  </a:lnTo>
                  <a:lnTo>
                    <a:pt x="1797" y="140"/>
                  </a:lnTo>
                  <a:lnTo>
                    <a:pt x="1800" y="137"/>
                  </a:lnTo>
                  <a:lnTo>
                    <a:pt x="1802" y="145"/>
                  </a:lnTo>
                  <a:lnTo>
                    <a:pt x="1805" y="141"/>
                  </a:lnTo>
                  <a:lnTo>
                    <a:pt x="1808" y="140"/>
                  </a:lnTo>
                  <a:lnTo>
                    <a:pt x="1810" y="141"/>
                  </a:lnTo>
                  <a:lnTo>
                    <a:pt x="1813" y="138"/>
                  </a:lnTo>
                  <a:lnTo>
                    <a:pt x="1817" y="141"/>
                  </a:lnTo>
                  <a:lnTo>
                    <a:pt x="1818" y="137"/>
                  </a:lnTo>
                  <a:lnTo>
                    <a:pt x="1822" y="140"/>
                  </a:lnTo>
                  <a:lnTo>
                    <a:pt x="1823" y="141"/>
                  </a:lnTo>
                  <a:lnTo>
                    <a:pt x="1827" y="143"/>
                  </a:lnTo>
                  <a:lnTo>
                    <a:pt x="1830" y="135"/>
                  </a:lnTo>
                  <a:lnTo>
                    <a:pt x="1832" y="137"/>
                  </a:lnTo>
                  <a:lnTo>
                    <a:pt x="1835" y="143"/>
                  </a:lnTo>
                  <a:lnTo>
                    <a:pt x="1838" y="141"/>
                  </a:lnTo>
                  <a:lnTo>
                    <a:pt x="1840" y="135"/>
                  </a:lnTo>
                  <a:lnTo>
                    <a:pt x="1843" y="138"/>
                  </a:lnTo>
                  <a:lnTo>
                    <a:pt x="1847" y="141"/>
                  </a:lnTo>
                  <a:lnTo>
                    <a:pt x="1848" y="132"/>
                  </a:lnTo>
                  <a:lnTo>
                    <a:pt x="1851" y="137"/>
                  </a:lnTo>
                  <a:lnTo>
                    <a:pt x="1853" y="130"/>
                  </a:lnTo>
                  <a:lnTo>
                    <a:pt x="1856" y="143"/>
                  </a:lnTo>
                  <a:lnTo>
                    <a:pt x="1860" y="138"/>
                  </a:lnTo>
                  <a:lnTo>
                    <a:pt x="1861" y="141"/>
                  </a:lnTo>
                  <a:lnTo>
                    <a:pt x="1865" y="133"/>
                  </a:lnTo>
                  <a:lnTo>
                    <a:pt x="1866" y="138"/>
                  </a:lnTo>
                  <a:lnTo>
                    <a:pt x="1870" y="135"/>
                  </a:lnTo>
                  <a:lnTo>
                    <a:pt x="1873" y="133"/>
                  </a:lnTo>
                  <a:lnTo>
                    <a:pt x="1875" y="135"/>
                  </a:lnTo>
                  <a:lnTo>
                    <a:pt x="1878" y="143"/>
                  </a:lnTo>
                  <a:lnTo>
                    <a:pt x="1881" y="135"/>
                  </a:lnTo>
                  <a:lnTo>
                    <a:pt x="1883" y="135"/>
                  </a:lnTo>
                  <a:lnTo>
                    <a:pt x="1886" y="137"/>
                  </a:lnTo>
                  <a:lnTo>
                    <a:pt x="1888" y="132"/>
                  </a:lnTo>
                  <a:lnTo>
                    <a:pt x="1891" y="133"/>
                  </a:lnTo>
                  <a:lnTo>
                    <a:pt x="1895" y="128"/>
                  </a:lnTo>
                  <a:lnTo>
                    <a:pt x="1896" y="137"/>
                  </a:lnTo>
                  <a:lnTo>
                    <a:pt x="1900" y="130"/>
                  </a:lnTo>
                  <a:lnTo>
                    <a:pt x="1903" y="128"/>
                  </a:lnTo>
                  <a:lnTo>
                    <a:pt x="1905" y="133"/>
                  </a:lnTo>
                  <a:lnTo>
                    <a:pt x="1908" y="137"/>
                  </a:lnTo>
                  <a:lnTo>
                    <a:pt x="1911" y="130"/>
                  </a:lnTo>
                  <a:lnTo>
                    <a:pt x="1913" y="132"/>
                  </a:lnTo>
                  <a:lnTo>
                    <a:pt x="1916" y="130"/>
                  </a:lnTo>
                  <a:lnTo>
                    <a:pt x="1918" y="138"/>
                  </a:lnTo>
                  <a:lnTo>
                    <a:pt x="1921" y="122"/>
                  </a:lnTo>
                  <a:lnTo>
                    <a:pt x="1925" y="137"/>
                  </a:lnTo>
                  <a:lnTo>
                    <a:pt x="1926" y="141"/>
                  </a:lnTo>
                  <a:lnTo>
                    <a:pt x="1929" y="141"/>
                  </a:lnTo>
                  <a:lnTo>
                    <a:pt x="1933" y="143"/>
                  </a:lnTo>
                  <a:lnTo>
                    <a:pt x="1934" y="140"/>
                  </a:lnTo>
                  <a:lnTo>
                    <a:pt x="1938" y="132"/>
                  </a:lnTo>
                  <a:lnTo>
                    <a:pt x="1939" y="133"/>
                  </a:lnTo>
                  <a:lnTo>
                    <a:pt x="1943" y="140"/>
                  </a:lnTo>
                  <a:lnTo>
                    <a:pt x="1946" y="135"/>
                  </a:lnTo>
                  <a:lnTo>
                    <a:pt x="1948" y="127"/>
                  </a:lnTo>
                  <a:lnTo>
                    <a:pt x="1951" y="133"/>
                  </a:lnTo>
                  <a:lnTo>
                    <a:pt x="1953" y="137"/>
                  </a:lnTo>
                  <a:lnTo>
                    <a:pt x="1956" y="137"/>
                  </a:lnTo>
                  <a:lnTo>
                    <a:pt x="1959" y="123"/>
                  </a:lnTo>
                  <a:lnTo>
                    <a:pt x="1961" y="127"/>
                  </a:lnTo>
                  <a:lnTo>
                    <a:pt x="1964" y="128"/>
                  </a:lnTo>
                  <a:lnTo>
                    <a:pt x="1968" y="127"/>
                  </a:lnTo>
                  <a:lnTo>
                    <a:pt x="1969" y="132"/>
                  </a:lnTo>
                  <a:lnTo>
                    <a:pt x="1973" y="133"/>
                  </a:lnTo>
                  <a:lnTo>
                    <a:pt x="1976" y="125"/>
                  </a:lnTo>
                  <a:lnTo>
                    <a:pt x="1978" y="133"/>
                  </a:lnTo>
                  <a:lnTo>
                    <a:pt x="1981" y="113"/>
                  </a:lnTo>
                  <a:lnTo>
                    <a:pt x="1983" y="141"/>
                  </a:lnTo>
                  <a:lnTo>
                    <a:pt x="1986" y="135"/>
                  </a:lnTo>
                  <a:lnTo>
                    <a:pt x="1989" y="107"/>
                  </a:lnTo>
                  <a:lnTo>
                    <a:pt x="1991" y="117"/>
                  </a:lnTo>
                  <a:lnTo>
                    <a:pt x="1994" y="100"/>
                  </a:lnTo>
                  <a:lnTo>
                    <a:pt x="1998" y="135"/>
                  </a:lnTo>
                  <a:lnTo>
                    <a:pt x="1999" y="108"/>
                  </a:lnTo>
                  <a:lnTo>
                    <a:pt x="2002" y="98"/>
                  </a:lnTo>
                  <a:lnTo>
                    <a:pt x="2004" y="118"/>
                  </a:lnTo>
                  <a:lnTo>
                    <a:pt x="2007" y="120"/>
                  </a:lnTo>
                  <a:lnTo>
                    <a:pt x="2011" y="37"/>
                  </a:lnTo>
                  <a:lnTo>
                    <a:pt x="2012" y="138"/>
                  </a:lnTo>
                  <a:lnTo>
                    <a:pt x="2016" y="133"/>
                  </a:lnTo>
                  <a:lnTo>
                    <a:pt x="2019" y="87"/>
                  </a:lnTo>
                  <a:lnTo>
                    <a:pt x="2021" y="100"/>
                  </a:lnTo>
                  <a:lnTo>
                    <a:pt x="2024" y="49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8" name="Freeform 412"/>
            <p:cNvSpPr>
              <a:spLocks/>
            </p:cNvSpPr>
            <p:nvPr/>
          </p:nvSpPr>
          <p:spPr bwMode="auto">
            <a:xfrm>
              <a:off x="2693" y="2674"/>
              <a:ext cx="491" cy="106"/>
            </a:xfrm>
            <a:custGeom>
              <a:avLst/>
              <a:gdLst>
                <a:gd name="T0" fmla="*/ 5 w 491"/>
                <a:gd name="T1" fmla="*/ 55 h 106"/>
                <a:gd name="T2" fmla="*/ 13 w 491"/>
                <a:gd name="T3" fmla="*/ 48 h 106"/>
                <a:gd name="T4" fmla="*/ 22 w 491"/>
                <a:gd name="T5" fmla="*/ 65 h 106"/>
                <a:gd name="T6" fmla="*/ 30 w 491"/>
                <a:gd name="T7" fmla="*/ 28 h 106"/>
                <a:gd name="T8" fmla="*/ 38 w 491"/>
                <a:gd name="T9" fmla="*/ 32 h 106"/>
                <a:gd name="T10" fmla="*/ 45 w 491"/>
                <a:gd name="T11" fmla="*/ 50 h 106"/>
                <a:gd name="T12" fmla="*/ 53 w 491"/>
                <a:gd name="T13" fmla="*/ 73 h 106"/>
                <a:gd name="T14" fmla="*/ 61 w 491"/>
                <a:gd name="T15" fmla="*/ 67 h 106"/>
                <a:gd name="T16" fmla="*/ 70 w 491"/>
                <a:gd name="T17" fmla="*/ 98 h 106"/>
                <a:gd name="T18" fmla="*/ 78 w 491"/>
                <a:gd name="T19" fmla="*/ 95 h 106"/>
                <a:gd name="T20" fmla="*/ 86 w 491"/>
                <a:gd name="T21" fmla="*/ 92 h 106"/>
                <a:gd name="T22" fmla="*/ 95 w 491"/>
                <a:gd name="T23" fmla="*/ 95 h 106"/>
                <a:gd name="T24" fmla="*/ 103 w 491"/>
                <a:gd name="T25" fmla="*/ 106 h 106"/>
                <a:gd name="T26" fmla="*/ 110 w 491"/>
                <a:gd name="T27" fmla="*/ 83 h 106"/>
                <a:gd name="T28" fmla="*/ 118 w 491"/>
                <a:gd name="T29" fmla="*/ 88 h 106"/>
                <a:gd name="T30" fmla="*/ 126 w 491"/>
                <a:gd name="T31" fmla="*/ 80 h 106"/>
                <a:gd name="T32" fmla="*/ 134 w 491"/>
                <a:gd name="T33" fmla="*/ 93 h 106"/>
                <a:gd name="T34" fmla="*/ 143 w 491"/>
                <a:gd name="T35" fmla="*/ 82 h 106"/>
                <a:gd name="T36" fmla="*/ 151 w 491"/>
                <a:gd name="T37" fmla="*/ 92 h 106"/>
                <a:gd name="T38" fmla="*/ 159 w 491"/>
                <a:gd name="T39" fmla="*/ 88 h 106"/>
                <a:gd name="T40" fmla="*/ 168 w 491"/>
                <a:gd name="T41" fmla="*/ 80 h 106"/>
                <a:gd name="T42" fmla="*/ 174 w 491"/>
                <a:gd name="T43" fmla="*/ 77 h 106"/>
                <a:gd name="T44" fmla="*/ 183 w 491"/>
                <a:gd name="T45" fmla="*/ 90 h 106"/>
                <a:gd name="T46" fmla="*/ 191 w 491"/>
                <a:gd name="T47" fmla="*/ 90 h 106"/>
                <a:gd name="T48" fmla="*/ 199 w 491"/>
                <a:gd name="T49" fmla="*/ 98 h 106"/>
                <a:gd name="T50" fmla="*/ 207 w 491"/>
                <a:gd name="T51" fmla="*/ 90 h 106"/>
                <a:gd name="T52" fmla="*/ 216 w 491"/>
                <a:gd name="T53" fmla="*/ 98 h 106"/>
                <a:gd name="T54" fmla="*/ 224 w 491"/>
                <a:gd name="T55" fmla="*/ 95 h 106"/>
                <a:gd name="T56" fmla="*/ 232 w 491"/>
                <a:gd name="T57" fmla="*/ 93 h 106"/>
                <a:gd name="T58" fmla="*/ 239 w 491"/>
                <a:gd name="T59" fmla="*/ 100 h 106"/>
                <a:gd name="T60" fmla="*/ 247 w 491"/>
                <a:gd name="T61" fmla="*/ 103 h 106"/>
                <a:gd name="T62" fmla="*/ 256 w 491"/>
                <a:gd name="T63" fmla="*/ 97 h 106"/>
                <a:gd name="T64" fmla="*/ 264 w 491"/>
                <a:gd name="T65" fmla="*/ 101 h 106"/>
                <a:gd name="T66" fmla="*/ 272 w 491"/>
                <a:gd name="T67" fmla="*/ 98 h 106"/>
                <a:gd name="T68" fmla="*/ 280 w 491"/>
                <a:gd name="T69" fmla="*/ 100 h 106"/>
                <a:gd name="T70" fmla="*/ 289 w 491"/>
                <a:gd name="T71" fmla="*/ 101 h 106"/>
                <a:gd name="T72" fmla="*/ 297 w 491"/>
                <a:gd name="T73" fmla="*/ 98 h 106"/>
                <a:gd name="T74" fmla="*/ 305 w 491"/>
                <a:gd name="T75" fmla="*/ 92 h 106"/>
                <a:gd name="T76" fmla="*/ 312 w 491"/>
                <a:gd name="T77" fmla="*/ 100 h 106"/>
                <a:gd name="T78" fmla="*/ 320 w 491"/>
                <a:gd name="T79" fmla="*/ 100 h 106"/>
                <a:gd name="T80" fmla="*/ 329 w 491"/>
                <a:gd name="T81" fmla="*/ 101 h 106"/>
                <a:gd name="T82" fmla="*/ 337 w 491"/>
                <a:gd name="T83" fmla="*/ 100 h 106"/>
                <a:gd name="T84" fmla="*/ 345 w 491"/>
                <a:gd name="T85" fmla="*/ 101 h 106"/>
                <a:gd name="T86" fmla="*/ 354 w 491"/>
                <a:gd name="T87" fmla="*/ 103 h 106"/>
                <a:gd name="T88" fmla="*/ 362 w 491"/>
                <a:gd name="T89" fmla="*/ 101 h 106"/>
                <a:gd name="T90" fmla="*/ 370 w 491"/>
                <a:gd name="T91" fmla="*/ 98 h 106"/>
                <a:gd name="T92" fmla="*/ 377 w 491"/>
                <a:gd name="T93" fmla="*/ 101 h 106"/>
                <a:gd name="T94" fmla="*/ 385 w 491"/>
                <a:gd name="T95" fmla="*/ 100 h 106"/>
                <a:gd name="T96" fmla="*/ 393 w 491"/>
                <a:gd name="T97" fmla="*/ 103 h 106"/>
                <a:gd name="T98" fmla="*/ 402 w 491"/>
                <a:gd name="T99" fmla="*/ 103 h 106"/>
                <a:gd name="T100" fmla="*/ 410 w 491"/>
                <a:gd name="T101" fmla="*/ 105 h 106"/>
                <a:gd name="T102" fmla="*/ 418 w 491"/>
                <a:gd name="T103" fmla="*/ 101 h 106"/>
                <a:gd name="T104" fmla="*/ 427 w 491"/>
                <a:gd name="T105" fmla="*/ 98 h 106"/>
                <a:gd name="T106" fmla="*/ 435 w 491"/>
                <a:gd name="T107" fmla="*/ 105 h 106"/>
                <a:gd name="T108" fmla="*/ 441 w 491"/>
                <a:gd name="T109" fmla="*/ 98 h 106"/>
                <a:gd name="T110" fmla="*/ 450 w 491"/>
                <a:gd name="T111" fmla="*/ 98 h 106"/>
                <a:gd name="T112" fmla="*/ 458 w 491"/>
                <a:gd name="T113" fmla="*/ 101 h 106"/>
                <a:gd name="T114" fmla="*/ 466 w 491"/>
                <a:gd name="T115" fmla="*/ 100 h 106"/>
                <a:gd name="T116" fmla="*/ 475 w 491"/>
                <a:gd name="T117" fmla="*/ 101 h 106"/>
                <a:gd name="T118" fmla="*/ 483 w 491"/>
                <a:gd name="T119" fmla="*/ 105 h 106"/>
                <a:gd name="T120" fmla="*/ 491 w 491"/>
                <a:gd name="T121" fmla="*/ 10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106">
                  <a:moveTo>
                    <a:pt x="0" y="9"/>
                  </a:moveTo>
                  <a:lnTo>
                    <a:pt x="2" y="92"/>
                  </a:lnTo>
                  <a:lnTo>
                    <a:pt x="5" y="55"/>
                  </a:lnTo>
                  <a:lnTo>
                    <a:pt x="8" y="0"/>
                  </a:lnTo>
                  <a:lnTo>
                    <a:pt x="10" y="63"/>
                  </a:lnTo>
                  <a:lnTo>
                    <a:pt x="13" y="48"/>
                  </a:lnTo>
                  <a:lnTo>
                    <a:pt x="17" y="50"/>
                  </a:lnTo>
                  <a:lnTo>
                    <a:pt x="18" y="58"/>
                  </a:lnTo>
                  <a:lnTo>
                    <a:pt x="22" y="65"/>
                  </a:lnTo>
                  <a:lnTo>
                    <a:pt x="23" y="95"/>
                  </a:lnTo>
                  <a:lnTo>
                    <a:pt x="27" y="83"/>
                  </a:lnTo>
                  <a:lnTo>
                    <a:pt x="30" y="28"/>
                  </a:lnTo>
                  <a:lnTo>
                    <a:pt x="32" y="93"/>
                  </a:lnTo>
                  <a:lnTo>
                    <a:pt x="35" y="62"/>
                  </a:lnTo>
                  <a:lnTo>
                    <a:pt x="38" y="32"/>
                  </a:lnTo>
                  <a:lnTo>
                    <a:pt x="40" y="57"/>
                  </a:lnTo>
                  <a:lnTo>
                    <a:pt x="43" y="63"/>
                  </a:lnTo>
                  <a:lnTo>
                    <a:pt x="45" y="50"/>
                  </a:lnTo>
                  <a:lnTo>
                    <a:pt x="48" y="87"/>
                  </a:lnTo>
                  <a:lnTo>
                    <a:pt x="52" y="93"/>
                  </a:lnTo>
                  <a:lnTo>
                    <a:pt x="53" y="73"/>
                  </a:lnTo>
                  <a:lnTo>
                    <a:pt x="56" y="87"/>
                  </a:lnTo>
                  <a:lnTo>
                    <a:pt x="60" y="82"/>
                  </a:lnTo>
                  <a:lnTo>
                    <a:pt x="61" y="67"/>
                  </a:lnTo>
                  <a:lnTo>
                    <a:pt x="65" y="87"/>
                  </a:lnTo>
                  <a:lnTo>
                    <a:pt x="66" y="101"/>
                  </a:lnTo>
                  <a:lnTo>
                    <a:pt x="70" y="98"/>
                  </a:lnTo>
                  <a:lnTo>
                    <a:pt x="73" y="72"/>
                  </a:lnTo>
                  <a:lnTo>
                    <a:pt x="75" y="90"/>
                  </a:lnTo>
                  <a:lnTo>
                    <a:pt x="78" y="95"/>
                  </a:lnTo>
                  <a:lnTo>
                    <a:pt x="81" y="95"/>
                  </a:lnTo>
                  <a:lnTo>
                    <a:pt x="83" y="101"/>
                  </a:lnTo>
                  <a:lnTo>
                    <a:pt x="86" y="92"/>
                  </a:lnTo>
                  <a:lnTo>
                    <a:pt x="88" y="78"/>
                  </a:lnTo>
                  <a:lnTo>
                    <a:pt x="91" y="97"/>
                  </a:lnTo>
                  <a:lnTo>
                    <a:pt x="95" y="95"/>
                  </a:lnTo>
                  <a:lnTo>
                    <a:pt x="96" y="82"/>
                  </a:lnTo>
                  <a:lnTo>
                    <a:pt x="100" y="92"/>
                  </a:lnTo>
                  <a:lnTo>
                    <a:pt x="103" y="106"/>
                  </a:lnTo>
                  <a:lnTo>
                    <a:pt x="105" y="93"/>
                  </a:lnTo>
                  <a:lnTo>
                    <a:pt x="108" y="98"/>
                  </a:lnTo>
                  <a:lnTo>
                    <a:pt x="110" y="83"/>
                  </a:lnTo>
                  <a:lnTo>
                    <a:pt x="113" y="100"/>
                  </a:lnTo>
                  <a:lnTo>
                    <a:pt x="116" y="92"/>
                  </a:lnTo>
                  <a:lnTo>
                    <a:pt x="118" y="88"/>
                  </a:lnTo>
                  <a:lnTo>
                    <a:pt x="121" y="88"/>
                  </a:lnTo>
                  <a:lnTo>
                    <a:pt x="125" y="85"/>
                  </a:lnTo>
                  <a:lnTo>
                    <a:pt x="126" y="80"/>
                  </a:lnTo>
                  <a:lnTo>
                    <a:pt x="129" y="100"/>
                  </a:lnTo>
                  <a:lnTo>
                    <a:pt x="131" y="97"/>
                  </a:lnTo>
                  <a:lnTo>
                    <a:pt x="134" y="93"/>
                  </a:lnTo>
                  <a:lnTo>
                    <a:pt x="138" y="93"/>
                  </a:lnTo>
                  <a:lnTo>
                    <a:pt x="139" y="87"/>
                  </a:lnTo>
                  <a:lnTo>
                    <a:pt x="143" y="82"/>
                  </a:lnTo>
                  <a:lnTo>
                    <a:pt x="146" y="97"/>
                  </a:lnTo>
                  <a:lnTo>
                    <a:pt x="148" y="77"/>
                  </a:lnTo>
                  <a:lnTo>
                    <a:pt x="151" y="92"/>
                  </a:lnTo>
                  <a:lnTo>
                    <a:pt x="154" y="93"/>
                  </a:lnTo>
                  <a:lnTo>
                    <a:pt x="156" y="77"/>
                  </a:lnTo>
                  <a:lnTo>
                    <a:pt x="159" y="88"/>
                  </a:lnTo>
                  <a:lnTo>
                    <a:pt x="161" y="92"/>
                  </a:lnTo>
                  <a:lnTo>
                    <a:pt x="164" y="90"/>
                  </a:lnTo>
                  <a:lnTo>
                    <a:pt x="168" y="80"/>
                  </a:lnTo>
                  <a:lnTo>
                    <a:pt x="169" y="93"/>
                  </a:lnTo>
                  <a:lnTo>
                    <a:pt x="173" y="101"/>
                  </a:lnTo>
                  <a:lnTo>
                    <a:pt x="174" y="77"/>
                  </a:lnTo>
                  <a:lnTo>
                    <a:pt x="178" y="97"/>
                  </a:lnTo>
                  <a:lnTo>
                    <a:pt x="181" y="92"/>
                  </a:lnTo>
                  <a:lnTo>
                    <a:pt x="183" y="90"/>
                  </a:lnTo>
                  <a:lnTo>
                    <a:pt x="186" y="93"/>
                  </a:lnTo>
                  <a:lnTo>
                    <a:pt x="189" y="95"/>
                  </a:lnTo>
                  <a:lnTo>
                    <a:pt x="191" y="90"/>
                  </a:lnTo>
                  <a:lnTo>
                    <a:pt x="194" y="83"/>
                  </a:lnTo>
                  <a:lnTo>
                    <a:pt x="196" y="95"/>
                  </a:lnTo>
                  <a:lnTo>
                    <a:pt x="199" y="98"/>
                  </a:lnTo>
                  <a:lnTo>
                    <a:pt x="203" y="101"/>
                  </a:lnTo>
                  <a:lnTo>
                    <a:pt x="204" y="85"/>
                  </a:lnTo>
                  <a:lnTo>
                    <a:pt x="207" y="90"/>
                  </a:lnTo>
                  <a:lnTo>
                    <a:pt x="211" y="93"/>
                  </a:lnTo>
                  <a:lnTo>
                    <a:pt x="212" y="98"/>
                  </a:lnTo>
                  <a:lnTo>
                    <a:pt x="216" y="98"/>
                  </a:lnTo>
                  <a:lnTo>
                    <a:pt x="219" y="105"/>
                  </a:lnTo>
                  <a:lnTo>
                    <a:pt x="221" y="97"/>
                  </a:lnTo>
                  <a:lnTo>
                    <a:pt x="224" y="95"/>
                  </a:lnTo>
                  <a:lnTo>
                    <a:pt x="226" y="105"/>
                  </a:lnTo>
                  <a:lnTo>
                    <a:pt x="229" y="101"/>
                  </a:lnTo>
                  <a:lnTo>
                    <a:pt x="232" y="93"/>
                  </a:lnTo>
                  <a:lnTo>
                    <a:pt x="234" y="105"/>
                  </a:lnTo>
                  <a:lnTo>
                    <a:pt x="237" y="100"/>
                  </a:lnTo>
                  <a:lnTo>
                    <a:pt x="239" y="100"/>
                  </a:lnTo>
                  <a:lnTo>
                    <a:pt x="242" y="103"/>
                  </a:lnTo>
                  <a:lnTo>
                    <a:pt x="246" y="98"/>
                  </a:lnTo>
                  <a:lnTo>
                    <a:pt x="247" y="103"/>
                  </a:lnTo>
                  <a:lnTo>
                    <a:pt x="251" y="92"/>
                  </a:lnTo>
                  <a:lnTo>
                    <a:pt x="254" y="97"/>
                  </a:lnTo>
                  <a:lnTo>
                    <a:pt x="256" y="97"/>
                  </a:lnTo>
                  <a:lnTo>
                    <a:pt x="259" y="101"/>
                  </a:lnTo>
                  <a:lnTo>
                    <a:pt x="262" y="103"/>
                  </a:lnTo>
                  <a:lnTo>
                    <a:pt x="264" y="101"/>
                  </a:lnTo>
                  <a:lnTo>
                    <a:pt x="267" y="101"/>
                  </a:lnTo>
                  <a:lnTo>
                    <a:pt x="269" y="101"/>
                  </a:lnTo>
                  <a:lnTo>
                    <a:pt x="272" y="98"/>
                  </a:lnTo>
                  <a:lnTo>
                    <a:pt x="276" y="100"/>
                  </a:lnTo>
                  <a:lnTo>
                    <a:pt x="277" y="101"/>
                  </a:lnTo>
                  <a:lnTo>
                    <a:pt x="280" y="100"/>
                  </a:lnTo>
                  <a:lnTo>
                    <a:pt x="284" y="98"/>
                  </a:lnTo>
                  <a:lnTo>
                    <a:pt x="285" y="101"/>
                  </a:lnTo>
                  <a:lnTo>
                    <a:pt x="289" y="101"/>
                  </a:lnTo>
                  <a:lnTo>
                    <a:pt x="290" y="97"/>
                  </a:lnTo>
                  <a:lnTo>
                    <a:pt x="294" y="103"/>
                  </a:lnTo>
                  <a:lnTo>
                    <a:pt x="297" y="98"/>
                  </a:lnTo>
                  <a:lnTo>
                    <a:pt x="299" y="95"/>
                  </a:lnTo>
                  <a:lnTo>
                    <a:pt x="302" y="101"/>
                  </a:lnTo>
                  <a:lnTo>
                    <a:pt x="305" y="92"/>
                  </a:lnTo>
                  <a:lnTo>
                    <a:pt x="307" y="95"/>
                  </a:lnTo>
                  <a:lnTo>
                    <a:pt x="310" y="95"/>
                  </a:lnTo>
                  <a:lnTo>
                    <a:pt x="312" y="100"/>
                  </a:lnTo>
                  <a:lnTo>
                    <a:pt x="315" y="97"/>
                  </a:lnTo>
                  <a:lnTo>
                    <a:pt x="319" y="92"/>
                  </a:lnTo>
                  <a:lnTo>
                    <a:pt x="320" y="100"/>
                  </a:lnTo>
                  <a:lnTo>
                    <a:pt x="324" y="101"/>
                  </a:lnTo>
                  <a:lnTo>
                    <a:pt x="327" y="100"/>
                  </a:lnTo>
                  <a:lnTo>
                    <a:pt x="329" y="101"/>
                  </a:lnTo>
                  <a:lnTo>
                    <a:pt x="332" y="90"/>
                  </a:lnTo>
                  <a:lnTo>
                    <a:pt x="334" y="97"/>
                  </a:lnTo>
                  <a:lnTo>
                    <a:pt x="337" y="100"/>
                  </a:lnTo>
                  <a:lnTo>
                    <a:pt x="340" y="95"/>
                  </a:lnTo>
                  <a:lnTo>
                    <a:pt x="342" y="105"/>
                  </a:lnTo>
                  <a:lnTo>
                    <a:pt x="345" y="101"/>
                  </a:lnTo>
                  <a:lnTo>
                    <a:pt x="349" y="103"/>
                  </a:lnTo>
                  <a:lnTo>
                    <a:pt x="350" y="98"/>
                  </a:lnTo>
                  <a:lnTo>
                    <a:pt x="354" y="103"/>
                  </a:lnTo>
                  <a:lnTo>
                    <a:pt x="355" y="103"/>
                  </a:lnTo>
                  <a:lnTo>
                    <a:pt x="358" y="97"/>
                  </a:lnTo>
                  <a:lnTo>
                    <a:pt x="362" y="101"/>
                  </a:lnTo>
                  <a:lnTo>
                    <a:pt x="363" y="105"/>
                  </a:lnTo>
                  <a:lnTo>
                    <a:pt x="367" y="101"/>
                  </a:lnTo>
                  <a:lnTo>
                    <a:pt x="370" y="98"/>
                  </a:lnTo>
                  <a:lnTo>
                    <a:pt x="372" y="98"/>
                  </a:lnTo>
                  <a:lnTo>
                    <a:pt x="375" y="98"/>
                  </a:lnTo>
                  <a:lnTo>
                    <a:pt x="377" y="101"/>
                  </a:lnTo>
                  <a:lnTo>
                    <a:pt x="380" y="93"/>
                  </a:lnTo>
                  <a:lnTo>
                    <a:pt x="383" y="98"/>
                  </a:lnTo>
                  <a:lnTo>
                    <a:pt x="385" y="100"/>
                  </a:lnTo>
                  <a:lnTo>
                    <a:pt x="388" y="105"/>
                  </a:lnTo>
                  <a:lnTo>
                    <a:pt x="392" y="97"/>
                  </a:lnTo>
                  <a:lnTo>
                    <a:pt x="393" y="103"/>
                  </a:lnTo>
                  <a:lnTo>
                    <a:pt x="397" y="100"/>
                  </a:lnTo>
                  <a:lnTo>
                    <a:pt x="400" y="95"/>
                  </a:lnTo>
                  <a:lnTo>
                    <a:pt x="402" y="103"/>
                  </a:lnTo>
                  <a:lnTo>
                    <a:pt x="405" y="101"/>
                  </a:lnTo>
                  <a:lnTo>
                    <a:pt x="407" y="98"/>
                  </a:lnTo>
                  <a:lnTo>
                    <a:pt x="410" y="105"/>
                  </a:lnTo>
                  <a:lnTo>
                    <a:pt x="413" y="101"/>
                  </a:lnTo>
                  <a:lnTo>
                    <a:pt x="415" y="103"/>
                  </a:lnTo>
                  <a:lnTo>
                    <a:pt x="418" y="101"/>
                  </a:lnTo>
                  <a:lnTo>
                    <a:pt x="420" y="101"/>
                  </a:lnTo>
                  <a:lnTo>
                    <a:pt x="423" y="103"/>
                  </a:lnTo>
                  <a:lnTo>
                    <a:pt x="427" y="98"/>
                  </a:lnTo>
                  <a:lnTo>
                    <a:pt x="428" y="100"/>
                  </a:lnTo>
                  <a:lnTo>
                    <a:pt x="431" y="103"/>
                  </a:lnTo>
                  <a:lnTo>
                    <a:pt x="435" y="105"/>
                  </a:lnTo>
                  <a:lnTo>
                    <a:pt x="436" y="100"/>
                  </a:lnTo>
                  <a:lnTo>
                    <a:pt x="440" y="103"/>
                  </a:lnTo>
                  <a:lnTo>
                    <a:pt x="441" y="98"/>
                  </a:lnTo>
                  <a:lnTo>
                    <a:pt x="445" y="101"/>
                  </a:lnTo>
                  <a:lnTo>
                    <a:pt x="448" y="103"/>
                  </a:lnTo>
                  <a:lnTo>
                    <a:pt x="450" y="98"/>
                  </a:lnTo>
                  <a:lnTo>
                    <a:pt x="453" y="100"/>
                  </a:lnTo>
                  <a:lnTo>
                    <a:pt x="456" y="101"/>
                  </a:lnTo>
                  <a:lnTo>
                    <a:pt x="458" y="101"/>
                  </a:lnTo>
                  <a:lnTo>
                    <a:pt x="461" y="97"/>
                  </a:lnTo>
                  <a:lnTo>
                    <a:pt x="465" y="105"/>
                  </a:lnTo>
                  <a:lnTo>
                    <a:pt x="466" y="100"/>
                  </a:lnTo>
                  <a:lnTo>
                    <a:pt x="470" y="100"/>
                  </a:lnTo>
                  <a:lnTo>
                    <a:pt x="471" y="100"/>
                  </a:lnTo>
                  <a:lnTo>
                    <a:pt x="475" y="101"/>
                  </a:lnTo>
                  <a:lnTo>
                    <a:pt x="478" y="100"/>
                  </a:lnTo>
                  <a:lnTo>
                    <a:pt x="480" y="100"/>
                  </a:lnTo>
                  <a:lnTo>
                    <a:pt x="483" y="105"/>
                  </a:lnTo>
                  <a:lnTo>
                    <a:pt x="485" y="100"/>
                  </a:lnTo>
                  <a:lnTo>
                    <a:pt x="488" y="103"/>
                  </a:lnTo>
                  <a:lnTo>
                    <a:pt x="491" y="10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89" name="Freeform 413"/>
            <p:cNvSpPr>
              <a:spLocks/>
            </p:cNvSpPr>
            <p:nvPr/>
          </p:nvSpPr>
          <p:spPr bwMode="auto">
            <a:xfrm>
              <a:off x="669" y="2721"/>
              <a:ext cx="2024" cy="146"/>
            </a:xfrm>
            <a:custGeom>
              <a:avLst/>
              <a:gdLst>
                <a:gd name="T0" fmla="*/ 30 w 2024"/>
                <a:gd name="T1" fmla="*/ 136 h 146"/>
                <a:gd name="T2" fmla="*/ 63 w 2024"/>
                <a:gd name="T3" fmla="*/ 136 h 146"/>
                <a:gd name="T4" fmla="*/ 94 w 2024"/>
                <a:gd name="T5" fmla="*/ 132 h 146"/>
                <a:gd name="T6" fmla="*/ 127 w 2024"/>
                <a:gd name="T7" fmla="*/ 142 h 146"/>
                <a:gd name="T8" fmla="*/ 159 w 2024"/>
                <a:gd name="T9" fmla="*/ 141 h 146"/>
                <a:gd name="T10" fmla="*/ 192 w 2024"/>
                <a:gd name="T11" fmla="*/ 134 h 146"/>
                <a:gd name="T12" fmla="*/ 224 w 2024"/>
                <a:gd name="T13" fmla="*/ 137 h 146"/>
                <a:gd name="T14" fmla="*/ 257 w 2024"/>
                <a:gd name="T15" fmla="*/ 132 h 146"/>
                <a:gd name="T16" fmla="*/ 288 w 2024"/>
                <a:gd name="T17" fmla="*/ 119 h 146"/>
                <a:gd name="T18" fmla="*/ 322 w 2024"/>
                <a:gd name="T19" fmla="*/ 74 h 146"/>
                <a:gd name="T20" fmla="*/ 353 w 2024"/>
                <a:gd name="T21" fmla="*/ 111 h 146"/>
                <a:gd name="T22" fmla="*/ 386 w 2024"/>
                <a:gd name="T23" fmla="*/ 132 h 146"/>
                <a:gd name="T24" fmla="*/ 418 w 2024"/>
                <a:gd name="T25" fmla="*/ 134 h 146"/>
                <a:gd name="T26" fmla="*/ 451 w 2024"/>
                <a:gd name="T27" fmla="*/ 137 h 146"/>
                <a:gd name="T28" fmla="*/ 483 w 2024"/>
                <a:gd name="T29" fmla="*/ 139 h 146"/>
                <a:gd name="T30" fmla="*/ 516 w 2024"/>
                <a:gd name="T31" fmla="*/ 137 h 146"/>
                <a:gd name="T32" fmla="*/ 547 w 2024"/>
                <a:gd name="T33" fmla="*/ 139 h 146"/>
                <a:gd name="T34" fmla="*/ 580 w 2024"/>
                <a:gd name="T35" fmla="*/ 142 h 146"/>
                <a:gd name="T36" fmla="*/ 612 w 2024"/>
                <a:gd name="T37" fmla="*/ 139 h 146"/>
                <a:gd name="T38" fmla="*/ 645 w 2024"/>
                <a:gd name="T39" fmla="*/ 137 h 146"/>
                <a:gd name="T40" fmla="*/ 677 w 2024"/>
                <a:gd name="T41" fmla="*/ 139 h 146"/>
                <a:gd name="T42" fmla="*/ 710 w 2024"/>
                <a:gd name="T43" fmla="*/ 141 h 146"/>
                <a:gd name="T44" fmla="*/ 741 w 2024"/>
                <a:gd name="T45" fmla="*/ 132 h 146"/>
                <a:gd name="T46" fmla="*/ 775 w 2024"/>
                <a:gd name="T47" fmla="*/ 137 h 146"/>
                <a:gd name="T48" fmla="*/ 806 w 2024"/>
                <a:gd name="T49" fmla="*/ 146 h 146"/>
                <a:gd name="T50" fmla="*/ 839 w 2024"/>
                <a:gd name="T51" fmla="*/ 139 h 146"/>
                <a:gd name="T52" fmla="*/ 873 w 2024"/>
                <a:gd name="T53" fmla="*/ 141 h 146"/>
                <a:gd name="T54" fmla="*/ 904 w 2024"/>
                <a:gd name="T55" fmla="*/ 131 h 146"/>
                <a:gd name="T56" fmla="*/ 937 w 2024"/>
                <a:gd name="T57" fmla="*/ 141 h 146"/>
                <a:gd name="T58" fmla="*/ 969 w 2024"/>
                <a:gd name="T59" fmla="*/ 132 h 146"/>
                <a:gd name="T60" fmla="*/ 1002 w 2024"/>
                <a:gd name="T61" fmla="*/ 136 h 146"/>
                <a:gd name="T62" fmla="*/ 1033 w 2024"/>
                <a:gd name="T63" fmla="*/ 131 h 146"/>
                <a:gd name="T64" fmla="*/ 1067 w 2024"/>
                <a:gd name="T65" fmla="*/ 139 h 146"/>
                <a:gd name="T66" fmla="*/ 1098 w 2024"/>
                <a:gd name="T67" fmla="*/ 139 h 146"/>
                <a:gd name="T68" fmla="*/ 1131 w 2024"/>
                <a:gd name="T69" fmla="*/ 103 h 146"/>
                <a:gd name="T70" fmla="*/ 1163 w 2024"/>
                <a:gd name="T71" fmla="*/ 118 h 146"/>
                <a:gd name="T72" fmla="*/ 1196 w 2024"/>
                <a:gd name="T73" fmla="*/ 99 h 146"/>
                <a:gd name="T74" fmla="*/ 1228 w 2024"/>
                <a:gd name="T75" fmla="*/ 109 h 146"/>
                <a:gd name="T76" fmla="*/ 1261 w 2024"/>
                <a:gd name="T77" fmla="*/ 134 h 146"/>
                <a:gd name="T78" fmla="*/ 1292 w 2024"/>
                <a:gd name="T79" fmla="*/ 131 h 146"/>
                <a:gd name="T80" fmla="*/ 1325 w 2024"/>
                <a:gd name="T81" fmla="*/ 137 h 146"/>
                <a:gd name="T82" fmla="*/ 1357 w 2024"/>
                <a:gd name="T83" fmla="*/ 136 h 146"/>
                <a:gd name="T84" fmla="*/ 1390 w 2024"/>
                <a:gd name="T85" fmla="*/ 131 h 146"/>
                <a:gd name="T86" fmla="*/ 1422 w 2024"/>
                <a:gd name="T87" fmla="*/ 139 h 146"/>
                <a:gd name="T88" fmla="*/ 1455 w 2024"/>
                <a:gd name="T89" fmla="*/ 142 h 146"/>
                <a:gd name="T90" fmla="*/ 1486 w 2024"/>
                <a:gd name="T91" fmla="*/ 141 h 146"/>
                <a:gd name="T92" fmla="*/ 1520 w 2024"/>
                <a:gd name="T93" fmla="*/ 139 h 146"/>
                <a:gd name="T94" fmla="*/ 1551 w 2024"/>
                <a:gd name="T95" fmla="*/ 139 h 146"/>
                <a:gd name="T96" fmla="*/ 1584 w 2024"/>
                <a:gd name="T97" fmla="*/ 142 h 146"/>
                <a:gd name="T98" fmla="*/ 1616 w 2024"/>
                <a:gd name="T99" fmla="*/ 131 h 146"/>
                <a:gd name="T100" fmla="*/ 1649 w 2024"/>
                <a:gd name="T101" fmla="*/ 137 h 146"/>
                <a:gd name="T102" fmla="*/ 1681 w 2024"/>
                <a:gd name="T103" fmla="*/ 139 h 146"/>
                <a:gd name="T104" fmla="*/ 1714 w 2024"/>
                <a:gd name="T105" fmla="*/ 139 h 146"/>
                <a:gd name="T106" fmla="*/ 1745 w 2024"/>
                <a:gd name="T107" fmla="*/ 144 h 146"/>
                <a:gd name="T108" fmla="*/ 1778 w 2024"/>
                <a:gd name="T109" fmla="*/ 142 h 146"/>
                <a:gd name="T110" fmla="*/ 1810 w 2024"/>
                <a:gd name="T111" fmla="*/ 141 h 146"/>
                <a:gd name="T112" fmla="*/ 1843 w 2024"/>
                <a:gd name="T113" fmla="*/ 142 h 146"/>
                <a:gd name="T114" fmla="*/ 1875 w 2024"/>
                <a:gd name="T115" fmla="*/ 132 h 146"/>
                <a:gd name="T116" fmla="*/ 1908 w 2024"/>
                <a:gd name="T117" fmla="*/ 142 h 146"/>
                <a:gd name="T118" fmla="*/ 1939 w 2024"/>
                <a:gd name="T119" fmla="*/ 116 h 146"/>
                <a:gd name="T120" fmla="*/ 1973 w 2024"/>
                <a:gd name="T121" fmla="*/ 119 h 146"/>
                <a:gd name="T122" fmla="*/ 2004 w 2024"/>
                <a:gd name="T123" fmla="*/ 13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42"/>
                  </a:moveTo>
                  <a:lnTo>
                    <a:pt x="3" y="142"/>
                  </a:lnTo>
                  <a:lnTo>
                    <a:pt x="5" y="137"/>
                  </a:lnTo>
                  <a:lnTo>
                    <a:pt x="8" y="119"/>
                  </a:lnTo>
                  <a:lnTo>
                    <a:pt x="11" y="129"/>
                  </a:lnTo>
                  <a:lnTo>
                    <a:pt x="13" y="126"/>
                  </a:lnTo>
                  <a:lnTo>
                    <a:pt x="16" y="141"/>
                  </a:lnTo>
                  <a:lnTo>
                    <a:pt x="20" y="137"/>
                  </a:lnTo>
                  <a:lnTo>
                    <a:pt x="21" y="136"/>
                  </a:lnTo>
                  <a:lnTo>
                    <a:pt x="25" y="134"/>
                  </a:lnTo>
                  <a:lnTo>
                    <a:pt x="28" y="139"/>
                  </a:lnTo>
                  <a:lnTo>
                    <a:pt x="30" y="136"/>
                  </a:lnTo>
                  <a:lnTo>
                    <a:pt x="33" y="137"/>
                  </a:lnTo>
                  <a:lnTo>
                    <a:pt x="35" y="116"/>
                  </a:lnTo>
                  <a:lnTo>
                    <a:pt x="38" y="139"/>
                  </a:lnTo>
                  <a:lnTo>
                    <a:pt x="41" y="127"/>
                  </a:lnTo>
                  <a:lnTo>
                    <a:pt x="43" y="141"/>
                  </a:lnTo>
                  <a:lnTo>
                    <a:pt x="46" y="144"/>
                  </a:lnTo>
                  <a:lnTo>
                    <a:pt x="49" y="131"/>
                  </a:lnTo>
                  <a:lnTo>
                    <a:pt x="51" y="136"/>
                  </a:lnTo>
                  <a:lnTo>
                    <a:pt x="54" y="141"/>
                  </a:lnTo>
                  <a:lnTo>
                    <a:pt x="56" y="139"/>
                  </a:lnTo>
                  <a:lnTo>
                    <a:pt x="59" y="132"/>
                  </a:lnTo>
                  <a:lnTo>
                    <a:pt x="63" y="136"/>
                  </a:lnTo>
                  <a:lnTo>
                    <a:pt x="64" y="141"/>
                  </a:lnTo>
                  <a:lnTo>
                    <a:pt x="68" y="127"/>
                  </a:lnTo>
                  <a:lnTo>
                    <a:pt x="69" y="134"/>
                  </a:lnTo>
                  <a:lnTo>
                    <a:pt x="73" y="131"/>
                  </a:lnTo>
                  <a:lnTo>
                    <a:pt x="76" y="142"/>
                  </a:lnTo>
                  <a:lnTo>
                    <a:pt x="78" y="137"/>
                  </a:lnTo>
                  <a:lnTo>
                    <a:pt x="81" y="137"/>
                  </a:lnTo>
                  <a:lnTo>
                    <a:pt x="84" y="142"/>
                  </a:lnTo>
                  <a:lnTo>
                    <a:pt x="86" y="144"/>
                  </a:lnTo>
                  <a:lnTo>
                    <a:pt x="89" y="139"/>
                  </a:lnTo>
                  <a:lnTo>
                    <a:pt x="93" y="136"/>
                  </a:lnTo>
                  <a:lnTo>
                    <a:pt x="94" y="132"/>
                  </a:lnTo>
                  <a:lnTo>
                    <a:pt x="98" y="139"/>
                  </a:lnTo>
                  <a:lnTo>
                    <a:pt x="99" y="137"/>
                  </a:lnTo>
                  <a:lnTo>
                    <a:pt x="103" y="137"/>
                  </a:lnTo>
                  <a:lnTo>
                    <a:pt x="106" y="132"/>
                  </a:lnTo>
                  <a:lnTo>
                    <a:pt x="108" y="137"/>
                  </a:lnTo>
                  <a:lnTo>
                    <a:pt x="111" y="141"/>
                  </a:lnTo>
                  <a:lnTo>
                    <a:pt x="114" y="137"/>
                  </a:lnTo>
                  <a:lnTo>
                    <a:pt x="116" y="136"/>
                  </a:lnTo>
                  <a:lnTo>
                    <a:pt x="119" y="142"/>
                  </a:lnTo>
                  <a:lnTo>
                    <a:pt x="121" y="139"/>
                  </a:lnTo>
                  <a:lnTo>
                    <a:pt x="124" y="132"/>
                  </a:lnTo>
                  <a:lnTo>
                    <a:pt x="127" y="142"/>
                  </a:lnTo>
                  <a:lnTo>
                    <a:pt x="129" y="139"/>
                  </a:lnTo>
                  <a:lnTo>
                    <a:pt x="132" y="132"/>
                  </a:lnTo>
                  <a:lnTo>
                    <a:pt x="134" y="134"/>
                  </a:lnTo>
                  <a:lnTo>
                    <a:pt x="137" y="136"/>
                  </a:lnTo>
                  <a:lnTo>
                    <a:pt x="141" y="137"/>
                  </a:lnTo>
                  <a:lnTo>
                    <a:pt x="142" y="144"/>
                  </a:lnTo>
                  <a:lnTo>
                    <a:pt x="146" y="141"/>
                  </a:lnTo>
                  <a:lnTo>
                    <a:pt x="149" y="141"/>
                  </a:lnTo>
                  <a:lnTo>
                    <a:pt x="151" y="137"/>
                  </a:lnTo>
                  <a:lnTo>
                    <a:pt x="154" y="142"/>
                  </a:lnTo>
                  <a:lnTo>
                    <a:pt x="157" y="141"/>
                  </a:lnTo>
                  <a:lnTo>
                    <a:pt x="159" y="141"/>
                  </a:lnTo>
                  <a:lnTo>
                    <a:pt x="162" y="142"/>
                  </a:lnTo>
                  <a:lnTo>
                    <a:pt x="164" y="136"/>
                  </a:lnTo>
                  <a:lnTo>
                    <a:pt x="167" y="141"/>
                  </a:lnTo>
                  <a:lnTo>
                    <a:pt x="171" y="141"/>
                  </a:lnTo>
                  <a:lnTo>
                    <a:pt x="172" y="136"/>
                  </a:lnTo>
                  <a:lnTo>
                    <a:pt x="176" y="144"/>
                  </a:lnTo>
                  <a:lnTo>
                    <a:pt x="179" y="132"/>
                  </a:lnTo>
                  <a:lnTo>
                    <a:pt x="181" y="139"/>
                  </a:lnTo>
                  <a:lnTo>
                    <a:pt x="184" y="136"/>
                  </a:lnTo>
                  <a:lnTo>
                    <a:pt x="186" y="141"/>
                  </a:lnTo>
                  <a:lnTo>
                    <a:pt x="189" y="141"/>
                  </a:lnTo>
                  <a:lnTo>
                    <a:pt x="192" y="134"/>
                  </a:lnTo>
                  <a:lnTo>
                    <a:pt x="194" y="139"/>
                  </a:lnTo>
                  <a:lnTo>
                    <a:pt x="197" y="123"/>
                  </a:lnTo>
                  <a:lnTo>
                    <a:pt x="200" y="134"/>
                  </a:lnTo>
                  <a:lnTo>
                    <a:pt x="202" y="136"/>
                  </a:lnTo>
                  <a:lnTo>
                    <a:pt x="205" y="139"/>
                  </a:lnTo>
                  <a:lnTo>
                    <a:pt x="207" y="134"/>
                  </a:lnTo>
                  <a:lnTo>
                    <a:pt x="210" y="134"/>
                  </a:lnTo>
                  <a:lnTo>
                    <a:pt x="214" y="142"/>
                  </a:lnTo>
                  <a:lnTo>
                    <a:pt x="215" y="129"/>
                  </a:lnTo>
                  <a:lnTo>
                    <a:pt x="219" y="132"/>
                  </a:lnTo>
                  <a:lnTo>
                    <a:pt x="222" y="144"/>
                  </a:lnTo>
                  <a:lnTo>
                    <a:pt x="224" y="137"/>
                  </a:lnTo>
                  <a:lnTo>
                    <a:pt x="227" y="134"/>
                  </a:lnTo>
                  <a:lnTo>
                    <a:pt x="229" y="134"/>
                  </a:lnTo>
                  <a:lnTo>
                    <a:pt x="232" y="136"/>
                  </a:lnTo>
                  <a:lnTo>
                    <a:pt x="235" y="127"/>
                  </a:lnTo>
                  <a:lnTo>
                    <a:pt x="237" y="142"/>
                  </a:lnTo>
                  <a:lnTo>
                    <a:pt x="240" y="136"/>
                  </a:lnTo>
                  <a:lnTo>
                    <a:pt x="244" y="131"/>
                  </a:lnTo>
                  <a:lnTo>
                    <a:pt x="245" y="134"/>
                  </a:lnTo>
                  <a:lnTo>
                    <a:pt x="249" y="136"/>
                  </a:lnTo>
                  <a:lnTo>
                    <a:pt x="250" y="142"/>
                  </a:lnTo>
                  <a:lnTo>
                    <a:pt x="254" y="139"/>
                  </a:lnTo>
                  <a:lnTo>
                    <a:pt x="257" y="132"/>
                  </a:lnTo>
                  <a:lnTo>
                    <a:pt x="259" y="132"/>
                  </a:lnTo>
                  <a:lnTo>
                    <a:pt x="262" y="126"/>
                  </a:lnTo>
                  <a:lnTo>
                    <a:pt x="265" y="114"/>
                  </a:lnTo>
                  <a:lnTo>
                    <a:pt x="267" y="129"/>
                  </a:lnTo>
                  <a:lnTo>
                    <a:pt x="270" y="123"/>
                  </a:lnTo>
                  <a:lnTo>
                    <a:pt x="272" y="103"/>
                  </a:lnTo>
                  <a:lnTo>
                    <a:pt x="275" y="113"/>
                  </a:lnTo>
                  <a:lnTo>
                    <a:pt x="278" y="137"/>
                  </a:lnTo>
                  <a:lnTo>
                    <a:pt x="280" y="123"/>
                  </a:lnTo>
                  <a:lnTo>
                    <a:pt x="283" y="129"/>
                  </a:lnTo>
                  <a:lnTo>
                    <a:pt x="287" y="134"/>
                  </a:lnTo>
                  <a:lnTo>
                    <a:pt x="288" y="119"/>
                  </a:lnTo>
                  <a:lnTo>
                    <a:pt x="292" y="101"/>
                  </a:lnTo>
                  <a:lnTo>
                    <a:pt x="295" y="103"/>
                  </a:lnTo>
                  <a:lnTo>
                    <a:pt x="297" y="134"/>
                  </a:lnTo>
                  <a:lnTo>
                    <a:pt x="300" y="124"/>
                  </a:lnTo>
                  <a:lnTo>
                    <a:pt x="302" y="129"/>
                  </a:lnTo>
                  <a:lnTo>
                    <a:pt x="305" y="108"/>
                  </a:lnTo>
                  <a:lnTo>
                    <a:pt x="308" y="99"/>
                  </a:lnTo>
                  <a:lnTo>
                    <a:pt x="310" y="109"/>
                  </a:lnTo>
                  <a:lnTo>
                    <a:pt x="313" y="109"/>
                  </a:lnTo>
                  <a:lnTo>
                    <a:pt x="315" y="121"/>
                  </a:lnTo>
                  <a:lnTo>
                    <a:pt x="318" y="118"/>
                  </a:lnTo>
                  <a:lnTo>
                    <a:pt x="322" y="74"/>
                  </a:lnTo>
                  <a:lnTo>
                    <a:pt x="323" y="81"/>
                  </a:lnTo>
                  <a:lnTo>
                    <a:pt x="327" y="93"/>
                  </a:lnTo>
                  <a:lnTo>
                    <a:pt x="330" y="101"/>
                  </a:lnTo>
                  <a:lnTo>
                    <a:pt x="332" y="78"/>
                  </a:lnTo>
                  <a:lnTo>
                    <a:pt x="335" y="123"/>
                  </a:lnTo>
                  <a:lnTo>
                    <a:pt x="338" y="103"/>
                  </a:lnTo>
                  <a:lnTo>
                    <a:pt x="340" y="116"/>
                  </a:lnTo>
                  <a:lnTo>
                    <a:pt x="343" y="139"/>
                  </a:lnTo>
                  <a:lnTo>
                    <a:pt x="345" y="113"/>
                  </a:lnTo>
                  <a:lnTo>
                    <a:pt x="348" y="121"/>
                  </a:lnTo>
                  <a:lnTo>
                    <a:pt x="351" y="123"/>
                  </a:lnTo>
                  <a:lnTo>
                    <a:pt x="353" y="111"/>
                  </a:lnTo>
                  <a:lnTo>
                    <a:pt x="356" y="121"/>
                  </a:lnTo>
                  <a:lnTo>
                    <a:pt x="360" y="131"/>
                  </a:lnTo>
                  <a:lnTo>
                    <a:pt x="361" y="124"/>
                  </a:lnTo>
                  <a:lnTo>
                    <a:pt x="365" y="103"/>
                  </a:lnTo>
                  <a:lnTo>
                    <a:pt x="366" y="121"/>
                  </a:lnTo>
                  <a:lnTo>
                    <a:pt x="370" y="136"/>
                  </a:lnTo>
                  <a:lnTo>
                    <a:pt x="373" y="96"/>
                  </a:lnTo>
                  <a:lnTo>
                    <a:pt x="375" y="134"/>
                  </a:lnTo>
                  <a:lnTo>
                    <a:pt x="378" y="91"/>
                  </a:lnTo>
                  <a:lnTo>
                    <a:pt x="380" y="132"/>
                  </a:lnTo>
                  <a:lnTo>
                    <a:pt x="383" y="124"/>
                  </a:lnTo>
                  <a:lnTo>
                    <a:pt x="386" y="132"/>
                  </a:lnTo>
                  <a:lnTo>
                    <a:pt x="388" y="114"/>
                  </a:lnTo>
                  <a:lnTo>
                    <a:pt x="391" y="134"/>
                  </a:lnTo>
                  <a:lnTo>
                    <a:pt x="395" y="106"/>
                  </a:lnTo>
                  <a:lnTo>
                    <a:pt x="396" y="132"/>
                  </a:lnTo>
                  <a:lnTo>
                    <a:pt x="400" y="134"/>
                  </a:lnTo>
                  <a:lnTo>
                    <a:pt x="403" y="132"/>
                  </a:lnTo>
                  <a:lnTo>
                    <a:pt x="405" y="124"/>
                  </a:lnTo>
                  <a:lnTo>
                    <a:pt x="408" y="139"/>
                  </a:lnTo>
                  <a:lnTo>
                    <a:pt x="410" y="137"/>
                  </a:lnTo>
                  <a:lnTo>
                    <a:pt x="413" y="137"/>
                  </a:lnTo>
                  <a:lnTo>
                    <a:pt x="416" y="136"/>
                  </a:lnTo>
                  <a:lnTo>
                    <a:pt x="418" y="134"/>
                  </a:lnTo>
                  <a:lnTo>
                    <a:pt x="421" y="137"/>
                  </a:lnTo>
                  <a:lnTo>
                    <a:pt x="424" y="124"/>
                  </a:lnTo>
                  <a:lnTo>
                    <a:pt x="426" y="137"/>
                  </a:lnTo>
                  <a:lnTo>
                    <a:pt x="429" y="131"/>
                  </a:lnTo>
                  <a:lnTo>
                    <a:pt x="431" y="137"/>
                  </a:lnTo>
                  <a:lnTo>
                    <a:pt x="434" y="136"/>
                  </a:lnTo>
                  <a:lnTo>
                    <a:pt x="438" y="131"/>
                  </a:lnTo>
                  <a:lnTo>
                    <a:pt x="439" y="136"/>
                  </a:lnTo>
                  <a:lnTo>
                    <a:pt x="443" y="142"/>
                  </a:lnTo>
                  <a:lnTo>
                    <a:pt x="446" y="132"/>
                  </a:lnTo>
                  <a:lnTo>
                    <a:pt x="448" y="134"/>
                  </a:lnTo>
                  <a:lnTo>
                    <a:pt x="451" y="137"/>
                  </a:lnTo>
                  <a:lnTo>
                    <a:pt x="453" y="137"/>
                  </a:lnTo>
                  <a:lnTo>
                    <a:pt x="456" y="137"/>
                  </a:lnTo>
                  <a:lnTo>
                    <a:pt x="459" y="139"/>
                  </a:lnTo>
                  <a:lnTo>
                    <a:pt x="461" y="139"/>
                  </a:lnTo>
                  <a:lnTo>
                    <a:pt x="464" y="141"/>
                  </a:lnTo>
                  <a:lnTo>
                    <a:pt x="468" y="141"/>
                  </a:lnTo>
                  <a:lnTo>
                    <a:pt x="469" y="136"/>
                  </a:lnTo>
                  <a:lnTo>
                    <a:pt x="473" y="139"/>
                  </a:lnTo>
                  <a:lnTo>
                    <a:pt x="474" y="141"/>
                  </a:lnTo>
                  <a:lnTo>
                    <a:pt x="478" y="139"/>
                  </a:lnTo>
                  <a:lnTo>
                    <a:pt x="481" y="141"/>
                  </a:lnTo>
                  <a:lnTo>
                    <a:pt x="483" y="139"/>
                  </a:lnTo>
                  <a:lnTo>
                    <a:pt x="486" y="142"/>
                  </a:lnTo>
                  <a:lnTo>
                    <a:pt x="489" y="137"/>
                  </a:lnTo>
                  <a:lnTo>
                    <a:pt x="491" y="139"/>
                  </a:lnTo>
                  <a:lnTo>
                    <a:pt x="494" y="139"/>
                  </a:lnTo>
                  <a:lnTo>
                    <a:pt x="496" y="129"/>
                  </a:lnTo>
                  <a:lnTo>
                    <a:pt x="499" y="142"/>
                  </a:lnTo>
                  <a:lnTo>
                    <a:pt x="502" y="142"/>
                  </a:lnTo>
                  <a:lnTo>
                    <a:pt x="504" y="136"/>
                  </a:lnTo>
                  <a:lnTo>
                    <a:pt x="507" y="139"/>
                  </a:lnTo>
                  <a:lnTo>
                    <a:pt x="511" y="137"/>
                  </a:lnTo>
                  <a:lnTo>
                    <a:pt x="512" y="136"/>
                  </a:lnTo>
                  <a:lnTo>
                    <a:pt x="516" y="137"/>
                  </a:lnTo>
                  <a:lnTo>
                    <a:pt x="517" y="141"/>
                  </a:lnTo>
                  <a:lnTo>
                    <a:pt x="521" y="141"/>
                  </a:lnTo>
                  <a:lnTo>
                    <a:pt x="524" y="139"/>
                  </a:lnTo>
                  <a:lnTo>
                    <a:pt x="526" y="137"/>
                  </a:lnTo>
                  <a:lnTo>
                    <a:pt x="529" y="141"/>
                  </a:lnTo>
                  <a:lnTo>
                    <a:pt x="532" y="136"/>
                  </a:lnTo>
                  <a:lnTo>
                    <a:pt x="534" y="144"/>
                  </a:lnTo>
                  <a:lnTo>
                    <a:pt x="537" y="139"/>
                  </a:lnTo>
                  <a:lnTo>
                    <a:pt x="541" y="137"/>
                  </a:lnTo>
                  <a:lnTo>
                    <a:pt x="542" y="136"/>
                  </a:lnTo>
                  <a:lnTo>
                    <a:pt x="546" y="137"/>
                  </a:lnTo>
                  <a:lnTo>
                    <a:pt x="547" y="139"/>
                  </a:lnTo>
                  <a:lnTo>
                    <a:pt x="551" y="142"/>
                  </a:lnTo>
                  <a:lnTo>
                    <a:pt x="554" y="139"/>
                  </a:lnTo>
                  <a:lnTo>
                    <a:pt x="556" y="142"/>
                  </a:lnTo>
                  <a:lnTo>
                    <a:pt x="559" y="142"/>
                  </a:lnTo>
                  <a:lnTo>
                    <a:pt x="561" y="141"/>
                  </a:lnTo>
                  <a:lnTo>
                    <a:pt x="564" y="141"/>
                  </a:lnTo>
                  <a:lnTo>
                    <a:pt x="567" y="141"/>
                  </a:lnTo>
                  <a:lnTo>
                    <a:pt x="569" y="134"/>
                  </a:lnTo>
                  <a:lnTo>
                    <a:pt x="572" y="141"/>
                  </a:lnTo>
                  <a:lnTo>
                    <a:pt x="575" y="137"/>
                  </a:lnTo>
                  <a:lnTo>
                    <a:pt x="577" y="134"/>
                  </a:lnTo>
                  <a:lnTo>
                    <a:pt x="580" y="142"/>
                  </a:lnTo>
                  <a:lnTo>
                    <a:pt x="582" y="139"/>
                  </a:lnTo>
                  <a:lnTo>
                    <a:pt x="585" y="139"/>
                  </a:lnTo>
                  <a:lnTo>
                    <a:pt x="589" y="139"/>
                  </a:lnTo>
                  <a:lnTo>
                    <a:pt x="590" y="137"/>
                  </a:lnTo>
                  <a:lnTo>
                    <a:pt x="594" y="139"/>
                  </a:lnTo>
                  <a:lnTo>
                    <a:pt x="597" y="142"/>
                  </a:lnTo>
                  <a:lnTo>
                    <a:pt x="599" y="144"/>
                  </a:lnTo>
                  <a:lnTo>
                    <a:pt x="602" y="141"/>
                  </a:lnTo>
                  <a:lnTo>
                    <a:pt x="605" y="144"/>
                  </a:lnTo>
                  <a:lnTo>
                    <a:pt x="607" y="144"/>
                  </a:lnTo>
                  <a:lnTo>
                    <a:pt x="610" y="132"/>
                  </a:lnTo>
                  <a:lnTo>
                    <a:pt x="612" y="139"/>
                  </a:lnTo>
                  <a:lnTo>
                    <a:pt x="615" y="141"/>
                  </a:lnTo>
                  <a:lnTo>
                    <a:pt x="619" y="136"/>
                  </a:lnTo>
                  <a:lnTo>
                    <a:pt x="620" y="141"/>
                  </a:lnTo>
                  <a:lnTo>
                    <a:pt x="624" y="136"/>
                  </a:lnTo>
                  <a:lnTo>
                    <a:pt x="625" y="142"/>
                  </a:lnTo>
                  <a:lnTo>
                    <a:pt x="629" y="142"/>
                  </a:lnTo>
                  <a:lnTo>
                    <a:pt x="632" y="144"/>
                  </a:lnTo>
                  <a:lnTo>
                    <a:pt x="634" y="144"/>
                  </a:lnTo>
                  <a:lnTo>
                    <a:pt x="637" y="139"/>
                  </a:lnTo>
                  <a:lnTo>
                    <a:pt x="640" y="141"/>
                  </a:lnTo>
                  <a:lnTo>
                    <a:pt x="642" y="137"/>
                  </a:lnTo>
                  <a:lnTo>
                    <a:pt x="645" y="137"/>
                  </a:lnTo>
                  <a:lnTo>
                    <a:pt x="647" y="141"/>
                  </a:lnTo>
                  <a:lnTo>
                    <a:pt x="650" y="139"/>
                  </a:lnTo>
                  <a:lnTo>
                    <a:pt x="653" y="141"/>
                  </a:lnTo>
                  <a:lnTo>
                    <a:pt x="655" y="137"/>
                  </a:lnTo>
                  <a:lnTo>
                    <a:pt x="658" y="142"/>
                  </a:lnTo>
                  <a:lnTo>
                    <a:pt x="662" y="136"/>
                  </a:lnTo>
                  <a:lnTo>
                    <a:pt x="663" y="144"/>
                  </a:lnTo>
                  <a:lnTo>
                    <a:pt x="667" y="137"/>
                  </a:lnTo>
                  <a:lnTo>
                    <a:pt x="670" y="137"/>
                  </a:lnTo>
                  <a:lnTo>
                    <a:pt x="672" y="144"/>
                  </a:lnTo>
                  <a:lnTo>
                    <a:pt x="675" y="129"/>
                  </a:lnTo>
                  <a:lnTo>
                    <a:pt x="677" y="139"/>
                  </a:lnTo>
                  <a:lnTo>
                    <a:pt x="680" y="141"/>
                  </a:lnTo>
                  <a:lnTo>
                    <a:pt x="683" y="142"/>
                  </a:lnTo>
                  <a:lnTo>
                    <a:pt x="685" y="136"/>
                  </a:lnTo>
                  <a:lnTo>
                    <a:pt x="688" y="141"/>
                  </a:lnTo>
                  <a:lnTo>
                    <a:pt x="692" y="139"/>
                  </a:lnTo>
                  <a:lnTo>
                    <a:pt x="693" y="141"/>
                  </a:lnTo>
                  <a:lnTo>
                    <a:pt x="697" y="137"/>
                  </a:lnTo>
                  <a:lnTo>
                    <a:pt x="698" y="141"/>
                  </a:lnTo>
                  <a:lnTo>
                    <a:pt x="702" y="139"/>
                  </a:lnTo>
                  <a:lnTo>
                    <a:pt x="705" y="136"/>
                  </a:lnTo>
                  <a:lnTo>
                    <a:pt x="707" y="131"/>
                  </a:lnTo>
                  <a:lnTo>
                    <a:pt x="710" y="141"/>
                  </a:lnTo>
                  <a:lnTo>
                    <a:pt x="712" y="137"/>
                  </a:lnTo>
                  <a:lnTo>
                    <a:pt x="715" y="144"/>
                  </a:lnTo>
                  <a:lnTo>
                    <a:pt x="718" y="129"/>
                  </a:lnTo>
                  <a:lnTo>
                    <a:pt x="720" y="137"/>
                  </a:lnTo>
                  <a:lnTo>
                    <a:pt x="723" y="137"/>
                  </a:lnTo>
                  <a:lnTo>
                    <a:pt x="726" y="137"/>
                  </a:lnTo>
                  <a:lnTo>
                    <a:pt x="728" y="137"/>
                  </a:lnTo>
                  <a:lnTo>
                    <a:pt x="731" y="137"/>
                  </a:lnTo>
                  <a:lnTo>
                    <a:pt x="735" y="139"/>
                  </a:lnTo>
                  <a:lnTo>
                    <a:pt x="736" y="136"/>
                  </a:lnTo>
                  <a:lnTo>
                    <a:pt x="740" y="137"/>
                  </a:lnTo>
                  <a:lnTo>
                    <a:pt x="741" y="132"/>
                  </a:lnTo>
                  <a:lnTo>
                    <a:pt x="745" y="142"/>
                  </a:lnTo>
                  <a:lnTo>
                    <a:pt x="748" y="139"/>
                  </a:lnTo>
                  <a:lnTo>
                    <a:pt x="750" y="142"/>
                  </a:lnTo>
                  <a:lnTo>
                    <a:pt x="753" y="132"/>
                  </a:lnTo>
                  <a:lnTo>
                    <a:pt x="756" y="136"/>
                  </a:lnTo>
                  <a:lnTo>
                    <a:pt x="758" y="142"/>
                  </a:lnTo>
                  <a:lnTo>
                    <a:pt x="761" y="134"/>
                  </a:lnTo>
                  <a:lnTo>
                    <a:pt x="763" y="139"/>
                  </a:lnTo>
                  <a:lnTo>
                    <a:pt x="766" y="141"/>
                  </a:lnTo>
                  <a:lnTo>
                    <a:pt x="770" y="142"/>
                  </a:lnTo>
                  <a:lnTo>
                    <a:pt x="771" y="141"/>
                  </a:lnTo>
                  <a:lnTo>
                    <a:pt x="775" y="137"/>
                  </a:lnTo>
                  <a:lnTo>
                    <a:pt x="778" y="136"/>
                  </a:lnTo>
                  <a:lnTo>
                    <a:pt x="780" y="134"/>
                  </a:lnTo>
                  <a:lnTo>
                    <a:pt x="783" y="134"/>
                  </a:lnTo>
                  <a:lnTo>
                    <a:pt x="785" y="136"/>
                  </a:lnTo>
                  <a:lnTo>
                    <a:pt x="788" y="137"/>
                  </a:lnTo>
                  <a:lnTo>
                    <a:pt x="791" y="141"/>
                  </a:lnTo>
                  <a:lnTo>
                    <a:pt x="793" y="136"/>
                  </a:lnTo>
                  <a:lnTo>
                    <a:pt x="796" y="139"/>
                  </a:lnTo>
                  <a:lnTo>
                    <a:pt x="799" y="137"/>
                  </a:lnTo>
                  <a:lnTo>
                    <a:pt x="801" y="139"/>
                  </a:lnTo>
                  <a:lnTo>
                    <a:pt x="804" y="144"/>
                  </a:lnTo>
                  <a:lnTo>
                    <a:pt x="806" y="146"/>
                  </a:lnTo>
                  <a:lnTo>
                    <a:pt x="809" y="137"/>
                  </a:lnTo>
                  <a:lnTo>
                    <a:pt x="813" y="139"/>
                  </a:lnTo>
                  <a:lnTo>
                    <a:pt x="814" y="137"/>
                  </a:lnTo>
                  <a:lnTo>
                    <a:pt x="818" y="139"/>
                  </a:lnTo>
                  <a:lnTo>
                    <a:pt x="821" y="142"/>
                  </a:lnTo>
                  <a:lnTo>
                    <a:pt x="823" y="142"/>
                  </a:lnTo>
                  <a:lnTo>
                    <a:pt x="826" y="134"/>
                  </a:lnTo>
                  <a:lnTo>
                    <a:pt x="828" y="136"/>
                  </a:lnTo>
                  <a:lnTo>
                    <a:pt x="831" y="144"/>
                  </a:lnTo>
                  <a:lnTo>
                    <a:pt x="834" y="141"/>
                  </a:lnTo>
                  <a:lnTo>
                    <a:pt x="836" y="137"/>
                  </a:lnTo>
                  <a:lnTo>
                    <a:pt x="839" y="139"/>
                  </a:lnTo>
                  <a:lnTo>
                    <a:pt x="843" y="141"/>
                  </a:lnTo>
                  <a:lnTo>
                    <a:pt x="844" y="132"/>
                  </a:lnTo>
                  <a:lnTo>
                    <a:pt x="848" y="131"/>
                  </a:lnTo>
                  <a:lnTo>
                    <a:pt x="849" y="136"/>
                  </a:lnTo>
                  <a:lnTo>
                    <a:pt x="853" y="137"/>
                  </a:lnTo>
                  <a:lnTo>
                    <a:pt x="856" y="136"/>
                  </a:lnTo>
                  <a:lnTo>
                    <a:pt x="858" y="141"/>
                  </a:lnTo>
                  <a:lnTo>
                    <a:pt x="861" y="137"/>
                  </a:lnTo>
                  <a:lnTo>
                    <a:pt x="864" y="139"/>
                  </a:lnTo>
                  <a:lnTo>
                    <a:pt x="866" y="134"/>
                  </a:lnTo>
                  <a:lnTo>
                    <a:pt x="869" y="137"/>
                  </a:lnTo>
                  <a:lnTo>
                    <a:pt x="873" y="141"/>
                  </a:lnTo>
                  <a:lnTo>
                    <a:pt x="874" y="137"/>
                  </a:lnTo>
                  <a:lnTo>
                    <a:pt x="877" y="141"/>
                  </a:lnTo>
                  <a:lnTo>
                    <a:pt x="879" y="139"/>
                  </a:lnTo>
                  <a:lnTo>
                    <a:pt x="882" y="141"/>
                  </a:lnTo>
                  <a:lnTo>
                    <a:pt x="886" y="139"/>
                  </a:lnTo>
                  <a:lnTo>
                    <a:pt x="887" y="136"/>
                  </a:lnTo>
                  <a:lnTo>
                    <a:pt x="891" y="142"/>
                  </a:lnTo>
                  <a:lnTo>
                    <a:pt x="892" y="137"/>
                  </a:lnTo>
                  <a:lnTo>
                    <a:pt x="896" y="137"/>
                  </a:lnTo>
                  <a:lnTo>
                    <a:pt x="899" y="141"/>
                  </a:lnTo>
                  <a:lnTo>
                    <a:pt x="901" y="129"/>
                  </a:lnTo>
                  <a:lnTo>
                    <a:pt x="904" y="131"/>
                  </a:lnTo>
                  <a:lnTo>
                    <a:pt x="907" y="141"/>
                  </a:lnTo>
                  <a:lnTo>
                    <a:pt x="909" y="136"/>
                  </a:lnTo>
                  <a:lnTo>
                    <a:pt x="912" y="142"/>
                  </a:lnTo>
                  <a:lnTo>
                    <a:pt x="914" y="144"/>
                  </a:lnTo>
                  <a:lnTo>
                    <a:pt x="917" y="132"/>
                  </a:lnTo>
                  <a:lnTo>
                    <a:pt x="921" y="141"/>
                  </a:lnTo>
                  <a:lnTo>
                    <a:pt x="922" y="139"/>
                  </a:lnTo>
                  <a:lnTo>
                    <a:pt x="926" y="139"/>
                  </a:lnTo>
                  <a:lnTo>
                    <a:pt x="929" y="144"/>
                  </a:lnTo>
                  <a:lnTo>
                    <a:pt x="931" y="139"/>
                  </a:lnTo>
                  <a:lnTo>
                    <a:pt x="934" y="139"/>
                  </a:lnTo>
                  <a:lnTo>
                    <a:pt x="937" y="141"/>
                  </a:lnTo>
                  <a:lnTo>
                    <a:pt x="939" y="139"/>
                  </a:lnTo>
                  <a:lnTo>
                    <a:pt x="942" y="142"/>
                  </a:lnTo>
                  <a:lnTo>
                    <a:pt x="944" y="144"/>
                  </a:lnTo>
                  <a:lnTo>
                    <a:pt x="947" y="137"/>
                  </a:lnTo>
                  <a:lnTo>
                    <a:pt x="950" y="139"/>
                  </a:lnTo>
                  <a:lnTo>
                    <a:pt x="952" y="139"/>
                  </a:lnTo>
                  <a:lnTo>
                    <a:pt x="955" y="129"/>
                  </a:lnTo>
                  <a:lnTo>
                    <a:pt x="957" y="141"/>
                  </a:lnTo>
                  <a:lnTo>
                    <a:pt x="960" y="139"/>
                  </a:lnTo>
                  <a:lnTo>
                    <a:pt x="964" y="144"/>
                  </a:lnTo>
                  <a:lnTo>
                    <a:pt x="965" y="134"/>
                  </a:lnTo>
                  <a:lnTo>
                    <a:pt x="969" y="132"/>
                  </a:lnTo>
                  <a:lnTo>
                    <a:pt x="972" y="142"/>
                  </a:lnTo>
                  <a:lnTo>
                    <a:pt x="974" y="139"/>
                  </a:lnTo>
                  <a:lnTo>
                    <a:pt x="977" y="137"/>
                  </a:lnTo>
                  <a:lnTo>
                    <a:pt x="979" y="131"/>
                  </a:lnTo>
                  <a:lnTo>
                    <a:pt x="982" y="136"/>
                  </a:lnTo>
                  <a:lnTo>
                    <a:pt x="985" y="139"/>
                  </a:lnTo>
                  <a:lnTo>
                    <a:pt x="987" y="136"/>
                  </a:lnTo>
                  <a:lnTo>
                    <a:pt x="990" y="136"/>
                  </a:lnTo>
                  <a:lnTo>
                    <a:pt x="994" y="142"/>
                  </a:lnTo>
                  <a:lnTo>
                    <a:pt x="995" y="124"/>
                  </a:lnTo>
                  <a:lnTo>
                    <a:pt x="999" y="132"/>
                  </a:lnTo>
                  <a:lnTo>
                    <a:pt x="1002" y="136"/>
                  </a:lnTo>
                  <a:lnTo>
                    <a:pt x="1004" y="131"/>
                  </a:lnTo>
                  <a:lnTo>
                    <a:pt x="1007" y="141"/>
                  </a:lnTo>
                  <a:lnTo>
                    <a:pt x="1009" y="136"/>
                  </a:lnTo>
                  <a:lnTo>
                    <a:pt x="1012" y="142"/>
                  </a:lnTo>
                  <a:lnTo>
                    <a:pt x="1015" y="141"/>
                  </a:lnTo>
                  <a:lnTo>
                    <a:pt x="1017" y="134"/>
                  </a:lnTo>
                  <a:lnTo>
                    <a:pt x="1020" y="139"/>
                  </a:lnTo>
                  <a:lnTo>
                    <a:pt x="1024" y="126"/>
                  </a:lnTo>
                  <a:lnTo>
                    <a:pt x="1025" y="132"/>
                  </a:lnTo>
                  <a:lnTo>
                    <a:pt x="1028" y="139"/>
                  </a:lnTo>
                  <a:lnTo>
                    <a:pt x="1030" y="132"/>
                  </a:lnTo>
                  <a:lnTo>
                    <a:pt x="1033" y="131"/>
                  </a:lnTo>
                  <a:lnTo>
                    <a:pt x="1037" y="129"/>
                  </a:lnTo>
                  <a:lnTo>
                    <a:pt x="1038" y="131"/>
                  </a:lnTo>
                  <a:lnTo>
                    <a:pt x="1042" y="129"/>
                  </a:lnTo>
                  <a:lnTo>
                    <a:pt x="1043" y="137"/>
                  </a:lnTo>
                  <a:lnTo>
                    <a:pt x="1047" y="141"/>
                  </a:lnTo>
                  <a:lnTo>
                    <a:pt x="1050" y="139"/>
                  </a:lnTo>
                  <a:lnTo>
                    <a:pt x="1052" y="132"/>
                  </a:lnTo>
                  <a:lnTo>
                    <a:pt x="1055" y="134"/>
                  </a:lnTo>
                  <a:lnTo>
                    <a:pt x="1058" y="131"/>
                  </a:lnTo>
                  <a:lnTo>
                    <a:pt x="1060" y="136"/>
                  </a:lnTo>
                  <a:lnTo>
                    <a:pt x="1063" y="134"/>
                  </a:lnTo>
                  <a:lnTo>
                    <a:pt x="1067" y="139"/>
                  </a:lnTo>
                  <a:lnTo>
                    <a:pt x="1068" y="136"/>
                  </a:lnTo>
                  <a:lnTo>
                    <a:pt x="1072" y="118"/>
                  </a:lnTo>
                  <a:lnTo>
                    <a:pt x="1073" y="136"/>
                  </a:lnTo>
                  <a:lnTo>
                    <a:pt x="1077" y="132"/>
                  </a:lnTo>
                  <a:lnTo>
                    <a:pt x="1080" y="131"/>
                  </a:lnTo>
                  <a:lnTo>
                    <a:pt x="1082" y="131"/>
                  </a:lnTo>
                  <a:lnTo>
                    <a:pt x="1085" y="127"/>
                  </a:lnTo>
                  <a:lnTo>
                    <a:pt x="1088" y="137"/>
                  </a:lnTo>
                  <a:lnTo>
                    <a:pt x="1090" y="126"/>
                  </a:lnTo>
                  <a:lnTo>
                    <a:pt x="1093" y="129"/>
                  </a:lnTo>
                  <a:lnTo>
                    <a:pt x="1095" y="141"/>
                  </a:lnTo>
                  <a:lnTo>
                    <a:pt x="1098" y="139"/>
                  </a:lnTo>
                  <a:lnTo>
                    <a:pt x="1101" y="134"/>
                  </a:lnTo>
                  <a:lnTo>
                    <a:pt x="1103" y="134"/>
                  </a:lnTo>
                  <a:lnTo>
                    <a:pt x="1106" y="126"/>
                  </a:lnTo>
                  <a:lnTo>
                    <a:pt x="1110" y="134"/>
                  </a:lnTo>
                  <a:lnTo>
                    <a:pt x="1111" y="137"/>
                  </a:lnTo>
                  <a:lnTo>
                    <a:pt x="1115" y="136"/>
                  </a:lnTo>
                  <a:lnTo>
                    <a:pt x="1116" y="136"/>
                  </a:lnTo>
                  <a:lnTo>
                    <a:pt x="1120" y="106"/>
                  </a:lnTo>
                  <a:lnTo>
                    <a:pt x="1123" y="137"/>
                  </a:lnTo>
                  <a:lnTo>
                    <a:pt x="1125" y="131"/>
                  </a:lnTo>
                  <a:lnTo>
                    <a:pt x="1128" y="104"/>
                  </a:lnTo>
                  <a:lnTo>
                    <a:pt x="1131" y="103"/>
                  </a:lnTo>
                  <a:lnTo>
                    <a:pt x="1133" y="124"/>
                  </a:lnTo>
                  <a:lnTo>
                    <a:pt x="1136" y="139"/>
                  </a:lnTo>
                  <a:lnTo>
                    <a:pt x="1138" y="114"/>
                  </a:lnTo>
                  <a:lnTo>
                    <a:pt x="1141" y="123"/>
                  </a:lnTo>
                  <a:lnTo>
                    <a:pt x="1145" y="126"/>
                  </a:lnTo>
                  <a:lnTo>
                    <a:pt x="1146" y="116"/>
                  </a:lnTo>
                  <a:lnTo>
                    <a:pt x="1150" y="53"/>
                  </a:lnTo>
                  <a:lnTo>
                    <a:pt x="1153" y="123"/>
                  </a:lnTo>
                  <a:lnTo>
                    <a:pt x="1155" y="113"/>
                  </a:lnTo>
                  <a:lnTo>
                    <a:pt x="1158" y="109"/>
                  </a:lnTo>
                  <a:lnTo>
                    <a:pt x="1160" y="61"/>
                  </a:lnTo>
                  <a:lnTo>
                    <a:pt x="1163" y="118"/>
                  </a:lnTo>
                  <a:lnTo>
                    <a:pt x="1166" y="61"/>
                  </a:lnTo>
                  <a:lnTo>
                    <a:pt x="1168" y="124"/>
                  </a:lnTo>
                  <a:lnTo>
                    <a:pt x="1171" y="50"/>
                  </a:lnTo>
                  <a:lnTo>
                    <a:pt x="1174" y="71"/>
                  </a:lnTo>
                  <a:lnTo>
                    <a:pt x="1176" y="45"/>
                  </a:lnTo>
                  <a:lnTo>
                    <a:pt x="1179" y="59"/>
                  </a:lnTo>
                  <a:lnTo>
                    <a:pt x="1181" y="118"/>
                  </a:lnTo>
                  <a:lnTo>
                    <a:pt x="1184" y="91"/>
                  </a:lnTo>
                  <a:lnTo>
                    <a:pt x="1188" y="78"/>
                  </a:lnTo>
                  <a:lnTo>
                    <a:pt x="1189" y="89"/>
                  </a:lnTo>
                  <a:lnTo>
                    <a:pt x="1193" y="118"/>
                  </a:lnTo>
                  <a:lnTo>
                    <a:pt x="1196" y="99"/>
                  </a:lnTo>
                  <a:lnTo>
                    <a:pt x="1198" y="86"/>
                  </a:lnTo>
                  <a:lnTo>
                    <a:pt x="1201" y="109"/>
                  </a:lnTo>
                  <a:lnTo>
                    <a:pt x="1203" y="139"/>
                  </a:lnTo>
                  <a:lnTo>
                    <a:pt x="1206" y="119"/>
                  </a:lnTo>
                  <a:lnTo>
                    <a:pt x="1209" y="91"/>
                  </a:lnTo>
                  <a:lnTo>
                    <a:pt x="1211" y="118"/>
                  </a:lnTo>
                  <a:lnTo>
                    <a:pt x="1214" y="109"/>
                  </a:lnTo>
                  <a:lnTo>
                    <a:pt x="1218" y="109"/>
                  </a:lnTo>
                  <a:lnTo>
                    <a:pt x="1219" y="111"/>
                  </a:lnTo>
                  <a:lnTo>
                    <a:pt x="1223" y="109"/>
                  </a:lnTo>
                  <a:lnTo>
                    <a:pt x="1224" y="111"/>
                  </a:lnTo>
                  <a:lnTo>
                    <a:pt x="1228" y="109"/>
                  </a:lnTo>
                  <a:lnTo>
                    <a:pt x="1231" y="127"/>
                  </a:lnTo>
                  <a:lnTo>
                    <a:pt x="1233" y="123"/>
                  </a:lnTo>
                  <a:lnTo>
                    <a:pt x="1236" y="114"/>
                  </a:lnTo>
                  <a:lnTo>
                    <a:pt x="1239" y="121"/>
                  </a:lnTo>
                  <a:lnTo>
                    <a:pt x="1241" y="131"/>
                  </a:lnTo>
                  <a:lnTo>
                    <a:pt x="1244" y="111"/>
                  </a:lnTo>
                  <a:lnTo>
                    <a:pt x="1248" y="124"/>
                  </a:lnTo>
                  <a:lnTo>
                    <a:pt x="1249" y="114"/>
                  </a:lnTo>
                  <a:lnTo>
                    <a:pt x="1252" y="127"/>
                  </a:lnTo>
                  <a:lnTo>
                    <a:pt x="1254" y="132"/>
                  </a:lnTo>
                  <a:lnTo>
                    <a:pt x="1257" y="129"/>
                  </a:lnTo>
                  <a:lnTo>
                    <a:pt x="1261" y="134"/>
                  </a:lnTo>
                  <a:lnTo>
                    <a:pt x="1262" y="124"/>
                  </a:lnTo>
                  <a:lnTo>
                    <a:pt x="1266" y="141"/>
                  </a:lnTo>
                  <a:lnTo>
                    <a:pt x="1269" y="131"/>
                  </a:lnTo>
                  <a:lnTo>
                    <a:pt x="1271" y="127"/>
                  </a:lnTo>
                  <a:lnTo>
                    <a:pt x="1274" y="144"/>
                  </a:lnTo>
                  <a:lnTo>
                    <a:pt x="1276" y="129"/>
                  </a:lnTo>
                  <a:lnTo>
                    <a:pt x="1279" y="139"/>
                  </a:lnTo>
                  <a:lnTo>
                    <a:pt x="1282" y="126"/>
                  </a:lnTo>
                  <a:lnTo>
                    <a:pt x="1284" y="136"/>
                  </a:lnTo>
                  <a:lnTo>
                    <a:pt x="1287" y="129"/>
                  </a:lnTo>
                  <a:lnTo>
                    <a:pt x="1289" y="142"/>
                  </a:lnTo>
                  <a:lnTo>
                    <a:pt x="1292" y="131"/>
                  </a:lnTo>
                  <a:lnTo>
                    <a:pt x="1296" y="141"/>
                  </a:lnTo>
                  <a:lnTo>
                    <a:pt x="1297" y="142"/>
                  </a:lnTo>
                  <a:lnTo>
                    <a:pt x="1301" y="141"/>
                  </a:lnTo>
                  <a:lnTo>
                    <a:pt x="1304" y="132"/>
                  </a:lnTo>
                  <a:lnTo>
                    <a:pt x="1306" y="121"/>
                  </a:lnTo>
                  <a:lnTo>
                    <a:pt x="1309" y="132"/>
                  </a:lnTo>
                  <a:lnTo>
                    <a:pt x="1312" y="136"/>
                  </a:lnTo>
                  <a:lnTo>
                    <a:pt x="1314" y="139"/>
                  </a:lnTo>
                  <a:lnTo>
                    <a:pt x="1317" y="132"/>
                  </a:lnTo>
                  <a:lnTo>
                    <a:pt x="1319" y="142"/>
                  </a:lnTo>
                  <a:lnTo>
                    <a:pt x="1322" y="137"/>
                  </a:lnTo>
                  <a:lnTo>
                    <a:pt x="1325" y="137"/>
                  </a:lnTo>
                  <a:lnTo>
                    <a:pt x="1327" y="141"/>
                  </a:lnTo>
                  <a:lnTo>
                    <a:pt x="1330" y="139"/>
                  </a:lnTo>
                  <a:lnTo>
                    <a:pt x="1334" y="136"/>
                  </a:lnTo>
                  <a:lnTo>
                    <a:pt x="1335" y="137"/>
                  </a:lnTo>
                  <a:lnTo>
                    <a:pt x="1339" y="142"/>
                  </a:lnTo>
                  <a:lnTo>
                    <a:pt x="1340" y="136"/>
                  </a:lnTo>
                  <a:lnTo>
                    <a:pt x="1344" y="141"/>
                  </a:lnTo>
                  <a:lnTo>
                    <a:pt x="1347" y="136"/>
                  </a:lnTo>
                  <a:lnTo>
                    <a:pt x="1349" y="127"/>
                  </a:lnTo>
                  <a:lnTo>
                    <a:pt x="1352" y="134"/>
                  </a:lnTo>
                  <a:lnTo>
                    <a:pt x="1355" y="144"/>
                  </a:lnTo>
                  <a:lnTo>
                    <a:pt x="1357" y="136"/>
                  </a:lnTo>
                  <a:lnTo>
                    <a:pt x="1360" y="139"/>
                  </a:lnTo>
                  <a:lnTo>
                    <a:pt x="1362" y="139"/>
                  </a:lnTo>
                  <a:lnTo>
                    <a:pt x="1365" y="136"/>
                  </a:lnTo>
                  <a:lnTo>
                    <a:pt x="1369" y="134"/>
                  </a:lnTo>
                  <a:lnTo>
                    <a:pt x="1370" y="139"/>
                  </a:lnTo>
                  <a:lnTo>
                    <a:pt x="1374" y="141"/>
                  </a:lnTo>
                  <a:lnTo>
                    <a:pt x="1377" y="139"/>
                  </a:lnTo>
                  <a:lnTo>
                    <a:pt x="1379" y="142"/>
                  </a:lnTo>
                  <a:lnTo>
                    <a:pt x="1382" y="139"/>
                  </a:lnTo>
                  <a:lnTo>
                    <a:pt x="1384" y="141"/>
                  </a:lnTo>
                  <a:lnTo>
                    <a:pt x="1387" y="132"/>
                  </a:lnTo>
                  <a:lnTo>
                    <a:pt x="1390" y="131"/>
                  </a:lnTo>
                  <a:lnTo>
                    <a:pt x="1392" y="136"/>
                  </a:lnTo>
                  <a:lnTo>
                    <a:pt x="1395" y="142"/>
                  </a:lnTo>
                  <a:lnTo>
                    <a:pt x="1399" y="142"/>
                  </a:lnTo>
                  <a:lnTo>
                    <a:pt x="1400" y="141"/>
                  </a:lnTo>
                  <a:lnTo>
                    <a:pt x="1403" y="129"/>
                  </a:lnTo>
                  <a:lnTo>
                    <a:pt x="1405" y="144"/>
                  </a:lnTo>
                  <a:lnTo>
                    <a:pt x="1408" y="141"/>
                  </a:lnTo>
                  <a:lnTo>
                    <a:pt x="1412" y="139"/>
                  </a:lnTo>
                  <a:lnTo>
                    <a:pt x="1413" y="141"/>
                  </a:lnTo>
                  <a:lnTo>
                    <a:pt x="1417" y="142"/>
                  </a:lnTo>
                  <a:lnTo>
                    <a:pt x="1420" y="141"/>
                  </a:lnTo>
                  <a:lnTo>
                    <a:pt x="1422" y="139"/>
                  </a:lnTo>
                  <a:lnTo>
                    <a:pt x="1425" y="141"/>
                  </a:lnTo>
                  <a:lnTo>
                    <a:pt x="1427" y="144"/>
                  </a:lnTo>
                  <a:lnTo>
                    <a:pt x="1430" y="136"/>
                  </a:lnTo>
                  <a:lnTo>
                    <a:pt x="1433" y="141"/>
                  </a:lnTo>
                  <a:lnTo>
                    <a:pt x="1435" y="141"/>
                  </a:lnTo>
                  <a:lnTo>
                    <a:pt x="1438" y="134"/>
                  </a:lnTo>
                  <a:lnTo>
                    <a:pt x="1442" y="139"/>
                  </a:lnTo>
                  <a:lnTo>
                    <a:pt x="1443" y="136"/>
                  </a:lnTo>
                  <a:lnTo>
                    <a:pt x="1447" y="141"/>
                  </a:lnTo>
                  <a:lnTo>
                    <a:pt x="1448" y="132"/>
                  </a:lnTo>
                  <a:lnTo>
                    <a:pt x="1452" y="142"/>
                  </a:lnTo>
                  <a:lnTo>
                    <a:pt x="1455" y="142"/>
                  </a:lnTo>
                  <a:lnTo>
                    <a:pt x="1457" y="136"/>
                  </a:lnTo>
                  <a:lnTo>
                    <a:pt x="1460" y="142"/>
                  </a:lnTo>
                  <a:lnTo>
                    <a:pt x="1463" y="131"/>
                  </a:lnTo>
                  <a:lnTo>
                    <a:pt x="1465" y="132"/>
                  </a:lnTo>
                  <a:lnTo>
                    <a:pt x="1468" y="139"/>
                  </a:lnTo>
                  <a:lnTo>
                    <a:pt x="1470" y="142"/>
                  </a:lnTo>
                  <a:lnTo>
                    <a:pt x="1473" y="139"/>
                  </a:lnTo>
                  <a:lnTo>
                    <a:pt x="1476" y="137"/>
                  </a:lnTo>
                  <a:lnTo>
                    <a:pt x="1478" y="141"/>
                  </a:lnTo>
                  <a:lnTo>
                    <a:pt x="1481" y="136"/>
                  </a:lnTo>
                  <a:lnTo>
                    <a:pt x="1485" y="141"/>
                  </a:lnTo>
                  <a:lnTo>
                    <a:pt x="1486" y="141"/>
                  </a:lnTo>
                  <a:lnTo>
                    <a:pt x="1490" y="139"/>
                  </a:lnTo>
                  <a:lnTo>
                    <a:pt x="1491" y="131"/>
                  </a:lnTo>
                  <a:lnTo>
                    <a:pt x="1495" y="137"/>
                  </a:lnTo>
                  <a:lnTo>
                    <a:pt x="1498" y="129"/>
                  </a:lnTo>
                  <a:lnTo>
                    <a:pt x="1500" y="139"/>
                  </a:lnTo>
                  <a:lnTo>
                    <a:pt x="1503" y="136"/>
                  </a:lnTo>
                  <a:lnTo>
                    <a:pt x="1506" y="144"/>
                  </a:lnTo>
                  <a:lnTo>
                    <a:pt x="1508" y="136"/>
                  </a:lnTo>
                  <a:lnTo>
                    <a:pt x="1511" y="134"/>
                  </a:lnTo>
                  <a:lnTo>
                    <a:pt x="1515" y="137"/>
                  </a:lnTo>
                  <a:lnTo>
                    <a:pt x="1516" y="126"/>
                  </a:lnTo>
                  <a:lnTo>
                    <a:pt x="1520" y="139"/>
                  </a:lnTo>
                  <a:lnTo>
                    <a:pt x="1521" y="141"/>
                  </a:lnTo>
                  <a:lnTo>
                    <a:pt x="1525" y="141"/>
                  </a:lnTo>
                  <a:lnTo>
                    <a:pt x="1528" y="142"/>
                  </a:lnTo>
                  <a:lnTo>
                    <a:pt x="1530" y="144"/>
                  </a:lnTo>
                  <a:lnTo>
                    <a:pt x="1533" y="139"/>
                  </a:lnTo>
                  <a:lnTo>
                    <a:pt x="1535" y="131"/>
                  </a:lnTo>
                  <a:lnTo>
                    <a:pt x="1538" y="139"/>
                  </a:lnTo>
                  <a:lnTo>
                    <a:pt x="1541" y="141"/>
                  </a:lnTo>
                  <a:lnTo>
                    <a:pt x="1543" y="141"/>
                  </a:lnTo>
                  <a:lnTo>
                    <a:pt x="1546" y="131"/>
                  </a:lnTo>
                  <a:lnTo>
                    <a:pt x="1550" y="137"/>
                  </a:lnTo>
                  <a:lnTo>
                    <a:pt x="1551" y="139"/>
                  </a:lnTo>
                  <a:lnTo>
                    <a:pt x="1554" y="126"/>
                  </a:lnTo>
                  <a:lnTo>
                    <a:pt x="1556" y="142"/>
                  </a:lnTo>
                  <a:lnTo>
                    <a:pt x="1559" y="129"/>
                  </a:lnTo>
                  <a:lnTo>
                    <a:pt x="1563" y="132"/>
                  </a:lnTo>
                  <a:lnTo>
                    <a:pt x="1564" y="134"/>
                  </a:lnTo>
                  <a:lnTo>
                    <a:pt x="1568" y="121"/>
                  </a:lnTo>
                  <a:lnTo>
                    <a:pt x="1571" y="136"/>
                  </a:lnTo>
                  <a:lnTo>
                    <a:pt x="1573" y="132"/>
                  </a:lnTo>
                  <a:lnTo>
                    <a:pt x="1576" y="141"/>
                  </a:lnTo>
                  <a:lnTo>
                    <a:pt x="1579" y="139"/>
                  </a:lnTo>
                  <a:lnTo>
                    <a:pt x="1581" y="132"/>
                  </a:lnTo>
                  <a:lnTo>
                    <a:pt x="1584" y="142"/>
                  </a:lnTo>
                  <a:lnTo>
                    <a:pt x="1586" y="139"/>
                  </a:lnTo>
                  <a:lnTo>
                    <a:pt x="1589" y="137"/>
                  </a:lnTo>
                  <a:lnTo>
                    <a:pt x="1593" y="141"/>
                  </a:lnTo>
                  <a:lnTo>
                    <a:pt x="1594" y="139"/>
                  </a:lnTo>
                  <a:lnTo>
                    <a:pt x="1598" y="136"/>
                  </a:lnTo>
                  <a:lnTo>
                    <a:pt x="1601" y="142"/>
                  </a:lnTo>
                  <a:lnTo>
                    <a:pt x="1603" y="137"/>
                  </a:lnTo>
                  <a:lnTo>
                    <a:pt x="1606" y="141"/>
                  </a:lnTo>
                  <a:lnTo>
                    <a:pt x="1608" y="136"/>
                  </a:lnTo>
                  <a:lnTo>
                    <a:pt x="1611" y="144"/>
                  </a:lnTo>
                  <a:lnTo>
                    <a:pt x="1614" y="139"/>
                  </a:lnTo>
                  <a:lnTo>
                    <a:pt x="1616" y="131"/>
                  </a:lnTo>
                  <a:lnTo>
                    <a:pt x="1619" y="139"/>
                  </a:lnTo>
                  <a:lnTo>
                    <a:pt x="1621" y="141"/>
                  </a:lnTo>
                  <a:lnTo>
                    <a:pt x="1624" y="139"/>
                  </a:lnTo>
                  <a:lnTo>
                    <a:pt x="1627" y="139"/>
                  </a:lnTo>
                  <a:lnTo>
                    <a:pt x="1629" y="141"/>
                  </a:lnTo>
                  <a:lnTo>
                    <a:pt x="1632" y="141"/>
                  </a:lnTo>
                  <a:lnTo>
                    <a:pt x="1636" y="136"/>
                  </a:lnTo>
                  <a:lnTo>
                    <a:pt x="1637" y="137"/>
                  </a:lnTo>
                  <a:lnTo>
                    <a:pt x="1641" y="142"/>
                  </a:lnTo>
                  <a:lnTo>
                    <a:pt x="1644" y="141"/>
                  </a:lnTo>
                  <a:lnTo>
                    <a:pt x="1646" y="141"/>
                  </a:lnTo>
                  <a:lnTo>
                    <a:pt x="1649" y="137"/>
                  </a:lnTo>
                  <a:lnTo>
                    <a:pt x="1651" y="136"/>
                  </a:lnTo>
                  <a:lnTo>
                    <a:pt x="1654" y="134"/>
                  </a:lnTo>
                  <a:lnTo>
                    <a:pt x="1657" y="134"/>
                  </a:lnTo>
                  <a:lnTo>
                    <a:pt x="1659" y="141"/>
                  </a:lnTo>
                  <a:lnTo>
                    <a:pt x="1662" y="139"/>
                  </a:lnTo>
                  <a:lnTo>
                    <a:pt x="1666" y="141"/>
                  </a:lnTo>
                  <a:lnTo>
                    <a:pt x="1667" y="136"/>
                  </a:lnTo>
                  <a:lnTo>
                    <a:pt x="1671" y="139"/>
                  </a:lnTo>
                  <a:lnTo>
                    <a:pt x="1672" y="141"/>
                  </a:lnTo>
                  <a:lnTo>
                    <a:pt x="1676" y="142"/>
                  </a:lnTo>
                  <a:lnTo>
                    <a:pt x="1679" y="141"/>
                  </a:lnTo>
                  <a:lnTo>
                    <a:pt x="1681" y="139"/>
                  </a:lnTo>
                  <a:lnTo>
                    <a:pt x="1684" y="132"/>
                  </a:lnTo>
                  <a:lnTo>
                    <a:pt x="1686" y="144"/>
                  </a:lnTo>
                  <a:lnTo>
                    <a:pt x="1689" y="131"/>
                  </a:lnTo>
                  <a:lnTo>
                    <a:pt x="1692" y="142"/>
                  </a:lnTo>
                  <a:lnTo>
                    <a:pt x="1694" y="139"/>
                  </a:lnTo>
                  <a:lnTo>
                    <a:pt x="1697" y="142"/>
                  </a:lnTo>
                  <a:lnTo>
                    <a:pt x="1701" y="137"/>
                  </a:lnTo>
                  <a:lnTo>
                    <a:pt x="1702" y="141"/>
                  </a:lnTo>
                  <a:lnTo>
                    <a:pt x="1705" y="141"/>
                  </a:lnTo>
                  <a:lnTo>
                    <a:pt x="1709" y="139"/>
                  </a:lnTo>
                  <a:lnTo>
                    <a:pt x="1710" y="141"/>
                  </a:lnTo>
                  <a:lnTo>
                    <a:pt x="1714" y="139"/>
                  </a:lnTo>
                  <a:lnTo>
                    <a:pt x="1715" y="141"/>
                  </a:lnTo>
                  <a:lnTo>
                    <a:pt x="1719" y="141"/>
                  </a:lnTo>
                  <a:lnTo>
                    <a:pt x="1722" y="142"/>
                  </a:lnTo>
                  <a:lnTo>
                    <a:pt x="1724" y="139"/>
                  </a:lnTo>
                  <a:lnTo>
                    <a:pt x="1727" y="142"/>
                  </a:lnTo>
                  <a:lnTo>
                    <a:pt x="1730" y="132"/>
                  </a:lnTo>
                  <a:lnTo>
                    <a:pt x="1732" y="142"/>
                  </a:lnTo>
                  <a:lnTo>
                    <a:pt x="1735" y="139"/>
                  </a:lnTo>
                  <a:lnTo>
                    <a:pt x="1737" y="139"/>
                  </a:lnTo>
                  <a:lnTo>
                    <a:pt x="1740" y="137"/>
                  </a:lnTo>
                  <a:lnTo>
                    <a:pt x="1744" y="134"/>
                  </a:lnTo>
                  <a:lnTo>
                    <a:pt x="1745" y="144"/>
                  </a:lnTo>
                  <a:lnTo>
                    <a:pt x="1749" y="137"/>
                  </a:lnTo>
                  <a:lnTo>
                    <a:pt x="1752" y="142"/>
                  </a:lnTo>
                  <a:lnTo>
                    <a:pt x="1754" y="136"/>
                  </a:lnTo>
                  <a:lnTo>
                    <a:pt x="1757" y="136"/>
                  </a:lnTo>
                  <a:lnTo>
                    <a:pt x="1759" y="139"/>
                  </a:lnTo>
                  <a:lnTo>
                    <a:pt x="1762" y="131"/>
                  </a:lnTo>
                  <a:lnTo>
                    <a:pt x="1765" y="136"/>
                  </a:lnTo>
                  <a:lnTo>
                    <a:pt x="1767" y="139"/>
                  </a:lnTo>
                  <a:lnTo>
                    <a:pt x="1770" y="137"/>
                  </a:lnTo>
                  <a:lnTo>
                    <a:pt x="1774" y="132"/>
                  </a:lnTo>
                  <a:lnTo>
                    <a:pt x="1775" y="136"/>
                  </a:lnTo>
                  <a:lnTo>
                    <a:pt x="1778" y="142"/>
                  </a:lnTo>
                  <a:lnTo>
                    <a:pt x="1780" y="137"/>
                  </a:lnTo>
                  <a:lnTo>
                    <a:pt x="1783" y="141"/>
                  </a:lnTo>
                  <a:lnTo>
                    <a:pt x="1787" y="137"/>
                  </a:lnTo>
                  <a:lnTo>
                    <a:pt x="1788" y="136"/>
                  </a:lnTo>
                  <a:lnTo>
                    <a:pt x="1792" y="137"/>
                  </a:lnTo>
                  <a:lnTo>
                    <a:pt x="1795" y="136"/>
                  </a:lnTo>
                  <a:lnTo>
                    <a:pt x="1797" y="141"/>
                  </a:lnTo>
                  <a:lnTo>
                    <a:pt x="1800" y="136"/>
                  </a:lnTo>
                  <a:lnTo>
                    <a:pt x="1802" y="142"/>
                  </a:lnTo>
                  <a:lnTo>
                    <a:pt x="1805" y="132"/>
                  </a:lnTo>
                  <a:lnTo>
                    <a:pt x="1808" y="132"/>
                  </a:lnTo>
                  <a:lnTo>
                    <a:pt x="1810" y="141"/>
                  </a:lnTo>
                  <a:lnTo>
                    <a:pt x="1813" y="139"/>
                  </a:lnTo>
                  <a:lnTo>
                    <a:pt x="1817" y="139"/>
                  </a:lnTo>
                  <a:lnTo>
                    <a:pt x="1818" y="139"/>
                  </a:lnTo>
                  <a:lnTo>
                    <a:pt x="1822" y="144"/>
                  </a:lnTo>
                  <a:lnTo>
                    <a:pt x="1823" y="137"/>
                  </a:lnTo>
                  <a:lnTo>
                    <a:pt x="1827" y="134"/>
                  </a:lnTo>
                  <a:lnTo>
                    <a:pt x="1830" y="141"/>
                  </a:lnTo>
                  <a:lnTo>
                    <a:pt x="1832" y="136"/>
                  </a:lnTo>
                  <a:lnTo>
                    <a:pt x="1835" y="136"/>
                  </a:lnTo>
                  <a:lnTo>
                    <a:pt x="1838" y="136"/>
                  </a:lnTo>
                  <a:lnTo>
                    <a:pt x="1840" y="132"/>
                  </a:lnTo>
                  <a:lnTo>
                    <a:pt x="1843" y="142"/>
                  </a:lnTo>
                  <a:lnTo>
                    <a:pt x="1847" y="142"/>
                  </a:lnTo>
                  <a:lnTo>
                    <a:pt x="1848" y="142"/>
                  </a:lnTo>
                  <a:lnTo>
                    <a:pt x="1851" y="139"/>
                  </a:lnTo>
                  <a:lnTo>
                    <a:pt x="1853" y="129"/>
                  </a:lnTo>
                  <a:lnTo>
                    <a:pt x="1856" y="134"/>
                  </a:lnTo>
                  <a:lnTo>
                    <a:pt x="1860" y="141"/>
                  </a:lnTo>
                  <a:lnTo>
                    <a:pt x="1861" y="137"/>
                  </a:lnTo>
                  <a:lnTo>
                    <a:pt x="1865" y="127"/>
                  </a:lnTo>
                  <a:lnTo>
                    <a:pt x="1866" y="137"/>
                  </a:lnTo>
                  <a:lnTo>
                    <a:pt x="1870" y="136"/>
                  </a:lnTo>
                  <a:lnTo>
                    <a:pt x="1873" y="136"/>
                  </a:lnTo>
                  <a:lnTo>
                    <a:pt x="1875" y="132"/>
                  </a:lnTo>
                  <a:lnTo>
                    <a:pt x="1878" y="141"/>
                  </a:lnTo>
                  <a:lnTo>
                    <a:pt x="1881" y="141"/>
                  </a:lnTo>
                  <a:lnTo>
                    <a:pt x="1883" y="137"/>
                  </a:lnTo>
                  <a:lnTo>
                    <a:pt x="1886" y="132"/>
                  </a:lnTo>
                  <a:lnTo>
                    <a:pt x="1888" y="137"/>
                  </a:lnTo>
                  <a:lnTo>
                    <a:pt x="1891" y="141"/>
                  </a:lnTo>
                  <a:lnTo>
                    <a:pt x="1895" y="136"/>
                  </a:lnTo>
                  <a:lnTo>
                    <a:pt x="1896" y="141"/>
                  </a:lnTo>
                  <a:lnTo>
                    <a:pt x="1900" y="132"/>
                  </a:lnTo>
                  <a:lnTo>
                    <a:pt x="1903" y="126"/>
                  </a:lnTo>
                  <a:lnTo>
                    <a:pt x="1905" y="126"/>
                  </a:lnTo>
                  <a:lnTo>
                    <a:pt x="1908" y="142"/>
                  </a:lnTo>
                  <a:lnTo>
                    <a:pt x="1911" y="134"/>
                  </a:lnTo>
                  <a:lnTo>
                    <a:pt x="1913" y="137"/>
                  </a:lnTo>
                  <a:lnTo>
                    <a:pt x="1916" y="137"/>
                  </a:lnTo>
                  <a:lnTo>
                    <a:pt x="1918" y="132"/>
                  </a:lnTo>
                  <a:lnTo>
                    <a:pt x="1921" y="142"/>
                  </a:lnTo>
                  <a:lnTo>
                    <a:pt x="1925" y="134"/>
                  </a:lnTo>
                  <a:lnTo>
                    <a:pt x="1926" y="124"/>
                  </a:lnTo>
                  <a:lnTo>
                    <a:pt x="1929" y="136"/>
                  </a:lnTo>
                  <a:lnTo>
                    <a:pt x="1933" y="136"/>
                  </a:lnTo>
                  <a:lnTo>
                    <a:pt x="1934" y="141"/>
                  </a:lnTo>
                  <a:lnTo>
                    <a:pt x="1938" y="129"/>
                  </a:lnTo>
                  <a:lnTo>
                    <a:pt x="1939" y="116"/>
                  </a:lnTo>
                  <a:lnTo>
                    <a:pt x="1943" y="132"/>
                  </a:lnTo>
                  <a:lnTo>
                    <a:pt x="1946" y="124"/>
                  </a:lnTo>
                  <a:lnTo>
                    <a:pt x="1948" y="131"/>
                  </a:lnTo>
                  <a:lnTo>
                    <a:pt x="1951" y="123"/>
                  </a:lnTo>
                  <a:lnTo>
                    <a:pt x="1953" y="126"/>
                  </a:lnTo>
                  <a:lnTo>
                    <a:pt x="1956" y="134"/>
                  </a:lnTo>
                  <a:lnTo>
                    <a:pt x="1959" y="129"/>
                  </a:lnTo>
                  <a:lnTo>
                    <a:pt x="1961" y="121"/>
                  </a:lnTo>
                  <a:lnTo>
                    <a:pt x="1964" y="144"/>
                  </a:lnTo>
                  <a:lnTo>
                    <a:pt x="1968" y="126"/>
                  </a:lnTo>
                  <a:lnTo>
                    <a:pt x="1969" y="132"/>
                  </a:lnTo>
                  <a:lnTo>
                    <a:pt x="1973" y="119"/>
                  </a:lnTo>
                  <a:lnTo>
                    <a:pt x="1976" y="109"/>
                  </a:lnTo>
                  <a:lnTo>
                    <a:pt x="1978" y="129"/>
                  </a:lnTo>
                  <a:lnTo>
                    <a:pt x="1981" y="109"/>
                  </a:lnTo>
                  <a:lnTo>
                    <a:pt x="1983" y="141"/>
                  </a:lnTo>
                  <a:lnTo>
                    <a:pt x="1986" y="94"/>
                  </a:lnTo>
                  <a:lnTo>
                    <a:pt x="1989" y="106"/>
                  </a:lnTo>
                  <a:lnTo>
                    <a:pt x="1991" y="129"/>
                  </a:lnTo>
                  <a:lnTo>
                    <a:pt x="1994" y="96"/>
                  </a:lnTo>
                  <a:lnTo>
                    <a:pt x="1998" y="104"/>
                  </a:lnTo>
                  <a:lnTo>
                    <a:pt x="1999" y="116"/>
                  </a:lnTo>
                  <a:lnTo>
                    <a:pt x="2002" y="0"/>
                  </a:lnTo>
                  <a:lnTo>
                    <a:pt x="2004" y="132"/>
                  </a:lnTo>
                  <a:lnTo>
                    <a:pt x="2007" y="93"/>
                  </a:lnTo>
                  <a:lnTo>
                    <a:pt x="2011" y="50"/>
                  </a:lnTo>
                  <a:lnTo>
                    <a:pt x="2012" y="121"/>
                  </a:lnTo>
                  <a:lnTo>
                    <a:pt x="2016" y="93"/>
                  </a:lnTo>
                  <a:lnTo>
                    <a:pt x="2019" y="81"/>
                  </a:lnTo>
                  <a:lnTo>
                    <a:pt x="2021" y="23"/>
                  </a:lnTo>
                  <a:lnTo>
                    <a:pt x="2024" y="9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0" name="Freeform 414"/>
            <p:cNvSpPr>
              <a:spLocks/>
            </p:cNvSpPr>
            <p:nvPr/>
          </p:nvSpPr>
          <p:spPr bwMode="auto">
            <a:xfrm>
              <a:off x="2693" y="2790"/>
              <a:ext cx="491" cy="75"/>
            </a:xfrm>
            <a:custGeom>
              <a:avLst/>
              <a:gdLst>
                <a:gd name="T0" fmla="*/ 5 w 491"/>
                <a:gd name="T1" fmla="*/ 62 h 75"/>
                <a:gd name="T2" fmla="*/ 13 w 491"/>
                <a:gd name="T3" fmla="*/ 32 h 75"/>
                <a:gd name="T4" fmla="*/ 22 w 491"/>
                <a:gd name="T5" fmla="*/ 47 h 75"/>
                <a:gd name="T6" fmla="*/ 30 w 491"/>
                <a:gd name="T7" fmla="*/ 65 h 75"/>
                <a:gd name="T8" fmla="*/ 38 w 491"/>
                <a:gd name="T9" fmla="*/ 62 h 75"/>
                <a:gd name="T10" fmla="*/ 45 w 491"/>
                <a:gd name="T11" fmla="*/ 58 h 75"/>
                <a:gd name="T12" fmla="*/ 53 w 491"/>
                <a:gd name="T13" fmla="*/ 47 h 75"/>
                <a:gd name="T14" fmla="*/ 61 w 491"/>
                <a:gd name="T15" fmla="*/ 60 h 75"/>
                <a:gd name="T16" fmla="*/ 70 w 491"/>
                <a:gd name="T17" fmla="*/ 65 h 75"/>
                <a:gd name="T18" fmla="*/ 78 w 491"/>
                <a:gd name="T19" fmla="*/ 62 h 75"/>
                <a:gd name="T20" fmla="*/ 86 w 491"/>
                <a:gd name="T21" fmla="*/ 67 h 75"/>
                <a:gd name="T22" fmla="*/ 95 w 491"/>
                <a:gd name="T23" fmla="*/ 54 h 75"/>
                <a:gd name="T24" fmla="*/ 103 w 491"/>
                <a:gd name="T25" fmla="*/ 63 h 75"/>
                <a:gd name="T26" fmla="*/ 110 w 491"/>
                <a:gd name="T27" fmla="*/ 67 h 75"/>
                <a:gd name="T28" fmla="*/ 118 w 491"/>
                <a:gd name="T29" fmla="*/ 67 h 75"/>
                <a:gd name="T30" fmla="*/ 126 w 491"/>
                <a:gd name="T31" fmla="*/ 70 h 75"/>
                <a:gd name="T32" fmla="*/ 134 w 491"/>
                <a:gd name="T33" fmla="*/ 57 h 75"/>
                <a:gd name="T34" fmla="*/ 143 w 491"/>
                <a:gd name="T35" fmla="*/ 75 h 75"/>
                <a:gd name="T36" fmla="*/ 151 w 491"/>
                <a:gd name="T37" fmla="*/ 73 h 75"/>
                <a:gd name="T38" fmla="*/ 159 w 491"/>
                <a:gd name="T39" fmla="*/ 57 h 75"/>
                <a:gd name="T40" fmla="*/ 168 w 491"/>
                <a:gd name="T41" fmla="*/ 68 h 75"/>
                <a:gd name="T42" fmla="*/ 174 w 491"/>
                <a:gd name="T43" fmla="*/ 63 h 75"/>
                <a:gd name="T44" fmla="*/ 183 w 491"/>
                <a:gd name="T45" fmla="*/ 60 h 75"/>
                <a:gd name="T46" fmla="*/ 191 w 491"/>
                <a:gd name="T47" fmla="*/ 72 h 75"/>
                <a:gd name="T48" fmla="*/ 199 w 491"/>
                <a:gd name="T49" fmla="*/ 63 h 75"/>
                <a:gd name="T50" fmla="*/ 207 w 491"/>
                <a:gd name="T51" fmla="*/ 63 h 75"/>
                <a:gd name="T52" fmla="*/ 216 w 491"/>
                <a:gd name="T53" fmla="*/ 68 h 75"/>
                <a:gd name="T54" fmla="*/ 224 w 491"/>
                <a:gd name="T55" fmla="*/ 68 h 75"/>
                <a:gd name="T56" fmla="*/ 232 w 491"/>
                <a:gd name="T57" fmla="*/ 63 h 75"/>
                <a:gd name="T58" fmla="*/ 239 w 491"/>
                <a:gd name="T59" fmla="*/ 70 h 75"/>
                <a:gd name="T60" fmla="*/ 247 w 491"/>
                <a:gd name="T61" fmla="*/ 63 h 75"/>
                <a:gd name="T62" fmla="*/ 256 w 491"/>
                <a:gd name="T63" fmla="*/ 67 h 75"/>
                <a:gd name="T64" fmla="*/ 264 w 491"/>
                <a:gd name="T65" fmla="*/ 72 h 75"/>
                <a:gd name="T66" fmla="*/ 272 w 491"/>
                <a:gd name="T67" fmla="*/ 73 h 75"/>
                <a:gd name="T68" fmla="*/ 280 w 491"/>
                <a:gd name="T69" fmla="*/ 73 h 75"/>
                <a:gd name="T70" fmla="*/ 289 w 491"/>
                <a:gd name="T71" fmla="*/ 65 h 75"/>
                <a:gd name="T72" fmla="*/ 297 w 491"/>
                <a:gd name="T73" fmla="*/ 72 h 75"/>
                <a:gd name="T74" fmla="*/ 305 w 491"/>
                <a:gd name="T75" fmla="*/ 68 h 75"/>
                <a:gd name="T76" fmla="*/ 312 w 491"/>
                <a:gd name="T77" fmla="*/ 72 h 75"/>
                <a:gd name="T78" fmla="*/ 320 w 491"/>
                <a:gd name="T79" fmla="*/ 72 h 75"/>
                <a:gd name="T80" fmla="*/ 329 w 491"/>
                <a:gd name="T81" fmla="*/ 75 h 75"/>
                <a:gd name="T82" fmla="*/ 337 w 491"/>
                <a:gd name="T83" fmla="*/ 70 h 75"/>
                <a:gd name="T84" fmla="*/ 345 w 491"/>
                <a:gd name="T85" fmla="*/ 73 h 75"/>
                <a:gd name="T86" fmla="*/ 354 w 491"/>
                <a:gd name="T87" fmla="*/ 68 h 75"/>
                <a:gd name="T88" fmla="*/ 362 w 491"/>
                <a:gd name="T89" fmla="*/ 68 h 75"/>
                <a:gd name="T90" fmla="*/ 370 w 491"/>
                <a:gd name="T91" fmla="*/ 68 h 75"/>
                <a:gd name="T92" fmla="*/ 377 w 491"/>
                <a:gd name="T93" fmla="*/ 73 h 75"/>
                <a:gd name="T94" fmla="*/ 385 w 491"/>
                <a:gd name="T95" fmla="*/ 70 h 75"/>
                <a:gd name="T96" fmla="*/ 393 w 491"/>
                <a:gd name="T97" fmla="*/ 68 h 75"/>
                <a:gd name="T98" fmla="*/ 402 w 491"/>
                <a:gd name="T99" fmla="*/ 70 h 75"/>
                <a:gd name="T100" fmla="*/ 410 w 491"/>
                <a:gd name="T101" fmla="*/ 73 h 75"/>
                <a:gd name="T102" fmla="*/ 418 w 491"/>
                <a:gd name="T103" fmla="*/ 75 h 75"/>
                <a:gd name="T104" fmla="*/ 427 w 491"/>
                <a:gd name="T105" fmla="*/ 72 h 75"/>
                <a:gd name="T106" fmla="*/ 435 w 491"/>
                <a:gd name="T107" fmla="*/ 73 h 75"/>
                <a:gd name="T108" fmla="*/ 441 w 491"/>
                <a:gd name="T109" fmla="*/ 70 h 75"/>
                <a:gd name="T110" fmla="*/ 450 w 491"/>
                <a:gd name="T111" fmla="*/ 72 h 75"/>
                <a:gd name="T112" fmla="*/ 458 w 491"/>
                <a:gd name="T113" fmla="*/ 75 h 75"/>
                <a:gd name="T114" fmla="*/ 466 w 491"/>
                <a:gd name="T115" fmla="*/ 70 h 75"/>
                <a:gd name="T116" fmla="*/ 475 w 491"/>
                <a:gd name="T117" fmla="*/ 63 h 75"/>
                <a:gd name="T118" fmla="*/ 483 w 491"/>
                <a:gd name="T119" fmla="*/ 67 h 75"/>
                <a:gd name="T120" fmla="*/ 491 w 491"/>
                <a:gd name="T121" fmla="*/ 7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75">
                  <a:moveTo>
                    <a:pt x="0" y="24"/>
                  </a:moveTo>
                  <a:lnTo>
                    <a:pt x="2" y="0"/>
                  </a:lnTo>
                  <a:lnTo>
                    <a:pt x="5" y="62"/>
                  </a:lnTo>
                  <a:lnTo>
                    <a:pt x="8" y="62"/>
                  </a:lnTo>
                  <a:lnTo>
                    <a:pt x="10" y="9"/>
                  </a:lnTo>
                  <a:lnTo>
                    <a:pt x="13" y="32"/>
                  </a:lnTo>
                  <a:lnTo>
                    <a:pt x="17" y="67"/>
                  </a:lnTo>
                  <a:lnTo>
                    <a:pt x="18" y="50"/>
                  </a:lnTo>
                  <a:lnTo>
                    <a:pt x="22" y="47"/>
                  </a:lnTo>
                  <a:lnTo>
                    <a:pt x="23" y="57"/>
                  </a:lnTo>
                  <a:lnTo>
                    <a:pt x="27" y="55"/>
                  </a:lnTo>
                  <a:lnTo>
                    <a:pt x="30" y="65"/>
                  </a:lnTo>
                  <a:lnTo>
                    <a:pt x="32" y="35"/>
                  </a:lnTo>
                  <a:lnTo>
                    <a:pt x="35" y="60"/>
                  </a:lnTo>
                  <a:lnTo>
                    <a:pt x="38" y="62"/>
                  </a:lnTo>
                  <a:lnTo>
                    <a:pt x="40" y="44"/>
                  </a:lnTo>
                  <a:lnTo>
                    <a:pt x="43" y="57"/>
                  </a:lnTo>
                  <a:lnTo>
                    <a:pt x="45" y="58"/>
                  </a:lnTo>
                  <a:lnTo>
                    <a:pt x="48" y="58"/>
                  </a:lnTo>
                  <a:lnTo>
                    <a:pt x="52" y="39"/>
                  </a:lnTo>
                  <a:lnTo>
                    <a:pt x="53" y="47"/>
                  </a:lnTo>
                  <a:lnTo>
                    <a:pt x="56" y="60"/>
                  </a:lnTo>
                  <a:lnTo>
                    <a:pt x="60" y="68"/>
                  </a:lnTo>
                  <a:lnTo>
                    <a:pt x="61" y="60"/>
                  </a:lnTo>
                  <a:lnTo>
                    <a:pt x="65" y="58"/>
                  </a:lnTo>
                  <a:lnTo>
                    <a:pt x="66" y="67"/>
                  </a:lnTo>
                  <a:lnTo>
                    <a:pt x="70" y="65"/>
                  </a:lnTo>
                  <a:lnTo>
                    <a:pt x="73" y="54"/>
                  </a:lnTo>
                  <a:lnTo>
                    <a:pt x="75" y="58"/>
                  </a:lnTo>
                  <a:lnTo>
                    <a:pt x="78" y="62"/>
                  </a:lnTo>
                  <a:lnTo>
                    <a:pt x="81" y="68"/>
                  </a:lnTo>
                  <a:lnTo>
                    <a:pt x="83" y="63"/>
                  </a:lnTo>
                  <a:lnTo>
                    <a:pt x="86" y="67"/>
                  </a:lnTo>
                  <a:lnTo>
                    <a:pt x="88" y="65"/>
                  </a:lnTo>
                  <a:lnTo>
                    <a:pt x="91" y="57"/>
                  </a:lnTo>
                  <a:lnTo>
                    <a:pt x="95" y="54"/>
                  </a:lnTo>
                  <a:lnTo>
                    <a:pt x="96" y="49"/>
                  </a:lnTo>
                  <a:lnTo>
                    <a:pt x="100" y="72"/>
                  </a:lnTo>
                  <a:lnTo>
                    <a:pt x="103" y="63"/>
                  </a:lnTo>
                  <a:lnTo>
                    <a:pt x="105" y="68"/>
                  </a:lnTo>
                  <a:lnTo>
                    <a:pt x="108" y="63"/>
                  </a:lnTo>
                  <a:lnTo>
                    <a:pt x="110" y="67"/>
                  </a:lnTo>
                  <a:lnTo>
                    <a:pt x="113" y="68"/>
                  </a:lnTo>
                  <a:lnTo>
                    <a:pt x="116" y="68"/>
                  </a:lnTo>
                  <a:lnTo>
                    <a:pt x="118" y="67"/>
                  </a:lnTo>
                  <a:lnTo>
                    <a:pt x="121" y="75"/>
                  </a:lnTo>
                  <a:lnTo>
                    <a:pt x="125" y="68"/>
                  </a:lnTo>
                  <a:lnTo>
                    <a:pt x="126" y="70"/>
                  </a:lnTo>
                  <a:lnTo>
                    <a:pt x="129" y="73"/>
                  </a:lnTo>
                  <a:lnTo>
                    <a:pt x="131" y="68"/>
                  </a:lnTo>
                  <a:lnTo>
                    <a:pt x="134" y="57"/>
                  </a:lnTo>
                  <a:lnTo>
                    <a:pt x="138" y="67"/>
                  </a:lnTo>
                  <a:lnTo>
                    <a:pt x="139" y="65"/>
                  </a:lnTo>
                  <a:lnTo>
                    <a:pt x="143" y="75"/>
                  </a:lnTo>
                  <a:lnTo>
                    <a:pt x="146" y="45"/>
                  </a:lnTo>
                  <a:lnTo>
                    <a:pt x="148" y="72"/>
                  </a:lnTo>
                  <a:lnTo>
                    <a:pt x="151" y="73"/>
                  </a:lnTo>
                  <a:lnTo>
                    <a:pt x="154" y="70"/>
                  </a:lnTo>
                  <a:lnTo>
                    <a:pt x="156" y="55"/>
                  </a:lnTo>
                  <a:lnTo>
                    <a:pt x="159" y="57"/>
                  </a:lnTo>
                  <a:lnTo>
                    <a:pt x="161" y="63"/>
                  </a:lnTo>
                  <a:lnTo>
                    <a:pt x="164" y="72"/>
                  </a:lnTo>
                  <a:lnTo>
                    <a:pt x="168" y="68"/>
                  </a:lnTo>
                  <a:lnTo>
                    <a:pt x="169" y="58"/>
                  </a:lnTo>
                  <a:lnTo>
                    <a:pt x="173" y="68"/>
                  </a:lnTo>
                  <a:lnTo>
                    <a:pt x="174" y="63"/>
                  </a:lnTo>
                  <a:lnTo>
                    <a:pt x="178" y="65"/>
                  </a:lnTo>
                  <a:lnTo>
                    <a:pt x="181" y="68"/>
                  </a:lnTo>
                  <a:lnTo>
                    <a:pt x="183" y="60"/>
                  </a:lnTo>
                  <a:lnTo>
                    <a:pt x="186" y="72"/>
                  </a:lnTo>
                  <a:lnTo>
                    <a:pt x="189" y="72"/>
                  </a:lnTo>
                  <a:lnTo>
                    <a:pt x="191" y="72"/>
                  </a:lnTo>
                  <a:lnTo>
                    <a:pt x="194" y="72"/>
                  </a:lnTo>
                  <a:lnTo>
                    <a:pt x="196" y="62"/>
                  </a:lnTo>
                  <a:lnTo>
                    <a:pt x="199" y="63"/>
                  </a:lnTo>
                  <a:lnTo>
                    <a:pt x="203" y="72"/>
                  </a:lnTo>
                  <a:lnTo>
                    <a:pt x="204" y="68"/>
                  </a:lnTo>
                  <a:lnTo>
                    <a:pt x="207" y="63"/>
                  </a:lnTo>
                  <a:lnTo>
                    <a:pt x="211" y="68"/>
                  </a:lnTo>
                  <a:lnTo>
                    <a:pt x="212" y="70"/>
                  </a:lnTo>
                  <a:lnTo>
                    <a:pt x="216" y="68"/>
                  </a:lnTo>
                  <a:lnTo>
                    <a:pt x="219" y="73"/>
                  </a:lnTo>
                  <a:lnTo>
                    <a:pt x="221" y="68"/>
                  </a:lnTo>
                  <a:lnTo>
                    <a:pt x="224" y="68"/>
                  </a:lnTo>
                  <a:lnTo>
                    <a:pt x="226" y="70"/>
                  </a:lnTo>
                  <a:lnTo>
                    <a:pt x="229" y="70"/>
                  </a:lnTo>
                  <a:lnTo>
                    <a:pt x="232" y="63"/>
                  </a:lnTo>
                  <a:lnTo>
                    <a:pt x="234" y="62"/>
                  </a:lnTo>
                  <a:lnTo>
                    <a:pt x="237" y="62"/>
                  </a:lnTo>
                  <a:lnTo>
                    <a:pt x="239" y="70"/>
                  </a:lnTo>
                  <a:lnTo>
                    <a:pt x="242" y="72"/>
                  </a:lnTo>
                  <a:lnTo>
                    <a:pt x="246" y="67"/>
                  </a:lnTo>
                  <a:lnTo>
                    <a:pt x="247" y="63"/>
                  </a:lnTo>
                  <a:lnTo>
                    <a:pt x="251" y="67"/>
                  </a:lnTo>
                  <a:lnTo>
                    <a:pt x="254" y="67"/>
                  </a:lnTo>
                  <a:lnTo>
                    <a:pt x="256" y="67"/>
                  </a:lnTo>
                  <a:lnTo>
                    <a:pt x="259" y="70"/>
                  </a:lnTo>
                  <a:lnTo>
                    <a:pt x="262" y="68"/>
                  </a:lnTo>
                  <a:lnTo>
                    <a:pt x="264" y="72"/>
                  </a:lnTo>
                  <a:lnTo>
                    <a:pt x="267" y="72"/>
                  </a:lnTo>
                  <a:lnTo>
                    <a:pt x="269" y="57"/>
                  </a:lnTo>
                  <a:lnTo>
                    <a:pt x="272" y="73"/>
                  </a:lnTo>
                  <a:lnTo>
                    <a:pt x="276" y="73"/>
                  </a:lnTo>
                  <a:lnTo>
                    <a:pt x="277" y="72"/>
                  </a:lnTo>
                  <a:lnTo>
                    <a:pt x="280" y="73"/>
                  </a:lnTo>
                  <a:lnTo>
                    <a:pt x="284" y="73"/>
                  </a:lnTo>
                  <a:lnTo>
                    <a:pt x="285" y="75"/>
                  </a:lnTo>
                  <a:lnTo>
                    <a:pt x="289" y="65"/>
                  </a:lnTo>
                  <a:lnTo>
                    <a:pt x="290" y="73"/>
                  </a:lnTo>
                  <a:lnTo>
                    <a:pt x="294" y="68"/>
                  </a:lnTo>
                  <a:lnTo>
                    <a:pt x="297" y="72"/>
                  </a:lnTo>
                  <a:lnTo>
                    <a:pt x="299" y="72"/>
                  </a:lnTo>
                  <a:lnTo>
                    <a:pt x="302" y="75"/>
                  </a:lnTo>
                  <a:lnTo>
                    <a:pt x="305" y="68"/>
                  </a:lnTo>
                  <a:lnTo>
                    <a:pt x="307" y="72"/>
                  </a:lnTo>
                  <a:lnTo>
                    <a:pt x="310" y="70"/>
                  </a:lnTo>
                  <a:lnTo>
                    <a:pt x="312" y="72"/>
                  </a:lnTo>
                  <a:lnTo>
                    <a:pt x="315" y="67"/>
                  </a:lnTo>
                  <a:lnTo>
                    <a:pt x="319" y="73"/>
                  </a:lnTo>
                  <a:lnTo>
                    <a:pt x="320" y="72"/>
                  </a:lnTo>
                  <a:lnTo>
                    <a:pt x="324" y="75"/>
                  </a:lnTo>
                  <a:lnTo>
                    <a:pt x="327" y="72"/>
                  </a:lnTo>
                  <a:lnTo>
                    <a:pt x="329" y="75"/>
                  </a:lnTo>
                  <a:lnTo>
                    <a:pt x="332" y="65"/>
                  </a:lnTo>
                  <a:lnTo>
                    <a:pt x="334" y="68"/>
                  </a:lnTo>
                  <a:lnTo>
                    <a:pt x="337" y="70"/>
                  </a:lnTo>
                  <a:lnTo>
                    <a:pt x="340" y="75"/>
                  </a:lnTo>
                  <a:lnTo>
                    <a:pt x="342" y="68"/>
                  </a:lnTo>
                  <a:lnTo>
                    <a:pt x="345" y="73"/>
                  </a:lnTo>
                  <a:lnTo>
                    <a:pt x="349" y="70"/>
                  </a:lnTo>
                  <a:lnTo>
                    <a:pt x="350" y="73"/>
                  </a:lnTo>
                  <a:lnTo>
                    <a:pt x="354" y="68"/>
                  </a:lnTo>
                  <a:lnTo>
                    <a:pt x="355" y="73"/>
                  </a:lnTo>
                  <a:lnTo>
                    <a:pt x="358" y="73"/>
                  </a:lnTo>
                  <a:lnTo>
                    <a:pt x="362" y="68"/>
                  </a:lnTo>
                  <a:lnTo>
                    <a:pt x="363" y="62"/>
                  </a:lnTo>
                  <a:lnTo>
                    <a:pt x="367" y="72"/>
                  </a:lnTo>
                  <a:lnTo>
                    <a:pt x="370" y="68"/>
                  </a:lnTo>
                  <a:lnTo>
                    <a:pt x="372" y="70"/>
                  </a:lnTo>
                  <a:lnTo>
                    <a:pt x="375" y="70"/>
                  </a:lnTo>
                  <a:lnTo>
                    <a:pt x="377" y="73"/>
                  </a:lnTo>
                  <a:lnTo>
                    <a:pt x="380" y="67"/>
                  </a:lnTo>
                  <a:lnTo>
                    <a:pt x="383" y="70"/>
                  </a:lnTo>
                  <a:lnTo>
                    <a:pt x="385" y="70"/>
                  </a:lnTo>
                  <a:lnTo>
                    <a:pt x="388" y="70"/>
                  </a:lnTo>
                  <a:lnTo>
                    <a:pt x="392" y="72"/>
                  </a:lnTo>
                  <a:lnTo>
                    <a:pt x="393" y="68"/>
                  </a:lnTo>
                  <a:lnTo>
                    <a:pt x="397" y="67"/>
                  </a:lnTo>
                  <a:lnTo>
                    <a:pt x="400" y="72"/>
                  </a:lnTo>
                  <a:lnTo>
                    <a:pt x="402" y="70"/>
                  </a:lnTo>
                  <a:lnTo>
                    <a:pt x="405" y="72"/>
                  </a:lnTo>
                  <a:lnTo>
                    <a:pt x="407" y="65"/>
                  </a:lnTo>
                  <a:lnTo>
                    <a:pt x="410" y="73"/>
                  </a:lnTo>
                  <a:lnTo>
                    <a:pt x="413" y="72"/>
                  </a:lnTo>
                  <a:lnTo>
                    <a:pt x="415" y="70"/>
                  </a:lnTo>
                  <a:lnTo>
                    <a:pt x="418" y="75"/>
                  </a:lnTo>
                  <a:lnTo>
                    <a:pt x="420" y="70"/>
                  </a:lnTo>
                  <a:lnTo>
                    <a:pt x="423" y="70"/>
                  </a:lnTo>
                  <a:lnTo>
                    <a:pt x="427" y="72"/>
                  </a:lnTo>
                  <a:lnTo>
                    <a:pt x="428" y="72"/>
                  </a:lnTo>
                  <a:lnTo>
                    <a:pt x="431" y="75"/>
                  </a:lnTo>
                  <a:lnTo>
                    <a:pt x="435" y="73"/>
                  </a:lnTo>
                  <a:lnTo>
                    <a:pt x="436" y="68"/>
                  </a:lnTo>
                  <a:lnTo>
                    <a:pt x="440" y="73"/>
                  </a:lnTo>
                  <a:lnTo>
                    <a:pt x="441" y="70"/>
                  </a:lnTo>
                  <a:lnTo>
                    <a:pt x="445" y="72"/>
                  </a:lnTo>
                  <a:lnTo>
                    <a:pt x="448" y="68"/>
                  </a:lnTo>
                  <a:lnTo>
                    <a:pt x="450" y="72"/>
                  </a:lnTo>
                  <a:lnTo>
                    <a:pt x="453" y="73"/>
                  </a:lnTo>
                  <a:lnTo>
                    <a:pt x="456" y="68"/>
                  </a:lnTo>
                  <a:lnTo>
                    <a:pt x="458" y="75"/>
                  </a:lnTo>
                  <a:lnTo>
                    <a:pt x="461" y="68"/>
                  </a:lnTo>
                  <a:lnTo>
                    <a:pt x="465" y="68"/>
                  </a:lnTo>
                  <a:lnTo>
                    <a:pt x="466" y="70"/>
                  </a:lnTo>
                  <a:lnTo>
                    <a:pt x="470" y="65"/>
                  </a:lnTo>
                  <a:lnTo>
                    <a:pt x="471" y="70"/>
                  </a:lnTo>
                  <a:lnTo>
                    <a:pt x="475" y="63"/>
                  </a:lnTo>
                  <a:lnTo>
                    <a:pt x="478" y="70"/>
                  </a:lnTo>
                  <a:lnTo>
                    <a:pt x="480" y="62"/>
                  </a:lnTo>
                  <a:lnTo>
                    <a:pt x="483" y="67"/>
                  </a:lnTo>
                  <a:lnTo>
                    <a:pt x="485" y="72"/>
                  </a:lnTo>
                  <a:lnTo>
                    <a:pt x="488" y="73"/>
                  </a:lnTo>
                  <a:lnTo>
                    <a:pt x="491" y="7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1" name="Freeform 415"/>
            <p:cNvSpPr>
              <a:spLocks/>
            </p:cNvSpPr>
            <p:nvPr/>
          </p:nvSpPr>
          <p:spPr bwMode="auto">
            <a:xfrm>
              <a:off x="669" y="2807"/>
              <a:ext cx="2024" cy="144"/>
            </a:xfrm>
            <a:custGeom>
              <a:avLst/>
              <a:gdLst>
                <a:gd name="T0" fmla="*/ 30 w 2024"/>
                <a:gd name="T1" fmla="*/ 139 h 144"/>
                <a:gd name="T2" fmla="*/ 63 w 2024"/>
                <a:gd name="T3" fmla="*/ 129 h 144"/>
                <a:gd name="T4" fmla="*/ 94 w 2024"/>
                <a:gd name="T5" fmla="*/ 143 h 144"/>
                <a:gd name="T6" fmla="*/ 127 w 2024"/>
                <a:gd name="T7" fmla="*/ 141 h 144"/>
                <a:gd name="T8" fmla="*/ 159 w 2024"/>
                <a:gd name="T9" fmla="*/ 138 h 144"/>
                <a:gd name="T10" fmla="*/ 192 w 2024"/>
                <a:gd name="T11" fmla="*/ 139 h 144"/>
                <a:gd name="T12" fmla="*/ 224 w 2024"/>
                <a:gd name="T13" fmla="*/ 138 h 144"/>
                <a:gd name="T14" fmla="*/ 257 w 2024"/>
                <a:gd name="T15" fmla="*/ 128 h 144"/>
                <a:gd name="T16" fmla="*/ 288 w 2024"/>
                <a:gd name="T17" fmla="*/ 123 h 144"/>
                <a:gd name="T18" fmla="*/ 322 w 2024"/>
                <a:gd name="T19" fmla="*/ 61 h 144"/>
                <a:gd name="T20" fmla="*/ 353 w 2024"/>
                <a:gd name="T21" fmla="*/ 126 h 144"/>
                <a:gd name="T22" fmla="*/ 386 w 2024"/>
                <a:gd name="T23" fmla="*/ 138 h 144"/>
                <a:gd name="T24" fmla="*/ 418 w 2024"/>
                <a:gd name="T25" fmla="*/ 136 h 144"/>
                <a:gd name="T26" fmla="*/ 451 w 2024"/>
                <a:gd name="T27" fmla="*/ 139 h 144"/>
                <a:gd name="T28" fmla="*/ 483 w 2024"/>
                <a:gd name="T29" fmla="*/ 134 h 144"/>
                <a:gd name="T30" fmla="*/ 516 w 2024"/>
                <a:gd name="T31" fmla="*/ 138 h 144"/>
                <a:gd name="T32" fmla="*/ 547 w 2024"/>
                <a:gd name="T33" fmla="*/ 139 h 144"/>
                <a:gd name="T34" fmla="*/ 580 w 2024"/>
                <a:gd name="T35" fmla="*/ 138 h 144"/>
                <a:gd name="T36" fmla="*/ 612 w 2024"/>
                <a:gd name="T37" fmla="*/ 136 h 144"/>
                <a:gd name="T38" fmla="*/ 645 w 2024"/>
                <a:gd name="T39" fmla="*/ 141 h 144"/>
                <a:gd name="T40" fmla="*/ 677 w 2024"/>
                <a:gd name="T41" fmla="*/ 141 h 144"/>
                <a:gd name="T42" fmla="*/ 710 w 2024"/>
                <a:gd name="T43" fmla="*/ 144 h 144"/>
                <a:gd name="T44" fmla="*/ 741 w 2024"/>
                <a:gd name="T45" fmla="*/ 139 h 144"/>
                <a:gd name="T46" fmla="*/ 775 w 2024"/>
                <a:gd name="T47" fmla="*/ 134 h 144"/>
                <a:gd name="T48" fmla="*/ 806 w 2024"/>
                <a:gd name="T49" fmla="*/ 138 h 144"/>
                <a:gd name="T50" fmla="*/ 839 w 2024"/>
                <a:gd name="T51" fmla="*/ 141 h 144"/>
                <a:gd name="T52" fmla="*/ 873 w 2024"/>
                <a:gd name="T53" fmla="*/ 138 h 144"/>
                <a:gd name="T54" fmla="*/ 904 w 2024"/>
                <a:gd name="T55" fmla="*/ 136 h 144"/>
                <a:gd name="T56" fmla="*/ 937 w 2024"/>
                <a:gd name="T57" fmla="*/ 143 h 144"/>
                <a:gd name="T58" fmla="*/ 969 w 2024"/>
                <a:gd name="T59" fmla="*/ 136 h 144"/>
                <a:gd name="T60" fmla="*/ 1002 w 2024"/>
                <a:gd name="T61" fmla="*/ 129 h 144"/>
                <a:gd name="T62" fmla="*/ 1033 w 2024"/>
                <a:gd name="T63" fmla="*/ 134 h 144"/>
                <a:gd name="T64" fmla="*/ 1067 w 2024"/>
                <a:gd name="T65" fmla="*/ 128 h 144"/>
                <a:gd name="T66" fmla="*/ 1098 w 2024"/>
                <a:gd name="T67" fmla="*/ 141 h 144"/>
                <a:gd name="T68" fmla="*/ 1131 w 2024"/>
                <a:gd name="T69" fmla="*/ 91 h 144"/>
                <a:gd name="T70" fmla="*/ 1163 w 2024"/>
                <a:gd name="T71" fmla="*/ 116 h 144"/>
                <a:gd name="T72" fmla="*/ 1196 w 2024"/>
                <a:gd name="T73" fmla="*/ 101 h 144"/>
                <a:gd name="T74" fmla="*/ 1228 w 2024"/>
                <a:gd name="T75" fmla="*/ 118 h 144"/>
                <a:gd name="T76" fmla="*/ 1261 w 2024"/>
                <a:gd name="T77" fmla="*/ 124 h 144"/>
                <a:gd name="T78" fmla="*/ 1292 w 2024"/>
                <a:gd name="T79" fmla="*/ 139 h 144"/>
                <a:gd name="T80" fmla="*/ 1325 w 2024"/>
                <a:gd name="T81" fmla="*/ 133 h 144"/>
                <a:gd name="T82" fmla="*/ 1357 w 2024"/>
                <a:gd name="T83" fmla="*/ 143 h 144"/>
                <a:gd name="T84" fmla="*/ 1390 w 2024"/>
                <a:gd name="T85" fmla="*/ 141 h 144"/>
                <a:gd name="T86" fmla="*/ 1422 w 2024"/>
                <a:gd name="T87" fmla="*/ 143 h 144"/>
                <a:gd name="T88" fmla="*/ 1455 w 2024"/>
                <a:gd name="T89" fmla="*/ 141 h 144"/>
                <a:gd name="T90" fmla="*/ 1486 w 2024"/>
                <a:gd name="T91" fmla="*/ 139 h 144"/>
                <a:gd name="T92" fmla="*/ 1520 w 2024"/>
                <a:gd name="T93" fmla="*/ 136 h 144"/>
                <a:gd name="T94" fmla="*/ 1551 w 2024"/>
                <a:gd name="T95" fmla="*/ 134 h 144"/>
                <a:gd name="T96" fmla="*/ 1584 w 2024"/>
                <a:gd name="T97" fmla="*/ 138 h 144"/>
                <a:gd name="T98" fmla="*/ 1616 w 2024"/>
                <a:gd name="T99" fmla="*/ 144 h 144"/>
                <a:gd name="T100" fmla="*/ 1649 w 2024"/>
                <a:gd name="T101" fmla="*/ 143 h 144"/>
                <a:gd name="T102" fmla="*/ 1681 w 2024"/>
                <a:gd name="T103" fmla="*/ 138 h 144"/>
                <a:gd name="T104" fmla="*/ 1714 w 2024"/>
                <a:gd name="T105" fmla="*/ 138 h 144"/>
                <a:gd name="T106" fmla="*/ 1745 w 2024"/>
                <a:gd name="T107" fmla="*/ 139 h 144"/>
                <a:gd name="T108" fmla="*/ 1778 w 2024"/>
                <a:gd name="T109" fmla="*/ 143 h 144"/>
                <a:gd name="T110" fmla="*/ 1810 w 2024"/>
                <a:gd name="T111" fmla="*/ 141 h 144"/>
                <a:gd name="T112" fmla="*/ 1843 w 2024"/>
                <a:gd name="T113" fmla="*/ 136 h 144"/>
                <a:gd name="T114" fmla="*/ 1875 w 2024"/>
                <a:gd name="T115" fmla="*/ 133 h 144"/>
                <a:gd name="T116" fmla="*/ 1908 w 2024"/>
                <a:gd name="T117" fmla="*/ 129 h 144"/>
                <a:gd name="T118" fmla="*/ 1939 w 2024"/>
                <a:gd name="T119" fmla="*/ 126 h 144"/>
                <a:gd name="T120" fmla="*/ 1973 w 2024"/>
                <a:gd name="T121" fmla="*/ 133 h 144"/>
                <a:gd name="T122" fmla="*/ 2004 w 2024"/>
                <a:gd name="T123" fmla="*/ 68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4">
                  <a:moveTo>
                    <a:pt x="0" y="144"/>
                  </a:moveTo>
                  <a:lnTo>
                    <a:pt x="3" y="138"/>
                  </a:lnTo>
                  <a:lnTo>
                    <a:pt x="5" y="133"/>
                  </a:lnTo>
                  <a:lnTo>
                    <a:pt x="8" y="131"/>
                  </a:lnTo>
                  <a:lnTo>
                    <a:pt x="11" y="136"/>
                  </a:lnTo>
                  <a:lnTo>
                    <a:pt x="13" y="136"/>
                  </a:lnTo>
                  <a:lnTo>
                    <a:pt x="16" y="141"/>
                  </a:lnTo>
                  <a:lnTo>
                    <a:pt x="20" y="139"/>
                  </a:lnTo>
                  <a:lnTo>
                    <a:pt x="21" y="138"/>
                  </a:lnTo>
                  <a:lnTo>
                    <a:pt x="25" y="144"/>
                  </a:lnTo>
                  <a:lnTo>
                    <a:pt x="28" y="138"/>
                  </a:lnTo>
                  <a:lnTo>
                    <a:pt x="30" y="139"/>
                  </a:lnTo>
                  <a:lnTo>
                    <a:pt x="33" y="139"/>
                  </a:lnTo>
                  <a:lnTo>
                    <a:pt x="35" y="141"/>
                  </a:lnTo>
                  <a:lnTo>
                    <a:pt x="38" y="128"/>
                  </a:lnTo>
                  <a:lnTo>
                    <a:pt x="41" y="138"/>
                  </a:lnTo>
                  <a:lnTo>
                    <a:pt x="43" y="143"/>
                  </a:lnTo>
                  <a:lnTo>
                    <a:pt x="46" y="138"/>
                  </a:lnTo>
                  <a:lnTo>
                    <a:pt x="49" y="139"/>
                  </a:lnTo>
                  <a:lnTo>
                    <a:pt x="51" y="141"/>
                  </a:lnTo>
                  <a:lnTo>
                    <a:pt x="54" y="138"/>
                  </a:lnTo>
                  <a:lnTo>
                    <a:pt x="56" y="133"/>
                  </a:lnTo>
                  <a:lnTo>
                    <a:pt x="59" y="139"/>
                  </a:lnTo>
                  <a:lnTo>
                    <a:pt x="63" y="129"/>
                  </a:lnTo>
                  <a:lnTo>
                    <a:pt x="64" y="136"/>
                  </a:lnTo>
                  <a:lnTo>
                    <a:pt x="68" y="136"/>
                  </a:lnTo>
                  <a:lnTo>
                    <a:pt x="69" y="139"/>
                  </a:lnTo>
                  <a:lnTo>
                    <a:pt x="73" y="138"/>
                  </a:lnTo>
                  <a:lnTo>
                    <a:pt x="76" y="143"/>
                  </a:lnTo>
                  <a:lnTo>
                    <a:pt x="78" y="138"/>
                  </a:lnTo>
                  <a:lnTo>
                    <a:pt x="81" y="136"/>
                  </a:lnTo>
                  <a:lnTo>
                    <a:pt x="84" y="141"/>
                  </a:lnTo>
                  <a:lnTo>
                    <a:pt x="86" y="129"/>
                  </a:lnTo>
                  <a:lnTo>
                    <a:pt x="89" y="131"/>
                  </a:lnTo>
                  <a:lnTo>
                    <a:pt x="93" y="138"/>
                  </a:lnTo>
                  <a:lnTo>
                    <a:pt x="94" y="143"/>
                  </a:lnTo>
                  <a:lnTo>
                    <a:pt x="98" y="133"/>
                  </a:lnTo>
                  <a:lnTo>
                    <a:pt x="99" y="143"/>
                  </a:lnTo>
                  <a:lnTo>
                    <a:pt x="103" y="136"/>
                  </a:lnTo>
                  <a:lnTo>
                    <a:pt x="106" y="139"/>
                  </a:lnTo>
                  <a:lnTo>
                    <a:pt x="108" y="143"/>
                  </a:lnTo>
                  <a:lnTo>
                    <a:pt x="111" y="141"/>
                  </a:lnTo>
                  <a:lnTo>
                    <a:pt x="114" y="134"/>
                  </a:lnTo>
                  <a:lnTo>
                    <a:pt x="116" y="129"/>
                  </a:lnTo>
                  <a:lnTo>
                    <a:pt x="119" y="133"/>
                  </a:lnTo>
                  <a:lnTo>
                    <a:pt x="121" y="141"/>
                  </a:lnTo>
                  <a:lnTo>
                    <a:pt x="124" y="136"/>
                  </a:lnTo>
                  <a:lnTo>
                    <a:pt x="127" y="141"/>
                  </a:lnTo>
                  <a:lnTo>
                    <a:pt x="129" y="133"/>
                  </a:lnTo>
                  <a:lnTo>
                    <a:pt x="132" y="133"/>
                  </a:lnTo>
                  <a:lnTo>
                    <a:pt x="134" y="138"/>
                  </a:lnTo>
                  <a:lnTo>
                    <a:pt x="137" y="138"/>
                  </a:lnTo>
                  <a:lnTo>
                    <a:pt x="141" y="143"/>
                  </a:lnTo>
                  <a:lnTo>
                    <a:pt x="142" y="138"/>
                  </a:lnTo>
                  <a:lnTo>
                    <a:pt x="146" y="143"/>
                  </a:lnTo>
                  <a:lnTo>
                    <a:pt x="149" y="134"/>
                  </a:lnTo>
                  <a:lnTo>
                    <a:pt x="151" y="133"/>
                  </a:lnTo>
                  <a:lnTo>
                    <a:pt x="154" y="136"/>
                  </a:lnTo>
                  <a:lnTo>
                    <a:pt x="157" y="139"/>
                  </a:lnTo>
                  <a:lnTo>
                    <a:pt x="159" y="138"/>
                  </a:lnTo>
                  <a:lnTo>
                    <a:pt x="162" y="136"/>
                  </a:lnTo>
                  <a:lnTo>
                    <a:pt x="164" y="144"/>
                  </a:lnTo>
                  <a:lnTo>
                    <a:pt x="167" y="139"/>
                  </a:lnTo>
                  <a:lnTo>
                    <a:pt x="171" y="141"/>
                  </a:lnTo>
                  <a:lnTo>
                    <a:pt x="172" y="138"/>
                  </a:lnTo>
                  <a:lnTo>
                    <a:pt x="176" y="131"/>
                  </a:lnTo>
                  <a:lnTo>
                    <a:pt x="179" y="134"/>
                  </a:lnTo>
                  <a:lnTo>
                    <a:pt x="181" y="136"/>
                  </a:lnTo>
                  <a:lnTo>
                    <a:pt x="184" y="134"/>
                  </a:lnTo>
                  <a:lnTo>
                    <a:pt x="186" y="141"/>
                  </a:lnTo>
                  <a:lnTo>
                    <a:pt x="189" y="119"/>
                  </a:lnTo>
                  <a:lnTo>
                    <a:pt x="192" y="139"/>
                  </a:lnTo>
                  <a:lnTo>
                    <a:pt x="194" y="138"/>
                  </a:lnTo>
                  <a:lnTo>
                    <a:pt x="197" y="128"/>
                  </a:lnTo>
                  <a:lnTo>
                    <a:pt x="200" y="131"/>
                  </a:lnTo>
                  <a:lnTo>
                    <a:pt x="202" y="134"/>
                  </a:lnTo>
                  <a:lnTo>
                    <a:pt x="205" y="136"/>
                  </a:lnTo>
                  <a:lnTo>
                    <a:pt x="207" y="138"/>
                  </a:lnTo>
                  <a:lnTo>
                    <a:pt x="210" y="131"/>
                  </a:lnTo>
                  <a:lnTo>
                    <a:pt x="214" y="133"/>
                  </a:lnTo>
                  <a:lnTo>
                    <a:pt x="215" y="136"/>
                  </a:lnTo>
                  <a:lnTo>
                    <a:pt x="219" y="129"/>
                  </a:lnTo>
                  <a:lnTo>
                    <a:pt x="222" y="133"/>
                  </a:lnTo>
                  <a:lnTo>
                    <a:pt x="224" y="138"/>
                  </a:lnTo>
                  <a:lnTo>
                    <a:pt x="227" y="141"/>
                  </a:lnTo>
                  <a:lnTo>
                    <a:pt x="229" y="126"/>
                  </a:lnTo>
                  <a:lnTo>
                    <a:pt x="232" y="129"/>
                  </a:lnTo>
                  <a:lnTo>
                    <a:pt x="235" y="143"/>
                  </a:lnTo>
                  <a:lnTo>
                    <a:pt x="237" y="133"/>
                  </a:lnTo>
                  <a:lnTo>
                    <a:pt x="240" y="124"/>
                  </a:lnTo>
                  <a:lnTo>
                    <a:pt x="244" y="133"/>
                  </a:lnTo>
                  <a:lnTo>
                    <a:pt x="245" y="129"/>
                  </a:lnTo>
                  <a:lnTo>
                    <a:pt x="249" y="129"/>
                  </a:lnTo>
                  <a:lnTo>
                    <a:pt x="250" y="139"/>
                  </a:lnTo>
                  <a:lnTo>
                    <a:pt x="254" y="129"/>
                  </a:lnTo>
                  <a:lnTo>
                    <a:pt x="257" y="128"/>
                  </a:lnTo>
                  <a:lnTo>
                    <a:pt x="259" y="128"/>
                  </a:lnTo>
                  <a:lnTo>
                    <a:pt x="262" y="121"/>
                  </a:lnTo>
                  <a:lnTo>
                    <a:pt x="265" y="126"/>
                  </a:lnTo>
                  <a:lnTo>
                    <a:pt x="267" y="126"/>
                  </a:lnTo>
                  <a:lnTo>
                    <a:pt x="270" y="128"/>
                  </a:lnTo>
                  <a:lnTo>
                    <a:pt x="272" y="103"/>
                  </a:lnTo>
                  <a:lnTo>
                    <a:pt x="275" y="119"/>
                  </a:lnTo>
                  <a:lnTo>
                    <a:pt x="278" y="134"/>
                  </a:lnTo>
                  <a:lnTo>
                    <a:pt x="280" y="128"/>
                  </a:lnTo>
                  <a:lnTo>
                    <a:pt x="283" y="143"/>
                  </a:lnTo>
                  <a:lnTo>
                    <a:pt x="287" y="124"/>
                  </a:lnTo>
                  <a:lnTo>
                    <a:pt x="288" y="123"/>
                  </a:lnTo>
                  <a:lnTo>
                    <a:pt x="292" y="129"/>
                  </a:lnTo>
                  <a:lnTo>
                    <a:pt x="295" y="131"/>
                  </a:lnTo>
                  <a:lnTo>
                    <a:pt x="297" y="93"/>
                  </a:lnTo>
                  <a:lnTo>
                    <a:pt x="300" y="126"/>
                  </a:lnTo>
                  <a:lnTo>
                    <a:pt x="302" y="70"/>
                  </a:lnTo>
                  <a:lnTo>
                    <a:pt x="305" y="83"/>
                  </a:lnTo>
                  <a:lnTo>
                    <a:pt x="308" y="90"/>
                  </a:lnTo>
                  <a:lnTo>
                    <a:pt x="310" y="81"/>
                  </a:lnTo>
                  <a:lnTo>
                    <a:pt x="313" y="85"/>
                  </a:lnTo>
                  <a:lnTo>
                    <a:pt x="315" y="103"/>
                  </a:lnTo>
                  <a:lnTo>
                    <a:pt x="318" y="123"/>
                  </a:lnTo>
                  <a:lnTo>
                    <a:pt x="322" y="61"/>
                  </a:lnTo>
                  <a:lnTo>
                    <a:pt x="323" y="0"/>
                  </a:lnTo>
                  <a:lnTo>
                    <a:pt x="327" y="46"/>
                  </a:lnTo>
                  <a:lnTo>
                    <a:pt x="330" y="90"/>
                  </a:lnTo>
                  <a:lnTo>
                    <a:pt x="332" y="111"/>
                  </a:lnTo>
                  <a:lnTo>
                    <a:pt x="335" y="108"/>
                  </a:lnTo>
                  <a:lnTo>
                    <a:pt x="338" y="83"/>
                  </a:lnTo>
                  <a:lnTo>
                    <a:pt x="340" y="111"/>
                  </a:lnTo>
                  <a:lnTo>
                    <a:pt x="343" y="103"/>
                  </a:lnTo>
                  <a:lnTo>
                    <a:pt x="345" y="101"/>
                  </a:lnTo>
                  <a:lnTo>
                    <a:pt x="348" y="134"/>
                  </a:lnTo>
                  <a:lnTo>
                    <a:pt x="351" y="123"/>
                  </a:lnTo>
                  <a:lnTo>
                    <a:pt x="353" y="126"/>
                  </a:lnTo>
                  <a:lnTo>
                    <a:pt x="356" y="139"/>
                  </a:lnTo>
                  <a:lnTo>
                    <a:pt x="360" y="109"/>
                  </a:lnTo>
                  <a:lnTo>
                    <a:pt x="361" y="121"/>
                  </a:lnTo>
                  <a:lnTo>
                    <a:pt x="365" y="106"/>
                  </a:lnTo>
                  <a:lnTo>
                    <a:pt x="366" y="128"/>
                  </a:lnTo>
                  <a:lnTo>
                    <a:pt x="370" y="126"/>
                  </a:lnTo>
                  <a:lnTo>
                    <a:pt x="373" y="123"/>
                  </a:lnTo>
                  <a:lnTo>
                    <a:pt x="375" y="103"/>
                  </a:lnTo>
                  <a:lnTo>
                    <a:pt x="378" y="131"/>
                  </a:lnTo>
                  <a:lnTo>
                    <a:pt x="380" y="136"/>
                  </a:lnTo>
                  <a:lnTo>
                    <a:pt x="383" y="129"/>
                  </a:lnTo>
                  <a:lnTo>
                    <a:pt x="386" y="138"/>
                  </a:lnTo>
                  <a:lnTo>
                    <a:pt x="388" y="133"/>
                  </a:lnTo>
                  <a:lnTo>
                    <a:pt x="391" y="138"/>
                  </a:lnTo>
                  <a:lnTo>
                    <a:pt x="395" y="139"/>
                  </a:lnTo>
                  <a:lnTo>
                    <a:pt x="396" y="133"/>
                  </a:lnTo>
                  <a:lnTo>
                    <a:pt x="400" y="139"/>
                  </a:lnTo>
                  <a:lnTo>
                    <a:pt x="403" y="144"/>
                  </a:lnTo>
                  <a:lnTo>
                    <a:pt x="405" y="131"/>
                  </a:lnTo>
                  <a:lnTo>
                    <a:pt x="408" y="141"/>
                  </a:lnTo>
                  <a:lnTo>
                    <a:pt x="410" y="138"/>
                  </a:lnTo>
                  <a:lnTo>
                    <a:pt x="413" y="128"/>
                  </a:lnTo>
                  <a:lnTo>
                    <a:pt x="416" y="138"/>
                  </a:lnTo>
                  <a:lnTo>
                    <a:pt x="418" y="136"/>
                  </a:lnTo>
                  <a:lnTo>
                    <a:pt x="421" y="124"/>
                  </a:lnTo>
                  <a:lnTo>
                    <a:pt x="424" y="134"/>
                  </a:lnTo>
                  <a:lnTo>
                    <a:pt x="426" y="133"/>
                  </a:lnTo>
                  <a:lnTo>
                    <a:pt x="429" y="136"/>
                  </a:lnTo>
                  <a:lnTo>
                    <a:pt x="431" y="134"/>
                  </a:lnTo>
                  <a:lnTo>
                    <a:pt x="434" y="129"/>
                  </a:lnTo>
                  <a:lnTo>
                    <a:pt x="438" y="134"/>
                  </a:lnTo>
                  <a:lnTo>
                    <a:pt x="439" y="133"/>
                  </a:lnTo>
                  <a:lnTo>
                    <a:pt x="443" y="133"/>
                  </a:lnTo>
                  <a:lnTo>
                    <a:pt x="446" y="131"/>
                  </a:lnTo>
                  <a:lnTo>
                    <a:pt x="448" y="141"/>
                  </a:lnTo>
                  <a:lnTo>
                    <a:pt x="451" y="139"/>
                  </a:lnTo>
                  <a:lnTo>
                    <a:pt x="453" y="131"/>
                  </a:lnTo>
                  <a:lnTo>
                    <a:pt x="456" y="131"/>
                  </a:lnTo>
                  <a:lnTo>
                    <a:pt x="459" y="138"/>
                  </a:lnTo>
                  <a:lnTo>
                    <a:pt x="461" y="139"/>
                  </a:lnTo>
                  <a:lnTo>
                    <a:pt x="464" y="131"/>
                  </a:lnTo>
                  <a:lnTo>
                    <a:pt x="468" y="133"/>
                  </a:lnTo>
                  <a:lnTo>
                    <a:pt x="469" y="141"/>
                  </a:lnTo>
                  <a:lnTo>
                    <a:pt x="473" y="141"/>
                  </a:lnTo>
                  <a:lnTo>
                    <a:pt x="474" y="136"/>
                  </a:lnTo>
                  <a:lnTo>
                    <a:pt x="478" y="131"/>
                  </a:lnTo>
                  <a:lnTo>
                    <a:pt x="481" y="141"/>
                  </a:lnTo>
                  <a:lnTo>
                    <a:pt x="483" y="134"/>
                  </a:lnTo>
                  <a:lnTo>
                    <a:pt x="486" y="139"/>
                  </a:lnTo>
                  <a:lnTo>
                    <a:pt x="489" y="138"/>
                  </a:lnTo>
                  <a:lnTo>
                    <a:pt x="491" y="138"/>
                  </a:lnTo>
                  <a:lnTo>
                    <a:pt x="494" y="139"/>
                  </a:lnTo>
                  <a:lnTo>
                    <a:pt x="496" y="141"/>
                  </a:lnTo>
                  <a:lnTo>
                    <a:pt x="499" y="143"/>
                  </a:lnTo>
                  <a:lnTo>
                    <a:pt x="502" y="138"/>
                  </a:lnTo>
                  <a:lnTo>
                    <a:pt x="504" y="141"/>
                  </a:lnTo>
                  <a:lnTo>
                    <a:pt x="507" y="141"/>
                  </a:lnTo>
                  <a:lnTo>
                    <a:pt x="511" y="136"/>
                  </a:lnTo>
                  <a:lnTo>
                    <a:pt x="512" y="139"/>
                  </a:lnTo>
                  <a:lnTo>
                    <a:pt x="516" y="138"/>
                  </a:lnTo>
                  <a:lnTo>
                    <a:pt x="517" y="129"/>
                  </a:lnTo>
                  <a:lnTo>
                    <a:pt x="521" y="144"/>
                  </a:lnTo>
                  <a:lnTo>
                    <a:pt x="524" y="139"/>
                  </a:lnTo>
                  <a:lnTo>
                    <a:pt x="526" y="143"/>
                  </a:lnTo>
                  <a:lnTo>
                    <a:pt x="529" y="139"/>
                  </a:lnTo>
                  <a:lnTo>
                    <a:pt x="532" y="144"/>
                  </a:lnTo>
                  <a:lnTo>
                    <a:pt x="534" y="141"/>
                  </a:lnTo>
                  <a:lnTo>
                    <a:pt x="537" y="131"/>
                  </a:lnTo>
                  <a:lnTo>
                    <a:pt x="541" y="141"/>
                  </a:lnTo>
                  <a:lnTo>
                    <a:pt x="542" y="138"/>
                  </a:lnTo>
                  <a:lnTo>
                    <a:pt x="546" y="139"/>
                  </a:lnTo>
                  <a:lnTo>
                    <a:pt x="547" y="139"/>
                  </a:lnTo>
                  <a:lnTo>
                    <a:pt x="551" y="144"/>
                  </a:lnTo>
                  <a:lnTo>
                    <a:pt x="554" y="141"/>
                  </a:lnTo>
                  <a:lnTo>
                    <a:pt x="556" y="136"/>
                  </a:lnTo>
                  <a:lnTo>
                    <a:pt x="559" y="139"/>
                  </a:lnTo>
                  <a:lnTo>
                    <a:pt x="561" y="138"/>
                  </a:lnTo>
                  <a:lnTo>
                    <a:pt x="564" y="143"/>
                  </a:lnTo>
                  <a:lnTo>
                    <a:pt x="567" y="138"/>
                  </a:lnTo>
                  <a:lnTo>
                    <a:pt x="569" y="141"/>
                  </a:lnTo>
                  <a:lnTo>
                    <a:pt x="572" y="141"/>
                  </a:lnTo>
                  <a:lnTo>
                    <a:pt x="575" y="136"/>
                  </a:lnTo>
                  <a:lnTo>
                    <a:pt x="577" y="139"/>
                  </a:lnTo>
                  <a:lnTo>
                    <a:pt x="580" y="138"/>
                  </a:lnTo>
                  <a:lnTo>
                    <a:pt x="582" y="133"/>
                  </a:lnTo>
                  <a:lnTo>
                    <a:pt x="585" y="134"/>
                  </a:lnTo>
                  <a:lnTo>
                    <a:pt x="589" y="131"/>
                  </a:lnTo>
                  <a:lnTo>
                    <a:pt x="590" y="138"/>
                  </a:lnTo>
                  <a:lnTo>
                    <a:pt x="594" y="143"/>
                  </a:lnTo>
                  <a:lnTo>
                    <a:pt x="597" y="134"/>
                  </a:lnTo>
                  <a:lnTo>
                    <a:pt x="599" y="134"/>
                  </a:lnTo>
                  <a:lnTo>
                    <a:pt x="602" y="134"/>
                  </a:lnTo>
                  <a:lnTo>
                    <a:pt x="605" y="143"/>
                  </a:lnTo>
                  <a:lnTo>
                    <a:pt x="607" y="136"/>
                  </a:lnTo>
                  <a:lnTo>
                    <a:pt x="610" y="133"/>
                  </a:lnTo>
                  <a:lnTo>
                    <a:pt x="612" y="136"/>
                  </a:lnTo>
                  <a:lnTo>
                    <a:pt x="615" y="134"/>
                  </a:lnTo>
                  <a:lnTo>
                    <a:pt x="619" y="138"/>
                  </a:lnTo>
                  <a:lnTo>
                    <a:pt x="620" y="143"/>
                  </a:lnTo>
                  <a:lnTo>
                    <a:pt x="624" y="141"/>
                  </a:lnTo>
                  <a:lnTo>
                    <a:pt x="625" y="138"/>
                  </a:lnTo>
                  <a:lnTo>
                    <a:pt x="629" y="141"/>
                  </a:lnTo>
                  <a:lnTo>
                    <a:pt x="632" y="138"/>
                  </a:lnTo>
                  <a:lnTo>
                    <a:pt x="634" y="141"/>
                  </a:lnTo>
                  <a:lnTo>
                    <a:pt x="637" y="139"/>
                  </a:lnTo>
                  <a:lnTo>
                    <a:pt x="640" y="141"/>
                  </a:lnTo>
                  <a:lnTo>
                    <a:pt x="642" y="143"/>
                  </a:lnTo>
                  <a:lnTo>
                    <a:pt x="645" y="141"/>
                  </a:lnTo>
                  <a:lnTo>
                    <a:pt x="647" y="141"/>
                  </a:lnTo>
                  <a:lnTo>
                    <a:pt x="650" y="139"/>
                  </a:lnTo>
                  <a:lnTo>
                    <a:pt x="653" y="138"/>
                  </a:lnTo>
                  <a:lnTo>
                    <a:pt x="655" y="131"/>
                  </a:lnTo>
                  <a:lnTo>
                    <a:pt x="658" y="143"/>
                  </a:lnTo>
                  <a:lnTo>
                    <a:pt x="662" y="136"/>
                  </a:lnTo>
                  <a:lnTo>
                    <a:pt x="663" y="139"/>
                  </a:lnTo>
                  <a:lnTo>
                    <a:pt x="667" y="143"/>
                  </a:lnTo>
                  <a:lnTo>
                    <a:pt x="670" y="141"/>
                  </a:lnTo>
                  <a:lnTo>
                    <a:pt x="672" y="143"/>
                  </a:lnTo>
                  <a:lnTo>
                    <a:pt x="675" y="133"/>
                  </a:lnTo>
                  <a:lnTo>
                    <a:pt x="677" y="141"/>
                  </a:lnTo>
                  <a:lnTo>
                    <a:pt x="680" y="143"/>
                  </a:lnTo>
                  <a:lnTo>
                    <a:pt x="683" y="139"/>
                  </a:lnTo>
                  <a:lnTo>
                    <a:pt x="685" y="141"/>
                  </a:lnTo>
                  <a:lnTo>
                    <a:pt x="688" y="143"/>
                  </a:lnTo>
                  <a:lnTo>
                    <a:pt x="692" y="141"/>
                  </a:lnTo>
                  <a:lnTo>
                    <a:pt x="693" y="136"/>
                  </a:lnTo>
                  <a:lnTo>
                    <a:pt x="697" y="136"/>
                  </a:lnTo>
                  <a:lnTo>
                    <a:pt x="698" y="138"/>
                  </a:lnTo>
                  <a:lnTo>
                    <a:pt x="702" y="136"/>
                  </a:lnTo>
                  <a:lnTo>
                    <a:pt x="705" y="134"/>
                  </a:lnTo>
                  <a:lnTo>
                    <a:pt x="707" y="134"/>
                  </a:lnTo>
                  <a:lnTo>
                    <a:pt x="710" y="144"/>
                  </a:lnTo>
                  <a:lnTo>
                    <a:pt x="712" y="128"/>
                  </a:lnTo>
                  <a:lnTo>
                    <a:pt x="715" y="139"/>
                  </a:lnTo>
                  <a:lnTo>
                    <a:pt x="718" y="143"/>
                  </a:lnTo>
                  <a:lnTo>
                    <a:pt x="720" y="141"/>
                  </a:lnTo>
                  <a:lnTo>
                    <a:pt x="723" y="129"/>
                  </a:lnTo>
                  <a:lnTo>
                    <a:pt x="726" y="139"/>
                  </a:lnTo>
                  <a:lnTo>
                    <a:pt x="728" y="136"/>
                  </a:lnTo>
                  <a:lnTo>
                    <a:pt x="731" y="129"/>
                  </a:lnTo>
                  <a:lnTo>
                    <a:pt x="735" y="136"/>
                  </a:lnTo>
                  <a:lnTo>
                    <a:pt x="736" y="138"/>
                  </a:lnTo>
                  <a:lnTo>
                    <a:pt x="740" y="141"/>
                  </a:lnTo>
                  <a:lnTo>
                    <a:pt x="741" y="139"/>
                  </a:lnTo>
                  <a:lnTo>
                    <a:pt x="745" y="136"/>
                  </a:lnTo>
                  <a:lnTo>
                    <a:pt x="748" y="139"/>
                  </a:lnTo>
                  <a:lnTo>
                    <a:pt x="750" y="139"/>
                  </a:lnTo>
                  <a:lnTo>
                    <a:pt x="753" y="143"/>
                  </a:lnTo>
                  <a:lnTo>
                    <a:pt x="756" y="141"/>
                  </a:lnTo>
                  <a:lnTo>
                    <a:pt x="758" y="139"/>
                  </a:lnTo>
                  <a:lnTo>
                    <a:pt x="761" y="134"/>
                  </a:lnTo>
                  <a:lnTo>
                    <a:pt x="763" y="134"/>
                  </a:lnTo>
                  <a:lnTo>
                    <a:pt x="766" y="141"/>
                  </a:lnTo>
                  <a:lnTo>
                    <a:pt x="770" y="136"/>
                  </a:lnTo>
                  <a:lnTo>
                    <a:pt x="771" y="134"/>
                  </a:lnTo>
                  <a:lnTo>
                    <a:pt x="775" y="134"/>
                  </a:lnTo>
                  <a:lnTo>
                    <a:pt x="778" y="134"/>
                  </a:lnTo>
                  <a:lnTo>
                    <a:pt x="780" y="143"/>
                  </a:lnTo>
                  <a:lnTo>
                    <a:pt x="783" y="143"/>
                  </a:lnTo>
                  <a:lnTo>
                    <a:pt x="785" y="143"/>
                  </a:lnTo>
                  <a:lnTo>
                    <a:pt x="788" y="138"/>
                  </a:lnTo>
                  <a:lnTo>
                    <a:pt x="791" y="138"/>
                  </a:lnTo>
                  <a:lnTo>
                    <a:pt x="793" y="139"/>
                  </a:lnTo>
                  <a:lnTo>
                    <a:pt x="796" y="144"/>
                  </a:lnTo>
                  <a:lnTo>
                    <a:pt x="799" y="138"/>
                  </a:lnTo>
                  <a:lnTo>
                    <a:pt x="801" y="131"/>
                  </a:lnTo>
                  <a:lnTo>
                    <a:pt x="804" y="139"/>
                  </a:lnTo>
                  <a:lnTo>
                    <a:pt x="806" y="138"/>
                  </a:lnTo>
                  <a:lnTo>
                    <a:pt x="809" y="143"/>
                  </a:lnTo>
                  <a:lnTo>
                    <a:pt x="813" y="143"/>
                  </a:lnTo>
                  <a:lnTo>
                    <a:pt x="814" y="134"/>
                  </a:lnTo>
                  <a:lnTo>
                    <a:pt x="818" y="131"/>
                  </a:lnTo>
                  <a:lnTo>
                    <a:pt x="821" y="129"/>
                  </a:lnTo>
                  <a:lnTo>
                    <a:pt x="823" y="139"/>
                  </a:lnTo>
                  <a:lnTo>
                    <a:pt x="826" y="136"/>
                  </a:lnTo>
                  <a:lnTo>
                    <a:pt x="828" y="141"/>
                  </a:lnTo>
                  <a:lnTo>
                    <a:pt x="831" y="143"/>
                  </a:lnTo>
                  <a:lnTo>
                    <a:pt x="834" y="138"/>
                  </a:lnTo>
                  <a:lnTo>
                    <a:pt x="836" y="139"/>
                  </a:lnTo>
                  <a:lnTo>
                    <a:pt x="839" y="141"/>
                  </a:lnTo>
                  <a:lnTo>
                    <a:pt x="843" y="139"/>
                  </a:lnTo>
                  <a:lnTo>
                    <a:pt x="844" y="131"/>
                  </a:lnTo>
                  <a:lnTo>
                    <a:pt x="848" y="141"/>
                  </a:lnTo>
                  <a:lnTo>
                    <a:pt x="849" y="136"/>
                  </a:lnTo>
                  <a:lnTo>
                    <a:pt x="853" y="136"/>
                  </a:lnTo>
                  <a:lnTo>
                    <a:pt x="856" y="141"/>
                  </a:lnTo>
                  <a:lnTo>
                    <a:pt x="858" y="138"/>
                  </a:lnTo>
                  <a:lnTo>
                    <a:pt x="861" y="136"/>
                  </a:lnTo>
                  <a:lnTo>
                    <a:pt x="864" y="133"/>
                  </a:lnTo>
                  <a:lnTo>
                    <a:pt x="866" y="138"/>
                  </a:lnTo>
                  <a:lnTo>
                    <a:pt x="869" y="143"/>
                  </a:lnTo>
                  <a:lnTo>
                    <a:pt x="873" y="138"/>
                  </a:lnTo>
                  <a:lnTo>
                    <a:pt x="874" y="139"/>
                  </a:lnTo>
                  <a:lnTo>
                    <a:pt x="877" y="141"/>
                  </a:lnTo>
                  <a:lnTo>
                    <a:pt x="879" y="136"/>
                  </a:lnTo>
                  <a:lnTo>
                    <a:pt x="882" y="129"/>
                  </a:lnTo>
                  <a:lnTo>
                    <a:pt x="886" y="119"/>
                  </a:lnTo>
                  <a:lnTo>
                    <a:pt x="887" y="138"/>
                  </a:lnTo>
                  <a:lnTo>
                    <a:pt x="891" y="136"/>
                  </a:lnTo>
                  <a:lnTo>
                    <a:pt x="892" y="138"/>
                  </a:lnTo>
                  <a:lnTo>
                    <a:pt x="896" y="131"/>
                  </a:lnTo>
                  <a:lnTo>
                    <a:pt x="899" y="136"/>
                  </a:lnTo>
                  <a:lnTo>
                    <a:pt x="901" y="138"/>
                  </a:lnTo>
                  <a:lnTo>
                    <a:pt x="904" y="136"/>
                  </a:lnTo>
                  <a:lnTo>
                    <a:pt x="907" y="143"/>
                  </a:lnTo>
                  <a:lnTo>
                    <a:pt x="909" y="134"/>
                  </a:lnTo>
                  <a:lnTo>
                    <a:pt x="912" y="143"/>
                  </a:lnTo>
                  <a:lnTo>
                    <a:pt x="914" y="138"/>
                  </a:lnTo>
                  <a:lnTo>
                    <a:pt x="917" y="138"/>
                  </a:lnTo>
                  <a:lnTo>
                    <a:pt x="921" y="141"/>
                  </a:lnTo>
                  <a:lnTo>
                    <a:pt x="922" y="144"/>
                  </a:lnTo>
                  <a:lnTo>
                    <a:pt x="926" y="141"/>
                  </a:lnTo>
                  <a:lnTo>
                    <a:pt x="929" y="138"/>
                  </a:lnTo>
                  <a:lnTo>
                    <a:pt x="931" y="139"/>
                  </a:lnTo>
                  <a:lnTo>
                    <a:pt x="934" y="144"/>
                  </a:lnTo>
                  <a:lnTo>
                    <a:pt x="937" y="143"/>
                  </a:lnTo>
                  <a:lnTo>
                    <a:pt x="939" y="139"/>
                  </a:lnTo>
                  <a:lnTo>
                    <a:pt x="942" y="138"/>
                  </a:lnTo>
                  <a:lnTo>
                    <a:pt x="944" y="138"/>
                  </a:lnTo>
                  <a:lnTo>
                    <a:pt x="947" y="141"/>
                  </a:lnTo>
                  <a:lnTo>
                    <a:pt x="950" y="136"/>
                  </a:lnTo>
                  <a:lnTo>
                    <a:pt x="952" y="129"/>
                  </a:lnTo>
                  <a:lnTo>
                    <a:pt x="955" y="144"/>
                  </a:lnTo>
                  <a:lnTo>
                    <a:pt x="957" y="136"/>
                  </a:lnTo>
                  <a:lnTo>
                    <a:pt x="960" y="136"/>
                  </a:lnTo>
                  <a:lnTo>
                    <a:pt x="964" y="144"/>
                  </a:lnTo>
                  <a:lnTo>
                    <a:pt x="965" y="136"/>
                  </a:lnTo>
                  <a:lnTo>
                    <a:pt x="969" y="136"/>
                  </a:lnTo>
                  <a:lnTo>
                    <a:pt x="972" y="136"/>
                  </a:lnTo>
                  <a:lnTo>
                    <a:pt x="974" y="138"/>
                  </a:lnTo>
                  <a:lnTo>
                    <a:pt x="977" y="141"/>
                  </a:lnTo>
                  <a:lnTo>
                    <a:pt x="979" y="141"/>
                  </a:lnTo>
                  <a:lnTo>
                    <a:pt x="982" y="139"/>
                  </a:lnTo>
                  <a:lnTo>
                    <a:pt x="985" y="123"/>
                  </a:lnTo>
                  <a:lnTo>
                    <a:pt x="987" y="139"/>
                  </a:lnTo>
                  <a:lnTo>
                    <a:pt x="990" y="131"/>
                  </a:lnTo>
                  <a:lnTo>
                    <a:pt x="994" y="128"/>
                  </a:lnTo>
                  <a:lnTo>
                    <a:pt x="995" y="133"/>
                  </a:lnTo>
                  <a:lnTo>
                    <a:pt x="999" y="139"/>
                  </a:lnTo>
                  <a:lnTo>
                    <a:pt x="1002" y="129"/>
                  </a:lnTo>
                  <a:lnTo>
                    <a:pt x="1004" y="128"/>
                  </a:lnTo>
                  <a:lnTo>
                    <a:pt x="1007" y="138"/>
                  </a:lnTo>
                  <a:lnTo>
                    <a:pt x="1009" y="138"/>
                  </a:lnTo>
                  <a:lnTo>
                    <a:pt x="1012" y="141"/>
                  </a:lnTo>
                  <a:lnTo>
                    <a:pt x="1015" y="138"/>
                  </a:lnTo>
                  <a:lnTo>
                    <a:pt x="1017" y="134"/>
                  </a:lnTo>
                  <a:lnTo>
                    <a:pt x="1020" y="136"/>
                  </a:lnTo>
                  <a:lnTo>
                    <a:pt x="1024" y="128"/>
                  </a:lnTo>
                  <a:lnTo>
                    <a:pt x="1025" y="131"/>
                  </a:lnTo>
                  <a:lnTo>
                    <a:pt x="1028" y="129"/>
                  </a:lnTo>
                  <a:lnTo>
                    <a:pt x="1030" y="136"/>
                  </a:lnTo>
                  <a:lnTo>
                    <a:pt x="1033" y="134"/>
                  </a:lnTo>
                  <a:lnTo>
                    <a:pt x="1037" y="136"/>
                  </a:lnTo>
                  <a:lnTo>
                    <a:pt x="1038" y="143"/>
                  </a:lnTo>
                  <a:lnTo>
                    <a:pt x="1042" y="133"/>
                  </a:lnTo>
                  <a:lnTo>
                    <a:pt x="1043" y="134"/>
                  </a:lnTo>
                  <a:lnTo>
                    <a:pt x="1047" y="131"/>
                  </a:lnTo>
                  <a:lnTo>
                    <a:pt x="1050" y="133"/>
                  </a:lnTo>
                  <a:lnTo>
                    <a:pt x="1052" y="124"/>
                  </a:lnTo>
                  <a:lnTo>
                    <a:pt x="1055" y="138"/>
                  </a:lnTo>
                  <a:lnTo>
                    <a:pt x="1058" y="129"/>
                  </a:lnTo>
                  <a:lnTo>
                    <a:pt x="1060" y="133"/>
                  </a:lnTo>
                  <a:lnTo>
                    <a:pt x="1063" y="134"/>
                  </a:lnTo>
                  <a:lnTo>
                    <a:pt x="1067" y="128"/>
                  </a:lnTo>
                  <a:lnTo>
                    <a:pt x="1068" y="124"/>
                  </a:lnTo>
                  <a:lnTo>
                    <a:pt x="1072" y="139"/>
                  </a:lnTo>
                  <a:lnTo>
                    <a:pt x="1073" y="139"/>
                  </a:lnTo>
                  <a:lnTo>
                    <a:pt x="1077" y="129"/>
                  </a:lnTo>
                  <a:lnTo>
                    <a:pt x="1080" y="134"/>
                  </a:lnTo>
                  <a:lnTo>
                    <a:pt x="1082" y="141"/>
                  </a:lnTo>
                  <a:lnTo>
                    <a:pt x="1085" y="138"/>
                  </a:lnTo>
                  <a:lnTo>
                    <a:pt x="1088" y="134"/>
                  </a:lnTo>
                  <a:lnTo>
                    <a:pt x="1090" y="128"/>
                  </a:lnTo>
                  <a:lnTo>
                    <a:pt x="1093" y="139"/>
                  </a:lnTo>
                  <a:lnTo>
                    <a:pt x="1095" y="138"/>
                  </a:lnTo>
                  <a:lnTo>
                    <a:pt x="1098" y="141"/>
                  </a:lnTo>
                  <a:lnTo>
                    <a:pt x="1101" y="124"/>
                  </a:lnTo>
                  <a:lnTo>
                    <a:pt x="1103" y="133"/>
                  </a:lnTo>
                  <a:lnTo>
                    <a:pt x="1106" y="134"/>
                  </a:lnTo>
                  <a:lnTo>
                    <a:pt x="1110" y="118"/>
                  </a:lnTo>
                  <a:lnTo>
                    <a:pt x="1111" y="123"/>
                  </a:lnTo>
                  <a:lnTo>
                    <a:pt x="1115" y="144"/>
                  </a:lnTo>
                  <a:lnTo>
                    <a:pt x="1116" y="131"/>
                  </a:lnTo>
                  <a:lnTo>
                    <a:pt x="1120" y="121"/>
                  </a:lnTo>
                  <a:lnTo>
                    <a:pt x="1123" y="98"/>
                  </a:lnTo>
                  <a:lnTo>
                    <a:pt x="1125" y="96"/>
                  </a:lnTo>
                  <a:lnTo>
                    <a:pt x="1128" y="123"/>
                  </a:lnTo>
                  <a:lnTo>
                    <a:pt x="1131" y="91"/>
                  </a:lnTo>
                  <a:lnTo>
                    <a:pt x="1133" y="85"/>
                  </a:lnTo>
                  <a:lnTo>
                    <a:pt x="1136" y="134"/>
                  </a:lnTo>
                  <a:lnTo>
                    <a:pt x="1138" y="73"/>
                  </a:lnTo>
                  <a:lnTo>
                    <a:pt x="1141" y="143"/>
                  </a:lnTo>
                  <a:lnTo>
                    <a:pt x="1145" y="90"/>
                  </a:lnTo>
                  <a:lnTo>
                    <a:pt x="1146" y="80"/>
                  </a:lnTo>
                  <a:lnTo>
                    <a:pt x="1150" y="114"/>
                  </a:lnTo>
                  <a:lnTo>
                    <a:pt x="1153" y="113"/>
                  </a:lnTo>
                  <a:lnTo>
                    <a:pt x="1155" y="66"/>
                  </a:lnTo>
                  <a:lnTo>
                    <a:pt x="1158" y="114"/>
                  </a:lnTo>
                  <a:lnTo>
                    <a:pt x="1160" y="109"/>
                  </a:lnTo>
                  <a:lnTo>
                    <a:pt x="1163" y="116"/>
                  </a:lnTo>
                  <a:lnTo>
                    <a:pt x="1166" y="81"/>
                  </a:lnTo>
                  <a:lnTo>
                    <a:pt x="1168" y="60"/>
                  </a:lnTo>
                  <a:lnTo>
                    <a:pt x="1171" y="85"/>
                  </a:lnTo>
                  <a:lnTo>
                    <a:pt x="1174" y="86"/>
                  </a:lnTo>
                  <a:lnTo>
                    <a:pt x="1176" y="37"/>
                  </a:lnTo>
                  <a:lnTo>
                    <a:pt x="1179" y="86"/>
                  </a:lnTo>
                  <a:lnTo>
                    <a:pt x="1181" y="109"/>
                  </a:lnTo>
                  <a:lnTo>
                    <a:pt x="1184" y="126"/>
                  </a:lnTo>
                  <a:lnTo>
                    <a:pt x="1188" y="103"/>
                  </a:lnTo>
                  <a:lnTo>
                    <a:pt x="1189" y="118"/>
                  </a:lnTo>
                  <a:lnTo>
                    <a:pt x="1193" y="88"/>
                  </a:lnTo>
                  <a:lnTo>
                    <a:pt x="1196" y="101"/>
                  </a:lnTo>
                  <a:lnTo>
                    <a:pt x="1198" y="85"/>
                  </a:lnTo>
                  <a:lnTo>
                    <a:pt x="1201" y="98"/>
                  </a:lnTo>
                  <a:lnTo>
                    <a:pt x="1203" y="100"/>
                  </a:lnTo>
                  <a:lnTo>
                    <a:pt x="1206" y="83"/>
                  </a:lnTo>
                  <a:lnTo>
                    <a:pt x="1209" y="141"/>
                  </a:lnTo>
                  <a:lnTo>
                    <a:pt x="1211" y="88"/>
                  </a:lnTo>
                  <a:lnTo>
                    <a:pt x="1214" y="123"/>
                  </a:lnTo>
                  <a:lnTo>
                    <a:pt x="1218" y="114"/>
                  </a:lnTo>
                  <a:lnTo>
                    <a:pt x="1219" y="128"/>
                  </a:lnTo>
                  <a:lnTo>
                    <a:pt x="1223" y="124"/>
                  </a:lnTo>
                  <a:lnTo>
                    <a:pt x="1224" y="138"/>
                  </a:lnTo>
                  <a:lnTo>
                    <a:pt x="1228" y="118"/>
                  </a:lnTo>
                  <a:lnTo>
                    <a:pt x="1231" y="118"/>
                  </a:lnTo>
                  <a:lnTo>
                    <a:pt x="1233" y="116"/>
                  </a:lnTo>
                  <a:lnTo>
                    <a:pt x="1236" y="126"/>
                  </a:lnTo>
                  <a:lnTo>
                    <a:pt x="1239" y="123"/>
                  </a:lnTo>
                  <a:lnTo>
                    <a:pt x="1241" y="136"/>
                  </a:lnTo>
                  <a:lnTo>
                    <a:pt x="1244" y="124"/>
                  </a:lnTo>
                  <a:lnTo>
                    <a:pt x="1248" y="134"/>
                  </a:lnTo>
                  <a:lnTo>
                    <a:pt x="1249" y="138"/>
                  </a:lnTo>
                  <a:lnTo>
                    <a:pt x="1252" y="123"/>
                  </a:lnTo>
                  <a:lnTo>
                    <a:pt x="1254" y="134"/>
                  </a:lnTo>
                  <a:lnTo>
                    <a:pt x="1257" y="136"/>
                  </a:lnTo>
                  <a:lnTo>
                    <a:pt x="1261" y="124"/>
                  </a:lnTo>
                  <a:lnTo>
                    <a:pt x="1262" y="128"/>
                  </a:lnTo>
                  <a:lnTo>
                    <a:pt x="1266" y="136"/>
                  </a:lnTo>
                  <a:lnTo>
                    <a:pt x="1269" y="134"/>
                  </a:lnTo>
                  <a:lnTo>
                    <a:pt x="1271" y="139"/>
                  </a:lnTo>
                  <a:lnTo>
                    <a:pt x="1274" y="133"/>
                  </a:lnTo>
                  <a:lnTo>
                    <a:pt x="1276" y="141"/>
                  </a:lnTo>
                  <a:lnTo>
                    <a:pt x="1279" y="141"/>
                  </a:lnTo>
                  <a:lnTo>
                    <a:pt x="1282" y="126"/>
                  </a:lnTo>
                  <a:lnTo>
                    <a:pt x="1284" y="138"/>
                  </a:lnTo>
                  <a:lnTo>
                    <a:pt x="1287" y="143"/>
                  </a:lnTo>
                  <a:lnTo>
                    <a:pt x="1289" y="136"/>
                  </a:lnTo>
                  <a:lnTo>
                    <a:pt x="1292" y="139"/>
                  </a:lnTo>
                  <a:lnTo>
                    <a:pt x="1296" y="133"/>
                  </a:lnTo>
                  <a:lnTo>
                    <a:pt x="1297" y="138"/>
                  </a:lnTo>
                  <a:lnTo>
                    <a:pt x="1301" y="131"/>
                  </a:lnTo>
                  <a:lnTo>
                    <a:pt x="1304" y="129"/>
                  </a:lnTo>
                  <a:lnTo>
                    <a:pt x="1306" y="131"/>
                  </a:lnTo>
                  <a:lnTo>
                    <a:pt x="1309" y="138"/>
                  </a:lnTo>
                  <a:lnTo>
                    <a:pt x="1312" y="124"/>
                  </a:lnTo>
                  <a:lnTo>
                    <a:pt x="1314" y="138"/>
                  </a:lnTo>
                  <a:lnTo>
                    <a:pt x="1317" y="123"/>
                  </a:lnTo>
                  <a:lnTo>
                    <a:pt x="1319" y="126"/>
                  </a:lnTo>
                  <a:lnTo>
                    <a:pt x="1322" y="126"/>
                  </a:lnTo>
                  <a:lnTo>
                    <a:pt x="1325" y="133"/>
                  </a:lnTo>
                  <a:lnTo>
                    <a:pt x="1327" y="139"/>
                  </a:lnTo>
                  <a:lnTo>
                    <a:pt x="1330" y="138"/>
                  </a:lnTo>
                  <a:lnTo>
                    <a:pt x="1334" y="141"/>
                  </a:lnTo>
                  <a:lnTo>
                    <a:pt x="1335" y="128"/>
                  </a:lnTo>
                  <a:lnTo>
                    <a:pt x="1339" y="138"/>
                  </a:lnTo>
                  <a:lnTo>
                    <a:pt x="1340" y="141"/>
                  </a:lnTo>
                  <a:lnTo>
                    <a:pt x="1344" y="139"/>
                  </a:lnTo>
                  <a:lnTo>
                    <a:pt x="1347" y="128"/>
                  </a:lnTo>
                  <a:lnTo>
                    <a:pt x="1349" y="141"/>
                  </a:lnTo>
                  <a:lnTo>
                    <a:pt x="1352" y="141"/>
                  </a:lnTo>
                  <a:lnTo>
                    <a:pt x="1355" y="143"/>
                  </a:lnTo>
                  <a:lnTo>
                    <a:pt x="1357" y="143"/>
                  </a:lnTo>
                  <a:lnTo>
                    <a:pt x="1360" y="143"/>
                  </a:lnTo>
                  <a:lnTo>
                    <a:pt x="1362" y="134"/>
                  </a:lnTo>
                  <a:lnTo>
                    <a:pt x="1365" y="141"/>
                  </a:lnTo>
                  <a:lnTo>
                    <a:pt x="1369" y="143"/>
                  </a:lnTo>
                  <a:lnTo>
                    <a:pt x="1370" y="134"/>
                  </a:lnTo>
                  <a:lnTo>
                    <a:pt x="1374" y="143"/>
                  </a:lnTo>
                  <a:lnTo>
                    <a:pt x="1377" y="133"/>
                  </a:lnTo>
                  <a:lnTo>
                    <a:pt x="1379" y="144"/>
                  </a:lnTo>
                  <a:lnTo>
                    <a:pt x="1382" y="141"/>
                  </a:lnTo>
                  <a:lnTo>
                    <a:pt x="1384" y="136"/>
                  </a:lnTo>
                  <a:lnTo>
                    <a:pt x="1387" y="143"/>
                  </a:lnTo>
                  <a:lnTo>
                    <a:pt x="1390" y="141"/>
                  </a:lnTo>
                  <a:lnTo>
                    <a:pt x="1392" y="141"/>
                  </a:lnTo>
                  <a:lnTo>
                    <a:pt x="1395" y="138"/>
                  </a:lnTo>
                  <a:lnTo>
                    <a:pt x="1399" y="143"/>
                  </a:lnTo>
                  <a:lnTo>
                    <a:pt x="1400" y="139"/>
                  </a:lnTo>
                  <a:lnTo>
                    <a:pt x="1403" y="139"/>
                  </a:lnTo>
                  <a:lnTo>
                    <a:pt x="1405" y="141"/>
                  </a:lnTo>
                  <a:lnTo>
                    <a:pt x="1408" y="138"/>
                  </a:lnTo>
                  <a:lnTo>
                    <a:pt x="1412" y="143"/>
                  </a:lnTo>
                  <a:lnTo>
                    <a:pt x="1413" y="143"/>
                  </a:lnTo>
                  <a:lnTo>
                    <a:pt x="1417" y="138"/>
                  </a:lnTo>
                  <a:lnTo>
                    <a:pt x="1420" y="138"/>
                  </a:lnTo>
                  <a:lnTo>
                    <a:pt x="1422" y="143"/>
                  </a:lnTo>
                  <a:lnTo>
                    <a:pt x="1425" y="139"/>
                  </a:lnTo>
                  <a:lnTo>
                    <a:pt x="1427" y="134"/>
                  </a:lnTo>
                  <a:lnTo>
                    <a:pt x="1430" y="143"/>
                  </a:lnTo>
                  <a:lnTo>
                    <a:pt x="1433" y="134"/>
                  </a:lnTo>
                  <a:lnTo>
                    <a:pt x="1435" y="143"/>
                  </a:lnTo>
                  <a:lnTo>
                    <a:pt x="1438" y="143"/>
                  </a:lnTo>
                  <a:lnTo>
                    <a:pt x="1442" y="139"/>
                  </a:lnTo>
                  <a:lnTo>
                    <a:pt x="1443" y="138"/>
                  </a:lnTo>
                  <a:lnTo>
                    <a:pt x="1447" y="136"/>
                  </a:lnTo>
                  <a:lnTo>
                    <a:pt x="1448" y="136"/>
                  </a:lnTo>
                  <a:lnTo>
                    <a:pt x="1452" y="133"/>
                  </a:lnTo>
                  <a:lnTo>
                    <a:pt x="1455" y="141"/>
                  </a:lnTo>
                  <a:lnTo>
                    <a:pt x="1457" y="141"/>
                  </a:lnTo>
                  <a:lnTo>
                    <a:pt x="1460" y="139"/>
                  </a:lnTo>
                  <a:lnTo>
                    <a:pt x="1463" y="138"/>
                  </a:lnTo>
                  <a:lnTo>
                    <a:pt x="1465" y="138"/>
                  </a:lnTo>
                  <a:lnTo>
                    <a:pt x="1468" y="138"/>
                  </a:lnTo>
                  <a:lnTo>
                    <a:pt x="1470" y="143"/>
                  </a:lnTo>
                  <a:lnTo>
                    <a:pt x="1473" y="143"/>
                  </a:lnTo>
                  <a:lnTo>
                    <a:pt x="1476" y="133"/>
                  </a:lnTo>
                  <a:lnTo>
                    <a:pt x="1478" y="141"/>
                  </a:lnTo>
                  <a:lnTo>
                    <a:pt x="1481" y="129"/>
                  </a:lnTo>
                  <a:lnTo>
                    <a:pt x="1485" y="129"/>
                  </a:lnTo>
                  <a:lnTo>
                    <a:pt x="1486" y="139"/>
                  </a:lnTo>
                  <a:lnTo>
                    <a:pt x="1490" y="129"/>
                  </a:lnTo>
                  <a:lnTo>
                    <a:pt x="1491" y="143"/>
                  </a:lnTo>
                  <a:lnTo>
                    <a:pt x="1495" y="129"/>
                  </a:lnTo>
                  <a:lnTo>
                    <a:pt x="1498" y="133"/>
                  </a:lnTo>
                  <a:lnTo>
                    <a:pt x="1500" y="141"/>
                  </a:lnTo>
                  <a:lnTo>
                    <a:pt x="1503" y="128"/>
                  </a:lnTo>
                  <a:lnTo>
                    <a:pt x="1506" y="131"/>
                  </a:lnTo>
                  <a:lnTo>
                    <a:pt x="1508" y="144"/>
                  </a:lnTo>
                  <a:lnTo>
                    <a:pt x="1511" y="143"/>
                  </a:lnTo>
                  <a:lnTo>
                    <a:pt x="1515" y="133"/>
                  </a:lnTo>
                  <a:lnTo>
                    <a:pt x="1516" y="138"/>
                  </a:lnTo>
                  <a:lnTo>
                    <a:pt x="1520" y="136"/>
                  </a:lnTo>
                  <a:lnTo>
                    <a:pt x="1521" y="141"/>
                  </a:lnTo>
                  <a:lnTo>
                    <a:pt x="1525" y="143"/>
                  </a:lnTo>
                  <a:lnTo>
                    <a:pt x="1528" y="139"/>
                  </a:lnTo>
                  <a:lnTo>
                    <a:pt x="1530" y="126"/>
                  </a:lnTo>
                  <a:lnTo>
                    <a:pt x="1533" y="136"/>
                  </a:lnTo>
                  <a:lnTo>
                    <a:pt x="1535" y="129"/>
                  </a:lnTo>
                  <a:lnTo>
                    <a:pt x="1538" y="134"/>
                  </a:lnTo>
                  <a:lnTo>
                    <a:pt x="1541" y="138"/>
                  </a:lnTo>
                  <a:lnTo>
                    <a:pt x="1543" y="138"/>
                  </a:lnTo>
                  <a:lnTo>
                    <a:pt x="1546" y="141"/>
                  </a:lnTo>
                  <a:lnTo>
                    <a:pt x="1550" y="124"/>
                  </a:lnTo>
                  <a:lnTo>
                    <a:pt x="1551" y="134"/>
                  </a:lnTo>
                  <a:lnTo>
                    <a:pt x="1554" y="138"/>
                  </a:lnTo>
                  <a:lnTo>
                    <a:pt x="1556" y="136"/>
                  </a:lnTo>
                  <a:lnTo>
                    <a:pt x="1559" y="136"/>
                  </a:lnTo>
                  <a:lnTo>
                    <a:pt x="1563" y="136"/>
                  </a:lnTo>
                  <a:lnTo>
                    <a:pt x="1564" y="141"/>
                  </a:lnTo>
                  <a:lnTo>
                    <a:pt x="1568" y="124"/>
                  </a:lnTo>
                  <a:lnTo>
                    <a:pt x="1571" y="143"/>
                  </a:lnTo>
                  <a:lnTo>
                    <a:pt x="1573" y="133"/>
                  </a:lnTo>
                  <a:lnTo>
                    <a:pt x="1576" y="143"/>
                  </a:lnTo>
                  <a:lnTo>
                    <a:pt x="1579" y="133"/>
                  </a:lnTo>
                  <a:lnTo>
                    <a:pt x="1581" y="134"/>
                  </a:lnTo>
                  <a:lnTo>
                    <a:pt x="1584" y="138"/>
                  </a:lnTo>
                  <a:lnTo>
                    <a:pt x="1586" y="141"/>
                  </a:lnTo>
                  <a:lnTo>
                    <a:pt x="1589" y="139"/>
                  </a:lnTo>
                  <a:lnTo>
                    <a:pt x="1593" y="131"/>
                  </a:lnTo>
                  <a:lnTo>
                    <a:pt x="1594" y="134"/>
                  </a:lnTo>
                  <a:lnTo>
                    <a:pt x="1598" y="144"/>
                  </a:lnTo>
                  <a:lnTo>
                    <a:pt x="1601" y="136"/>
                  </a:lnTo>
                  <a:lnTo>
                    <a:pt x="1603" y="139"/>
                  </a:lnTo>
                  <a:lnTo>
                    <a:pt x="1606" y="141"/>
                  </a:lnTo>
                  <a:lnTo>
                    <a:pt x="1608" y="139"/>
                  </a:lnTo>
                  <a:lnTo>
                    <a:pt x="1611" y="138"/>
                  </a:lnTo>
                  <a:lnTo>
                    <a:pt x="1614" y="141"/>
                  </a:lnTo>
                  <a:lnTo>
                    <a:pt x="1616" y="144"/>
                  </a:lnTo>
                  <a:lnTo>
                    <a:pt x="1619" y="138"/>
                  </a:lnTo>
                  <a:lnTo>
                    <a:pt x="1621" y="139"/>
                  </a:lnTo>
                  <a:lnTo>
                    <a:pt x="1624" y="133"/>
                  </a:lnTo>
                  <a:lnTo>
                    <a:pt x="1627" y="136"/>
                  </a:lnTo>
                  <a:lnTo>
                    <a:pt x="1629" y="143"/>
                  </a:lnTo>
                  <a:lnTo>
                    <a:pt x="1632" y="141"/>
                  </a:lnTo>
                  <a:lnTo>
                    <a:pt x="1636" y="134"/>
                  </a:lnTo>
                  <a:lnTo>
                    <a:pt x="1637" y="138"/>
                  </a:lnTo>
                  <a:lnTo>
                    <a:pt x="1641" y="133"/>
                  </a:lnTo>
                  <a:lnTo>
                    <a:pt x="1644" y="141"/>
                  </a:lnTo>
                  <a:lnTo>
                    <a:pt x="1646" y="143"/>
                  </a:lnTo>
                  <a:lnTo>
                    <a:pt x="1649" y="143"/>
                  </a:lnTo>
                  <a:lnTo>
                    <a:pt x="1651" y="143"/>
                  </a:lnTo>
                  <a:lnTo>
                    <a:pt x="1654" y="139"/>
                  </a:lnTo>
                  <a:lnTo>
                    <a:pt x="1657" y="143"/>
                  </a:lnTo>
                  <a:lnTo>
                    <a:pt x="1659" y="136"/>
                  </a:lnTo>
                  <a:lnTo>
                    <a:pt x="1662" y="136"/>
                  </a:lnTo>
                  <a:lnTo>
                    <a:pt x="1666" y="138"/>
                  </a:lnTo>
                  <a:lnTo>
                    <a:pt x="1667" y="141"/>
                  </a:lnTo>
                  <a:lnTo>
                    <a:pt x="1671" y="138"/>
                  </a:lnTo>
                  <a:lnTo>
                    <a:pt x="1672" y="143"/>
                  </a:lnTo>
                  <a:lnTo>
                    <a:pt x="1676" y="139"/>
                  </a:lnTo>
                  <a:lnTo>
                    <a:pt x="1679" y="143"/>
                  </a:lnTo>
                  <a:lnTo>
                    <a:pt x="1681" y="138"/>
                  </a:lnTo>
                  <a:lnTo>
                    <a:pt x="1684" y="143"/>
                  </a:lnTo>
                  <a:lnTo>
                    <a:pt x="1686" y="138"/>
                  </a:lnTo>
                  <a:lnTo>
                    <a:pt x="1689" y="144"/>
                  </a:lnTo>
                  <a:lnTo>
                    <a:pt x="1692" y="139"/>
                  </a:lnTo>
                  <a:lnTo>
                    <a:pt x="1694" y="139"/>
                  </a:lnTo>
                  <a:lnTo>
                    <a:pt x="1697" y="141"/>
                  </a:lnTo>
                  <a:lnTo>
                    <a:pt x="1701" y="139"/>
                  </a:lnTo>
                  <a:lnTo>
                    <a:pt x="1702" y="134"/>
                  </a:lnTo>
                  <a:lnTo>
                    <a:pt x="1705" y="141"/>
                  </a:lnTo>
                  <a:lnTo>
                    <a:pt x="1709" y="138"/>
                  </a:lnTo>
                  <a:lnTo>
                    <a:pt x="1710" y="138"/>
                  </a:lnTo>
                  <a:lnTo>
                    <a:pt x="1714" y="138"/>
                  </a:lnTo>
                  <a:lnTo>
                    <a:pt x="1715" y="141"/>
                  </a:lnTo>
                  <a:lnTo>
                    <a:pt x="1719" y="139"/>
                  </a:lnTo>
                  <a:lnTo>
                    <a:pt x="1722" y="143"/>
                  </a:lnTo>
                  <a:lnTo>
                    <a:pt x="1724" y="141"/>
                  </a:lnTo>
                  <a:lnTo>
                    <a:pt x="1727" y="143"/>
                  </a:lnTo>
                  <a:lnTo>
                    <a:pt x="1730" y="134"/>
                  </a:lnTo>
                  <a:lnTo>
                    <a:pt x="1732" y="141"/>
                  </a:lnTo>
                  <a:lnTo>
                    <a:pt x="1735" y="134"/>
                  </a:lnTo>
                  <a:lnTo>
                    <a:pt x="1737" y="138"/>
                  </a:lnTo>
                  <a:lnTo>
                    <a:pt x="1740" y="133"/>
                  </a:lnTo>
                  <a:lnTo>
                    <a:pt x="1744" y="139"/>
                  </a:lnTo>
                  <a:lnTo>
                    <a:pt x="1745" y="139"/>
                  </a:lnTo>
                  <a:lnTo>
                    <a:pt x="1749" y="143"/>
                  </a:lnTo>
                  <a:lnTo>
                    <a:pt x="1752" y="138"/>
                  </a:lnTo>
                  <a:lnTo>
                    <a:pt x="1754" y="134"/>
                  </a:lnTo>
                  <a:lnTo>
                    <a:pt x="1757" y="129"/>
                  </a:lnTo>
                  <a:lnTo>
                    <a:pt x="1759" y="138"/>
                  </a:lnTo>
                  <a:lnTo>
                    <a:pt x="1762" y="134"/>
                  </a:lnTo>
                  <a:lnTo>
                    <a:pt x="1765" y="139"/>
                  </a:lnTo>
                  <a:lnTo>
                    <a:pt x="1767" y="141"/>
                  </a:lnTo>
                  <a:lnTo>
                    <a:pt x="1770" y="139"/>
                  </a:lnTo>
                  <a:lnTo>
                    <a:pt x="1774" y="136"/>
                  </a:lnTo>
                  <a:lnTo>
                    <a:pt x="1775" y="141"/>
                  </a:lnTo>
                  <a:lnTo>
                    <a:pt x="1778" y="143"/>
                  </a:lnTo>
                  <a:lnTo>
                    <a:pt x="1780" y="139"/>
                  </a:lnTo>
                  <a:lnTo>
                    <a:pt x="1783" y="136"/>
                  </a:lnTo>
                  <a:lnTo>
                    <a:pt x="1787" y="134"/>
                  </a:lnTo>
                  <a:lnTo>
                    <a:pt x="1788" y="131"/>
                  </a:lnTo>
                  <a:lnTo>
                    <a:pt x="1792" y="134"/>
                  </a:lnTo>
                  <a:lnTo>
                    <a:pt x="1795" y="138"/>
                  </a:lnTo>
                  <a:lnTo>
                    <a:pt x="1797" y="138"/>
                  </a:lnTo>
                  <a:lnTo>
                    <a:pt x="1800" y="141"/>
                  </a:lnTo>
                  <a:lnTo>
                    <a:pt x="1802" y="138"/>
                  </a:lnTo>
                  <a:lnTo>
                    <a:pt x="1805" y="143"/>
                  </a:lnTo>
                  <a:lnTo>
                    <a:pt x="1808" y="139"/>
                  </a:lnTo>
                  <a:lnTo>
                    <a:pt x="1810" y="141"/>
                  </a:lnTo>
                  <a:lnTo>
                    <a:pt x="1813" y="129"/>
                  </a:lnTo>
                  <a:lnTo>
                    <a:pt x="1817" y="136"/>
                  </a:lnTo>
                  <a:lnTo>
                    <a:pt x="1818" y="143"/>
                  </a:lnTo>
                  <a:lnTo>
                    <a:pt x="1822" y="141"/>
                  </a:lnTo>
                  <a:lnTo>
                    <a:pt x="1823" y="143"/>
                  </a:lnTo>
                  <a:lnTo>
                    <a:pt x="1827" y="143"/>
                  </a:lnTo>
                  <a:lnTo>
                    <a:pt x="1830" y="136"/>
                  </a:lnTo>
                  <a:lnTo>
                    <a:pt x="1832" y="144"/>
                  </a:lnTo>
                  <a:lnTo>
                    <a:pt x="1835" y="141"/>
                  </a:lnTo>
                  <a:lnTo>
                    <a:pt x="1838" y="143"/>
                  </a:lnTo>
                  <a:lnTo>
                    <a:pt x="1840" y="129"/>
                  </a:lnTo>
                  <a:lnTo>
                    <a:pt x="1843" y="136"/>
                  </a:lnTo>
                  <a:lnTo>
                    <a:pt x="1847" y="136"/>
                  </a:lnTo>
                  <a:lnTo>
                    <a:pt x="1848" y="131"/>
                  </a:lnTo>
                  <a:lnTo>
                    <a:pt x="1851" y="129"/>
                  </a:lnTo>
                  <a:lnTo>
                    <a:pt x="1853" y="128"/>
                  </a:lnTo>
                  <a:lnTo>
                    <a:pt x="1856" y="138"/>
                  </a:lnTo>
                  <a:lnTo>
                    <a:pt x="1860" y="143"/>
                  </a:lnTo>
                  <a:lnTo>
                    <a:pt x="1861" y="144"/>
                  </a:lnTo>
                  <a:lnTo>
                    <a:pt x="1865" y="139"/>
                  </a:lnTo>
                  <a:lnTo>
                    <a:pt x="1866" y="138"/>
                  </a:lnTo>
                  <a:lnTo>
                    <a:pt x="1870" y="139"/>
                  </a:lnTo>
                  <a:lnTo>
                    <a:pt x="1873" y="134"/>
                  </a:lnTo>
                  <a:lnTo>
                    <a:pt x="1875" y="133"/>
                  </a:lnTo>
                  <a:lnTo>
                    <a:pt x="1878" y="134"/>
                  </a:lnTo>
                  <a:lnTo>
                    <a:pt x="1881" y="133"/>
                  </a:lnTo>
                  <a:lnTo>
                    <a:pt x="1883" y="139"/>
                  </a:lnTo>
                  <a:lnTo>
                    <a:pt x="1886" y="134"/>
                  </a:lnTo>
                  <a:lnTo>
                    <a:pt x="1888" y="121"/>
                  </a:lnTo>
                  <a:lnTo>
                    <a:pt x="1891" y="134"/>
                  </a:lnTo>
                  <a:lnTo>
                    <a:pt x="1895" y="123"/>
                  </a:lnTo>
                  <a:lnTo>
                    <a:pt x="1896" y="139"/>
                  </a:lnTo>
                  <a:lnTo>
                    <a:pt x="1900" y="136"/>
                  </a:lnTo>
                  <a:lnTo>
                    <a:pt x="1903" y="139"/>
                  </a:lnTo>
                  <a:lnTo>
                    <a:pt x="1905" y="136"/>
                  </a:lnTo>
                  <a:lnTo>
                    <a:pt x="1908" y="129"/>
                  </a:lnTo>
                  <a:lnTo>
                    <a:pt x="1911" y="138"/>
                  </a:lnTo>
                  <a:lnTo>
                    <a:pt x="1913" y="139"/>
                  </a:lnTo>
                  <a:lnTo>
                    <a:pt x="1916" y="133"/>
                  </a:lnTo>
                  <a:lnTo>
                    <a:pt x="1918" y="139"/>
                  </a:lnTo>
                  <a:lnTo>
                    <a:pt x="1921" y="133"/>
                  </a:lnTo>
                  <a:lnTo>
                    <a:pt x="1925" y="119"/>
                  </a:lnTo>
                  <a:lnTo>
                    <a:pt x="1926" y="139"/>
                  </a:lnTo>
                  <a:lnTo>
                    <a:pt x="1929" y="133"/>
                  </a:lnTo>
                  <a:lnTo>
                    <a:pt x="1933" y="136"/>
                  </a:lnTo>
                  <a:lnTo>
                    <a:pt x="1934" y="118"/>
                  </a:lnTo>
                  <a:lnTo>
                    <a:pt x="1938" y="134"/>
                  </a:lnTo>
                  <a:lnTo>
                    <a:pt x="1939" y="126"/>
                  </a:lnTo>
                  <a:lnTo>
                    <a:pt x="1943" y="119"/>
                  </a:lnTo>
                  <a:lnTo>
                    <a:pt x="1946" y="128"/>
                  </a:lnTo>
                  <a:lnTo>
                    <a:pt x="1948" y="106"/>
                  </a:lnTo>
                  <a:lnTo>
                    <a:pt x="1951" y="106"/>
                  </a:lnTo>
                  <a:lnTo>
                    <a:pt x="1953" y="124"/>
                  </a:lnTo>
                  <a:lnTo>
                    <a:pt x="1956" y="134"/>
                  </a:lnTo>
                  <a:lnTo>
                    <a:pt x="1959" y="114"/>
                  </a:lnTo>
                  <a:lnTo>
                    <a:pt x="1961" y="93"/>
                  </a:lnTo>
                  <a:lnTo>
                    <a:pt x="1964" y="129"/>
                  </a:lnTo>
                  <a:lnTo>
                    <a:pt x="1968" y="121"/>
                  </a:lnTo>
                  <a:lnTo>
                    <a:pt x="1969" y="100"/>
                  </a:lnTo>
                  <a:lnTo>
                    <a:pt x="1973" y="133"/>
                  </a:lnTo>
                  <a:lnTo>
                    <a:pt x="1976" y="111"/>
                  </a:lnTo>
                  <a:lnTo>
                    <a:pt x="1978" y="134"/>
                  </a:lnTo>
                  <a:lnTo>
                    <a:pt x="1981" y="85"/>
                  </a:lnTo>
                  <a:lnTo>
                    <a:pt x="1983" y="123"/>
                  </a:lnTo>
                  <a:lnTo>
                    <a:pt x="1986" y="133"/>
                  </a:lnTo>
                  <a:lnTo>
                    <a:pt x="1989" y="93"/>
                  </a:lnTo>
                  <a:lnTo>
                    <a:pt x="1991" y="116"/>
                  </a:lnTo>
                  <a:lnTo>
                    <a:pt x="1994" y="133"/>
                  </a:lnTo>
                  <a:lnTo>
                    <a:pt x="1998" y="105"/>
                  </a:lnTo>
                  <a:lnTo>
                    <a:pt x="1999" y="68"/>
                  </a:lnTo>
                  <a:lnTo>
                    <a:pt x="2002" y="106"/>
                  </a:lnTo>
                  <a:lnTo>
                    <a:pt x="2004" y="68"/>
                  </a:lnTo>
                  <a:lnTo>
                    <a:pt x="2007" y="109"/>
                  </a:lnTo>
                  <a:lnTo>
                    <a:pt x="2011" y="20"/>
                  </a:lnTo>
                  <a:lnTo>
                    <a:pt x="2012" y="86"/>
                  </a:lnTo>
                  <a:lnTo>
                    <a:pt x="2016" y="70"/>
                  </a:lnTo>
                  <a:lnTo>
                    <a:pt x="2019" y="134"/>
                  </a:lnTo>
                  <a:lnTo>
                    <a:pt x="2021" y="96"/>
                  </a:lnTo>
                  <a:lnTo>
                    <a:pt x="2024" y="10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2" name="Freeform 416"/>
            <p:cNvSpPr>
              <a:spLocks/>
            </p:cNvSpPr>
            <p:nvPr/>
          </p:nvSpPr>
          <p:spPr bwMode="auto">
            <a:xfrm>
              <a:off x="2693" y="2882"/>
              <a:ext cx="491" cy="69"/>
            </a:xfrm>
            <a:custGeom>
              <a:avLst/>
              <a:gdLst>
                <a:gd name="T0" fmla="*/ 5 w 491"/>
                <a:gd name="T1" fmla="*/ 11 h 69"/>
                <a:gd name="T2" fmla="*/ 13 w 491"/>
                <a:gd name="T3" fmla="*/ 0 h 69"/>
                <a:gd name="T4" fmla="*/ 22 w 491"/>
                <a:gd name="T5" fmla="*/ 53 h 69"/>
                <a:gd name="T6" fmla="*/ 30 w 491"/>
                <a:gd name="T7" fmla="*/ 23 h 69"/>
                <a:gd name="T8" fmla="*/ 38 w 491"/>
                <a:gd name="T9" fmla="*/ 49 h 69"/>
                <a:gd name="T10" fmla="*/ 45 w 491"/>
                <a:gd name="T11" fmla="*/ 49 h 69"/>
                <a:gd name="T12" fmla="*/ 53 w 491"/>
                <a:gd name="T13" fmla="*/ 68 h 69"/>
                <a:gd name="T14" fmla="*/ 61 w 491"/>
                <a:gd name="T15" fmla="*/ 58 h 69"/>
                <a:gd name="T16" fmla="*/ 70 w 491"/>
                <a:gd name="T17" fmla="*/ 61 h 69"/>
                <a:gd name="T18" fmla="*/ 78 w 491"/>
                <a:gd name="T19" fmla="*/ 48 h 69"/>
                <a:gd name="T20" fmla="*/ 86 w 491"/>
                <a:gd name="T21" fmla="*/ 46 h 69"/>
                <a:gd name="T22" fmla="*/ 95 w 491"/>
                <a:gd name="T23" fmla="*/ 59 h 69"/>
                <a:gd name="T24" fmla="*/ 103 w 491"/>
                <a:gd name="T25" fmla="*/ 48 h 69"/>
                <a:gd name="T26" fmla="*/ 110 w 491"/>
                <a:gd name="T27" fmla="*/ 68 h 69"/>
                <a:gd name="T28" fmla="*/ 118 w 491"/>
                <a:gd name="T29" fmla="*/ 54 h 69"/>
                <a:gd name="T30" fmla="*/ 126 w 491"/>
                <a:gd name="T31" fmla="*/ 53 h 69"/>
                <a:gd name="T32" fmla="*/ 134 w 491"/>
                <a:gd name="T33" fmla="*/ 44 h 69"/>
                <a:gd name="T34" fmla="*/ 143 w 491"/>
                <a:gd name="T35" fmla="*/ 61 h 69"/>
                <a:gd name="T36" fmla="*/ 151 w 491"/>
                <a:gd name="T37" fmla="*/ 63 h 69"/>
                <a:gd name="T38" fmla="*/ 159 w 491"/>
                <a:gd name="T39" fmla="*/ 58 h 69"/>
                <a:gd name="T40" fmla="*/ 168 w 491"/>
                <a:gd name="T41" fmla="*/ 58 h 69"/>
                <a:gd name="T42" fmla="*/ 174 w 491"/>
                <a:gd name="T43" fmla="*/ 51 h 69"/>
                <a:gd name="T44" fmla="*/ 183 w 491"/>
                <a:gd name="T45" fmla="*/ 56 h 69"/>
                <a:gd name="T46" fmla="*/ 191 w 491"/>
                <a:gd name="T47" fmla="*/ 61 h 69"/>
                <a:gd name="T48" fmla="*/ 199 w 491"/>
                <a:gd name="T49" fmla="*/ 58 h 69"/>
                <a:gd name="T50" fmla="*/ 207 w 491"/>
                <a:gd name="T51" fmla="*/ 59 h 69"/>
                <a:gd name="T52" fmla="*/ 216 w 491"/>
                <a:gd name="T53" fmla="*/ 61 h 69"/>
                <a:gd name="T54" fmla="*/ 224 w 491"/>
                <a:gd name="T55" fmla="*/ 66 h 69"/>
                <a:gd name="T56" fmla="*/ 232 w 491"/>
                <a:gd name="T57" fmla="*/ 56 h 69"/>
                <a:gd name="T58" fmla="*/ 239 w 491"/>
                <a:gd name="T59" fmla="*/ 66 h 69"/>
                <a:gd name="T60" fmla="*/ 247 w 491"/>
                <a:gd name="T61" fmla="*/ 66 h 69"/>
                <a:gd name="T62" fmla="*/ 256 w 491"/>
                <a:gd name="T63" fmla="*/ 61 h 69"/>
                <a:gd name="T64" fmla="*/ 264 w 491"/>
                <a:gd name="T65" fmla="*/ 56 h 69"/>
                <a:gd name="T66" fmla="*/ 272 w 491"/>
                <a:gd name="T67" fmla="*/ 61 h 69"/>
                <a:gd name="T68" fmla="*/ 280 w 491"/>
                <a:gd name="T69" fmla="*/ 64 h 69"/>
                <a:gd name="T70" fmla="*/ 289 w 491"/>
                <a:gd name="T71" fmla="*/ 63 h 69"/>
                <a:gd name="T72" fmla="*/ 297 w 491"/>
                <a:gd name="T73" fmla="*/ 64 h 69"/>
                <a:gd name="T74" fmla="*/ 305 w 491"/>
                <a:gd name="T75" fmla="*/ 61 h 69"/>
                <a:gd name="T76" fmla="*/ 312 w 491"/>
                <a:gd name="T77" fmla="*/ 68 h 69"/>
                <a:gd name="T78" fmla="*/ 320 w 491"/>
                <a:gd name="T79" fmla="*/ 66 h 69"/>
                <a:gd name="T80" fmla="*/ 329 w 491"/>
                <a:gd name="T81" fmla="*/ 61 h 69"/>
                <a:gd name="T82" fmla="*/ 337 w 491"/>
                <a:gd name="T83" fmla="*/ 64 h 69"/>
                <a:gd name="T84" fmla="*/ 345 w 491"/>
                <a:gd name="T85" fmla="*/ 59 h 69"/>
                <a:gd name="T86" fmla="*/ 354 w 491"/>
                <a:gd name="T87" fmla="*/ 61 h 69"/>
                <a:gd name="T88" fmla="*/ 362 w 491"/>
                <a:gd name="T89" fmla="*/ 63 h 69"/>
                <a:gd name="T90" fmla="*/ 370 w 491"/>
                <a:gd name="T91" fmla="*/ 64 h 69"/>
                <a:gd name="T92" fmla="*/ 377 w 491"/>
                <a:gd name="T93" fmla="*/ 64 h 69"/>
                <a:gd name="T94" fmla="*/ 385 w 491"/>
                <a:gd name="T95" fmla="*/ 66 h 69"/>
                <a:gd name="T96" fmla="*/ 393 w 491"/>
                <a:gd name="T97" fmla="*/ 64 h 69"/>
                <a:gd name="T98" fmla="*/ 402 w 491"/>
                <a:gd name="T99" fmla="*/ 63 h 69"/>
                <a:gd name="T100" fmla="*/ 410 w 491"/>
                <a:gd name="T101" fmla="*/ 66 h 69"/>
                <a:gd name="T102" fmla="*/ 418 w 491"/>
                <a:gd name="T103" fmla="*/ 63 h 69"/>
                <a:gd name="T104" fmla="*/ 427 w 491"/>
                <a:gd name="T105" fmla="*/ 68 h 69"/>
                <a:gd name="T106" fmla="*/ 435 w 491"/>
                <a:gd name="T107" fmla="*/ 64 h 69"/>
                <a:gd name="T108" fmla="*/ 441 w 491"/>
                <a:gd name="T109" fmla="*/ 61 h 69"/>
                <a:gd name="T110" fmla="*/ 450 w 491"/>
                <a:gd name="T111" fmla="*/ 63 h 69"/>
                <a:gd name="T112" fmla="*/ 458 w 491"/>
                <a:gd name="T113" fmla="*/ 61 h 69"/>
                <a:gd name="T114" fmla="*/ 466 w 491"/>
                <a:gd name="T115" fmla="*/ 66 h 69"/>
                <a:gd name="T116" fmla="*/ 475 w 491"/>
                <a:gd name="T117" fmla="*/ 59 h 69"/>
                <a:gd name="T118" fmla="*/ 483 w 491"/>
                <a:gd name="T119" fmla="*/ 66 h 69"/>
                <a:gd name="T120" fmla="*/ 491 w 491"/>
                <a:gd name="T12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69">
                  <a:moveTo>
                    <a:pt x="0" y="28"/>
                  </a:moveTo>
                  <a:lnTo>
                    <a:pt x="2" y="48"/>
                  </a:lnTo>
                  <a:lnTo>
                    <a:pt x="5" y="11"/>
                  </a:lnTo>
                  <a:lnTo>
                    <a:pt x="8" y="33"/>
                  </a:lnTo>
                  <a:lnTo>
                    <a:pt x="10" y="11"/>
                  </a:lnTo>
                  <a:lnTo>
                    <a:pt x="13" y="0"/>
                  </a:lnTo>
                  <a:lnTo>
                    <a:pt x="17" y="16"/>
                  </a:lnTo>
                  <a:lnTo>
                    <a:pt x="18" y="39"/>
                  </a:lnTo>
                  <a:lnTo>
                    <a:pt x="22" y="53"/>
                  </a:lnTo>
                  <a:lnTo>
                    <a:pt x="23" y="64"/>
                  </a:lnTo>
                  <a:lnTo>
                    <a:pt x="27" y="18"/>
                  </a:lnTo>
                  <a:lnTo>
                    <a:pt x="30" y="23"/>
                  </a:lnTo>
                  <a:lnTo>
                    <a:pt x="32" y="63"/>
                  </a:lnTo>
                  <a:lnTo>
                    <a:pt x="35" y="51"/>
                  </a:lnTo>
                  <a:lnTo>
                    <a:pt x="38" y="49"/>
                  </a:lnTo>
                  <a:lnTo>
                    <a:pt x="40" y="49"/>
                  </a:lnTo>
                  <a:lnTo>
                    <a:pt x="43" y="44"/>
                  </a:lnTo>
                  <a:lnTo>
                    <a:pt x="45" y="49"/>
                  </a:lnTo>
                  <a:lnTo>
                    <a:pt x="48" y="61"/>
                  </a:lnTo>
                  <a:lnTo>
                    <a:pt x="52" y="69"/>
                  </a:lnTo>
                  <a:lnTo>
                    <a:pt x="53" y="68"/>
                  </a:lnTo>
                  <a:lnTo>
                    <a:pt x="56" y="59"/>
                  </a:lnTo>
                  <a:lnTo>
                    <a:pt x="60" y="63"/>
                  </a:lnTo>
                  <a:lnTo>
                    <a:pt x="61" y="58"/>
                  </a:lnTo>
                  <a:lnTo>
                    <a:pt x="65" y="54"/>
                  </a:lnTo>
                  <a:lnTo>
                    <a:pt x="66" y="66"/>
                  </a:lnTo>
                  <a:lnTo>
                    <a:pt x="70" y="61"/>
                  </a:lnTo>
                  <a:lnTo>
                    <a:pt x="73" y="63"/>
                  </a:lnTo>
                  <a:lnTo>
                    <a:pt x="75" y="59"/>
                  </a:lnTo>
                  <a:lnTo>
                    <a:pt x="78" y="48"/>
                  </a:lnTo>
                  <a:lnTo>
                    <a:pt x="81" y="56"/>
                  </a:lnTo>
                  <a:lnTo>
                    <a:pt x="83" y="64"/>
                  </a:lnTo>
                  <a:lnTo>
                    <a:pt x="86" y="46"/>
                  </a:lnTo>
                  <a:lnTo>
                    <a:pt x="88" y="54"/>
                  </a:lnTo>
                  <a:lnTo>
                    <a:pt x="91" y="59"/>
                  </a:lnTo>
                  <a:lnTo>
                    <a:pt x="95" y="59"/>
                  </a:lnTo>
                  <a:lnTo>
                    <a:pt x="96" y="49"/>
                  </a:lnTo>
                  <a:lnTo>
                    <a:pt x="100" y="53"/>
                  </a:lnTo>
                  <a:lnTo>
                    <a:pt x="103" y="48"/>
                  </a:lnTo>
                  <a:lnTo>
                    <a:pt x="105" y="63"/>
                  </a:lnTo>
                  <a:lnTo>
                    <a:pt x="108" y="53"/>
                  </a:lnTo>
                  <a:lnTo>
                    <a:pt x="110" y="68"/>
                  </a:lnTo>
                  <a:lnTo>
                    <a:pt x="113" y="53"/>
                  </a:lnTo>
                  <a:lnTo>
                    <a:pt x="116" y="48"/>
                  </a:lnTo>
                  <a:lnTo>
                    <a:pt x="118" y="54"/>
                  </a:lnTo>
                  <a:lnTo>
                    <a:pt x="121" y="64"/>
                  </a:lnTo>
                  <a:lnTo>
                    <a:pt x="125" y="58"/>
                  </a:lnTo>
                  <a:lnTo>
                    <a:pt x="126" y="53"/>
                  </a:lnTo>
                  <a:lnTo>
                    <a:pt x="129" y="68"/>
                  </a:lnTo>
                  <a:lnTo>
                    <a:pt x="131" y="68"/>
                  </a:lnTo>
                  <a:lnTo>
                    <a:pt x="134" y="44"/>
                  </a:lnTo>
                  <a:lnTo>
                    <a:pt x="138" y="64"/>
                  </a:lnTo>
                  <a:lnTo>
                    <a:pt x="139" y="56"/>
                  </a:lnTo>
                  <a:lnTo>
                    <a:pt x="143" y="61"/>
                  </a:lnTo>
                  <a:lnTo>
                    <a:pt x="146" y="56"/>
                  </a:lnTo>
                  <a:lnTo>
                    <a:pt x="148" y="49"/>
                  </a:lnTo>
                  <a:lnTo>
                    <a:pt x="151" y="63"/>
                  </a:lnTo>
                  <a:lnTo>
                    <a:pt x="154" y="61"/>
                  </a:lnTo>
                  <a:lnTo>
                    <a:pt x="156" y="56"/>
                  </a:lnTo>
                  <a:lnTo>
                    <a:pt x="159" y="58"/>
                  </a:lnTo>
                  <a:lnTo>
                    <a:pt x="161" y="46"/>
                  </a:lnTo>
                  <a:lnTo>
                    <a:pt x="164" y="54"/>
                  </a:lnTo>
                  <a:lnTo>
                    <a:pt x="168" y="58"/>
                  </a:lnTo>
                  <a:lnTo>
                    <a:pt x="169" y="66"/>
                  </a:lnTo>
                  <a:lnTo>
                    <a:pt x="173" y="61"/>
                  </a:lnTo>
                  <a:lnTo>
                    <a:pt x="174" y="51"/>
                  </a:lnTo>
                  <a:lnTo>
                    <a:pt x="178" y="66"/>
                  </a:lnTo>
                  <a:lnTo>
                    <a:pt x="181" y="59"/>
                  </a:lnTo>
                  <a:lnTo>
                    <a:pt x="183" y="56"/>
                  </a:lnTo>
                  <a:lnTo>
                    <a:pt x="186" y="69"/>
                  </a:lnTo>
                  <a:lnTo>
                    <a:pt x="189" y="54"/>
                  </a:lnTo>
                  <a:lnTo>
                    <a:pt x="191" y="61"/>
                  </a:lnTo>
                  <a:lnTo>
                    <a:pt x="194" y="53"/>
                  </a:lnTo>
                  <a:lnTo>
                    <a:pt x="196" y="63"/>
                  </a:lnTo>
                  <a:lnTo>
                    <a:pt x="199" y="58"/>
                  </a:lnTo>
                  <a:lnTo>
                    <a:pt x="203" y="49"/>
                  </a:lnTo>
                  <a:lnTo>
                    <a:pt x="204" y="61"/>
                  </a:lnTo>
                  <a:lnTo>
                    <a:pt x="207" y="59"/>
                  </a:lnTo>
                  <a:lnTo>
                    <a:pt x="211" y="68"/>
                  </a:lnTo>
                  <a:lnTo>
                    <a:pt x="212" y="64"/>
                  </a:lnTo>
                  <a:lnTo>
                    <a:pt x="216" y="61"/>
                  </a:lnTo>
                  <a:lnTo>
                    <a:pt x="219" y="61"/>
                  </a:lnTo>
                  <a:lnTo>
                    <a:pt x="221" y="66"/>
                  </a:lnTo>
                  <a:lnTo>
                    <a:pt x="224" y="66"/>
                  </a:lnTo>
                  <a:lnTo>
                    <a:pt x="226" y="58"/>
                  </a:lnTo>
                  <a:lnTo>
                    <a:pt x="229" y="58"/>
                  </a:lnTo>
                  <a:lnTo>
                    <a:pt x="232" y="56"/>
                  </a:lnTo>
                  <a:lnTo>
                    <a:pt x="234" y="63"/>
                  </a:lnTo>
                  <a:lnTo>
                    <a:pt x="237" y="68"/>
                  </a:lnTo>
                  <a:lnTo>
                    <a:pt x="239" y="66"/>
                  </a:lnTo>
                  <a:lnTo>
                    <a:pt x="242" y="66"/>
                  </a:lnTo>
                  <a:lnTo>
                    <a:pt x="246" y="53"/>
                  </a:lnTo>
                  <a:lnTo>
                    <a:pt x="247" y="66"/>
                  </a:lnTo>
                  <a:lnTo>
                    <a:pt x="251" y="63"/>
                  </a:lnTo>
                  <a:lnTo>
                    <a:pt x="254" y="64"/>
                  </a:lnTo>
                  <a:lnTo>
                    <a:pt x="256" y="61"/>
                  </a:lnTo>
                  <a:lnTo>
                    <a:pt x="259" y="68"/>
                  </a:lnTo>
                  <a:lnTo>
                    <a:pt x="262" y="66"/>
                  </a:lnTo>
                  <a:lnTo>
                    <a:pt x="264" y="56"/>
                  </a:lnTo>
                  <a:lnTo>
                    <a:pt x="267" y="63"/>
                  </a:lnTo>
                  <a:lnTo>
                    <a:pt x="269" y="66"/>
                  </a:lnTo>
                  <a:lnTo>
                    <a:pt x="272" y="61"/>
                  </a:lnTo>
                  <a:lnTo>
                    <a:pt x="276" y="63"/>
                  </a:lnTo>
                  <a:lnTo>
                    <a:pt x="277" y="59"/>
                  </a:lnTo>
                  <a:lnTo>
                    <a:pt x="280" y="64"/>
                  </a:lnTo>
                  <a:lnTo>
                    <a:pt x="284" y="53"/>
                  </a:lnTo>
                  <a:lnTo>
                    <a:pt x="285" y="58"/>
                  </a:lnTo>
                  <a:lnTo>
                    <a:pt x="289" y="63"/>
                  </a:lnTo>
                  <a:lnTo>
                    <a:pt x="290" y="51"/>
                  </a:lnTo>
                  <a:lnTo>
                    <a:pt x="294" y="61"/>
                  </a:lnTo>
                  <a:lnTo>
                    <a:pt x="297" y="64"/>
                  </a:lnTo>
                  <a:lnTo>
                    <a:pt x="299" y="68"/>
                  </a:lnTo>
                  <a:lnTo>
                    <a:pt x="302" y="59"/>
                  </a:lnTo>
                  <a:lnTo>
                    <a:pt x="305" y="61"/>
                  </a:lnTo>
                  <a:lnTo>
                    <a:pt x="307" y="63"/>
                  </a:lnTo>
                  <a:lnTo>
                    <a:pt x="310" y="63"/>
                  </a:lnTo>
                  <a:lnTo>
                    <a:pt x="312" y="68"/>
                  </a:lnTo>
                  <a:lnTo>
                    <a:pt x="315" y="68"/>
                  </a:lnTo>
                  <a:lnTo>
                    <a:pt x="319" y="63"/>
                  </a:lnTo>
                  <a:lnTo>
                    <a:pt x="320" y="66"/>
                  </a:lnTo>
                  <a:lnTo>
                    <a:pt x="324" y="68"/>
                  </a:lnTo>
                  <a:lnTo>
                    <a:pt x="327" y="61"/>
                  </a:lnTo>
                  <a:lnTo>
                    <a:pt x="329" y="61"/>
                  </a:lnTo>
                  <a:lnTo>
                    <a:pt x="332" y="64"/>
                  </a:lnTo>
                  <a:lnTo>
                    <a:pt x="334" y="61"/>
                  </a:lnTo>
                  <a:lnTo>
                    <a:pt x="337" y="64"/>
                  </a:lnTo>
                  <a:lnTo>
                    <a:pt x="340" y="63"/>
                  </a:lnTo>
                  <a:lnTo>
                    <a:pt x="342" y="66"/>
                  </a:lnTo>
                  <a:lnTo>
                    <a:pt x="345" y="59"/>
                  </a:lnTo>
                  <a:lnTo>
                    <a:pt x="349" y="66"/>
                  </a:lnTo>
                  <a:lnTo>
                    <a:pt x="350" y="66"/>
                  </a:lnTo>
                  <a:lnTo>
                    <a:pt x="354" y="61"/>
                  </a:lnTo>
                  <a:lnTo>
                    <a:pt x="355" y="69"/>
                  </a:lnTo>
                  <a:lnTo>
                    <a:pt x="358" y="63"/>
                  </a:lnTo>
                  <a:lnTo>
                    <a:pt x="362" y="63"/>
                  </a:lnTo>
                  <a:lnTo>
                    <a:pt x="363" y="59"/>
                  </a:lnTo>
                  <a:lnTo>
                    <a:pt x="367" y="66"/>
                  </a:lnTo>
                  <a:lnTo>
                    <a:pt x="370" y="64"/>
                  </a:lnTo>
                  <a:lnTo>
                    <a:pt x="372" y="63"/>
                  </a:lnTo>
                  <a:lnTo>
                    <a:pt x="375" y="68"/>
                  </a:lnTo>
                  <a:lnTo>
                    <a:pt x="377" y="64"/>
                  </a:lnTo>
                  <a:lnTo>
                    <a:pt x="380" y="68"/>
                  </a:lnTo>
                  <a:lnTo>
                    <a:pt x="383" y="63"/>
                  </a:lnTo>
                  <a:lnTo>
                    <a:pt x="385" y="66"/>
                  </a:lnTo>
                  <a:lnTo>
                    <a:pt x="388" y="66"/>
                  </a:lnTo>
                  <a:lnTo>
                    <a:pt x="392" y="66"/>
                  </a:lnTo>
                  <a:lnTo>
                    <a:pt x="393" y="64"/>
                  </a:lnTo>
                  <a:lnTo>
                    <a:pt x="397" y="64"/>
                  </a:lnTo>
                  <a:lnTo>
                    <a:pt x="400" y="68"/>
                  </a:lnTo>
                  <a:lnTo>
                    <a:pt x="402" y="63"/>
                  </a:lnTo>
                  <a:lnTo>
                    <a:pt x="405" y="64"/>
                  </a:lnTo>
                  <a:lnTo>
                    <a:pt x="407" y="63"/>
                  </a:lnTo>
                  <a:lnTo>
                    <a:pt x="410" y="66"/>
                  </a:lnTo>
                  <a:lnTo>
                    <a:pt x="413" y="64"/>
                  </a:lnTo>
                  <a:lnTo>
                    <a:pt x="415" y="61"/>
                  </a:lnTo>
                  <a:lnTo>
                    <a:pt x="418" y="63"/>
                  </a:lnTo>
                  <a:lnTo>
                    <a:pt x="420" y="61"/>
                  </a:lnTo>
                  <a:lnTo>
                    <a:pt x="423" y="66"/>
                  </a:lnTo>
                  <a:lnTo>
                    <a:pt x="427" y="68"/>
                  </a:lnTo>
                  <a:lnTo>
                    <a:pt x="428" y="63"/>
                  </a:lnTo>
                  <a:lnTo>
                    <a:pt x="431" y="68"/>
                  </a:lnTo>
                  <a:lnTo>
                    <a:pt x="435" y="64"/>
                  </a:lnTo>
                  <a:lnTo>
                    <a:pt x="436" y="61"/>
                  </a:lnTo>
                  <a:lnTo>
                    <a:pt x="440" y="68"/>
                  </a:lnTo>
                  <a:lnTo>
                    <a:pt x="441" y="61"/>
                  </a:lnTo>
                  <a:lnTo>
                    <a:pt x="445" y="66"/>
                  </a:lnTo>
                  <a:lnTo>
                    <a:pt x="448" y="64"/>
                  </a:lnTo>
                  <a:lnTo>
                    <a:pt x="450" y="63"/>
                  </a:lnTo>
                  <a:lnTo>
                    <a:pt x="453" y="59"/>
                  </a:lnTo>
                  <a:lnTo>
                    <a:pt x="456" y="64"/>
                  </a:lnTo>
                  <a:lnTo>
                    <a:pt x="458" y="61"/>
                  </a:lnTo>
                  <a:lnTo>
                    <a:pt x="461" y="64"/>
                  </a:lnTo>
                  <a:lnTo>
                    <a:pt x="465" y="63"/>
                  </a:lnTo>
                  <a:lnTo>
                    <a:pt x="466" y="66"/>
                  </a:lnTo>
                  <a:lnTo>
                    <a:pt x="470" y="61"/>
                  </a:lnTo>
                  <a:lnTo>
                    <a:pt x="471" y="66"/>
                  </a:lnTo>
                  <a:lnTo>
                    <a:pt x="475" y="59"/>
                  </a:lnTo>
                  <a:lnTo>
                    <a:pt x="478" y="66"/>
                  </a:lnTo>
                  <a:lnTo>
                    <a:pt x="480" y="58"/>
                  </a:lnTo>
                  <a:lnTo>
                    <a:pt x="483" y="66"/>
                  </a:lnTo>
                  <a:lnTo>
                    <a:pt x="485" y="66"/>
                  </a:lnTo>
                  <a:lnTo>
                    <a:pt x="488" y="61"/>
                  </a:lnTo>
                  <a:lnTo>
                    <a:pt x="491" y="6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3" name="Freeform 417"/>
            <p:cNvSpPr>
              <a:spLocks/>
            </p:cNvSpPr>
            <p:nvPr/>
          </p:nvSpPr>
          <p:spPr bwMode="auto">
            <a:xfrm>
              <a:off x="669" y="2892"/>
              <a:ext cx="2024" cy="146"/>
            </a:xfrm>
            <a:custGeom>
              <a:avLst/>
              <a:gdLst>
                <a:gd name="T0" fmla="*/ 30 w 2024"/>
                <a:gd name="T1" fmla="*/ 134 h 146"/>
                <a:gd name="T2" fmla="*/ 63 w 2024"/>
                <a:gd name="T3" fmla="*/ 137 h 146"/>
                <a:gd name="T4" fmla="*/ 94 w 2024"/>
                <a:gd name="T5" fmla="*/ 142 h 146"/>
                <a:gd name="T6" fmla="*/ 127 w 2024"/>
                <a:gd name="T7" fmla="*/ 144 h 146"/>
                <a:gd name="T8" fmla="*/ 159 w 2024"/>
                <a:gd name="T9" fmla="*/ 136 h 146"/>
                <a:gd name="T10" fmla="*/ 192 w 2024"/>
                <a:gd name="T11" fmla="*/ 144 h 146"/>
                <a:gd name="T12" fmla="*/ 224 w 2024"/>
                <a:gd name="T13" fmla="*/ 141 h 146"/>
                <a:gd name="T14" fmla="*/ 257 w 2024"/>
                <a:gd name="T15" fmla="*/ 129 h 146"/>
                <a:gd name="T16" fmla="*/ 288 w 2024"/>
                <a:gd name="T17" fmla="*/ 109 h 146"/>
                <a:gd name="T18" fmla="*/ 322 w 2024"/>
                <a:gd name="T19" fmla="*/ 83 h 146"/>
                <a:gd name="T20" fmla="*/ 353 w 2024"/>
                <a:gd name="T21" fmla="*/ 114 h 146"/>
                <a:gd name="T22" fmla="*/ 386 w 2024"/>
                <a:gd name="T23" fmla="*/ 141 h 146"/>
                <a:gd name="T24" fmla="*/ 418 w 2024"/>
                <a:gd name="T25" fmla="*/ 139 h 146"/>
                <a:gd name="T26" fmla="*/ 451 w 2024"/>
                <a:gd name="T27" fmla="*/ 144 h 146"/>
                <a:gd name="T28" fmla="*/ 483 w 2024"/>
                <a:gd name="T29" fmla="*/ 142 h 146"/>
                <a:gd name="T30" fmla="*/ 516 w 2024"/>
                <a:gd name="T31" fmla="*/ 141 h 146"/>
                <a:gd name="T32" fmla="*/ 547 w 2024"/>
                <a:gd name="T33" fmla="*/ 142 h 146"/>
                <a:gd name="T34" fmla="*/ 580 w 2024"/>
                <a:gd name="T35" fmla="*/ 142 h 146"/>
                <a:gd name="T36" fmla="*/ 612 w 2024"/>
                <a:gd name="T37" fmla="*/ 137 h 146"/>
                <a:gd name="T38" fmla="*/ 645 w 2024"/>
                <a:gd name="T39" fmla="*/ 136 h 146"/>
                <a:gd name="T40" fmla="*/ 677 w 2024"/>
                <a:gd name="T41" fmla="*/ 144 h 146"/>
                <a:gd name="T42" fmla="*/ 710 w 2024"/>
                <a:gd name="T43" fmla="*/ 139 h 146"/>
                <a:gd name="T44" fmla="*/ 741 w 2024"/>
                <a:gd name="T45" fmla="*/ 141 h 146"/>
                <a:gd name="T46" fmla="*/ 775 w 2024"/>
                <a:gd name="T47" fmla="*/ 134 h 146"/>
                <a:gd name="T48" fmla="*/ 806 w 2024"/>
                <a:gd name="T49" fmla="*/ 142 h 146"/>
                <a:gd name="T50" fmla="*/ 839 w 2024"/>
                <a:gd name="T51" fmla="*/ 137 h 146"/>
                <a:gd name="T52" fmla="*/ 873 w 2024"/>
                <a:gd name="T53" fmla="*/ 141 h 146"/>
                <a:gd name="T54" fmla="*/ 904 w 2024"/>
                <a:gd name="T55" fmla="*/ 142 h 146"/>
                <a:gd name="T56" fmla="*/ 937 w 2024"/>
                <a:gd name="T57" fmla="*/ 139 h 146"/>
                <a:gd name="T58" fmla="*/ 969 w 2024"/>
                <a:gd name="T59" fmla="*/ 142 h 146"/>
                <a:gd name="T60" fmla="*/ 1002 w 2024"/>
                <a:gd name="T61" fmla="*/ 137 h 146"/>
                <a:gd name="T62" fmla="*/ 1033 w 2024"/>
                <a:gd name="T63" fmla="*/ 137 h 146"/>
                <a:gd name="T64" fmla="*/ 1067 w 2024"/>
                <a:gd name="T65" fmla="*/ 142 h 146"/>
                <a:gd name="T66" fmla="*/ 1098 w 2024"/>
                <a:gd name="T67" fmla="*/ 127 h 146"/>
                <a:gd name="T68" fmla="*/ 1131 w 2024"/>
                <a:gd name="T69" fmla="*/ 101 h 146"/>
                <a:gd name="T70" fmla="*/ 1163 w 2024"/>
                <a:gd name="T71" fmla="*/ 112 h 146"/>
                <a:gd name="T72" fmla="*/ 1196 w 2024"/>
                <a:gd name="T73" fmla="*/ 136 h 146"/>
                <a:gd name="T74" fmla="*/ 1228 w 2024"/>
                <a:gd name="T75" fmla="*/ 129 h 146"/>
                <a:gd name="T76" fmla="*/ 1261 w 2024"/>
                <a:gd name="T77" fmla="*/ 137 h 146"/>
                <a:gd name="T78" fmla="*/ 1292 w 2024"/>
                <a:gd name="T79" fmla="*/ 142 h 146"/>
                <a:gd name="T80" fmla="*/ 1325 w 2024"/>
                <a:gd name="T81" fmla="*/ 134 h 146"/>
                <a:gd name="T82" fmla="*/ 1357 w 2024"/>
                <a:gd name="T83" fmla="*/ 136 h 146"/>
                <a:gd name="T84" fmla="*/ 1390 w 2024"/>
                <a:gd name="T85" fmla="*/ 134 h 146"/>
                <a:gd name="T86" fmla="*/ 1422 w 2024"/>
                <a:gd name="T87" fmla="*/ 137 h 146"/>
                <a:gd name="T88" fmla="*/ 1455 w 2024"/>
                <a:gd name="T89" fmla="*/ 144 h 146"/>
                <a:gd name="T90" fmla="*/ 1486 w 2024"/>
                <a:gd name="T91" fmla="*/ 142 h 146"/>
                <a:gd name="T92" fmla="*/ 1520 w 2024"/>
                <a:gd name="T93" fmla="*/ 139 h 146"/>
                <a:gd name="T94" fmla="*/ 1551 w 2024"/>
                <a:gd name="T95" fmla="*/ 131 h 146"/>
                <a:gd name="T96" fmla="*/ 1584 w 2024"/>
                <a:gd name="T97" fmla="*/ 141 h 146"/>
                <a:gd name="T98" fmla="*/ 1616 w 2024"/>
                <a:gd name="T99" fmla="*/ 137 h 146"/>
                <a:gd name="T100" fmla="*/ 1649 w 2024"/>
                <a:gd name="T101" fmla="*/ 144 h 146"/>
                <a:gd name="T102" fmla="*/ 1681 w 2024"/>
                <a:gd name="T103" fmla="*/ 141 h 146"/>
                <a:gd name="T104" fmla="*/ 1714 w 2024"/>
                <a:gd name="T105" fmla="*/ 142 h 146"/>
                <a:gd name="T106" fmla="*/ 1745 w 2024"/>
                <a:gd name="T107" fmla="*/ 137 h 146"/>
                <a:gd name="T108" fmla="*/ 1778 w 2024"/>
                <a:gd name="T109" fmla="*/ 142 h 146"/>
                <a:gd name="T110" fmla="*/ 1810 w 2024"/>
                <a:gd name="T111" fmla="*/ 142 h 146"/>
                <a:gd name="T112" fmla="*/ 1843 w 2024"/>
                <a:gd name="T113" fmla="*/ 141 h 146"/>
                <a:gd name="T114" fmla="*/ 1875 w 2024"/>
                <a:gd name="T115" fmla="*/ 131 h 146"/>
                <a:gd name="T116" fmla="*/ 1908 w 2024"/>
                <a:gd name="T117" fmla="*/ 127 h 146"/>
                <a:gd name="T118" fmla="*/ 1939 w 2024"/>
                <a:gd name="T119" fmla="*/ 107 h 146"/>
                <a:gd name="T120" fmla="*/ 1973 w 2024"/>
                <a:gd name="T121" fmla="*/ 121 h 146"/>
                <a:gd name="T122" fmla="*/ 2004 w 2024"/>
                <a:gd name="T123" fmla="*/ 9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46"/>
                  </a:moveTo>
                  <a:lnTo>
                    <a:pt x="3" y="144"/>
                  </a:lnTo>
                  <a:lnTo>
                    <a:pt x="5" y="141"/>
                  </a:lnTo>
                  <a:lnTo>
                    <a:pt x="8" y="139"/>
                  </a:lnTo>
                  <a:lnTo>
                    <a:pt x="11" y="136"/>
                  </a:lnTo>
                  <a:lnTo>
                    <a:pt x="13" y="136"/>
                  </a:lnTo>
                  <a:lnTo>
                    <a:pt x="16" y="141"/>
                  </a:lnTo>
                  <a:lnTo>
                    <a:pt x="20" y="142"/>
                  </a:lnTo>
                  <a:lnTo>
                    <a:pt x="21" y="134"/>
                  </a:lnTo>
                  <a:lnTo>
                    <a:pt x="25" y="142"/>
                  </a:lnTo>
                  <a:lnTo>
                    <a:pt x="28" y="137"/>
                  </a:lnTo>
                  <a:lnTo>
                    <a:pt x="30" y="134"/>
                  </a:lnTo>
                  <a:lnTo>
                    <a:pt x="33" y="139"/>
                  </a:lnTo>
                  <a:lnTo>
                    <a:pt x="35" y="137"/>
                  </a:lnTo>
                  <a:lnTo>
                    <a:pt x="38" y="142"/>
                  </a:lnTo>
                  <a:lnTo>
                    <a:pt x="41" y="137"/>
                  </a:lnTo>
                  <a:lnTo>
                    <a:pt x="43" y="142"/>
                  </a:lnTo>
                  <a:lnTo>
                    <a:pt x="46" y="132"/>
                  </a:lnTo>
                  <a:lnTo>
                    <a:pt x="49" y="139"/>
                  </a:lnTo>
                  <a:lnTo>
                    <a:pt x="51" y="139"/>
                  </a:lnTo>
                  <a:lnTo>
                    <a:pt x="54" y="132"/>
                  </a:lnTo>
                  <a:lnTo>
                    <a:pt x="56" y="141"/>
                  </a:lnTo>
                  <a:lnTo>
                    <a:pt x="59" y="141"/>
                  </a:lnTo>
                  <a:lnTo>
                    <a:pt x="63" y="137"/>
                  </a:lnTo>
                  <a:lnTo>
                    <a:pt x="64" y="142"/>
                  </a:lnTo>
                  <a:lnTo>
                    <a:pt x="68" y="136"/>
                  </a:lnTo>
                  <a:lnTo>
                    <a:pt x="69" y="132"/>
                  </a:lnTo>
                  <a:lnTo>
                    <a:pt x="73" y="144"/>
                  </a:lnTo>
                  <a:lnTo>
                    <a:pt x="76" y="141"/>
                  </a:lnTo>
                  <a:lnTo>
                    <a:pt x="78" y="139"/>
                  </a:lnTo>
                  <a:lnTo>
                    <a:pt x="81" y="136"/>
                  </a:lnTo>
                  <a:lnTo>
                    <a:pt x="84" y="141"/>
                  </a:lnTo>
                  <a:lnTo>
                    <a:pt x="86" y="139"/>
                  </a:lnTo>
                  <a:lnTo>
                    <a:pt x="89" y="137"/>
                  </a:lnTo>
                  <a:lnTo>
                    <a:pt x="93" y="141"/>
                  </a:lnTo>
                  <a:lnTo>
                    <a:pt x="94" y="142"/>
                  </a:lnTo>
                  <a:lnTo>
                    <a:pt x="98" y="137"/>
                  </a:lnTo>
                  <a:lnTo>
                    <a:pt x="99" y="141"/>
                  </a:lnTo>
                  <a:lnTo>
                    <a:pt x="103" y="144"/>
                  </a:lnTo>
                  <a:lnTo>
                    <a:pt x="106" y="134"/>
                  </a:lnTo>
                  <a:lnTo>
                    <a:pt x="108" y="141"/>
                  </a:lnTo>
                  <a:lnTo>
                    <a:pt x="111" y="144"/>
                  </a:lnTo>
                  <a:lnTo>
                    <a:pt x="114" y="139"/>
                  </a:lnTo>
                  <a:lnTo>
                    <a:pt x="116" y="146"/>
                  </a:lnTo>
                  <a:lnTo>
                    <a:pt x="119" y="137"/>
                  </a:lnTo>
                  <a:lnTo>
                    <a:pt x="121" y="144"/>
                  </a:lnTo>
                  <a:lnTo>
                    <a:pt x="124" y="139"/>
                  </a:lnTo>
                  <a:lnTo>
                    <a:pt x="127" y="144"/>
                  </a:lnTo>
                  <a:lnTo>
                    <a:pt x="129" y="142"/>
                  </a:lnTo>
                  <a:lnTo>
                    <a:pt x="132" y="142"/>
                  </a:lnTo>
                  <a:lnTo>
                    <a:pt x="134" y="137"/>
                  </a:lnTo>
                  <a:lnTo>
                    <a:pt x="137" y="139"/>
                  </a:lnTo>
                  <a:lnTo>
                    <a:pt x="141" y="141"/>
                  </a:lnTo>
                  <a:lnTo>
                    <a:pt x="142" y="142"/>
                  </a:lnTo>
                  <a:lnTo>
                    <a:pt x="146" y="144"/>
                  </a:lnTo>
                  <a:lnTo>
                    <a:pt x="149" y="144"/>
                  </a:lnTo>
                  <a:lnTo>
                    <a:pt x="151" y="139"/>
                  </a:lnTo>
                  <a:lnTo>
                    <a:pt x="154" y="142"/>
                  </a:lnTo>
                  <a:lnTo>
                    <a:pt x="157" y="144"/>
                  </a:lnTo>
                  <a:lnTo>
                    <a:pt x="159" y="136"/>
                  </a:lnTo>
                  <a:lnTo>
                    <a:pt x="162" y="136"/>
                  </a:lnTo>
                  <a:lnTo>
                    <a:pt x="164" y="139"/>
                  </a:lnTo>
                  <a:lnTo>
                    <a:pt x="167" y="137"/>
                  </a:lnTo>
                  <a:lnTo>
                    <a:pt x="171" y="142"/>
                  </a:lnTo>
                  <a:lnTo>
                    <a:pt x="172" y="137"/>
                  </a:lnTo>
                  <a:lnTo>
                    <a:pt x="176" y="141"/>
                  </a:lnTo>
                  <a:lnTo>
                    <a:pt x="179" y="134"/>
                  </a:lnTo>
                  <a:lnTo>
                    <a:pt x="181" y="141"/>
                  </a:lnTo>
                  <a:lnTo>
                    <a:pt x="184" y="142"/>
                  </a:lnTo>
                  <a:lnTo>
                    <a:pt x="186" y="146"/>
                  </a:lnTo>
                  <a:lnTo>
                    <a:pt x="189" y="139"/>
                  </a:lnTo>
                  <a:lnTo>
                    <a:pt x="192" y="144"/>
                  </a:lnTo>
                  <a:lnTo>
                    <a:pt x="194" y="141"/>
                  </a:lnTo>
                  <a:lnTo>
                    <a:pt x="197" y="129"/>
                  </a:lnTo>
                  <a:lnTo>
                    <a:pt x="200" y="141"/>
                  </a:lnTo>
                  <a:lnTo>
                    <a:pt x="202" y="139"/>
                  </a:lnTo>
                  <a:lnTo>
                    <a:pt x="205" y="136"/>
                  </a:lnTo>
                  <a:lnTo>
                    <a:pt x="207" y="142"/>
                  </a:lnTo>
                  <a:lnTo>
                    <a:pt x="210" y="139"/>
                  </a:lnTo>
                  <a:lnTo>
                    <a:pt x="214" y="139"/>
                  </a:lnTo>
                  <a:lnTo>
                    <a:pt x="215" y="139"/>
                  </a:lnTo>
                  <a:lnTo>
                    <a:pt x="219" y="131"/>
                  </a:lnTo>
                  <a:lnTo>
                    <a:pt x="222" y="136"/>
                  </a:lnTo>
                  <a:lnTo>
                    <a:pt x="224" y="141"/>
                  </a:lnTo>
                  <a:lnTo>
                    <a:pt x="227" y="132"/>
                  </a:lnTo>
                  <a:lnTo>
                    <a:pt x="229" y="141"/>
                  </a:lnTo>
                  <a:lnTo>
                    <a:pt x="232" y="137"/>
                  </a:lnTo>
                  <a:lnTo>
                    <a:pt x="235" y="136"/>
                  </a:lnTo>
                  <a:lnTo>
                    <a:pt x="237" y="144"/>
                  </a:lnTo>
                  <a:lnTo>
                    <a:pt x="240" y="129"/>
                  </a:lnTo>
                  <a:lnTo>
                    <a:pt x="244" y="134"/>
                  </a:lnTo>
                  <a:lnTo>
                    <a:pt x="245" y="142"/>
                  </a:lnTo>
                  <a:lnTo>
                    <a:pt x="249" y="132"/>
                  </a:lnTo>
                  <a:lnTo>
                    <a:pt x="250" y="141"/>
                  </a:lnTo>
                  <a:lnTo>
                    <a:pt x="254" y="137"/>
                  </a:lnTo>
                  <a:lnTo>
                    <a:pt x="257" y="129"/>
                  </a:lnTo>
                  <a:lnTo>
                    <a:pt x="259" y="131"/>
                  </a:lnTo>
                  <a:lnTo>
                    <a:pt x="262" y="127"/>
                  </a:lnTo>
                  <a:lnTo>
                    <a:pt x="265" y="134"/>
                  </a:lnTo>
                  <a:lnTo>
                    <a:pt x="267" y="132"/>
                  </a:lnTo>
                  <a:lnTo>
                    <a:pt x="270" y="127"/>
                  </a:lnTo>
                  <a:lnTo>
                    <a:pt x="272" y="117"/>
                  </a:lnTo>
                  <a:lnTo>
                    <a:pt x="275" y="124"/>
                  </a:lnTo>
                  <a:lnTo>
                    <a:pt x="278" y="134"/>
                  </a:lnTo>
                  <a:lnTo>
                    <a:pt x="280" y="142"/>
                  </a:lnTo>
                  <a:lnTo>
                    <a:pt x="283" y="124"/>
                  </a:lnTo>
                  <a:lnTo>
                    <a:pt x="287" y="106"/>
                  </a:lnTo>
                  <a:lnTo>
                    <a:pt x="288" y="109"/>
                  </a:lnTo>
                  <a:lnTo>
                    <a:pt x="292" y="84"/>
                  </a:lnTo>
                  <a:lnTo>
                    <a:pt x="295" y="106"/>
                  </a:lnTo>
                  <a:lnTo>
                    <a:pt x="297" y="104"/>
                  </a:lnTo>
                  <a:lnTo>
                    <a:pt x="300" y="121"/>
                  </a:lnTo>
                  <a:lnTo>
                    <a:pt x="302" y="141"/>
                  </a:lnTo>
                  <a:lnTo>
                    <a:pt x="305" y="129"/>
                  </a:lnTo>
                  <a:lnTo>
                    <a:pt x="308" y="102"/>
                  </a:lnTo>
                  <a:lnTo>
                    <a:pt x="310" y="129"/>
                  </a:lnTo>
                  <a:lnTo>
                    <a:pt x="313" y="107"/>
                  </a:lnTo>
                  <a:lnTo>
                    <a:pt x="315" y="94"/>
                  </a:lnTo>
                  <a:lnTo>
                    <a:pt x="318" y="131"/>
                  </a:lnTo>
                  <a:lnTo>
                    <a:pt x="322" y="83"/>
                  </a:lnTo>
                  <a:lnTo>
                    <a:pt x="323" y="104"/>
                  </a:lnTo>
                  <a:lnTo>
                    <a:pt x="327" y="96"/>
                  </a:lnTo>
                  <a:lnTo>
                    <a:pt x="330" y="127"/>
                  </a:lnTo>
                  <a:lnTo>
                    <a:pt x="332" y="106"/>
                  </a:lnTo>
                  <a:lnTo>
                    <a:pt x="335" y="119"/>
                  </a:lnTo>
                  <a:lnTo>
                    <a:pt x="338" y="121"/>
                  </a:lnTo>
                  <a:lnTo>
                    <a:pt x="340" y="132"/>
                  </a:lnTo>
                  <a:lnTo>
                    <a:pt x="343" y="104"/>
                  </a:lnTo>
                  <a:lnTo>
                    <a:pt x="345" y="132"/>
                  </a:lnTo>
                  <a:lnTo>
                    <a:pt x="348" y="112"/>
                  </a:lnTo>
                  <a:lnTo>
                    <a:pt x="351" y="136"/>
                  </a:lnTo>
                  <a:lnTo>
                    <a:pt x="353" y="114"/>
                  </a:lnTo>
                  <a:lnTo>
                    <a:pt x="356" y="126"/>
                  </a:lnTo>
                  <a:lnTo>
                    <a:pt x="360" y="132"/>
                  </a:lnTo>
                  <a:lnTo>
                    <a:pt x="361" y="139"/>
                  </a:lnTo>
                  <a:lnTo>
                    <a:pt x="365" y="131"/>
                  </a:lnTo>
                  <a:lnTo>
                    <a:pt x="366" y="134"/>
                  </a:lnTo>
                  <a:lnTo>
                    <a:pt x="370" y="137"/>
                  </a:lnTo>
                  <a:lnTo>
                    <a:pt x="373" y="122"/>
                  </a:lnTo>
                  <a:lnTo>
                    <a:pt x="375" y="139"/>
                  </a:lnTo>
                  <a:lnTo>
                    <a:pt x="378" y="119"/>
                  </a:lnTo>
                  <a:lnTo>
                    <a:pt x="380" y="134"/>
                  </a:lnTo>
                  <a:lnTo>
                    <a:pt x="383" y="142"/>
                  </a:lnTo>
                  <a:lnTo>
                    <a:pt x="386" y="141"/>
                  </a:lnTo>
                  <a:lnTo>
                    <a:pt x="388" y="142"/>
                  </a:lnTo>
                  <a:lnTo>
                    <a:pt x="391" y="139"/>
                  </a:lnTo>
                  <a:lnTo>
                    <a:pt x="395" y="136"/>
                  </a:lnTo>
                  <a:lnTo>
                    <a:pt x="396" y="132"/>
                  </a:lnTo>
                  <a:lnTo>
                    <a:pt x="400" y="142"/>
                  </a:lnTo>
                  <a:lnTo>
                    <a:pt x="403" y="132"/>
                  </a:lnTo>
                  <a:lnTo>
                    <a:pt x="405" y="131"/>
                  </a:lnTo>
                  <a:lnTo>
                    <a:pt x="408" y="134"/>
                  </a:lnTo>
                  <a:lnTo>
                    <a:pt x="410" y="126"/>
                  </a:lnTo>
                  <a:lnTo>
                    <a:pt x="413" y="144"/>
                  </a:lnTo>
                  <a:lnTo>
                    <a:pt x="416" y="144"/>
                  </a:lnTo>
                  <a:lnTo>
                    <a:pt x="418" y="139"/>
                  </a:lnTo>
                  <a:lnTo>
                    <a:pt x="421" y="137"/>
                  </a:lnTo>
                  <a:lnTo>
                    <a:pt x="424" y="131"/>
                  </a:lnTo>
                  <a:lnTo>
                    <a:pt x="426" y="141"/>
                  </a:lnTo>
                  <a:lnTo>
                    <a:pt x="429" y="139"/>
                  </a:lnTo>
                  <a:lnTo>
                    <a:pt x="431" y="141"/>
                  </a:lnTo>
                  <a:lnTo>
                    <a:pt x="434" y="141"/>
                  </a:lnTo>
                  <a:lnTo>
                    <a:pt x="438" y="136"/>
                  </a:lnTo>
                  <a:lnTo>
                    <a:pt x="439" y="141"/>
                  </a:lnTo>
                  <a:lnTo>
                    <a:pt x="443" y="144"/>
                  </a:lnTo>
                  <a:lnTo>
                    <a:pt x="446" y="139"/>
                  </a:lnTo>
                  <a:lnTo>
                    <a:pt x="448" y="142"/>
                  </a:lnTo>
                  <a:lnTo>
                    <a:pt x="451" y="144"/>
                  </a:lnTo>
                  <a:lnTo>
                    <a:pt x="453" y="137"/>
                  </a:lnTo>
                  <a:lnTo>
                    <a:pt x="456" y="141"/>
                  </a:lnTo>
                  <a:lnTo>
                    <a:pt x="459" y="136"/>
                  </a:lnTo>
                  <a:lnTo>
                    <a:pt x="461" y="141"/>
                  </a:lnTo>
                  <a:lnTo>
                    <a:pt x="464" y="144"/>
                  </a:lnTo>
                  <a:lnTo>
                    <a:pt x="468" y="137"/>
                  </a:lnTo>
                  <a:lnTo>
                    <a:pt x="469" y="136"/>
                  </a:lnTo>
                  <a:lnTo>
                    <a:pt x="473" y="141"/>
                  </a:lnTo>
                  <a:lnTo>
                    <a:pt x="474" y="139"/>
                  </a:lnTo>
                  <a:lnTo>
                    <a:pt x="478" y="139"/>
                  </a:lnTo>
                  <a:lnTo>
                    <a:pt x="481" y="142"/>
                  </a:lnTo>
                  <a:lnTo>
                    <a:pt x="483" y="142"/>
                  </a:lnTo>
                  <a:lnTo>
                    <a:pt x="486" y="142"/>
                  </a:lnTo>
                  <a:lnTo>
                    <a:pt x="489" y="142"/>
                  </a:lnTo>
                  <a:lnTo>
                    <a:pt x="491" y="137"/>
                  </a:lnTo>
                  <a:lnTo>
                    <a:pt x="494" y="142"/>
                  </a:lnTo>
                  <a:lnTo>
                    <a:pt x="496" y="141"/>
                  </a:lnTo>
                  <a:lnTo>
                    <a:pt x="499" y="141"/>
                  </a:lnTo>
                  <a:lnTo>
                    <a:pt x="502" y="142"/>
                  </a:lnTo>
                  <a:lnTo>
                    <a:pt x="504" y="141"/>
                  </a:lnTo>
                  <a:lnTo>
                    <a:pt x="507" y="142"/>
                  </a:lnTo>
                  <a:lnTo>
                    <a:pt x="511" y="139"/>
                  </a:lnTo>
                  <a:lnTo>
                    <a:pt x="512" y="136"/>
                  </a:lnTo>
                  <a:lnTo>
                    <a:pt x="516" y="141"/>
                  </a:lnTo>
                  <a:lnTo>
                    <a:pt x="517" y="142"/>
                  </a:lnTo>
                  <a:lnTo>
                    <a:pt x="521" y="142"/>
                  </a:lnTo>
                  <a:lnTo>
                    <a:pt x="524" y="139"/>
                  </a:lnTo>
                  <a:lnTo>
                    <a:pt x="526" y="142"/>
                  </a:lnTo>
                  <a:lnTo>
                    <a:pt x="529" y="144"/>
                  </a:lnTo>
                  <a:lnTo>
                    <a:pt x="532" y="141"/>
                  </a:lnTo>
                  <a:lnTo>
                    <a:pt x="534" y="141"/>
                  </a:lnTo>
                  <a:lnTo>
                    <a:pt x="537" y="141"/>
                  </a:lnTo>
                  <a:lnTo>
                    <a:pt x="541" y="139"/>
                  </a:lnTo>
                  <a:lnTo>
                    <a:pt x="542" y="137"/>
                  </a:lnTo>
                  <a:lnTo>
                    <a:pt x="546" y="142"/>
                  </a:lnTo>
                  <a:lnTo>
                    <a:pt x="547" y="142"/>
                  </a:lnTo>
                  <a:lnTo>
                    <a:pt x="551" y="141"/>
                  </a:lnTo>
                  <a:lnTo>
                    <a:pt x="554" y="144"/>
                  </a:lnTo>
                  <a:lnTo>
                    <a:pt x="556" y="142"/>
                  </a:lnTo>
                  <a:lnTo>
                    <a:pt x="559" y="139"/>
                  </a:lnTo>
                  <a:lnTo>
                    <a:pt x="561" y="142"/>
                  </a:lnTo>
                  <a:lnTo>
                    <a:pt x="564" y="142"/>
                  </a:lnTo>
                  <a:lnTo>
                    <a:pt x="567" y="144"/>
                  </a:lnTo>
                  <a:lnTo>
                    <a:pt x="569" y="137"/>
                  </a:lnTo>
                  <a:lnTo>
                    <a:pt x="572" y="142"/>
                  </a:lnTo>
                  <a:lnTo>
                    <a:pt x="575" y="142"/>
                  </a:lnTo>
                  <a:lnTo>
                    <a:pt x="577" y="144"/>
                  </a:lnTo>
                  <a:lnTo>
                    <a:pt x="580" y="142"/>
                  </a:lnTo>
                  <a:lnTo>
                    <a:pt x="582" y="141"/>
                  </a:lnTo>
                  <a:lnTo>
                    <a:pt x="585" y="142"/>
                  </a:lnTo>
                  <a:lnTo>
                    <a:pt x="589" y="142"/>
                  </a:lnTo>
                  <a:lnTo>
                    <a:pt x="590" y="139"/>
                  </a:lnTo>
                  <a:lnTo>
                    <a:pt x="594" y="142"/>
                  </a:lnTo>
                  <a:lnTo>
                    <a:pt x="597" y="144"/>
                  </a:lnTo>
                  <a:lnTo>
                    <a:pt x="599" y="144"/>
                  </a:lnTo>
                  <a:lnTo>
                    <a:pt x="602" y="144"/>
                  </a:lnTo>
                  <a:lnTo>
                    <a:pt x="605" y="144"/>
                  </a:lnTo>
                  <a:lnTo>
                    <a:pt x="607" y="142"/>
                  </a:lnTo>
                  <a:lnTo>
                    <a:pt x="610" y="137"/>
                  </a:lnTo>
                  <a:lnTo>
                    <a:pt x="612" y="137"/>
                  </a:lnTo>
                  <a:lnTo>
                    <a:pt x="615" y="142"/>
                  </a:lnTo>
                  <a:lnTo>
                    <a:pt x="619" y="142"/>
                  </a:lnTo>
                  <a:lnTo>
                    <a:pt x="620" y="141"/>
                  </a:lnTo>
                  <a:lnTo>
                    <a:pt x="624" y="142"/>
                  </a:lnTo>
                  <a:lnTo>
                    <a:pt x="625" y="142"/>
                  </a:lnTo>
                  <a:lnTo>
                    <a:pt x="629" y="139"/>
                  </a:lnTo>
                  <a:lnTo>
                    <a:pt x="632" y="146"/>
                  </a:lnTo>
                  <a:lnTo>
                    <a:pt x="634" y="139"/>
                  </a:lnTo>
                  <a:lnTo>
                    <a:pt x="637" y="142"/>
                  </a:lnTo>
                  <a:lnTo>
                    <a:pt x="640" y="144"/>
                  </a:lnTo>
                  <a:lnTo>
                    <a:pt x="642" y="141"/>
                  </a:lnTo>
                  <a:lnTo>
                    <a:pt x="645" y="136"/>
                  </a:lnTo>
                  <a:lnTo>
                    <a:pt x="647" y="142"/>
                  </a:lnTo>
                  <a:lnTo>
                    <a:pt x="650" y="141"/>
                  </a:lnTo>
                  <a:lnTo>
                    <a:pt x="653" y="137"/>
                  </a:lnTo>
                  <a:lnTo>
                    <a:pt x="655" y="141"/>
                  </a:lnTo>
                  <a:lnTo>
                    <a:pt x="658" y="139"/>
                  </a:lnTo>
                  <a:lnTo>
                    <a:pt x="662" y="144"/>
                  </a:lnTo>
                  <a:lnTo>
                    <a:pt x="663" y="141"/>
                  </a:lnTo>
                  <a:lnTo>
                    <a:pt x="667" y="139"/>
                  </a:lnTo>
                  <a:lnTo>
                    <a:pt x="670" y="141"/>
                  </a:lnTo>
                  <a:lnTo>
                    <a:pt x="672" y="142"/>
                  </a:lnTo>
                  <a:lnTo>
                    <a:pt x="675" y="144"/>
                  </a:lnTo>
                  <a:lnTo>
                    <a:pt x="677" y="144"/>
                  </a:lnTo>
                  <a:lnTo>
                    <a:pt x="680" y="141"/>
                  </a:lnTo>
                  <a:lnTo>
                    <a:pt x="683" y="139"/>
                  </a:lnTo>
                  <a:lnTo>
                    <a:pt x="685" y="142"/>
                  </a:lnTo>
                  <a:lnTo>
                    <a:pt x="688" y="141"/>
                  </a:lnTo>
                  <a:lnTo>
                    <a:pt x="692" y="141"/>
                  </a:lnTo>
                  <a:lnTo>
                    <a:pt x="693" y="144"/>
                  </a:lnTo>
                  <a:lnTo>
                    <a:pt x="697" y="131"/>
                  </a:lnTo>
                  <a:lnTo>
                    <a:pt x="698" y="141"/>
                  </a:lnTo>
                  <a:lnTo>
                    <a:pt x="702" y="141"/>
                  </a:lnTo>
                  <a:lnTo>
                    <a:pt x="705" y="144"/>
                  </a:lnTo>
                  <a:lnTo>
                    <a:pt x="707" y="141"/>
                  </a:lnTo>
                  <a:lnTo>
                    <a:pt x="710" y="139"/>
                  </a:lnTo>
                  <a:lnTo>
                    <a:pt x="712" y="142"/>
                  </a:lnTo>
                  <a:lnTo>
                    <a:pt x="715" y="141"/>
                  </a:lnTo>
                  <a:lnTo>
                    <a:pt x="718" y="142"/>
                  </a:lnTo>
                  <a:lnTo>
                    <a:pt x="720" y="139"/>
                  </a:lnTo>
                  <a:lnTo>
                    <a:pt x="723" y="142"/>
                  </a:lnTo>
                  <a:lnTo>
                    <a:pt x="726" y="141"/>
                  </a:lnTo>
                  <a:lnTo>
                    <a:pt x="728" y="144"/>
                  </a:lnTo>
                  <a:lnTo>
                    <a:pt x="731" y="139"/>
                  </a:lnTo>
                  <a:lnTo>
                    <a:pt x="735" y="139"/>
                  </a:lnTo>
                  <a:lnTo>
                    <a:pt x="736" y="142"/>
                  </a:lnTo>
                  <a:lnTo>
                    <a:pt x="740" y="142"/>
                  </a:lnTo>
                  <a:lnTo>
                    <a:pt x="741" y="141"/>
                  </a:lnTo>
                  <a:lnTo>
                    <a:pt x="745" y="134"/>
                  </a:lnTo>
                  <a:lnTo>
                    <a:pt x="748" y="139"/>
                  </a:lnTo>
                  <a:lnTo>
                    <a:pt x="750" y="141"/>
                  </a:lnTo>
                  <a:lnTo>
                    <a:pt x="753" y="141"/>
                  </a:lnTo>
                  <a:lnTo>
                    <a:pt x="756" y="132"/>
                  </a:lnTo>
                  <a:lnTo>
                    <a:pt x="758" y="139"/>
                  </a:lnTo>
                  <a:lnTo>
                    <a:pt x="761" y="134"/>
                  </a:lnTo>
                  <a:lnTo>
                    <a:pt x="763" y="142"/>
                  </a:lnTo>
                  <a:lnTo>
                    <a:pt x="766" y="144"/>
                  </a:lnTo>
                  <a:lnTo>
                    <a:pt x="770" y="139"/>
                  </a:lnTo>
                  <a:lnTo>
                    <a:pt x="771" y="141"/>
                  </a:lnTo>
                  <a:lnTo>
                    <a:pt x="775" y="134"/>
                  </a:lnTo>
                  <a:lnTo>
                    <a:pt x="778" y="142"/>
                  </a:lnTo>
                  <a:lnTo>
                    <a:pt x="780" y="144"/>
                  </a:lnTo>
                  <a:lnTo>
                    <a:pt x="783" y="141"/>
                  </a:lnTo>
                  <a:lnTo>
                    <a:pt x="785" y="139"/>
                  </a:lnTo>
                  <a:lnTo>
                    <a:pt x="788" y="139"/>
                  </a:lnTo>
                  <a:lnTo>
                    <a:pt x="791" y="144"/>
                  </a:lnTo>
                  <a:lnTo>
                    <a:pt x="793" y="134"/>
                  </a:lnTo>
                  <a:lnTo>
                    <a:pt x="796" y="144"/>
                  </a:lnTo>
                  <a:lnTo>
                    <a:pt x="799" y="142"/>
                  </a:lnTo>
                  <a:lnTo>
                    <a:pt x="801" y="142"/>
                  </a:lnTo>
                  <a:lnTo>
                    <a:pt x="804" y="144"/>
                  </a:lnTo>
                  <a:lnTo>
                    <a:pt x="806" y="142"/>
                  </a:lnTo>
                  <a:lnTo>
                    <a:pt x="809" y="142"/>
                  </a:lnTo>
                  <a:lnTo>
                    <a:pt x="813" y="144"/>
                  </a:lnTo>
                  <a:lnTo>
                    <a:pt x="814" y="142"/>
                  </a:lnTo>
                  <a:lnTo>
                    <a:pt x="818" y="141"/>
                  </a:lnTo>
                  <a:lnTo>
                    <a:pt x="821" y="139"/>
                  </a:lnTo>
                  <a:lnTo>
                    <a:pt x="823" y="141"/>
                  </a:lnTo>
                  <a:lnTo>
                    <a:pt x="826" y="141"/>
                  </a:lnTo>
                  <a:lnTo>
                    <a:pt x="828" y="139"/>
                  </a:lnTo>
                  <a:lnTo>
                    <a:pt x="831" y="142"/>
                  </a:lnTo>
                  <a:lnTo>
                    <a:pt x="834" y="139"/>
                  </a:lnTo>
                  <a:lnTo>
                    <a:pt x="836" y="137"/>
                  </a:lnTo>
                  <a:lnTo>
                    <a:pt x="839" y="137"/>
                  </a:lnTo>
                  <a:lnTo>
                    <a:pt x="843" y="142"/>
                  </a:lnTo>
                  <a:lnTo>
                    <a:pt x="844" y="136"/>
                  </a:lnTo>
                  <a:lnTo>
                    <a:pt x="848" y="144"/>
                  </a:lnTo>
                  <a:lnTo>
                    <a:pt x="849" y="137"/>
                  </a:lnTo>
                  <a:lnTo>
                    <a:pt x="853" y="144"/>
                  </a:lnTo>
                  <a:lnTo>
                    <a:pt x="856" y="146"/>
                  </a:lnTo>
                  <a:lnTo>
                    <a:pt x="858" y="139"/>
                  </a:lnTo>
                  <a:lnTo>
                    <a:pt x="861" y="142"/>
                  </a:lnTo>
                  <a:lnTo>
                    <a:pt x="864" y="144"/>
                  </a:lnTo>
                  <a:lnTo>
                    <a:pt x="866" y="137"/>
                  </a:lnTo>
                  <a:lnTo>
                    <a:pt x="869" y="141"/>
                  </a:lnTo>
                  <a:lnTo>
                    <a:pt x="873" y="141"/>
                  </a:lnTo>
                  <a:lnTo>
                    <a:pt x="874" y="139"/>
                  </a:lnTo>
                  <a:lnTo>
                    <a:pt x="877" y="141"/>
                  </a:lnTo>
                  <a:lnTo>
                    <a:pt x="879" y="137"/>
                  </a:lnTo>
                  <a:lnTo>
                    <a:pt x="882" y="144"/>
                  </a:lnTo>
                  <a:lnTo>
                    <a:pt x="886" y="139"/>
                  </a:lnTo>
                  <a:lnTo>
                    <a:pt x="887" y="141"/>
                  </a:lnTo>
                  <a:lnTo>
                    <a:pt x="891" y="139"/>
                  </a:lnTo>
                  <a:lnTo>
                    <a:pt x="892" y="139"/>
                  </a:lnTo>
                  <a:lnTo>
                    <a:pt x="896" y="141"/>
                  </a:lnTo>
                  <a:lnTo>
                    <a:pt x="899" y="142"/>
                  </a:lnTo>
                  <a:lnTo>
                    <a:pt x="901" y="137"/>
                  </a:lnTo>
                  <a:lnTo>
                    <a:pt x="904" y="142"/>
                  </a:lnTo>
                  <a:lnTo>
                    <a:pt x="907" y="139"/>
                  </a:lnTo>
                  <a:lnTo>
                    <a:pt x="909" y="139"/>
                  </a:lnTo>
                  <a:lnTo>
                    <a:pt x="912" y="142"/>
                  </a:lnTo>
                  <a:lnTo>
                    <a:pt x="914" y="139"/>
                  </a:lnTo>
                  <a:lnTo>
                    <a:pt x="917" y="136"/>
                  </a:lnTo>
                  <a:lnTo>
                    <a:pt x="921" y="144"/>
                  </a:lnTo>
                  <a:lnTo>
                    <a:pt x="922" y="141"/>
                  </a:lnTo>
                  <a:lnTo>
                    <a:pt x="926" y="142"/>
                  </a:lnTo>
                  <a:lnTo>
                    <a:pt x="929" y="141"/>
                  </a:lnTo>
                  <a:lnTo>
                    <a:pt x="931" y="139"/>
                  </a:lnTo>
                  <a:lnTo>
                    <a:pt x="934" y="134"/>
                  </a:lnTo>
                  <a:lnTo>
                    <a:pt x="937" y="139"/>
                  </a:lnTo>
                  <a:lnTo>
                    <a:pt x="939" y="139"/>
                  </a:lnTo>
                  <a:lnTo>
                    <a:pt x="942" y="137"/>
                  </a:lnTo>
                  <a:lnTo>
                    <a:pt x="944" y="141"/>
                  </a:lnTo>
                  <a:lnTo>
                    <a:pt x="947" y="141"/>
                  </a:lnTo>
                  <a:lnTo>
                    <a:pt x="950" y="142"/>
                  </a:lnTo>
                  <a:lnTo>
                    <a:pt x="952" y="144"/>
                  </a:lnTo>
                  <a:lnTo>
                    <a:pt x="955" y="131"/>
                  </a:lnTo>
                  <a:lnTo>
                    <a:pt x="957" y="141"/>
                  </a:lnTo>
                  <a:lnTo>
                    <a:pt x="960" y="146"/>
                  </a:lnTo>
                  <a:lnTo>
                    <a:pt x="964" y="146"/>
                  </a:lnTo>
                  <a:lnTo>
                    <a:pt x="965" y="144"/>
                  </a:lnTo>
                  <a:lnTo>
                    <a:pt x="969" y="142"/>
                  </a:lnTo>
                  <a:lnTo>
                    <a:pt x="972" y="144"/>
                  </a:lnTo>
                  <a:lnTo>
                    <a:pt x="974" y="141"/>
                  </a:lnTo>
                  <a:lnTo>
                    <a:pt x="977" y="139"/>
                  </a:lnTo>
                  <a:lnTo>
                    <a:pt x="979" y="141"/>
                  </a:lnTo>
                  <a:lnTo>
                    <a:pt x="982" y="137"/>
                  </a:lnTo>
                  <a:lnTo>
                    <a:pt x="985" y="131"/>
                  </a:lnTo>
                  <a:lnTo>
                    <a:pt x="987" y="137"/>
                  </a:lnTo>
                  <a:lnTo>
                    <a:pt x="990" y="139"/>
                  </a:lnTo>
                  <a:lnTo>
                    <a:pt x="994" y="141"/>
                  </a:lnTo>
                  <a:lnTo>
                    <a:pt x="995" y="129"/>
                  </a:lnTo>
                  <a:lnTo>
                    <a:pt x="999" y="139"/>
                  </a:lnTo>
                  <a:lnTo>
                    <a:pt x="1002" y="137"/>
                  </a:lnTo>
                  <a:lnTo>
                    <a:pt x="1004" y="136"/>
                  </a:lnTo>
                  <a:lnTo>
                    <a:pt x="1007" y="137"/>
                  </a:lnTo>
                  <a:lnTo>
                    <a:pt x="1009" y="137"/>
                  </a:lnTo>
                  <a:lnTo>
                    <a:pt x="1012" y="134"/>
                  </a:lnTo>
                  <a:lnTo>
                    <a:pt x="1015" y="139"/>
                  </a:lnTo>
                  <a:lnTo>
                    <a:pt x="1017" y="136"/>
                  </a:lnTo>
                  <a:lnTo>
                    <a:pt x="1020" y="141"/>
                  </a:lnTo>
                  <a:lnTo>
                    <a:pt x="1024" y="131"/>
                  </a:lnTo>
                  <a:lnTo>
                    <a:pt x="1025" y="137"/>
                  </a:lnTo>
                  <a:lnTo>
                    <a:pt x="1028" y="142"/>
                  </a:lnTo>
                  <a:lnTo>
                    <a:pt x="1030" y="142"/>
                  </a:lnTo>
                  <a:lnTo>
                    <a:pt x="1033" y="137"/>
                  </a:lnTo>
                  <a:lnTo>
                    <a:pt x="1037" y="134"/>
                  </a:lnTo>
                  <a:lnTo>
                    <a:pt x="1038" y="144"/>
                  </a:lnTo>
                  <a:lnTo>
                    <a:pt x="1042" y="132"/>
                  </a:lnTo>
                  <a:lnTo>
                    <a:pt x="1043" y="131"/>
                  </a:lnTo>
                  <a:lnTo>
                    <a:pt x="1047" y="136"/>
                  </a:lnTo>
                  <a:lnTo>
                    <a:pt x="1050" y="142"/>
                  </a:lnTo>
                  <a:lnTo>
                    <a:pt x="1052" y="139"/>
                  </a:lnTo>
                  <a:lnTo>
                    <a:pt x="1055" y="142"/>
                  </a:lnTo>
                  <a:lnTo>
                    <a:pt x="1058" y="139"/>
                  </a:lnTo>
                  <a:lnTo>
                    <a:pt x="1060" y="146"/>
                  </a:lnTo>
                  <a:lnTo>
                    <a:pt x="1063" y="141"/>
                  </a:lnTo>
                  <a:lnTo>
                    <a:pt x="1067" y="142"/>
                  </a:lnTo>
                  <a:lnTo>
                    <a:pt x="1068" y="136"/>
                  </a:lnTo>
                  <a:lnTo>
                    <a:pt x="1072" y="121"/>
                  </a:lnTo>
                  <a:lnTo>
                    <a:pt x="1073" y="124"/>
                  </a:lnTo>
                  <a:lnTo>
                    <a:pt x="1077" y="131"/>
                  </a:lnTo>
                  <a:lnTo>
                    <a:pt x="1080" y="136"/>
                  </a:lnTo>
                  <a:lnTo>
                    <a:pt x="1082" y="139"/>
                  </a:lnTo>
                  <a:lnTo>
                    <a:pt x="1085" y="142"/>
                  </a:lnTo>
                  <a:lnTo>
                    <a:pt x="1088" y="126"/>
                  </a:lnTo>
                  <a:lnTo>
                    <a:pt x="1090" y="131"/>
                  </a:lnTo>
                  <a:lnTo>
                    <a:pt x="1093" y="134"/>
                  </a:lnTo>
                  <a:lnTo>
                    <a:pt x="1095" y="134"/>
                  </a:lnTo>
                  <a:lnTo>
                    <a:pt x="1098" y="127"/>
                  </a:lnTo>
                  <a:lnTo>
                    <a:pt x="1101" y="129"/>
                  </a:lnTo>
                  <a:lnTo>
                    <a:pt x="1103" y="129"/>
                  </a:lnTo>
                  <a:lnTo>
                    <a:pt x="1106" y="131"/>
                  </a:lnTo>
                  <a:lnTo>
                    <a:pt x="1110" y="124"/>
                  </a:lnTo>
                  <a:lnTo>
                    <a:pt x="1111" y="124"/>
                  </a:lnTo>
                  <a:lnTo>
                    <a:pt x="1115" y="126"/>
                  </a:lnTo>
                  <a:lnTo>
                    <a:pt x="1116" y="122"/>
                  </a:lnTo>
                  <a:lnTo>
                    <a:pt x="1120" y="131"/>
                  </a:lnTo>
                  <a:lnTo>
                    <a:pt x="1123" y="124"/>
                  </a:lnTo>
                  <a:lnTo>
                    <a:pt x="1125" y="117"/>
                  </a:lnTo>
                  <a:lnTo>
                    <a:pt x="1128" y="106"/>
                  </a:lnTo>
                  <a:lnTo>
                    <a:pt x="1131" y="101"/>
                  </a:lnTo>
                  <a:lnTo>
                    <a:pt x="1133" y="139"/>
                  </a:lnTo>
                  <a:lnTo>
                    <a:pt x="1136" y="124"/>
                  </a:lnTo>
                  <a:lnTo>
                    <a:pt x="1138" y="84"/>
                  </a:lnTo>
                  <a:lnTo>
                    <a:pt x="1141" y="83"/>
                  </a:lnTo>
                  <a:lnTo>
                    <a:pt x="1145" y="117"/>
                  </a:lnTo>
                  <a:lnTo>
                    <a:pt x="1146" y="91"/>
                  </a:lnTo>
                  <a:lnTo>
                    <a:pt x="1150" y="59"/>
                  </a:lnTo>
                  <a:lnTo>
                    <a:pt x="1153" y="127"/>
                  </a:lnTo>
                  <a:lnTo>
                    <a:pt x="1155" y="132"/>
                  </a:lnTo>
                  <a:lnTo>
                    <a:pt x="1158" y="48"/>
                  </a:lnTo>
                  <a:lnTo>
                    <a:pt x="1160" y="0"/>
                  </a:lnTo>
                  <a:lnTo>
                    <a:pt x="1163" y="112"/>
                  </a:lnTo>
                  <a:lnTo>
                    <a:pt x="1166" y="109"/>
                  </a:lnTo>
                  <a:lnTo>
                    <a:pt x="1168" y="114"/>
                  </a:lnTo>
                  <a:lnTo>
                    <a:pt x="1171" y="112"/>
                  </a:lnTo>
                  <a:lnTo>
                    <a:pt x="1174" y="122"/>
                  </a:lnTo>
                  <a:lnTo>
                    <a:pt x="1176" y="102"/>
                  </a:lnTo>
                  <a:lnTo>
                    <a:pt x="1179" y="114"/>
                  </a:lnTo>
                  <a:lnTo>
                    <a:pt x="1181" y="121"/>
                  </a:lnTo>
                  <a:lnTo>
                    <a:pt x="1184" y="99"/>
                  </a:lnTo>
                  <a:lnTo>
                    <a:pt x="1188" y="127"/>
                  </a:lnTo>
                  <a:lnTo>
                    <a:pt x="1189" y="129"/>
                  </a:lnTo>
                  <a:lnTo>
                    <a:pt x="1193" y="139"/>
                  </a:lnTo>
                  <a:lnTo>
                    <a:pt x="1196" y="136"/>
                  </a:lnTo>
                  <a:lnTo>
                    <a:pt x="1198" y="122"/>
                  </a:lnTo>
                  <a:lnTo>
                    <a:pt x="1201" y="139"/>
                  </a:lnTo>
                  <a:lnTo>
                    <a:pt x="1203" y="126"/>
                  </a:lnTo>
                  <a:lnTo>
                    <a:pt x="1206" y="107"/>
                  </a:lnTo>
                  <a:lnTo>
                    <a:pt x="1209" y="131"/>
                  </a:lnTo>
                  <a:lnTo>
                    <a:pt x="1211" y="116"/>
                  </a:lnTo>
                  <a:lnTo>
                    <a:pt x="1214" y="139"/>
                  </a:lnTo>
                  <a:lnTo>
                    <a:pt x="1218" y="139"/>
                  </a:lnTo>
                  <a:lnTo>
                    <a:pt x="1219" y="144"/>
                  </a:lnTo>
                  <a:lnTo>
                    <a:pt x="1223" y="142"/>
                  </a:lnTo>
                  <a:lnTo>
                    <a:pt x="1224" y="126"/>
                  </a:lnTo>
                  <a:lnTo>
                    <a:pt x="1228" y="129"/>
                  </a:lnTo>
                  <a:lnTo>
                    <a:pt x="1231" y="132"/>
                  </a:lnTo>
                  <a:lnTo>
                    <a:pt x="1233" y="116"/>
                  </a:lnTo>
                  <a:lnTo>
                    <a:pt x="1236" y="134"/>
                  </a:lnTo>
                  <a:lnTo>
                    <a:pt x="1239" y="136"/>
                  </a:lnTo>
                  <a:lnTo>
                    <a:pt x="1241" y="136"/>
                  </a:lnTo>
                  <a:lnTo>
                    <a:pt x="1244" y="131"/>
                  </a:lnTo>
                  <a:lnTo>
                    <a:pt x="1248" y="142"/>
                  </a:lnTo>
                  <a:lnTo>
                    <a:pt x="1249" y="137"/>
                  </a:lnTo>
                  <a:lnTo>
                    <a:pt x="1252" y="132"/>
                  </a:lnTo>
                  <a:lnTo>
                    <a:pt x="1254" y="136"/>
                  </a:lnTo>
                  <a:lnTo>
                    <a:pt x="1257" y="132"/>
                  </a:lnTo>
                  <a:lnTo>
                    <a:pt x="1261" y="137"/>
                  </a:lnTo>
                  <a:lnTo>
                    <a:pt x="1262" y="131"/>
                  </a:lnTo>
                  <a:lnTo>
                    <a:pt x="1266" y="146"/>
                  </a:lnTo>
                  <a:lnTo>
                    <a:pt x="1269" y="139"/>
                  </a:lnTo>
                  <a:lnTo>
                    <a:pt x="1271" y="141"/>
                  </a:lnTo>
                  <a:lnTo>
                    <a:pt x="1274" y="134"/>
                  </a:lnTo>
                  <a:lnTo>
                    <a:pt x="1276" y="139"/>
                  </a:lnTo>
                  <a:lnTo>
                    <a:pt x="1279" y="141"/>
                  </a:lnTo>
                  <a:lnTo>
                    <a:pt x="1282" y="142"/>
                  </a:lnTo>
                  <a:lnTo>
                    <a:pt x="1284" y="136"/>
                  </a:lnTo>
                  <a:lnTo>
                    <a:pt x="1287" y="137"/>
                  </a:lnTo>
                  <a:lnTo>
                    <a:pt x="1289" y="142"/>
                  </a:lnTo>
                  <a:lnTo>
                    <a:pt x="1292" y="142"/>
                  </a:lnTo>
                  <a:lnTo>
                    <a:pt x="1296" y="136"/>
                  </a:lnTo>
                  <a:lnTo>
                    <a:pt x="1297" y="144"/>
                  </a:lnTo>
                  <a:lnTo>
                    <a:pt x="1301" y="144"/>
                  </a:lnTo>
                  <a:lnTo>
                    <a:pt x="1304" y="142"/>
                  </a:lnTo>
                  <a:lnTo>
                    <a:pt x="1306" y="129"/>
                  </a:lnTo>
                  <a:lnTo>
                    <a:pt x="1309" y="136"/>
                  </a:lnTo>
                  <a:lnTo>
                    <a:pt x="1312" y="139"/>
                  </a:lnTo>
                  <a:lnTo>
                    <a:pt x="1314" y="142"/>
                  </a:lnTo>
                  <a:lnTo>
                    <a:pt x="1317" y="141"/>
                  </a:lnTo>
                  <a:lnTo>
                    <a:pt x="1319" y="132"/>
                  </a:lnTo>
                  <a:lnTo>
                    <a:pt x="1322" y="141"/>
                  </a:lnTo>
                  <a:lnTo>
                    <a:pt x="1325" y="134"/>
                  </a:lnTo>
                  <a:lnTo>
                    <a:pt x="1327" y="142"/>
                  </a:lnTo>
                  <a:lnTo>
                    <a:pt x="1330" y="144"/>
                  </a:lnTo>
                  <a:lnTo>
                    <a:pt x="1334" y="146"/>
                  </a:lnTo>
                  <a:lnTo>
                    <a:pt x="1335" y="142"/>
                  </a:lnTo>
                  <a:lnTo>
                    <a:pt x="1339" y="141"/>
                  </a:lnTo>
                  <a:lnTo>
                    <a:pt x="1340" y="141"/>
                  </a:lnTo>
                  <a:lnTo>
                    <a:pt x="1344" y="142"/>
                  </a:lnTo>
                  <a:lnTo>
                    <a:pt x="1347" y="134"/>
                  </a:lnTo>
                  <a:lnTo>
                    <a:pt x="1349" y="131"/>
                  </a:lnTo>
                  <a:lnTo>
                    <a:pt x="1352" y="136"/>
                  </a:lnTo>
                  <a:lnTo>
                    <a:pt x="1355" y="146"/>
                  </a:lnTo>
                  <a:lnTo>
                    <a:pt x="1357" y="136"/>
                  </a:lnTo>
                  <a:lnTo>
                    <a:pt x="1360" y="144"/>
                  </a:lnTo>
                  <a:lnTo>
                    <a:pt x="1362" y="139"/>
                  </a:lnTo>
                  <a:lnTo>
                    <a:pt x="1365" y="136"/>
                  </a:lnTo>
                  <a:lnTo>
                    <a:pt x="1369" y="139"/>
                  </a:lnTo>
                  <a:lnTo>
                    <a:pt x="1370" y="141"/>
                  </a:lnTo>
                  <a:lnTo>
                    <a:pt x="1374" y="141"/>
                  </a:lnTo>
                  <a:lnTo>
                    <a:pt x="1377" y="137"/>
                  </a:lnTo>
                  <a:lnTo>
                    <a:pt x="1379" y="141"/>
                  </a:lnTo>
                  <a:lnTo>
                    <a:pt x="1382" y="139"/>
                  </a:lnTo>
                  <a:lnTo>
                    <a:pt x="1384" y="139"/>
                  </a:lnTo>
                  <a:lnTo>
                    <a:pt x="1387" y="144"/>
                  </a:lnTo>
                  <a:lnTo>
                    <a:pt x="1390" y="134"/>
                  </a:lnTo>
                  <a:lnTo>
                    <a:pt x="1392" y="142"/>
                  </a:lnTo>
                  <a:lnTo>
                    <a:pt x="1395" y="144"/>
                  </a:lnTo>
                  <a:lnTo>
                    <a:pt x="1399" y="141"/>
                  </a:lnTo>
                  <a:lnTo>
                    <a:pt x="1400" y="139"/>
                  </a:lnTo>
                  <a:lnTo>
                    <a:pt x="1403" y="141"/>
                  </a:lnTo>
                  <a:lnTo>
                    <a:pt x="1405" y="141"/>
                  </a:lnTo>
                  <a:lnTo>
                    <a:pt x="1408" y="142"/>
                  </a:lnTo>
                  <a:lnTo>
                    <a:pt x="1412" y="141"/>
                  </a:lnTo>
                  <a:lnTo>
                    <a:pt x="1413" y="142"/>
                  </a:lnTo>
                  <a:lnTo>
                    <a:pt x="1417" y="142"/>
                  </a:lnTo>
                  <a:lnTo>
                    <a:pt x="1420" y="142"/>
                  </a:lnTo>
                  <a:lnTo>
                    <a:pt x="1422" y="137"/>
                  </a:lnTo>
                  <a:lnTo>
                    <a:pt x="1425" y="141"/>
                  </a:lnTo>
                  <a:lnTo>
                    <a:pt x="1427" y="144"/>
                  </a:lnTo>
                  <a:lnTo>
                    <a:pt x="1430" y="136"/>
                  </a:lnTo>
                  <a:lnTo>
                    <a:pt x="1433" y="142"/>
                  </a:lnTo>
                  <a:lnTo>
                    <a:pt x="1435" y="132"/>
                  </a:lnTo>
                  <a:lnTo>
                    <a:pt x="1438" y="137"/>
                  </a:lnTo>
                  <a:lnTo>
                    <a:pt x="1442" y="142"/>
                  </a:lnTo>
                  <a:lnTo>
                    <a:pt x="1443" y="141"/>
                  </a:lnTo>
                  <a:lnTo>
                    <a:pt x="1447" y="144"/>
                  </a:lnTo>
                  <a:lnTo>
                    <a:pt x="1448" y="144"/>
                  </a:lnTo>
                  <a:lnTo>
                    <a:pt x="1452" y="141"/>
                  </a:lnTo>
                  <a:lnTo>
                    <a:pt x="1455" y="144"/>
                  </a:lnTo>
                  <a:lnTo>
                    <a:pt x="1457" y="134"/>
                  </a:lnTo>
                  <a:lnTo>
                    <a:pt x="1460" y="139"/>
                  </a:lnTo>
                  <a:lnTo>
                    <a:pt x="1463" y="137"/>
                  </a:lnTo>
                  <a:lnTo>
                    <a:pt x="1465" y="141"/>
                  </a:lnTo>
                  <a:lnTo>
                    <a:pt x="1468" y="142"/>
                  </a:lnTo>
                  <a:lnTo>
                    <a:pt x="1470" y="141"/>
                  </a:lnTo>
                  <a:lnTo>
                    <a:pt x="1473" y="141"/>
                  </a:lnTo>
                  <a:lnTo>
                    <a:pt x="1476" y="142"/>
                  </a:lnTo>
                  <a:lnTo>
                    <a:pt x="1478" y="142"/>
                  </a:lnTo>
                  <a:lnTo>
                    <a:pt x="1481" y="136"/>
                  </a:lnTo>
                  <a:lnTo>
                    <a:pt x="1485" y="141"/>
                  </a:lnTo>
                  <a:lnTo>
                    <a:pt x="1486" y="142"/>
                  </a:lnTo>
                  <a:lnTo>
                    <a:pt x="1490" y="141"/>
                  </a:lnTo>
                  <a:lnTo>
                    <a:pt x="1491" y="142"/>
                  </a:lnTo>
                  <a:lnTo>
                    <a:pt x="1495" y="132"/>
                  </a:lnTo>
                  <a:lnTo>
                    <a:pt x="1498" y="137"/>
                  </a:lnTo>
                  <a:lnTo>
                    <a:pt x="1500" y="134"/>
                  </a:lnTo>
                  <a:lnTo>
                    <a:pt x="1503" y="139"/>
                  </a:lnTo>
                  <a:lnTo>
                    <a:pt x="1506" y="144"/>
                  </a:lnTo>
                  <a:lnTo>
                    <a:pt x="1508" y="144"/>
                  </a:lnTo>
                  <a:lnTo>
                    <a:pt x="1511" y="144"/>
                  </a:lnTo>
                  <a:lnTo>
                    <a:pt x="1515" y="141"/>
                  </a:lnTo>
                  <a:lnTo>
                    <a:pt x="1516" y="136"/>
                  </a:lnTo>
                  <a:lnTo>
                    <a:pt x="1520" y="139"/>
                  </a:lnTo>
                  <a:lnTo>
                    <a:pt x="1521" y="144"/>
                  </a:lnTo>
                  <a:lnTo>
                    <a:pt x="1525" y="141"/>
                  </a:lnTo>
                  <a:lnTo>
                    <a:pt x="1528" y="142"/>
                  </a:lnTo>
                  <a:lnTo>
                    <a:pt x="1530" y="139"/>
                  </a:lnTo>
                  <a:lnTo>
                    <a:pt x="1533" y="136"/>
                  </a:lnTo>
                  <a:lnTo>
                    <a:pt x="1535" y="141"/>
                  </a:lnTo>
                  <a:lnTo>
                    <a:pt x="1538" y="144"/>
                  </a:lnTo>
                  <a:lnTo>
                    <a:pt x="1541" y="139"/>
                  </a:lnTo>
                  <a:lnTo>
                    <a:pt x="1543" y="141"/>
                  </a:lnTo>
                  <a:lnTo>
                    <a:pt x="1546" y="144"/>
                  </a:lnTo>
                  <a:lnTo>
                    <a:pt x="1550" y="144"/>
                  </a:lnTo>
                  <a:lnTo>
                    <a:pt x="1551" y="131"/>
                  </a:lnTo>
                  <a:lnTo>
                    <a:pt x="1554" y="142"/>
                  </a:lnTo>
                  <a:lnTo>
                    <a:pt x="1556" y="141"/>
                  </a:lnTo>
                  <a:lnTo>
                    <a:pt x="1559" y="141"/>
                  </a:lnTo>
                  <a:lnTo>
                    <a:pt x="1563" y="136"/>
                  </a:lnTo>
                  <a:lnTo>
                    <a:pt x="1564" y="144"/>
                  </a:lnTo>
                  <a:lnTo>
                    <a:pt x="1568" y="142"/>
                  </a:lnTo>
                  <a:lnTo>
                    <a:pt x="1571" y="144"/>
                  </a:lnTo>
                  <a:lnTo>
                    <a:pt x="1573" y="141"/>
                  </a:lnTo>
                  <a:lnTo>
                    <a:pt x="1576" y="139"/>
                  </a:lnTo>
                  <a:lnTo>
                    <a:pt x="1579" y="144"/>
                  </a:lnTo>
                  <a:lnTo>
                    <a:pt x="1581" y="142"/>
                  </a:lnTo>
                  <a:lnTo>
                    <a:pt x="1584" y="141"/>
                  </a:lnTo>
                  <a:lnTo>
                    <a:pt x="1586" y="144"/>
                  </a:lnTo>
                  <a:lnTo>
                    <a:pt x="1589" y="144"/>
                  </a:lnTo>
                  <a:lnTo>
                    <a:pt x="1593" y="142"/>
                  </a:lnTo>
                  <a:lnTo>
                    <a:pt x="1594" y="142"/>
                  </a:lnTo>
                  <a:lnTo>
                    <a:pt x="1598" y="146"/>
                  </a:lnTo>
                  <a:lnTo>
                    <a:pt x="1601" y="142"/>
                  </a:lnTo>
                  <a:lnTo>
                    <a:pt x="1603" y="142"/>
                  </a:lnTo>
                  <a:lnTo>
                    <a:pt x="1606" y="136"/>
                  </a:lnTo>
                  <a:lnTo>
                    <a:pt x="1608" y="139"/>
                  </a:lnTo>
                  <a:lnTo>
                    <a:pt x="1611" y="139"/>
                  </a:lnTo>
                  <a:lnTo>
                    <a:pt x="1614" y="141"/>
                  </a:lnTo>
                  <a:lnTo>
                    <a:pt x="1616" y="137"/>
                  </a:lnTo>
                  <a:lnTo>
                    <a:pt x="1619" y="136"/>
                  </a:lnTo>
                  <a:lnTo>
                    <a:pt x="1621" y="141"/>
                  </a:lnTo>
                  <a:lnTo>
                    <a:pt x="1624" y="139"/>
                  </a:lnTo>
                  <a:lnTo>
                    <a:pt x="1627" y="141"/>
                  </a:lnTo>
                  <a:lnTo>
                    <a:pt x="1629" y="137"/>
                  </a:lnTo>
                  <a:lnTo>
                    <a:pt x="1632" y="142"/>
                  </a:lnTo>
                  <a:lnTo>
                    <a:pt x="1636" y="139"/>
                  </a:lnTo>
                  <a:lnTo>
                    <a:pt x="1637" y="139"/>
                  </a:lnTo>
                  <a:lnTo>
                    <a:pt x="1641" y="142"/>
                  </a:lnTo>
                  <a:lnTo>
                    <a:pt x="1644" y="144"/>
                  </a:lnTo>
                  <a:lnTo>
                    <a:pt x="1646" y="141"/>
                  </a:lnTo>
                  <a:lnTo>
                    <a:pt x="1649" y="144"/>
                  </a:lnTo>
                  <a:lnTo>
                    <a:pt x="1651" y="144"/>
                  </a:lnTo>
                  <a:lnTo>
                    <a:pt x="1654" y="139"/>
                  </a:lnTo>
                  <a:lnTo>
                    <a:pt x="1657" y="141"/>
                  </a:lnTo>
                  <a:lnTo>
                    <a:pt x="1659" y="141"/>
                  </a:lnTo>
                  <a:lnTo>
                    <a:pt x="1662" y="139"/>
                  </a:lnTo>
                  <a:lnTo>
                    <a:pt x="1666" y="139"/>
                  </a:lnTo>
                  <a:lnTo>
                    <a:pt x="1667" y="139"/>
                  </a:lnTo>
                  <a:lnTo>
                    <a:pt x="1671" y="144"/>
                  </a:lnTo>
                  <a:lnTo>
                    <a:pt x="1672" y="139"/>
                  </a:lnTo>
                  <a:lnTo>
                    <a:pt x="1676" y="136"/>
                  </a:lnTo>
                  <a:lnTo>
                    <a:pt x="1679" y="142"/>
                  </a:lnTo>
                  <a:lnTo>
                    <a:pt x="1681" y="141"/>
                  </a:lnTo>
                  <a:lnTo>
                    <a:pt x="1684" y="134"/>
                  </a:lnTo>
                  <a:lnTo>
                    <a:pt x="1686" y="139"/>
                  </a:lnTo>
                  <a:lnTo>
                    <a:pt x="1689" y="142"/>
                  </a:lnTo>
                  <a:lnTo>
                    <a:pt x="1692" y="142"/>
                  </a:lnTo>
                  <a:lnTo>
                    <a:pt x="1694" y="137"/>
                  </a:lnTo>
                  <a:lnTo>
                    <a:pt x="1697" y="142"/>
                  </a:lnTo>
                  <a:lnTo>
                    <a:pt x="1701" y="142"/>
                  </a:lnTo>
                  <a:lnTo>
                    <a:pt x="1702" y="139"/>
                  </a:lnTo>
                  <a:lnTo>
                    <a:pt x="1705" y="142"/>
                  </a:lnTo>
                  <a:lnTo>
                    <a:pt x="1709" y="142"/>
                  </a:lnTo>
                  <a:lnTo>
                    <a:pt x="1710" y="144"/>
                  </a:lnTo>
                  <a:lnTo>
                    <a:pt x="1714" y="142"/>
                  </a:lnTo>
                  <a:lnTo>
                    <a:pt x="1715" y="142"/>
                  </a:lnTo>
                  <a:lnTo>
                    <a:pt x="1719" y="144"/>
                  </a:lnTo>
                  <a:lnTo>
                    <a:pt x="1722" y="141"/>
                  </a:lnTo>
                  <a:lnTo>
                    <a:pt x="1724" y="141"/>
                  </a:lnTo>
                  <a:lnTo>
                    <a:pt x="1727" y="144"/>
                  </a:lnTo>
                  <a:lnTo>
                    <a:pt x="1730" y="141"/>
                  </a:lnTo>
                  <a:lnTo>
                    <a:pt x="1732" y="144"/>
                  </a:lnTo>
                  <a:lnTo>
                    <a:pt x="1735" y="141"/>
                  </a:lnTo>
                  <a:lnTo>
                    <a:pt x="1737" y="142"/>
                  </a:lnTo>
                  <a:lnTo>
                    <a:pt x="1740" y="137"/>
                  </a:lnTo>
                  <a:lnTo>
                    <a:pt x="1744" y="142"/>
                  </a:lnTo>
                  <a:lnTo>
                    <a:pt x="1745" y="137"/>
                  </a:lnTo>
                  <a:lnTo>
                    <a:pt x="1749" y="144"/>
                  </a:lnTo>
                  <a:lnTo>
                    <a:pt x="1752" y="141"/>
                  </a:lnTo>
                  <a:lnTo>
                    <a:pt x="1754" y="136"/>
                  </a:lnTo>
                  <a:lnTo>
                    <a:pt x="1757" y="139"/>
                  </a:lnTo>
                  <a:lnTo>
                    <a:pt x="1759" y="141"/>
                  </a:lnTo>
                  <a:lnTo>
                    <a:pt x="1762" y="136"/>
                  </a:lnTo>
                  <a:lnTo>
                    <a:pt x="1765" y="141"/>
                  </a:lnTo>
                  <a:lnTo>
                    <a:pt x="1767" y="141"/>
                  </a:lnTo>
                  <a:lnTo>
                    <a:pt x="1770" y="142"/>
                  </a:lnTo>
                  <a:lnTo>
                    <a:pt x="1774" y="139"/>
                  </a:lnTo>
                  <a:lnTo>
                    <a:pt x="1775" y="137"/>
                  </a:lnTo>
                  <a:lnTo>
                    <a:pt x="1778" y="142"/>
                  </a:lnTo>
                  <a:lnTo>
                    <a:pt x="1780" y="141"/>
                  </a:lnTo>
                  <a:lnTo>
                    <a:pt x="1783" y="141"/>
                  </a:lnTo>
                  <a:lnTo>
                    <a:pt x="1787" y="142"/>
                  </a:lnTo>
                  <a:lnTo>
                    <a:pt x="1788" y="136"/>
                  </a:lnTo>
                  <a:lnTo>
                    <a:pt x="1792" y="139"/>
                  </a:lnTo>
                  <a:lnTo>
                    <a:pt x="1795" y="144"/>
                  </a:lnTo>
                  <a:lnTo>
                    <a:pt x="1797" y="139"/>
                  </a:lnTo>
                  <a:lnTo>
                    <a:pt x="1800" y="141"/>
                  </a:lnTo>
                  <a:lnTo>
                    <a:pt x="1802" y="142"/>
                  </a:lnTo>
                  <a:lnTo>
                    <a:pt x="1805" y="137"/>
                  </a:lnTo>
                  <a:lnTo>
                    <a:pt x="1808" y="136"/>
                  </a:lnTo>
                  <a:lnTo>
                    <a:pt x="1810" y="142"/>
                  </a:lnTo>
                  <a:lnTo>
                    <a:pt x="1813" y="141"/>
                  </a:lnTo>
                  <a:lnTo>
                    <a:pt x="1817" y="142"/>
                  </a:lnTo>
                  <a:lnTo>
                    <a:pt x="1818" y="139"/>
                  </a:lnTo>
                  <a:lnTo>
                    <a:pt x="1822" y="146"/>
                  </a:lnTo>
                  <a:lnTo>
                    <a:pt x="1823" y="137"/>
                  </a:lnTo>
                  <a:lnTo>
                    <a:pt x="1827" y="141"/>
                  </a:lnTo>
                  <a:lnTo>
                    <a:pt x="1830" y="141"/>
                  </a:lnTo>
                  <a:lnTo>
                    <a:pt x="1832" y="146"/>
                  </a:lnTo>
                  <a:lnTo>
                    <a:pt x="1835" y="141"/>
                  </a:lnTo>
                  <a:lnTo>
                    <a:pt x="1838" y="141"/>
                  </a:lnTo>
                  <a:lnTo>
                    <a:pt x="1840" y="137"/>
                  </a:lnTo>
                  <a:lnTo>
                    <a:pt x="1843" y="141"/>
                  </a:lnTo>
                  <a:lnTo>
                    <a:pt x="1847" y="144"/>
                  </a:lnTo>
                  <a:lnTo>
                    <a:pt x="1848" y="142"/>
                  </a:lnTo>
                  <a:lnTo>
                    <a:pt x="1851" y="136"/>
                  </a:lnTo>
                  <a:lnTo>
                    <a:pt x="1853" y="132"/>
                  </a:lnTo>
                  <a:lnTo>
                    <a:pt x="1856" y="132"/>
                  </a:lnTo>
                  <a:lnTo>
                    <a:pt x="1860" y="142"/>
                  </a:lnTo>
                  <a:lnTo>
                    <a:pt x="1861" y="136"/>
                  </a:lnTo>
                  <a:lnTo>
                    <a:pt x="1865" y="137"/>
                  </a:lnTo>
                  <a:lnTo>
                    <a:pt x="1866" y="137"/>
                  </a:lnTo>
                  <a:lnTo>
                    <a:pt x="1870" y="144"/>
                  </a:lnTo>
                  <a:lnTo>
                    <a:pt x="1873" y="137"/>
                  </a:lnTo>
                  <a:lnTo>
                    <a:pt x="1875" y="131"/>
                  </a:lnTo>
                  <a:lnTo>
                    <a:pt x="1878" y="141"/>
                  </a:lnTo>
                  <a:lnTo>
                    <a:pt x="1881" y="144"/>
                  </a:lnTo>
                  <a:lnTo>
                    <a:pt x="1883" y="142"/>
                  </a:lnTo>
                  <a:lnTo>
                    <a:pt x="1886" y="144"/>
                  </a:lnTo>
                  <a:lnTo>
                    <a:pt x="1888" y="142"/>
                  </a:lnTo>
                  <a:lnTo>
                    <a:pt x="1891" y="132"/>
                  </a:lnTo>
                  <a:lnTo>
                    <a:pt x="1895" y="137"/>
                  </a:lnTo>
                  <a:lnTo>
                    <a:pt x="1896" y="142"/>
                  </a:lnTo>
                  <a:lnTo>
                    <a:pt x="1900" y="129"/>
                  </a:lnTo>
                  <a:lnTo>
                    <a:pt x="1903" y="126"/>
                  </a:lnTo>
                  <a:lnTo>
                    <a:pt x="1905" y="136"/>
                  </a:lnTo>
                  <a:lnTo>
                    <a:pt x="1908" y="127"/>
                  </a:lnTo>
                  <a:lnTo>
                    <a:pt x="1911" y="142"/>
                  </a:lnTo>
                  <a:lnTo>
                    <a:pt x="1913" y="137"/>
                  </a:lnTo>
                  <a:lnTo>
                    <a:pt x="1916" y="134"/>
                  </a:lnTo>
                  <a:lnTo>
                    <a:pt x="1918" y="137"/>
                  </a:lnTo>
                  <a:lnTo>
                    <a:pt x="1921" y="129"/>
                  </a:lnTo>
                  <a:lnTo>
                    <a:pt x="1925" y="134"/>
                  </a:lnTo>
                  <a:lnTo>
                    <a:pt x="1926" y="112"/>
                  </a:lnTo>
                  <a:lnTo>
                    <a:pt x="1929" y="126"/>
                  </a:lnTo>
                  <a:lnTo>
                    <a:pt x="1933" y="139"/>
                  </a:lnTo>
                  <a:lnTo>
                    <a:pt x="1934" y="134"/>
                  </a:lnTo>
                  <a:lnTo>
                    <a:pt x="1938" y="127"/>
                  </a:lnTo>
                  <a:lnTo>
                    <a:pt x="1939" y="107"/>
                  </a:lnTo>
                  <a:lnTo>
                    <a:pt x="1943" y="136"/>
                  </a:lnTo>
                  <a:lnTo>
                    <a:pt x="1946" y="129"/>
                  </a:lnTo>
                  <a:lnTo>
                    <a:pt x="1948" y="136"/>
                  </a:lnTo>
                  <a:lnTo>
                    <a:pt x="1951" y="114"/>
                  </a:lnTo>
                  <a:lnTo>
                    <a:pt x="1953" y="132"/>
                  </a:lnTo>
                  <a:lnTo>
                    <a:pt x="1956" y="129"/>
                  </a:lnTo>
                  <a:lnTo>
                    <a:pt x="1959" y="132"/>
                  </a:lnTo>
                  <a:lnTo>
                    <a:pt x="1961" y="121"/>
                  </a:lnTo>
                  <a:lnTo>
                    <a:pt x="1964" y="131"/>
                  </a:lnTo>
                  <a:lnTo>
                    <a:pt x="1968" y="107"/>
                  </a:lnTo>
                  <a:lnTo>
                    <a:pt x="1969" y="127"/>
                  </a:lnTo>
                  <a:lnTo>
                    <a:pt x="1973" y="121"/>
                  </a:lnTo>
                  <a:lnTo>
                    <a:pt x="1976" y="117"/>
                  </a:lnTo>
                  <a:lnTo>
                    <a:pt x="1978" y="139"/>
                  </a:lnTo>
                  <a:lnTo>
                    <a:pt x="1981" y="129"/>
                  </a:lnTo>
                  <a:lnTo>
                    <a:pt x="1983" y="119"/>
                  </a:lnTo>
                  <a:lnTo>
                    <a:pt x="1986" y="126"/>
                  </a:lnTo>
                  <a:lnTo>
                    <a:pt x="1989" y="68"/>
                  </a:lnTo>
                  <a:lnTo>
                    <a:pt x="1991" y="101"/>
                  </a:lnTo>
                  <a:lnTo>
                    <a:pt x="1994" y="129"/>
                  </a:lnTo>
                  <a:lnTo>
                    <a:pt x="1998" y="91"/>
                  </a:lnTo>
                  <a:lnTo>
                    <a:pt x="1999" y="112"/>
                  </a:lnTo>
                  <a:lnTo>
                    <a:pt x="2002" y="41"/>
                  </a:lnTo>
                  <a:lnTo>
                    <a:pt x="2004" y="97"/>
                  </a:lnTo>
                  <a:lnTo>
                    <a:pt x="2007" y="129"/>
                  </a:lnTo>
                  <a:lnTo>
                    <a:pt x="2011" y="112"/>
                  </a:lnTo>
                  <a:lnTo>
                    <a:pt x="2012" y="132"/>
                  </a:lnTo>
                  <a:lnTo>
                    <a:pt x="2016" y="89"/>
                  </a:lnTo>
                  <a:lnTo>
                    <a:pt x="2019" y="129"/>
                  </a:lnTo>
                  <a:lnTo>
                    <a:pt x="2021" y="99"/>
                  </a:lnTo>
                  <a:lnTo>
                    <a:pt x="2024" y="13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4" name="Freeform 418"/>
            <p:cNvSpPr>
              <a:spLocks/>
            </p:cNvSpPr>
            <p:nvPr/>
          </p:nvSpPr>
          <p:spPr bwMode="auto">
            <a:xfrm>
              <a:off x="2693" y="2999"/>
              <a:ext cx="491" cy="37"/>
            </a:xfrm>
            <a:custGeom>
              <a:avLst/>
              <a:gdLst>
                <a:gd name="T0" fmla="*/ 5 w 491"/>
                <a:gd name="T1" fmla="*/ 20 h 37"/>
                <a:gd name="T2" fmla="*/ 13 w 491"/>
                <a:gd name="T3" fmla="*/ 0 h 37"/>
                <a:gd name="T4" fmla="*/ 22 w 491"/>
                <a:gd name="T5" fmla="*/ 35 h 37"/>
                <a:gd name="T6" fmla="*/ 30 w 491"/>
                <a:gd name="T7" fmla="*/ 29 h 37"/>
                <a:gd name="T8" fmla="*/ 38 w 491"/>
                <a:gd name="T9" fmla="*/ 14 h 37"/>
                <a:gd name="T10" fmla="*/ 45 w 491"/>
                <a:gd name="T11" fmla="*/ 34 h 37"/>
                <a:gd name="T12" fmla="*/ 53 w 491"/>
                <a:gd name="T13" fmla="*/ 30 h 37"/>
                <a:gd name="T14" fmla="*/ 61 w 491"/>
                <a:gd name="T15" fmla="*/ 32 h 37"/>
                <a:gd name="T16" fmla="*/ 70 w 491"/>
                <a:gd name="T17" fmla="*/ 37 h 37"/>
                <a:gd name="T18" fmla="*/ 78 w 491"/>
                <a:gd name="T19" fmla="*/ 32 h 37"/>
                <a:gd name="T20" fmla="*/ 86 w 491"/>
                <a:gd name="T21" fmla="*/ 27 h 37"/>
                <a:gd name="T22" fmla="*/ 95 w 491"/>
                <a:gd name="T23" fmla="*/ 34 h 37"/>
                <a:gd name="T24" fmla="*/ 103 w 491"/>
                <a:gd name="T25" fmla="*/ 30 h 37"/>
                <a:gd name="T26" fmla="*/ 110 w 491"/>
                <a:gd name="T27" fmla="*/ 30 h 37"/>
                <a:gd name="T28" fmla="*/ 118 w 491"/>
                <a:gd name="T29" fmla="*/ 34 h 37"/>
                <a:gd name="T30" fmla="*/ 126 w 491"/>
                <a:gd name="T31" fmla="*/ 17 h 37"/>
                <a:gd name="T32" fmla="*/ 134 w 491"/>
                <a:gd name="T33" fmla="*/ 10 h 37"/>
                <a:gd name="T34" fmla="*/ 143 w 491"/>
                <a:gd name="T35" fmla="*/ 25 h 37"/>
                <a:gd name="T36" fmla="*/ 151 w 491"/>
                <a:gd name="T37" fmla="*/ 29 h 37"/>
                <a:gd name="T38" fmla="*/ 159 w 491"/>
                <a:gd name="T39" fmla="*/ 27 h 37"/>
                <a:gd name="T40" fmla="*/ 168 w 491"/>
                <a:gd name="T41" fmla="*/ 34 h 37"/>
                <a:gd name="T42" fmla="*/ 174 w 491"/>
                <a:gd name="T43" fmla="*/ 25 h 37"/>
                <a:gd name="T44" fmla="*/ 183 w 491"/>
                <a:gd name="T45" fmla="*/ 29 h 37"/>
                <a:gd name="T46" fmla="*/ 191 w 491"/>
                <a:gd name="T47" fmla="*/ 27 h 37"/>
                <a:gd name="T48" fmla="*/ 199 w 491"/>
                <a:gd name="T49" fmla="*/ 30 h 37"/>
                <a:gd name="T50" fmla="*/ 207 w 491"/>
                <a:gd name="T51" fmla="*/ 29 h 37"/>
                <a:gd name="T52" fmla="*/ 216 w 491"/>
                <a:gd name="T53" fmla="*/ 34 h 37"/>
                <a:gd name="T54" fmla="*/ 224 w 491"/>
                <a:gd name="T55" fmla="*/ 25 h 37"/>
                <a:gd name="T56" fmla="*/ 232 w 491"/>
                <a:gd name="T57" fmla="*/ 32 h 37"/>
                <a:gd name="T58" fmla="*/ 239 w 491"/>
                <a:gd name="T59" fmla="*/ 35 h 37"/>
                <a:gd name="T60" fmla="*/ 247 w 491"/>
                <a:gd name="T61" fmla="*/ 32 h 37"/>
                <a:gd name="T62" fmla="*/ 256 w 491"/>
                <a:gd name="T63" fmla="*/ 32 h 37"/>
                <a:gd name="T64" fmla="*/ 264 w 491"/>
                <a:gd name="T65" fmla="*/ 32 h 37"/>
                <a:gd name="T66" fmla="*/ 272 w 491"/>
                <a:gd name="T67" fmla="*/ 34 h 37"/>
                <a:gd name="T68" fmla="*/ 280 w 491"/>
                <a:gd name="T69" fmla="*/ 37 h 37"/>
                <a:gd name="T70" fmla="*/ 289 w 491"/>
                <a:gd name="T71" fmla="*/ 32 h 37"/>
                <a:gd name="T72" fmla="*/ 297 w 491"/>
                <a:gd name="T73" fmla="*/ 34 h 37"/>
                <a:gd name="T74" fmla="*/ 305 w 491"/>
                <a:gd name="T75" fmla="*/ 34 h 37"/>
                <a:gd name="T76" fmla="*/ 312 w 491"/>
                <a:gd name="T77" fmla="*/ 32 h 37"/>
                <a:gd name="T78" fmla="*/ 320 w 491"/>
                <a:gd name="T79" fmla="*/ 32 h 37"/>
                <a:gd name="T80" fmla="*/ 329 w 491"/>
                <a:gd name="T81" fmla="*/ 32 h 37"/>
                <a:gd name="T82" fmla="*/ 337 w 491"/>
                <a:gd name="T83" fmla="*/ 35 h 37"/>
                <a:gd name="T84" fmla="*/ 345 w 491"/>
                <a:gd name="T85" fmla="*/ 35 h 37"/>
                <a:gd name="T86" fmla="*/ 354 w 491"/>
                <a:gd name="T87" fmla="*/ 35 h 37"/>
                <a:gd name="T88" fmla="*/ 362 w 491"/>
                <a:gd name="T89" fmla="*/ 34 h 37"/>
                <a:gd name="T90" fmla="*/ 370 w 491"/>
                <a:gd name="T91" fmla="*/ 35 h 37"/>
                <a:gd name="T92" fmla="*/ 377 w 491"/>
                <a:gd name="T93" fmla="*/ 35 h 37"/>
                <a:gd name="T94" fmla="*/ 385 w 491"/>
                <a:gd name="T95" fmla="*/ 35 h 37"/>
                <a:gd name="T96" fmla="*/ 393 w 491"/>
                <a:gd name="T97" fmla="*/ 37 h 37"/>
                <a:gd name="T98" fmla="*/ 402 w 491"/>
                <a:gd name="T99" fmla="*/ 35 h 37"/>
                <a:gd name="T100" fmla="*/ 410 w 491"/>
                <a:gd name="T101" fmla="*/ 35 h 37"/>
                <a:gd name="T102" fmla="*/ 418 w 491"/>
                <a:gd name="T103" fmla="*/ 35 h 37"/>
                <a:gd name="T104" fmla="*/ 427 w 491"/>
                <a:gd name="T105" fmla="*/ 35 h 37"/>
                <a:gd name="T106" fmla="*/ 435 w 491"/>
                <a:gd name="T107" fmla="*/ 35 h 37"/>
                <a:gd name="T108" fmla="*/ 441 w 491"/>
                <a:gd name="T109" fmla="*/ 35 h 37"/>
                <a:gd name="T110" fmla="*/ 450 w 491"/>
                <a:gd name="T111" fmla="*/ 37 h 37"/>
                <a:gd name="T112" fmla="*/ 458 w 491"/>
                <a:gd name="T113" fmla="*/ 35 h 37"/>
                <a:gd name="T114" fmla="*/ 466 w 491"/>
                <a:gd name="T115" fmla="*/ 30 h 37"/>
                <a:gd name="T116" fmla="*/ 475 w 491"/>
                <a:gd name="T117" fmla="*/ 37 h 37"/>
                <a:gd name="T118" fmla="*/ 483 w 491"/>
                <a:gd name="T119" fmla="*/ 32 h 37"/>
                <a:gd name="T120" fmla="*/ 491 w 491"/>
                <a:gd name="T121" fmla="*/ 3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37">
                  <a:moveTo>
                    <a:pt x="0" y="29"/>
                  </a:moveTo>
                  <a:lnTo>
                    <a:pt x="2" y="9"/>
                  </a:lnTo>
                  <a:lnTo>
                    <a:pt x="5" y="20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3" y="0"/>
                  </a:lnTo>
                  <a:lnTo>
                    <a:pt x="17" y="15"/>
                  </a:lnTo>
                  <a:lnTo>
                    <a:pt x="18" y="25"/>
                  </a:lnTo>
                  <a:lnTo>
                    <a:pt x="22" y="35"/>
                  </a:lnTo>
                  <a:lnTo>
                    <a:pt x="23" y="29"/>
                  </a:lnTo>
                  <a:lnTo>
                    <a:pt x="27" y="24"/>
                  </a:lnTo>
                  <a:lnTo>
                    <a:pt x="30" y="29"/>
                  </a:lnTo>
                  <a:lnTo>
                    <a:pt x="32" y="17"/>
                  </a:lnTo>
                  <a:lnTo>
                    <a:pt x="35" y="29"/>
                  </a:lnTo>
                  <a:lnTo>
                    <a:pt x="38" y="14"/>
                  </a:lnTo>
                  <a:lnTo>
                    <a:pt x="40" y="19"/>
                  </a:lnTo>
                  <a:lnTo>
                    <a:pt x="43" y="24"/>
                  </a:lnTo>
                  <a:lnTo>
                    <a:pt x="45" y="34"/>
                  </a:lnTo>
                  <a:lnTo>
                    <a:pt x="48" y="30"/>
                  </a:lnTo>
                  <a:lnTo>
                    <a:pt x="52" y="29"/>
                  </a:lnTo>
                  <a:lnTo>
                    <a:pt x="53" y="30"/>
                  </a:lnTo>
                  <a:lnTo>
                    <a:pt x="56" y="34"/>
                  </a:lnTo>
                  <a:lnTo>
                    <a:pt x="60" y="30"/>
                  </a:lnTo>
                  <a:lnTo>
                    <a:pt x="61" y="32"/>
                  </a:lnTo>
                  <a:lnTo>
                    <a:pt x="65" y="25"/>
                  </a:lnTo>
                  <a:lnTo>
                    <a:pt x="66" y="30"/>
                  </a:lnTo>
                  <a:lnTo>
                    <a:pt x="70" y="37"/>
                  </a:lnTo>
                  <a:lnTo>
                    <a:pt x="73" y="25"/>
                  </a:lnTo>
                  <a:lnTo>
                    <a:pt x="75" y="32"/>
                  </a:lnTo>
                  <a:lnTo>
                    <a:pt x="78" y="32"/>
                  </a:lnTo>
                  <a:lnTo>
                    <a:pt x="81" y="34"/>
                  </a:lnTo>
                  <a:lnTo>
                    <a:pt x="83" y="34"/>
                  </a:lnTo>
                  <a:lnTo>
                    <a:pt x="86" y="27"/>
                  </a:lnTo>
                  <a:lnTo>
                    <a:pt x="88" y="35"/>
                  </a:lnTo>
                  <a:lnTo>
                    <a:pt x="91" y="24"/>
                  </a:lnTo>
                  <a:lnTo>
                    <a:pt x="95" y="34"/>
                  </a:lnTo>
                  <a:lnTo>
                    <a:pt x="96" y="27"/>
                  </a:lnTo>
                  <a:lnTo>
                    <a:pt x="100" y="20"/>
                  </a:lnTo>
                  <a:lnTo>
                    <a:pt x="103" y="30"/>
                  </a:lnTo>
                  <a:lnTo>
                    <a:pt x="105" y="34"/>
                  </a:lnTo>
                  <a:lnTo>
                    <a:pt x="108" y="25"/>
                  </a:lnTo>
                  <a:lnTo>
                    <a:pt x="110" y="30"/>
                  </a:lnTo>
                  <a:lnTo>
                    <a:pt x="113" y="37"/>
                  </a:lnTo>
                  <a:lnTo>
                    <a:pt x="116" y="29"/>
                  </a:lnTo>
                  <a:lnTo>
                    <a:pt x="118" y="34"/>
                  </a:lnTo>
                  <a:lnTo>
                    <a:pt x="121" y="25"/>
                  </a:lnTo>
                  <a:lnTo>
                    <a:pt x="125" y="37"/>
                  </a:lnTo>
                  <a:lnTo>
                    <a:pt x="126" y="17"/>
                  </a:lnTo>
                  <a:lnTo>
                    <a:pt x="129" y="35"/>
                  </a:lnTo>
                  <a:lnTo>
                    <a:pt x="131" y="29"/>
                  </a:lnTo>
                  <a:lnTo>
                    <a:pt x="134" y="10"/>
                  </a:lnTo>
                  <a:lnTo>
                    <a:pt x="138" y="32"/>
                  </a:lnTo>
                  <a:lnTo>
                    <a:pt x="139" y="14"/>
                  </a:lnTo>
                  <a:lnTo>
                    <a:pt x="143" y="25"/>
                  </a:lnTo>
                  <a:lnTo>
                    <a:pt x="146" y="32"/>
                  </a:lnTo>
                  <a:lnTo>
                    <a:pt x="148" y="27"/>
                  </a:lnTo>
                  <a:lnTo>
                    <a:pt x="151" y="29"/>
                  </a:lnTo>
                  <a:lnTo>
                    <a:pt x="154" y="35"/>
                  </a:lnTo>
                  <a:lnTo>
                    <a:pt x="156" y="17"/>
                  </a:lnTo>
                  <a:lnTo>
                    <a:pt x="159" y="27"/>
                  </a:lnTo>
                  <a:lnTo>
                    <a:pt x="161" y="27"/>
                  </a:lnTo>
                  <a:lnTo>
                    <a:pt x="164" y="27"/>
                  </a:lnTo>
                  <a:lnTo>
                    <a:pt x="168" y="34"/>
                  </a:lnTo>
                  <a:lnTo>
                    <a:pt x="169" y="35"/>
                  </a:lnTo>
                  <a:lnTo>
                    <a:pt x="173" y="29"/>
                  </a:lnTo>
                  <a:lnTo>
                    <a:pt x="174" y="25"/>
                  </a:lnTo>
                  <a:lnTo>
                    <a:pt x="178" y="37"/>
                  </a:lnTo>
                  <a:lnTo>
                    <a:pt x="181" y="35"/>
                  </a:lnTo>
                  <a:lnTo>
                    <a:pt x="183" y="29"/>
                  </a:lnTo>
                  <a:lnTo>
                    <a:pt x="186" y="32"/>
                  </a:lnTo>
                  <a:lnTo>
                    <a:pt x="189" y="35"/>
                  </a:lnTo>
                  <a:lnTo>
                    <a:pt x="191" y="27"/>
                  </a:lnTo>
                  <a:lnTo>
                    <a:pt x="194" y="35"/>
                  </a:lnTo>
                  <a:lnTo>
                    <a:pt x="196" y="34"/>
                  </a:lnTo>
                  <a:lnTo>
                    <a:pt x="199" y="30"/>
                  </a:lnTo>
                  <a:lnTo>
                    <a:pt x="203" y="35"/>
                  </a:lnTo>
                  <a:lnTo>
                    <a:pt x="204" y="25"/>
                  </a:lnTo>
                  <a:lnTo>
                    <a:pt x="207" y="29"/>
                  </a:lnTo>
                  <a:lnTo>
                    <a:pt x="211" y="30"/>
                  </a:lnTo>
                  <a:lnTo>
                    <a:pt x="212" y="32"/>
                  </a:lnTo>
                  <a:lnTo>
                    <a:pt x="216" y="34"/>
                  </a:lnTo>
                  <a:lnTo>
                    <a:pt x="219" y="27"/>
                  </a:lnTo>
                  <a:lnTo>
                    <a:pt x="221" y="35"/>
                  </a:lnTo>
                  <a:lnTo>
                    <a:pt x="224" y="25"/>
                  </a:lnTo>
                  <a:lnTo>
                    <a:pt x="226" y="34"/>
                  </a:lnTo>
                  <a:lnTo>
                    <a:pt x="229" y="30"/>
                  </a:lnTo>
                  <a:lnTo>
                    <a:pt x="232" y="32"/>
                  </a:lnTo>
                  <a:lnTo>
                    <a:pt x="234" y="29"/>
                  </a:lnTo>
                  <a:lnTo>
                    <a:pt x="237" y="35"/>
                  </a:lnTo>
                  <a:lnTo>
                    <a:pt x="239" y="35"/>
                  </a:lnTo>
                  <a:lnTo>
                    <a:pt x="242" y="35"/>
                  </a:lnTo>
                  <a:lnTo>
                    <a:pt x="246" y="25"/>
                  </a:lnTo>
                  <a:lnTo>
                    <a:pt x="247" y="32"/>
                  </a:lnTo>
                  <a:lnTo>
                    <a:pt x="251" y="22"/>
                  </a:lnTo>
                  <a:lnTo>
                    <a:pt x="254" y="32"/>
                  </a:lnTo>
                  <a:lnTo>
                    <a:pt x="256" y="32"/>
                  </a:lnTo>
                  <a:lnTo>
                    <a:pt x="259" y="34"/>
                  </a:lnTo>
                  <a:lnTo>
                    <a:pt x="262" y="35"/>
                  </a:lnTo>
                  <a:lnTo>
                    <a:pt x="264" y="32"/>
                  </a:lnTo>
                  <a:lnTo>
                    <a:pt x="267" y="25"/>
                  </a:lnTo>
                  <a:lnTo>
                    <a:pt x="269" y="34"/>
                  </a:lnTo>
                  <a:lnTo>
                    <a:pt x="272" y="34"/>
                  </a:lnTo>
                  <a:lnTo>
                    <a:pt x="276" y="35"/>
                  </a:lnTo>
                  <a:lnTo>
                    <a:pt x="277" y="35"/>
                  </a:lnTo>
                  <a:lnTo>
                    <a:pt x="280" y="37"/>
                  </a:lnTo>
                  <a:lnTo>
                    <a:pt x="284" y="37"/>
                  </a:lnTo>
                  <a:lnTo>
                    <a:pt x="285" y="32"/>
                  </a:lnTo>
                  <a:lnTo>
                    <a:pt x="289" y="32"/>
                  </a:lnTo>
                  <a:lnTo>
                    <a:pt x="290" y="37"/>
                  </a:lnTo>
                  <a:lnTo>
                    <a:pt x="294" y="37"/>
                  </a:lnTo>
                  <a:lnTo>
                    <a:pt x="297" y="34"/>
                  </a:lnTo>
                  <a:lnTo>
                    <a:pt x="299" y="34"/>
                  </a:lnTo>
                  <a:lnTo>
                    <a:pt x="302" y="37"/>
                  </a:lnTo>
                  <a:lnTo>
                    <a:pt x="305" y="34"/>
                  </a:lnTo>
                  <a:lnTo>
                    <a:pt x="307" y="35"/>
                  </a:lnTo>
                  <a:lnTo>
                    <a:pt x="310" y="32"/>
                  </a:lnTo>
                  <a:lnTo>
                    <a:pt x="312" y="32"/>
                  </a:lnTo>
                  <a:lnTo>
                    <a:pt x="315" y="34"/>
                  </a:lnTo>
                  <a:lnTo>
                    <a:pt x="319" y="37"/>
                  </a:lnTo>
                  <a:lnTo>
                    <a:pt x="320" y="32"/>
                  </a:lnTo>
                  <a:lnTo>
                    <a:pt x="324" y="37"/>
                  </a:lnTo>
                  <a:lnTo>
                    <a:pt x="327" y="37"/>
                  </a:lnTo>
                  <a:lnTo>
                    <a:pt x="329" y="32"/>
                  </a:lnTo>
                  <a:lnTo>
                    <a:pt x="332" y="34"/>
                  </a:lnTo>
                  <a:lnTo>
                    <a:pt x="334" y="35"/>
                  </a:lnTo>
                  <a:lnTo>
                    <a:pt x="337" y="35"/>
                  </a:lnTo>
                  <a:lnTo>
                    <a:pt x="340" y="37"/>
                  </a:lnTo>
                  <a:lnTo>
                    <a:pt x="342" y="35"/>
                  </a:lnTo>
                  <a:lnTo>
                    <a:pt x="345" y="35"/>
                  </a:lnTo>
                  <a:lnTo>
                    <a:pt x="349" y="35"/>
                  </a:lnTo>
                  <a:lnTo>
                    <a:pt x="350" y="35"/>
                  </a:lnTo>
                  <a:lnTo>
                    <a:pt x="354" y="35"/>
                  </a:lnTo>
                  <a:lnTo>
                    <a:pt x="355" y="37"/>
                  </a:lnTo>
                  <a:lnTo>
                    <a:pt x="358" y="32"/>
                  </a:lnTo>
                  <a:lnTo>
                    <a:pt x="362" y="34"/>
                  </a:lnTo>
                  <a:lnTo>
                    <a:pt x="363" y="32"/>
                  </a:lnTo>
                  <a:lnTo>
                    <a:pt x="367" y="35"/>
                  </a:lnTo>
                  <a:lnTo>
                    <a:pt x="370" y="35"/>
                  </a:lnTo>
                  <a:lnTo>
                    <a:pt x="372" y="30"/>
                  </a:lnTo>
                  <a:lnTo>
                    <a:pt x="375" y="37"/>
                  </a:lnTo>
                  <a:lnTo>
                    <a:pt x="377" y="35"/>
                  </a:lnTo>
                  <a:lnTo>
                    <a:pt x="380" y="32"/>
                  </a:lnTo>
                  <a:lnTo>
                    <a:pt x="383" y="35"/>
                  </a:lnTo>
                  <a:lnTo>
                    <a:pt x="385" y="35"/>
                  </a:lnTo>
                  <a:lnTo>
                    <a:pt x="388" y="34"/>
                  </a:lnTo>
                  <a:lnTo>
                    <a:pt x="392" y="35"/>
                  </a:lnTo>
                  <a:lnTo>
                    <a:pt x="393" y="37"/>
                  </a:lnTo>
                  <a:lnTo>
                    <a:pt x="397" y="34"/>
                  </a:lnTo>
                  <a:lnTo>
                    <a:pt x="400" y="34"/>
                  </a:lnTo>
                  <a:lnTo>
                    <a:pt x="402" y="35"/>
                  </a:lnTo>
                  <a:lnTo>
                    <a:pt x="405" y="34"/>
                  </a:lnTo>
                  <a:lnTo>
                    <a:pt x="407" y="32"/>
                  </a:lnTo>
                  <a:lnTo>
                    <a:pt x="410" y="35"/>
                  </a:lnTo>
                  <a:lnTo>
                    <a:pt x="413" y="35"/>
                  </a:lnTo>
                  <a:lnTo>
                    <a:pt x="415" y="37"/>
                  </a:lnTo>
                  <a:lnTo>
                    <a:pt x="418" y="35"/>
                  </a:lnTo>
                  <a:lnTo>
                    <a:pt x="420" y="34"/>
                  </a:lnTo>
                  <a:lnTo>
                    <a:pt x="423" y="35"/>
                  </a:lnTo>
                  <a:lnTo>
                    <a:pt x="427" y="35"/>
                  </a:lnTo>
                  <a:lnTo>
                    <a:pt x="428" y="35"/>
                  </a:lnTo>
                  <a:lnTo>
                    <a:pt x="431" y="34"/>
                  </a:lnTo>
                  <a:lnTo>
                    <a:pt x="435" y="35"/>
                  </a:lnTo>
                  <a:lnTo>
                    <a:pt x="436" y="35"/>
                  </a:lnTo>
                  <a:lnTo>
                    <a:pt x="440" y="37"/>
                  </a:lnTo>
                  <a:lnTo>
                    <a:pt x="441" y="35"/>
                  </a:lnTo>
                  <a:lnTo>
                    <a:pt x="445" y="37"/>
                  </a:lnTo>
                  <a:lnTo>
                    <a:pt x="448" y="35"/>
                  </a:lnTo>
                  <a:lnTo>
                    <a:pt x="450" y="37"/>
                  </a:lnTo>
                  <a:lnTo>
                    <a:pt x="453" y="35"/>
                  </a:lnTo>
                  <a:lnTo>
                    <a:pt x="456" y="37"/>
                  </a:lnTo>
                  <a:lnTo>
                    <a:pt x="458" y="35"/>
                  </a:lnTo>
                  <a:lnTo>
                    <a:pt x="461" y="34"/>
                  </a:lnTo>
                  <a:lnTo>
                    <a:pt x="465" y="35"/>
                  </a:lnTo>
                  <a:lnTo>
                    <a:pt x="466" y="30"/>
                  </a:lnTo>
                  <a:lnTo>
                    <a:pt x="470" y="30"/>
                  </a:lnTo>
                  <a:lnTo>
                    <a:pt x="471" y="35"/>
                  </a:lnTo>
                  <a:lnTo>
                    <a:pt x="475" y="37"/>
                  </a:lnTo>
                  <a:lnTo>
                    <a:pt x="478" y="32"/>
                  </a:lnTo>
                  <a:lnTo>
                    <a:pt x="480" y="35"/>
                  </a:lnTo>
                  <a:lnTo>
                    <a:pt x="483" y="32"/>
                  </a:lnTo>
                  <a:lnTo>
                    <a:pt x="485" y="30"/>
                  </a:lnTo>
                  <a:lnTo>
                    <a:pt x="488" y="32"/>
                  </a:lnTo>
                  <a:lnTo>
                    <a:pt x="491" y="3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5" name="Freeform 419"/>
            <p:cNvSpPr>
              <a:spLocks/>
            </p:cNvSpPr>
            <p:nvPr/>
          </p:nvSpPr>
          <p:spPr bwMode="auto">
            <a:xfrm>
              <a:off x="669" y="2978"/>
              <a:ext cx="2024" cy="146"/>
            </a:xfrm>
            <a:custGeom>
              <a:avLst/>
              <a:gdLst>
                <a:gd name="T0" fmla="*/ 30 w 2024"/>
                <a:gd name="T1" fmla="*/ 139 h 146"/>
                <a:gd name="T2" fmla="*/ 63 w 2024"/>
                <a:gd name="T3" fmla="*/ 139 h 146"/>
                <a:gd name="T4" fmla="*/ 94 w 2024"/>
                <a:gd name="T5" fmla="*/ 144 h 146"/>
                <a:gd name="T6" fmla="*/ 127 w 2024"/>
                <a:gd name="T7" fmla="*/ 131 h 146"/>
                <a:gd name="T8" fmla="*/ 159 w 2024"/>
                <a:gd name="T9" fmla="*/ 136 h 146"/>
                <a:gd name="T10" fmla="*/ 192 w 2024"/>
                <a:gd name="T11" fmla="*/ 143 h 146"/>
                <a:gd name="T12" fmla="*/ 224 w 2024"/>
                <a:gd name="T13" fmla="*/ 139 h 146"/>
                <a:gd name="T14" fmla="*/ 257 w 2024"/>
                <a:gd name="T15" fmla="*/ 109 h 146"/>
                <a:gd name="T16" fmla="*/ 288 w 2024"/>
                <a:gd name="T17" fmla="*/ 103 h 146"/>
                <a:gd name="T18" fmla="*/ 322 w 2024"/>
                <a:gd name="T19" fmla="*/ 119 h 146"/>
                <a:gd name="T20" fmla="*/ 353 w 2024"/>
                <a:gd name="T21" fmla="*/ 131 h 146"/>
                <a:gd name="T22" fmla="*/ 386 w 2024"/>
                <a:gd name="T23" fmla="*/ 134 h 146"/>
                <a:gd name="T24" fmla="*/ 418 w 2024"/>
                <a:gd name="T25" fmla="*/ 139 h 146"/>
                <a:gd name="T26" fmla="*/ 451 w 2024"/>
                <a:gd name="T27" fmla="*/ 139 h 146"/>
                <a:gd name="T28" fmla="*/ 483 w 2024"/>
                <a:gd name="T29" fmla="*/ 139 h 146"/>
                <a:gd name="T30" fmla="*/ 516 w 2024"/>
                <a:gd name="T31" fmla="*/ 136 h 146"/>
                <a:gd name="T32" fmla="*/ 547 w 2024"/>
                <a:gd name="T33" fmla="*/ 141 h 146"/>
                <a:gd name="T34" fmla="*/ 580 w 2024"/>
                <a:gd name="T35" fmla="*/ 138 h 146"/>
                <a:gd name="T36" fmla="*/ 612 w 2024"/>
                <a:gd name="T37" fmla="*/ 133 h 146"/>
                <a:gd name="T38" fmla="*/ 645 w 2024"/>
                <a:gd name="T39" fmla="*/ 141 h 146"/>
                <a:gd name="T40" fmla="*/ 677 w 2024"/>
                <a:gd name="T41" fmla="*/ 138 h 146"/>
                <a:gd name="T42" fmla="*/ 710 w 2024"/>
                <a:gd name="T43" fmla="*/ 139 h 146"/>
                <a:gd name="T44" fmla="*/ 741 w 2024"/>
                <a:gd name="T45" fmla="*/ 139 h 146"/>
                <a:gd name="T46" fmla="*/ 775 w 2024"/>
                <a:gd name="T47" fmla="*/ 139 h 146"/>
                <a:gd name="T48" fmla="*/ 806 w 2024"/>
                <a:gd name="T49" fmla="*/ 139 h 146"/>
                <a:gd name="T50" fmla="*/ 839 w 2024"/>
                <a:gd name="T51" fmla="*/ 141 h 146"/>
                <a:gd name="T52" fmla="*/ 873 w 2024"/>
                <a:gd name="T53" fmla="*/ 138 h 146"/>
                <a:gd name="T54" fmla="*/ 904 w 2024"/>
                <a:gd name="T55" fmla="*/ 141 h 146"/>
                <a:gd name="T56" fmla="*/ 937 w 2024"/>
                <a:gd name="T57" fmla="*/ 143 h 146"/>
                <a:gd name="T58" fmla="*/ 969 w 2024"/>
                <a:gd name="T59" fmla="*/ 141 h 146"/>
                <a:gd name="T60" fmla="*/ 1002 w 2024"/>
                <a:gd name="T61" fmla="*/ 133 h 146"/>
                <a:gd name="T62" fmla="*/ 1033 w 2024"/>
                <a:gd name="T63" fmla="*/ 136 h 146"/>
                <a:gd name="T64" fmla="*/ 1067 w 2024"/>
                <a:gd name="T65" fmla="*/ 143 h 146"/>
                <a:gd name="T66" fmla="*/ 1098 w 2024"/>
                <a:gd name="T67" fmla="*/ 129 h 146"/>
                <a:gd name="T68" fmla="*/ 1131 w 2024"/>
                <a:gd name="T69" fmla="*/ 71 h 146"/>
                <a:gd name="T70" fmla="*/ 1163 w 2024"/>
                <a:gd name="T71" fmla="*/ 98 h 146"/>
                <a:gd name="T72" fmla="*/ 1196 w 2024"/>
                <a:gd name="T73" fmla="*/ 103 h 146"/>
                <a:gd name="T74" fmla="*/ 1228 w 2024"/>
                <a:gd name="T75" fmla="*/ 134 h 146"/>
                <a:gd name="T76" fmla="*/ 1261 w 2024"/>
                <a:gd name="T77" fmla="*/ 128 h 146"/>
                <a:gd name="T78" fmla="*/ 1292 w 2024"/>
                <a:gd name="T79" fmla="*/ 139 h 146"/>
                <a:gd name="T80" fmla="*/ 1325 w 2024"/>
                <a:gd name="T81" fmla="*/ 139 h 146"/>
                <a:gd name="T82" fmla="*/ 1357 w 2024"/>
                <a:gd name="T83" fmla="*/ 139 h 146"/>
                <a:gd name="T84" fmla="*/ 1390 w 2024"/>
                <a:gd name="T85" fmla="*/ 144 h 146"/>
                <a:gd name="T86" fmla="*/ 1422 w 2024"/>
                <a:gd name="T87" fmla="*/ 144 h 146"/>
                <a:gd name="T88" fmla="*/ 1455 w 2024"/>
                <a:gd name="T89" fmla="*/ 143 h 146"/>
                <a:gd name="T90" fmla="*/ 1486 w 2024"/>
                <a:gd name="T91" fmla="*/ 139 h 146"/>
                <a:gd name="T92" fmla="*/ 1520 w 2024"/>
                <a:gd name="T93" fmla="*/ 134 h 146"/>
                <a:gd name="T94" fmla="*/ 1551 w 2024"/>
                <a:gd name="T95" fmla="*/ 143 h 146"/>
                <a:gd name="T96" fmla="*/ 1584 w 2024"/>
                <a:gd name="T97" fmla="*/ 136 h 146"/>
                <a:gd name="T98" fmla="*/ 1616 w 2024"/>
                <a:gd name="T99" fmla="*/ 141 h 146"/>
                <a:gd name="T100" fmla="*/ 1649 w 2024"/>
                <a:gd name="T101" fmla="*/ 144 h 146"/>
                <a:gd name="T102" fmla="*/ 1681 w 2024"/>
                <a:gd name="T103" fmla="*/ 143 h 146"/>
                <a:gd name="T104" fmla="*/ 1714 w 2024"/>
                <a:gd name="T105" fmla="*/ 139 h 146"/>
                <a:gd name="T106" fmla="*/ 1745 w 2024"/>
                <a:gd name="T107" fmla="*/ 138 h 146"/>
                <a:gd name="T108" fmla="*/ 1778 w 2024"/>
                <a:gd name="T109" fmla="*/ 141 h 146"/>
                <a:gd name="T110" fmla="*/ 1810 w 2024"/>
                <a:gd name="T111" fmla="*/ 139 h 146"/>
                <a:gd name="T112" fmla="*/ 1843 w 2024"/>
                <a:gd name="T113" fmla="*/ 136 h 146"/>
                <a:gd name="T114" fmla="*/ 1875 w 2024"/>
                <a:gd name="T115" fmla="*/ 126 h 146"/>
                <a:gd name="T116" fmla="*/ 1908 w 2024"/>
                <a:gd name="T117" fmla="*/ 134 h 146"/>
                <a:gd name="T118" fmla="*/ 1939 w 2024"/>
                <a:gd name="T119" fmla="*/ 136 h 146"/>
                <a:gd name="T120" fmla="*/ 1973 w 2024"/>
                <a:gd name="T121" fmla="*/ 114 h 146"/>
                <a:gd name="T122" fmla="*/ 2004 w 2024"/>
                <a:gd name="T123" fmla="*/ 11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39"/>
                  </a:moveTo>
                  <a:lnTo>
                    <a:pt x="3" y="136"/>
                  </a:lnTo>
                  <a:lnTo>
                    <a:pt x="5" y="144"/>
                  </a:lnTo>
                  <a:lnTo>
                    <a:pt x="8" y="138"/>
                  </a:lnTo>
                  <a:lnTo>
                    <a:pt x="11" y="141"/>
                  </a:lnTo>
                  <a:lnTo>
                    <a:pt x="13" y="138"/>
                  </a:lnTo>
                  <a:lnTo>
                    <a:pt x="16" y="138"/>
                  </a:lnTo>
                  <a:lnTo>
                    <a:pt x="20" y="131"/>
                  </a:lnTo>
                  <a:lnTo>
                    <a:pt x="21" y="134"/>
                  </a:lnTo>
                  <a:lnTo>
                    <a:pt x="25" y="131"/>
                  </a:lnTo>
                  <a:lnTo>
                    <a:pt x="28" y="139"/>
                  </a:lnTo>
                  <a:lnTo>
                    <a:pt x="30" y="139"/>
                  </a:lnTo>
                  <a:lnTo>
                    <a:pt x="33" y="133"/>
                  </a:lnTo>
                  <a:lnTo>
                    <a:pt x="35" y="136"/>
                  </a:lnTo>
                  <a:lnTo>
                    <a:pt x="38" y="141"/>
                  </a:lnTo>
                  <a:lnTo>
                    <a:pt x="41" y="133"/>
                  </a:lnTo>
                  <a:lnTo>
                    <a:pt x="43" y="143"/>
                  </a:lnTo>
                  <a:lnTo>
                    <a:pt x="46" y="138"/>
                  </a:lnTo>
                  <a:lnTo>
                    <a:pt x="49" y="139"/>
                  </a:lnTo>
                  <a:lnTo>
                    <a:pt x="51" y="134"/>
                  </a:lnTo>
                  <a:lnTo>
                    <a:pt x="54" y="136"/>
                  </a:lnTo>
                  <a:lnTo>
                    <a:pt x="56" y="139"/>
                  </a:lnTo>
                  <a:lnTo>
                    <a:pt x="59" y="138"/>
                  </a:lnTo>
                  <a:lnTo>
                    <a:pt x="63" y="139"/>
                  </a:lnTo>
                  <a:lnTo>
                    <a:pt x="64" y="141"/>
                  </a:lnTo>
                  <a:lnTo>
                    <a:pt x="68" y="141"/>
                  </a:lnTo>
                  <a:lnTo>
                    <a:pt x="69" y="139"/>
                  </a:lnTo>
                  <a:lnTo>
                    <a:pt x="73" y="144"/>
                  </a:lnTo>
                  <a:lnTo>
                    <a:pt x="76" y="136"/>
                  </a:lnTo>
                  <a:lnTo>
                    <a:pt x="78" y="144"/>
                  </a:lnTo>
                  <a:lnTo>
                    <a:pt x="81" y="136"/>
                  </a:lnTo>
                  <a:lnTo>
                    <a:pt x="84" y="143"/>
                  </a:lnTo>
                  <a:lnTo>
                    <a:pt x="86" y="138"/>
                  </a:lnTo>
                  <a:lnTo>
                    <a:pt x="89" y="144"/>
                  </a:lnTo>
                  <a:lnTo>
                    <a:pt x="93" y="138"/>
                  </a:lnTo>
                  <a:lnTo>
                    <a:pt x="94" y="144"/>
                  </a:lnTo>
                  <a:lnTo>
                    <a:pt x="98" y="131"/>
                  </a:lnTo>
                  <a:lnTo>
                    <a:pt x="99" y="141"/>
                  </a:lnTo>
                  <a:lnTo>
                    <a:pt x="103" y="139"/>
                  </a:lnTo>
                  <a:lnTo>
                    <a:pt x="106" y="138"/>
                  </a:lnTo>
                  <a:lnTo>
                    <a:pt x="108" y="144"/>
                  </a:lnTo>
                  <a:lnTo>
                    <a:pt x="111" y="143"/>
                  </a:lnTo>
                  <a:lnTo>
                    <a:pt x="114" y="138"/>
                  </a:lnTo>
                  <a:lnTo>
                    <a:pt x="116" y="126"/>
                  </a:lnTo>
                  <a:lnTo>
                    <a:pt x="119" y="138"/>
                  </a:lnTo>
                  <a:lnTo>
                    <a:pt x="121" y="138"/>
                  </a:lnTo>
                  <a:lnTo>
                    <a:pt x="124" y="141"/>
                  </a:lnTo>
                  <a:lnTo>
                    <a:pt x="127" y="131"/>
                  </a:lnTo>
                  <a:lnTo>
                    <a:pt x="129" y="138"/>
                  </a:lnTo>
                  <a:lnTo>
                    <a:pt x="132" y="129"/>
                  </a:lnTo>
                  <a:lnTo>
                    <a:pt x="134" y="143"/>
                  </a:lnTo>
                  <a:lnTo>
                    <a:pt x="137" y="138"/>
                  </a:lnTo>
                  <a:lnTo>
                    <a:pt x="141" y="144"/>
                  </a:lnTo>
                  <a:lnTo>
                    <a:pt x="142" y="143"/>
                  </a:lnTo>
                  <a:lnTo>
                    <a:pt x="146" y="144"/>
                  </a:lnTo>
                  <a:lnTo>
                    <a:pt x="149" y="138"/>
                  </a:lnTo>
                  <a:lnTo>
                    <a:pt x="151" y="131"/>
                  </a:lnTo>
                  <a:lnTo>
                    <a:pt x="154" y="139"/>
                  </a:lnTo>
                  <a:lnTo>
                    <a:pt x="157" y="141"/>
                  </a:lnTo>
                  <a:lnTo>
                    <a:pt x="159" y="136"/>
                  </a:lnTo>
                  <a:lnTo>
                    <a:pt x="162" y="139"/>
                  </a:lnTo>
                  <a:lnTo>
                    <a:pt x="164" y="144"/>
                  </a:lnTo>
                  <a:lnTo>
                    <a:pt x="167" y="138"/>
                  </a:lnTo>
                  <a:lnTo>
                    <a:pt x="171" y="134"/>
                  </a:lnTo>
                  <a:lnTo>
                    <a:pt x="172" y="138"/>
                  </a:lnTo>
                  <a:lnTo>
                    <a:pt x="176" y="133"/>
                  </a:lnTo>
                  <a:lnTo>
                    <a:pt x="179" y="141"/>
                  </a:lnTo>
                  <a:lnTo>
                    <a:pt x="181" y="139"/>
                  </a:lnTo>
                  <a:lnTo>
                    <a:pt x="184" y="133"/>
                  </a:lnTo>
                  <a:lnTo>
                    <a:pt x="186" y="144"/>
                  </a:lnTo>
                  <a:lnTo>
                    <a:pt x="189" y="138"/>
                  </a:lnTo>
                  <a:lnTo>
                    <a:pt x="192" y="143"/>
                  </a:lnTo>
                  <a:lnTo>
                    <a:pt x="194" y="136"/>
                  </a:lnTo>
                  <a:lnTo>
                    <a:pt x="197" y="128"/>
                  </a:lnTo>
                  <a:lnTo>
                    <a:pt x="200" y="139"/>
                  </a:lnTo>
                  <a:lnTo>
                    <a:pt x="202" y="129"/>
                  </a:lnTo>
                  <a:lnTo>
                    <a:pt x="205" y="126"/>
                  </a:lnTo>
                  <a:lnTo>
                    <a:pt x="207" y="139"/>
                  </a:lnTo>
                  <a:lnTo>
                    <a:pt x="210" y="141"/>
                  </a:lnTo>
                  <a:lnTo>
                    <a:pt x="214" y="143"/>
                  </a:lnTo>
                  <a:lnTo>
                    <a:pt x="215" y="144"/>
                  </a:lnTo>
                  <a:lnTo>
                    <a:pt x="219" y="129"/>
                  </a:lnTo>
                  <a:lnTo>
                    <a:pt x="222" y="131"/>
                  </a:lnTo>
                  <a:lnTo>
                    <a:pt x="224" y="139"/>
                  </a:lnTo>
                  <a:lnTo>
                    <a:pt x="227" y="144"/>
                  </a:lnTo>
                  <a:lnTo>
                    <a:pt x="229" y="139"/>
                  </a:lnTo>
                  <a:lnTo>
                    <a:pt x="232" y="114"/>
                  </a:lnTo>
                  <a:lnTo>
                    <a:pt x="235" y="138"/>
                  </a:lnTo>
                  <a:lnTo>
                    <a:pt x="237" y="123"/>
                  </a:lnTo>
                  <a:lnTo>
                    <a:pt x="240" y="141"/>
                  </a:lnTo>
                  <a:lnTo>
                    <a:pt x="244" y="126"/>
                  </a:lnTo>
                  <a:lnTo>
                    <a:pt x="245" y="128"/>
                  </a:lnTo>
                  <a:lnTo>
                    <a:pt x="249" y="131"/>
                  </a:lnTo>
                  <a:lnTo>
                    <a:pt x="250" y="136"/>
                  </a:lnTo>
                  <a:lnTo>
                    <a:pt x="254" y="129"/>
                  </a:lnTo>
                  <a:lnTo>
                    <a:pt x="257" y="109"/>
                  </a:lnTo>
                  <a:lnTo>
                    <a:pt x="259" y="118"/>
                  </a:lnTo>
                  <a:lnTo>
                    <a:pt x="262" y="99"/>
                  </a:lnTo>
                  <a:lnTo>
                    <a:pt x="265" y="129"/>
                  </a:lnTo>
                  <a:lnTo>
                    <a:pt x="267" y="111"/>
                  </a:lnTo>
                  <a:lnTo>
                    <a:pt x="270" y="141"/>
                  </a:lnTo>
                  <a:lnTo>
                    <a:pt x="272" y="89"/>
                  </a:lnTo>
                  <a:lnTo>
                    <a:pt x="275" y="103"/>
                  </a:lnTo>
                  <a:lnTo>
                    <a:pt x="278" y="144"/>
                  </a:lnTo>
                  <a:lnTo>
                    <a:pt x="280" y="111"/>
                  </a:lnTo>
                  <a:lnTo>
                    <a:pt x="283" y="131"/>
                  </a:lnTo>
                  <a:lnTo>
                    <a:pt x="287" y="81"/>
                  </a:lnTo>
                  <a:lnTo>
                    <a:pt x="288" y="103"/>
                  </a:lnTo>
                  <a:lnTo>
                    <a:pt x="292" y="108"/>
                  </a:lnTo>
                  <a:lnTo>
                    <a:pt x="295" y="123"/>
                  </a:lnTo>
                  <a:lnTo>
                    <a:pt x="297" y="101"/>
                  </a:lnTo>
                  <a:lnTo>
                    <a:pt x="300" y="108"/>
                  </a:lnTo>
                  <a:lnTo>
                    <a:pt x="302" y="106"/>
                  </a:lnTo>
                  <a:lnTo>
                    <a:pt x="305" y="50"/>
                  </a:lnTo>
                  <a:lnTo>
                    <a:pt x="308" y="48"/>
                  </a:lnTo>
                  <a:lnTo>
                    <a:pt x="310" y="30"/>
                  </a:lnTo>
                  <a:lnTo>
                    <a:pt x="313" y="83"/>
                  </a:lnTo>
                  <a:lnTo>
                    <a:pt x="315" y="141"/>
                  </a:lnTo>
                  <a:lnTo>
                    <a:pt x="318" y="104"/>
                  </a:lnTo>
                  <a:lnTo>
                    <a:pt x="322" y="119"/>
                  </a:lnTo>
                  <a:lnTo>
                    <a:pt x="323" y="103"/>
                  </a:lnTo>
                  <a:lnTo>
                    <a:pt x="327" y="113"/>
                  </a:lnTo>
                  <a:lnTo>
                    <a:pt x="330" y="101"/>
                  </a:lnTo>
                  <a:lnTo>
                    <a:pt x="332" y="119"/>
                  </a:lnTo>
                  <a:lnTo>
                    <a:pt x="335" y="121"/>
                  </a:lnTo>
                  <a:lnTo>
                    <a:pt x="338" y="121"/>
                  </a:lnTo>
                  <a:lnTo>
                    <a:pt x="340" y="143"/>
                  </a:lnTo>
                  <a:lnTo>
                    <a:pt x="343" y="121"/>
                  </a:lnTo>
                  <a:lnTo>
                    <a:pt x="345" y="123"/>
                  </a:lnTo>
                  <a:lnTo>
                    <a:pt x="348" y="139"/>
                  </a:lnTo>
                  <a:lnTo>
                    <a:pt x="351" y="119"/>
                  </a:lnTo>
                  <a:lnTo>
                    <a:pt x="353" y="131"/>
                  </a:lnTo>
                  <a:lnTo>
                    <a:pt x="356" y="139"/>
                  </a:lnTo>
                  <a:lnTo>
                    <a:pt x="360" y="124"/>
                  </a:lnTo>
                  <a:lnTo>
                    <a:pt x="361" y="111"/>
                  </a:lnTo>
                  <a:lnTo>
                    <a:pt x="365" y="116"/>
                  </a:lnTo>
                  <a:lnTo>
                    <a:pt x="366" y="121"/>
                  </a:lnTo>
                  <a:lnTo>
                    <a:pt x="370" y="138"/>
                  </a:lnTo>
                  <a:lnTo>
                    <a:pt x="373" y="139"/>
                  </a:lnTo>
                  <a:lnTo>
                    <a:pt x="375" y="144"/>
                  </a:lnTo>
                  <a:lnTo>
                    <a:pt x="378" y="119"/>
                  </a:lnTo>
                  <a:lnTo>
                    <a:pt x="380" y="129"/>
                  </a:lnTo>
                  <a:lnTo>
                    <a:pt x="383" y="136"/>
                  </a:lnTo>
                  <a:lnTo>
                    <a:pt x="386" y="134"/>
                  </a:lnTo>
                  <a:lnTo>
                    <a:pt x="388" y="134"/>
                  </a:lnTo>
                  <a:lnTo>
                    <a:pt x="391" y="131"/>
                  </a:lnTo>
                  <a:lnTo>
                    <a:pt x="395" y="141"/>
                  </a:lnTo>
                  <a:lnTo>
                    <a:pt x="396" y="139"/>
                  </a:lnTo>
                  <a:lnTo>
                    <a:pt x="400" y="143"/>
                  </a:lnTo>
                  <a:lnTo>
                    <a:pt x="403" y="143"/>
                  </a:lnTo>
                  <a:lnTo>
                    <a:pt x="405" y="133"/>
                  </a:lnTo>
                  <a:lnTo>
                    <a:pt x="408" y="138"/>
                  </a:lnTo>
                  <a:lnTo>
                    <a:pt x="410" y="139"/>
                  </a:lnTo>
                  <a:lnTo>
                    <a:pt x="413" y="128"/>
                  </a:lnTo>
                  <a:lnTo>
                    <a:pt x="416" y="143"/>
                  </a:lnTo>
                  <a:lnTo>
                    <a:pt x="418" y="139"/>
                  </a:lnTo>
                  <a:lnTo>
                    <a:pt x="421" y="136"/>
                  </a:lnTo>
                  <a:lnTo>
                    <a:pt x="424" y="134"/>
                  </a:lnTo>
                  <a:lnTo>
                    <a:pt x="426" y="143"/>
                  </a:lnTo>
                  <a:lnTo>
                    <a:pt x="429" y="136"/>
                  </a:lnTo>
                  <a:lnTo>
                    <a:pt x="431" y="133"/>
                  </a:lnTo>
                  <a:lnTo>
                    <a:pt x="434" y="139"/>
                  </a:lnTo>
                  <a:lnTo>
                    <a:pt x="438" y="139"/>
                  </a:lnTo>
                  <a:lnTo>
                    <a:pt x="439" y="133"/>
                  </a:lnTo>
                  <a:lnTo>
                    <a:pt x="443" y="144"/>
                  </a:lnTo>
                  <a:lnTo>
                    <a:pt x="446" y="143"/>
                  </a:lnTo>
                  <a:lnTo>
                    <a:pt x="448" y="138"/>
                  </a:lnTo>
                  <a:lnTo>
                    <a:pt x="451" y="139"/>
                  </a:lnTo>
                  <a:lnTo>
                    <a:pt x="453" y="144"/>
                  </a:lnTo>
                  <a:lnTo>
                    <a:pt x="456" y="139"/>
                  </a:lnTo>
                  <a:lnTo>
                    <a:pt x="459" y="141"/>
                  </a:lnTo>
                  <a:lnTo>
                    <a:pt x="461" y="136"/>
                  </a:lnTo>
                  <a:lnTo>
                    <a:pt x="464" y="144"/>
                  </a:lnTo>
                  <a:lnTo>
                    <a:pt x="468" y="138"/>
                  </a:lnTo>
                  <a:lnTo>
                    <a:pt x="469" y="139"/>
                  </a:lnTo>
                  <a:lnTo>
                    <a:pt x="473" y="144"/>
                  </a:lnTo>
                  <a:lnTo>
                    <a:pt x="474" y="139"/>
                  </a:lnTo>
                  <a:lnTo>
                    <a:pt x="478" y="139"/>
                  </a:lnTo>
                  <a:lnTo>
                    <a:pt x="481" y="143"/>
                  </a:lnTo>
                  <a:lnTo>
                    <a:pt x="483" y="139"/>
                  </a:lnTo>
                  <a:lnTo>
                    <a:pt x="486" y="143"/>
                  </a:lnTo>
                  <a:lnTo>
                    <a:pt x="489" y="141"/>
                  </a:lnTo>
                  <a:lnTo>
                    <a:pt x="491" y="144"/>
                  </a:lnTo>
                  <a:lnTo>
                    <a:pt x="494" y="138"/>
                  </a:lnTo>
                  <a:lnTo>
                    <a:pt x="496" y="143"/>
                  </a:lnTo>
                  <a:lnTo>
                    <a:pt x="499" y="144"/>
                  </a:lnTo>
                  <a:lnTo>
                    <a:pt x="502" y="144"/>
                  </a:lnTo>
                  <a:lnTo>
                    <a:pt x="504" y="141"/>
                  </a:lnTo>
                  <a:lnTo>
                    <a:pt x="507" y="141"/>
                  </a:lnTo>
                  <a:lnTo>
                    <a:pt x="511" y="144"/>
                  </a:lnTo>
                  <a:lnTo>
                    <a:pt x="512" y="138"/>
                  </a:lnTo>
                  <a:lnTo>
                    <a:pt x="516" y="136"/>
                  </a:lnTo>
                  <a:lnTo>
                    <a:pt x="517" y="141"/>
                  </a:lnTo>
                  <a:lnTo>
                    <a:pt x="521" y="144"/>
                  </a:lnTo>
                  <a:lnTo>
                    <a:pt x="524" y="141"/>
                  </a:lnTo>
                  <a:lnTo>
                    <a:pt x="526" y="143"/>
                  </a:lnTo>
                  <a:lnTo>
                    <a:pt x="529" y="139"/>
                  </a:lnTo>
                  <a:lnTo>
                    <a:pt x="532" y="143"/>
                  </a:lnTo>
                  <a:lnTo>
                    <a:pt x="534" y="136"/>
                  </a:lnTo>
                  <a:lnTo>
                    <a:pt x="537" y="139"/>
                  </a:lnTo>
                  <a:lnTo>
                    <a:pt x="541" y="139"/>
                  </a:lnTo>
                  <a:lnTo>
                    <a:pt x="542" y="141"/>
                  </a:lnTo>
                  <a:lnTo>
                    <a:pt x="546" y="138"/>
                  </a:lnTo>
                  <a:lnTo>
                    <a:pt x="547" y="141"/>
                  </a:lnTo>
                  <a:lnTo>
                    <a:pt x="551" y="138"/>
                  </a:lnTo>
                  <a:lnTo>
                    <a:pt x="554" y="141"/>
                  </a:lnTo>
                  <a:lnTo>
                    <a:pt x="556" y="143"/>
                  </a:lnTo>
                  <a:lnTo>
                    <a:pt x="559" y="139"/>
                  </a:lnTo>
                  <a:lnTo>
                    <a:pt x="561" y="138"/>
                  </a:lnTo>
                  <a:lnTo>
                    <a:pt x="564" y="141"/>
                  </a:lnTo>
                  <a:lnTo>
                    <a:pt x="567" y="139"/>
                  </a:lnTo>
                  <a:lnTo>
                    <a:pt x="569" y="143"/>
                  </a:lnTo>
                  <a:lnTo>
                    <a:pt x="572" y="136"/>
                  </a:lnTo>
                  <a:lnTo>
                    <a:pt x="575" y="139"/>
                  </a:lnTo>
                  <a:lnTo>
                    <a:pt x="577" y="141"/>
                  </a:lnTo>
                  <a:lnTo>
                    <a:pt x="580" y="138"/>
                  </a:lnTo>
                  <a:lnTo>
                    <a:pt x="582" y="134"/>
                  </a:lnTo>
                  <a:lnTo>
                    <a:pt x="585" y="141"/>
                  </a:lnTo>
                  <a:lnTo>
                    <a:pt x="589" y="143"/>
                  </a:lnTo>
                  <a:lnTo>
                    <a:pt x="590" y="139"/>
                  </a:lnTo>
                  <a:lnTo>
                    <a:pt x="594" y="143"/>
                  </a:lnTo>
                  <a:lnTo>
                    <a:pt x="597" y="138"/>
                  </a:lnTo>
                  <a:lnTo>
                    <a:pt x="599" y="141"/>
                  </a:lnTo>
                  <a:lnTo>
                    <a:pt x="602" y="139"/>
                  </a:lnTo>
                  <a:lnTo>
                    <a:pt x="605" y="138"/>
                  </a:lnTo>
                  <a:lnTo>
                    <a:pt x="607" y="141"/>
                  </a:lnTo>
                  <a:lnTo>
                    <a:pt x="610" y="136"/>
                  </a:lnTo>
                  <a:lnTo>
                    <a:pt x="612" y="133"/>
                  </a:lnTo>
                  <a:lnTo>
                    <a:pt x="615" y="139"/>
                  </a:lnTo>
                  <a:lnTo>
                    <a:pt x="619" y="138"/>
                  </a:lnTo>
                  <a:lnTo>
                    <a:pt x="620" y="141"/>
                  </a:lnTo>
                  <a:lnTo>
                    <a:pt x="624" y="144"/>
                  </a:lnTo>
                  <a:lnTo>
                    <a:pt x="625" y="143"/>
                  </a:lnTo>
                  <a:lnTo>
                    <a:pt x="629" y="143"/>
                  </a:lnTo>
                  <a:lnTo>
                    <a:pt x="632" y="143"/>
                  </a:lnTo>
                  <a:lnTo>
                    <a:pt x="634" y="136"/>
                  </a:lnTo>
                  <a:lnTo>
                    <a:pt x="637" y="138"/>
                  </a:lnTo>
                  <a:lnTo>
                    <a:pt x="640" y="144"/>
                  </a:lnTo>
                  <a:lnTo>
                    <a:pt x="642" y="136"/>
                  </a:lnTo>
                  <a:lnTo>
                    <a:pt x="645" y="141"/>
                  </a:lnTo>
                  <a:lnTo>
                    <a:pt x="647" y="141"/>
                  </a:lnTo>
                  <a:lnTo>
                    <a:pt x="650" y="141"/>
                  </a:lnTo>
                  <a:lnTo>
                    <a:pt x="653" y="138"/>
                  </a:lnTo>
                  <a:lnTo>
                    <a:pt x="655" y="138"/>
                  </a:lnTo>
                  <a:lnTo>
                    <a:pt x="658" y="138"/>
                  </a:lnTo>
                  <a:lnTo>
                    <a:pt x="662" y="138"/>
                  </a:lnTo>
                  <a:lnTo>
                    <a:pt x="663" y="139"/>
                  </a:lnTo>
                  <a:lnTo>
                    <a:pt x="667" y="144"/>
                  </a:lnTo>
                  <a:lnTo>
                    <a:pt x="670" y="146"/>
                  </a:lnTo>
                  <a:lnTo>
                    <a:pt x="672" y="141"/>
                  </a:lnTo>
                  <a:lnTo>
                    <a:pt x="675" y="139"/>
                  </a:lnTo>
                  <a:lnTo>
                    <a:pt x="677" y="138"/>
                  </a:lnTo>
                  <a:lnTo>
                    <a:pt x="680" y="141"/>
                  </a:lnTo>
                  <a:lnTo>
                    <a:pt x="683" y="138"/>
                  </a:lnTo>
                  <a:lnTo>
                    <a:pt x="685" y="141"/>
                  </a:lnTo>
                  <a:lnTo>
                    <a:pt x="688" y="138"/>
                  </a:lnTo>
                  <a:lnTo>
                    <a:pt x="692" y="141"/>
                  </a:lnTo>
                  <a:lnTo>
                    <a:pt x="693" y="139"/>
                  </a:lnTo>
                  <a:lnTo>
                    <a:pt x="697" y="143"/>
                  </a:lnTo>
                  <a:lnTo>
                    <a:pt x="698" y="141"/>
                  </a:lnTo>
                  <a:lnTo>
                    <a:pt x="702" y="134"/>
                  </a:lnTo>
                  <a:lnTo>
                    <a:pt x="705" y="143"/>
                  </a:lnTo>
                  <a:lnTo>
                    <a:pt x="707" y="134"/>
                  </a:lnTo>
                  <a:lnTo>
                    <a:pt x="710" y="139"/>
                  </a:lnTo>
                  <a:lnTo>
                    <a:pt x="712" y="138"/>
                  </a:lnTo>
                  <a:lnTo>
                    <a:pt x="715" y="141"/>
                  </a:lnTo>
                  <a:lnTo>
                    <a:pt x="718" y="141"/>
                  </a:lnTo>
                  <a:lnTo>
                    <a:pt x="720" y="144"/>
                  </a:lnTo>
                  <a:lnTo>
                    <a:pt x="723" y="138"/>
                  </a:lnTo>
                  <a:lnTo>
                    <a:pt x="726" y="136"/>
                  </a:lnTo>
                  <a:lnTo>
                    <a:pt x="728" y="139"/>
                  </a:lnTo>
                  <a:lnTo>
                    <a:pt x="731" y="139"/>
                  </a:lnTo>
                  <a:lnTo>
                    <a:pt x="735" y="136"/>
                  </a:lnTo>
                  <a:lnTo>
                    <a:pt x="736" y="141"/>
                  </a:lnTo>
                  <a:lnTo>
                    <a:pt x="740" y="144"/>
                  </a:lnTo>
                  <a:lnTo>
                    <a:pt x="741" y="139"/>
                  </a:lnTo>
                  <a:lnTo>
                    <a:pt x="745" y="139"/>
                  </a:lnTo>
                  <a:lnTo>
                    <a:pt x="748" y="144"/>
                  </a:lnTo>
                  <a:lnTo>
                    <a:pt x="750" y="139"/>
                  </a:lnTo>
                  <a:lnTo>
                    <a:pt x="753" y="136"/>
                  </a:lnTo>
                  <a:lnTo>
                    <a:pt x="756" y="143"/>
                  </a:lnTo>
                  <a:lnTo>
                    <a:pt x="758" y="129"/>
                  </a:lnTo>
                  <a:lnTo>
                    <a:pt x="761" y="139"/>
                  </a:lnTo>
                  <a:lnTo>
                    <a:pt x="763" y="141"/>
                  </a:lnTo>
                  <a:lnTo>
                    <a:pt x="766" y="144"/>
                  </a:lnTo>
                  <a:lnTo>
                    <a:pt x="770" y="141"/>
                  </a:lnTo>
                  <a:lnTo>
                    <a:pt x="771" y="138"/>
                  </a:lnTo>
                  <a:lnTo>
                    <a:pt x="775" y="139"/>
                  </a:lnTo>
                  <a:lnTo>
                    <a:pt x="778" y="141"/>
                  </a:lnTo>
                  <a:lnTo>
                    <a:pt x="780" y="141"/>
                  </a:lnTo>
                  <a:lnTo>
                    <a:pt x="783" y="139"/>
                  </a:lnTo>
                  <a:lnTo>
                    <a:pt x="785" y="136"/>
                  </a:lnTo>
                  <a:lnTo>
                    <a:pt x="788" y="139"/>
                  </a:lnTo>
                  <a:lnTo>
                    <a:pt x="791" y="138"/>
                  </a:lnTo>
                  <a:lnTo>
                    <a:pt x="793" y="141"/>
                  </a:lnTo>
                  <a:lnTo>
                    <a:pt x="796" y="139"/>
                  </a:lnTo>
                  <a:lnTo>
                    <a:pt x="799" y="139"/>
                  </a:lnTo>
                  <a:lnTo>
                    <a:pt x="801" y="141"/>
                  </a:lnTo>
                  <a:lnTo>
                    <a:pt x="804" y="144"/>
                  </a:lnTo>
                  <a:lnTo>
                    <a:pt x="806" y="139"/>
                  </a:lnTo>
                  <a:lnTo>
                    <a:pt x="809" y="141"/>
                  </a:lnTo>
                  <a:lnTo>
                    <a:pt x="813" y="141"/>
                  </a:lnTo>
                  <a:lnTo>
                    <a:pt x="814" y="144"/>
                  </a:lnTo>
                  <a:lnTo>
                    <a:pt x="818" y="139"/>
                  </a:lnTo>
                  <a:lnTo>
                    <a:pt x="821" y="139"/>
                  </a:lnTo>
                  <a:lnTo>
                    <a:pt x="823" y="141"/>
                  </a:lnTo>
                  <a:lnTo>
                    <a:pt x="826" y="139"/>
                  </a:lnTo>
                  <a:lnTo>
                    <a:pt x="828" y="144"/>
                  </a:lnTo>
                  <a:lnTo>
                    <a:pt x="831" y="138"/>
                  </a:lnTo>
                  <a:lnTo>
                    <a:pt x="834" y="141"/>
                  </a:lnTo>
                  <a:lnTo>
                    <a:pt x="836" y="141"/>
                  </a:lnTo>
                  <a:lnTo>
                    <a:pt x="839" y="141"/>
                  </a:lnTo>
                  <a:lnTo>
                    <a:pt x="843" y="139"/>
                  </a:lnTo>
                  <a:lnTo>
                    <a:pt x="844" y="139"/>
                  </a:lnTo>
                  <a:lnTo>
                    <a:pt x="848" y="143"/>
                  </a:lnTo>
                  <a:lnTo>
                    <a:pt x="849" y="143"/>
                  </a:lnTo>
                  <a:lnTo>
                    <a:pt x="853" y="144"/>
                  </a:lnTo>
                  <a:lnTo>
                    <a:pt x="856" y="139"/>
                  </a:lnTo>
                  <a:lnTo>
                    <a:pt x="858" y="143"/>
                  </a:lnTo>
                  <a:lnTo>
                    <a:pt x="861" y="141"/>
                  </a:lnTo>
                  <a:lnTo>
                    <a:pt x="864" y="138"/>
                  </a:lnTo>
                  <a:lnTo>
                    <a:pt x="866" y="139"/>
                  </a:lnTo>
                  <a:lnTo>
                    <a:pt x="869" y="139"/>
                  </a:lnTo>
                  <a:lnTo>
                    <a:pt x="873" y="138"/>
                  </a:lnTo>
                  <a:lnTo>
                    <a:pt x="874" y="136"/>
                  </a:lnTo>
                  <a:lnTo>
                    <a:pt x="877" y="141"/>
                  </a:lnTo>
                  <a:lnTo>
                    <a:pt x="879" y="139"/>
                  </a:lnTo>
                  <a:lnTo>
                    <a:pt x="882" y="136"/>
                  </a:lnTo>
                  <a:lnTo>
                    <a:pt x="886" y="128"/>
                  </a:lnTo>
                  <a:lnTo>
                    <a:pt x="887" y="141"/>
                  </a:lnTo>
                  <a:lnTo>
                    <a:pt x="891" y="133"/>
                  </a:lnTo>
                  <a:lnTo>
                    <a:pt x="892" y="136"/>
                  </a:lnTo>
                  <a:lnTo>
                    <a:pt x="896" y="136"/>
                  </a:lnTo>
                  <a:lnTo>
                    <a:pt x="899" y="139"/>
                  </a:lnTo>
                  <a:lnTo>
                    <a:pt x="901" y="138"/>
                  </a:lnTo>
                  <a:lnTo>
                    <a:pt x="904" y="141"/>
                  </a:lnTo>
                  <a:lnTo>
                    <a:pt x="907" y="141"/>
                  </a:lnTo>
                  <a:lnTo>
                    <a:pt x="909" y="136"/>
                  </a:lnTo>
                  <a:lnTo>
                    <a:pt x="912" y="141"/>
                  </a:lnTo>
                  <a:lnTo>
                    <a:pt x="914" y="139"/>
                  </a:lnTo>
                  <a:lnTo>
                    <a:pt x="917" y="141"/>
                  </a:lnTo>
                  <a:lnTo>
                    <a:pt x="921" y="143"/>
                  </a:lnTo>
                  <a:lnTo>
                    <a:pt x="922" y="144"/>
                  </a:lnTo>
                  <a:lnTo>
                    <a:pt x="926" y="138"/>
                  </a:lnTo>
                  <a:lnTo>
                    <a:pt x="929" y="136"/>
                  </a:lnTo>
                  <a:lnTo>
                    <a:pt x="931" y="133"/>
                  </a:lnTo>
                  <a:lnTo>
                    <a:pt x="934" y="143"/>
                  </a:lnTo>
                  <a:lnTo>
                    <a:pt x="937" y="143"/>
                  </a:lnTo>
                  <a:lnTo>
                    <a:pt x="939" y="144"/>
                  </a:lnTo>
                  <a:lnTo>
                    <a:pt x="942" y="143"/>
                  </a:lnTo>
                  <a:lnTo>
                    <a:pt x="944" y="141"/>
                  </a:lnTo>
                  <a:lnTo>
                    <a:pt x="947" y="138"/>
                  </a:lnTo>
                  <a:lnTo>
                    <a:pt x="950" y="134"/>
                  </a:lnTo>
                  <a:lnTo>
                    <a:pt x="952" y="139"/>
                  </a:lnTo>
                  <a:lnTo>
                    <a:pt x="955" y="143"/>
                  </a:lnTo>
                  <a:lnTo>
                    <a:pt x="957" y="133"/>
                  </a:lnTo>
                  <a:lnTo>
                    <a:pt x="960" y="138"/>
                  </a:lnTo>
                  <a:lnTo>
                    <a:pt x="964" y="143"/>
                  </a:lnTo>
                  <a:lnTo>
                    <a:pt x="965" y="129"/>
                  </a:lnTo>
                  <a:lnTo>
                    <a:pt x="969" y="141"/>
                  </a:lnTo>
                  <a:lnTo>
                    <a:pt x="972" y="141"/>
                  </a:lnTo>
                  <a:lnTo>
                    <a:pt x="974" y="141"/>
                  </a:lnTo>
                  <a:lnTo>
                    <a:pt x="977" y="133"/>
                  </a:lnTo>
                  <a:lnTo>
                    <a:pt x="979" y="136"/>
                  </a:lnTo>
                  <a:lnTo>
                    <a:pt x="982" y="136"/>
                  </a:lnTo>
                  <a:lnTo>
                    <a:pt x="985" y="134"/>
                  </a:lnTo>
                  <a:lnTo>
                    <a:pt x="987" y="136"/>
                  </a:lnTo>
                  <a:lnTo>
                    <a:pt x="990" y="138"/>
                  </a:lnTo>
                  <a:lnTo>
                    <a:pt x="994" y="139"/>
                  </a:lnTo>
                  <a:lnTo>
                    <a:pt x="995" y="141"/>
                  </a:lnTo>
                  <a:lnTo>
                    <a:pt x="999" y="131"/>
                  </a:lnTo>
                  <a:lnTo>
                    <a:pt x="1002" y="133"/>
                  </a:lnTo>
                  <a:lnTo>
                    <a:pt x="1004" y="136"/>
                  </a:lnTo>
                  <a:lnTo>
                    <a:pt x="1007" y="143"/>
                  </a:lnTo>
                  <a:lnTo>
                    <a:pt x="1009" y="134"/>
                  </a:lnTo>
                  <a:lnTo>
                    <a:pt x="1012" y="126"/>
                  </a:lnTo>
                  <a:lnTo>
                    <a:pt x="1015" y="133"/>
                  </a:lnTo>
                  <a:lnTo>
                    <a:pt x="1017" y="139"/>
                  </a:lnTo>
                  <a:lnTo>
                    <a:pt x="1020" y="131"/>
                  </a:lnTo>
                  <a:lnTo>
                    <a:pt x="1024" y="136"/>
                  </a:lnTo>
                  <a:lnTo>
                    <a:pt x="1025" y="131"/>
                  </a:lnTo>
                  <a:lnTo>
                    <a:pt x="1028" y="128"/>
                  </a:lnTo>
                  <a:lnTo>
                    <a:pt x="1030" y="144"/>
                  </a:lnTo>
                  <a:lnTo>
                    <a:pt x="1033" y="136"/>
                  </a:lnTo>
                  <a:lnTo>
                    <a:pt x="1037" y="131"/>
                  </a:lnTo>
                  <a:lnTo>
                    <a:pt x="1038" y="129"/>
                  </a:lnTo>
                  <a:lnTo>
                    <a:pt x="1042" y="134"/>
                  </a:lnTo>
                  <a:lnTo>
                    <a:pt x="1043" y="131"/>
                  </a:lnTo>
                  <a:lnTo>
                    <a:pt x="1047" y="141"/>
                  </a:lnTo>
                  <a:lnTo>
                    <a:pt x="1050" y="136"/>
                  </a:lnTo>
                  <a:lnTo>
                    <a:pt x="1052" y="134"/>
                  </a:lnTo>
                  <a:lnTo>
                    <a:pt x="1055" y="136"/>
                  </a:lnTo>
                  <a:lnTo>
                    <a:pt x="1058" y="133"/>
                  </a:lnTo>
                  <a:lnTo>
                    <a:pt x="1060" y="139"/>
                  </a:lnTo>
                  <a:lnTo>
                    <a:pt x="1063" y="128"/>
                  </a:lnTo>
                  <a:lnTo>
                    <a:pt x="1067" y="143"/>
                  </a:lnTo>
                  <a:lnTo>
                    <a:pt x="1068" y="139"/>
                  </a:lnTo>
                  <a:lnTo>
                    <a:pt x="1072" y="133"/>
                  </a:lnTo>
                  <a:lnTo>
                    <a:pt x="1073" y="136"/>
                  </a:lnTo>
                  <a:lnTo>
                    <a:pt x="1077" y="136"/>
                  </a:lnTo>
                  <a:lnTo>
                    <a:pt x="1080" y="131"/>
                  </a:lnTo>
                  <a:lnTo>
                    <a:pt x="1082" y="139"/>
                  </a:lnTo>
                  <a:lnTo>
                    <a:pt x="1085" y="139"/>
                  </a:lnTo>
                  <a:lnTo>
                    <a:pt x="1088" y="138"/>
                  </a:lnTo>
                  <a:lnTo>
                    <a:pt x="1090" y="123"/>
                  </a:lnTo>
                  <a:lnTo>
                    <a:pt x="1093" y="126"/>
                  </a:lnTo>
                  <a:lnTo>
                    <a:pt x="1095" y="134"/>
                  </a:lnTo>
                  <a:lnTo>
                    <a:pt x="1098" y="129"/>
                  </a:lnTo>
                  <a:lnTo>
                    <a:pt x="1101" y="136"/>
                  </a:lnTo>
                  <a:lnTo>
                    <a:pt x="1103" y="126"/>
                  </a:lnTo>
                  <a:lnTo>
                    <a:pt x="1106" y="114"/>
                  </a:lnTo>
                  <a:lnTo>
                    <a:pt x="1110" y="126"/>
                  </a:lnTo>
                  <a:lnTo>
                    <a:pt x="1111" y="123"/>
                  </a:lnTo>
                  <a:lnTo>
                    <a:pt x="1115" y="129"/>
                  </a:lnTo>
                  <a:lnTo>
                    <a:pt x="1116" y="119"/>
                  </a:lnTo>
                  <a:lnTo>
                    <a:pt x="1120" y="106"/>
                  </a:lnTo>
                  <a:lnTo>
                    <a:pt x="1123" y="91"/>
                  </a:lnTo>
                  <a:lnTo>
                    <a:pt x="1125" y="114"/>
                  </a:lnTo>
                  <a:lnTo>
                    <a:pt x="1128" y="114"/>
                  </a:lnTo>
                  <a:lnTo>
                    <a:pt x="1131" y="71"/>
                  </a:lnTo>
                  <a:lnTo>
                    <a:pt x="1133" y="56"/>
                  </a:lnTo>
                  <a:lnTo>
                    <a:pt x="1136" y="45"/>
                  </a:lnTo>
                  <a:lnTo>
                    <a:pt x="1138" y="88"/>
                  </a:lnTo>
                  <a:lnTo>
                    <a:pt x="1141" y="76"/>
                  </a:lnTo>
                  <a:lnTo>
                    <a:pt x="1145" y="0"/>
                  </a:lnTo>
                  <a:lnTo>
                    <a:pt x="1146" y="83"/>
                  </a:lnTo>
                  <a:lnTo>
                    <a:pt x="1150" y="86"/>
                  </a:lnTo>
                  <a:lnTo>
                    <a:pt x="1153" y="33"/>
                  </a:lnTo>
                  <a:lnTo>
                    <a:pt x="1155" y="141"/>
                  </a:lnTo>
                  <a:lnTo>
                    <a:pt x="1158" y="93"/>
                  </a:lnTo>
                  <a:lnTo>
                    <a:pt x="1160" y="106"/>
                  </a:lnTo>
                  <a:lnTo>
                    <a:pt x="1163" y="98"/>
                  </a:lnTo>
                  <a:lnTo>
                    <a:pt x="1166" y="86"/>
                  </a:lnTo>
                  <a:lnTo>
                    <a:pt x="1168" y="113"/>
                  </a:lnTo>
                  <a:lnTo>
                    <a:pt x="1171" y="131"/>
                  </a:lnTo>
                  <a:lnTo>
                    <a:pt x="1174" y="104"/>
                  </a:lnTo>
                  <a:lnTo>
                    <a:pt x="1176" y="83"/>
                  </a:lnTo>
                  <a:lnTo>
                    <a:pt x="1179" y="134"/>
                  </a:lnTo>
                  <a:lnTo>
                    <a:pt x="1181" y="116"/>
                  </a:lnTo>
                  <a:lnTo>
                    <a:pt x="1184" y="136"/>
                  </a:lnTo>
                  <a:lnTo>
                    <a:pt x="1188" y="113"/>
                  </a:lnTo>
                  <a:lnTo>
                    <a:pt x="1189" y="119"/>
                  </a:lnTo>
                  <a:lnTo>
                    <a:pt x="1193" y="126"/>
                  </a:lnTo>
                  <a:lnTo>
                    <a:pt x="1196" y="103"/>
                  </a:lnTo>
                  <a:lnTo>
                    <a:pt x="1198" y="126"/>
                  </a:lnTo>
                  <a:lnTo>
                    <a:pt x="1201" y="114"/>
                  </a:lnTo>
                  <a:lnTo>
                    <a:pt x="1203" y="129"/>
                  </a:lnTo>
                  <a:lnTo>
                    <a:pt x="1206" y="131"/>
                  </a:lnTo>
                  <a:lnTo>
                    <a:pt x="1209" y="129"/>
                  </a:lnTo>
                  <a:lnTo>
                    <a:pt x="1211" y="138"/>
                  </a:lnTo>
                  <a:lnTo>
                    <a:pt x="1214" y="136"/>
                  </a:lnTo>
                  <a:lnTo>
                    <a:pt x="1218" y="136"/>
                  </a:lnTo>
                  <a:lnTo>
                    <a:pt x="1219" y="128"/>
                  </a:lnTo>
                  <a:lnTo>
                    <a:pt x="1223" y="118"/>
                  </a:lnTo>
                  <a:lnTo>
                    <a:pt x="1224" y="124"/>
                  </a:lnTo>
                  <a:lnTo>
                    <a:pt x="1228" y="134"/>
                  </a:lnTo>
                  <a:lnTo>
                    <a:pt x="1231" y="118"/>
                  </a:lnTo>
                  <a:lnTo>
                    <a:pt x="1233" y="131"/>
                  </a:lnTo>
                  <a:lnTo>
                    <a:pt x="1236" y="126"/>
                  </a:lnTo>
                  <a:lnTo>
                    <a:pt x="1239" y="129"/>
                  </a:lnTo>
                  <a:lnTo>
                    <a:pt x="1241" y="141"/>
                  </a:lnTo>
                  <a:lnTo>
                    <a:pt x="1244" y="138"/>
                  </a:lnTo>
                  <a:lnTo>
                    <a:pt x="1248" y="138"/>
                  </a:lnTo>
                  <a:lnTo>
                    <a:pt x="1249" y="138"/>
                  </a:lnTo>
                  <a:lnTo>
                    <a:pt x="1252" y="139"/>
                  </a:lnTo>
                  <a:lnTo>
                    <a:pt x="1254" y="138"/>
                  </a:lnTo>
                  <a:lnTo>
                    <a:pt x="1257" y="123"/>
                  </a:lnTo>
                  <a:lnTo>
                    <a:pt x="1261" y="128"/>
                  </a:lnTo>
                  <a:lnTo>
                    <a:pt x="1262" y="138"/>
                  </a:lnTo>
                  <a:lnTo>
                    <a:pt x="1266" y="134"/>
                  </a:lnTo>
                  <a:lnTo>
                    <a:pt x="1269" y="141"/>
                  </a:lnTo>
                  <a:lnTo>
                    <a:pt x="1271" y="143"/>
                  </a:lnTo>
                  <a:lnTo>
                    <a:pt x="1274" y="138"/>
                  </a:lnTo>
                  <a:lnTo>
                    <a:pt x="1276" y="144"/>
                  </a:lnTo>
                  <a:lnTo>
                    <a:pt x="1279" y="141"/>
                  </a:lnTo>
                  <a:lnTo>
                    <a:pt x="1282" y="144"/>
                  </a:lnTo>
                  <a:lnTo>
                    <a:pt x="1284" y="141"/>
                  </a:lnTo>
                  <a:lnTo>
                    <a:pt x="1287" y="138"/>
                  </a:lnTo>
                  <a:lnTo>
                    <a:pt x="1289" y="131"/>
                  </a:lnTo>
                  <a:lnTo>
                    <a:pt x="1292" y="139"/>
                  </a:lnTo>
                  <a:lnTo>
                    <a:pt x="1296" y="134"/>
                  </a:lnTo>
                  <a:lnTo>
                    <a:pt x="1297" y="136"/>
                  </a:lnTo>
                  <a:lnTo>
                    <a:pt x="1301" y="141"/>
                  </a:lnTo>
                  <a:lnTo>
                    <a:pt x="1304" y="136"/>
                  </a:lnTo>
                  <a:lnTo>
                    <a:pt x="1306" y="139"/>
                  </a:lnTo>
                  <a:lnTo>
                    <a:pt x="1309" y="143"/>
                  </a:lnTo>
                  <a:lnTo>
                    <a:pt x="1312" y="143"/>
                  </a:lnTo>
                  <a:lnTo>
                    <a:pt x="1314" y="141"/>
                  </a:lnTo>
                  <a:lnTo>
                    <a:pt x="1317" y="138"/>
                  </a:lnTo>
                  <a:lnTo>
                    <a:pt x="1319" y="138"/>
                  </a:lnTo>
                  <a:lnTo>
                    <a:pt x="1322" y="138"/>
                  </a:lnTo>
                  <a:lnTo>
                    <a:pt x="1325" y="139"/>
                  </a:lnTo>
                  <a:lnTo>
                    <a:pt x="1327" y="134"/>
                  </a:lnTo>
                  <a:lnTo>
                    <a:pt x="1330" y="138"/>
                  </a:lnTo>
                  <a:lnTo>
                    <a:pt x="1334" y="139"/>
                  </a:lnTo>
                  <a:lnTo>
                    <a:pt x="1335" y="138"/>
                  </a:lnTo>
                  <a:lnTo>
                    <a:pt x="1339" y="138"/>
                  </a:lnTo>
                  <a:lnTo>
                    <a:pt x="1340" y="136"/>
                  </a:lnTo>
                  <a:lnTo>
                    <a:pt x="1344" y="138"/>
                  </a:lnTo>
                  <a:lnTo>
                    <a:pt x="1347" y="138"/>
                  </a:lnTo>
                  <a:lnTo>
                    <a:pt x="1349" y="133"/>
                  </a:lnTo>
                  <a:lnTo>
                    <a:pt x="1352" y="139"/>
                  </a:lnTo>
                  <a:lnTo>
                    <a:pt x="1355" y="139"/>
                  </a:lnTo>
                  <a:lnTo>
                    <a:pt x="1357" y="139"/>
                  </a:lnTo>
                  <a:lnTo>
                    <a:pt x="1360" y="144"/>
                  </a:lnTo>
                  <a:lnTo>
                    <a:pt x="1362" y="144"/>
                  </a:lnTo>
                  <a:lnTo>
                    <a:pt x="1365" y="139"/>
                  </a:lnTo>
                  <a:lnTo>
                    <a:pt x="1369" y="143"/>
                  </a:lnTo>
                  <a:lnTo>
                    <a:pt x="1370" y="136"/>
                  </a:lnTo>
                  <a:lnTo>
                    <a:pt x="1374" y="143"/>
                  </a:lnTo>
                  <a:lnTo>
                    <a:pt x="1377" y="141"/>
                  </a:lnTo>
                  <a:lnTo>
                    <a:pt x="1379" y="138"/>
                  </a:lnTo>
                  <a:lnTo>
                    <a:pt x="1382" y="143"/>
                  </a:lnTo>
                  <a:lnTo>
                    <a:pt x="1384" y="136"/>
                  </a:lnTo>
                  <a:lnTo>
                    <a:pt x="1387" y="136"/>
                  </a:lnTo>
                  <a:lnTo>
                    <a:pt x="1390" y="144"/>
                  </a:lnTo>
                  <a:lnTo>
                    <a:pt x="1392" y="141"/>
                  </a:lnTo>
                  <a:lnTo>
                    <a:pt x="1395" y="134"/>
                  </a:lnTo>
                  <a:lnTo>
                    <a:pt x="1399" y="138"/>
                  </a:lnTo>
                  <a:lnTo>
                    <a:pt x="1400" y="139"/>
                  </a:lnTo>
                  <a:lnTo>
                    <a:pt x="1403" y="141"/>
                  </a:lnTo>
                  <a:lnTo>
                    <a:pt x="1405" y="146"/>
                  </a:lnTo>
                  <a:lnTo>
                    <a:pt x="1408" y="136"/>
                  </a:lnTo>
                  <a:lnTo>
                    <a:pt x="1412" y="144"/>
                  </a:lnTo>
                  <a:lnTo>
                    <a:pt x="1413" y="143"/>
                  </a:lnTo>
                  <a:lnTo>
                    <a:pt x="1417" y="143"/>
                  </a:lnTo>
                  <a:lnTo>
                    <a:pt x="1420" y="141"/>
                  </a:lnTo>
                  <a:lnTo>
                    <a:pt x="1422" y="144"/>
                  </a:lnTo>
                  <a:lnTo>
                    <a:pt x="1425" y="133"/>
                  </a:lnTo>
                  <a:lnTo>
                    <a:pt x="1427" y="136"/>
                  </a:lnTo>
                  <a:lnTo>
                    <a:pt x="1430" y="144"/>
                  </a:lnTo>
                  <a:lnTo>
                    <a:pt x="1433" y="136"/>
                  </a:lnTo>
                  <a:lnTo>
                    <a:pt x="1435" y="141"/>
                  </a:lnTo>
                  <a:lnTo>
                    <a:pt x="1438" y="143"/>
                  </a:lnTo>
                  <a:lnTo>
                    <a:pt x="1442" y="143"/>
                  </a:lnTo>
                  <a:lnTo>
                    <a:pt x="1443" y="136"/>
                  </a:lnTo>
                  <a:lnTo>
                    <a:pt x="1447" y="134"/>
                  </a:lnTo>
                  <a:lnTo>
                    <a:pt x="1448" y="139"/>
                  </a:lnTo>
                  <a:lnTo>
                    <a:pt x="1452" y="129"/>
                  </a:lnTo>
                  <a:lnTo>
                    <a:pt x="1455" y="143"/>
                  </a:lnTo>
                  <a:lnTo>
                    <a:pt x="1457" y="143"/>
                  </a:lnTo>
                  <a:lnTo>
                    <a:pt x="1460" y="141"/>
                  </a:lnTo>
                  <a:lnTo>
                    <a:pt x="1463" y="141"/>
                  </a:lnTo>
                  <a:lnTo>
                    <a:pt x="1465" y="139"/>
                  </a:lnTo>
                  <a:lnTo>
                    <a:pt x="1468" y="134"/>
                  </a:lnTo>
                  <a:lnTo>
                    <a:pt x="1470" y="138"/>
                  </a:lnTo>
                  <a:lnTo>
                    <a:pt x="1473" y="144"/>
                  </a:lnTo>
                  <a:lnTo>
                    <a:pt x="1476" y="143"/>
                  </a:lnTo>
                  <a:lnTo>
                    <a:pt x="1478" y="138"/>
                  </a:lnTo>
                  <a:lnTo>
                    <a:pt x="1481" y="139"/>
                  </a:lnTo>
                  <a:lnTo>
                    <a:pt x="1485" y="128"/>
                  </a:lnTo>
                  <a:lnTo>
                    <a:pt x="1486" y="139"/>
                  </a:lnTo>
                  <a:lnTo>
                    <a:pt x="1490" y="129"/>
                  </a:lnTo>
                  <a:lnTo>
                    <a:pt x="1491" y="136"/>
                  </a:lnTo>
                  <a:lnTo>
                    <a:pt x="1495" y="128"/>
                  </a:lnTo>
                  <a:lnTo>
                    <a:pt x="1498" y="133"/>
                  </a:lnTo>
                  <a:lnTo>
                    <a:pt x="1500" y="133"/>
                  </a:lnTo>
                  <a:lnTo>
                    <a:pt x="1503" y="129"/>
                  </a:lnTo>
                  <a:lnTo>
                    <a:pt x="1506" y="124"/>
                  </a:lnTo>
                  <a:lnTo>
                    <a:pt x="1508" y="133"/>
                  </a:lnTo>
                  <a:lnTo>
                    <a:pt x="1511" y="141"/>
                  </a:lnTo>
                  <a:lnTo>
                    <a:pt x="1515" y="134"/>
                  </a:lnTo>
                  <a:lnTo>
                    <a:pt x="1516" y="144"/>
                  </a:lnTo>
                  <a:lnTo>
                    <a:pt x="1520" y="134"/>
                  </a:lnTo>
                  <a:lnTo>
                    <a:pt x="1521" y="143"/>
                  </a:lnTo>
                  <a:lnTo>
                    <a:pt x="1525" y="139"/>
                  </a:lnTo>
                  <a:lnTo>
                    <a:pt x="1528" y="139"/>
                  </a:lnTo>
                  <a:lnTo>
                    <a:pt x="1530" y="129"/>
                  </a:lnTo>
                  <a:lnTo>
                    <a:pt x="1533" y="143"/>
                  </a:lnTo>
                  <a:lnTo>
                    <a:pt x="1535" y="134"/>
                  </a:lnTo>
                  <a:lnTo>
                    <a:pt x="1538" y="138"/>
                  </a:lnTo>
                  <a:lnTo>
                    <a:pt x="1541" y="141"/>
                  </a:lnTo>
                  <a:lnTo>
                    <a:pt x="1543" y="143"/>
                  </a:lnTo>
                  <a:lnTo>
                    <a:pt x="1546" y="144"/>
                  </a:lnTo>
                  <a:lnTo>
                    <a:pt x="1550" y="144"/>
                  </a:lnTo>
                  <a:lnTo>
                    <a:pt x="1551" y="143"/>
                  </a:lnTo>
                  <a:lnTo>
                    <a:pt x="1554" y="138"/>
                  </a:lnTo>
                  <a:lnTo>
                    <a:pt x="1556" y="138"/>
                  </a:lnTo>
                  <a:lnTo>
                    <a:pt x="1559" y="141"/>
                  </a:lnTo>
                  <a:lnTo>
                    <a:pt x="1563" y="139"/>
                  </a:lnTo>
                  <a:lnTo>
                    <a:pt x="1564" y="139"/>
                  </a:lnTo>
                  <a:lnTo>
                    <a:pt x="1568" y="144"/>
                  </a:lnTo>
                  <a:lnTo>
                    <a:pt x="1571" y="136"/>
                  </a:lnTo>
                  <a:lnTo>
                    <a:pt x="1573" y="138"/>
                  </a:lnTo>
                  <a:lnTo>
                    <a:pt x="1576" y="141"/>
                  </a:lnTo>
                  <a:lnTo>
                    <a:pt x="1579" y="138"/>
                  </a:lnTo>
                  <a:lnTo>
                    <a:pt x="1581" y="141"/>
                  </a:lnTo>
                  <a:lnTo>
                    <a:pt x="1584" y="136"/>
                  </a:lnTo>
                  <a:lnTo>
                    <a:pt x="1586" y="136"/>
                  </a:lnTo>
                  <a:lnTo>
                    <a:pt x="1589" y="141"/>
                  </a:lnTo>
                  <a:lnTo>
                    <a:pt x="1593" y="143"/>
                  </a:lnTo>
                  <a:lnTo>
                    <a:pt x="1594" y="138"/>
                  </a:lnTo>
                  <a:lnTo>
                    <a:pt x="1598" y="141"/>
                  </a:lnTo>
                  <a:lnTo>
                    <a:pt x="1601" y="144"/>
                  </a:lnTo>
                  <a:lnTo>
                    <a:pt x="1603" y="143"/>
                  </a:lnTo>
                  <a:lnTo>
                    <a:pt x="1606" y="143"/>
                  </a:lnTo>
                  <a:lnTo>
                    <a:pt x="1608" y="141"/>
                  </a:lnTo>
                  <a:lnTo>
                    <a:pt x="1611" y="143"/>
                  </a:lnTo>
                  <a:lnTo>
                    <a:pt x="1614" y="143"/>
                  </a:lnTo>
                  <a:lnTo>
                    <a:pt x="1616" y="141"/>
                  </a:lnTo>
                  <a:lnTo>
                    <a:pt x="1619" y="141"/>
                  </a:lnTo>
                  <a:lnTo>
                    <a:pt x="1621" y="139"/>
                  </a:lnTo>
                  <a:lnTo>
                    <a:pt x="1624" y="138"/>
                  </a:lnTo>
                  <a:lnTo>
                    <a:pt x="1627" y="139"/>
                  </a:lnTo>
                  <a:lnTo>
                    <a:pt x="1629" y="143"/>
                  </a:lnTo>
                  <a:lnTo>
                    <a:pt x="1632" y="138"/>
                  </a:lnTo>
                  <a:lnTo>
                    <a:pt x="1636" y="141"/>
                  </a:lnTo>
                  <a:lnTo>
                    <a:pt x="1637" y="143"/>
                  </a:lnTo>
                  <a:lnTo>
                    <a:pt x="1641" y="139"/>
                  </a:lnTo>
                  <a:lnTo>
                    <a:pt x="1644" y="141"/>
                  </a:lnTo>
                  <a:lnTo>
                    <a:pt x="1646" y="141"/>
                  </a:lnTo>
                  <a:lnTo>
                    <a:pt x="1649" y="144"/>
                  </a:lnTo>
                  <a:lnTo>
                    <a:pt x="1651" y="141"/>
                  </a:lnTo>
                  <a:lnTo>
                    <a:pt x="1654" y="143"/>
                  </a:lnTo>
                  <a:lnTo>
                    <a:pt x="1657" y="143"/>
                  </a:lnTo>
                  <a:lnTo>
                    <a:pt x="1659" y="138"/>
                  </a:lnTo>
                  <a:lnTo>
                    <a:pt x="1662" y="143"/>
                  </a:lnTo>
                  <a:lnTo>
                    <a:pt x="1666" y="138"/>
                  </a:lnTo>
                  <a:lnTo>
                    <a:pt x="1667" y="143"/>
                  </a:lnTo>
                  <a:lnTo>
                    <a:pt x="1671" y="141"/>
                  </a:lnTo>
                  <a:lnTo>
                    <a:pt x="1672" y="141"/>
                  </a:lnTo>
                  <a:lnTo>
                    <a:pt x="1676" y="144"/>
                  </a:lnTo>
                  <a:lnTo>
                    <a:pt x="1679" y="139"/>
                  </a:lnTo>
                  <a:lnTo>
                    <a:pt x="1681" y="143"/>
                  </a:lnTo>
                  <a:lnTo>
                    <a:pt x="1684" y="136"/>
                  </a:lnTo>
                  <a:lnTo>
                    <a:pt x="1686" y="141"/>
                  </a:lnTo>
                  <a:lnTo>
                    <a:pt x="1689" y="141"/>
                  </a:lnTo>
                  <a:lnTo>
                    <a:pt x="1692" y="141"/>
                  </a:lnTo>
                  <a:lnTo>
                    <a:pt x="1694" y="143"/>
                  </a:lnTo>
                  <a:lnTo>
                    <a:pt x="1697" y="143"/>
                  </a:lnTo>
                  <a:lnTo>
                    <a:pt x="1701" y="141"/>
                  </a:lnTo>
                  <a:lnTo>
                    <a:pt x="1702" y="144"/>
                  </a:lnTo>
                  <a:lnTo>
                    <a:pt x="1705" y="139"/>
                  </a:lnTo>
                  <a:lnTo>
                    <a:pt x="1709" y="133"/>
                  </a:lnTo>
                  <a:lnTo>
                    <a:pt x="1710" y="141"/>
                  </a:lnTo>
                  <a:lnTo>
                    <a:pt x="1714" y="139"/>
                  </a:lnTo>
                  <a:lnTo>
                    <a:pt x="1715" y="141"/>
                  </a:lnTo>
                  <a:lnTo>
                    <a:pt x="1719" y="143"/>
                  </a:lnTo>
                  <a:lnTo>
                    <a:pt x="1722" y="143"/>
                  </a:lnTo>
                  <a:lnTo>
                    <a:pt x="1724" y="139"/>
                  </a:lnTo>
                  <a:lnTo>
                    <a:pt x="1727" y="139"/>
                  </a:lnTo>
                  <a:lnTo>
                    <a:pt x="1730" y="144"/>
                  </a:lnTo>
                  <a:lnTo>
                    <a:pt x="1732" y="144"/>
                  </a:lnTo>
                  <a:lnTo>
                    <a:pt x="1735" y="144"/>
                  </a:lnTo>
                  <a:lnTo>
                    <a:pt x="1737" y="144"/>
                  </a:lnTo>
                  <a:lnTo>
                    <a:pt x="1740" y="141"/>
                  </a:lnTo>
                  <a:lnTo>
                    <a:pt x="1744" y="141"/>
                  </a:lnTo>
                  <a:lnTo>
                    <a:pt x="1745" y="138"/>
                  </a:lnTo>
                  <a:lnTo>
                    <a:pt x="1749" y="141"/>
                  </a:lnTo>
                  <a:lnTo>
                    <a:pt x="1752" y="139"/>
                  </a:lnTo>
                  <a:lnTo>
                    <a:pt x="1754" y="141"/>
                  </a:lnTo>
                  <a:lnTo>
                    <a:pt x="1757" y="146"/>
                  </a:lnTo>
                  <a:lnTo>
                    <a:pt x="1759" y="141"/>
                  </a:lnTo>
                  <a:lnTo>
                    <a:pt x="1762" y="139"/>
                  </a:lnTo>
                  <a:lnTo>
                    <a:pt x="1765" y="143"/>
                  </a:lnTo>
                  <a:lnTo>
                    <a:pt x="1767" y="143"/>
                  </a:lnTo>
                  <a:lnTo>
                    <a:pt x="1770" y="143"/>
                  </a:lnTo>
                  <a:lnTo>
                    <a:pt x="1774" y="139"/>
                  </a:lnTo>
                  <a:lnTo>
                    <a:pt x="1775" y="141"/>
                  </a:lnTo>
                  <a:lnTo>
                    <a:pt x="1778" y="141"/>
                  </a:lnTo>
                  <a:lnTo>
                    <a:pt x="1780" y="144"/>
                  </a:lnTo>
                  <a:lnTo>
                    <a:pt x="1783" y="136"/>
                  </a:lnTo>
                  <a:lnTo>
                    <a:pt x="1787" y="143"/>
                  </a:lnTo>
                  <a:lnTo>
                    <a:pt x="1788" y="143"/>
                  </a:lnTo>
                  <a:lnTo>
                    <a:pt x="1792" y="141"/>
                  </a:lnTo>
                  <a:lnTo>
                    <a:pt x="1795" y="138"/>
                  </a:lnTo>
                  <a:lnTo>
                    <a:pt x="1797" y="138"/>
                  </a:lnTo>
                  <a:lnTo>
                    <a:pt x="1800" y="139"/>
                  </a:lnTo>
                  <a:lnTo>
                    <a:pt x="1802" y="139"/>
                  </a:lnTo>
                  <a:lnTo>
                    <a:pt x="1805" y="144"/>
                  </a:lnTo>
                  <a:lnTo>
                    <a:pt x="1808" y="143"/>
                  </a:lnTo>
                  <a:lnTo>
                    <a:pt x="1810" y="139"/>
                  </a:lnTo>
                  <a:lnTo>
                    <a:pt x="1813" y="138"/>
                  </a:lnTo>
                  <a:lnTo>
                    <a:pt x="1817" y="143"/>
                  </a:lnTo>
                  <a:lnTo>
                    <a:pt x="1818" y="143"/>
                  </a:lnTo>
                  <a:lnTo>
                    <a:pt x="1822" y="141"/>
                  </a:lnTo>
                  <a:lnTo>
                    <a:pt x="1823" y="143"/>
                  </a:lnTo>
                  <a:lnTo>
                    <a:pt x="1827" y="141"/>
                  </a:lnTo>
                  <a:lnTo>
                    <a:pt x="1830" y="136"/>
                  </a:lnTo>
                  <a:lnTo>
                    <a:pt x="1832" y="139"/>
                  </a:lnTo>
                  <a:lnTo>
                    <a:pt x="1835" y="138"/>
                  </a:lnTo>
                  <a:lnTo>
                    <a:pt x="1838" y="143"/>
                  </a:lnTo>
                  <a:lnTo>
                    <a:pt x="1840" y="141"/>
                  </a:lnTo>
                  <a:lnTo>
                    <a:pt x="1843" y="136"/>
                  </a:lnTo>
                  <a:lnTo>
                    <a:pt x="1847" y="126"/>
                  </a:lnTo>
                  <a:lnTo>
                    <a:pt x="1848" y="129"/>
                  </a:lnTo>
                  <a:lnTo>
                    <a:pt x="1851" y="136"/>
                  </a:lnTo>
                  <a:lnTo>
                    <a:pt x="1853" y="129"/>
                  </a:lnTo>
                  <a:lnTo>
                    <a:pt x="1856" y="138"/>
                  </a:lnTo>
                  <a:lnTo>
                    <a:pt x="1860" y="144"/>
                  </a:lnTo>
                  <a:lnTo>
                    <a:pt x="1861" y="138"/>
                  </a:lnTo>
                  <a:lnTo>
                    <a:pt x="1865" y="141"/>
                  </a:lnTo>
                  <a:lnTo>
                    <a:pt x="1866" y="136"/>
                  </a:lnTo>
                  <a:lnTo>
                    <a:pt x="1870" y="143"/>
                  </a:lnTo>
                  <a:lnTo>
                    <a:pt x="1873" y="143"/>
                  </a:lnTo>
                  <a:lnTo>
                    <a:pt x="1875" y="126"/>
                  </a:lnTo>
                  <a:lnTo>
                    <a:pt x="1878" y="138"/>
                  </a:lnTo>
                  <a:lnTo>
                    <a:pt x="1881" y="139"/>
                  </a:lnTo>
                  <a:lnTo>
                    <a:pt x="1883" y="144"/>
                  </a:lnTo>
                  <a:lnTo>
                    <a:pt x="1886" y="141"/>
                  </a:lnTo>
                  <a:lnTo>
                    <a:pt x="1888" y="139"/>
                  </a:lnTo>
                  <a:lnTo>
                    <a:pt x="1891" y="133"/>
                  </a:lnTo>
                  <a:lnTo>
                    <a:pt x="1895" y="128"/>
                  </a:lnTo>
                  <a:lnTo>
                    <a:pt x="1896" y="133"/>
                  </a:lnTo>
                  <a:lnTo>
                    <a:pt x="1900" y="131"/>
                  </a:lnTo>
                  <a:lnTo>
                    <a:pt x="1903" y="138"/>
                  </a:lnTo>
                  <a:lnTo>
                    <a:pt x="1905" y="141"/>
                  </a:lnTo>
                  <a:lnTo>
                    <a:pt x="1908" y="134"/>
                  </a:lnTo>
                  <a:lnTo>
                    <a:pt x="1911" y="136"/>
                  </a:lnTo>
                  <a:lnTo>
                    <a:pt x="1913" y="139"/>
                  </a:lnTo>
                  <a:lnTo>
                    <a:pt x="1916" y="131"/>
                  </a:lnTo>
                  <a:lnTo>
                    <a:pt x="1918" y="119"/>
                  </a:lnTo>
                  <a:lnTo>
                    <a:pt x="1921" y="136"/>
                  </a:lnTo>
                  <a:lnTo>
                    <a:pt x="1925" y="118"/>
                  </a:lnTo>
                  <a:lnTo>
                    <a:pt x="1926" y="106"/>
                  </a:lnTo>
                  <a:lnTo>
                    <a:pt x="1929" y="124"/>
                  </a:lnTo>
                  <a:lnTo>
                    <a:pt x="1933" y="131"/>
                  </a:lnTo>
                  <a:lnTo>
                    <a:pt x="1934" y="128"/>
                  </a:lnTo>
                  <a:lnTo>
                    <a:pt x="1938" y="136"/>
                  </a:lnTo>
                  <a:lnTo>
                    <a:pt x="1939" y="136"/>
                  </a:lnTo>
                  <a:lnTo>
                    <a:pt x="1943" y="116"/>
                  </a:lnTo>
                  <a:lnTo>
                    <a:pt x="1946" y="136"/>
                  </a:lnTo>
                  <a:lnTo>
                    <a:pt x="1948" y="119"/>
                  </a:lnTo>
                  <a:lnTo>
                    <a:pt x="1951" y="118"/>
                  </a:lnTo>
                  <a:lnTo>
                    <a:pt x="1953" y="96"/>
                  </a:lnTo>
                  <a:lnTo>
                    <a:pt x="1956" y="103"/>
                  </a:lnTo>
                  <a:lnTo>
                    <a:pt x="1959" y="94"/>
                  </a:lnTo>
                  <a:lnTo>
                    <a:pt x="1961" y="109"/>
                  </a:lnTo>
                  <a:lnTo>
                    <a:pt x="1964" y="106"/>
                  </a:lnTo>
                  <a:lnTo>
                    <a:pt x="1968" y="91"/>
                  </a:lnTo>
                  <a:lnTo>
                    <a:pt x="1969" y="128"/>
                  </a:lnTo>
                  <a:lnTo>
                    <a:pt x="1973" y="114"/>
                  </a:lnTo>
                  <a:lnTo>
                    <a:pt x="1976" y="121"/>
                  </a:lnTo>
                  <a:lnTo>
                    <a:pt x="1978" y="111"/>
                  </a:lnTo>
                  <a:lnTo>
                    <a:pt x="1981" y="60"/>
                  </a:lnTo>
                  <a:lnTo>
                    <a:pt x="1983" y="133"/>
                  </a:lnTo>
                  <a:lnTo>
                    <a:pt x="1986" y="114"/>
                  </a:lnTo>
                  <a:lnTo>
                    <a:pt x="1989" y="126"/>
                  </a:lnTo>
                  <a:lnTo>
                    <a:pt x="1991" y="104"/>
                  </a:lnTo>
                  <a:lnTo>
                    <a:pt x="1994" y="96"/>
                  </a:lnTo>
                  <a:lnTo>
                    <a:pt x="1998" y="131"/>
                  </a:lnTo>
                  <a:lnTo>
                    <a:pt x="1999" y="99"/>
                  </a:lnTo>
                  <a:lnTo>
                    <a:pt x="2002" y="96"/>
                  </a:lnTo>
                  <a:lnTo>
                    <a:pt x="2004" y="113"/>
                  </a:lnTo>
                  <a:lnTo>
                    <a:pt x="2007" y="133"/>
                  </a:lnTo>
                  <a:lnTo>
                    <a:pt x="2011" y="116"/>
                  </a:lnTo>
                  <a:lnTo>
                    <a:pt x="2012" y="113"/>
                  </a:lnTo>
                  <a:lnTo>
                    <a:pt x="2016" y="123"/>
                  </a:lnTo>
                  <a:lnTo>
                    <a:pt x="2019" y="91"/>
                  </a:lnTo>
                  <a:lnTo>
                    <a:pt x="2021" y="131"/>
                  </a:lnTo>
                  <a:lnTo>
                    <a:pt x="2024" y="12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6" name="Freeform 420"/>
            <p:cNvSpPr>
              <a:spLocks/>
            </p:cNvSpPr>
            <p:nvPr/>
          </p:nvSpPr>
          <p:spPr bwMode="auto">
            <a:xfrm>
              <a:off x="2693" y="3091"/>
              <a:ext cx="491" cy="33"/>
            </a:xfrm>
            <a:custGeom>
              <a:avLst/>
              <a:gdLst>
                <a:gd name="T0" fmla="*/ 5 w 491"/>
                <a:gd name="T1" fmla="*/ 6 h 33"/>
                <a:gd name="T2" fmla="*/ 13 w 491"/>
                <a:gd name="T3" fmla="*/ 11 h 33"/>
                <a:gd name="T4" fmla="*/ 22 w 491"/>
                <a:gd name="T5" fmla="*/ 0 h 33"/>
                <a:gd name="T6" fmla="*/ 30 w 491"/>
                <a:gd name="T7" fmla="*/ 23 h 33"/>
                <a:gd name="T8" fmla="*/ 38 w 491"/>
                <a:gd name="T9" fmla="*/ 26 h 33"/>
                <a:gd name="T10" fmla="*/ 45 w 491"/>
                <a:gd name="T11" fmla="*/ 18 h 33"/>
                <a:gd name="T12" fmla="*/ 53 w 491"/>
                <a:gd name="T13" fmla="*/ 18 h 33"/>
                <a:gd name="T14" fmla="*/ 61 w 491"/>
                <a:gd name="T15" fmla="*/ 28 h 33"/>
                <a:gd name="T16" fmla="*/ 70 w 491"/>
                <a:gd name="T17" fmla="*/ 31 h 33"/>
                <a:gd name="T18" fmla="*/ 78 w 491"/>
                <a:gd name="T19" fmla="*/ 20 h 33"/>
                <a:gd name="T20" fmla="*/ 86 w 491"/>
                <a:gd name="T21" fmla="*/ 16 h 33"/>
                <a:gd name="T22" fmla="*/ 95 w 491"/>
                <a:gd name="T23" fmla="*/ 30 h 33"/>
                <a:gd name="T24" fmla="*/ 103 w 491"/>
                <a:gd name="T25" fmla="*/ 16 h 33"/>
                <a:gd name="T26" fmla="*/ 110 w 491"/>
                <a:gd name="T27" fmla="*/ 11 h 33"/>
                <a:gd name="T28" fmla="*/ 118 w 491"/>
                <a:gd name="T29" fmla="*/ 23 h 33"/>
                <a:gd name="T30" fmla="*/ 126 w 491"/>
                <a:gd name="T31" fmla="*/ 3 h 33"/>
                <a:gd name="T32" fmla="*/ 134 w 491"/>
                <a:gd name="T33" fmla="*/ 16 h 33"/>
                <a:gd name="T34" fmla="*/ 143 w 491"/>
                <a:gd name="T35" fmla="*/ 11 h 33"/>
                <a:gd name="T36" fmla="*/ 151 w 491"/>
                <a:gd name="T37" fmla="*/ 20 h 33"/>
                <a:gd name="T38" fmla="*/ 159 w 491"/>
                <a:gd name="T39" fmla="*/ 15 h 33"/>
                <a:gd name="T40" fmla="*/ 168 w 491"/>
                <a:gd name="T41" fmla="*/ 16 h 33"/>
                <a:gd name="T42" fmla="*/ 174 w 491"/>
                <a:gd name="T43" fmla="*/ 26 h 33"/>
                <a:gd name="T44" fmla="*/ 183 w 491"/>
                <a:gd name="T45" fmla="*/ 25 h 33"/>
                <a:gd name="T46" fmla="*/ 191 w 491"/>
                <a:gd name="T47" fmla="*/ 30 h 33"/>
                <a:gd name="T48" fmla="*/ 199 w 491"/>
                <a:gd name="T49" fmla="*/ 20 h 33"/>
                <a:gd name="T50" fmla="*/ 207 w 491"/>
                <a:gd name="T51" fmla="*/ 20 h 33"/>
                <a:gd name="T52" fmla="*/ 216 w 491"/>
                <a:gd name="T53" fmla="*/ 31 h 33"/>
                <a:gd name="T54" fmla="*/ 224 w 491"/>
                <a:gd name="T55" fmla="*/ 26 h 33"/>
                <a:gd name="T56" fmla="*/ 232 w 491"/>
                <a:gd name="T57" fmla="*/ 28 h 33"/>
                <a:gd name="T58" fmla="*/ 239 w 491"/>
                <a:gd name="T59" fmla="*/ 23 h 33"/>
                <a:gd name="T60" fmla="*/ 247 w 491"/>
                <a:gd name="T61" fmla="*/ 26 h 33"/>
                <a:gd name="T62" fmla="*/ 256 w 491"/>
                <a:gd name="T63" fmla="*/ 30 h 33"/>
                <a:gd name="T64" fmla="*/ 264 w 491"/>
                <a:gd name="T65" fmla="*/ 23 h 33"/>
                <a:gd name="T66" fmla="*/ 272 w 491"/>
                <a:gd name="T67" fmla="*/ 28 h 33"/>
                <a:gd name="T68" fmla="*/ 280 w 491"/>
                <a:gd name="T69" fmla="*/ 26 h 33"/>
                <a:gd name="T70" fmla="*/ 289 w 491"/>
                <a:gd name="T71" fmla="*/ 30 h 33"/>
                <a:gd name="T72" fmla="*/ 297 w 491"/>
                <a:gd name="T73" fmla="*/ 28 h 33"/>
                <a:gd name="T74" fmla="*/ 305 w 491"/>
                <a:gd name="T75" fmla="*/ 30 h 33"/>
                <a:gd name="T76" fmla="*/ 312 w 491"/>
                <a:gd name="T77" fmla="*/ 28 h 33"/>
                <a:gd name="T78" fmla="*/ 320 w 491"/>
                <a:gd name="T79" fmla="*/ 25 h 33"/>
                <a:gd name="T80" fmla="*/ 329 w 491"/>
                <a:gd name="T81" fmla="*/ 31 h 33"/>
                <a:gd name="T82" fmla="*/ 337 w 491"/>
                <a:gd name="T83" fmla="*/ 28 h 33"/>
                <a:gd name="T84" fmla="*/ 345 w 491"/>
                <a:gd name="T85" fmla="*/ 33 h 33"/>
                <a:gd name="T86" fmla="*/ 354 w 491"/>
                <a:gd name="T87" fmla="*/ 31 h 33"/>
                <a:gd name="T88" fmla="*/ 362 w 491"/>
                <a:gd name="T89" fmla="*/ 31 h 33"/>
                <a:gd name="T90" fmla="*/ 370 w 491"/>
                <a:gd name="T91" fmla="*/ 30 h 33"/>
                <a:gd name="T92" fmla="*/ 377 w 491"/>
                <a:gd name="T93" fmla="*/ 28 h 33"/>
                <a:gd name="T94" fmla="*/ 385 w 491"/>
                <a:gd name="T95" fmla="*/ 31 h 33"/>
                <a:gd name="T96" fmla="*/ 393 w 491"/>
                <a:gd name="T97" fmla="*/ 23 h 33"/>
                <a:gd name="T98" fmla="*/ 402 w 491"/>
                <a:gd name="T99" fmla="*/ 30 h 33"/>
                <a:gd name="T100" fmla="*/ 410 w 491"/>
                <a:gd name="T101" fmla="*/ 26 h 33"/>
                <a:gd name="T102" fmla="*/ 418 w 491"/>
                <a:gd name="T103" fmla="*/ 28 h 33"/>
                <a:gd name="T104" fmla="*/ 427 w 491"/>
                <a:gd name="T105" fmla="*/ 31 h 33"/>
                <a:gd name="T106" fmla="*/ 435 w 491"/>
                <a:gd name="T107" fmla="*/ 26 h 33"/>
                <a:gd name="T108" fmla="*/ 441 w 491"/>
                <a:gd name="T109" fmla="*/ 30 h 33"/>
                <a:gd name="T110" fmla="*/ 450 w 491"/>
                <a:gd name="T111" fmla="*/ 25 h 33"/>
                <a:gd name="T112" fmla="*/ 458 w 491"/>
                <a:gd name="T113" fmla="*/ 30 h 33"/>
                <a:gd name="T114" fmla="*/ 466 w 491"/>
                <a:gd name="T115" fmla="*/ 28 h 33"/>
                <a:gd name="T116" fmla="*/ 475 w 491"/>
                <a:gd name="T117" fmla="*/ 26 h 33"/>
                <a:gd name="T118" fmla="*/ 483 w 491"/>
                <a:gd name="T119" fmla="*/ 30 h 33"/>
                <a:gd name="T120" fmla="*/ 491 w 491"/>
                <a:gd name="T121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33">
                  <a:moveTo>
                    <a:pt x="0" y="11"/>
                  </a:moveTo>
                  <a:lnTo>
                    <a:pt x="2" y="8"/>
                  </a:lnTo>
                  <a:lnTo>
                    <a:pt x="5" y="6"/>
                  </a:lnTo>
                  <a:lnTo>
                    <a:pt x="8" y="11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7" y="15"/>
                  </a:lnTo>
                  <a:lnTo>
                    <a:pt x="18" y="25"/>
                  </a:lnTo>
                  <a:lnTo>
                    <a:pt x="22" y="0"/>
                  </a:lnTo>
                  <a:lnTo>
                    <a:pt x="23" y="11"/>
                  </a:lnTo>
                  <a:lnTo>
                    <a:pt x="27" y="13"/>
                  </a:lnTo>
                  <a:lnTo>
                    <a:pt x="30" y="23"/>
                  </a:lnTo>
                  <a:lnTo>
                    <a:pt x="32" y="23"/>
                  </a:lnTo>
                  <a:lnTo>
                    <a:pt x="35" y="20"/>
                  </a:lnTo>
                  <a:lnTo>
                    <a:pt x="38" y="26"/>
                  </a:lnTo>
                  <a:lnTo>
                    <a:pt x="40" y="16"/>
                  </a:lnTo>
                  <a:lnTo>
                    <a:pt x="43" y="30"/>
                  </a:lnTo>
                  <a:lnTo>
                    <a:pt x="45" y="18"/>
                  </a:lnTo>
                  <a:lnTo>
                    <a:pt x="48" y="31"/>
                  </a:lnTo>
                  <a:lnTo>
                    <a:pt x="52" y="23"/>
                  </a:lnTo>
                  <a:lnTo>
                    <a:pt x="53" y="18"/>
                  </a:lnTo>
                  <a:lnTo>
                    <a:pt x="56" y="26"/>
                  </a:lnTo>
                  <a:lnTo>
                    <a:pt x="60" y="21"/>
                  </a:lnTo>
                  <a:lnTo>
                    <a:pt x="61" y="28"/>
                  </a:lnTo>
                  <a:lnTo>
                    <a:pt x="65" y="16"/>
                  </a:lnTo>
                  <a:lnTo>
                    <a:pt x="66" y="25"/>
                  </a:lnTo>
                  <a:lnTo>
                    <a:pt x="70" y="31"/>
                  </a:lnTo>
                  <a:lnTo>
                    <a:pt x="73" y="26"/>
                  </a:lnTo>
                  <a:lnTo>
                    <a:pt x="75" y="23"/>
                  </a:lnTo>
                  <a:lnTo>
                    <a:pt x="78" y="20"/>
                  </a:lnTo>
                  <a:lnTo>
                    <a:pt x="81" y="25"/>
                  </a:lnTo>
                  <a:lnTo>
                    <a:pt x="83" y="28"/>
                  </a:lnTo>
                  <a:lnTo>
                    <a:pt x="86" y="16"/>
                  </a:lnTo>
                  <a:lnTo>
                    <a:pt x="88" y="18"/>
                  </a:lnTo>
                  <a:lnTo>
                    <a:pt x="91" y="23"/>
                  </a:lnTo>
                  <a:lnTo>
                    <a:pt x="95" y="30"/>
                  </a:lnTo>
                  <a:lnTo>
                    <a:pt x="96" y="18"/>
                  </a:lnTo>
                  <a:lnTo>
                    <a:pt x="100" y="28"/>
                  </a:lnTo>
                  <a:lnTo>
                    <a:pt x="103" y="16"/>
                  </a:lnTo>
                  <a:lnTo>
                    <a:pt x="105" y="21"/>
                  </a:lnTo>
                  <a:lnTo>
                    <a:pt x="108" y="16"/>
                  </a:lnTo>
                  <a:lnTo>
                    <a:pt x="110" y="11"/>
                  </a:lnTo>
                  <a:lnTo>
                    <a:pt x="113" y="10"/>
                  </a:lnTo>
                  <a:lnTo>
                    <a:pt x="116" y="30"/>
                  </a:lnTo>
                  <a:lnTo>
                    <a:pt x="118" y="23"/>
                  </a:lnTo>
                  <a:lnTo>
                    <a:pt x="121" y="11"/>
                  </a:lnTo>
                  <a:lnTo>
                    <a:pt x="125" y="11"/>
                  </a:lnTo>
                  <a:lnTo>
                    <a:pt x="126" y="3"/>
                  </a:lnTo>
                  <a:lnTo>
                    <a:pt x="129" y="21"/>
                  </a:lnTo>
                  <a:lnTo>
                    <a:pt x="131" y="1"/>
                  </a:lnTo>
                  <a:lnTo>
                    <a:pt x="134" y="16"/>
                  </a:lnTo>
                  <a:lnTo>
                    <a:pt x="138" y="8"/>
                  </a:lnTo>
                  <a:lnTo>
                    <a:pt x="139" y="13"/>
                  </a:lnTo>
                  <a:lnTo>
                    <a:pt x="143" y="11"/>
                  </a:lnTo>
                  <a:lnTo>
                    <a:pt x="146" y="18"/>
                  </a:lnTo>
                  <a:lnTo>
                    <a:pt x="148" y="18"/>
                  </a:lnTo>
                  <a:lnTo>
                    <a:pt x="151" y="20"/>
                  </a:lnTo>
                  <a:lnTo>
                    <a:pt x="154" y="25"/>
                  </a:lnTo>
                  <a:lnTo>
                    <a:pt x="156" y="13"/>
                  </a:lnTo>
                  <a:lnTo>
                    <a:pt x="159" y="15"/>
                  </a:lnTo>
                  <a:lnTo>
                    <a:pt x="161" y="16"/>
                  </a:lnTo>
                  <a:lnTo>
                    <a:pt x="164" y="28"/>
                  </a:lnTo>
                  <a:lnTo>
                    <a:pt x="168" y="16"/>
                  </a:lnTo>
                  <a:lnTo>
                    <a:pt x="169" y="21"/>
                  </a:lnTo>
                  <a:lnTo>
                    <a:pt x="173" y="25"/>
                  </a:lnTo>
                  <a:lnTo>
                    <a:pt x="174" y="26"/>
                  </a:lnTo>
                  <a:lnTo>
                    <a:pt x="178" y="21"/>
                  </a:lnTo>
                  <a:lnTo>
                    <a:pt x="181" y="21"/>
                  </a:lnTo>
                  <a:lnTo>
                    <a:pt x="183" y="25"/>
                  </a:lnTo>
                  <a:lnTo>
                    <a:pt x="186" y="21"/>
                  </a:lnTo>
                  <a:lnTo>
                    <a:pt x="189" y="28"/>
                  </a:lnTo>
                  <a:lnTo>
                    <a:pt x="191" y="30"/>
                  </a:lnTo>
                  <a:lnTo>
                    <a:pt x="194" y="16"/>
                  </a:lnTo>
                  <a:lnTo>
                    <a:pt x="196" y="30"/>
                  </a:lnTo>
                  <a:lnTo>
                    <a:pt x="199" y="20"/>
                  </a:lnTo>
                  <a:lnTo>
                    <a:pt x="203" y="21"/>
                  </a:lnTo>
                  <a:lnTo>
                    <a:pt x="204" y="31"/>
                  </a:lnTo>
                  <a:lnTo>
                    <a:pt x="207" y="20"/>
                  </a:lnTo>
                  <a:lnTo>
                    <a:pt x="211" y="26"/>
                  </a:lnTo>
                  <a:lnTo>
                    <a:pt x="212" y="25"/>
                  </a:lnTo>
                  <a:lnTo>
                    <a:pt x="216" y="31"/>
                  </a:lnTo>
                  <a:lnTo>
                    <a:pt x="219" y="25"/>
                  </a:lnTo>
                  <a:lnTo>
                    <a:pt x="221" y="31"/>
                  </a:lnTo>
                  <a:lnTo>
                    <a:pt x="224" y="26"/>
                  </a:lnTo>
                  <a:lnTo>
                    <a:pt x="226" y="28"/>
                  </a:lnTo>
                  <a:lnTo>
                    <a:pt x="229" y="26"/>
                  </a:lnTo>
                  <a:lnTo>
                    <a:pt x="232" y="28"/>
                  </a:lnTo>
                  <a:lnTo>
                    <a:pt x="234" y="26"/>
                  </a:lnTo>
                  <a:lnTo>
                    <a:pt x="237" y="25"/>
                  </a:lnTo>
                  <a:lnTo>
                    <a:pt x="239" y="23"/>
                  </a:lnTo>
                  <a:lnTo>
                    <a:pt x="242" y="25"/>
                  </a:lnTo>
                  <a:lnTo>
                    <a:pt x="246" y="18"/>
                  </a:lnTo>
                  <a:lnTo>
                    <a:pt x="247" y="26"/>
                  </a:lnTo>
                  <a:lnTo>
                    <a:pt x="251" y="31"/>
                  </a:lnTo>
                  <a:lnTo>
                    <a:pt x="254" y="23"/>
                  </a:lnTo>
                  <a:lnTo>
                    <a:pt x="256" y="30"/>
                  </a:lnTo>
                  <a:lnTo>
                    <a:pt x="259" y="31"/>
                  </a:lnTo>
                  <a:lnTo>
                    <a:pt x="262" y="25"/>
                  </a:lnTo>
                  <a:lnTo>
                    <a:pt x="264" y="23"/>
                  </a:lnTo>
                  <a:lnTo>
                    <a:pt x="267" y="25"/>
                  </a:lnTo>
                  <a:lnTo>
                    <a:pt x="269" y="28"/>
                  </a:lnTo>
                  <a:lnTo>
                    <a:pt x="272" y="28"/>
                  </a:lnTo>
                  <a:lnTo>
                    <a:pt x="276" y="28"/>
                  </a:lnTo>
                  <a:lnTo>
                    <a:pt x="277" y="28"/>
                  </a:lnTo>
                  <a:lnTo>
                    <a:pt x="280" y="26"/>
                  </a:lnTo>
                  <a:lnTo>
                    <a:pt x="284" y="28"/>
                  </a:lnTo>
                  <a:lnTo>
                    <a:pt x="285" y="30"/>
                  </a:lnTo>
                  <a:lnTo>
                    <a:pt x="289" y="30"/>
                  </a:lnTo>
                  <a:lnTo>
                    <a:pt x="290" y="31"/>
                  </a:lnTo>
                  <a:lnTo>
                    <a:pt x="294" y="28"/>
                  </a:lnTo>
                  <a:lnTo>
                    <a:pt x="297" y="28"/>
                  </a:lnTo>
                  <a:lnTo>
                    <a:pt x="299" y="30"/>
                  </a:lnTo>
                  <a:lnTo>
                    <a:pt x="302" y="28"/>
                  </a:lnTo>
                  <a:lnTo>
                    <a:pt x="305" y="30"/>
                  </a:lnTo>
                  <a:lnTo>
                    <a:pt x="307" y="31"/>
                  </a:lnTo>
                  <a:lnTo>
                    <a:pt x="310" y="31"/>
                  </a:lnTo>
                  <a:lnTo>
                    <a:pt x="312" y="28"/>
                  </a:lnTo>
                  <a:lnTo>
                    <a:pt x="315" y="28"/>
                  </a:lnTo>
                  <a:lnTo>
                    <a:pt x="319" y="26"/>
                  </a:lnTo>
                  <a:lnTo>
                    <a:pt x="320" y="25"/>
                  </a:lnTo>
                  <a:lnTo>
                    <a:pt x="324" y="26"/>
                  </a:lnTo>
                  <a:lnTo>
                    <a:pt x="327" y="28"/>
                  </a:lnTo>
                  <a:lnTo>
                    <a:pt x="329" y="31"/>
                  </a:lnTo>
                  <a:lnTo>
                    <a:pt x="332" y="30"/>
                  </a:lnTo>
                  <a:lnTo>
                    <a:pt x="334" y="31"/>
                  </a:lnTo>
                  <a:lnTo>
                    <a:pt x="337" y="28"/>
                  </a:lnTo>
                  <a:lnTo>
                    <a:pt x="340" y="28"/>
                  </a:lnTo>
                  <a:lnTo>
                    <a:pt x="342" y="28"/>
                  </a:lnTo>
                  <a:lnTo>
                    <a:pt x="345" y="33"/>
                  </a:lnTo>
                  <a:lnTo>
                    <a:pt x="349" y="31"/>
                  </a:lnTo>
                  <a:lnTo>
                    <a:pt x="350" y="30"/>
                  </a:lnTo>
                  <a:lnTo>
                    <a:pt x="354" y="31"/>
                  </a:lnTo>
                  <a:lnTo>
                    <a:pt x="355" y="28"/>
                  </a:lnTo>
                  <a:lnTo>
                    <a:pt x="358" y="30"/>
                  </a:lnTo>
                  <a:lnTo>
                    <a:pt x="362" y="31"/>
                  </a:lnTo>
                  <a:lnTo>
                    <a:pt x="363" y="28"/>
                  </a:lnTo>
                  <a:lnTo>
                    <a:pt x="367" y="30"/>
                  </a:lnTo>
                  <a:lnTo>
                    <a:pt x="370" y="30"/>
                  </a:lnTo>
                  <a:lnTo>
                    <a:pt x="372" y="28"/>
                  </a:lnTo>
                  <a:lnTo>
                    <a:pt x="375" y="30"/>
                  </a:lnTo>
                  <a:lnTo>
                    <a:pt x="377" y="28"/>
                  </a:lnTo>
                  <a:lnTo>
                    <a:pt x="380" y="31"/>
                  </a:lnTo>
                  <a:lnTo>
                    <a:pt x="383" y="31"/>
                  </a:lnTo>
                  <a:lnTo>
                    <a:pt x="385" y="31"/>
                  </a:lnTo>
                  <a:lnTo>
                    <a:pt x="388" y="25"/>
                  </a:lnTo>
                  <a:lnTo>
                    <a:pt x="392" y="30"/>
                  </a:lnTo>
                  <a:lnTo>
                    <a:pt x="393" y="23"/>
                  </a:lnTo>
                  <a:lnTo>
                    <a:pt x="397" y="31"/>
                  </a:lnTo>
                  <a:lnTo>
                    <a:pt x="400" y="28"/>
                  </a:lnTo>
                  <a:lnTo>
                    <a:pt x="402" y="30"/>
                  </a:lnTo>
                  <a:lnTo>
                    <a:pt x="405" y="31"/>
                  </a:lnTo>
                  <a:lnTo>
                    <a:pt x="407" y="25"/>
                  </a:lnTo>
                  <a:lnTo>
                    <a:pt x="410" y="26"/>
                  </a:lnTo>
                  <a:lnTo>
                    <a:pt x="413" y="26"/>
                  </a:lnTo>
                  <a:lnTo>
                    <a:pt x="415" y="25"/>
                  </a:lnTo>
                  <a:lnTo>
                    <a:pt x="418" y="28"/>
                  </a:lnTo>
                  <a:lnTo>
                    <a:pt x="420" y="30"/>
                  </a:lnTo>
                  <a:lnTo>
                    <a:pt x="423" y="31"/>
                  </a:lnTo>
                  <a:lnTo>
                    <a:pt x="427" y="31"/>
                  </a:lnTo>
                  <a:lnTo>
                    <a:pt x="428" y="31"/>
                  </a:lnTo>
                  <a:lnTo>
                    <a:pt x="431" y="30"/>
                  </a:lnTo>
                  <a:lnTo>
                    <a:pt x="435" y="26"/>
                  </a:lnTo>
                  <a:lnTo>
                    <a:pt x="436" y="30"/>
                  </a:lnTo>
                  <a:lnTo>
                    <a:pt x="440" y="30"/>
                  </a:lnTo>
                  <a:lnTo>
                    <a:pt x="441" y="30"/>
                  </a:lnTo>
                  <a:lnTo>
                    <a:pt x="445" y="26"/>
                  </a:lnTo>
                  <a:lnTo>
                    <a:pt x="448" y="30"/>
                  </a:lnTo>
                  <a:lnTo>
                    <a:pt x="450" y="25"/>
                  </a:lnTo>
                  <a:lnTo>
                    <a:pt x="453" y="23"/>
                  </a:lnTo>
                  <a:lnTo>
                    <a:pt x="456" y="30"/>
                  </a:lnTo>
                  <a:lnTo>
                    <a:pt x="458" y="30"/>
                  </a:lnTo>
                  <a:lnTo>
                    <a:pt x="461" y="30"/>
                  </a:lnTo>
                  <a:lnTo>
                    <a:pt x="465" y="28"/>
                  </a:lnTo>
                  <a:lnTo>
                    <a:pt x="466" y="28"/>
                  </a:lnTo>
                  <a:lnTo>
                    <a:pt x="470" y="28"/>
                  </a:lnTo>
                  <a:lnTo>
                    <a:pt x="471" y="28"/>
                  </a:lnTo>
                  <a:lnTo>
                    <a:pt x="475" y="26"/>
                  </a:lnTo>
                  <a:lnTo>
                    <a:pt x="478" y="30"/>
                  </a:lnTo>
                  <a:lnTo>
                    <a:pt x="480" y="23"/>
                  </a:lnTo>
                  <a:lnTo>
                    <a:pt x="483" y="30"/>
                  </a:lnTo>
                  <a:lnTo>
                    <a:pt x="485" y="30"/>
                  </a:lnTo>
                  <a:lnTo>
                    <a:pt x="488" y="26"/>
                  </a:lnTo>
                  <a:lnTo>
                    <a:pt x="491" y="3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7" name="Freeform 421"/>
            <p:cNvSpPr>
              <a:spLocks/>
            </p:cNvSpPr>
            <p:nvPr/>
          </p:nvSpPr>
          <p:spPr bwMode="auto">
            <a:xfrm>
              <a:off x="669" y="3064"/>
              <a:ext cx="2024" cy="146"/>
            </a:xfrm>
            <a:custGeom>
              <a:avLst/>
              <a:gdLst>
                <a:gd name="T0" fmla="*/ 30 w 2024"/>
                <a:gd name="T1" fmla="*/ 135 h 146"/>
                <a:gd name="T2" fmla="*/ 63 w 2024"/>
                <a:gd name="T3" fmla="*/ 136 h 146"/>
                <a:gd name="T4" fmla="*/ 94 w 2024"/>
                <a:gd name="T5" fmla="*/ 135 h 146"/>
                <a:gd name="T6" fmla="*/ 127 w 2024"/>
                <a:gd name="T7" fmla="*/ 138 h 146"/>
                <a:gd name="T8" fmla="*/ 159 w 2024"/>
                <a:gd name="T9" fmla="*/ 130 h 146"/>
                <a:gd name="T10" fmla="*/ 192 w 2024"/>
                <a:gd name="T11" fmla="*/ 143 h 146"/>
                <a:gd name="T12" fmla="*/ 224 w 2024"/>
                <a:gd name="T13" fmla="*/ 115 h 146"/>
                <a:gd name="T14" fmla="*/ 257 w 2024"/>
                <a:gd name="T15" fmla="*/ 98 h 146"/>
                <a:gd name="T16" fmla="*/ 288 w 2024"/>
                <a:gd name="T17" fmla="*/ 68 h 146"/>
                <a:gd name="T18" fmla="*/ 322 w 2024"/>
                <a:gd name="T19" fmla="*/ 136 h 146"/>
                <a:gd name="T20" fmla="*/ 353 w 2024"/>
                <a:gd name="T21" fmla="*/ 126 h 146"/>
                <a:gd name="T22" fmla="*/ 386 w 2024"/>
                <a:gd name="T23" fmla="*/ 131 h 146"/>
                <a:gd name="T24" fmla="*/ 418 w 2024"/>
                <a:gd name="T25" fmla="*/ 128 h 146"/>
                <a:gd name="T26" fmla="*/ 451 w 2024"/>
                <a:gd name="T27" fmla="*/ 141 h 146"/>
                <a:gd name="T28" fmla="*/ 483 w 2024"/>
                <a:gd name="T29" fmla="*/ 141 h 146"/>
                <a:gd name="T30" fmla="*/ 516 w 2024"/>
                <a:gd name="T31" fmla="*/ 140 h 146"/>
                <a:gd name="T32" fmla="*/ 547 w 2024"/>
                <a:gd name="T33" fmla="*/ 143 h 146"/>
                <a:gd name="T34" fmla="*/ 580 w 2024"/>
                <a:gd name="T35" fmla="*/ 138 h 146"/>
                <a:gd name="T36" fmla="*/ 612 w 2024"/>
                <a:gd name="T37" fmla="*/ 131 h 146"/>
                <a:gd name="T38" fmla="*/ 645 w 2024"/>
                <a:gd name="T39" fmla="*/ 143 h 146"/>
                <a:gd name="T40" fmla="*/ 677 w 2024"/>
                <a:gd name="T41" fmla="*/ 131 h 146"/>
                <a:gd name="T42" fmla="*/ 710 w 2024"/>
                <a:gd name="T43" fmla="*/ 135 h 146"/>
                <a:gd name="T44" fmla="*/ 741 w 2024"/>
                <a:gd name="T45" fmla="*/ 138 h 146"/>
                <a:gd name="T46" fmla="*/ 775 w 2024"/>
                <a:gd name="T47" fmla="*/ 133 h 146"/>
                <a:gd name="T48" fmla="*/ 806 w 2024"/>
                <a:gd name="T49" fmla="*/ 133 h 146"/>
                <a:gd name="T50" fmla="*/ 839 w 2024"/>
                <a:gd name="T51" fmla="*/ 140 h 146"/>
                <a:gd name="T52" fmla="*/ 873 w 2024"/>
                <a:gd name="T53" fmla="*/ 138 h 146"/>
                <a:gd name="T54" fmla="*/ 904 w 2024"/>
                <a:gd name="T55" fmla="*/ 140 h 146"/>
                <a:gd name="T56" fmla="*/ 937 w 2024"/>
                <a:gd name="T57" fmla="*/ 133 h 146"/>
                <a:gd name="T58" fmla="*/ 969 w 2024"/>
                <a:gd name="T59" fmla="*/ 140 h 146"/>
                <a:gd name="T60" fmla="*/ 1002 w 2024"/>
                <a:gd name="T61" fmla="*/ 136 h 146"/>
                <a:gd name="T62" fmla="*/ 1033 w 2024"/>
                <a:gd name="T63" fmla="*/ 140 h 146"/>
                <a:gd name="T64" fmla="*/ 1067 w 2024"/>
                <a:gd name="T65" fmla="*/ 120 h 146"/>
                <a:gd name="T66" fmla="*/ 1098 w 2024"/>
                <a:gd name="T67" fmla="*/ 96 h 146"/>
                <a:gd name="T68" fmla="*/ 1131 w 2024"/>
                <a:gd name="T69" fmla="*/ 52 h 146"/>
                <a:gd name="T70" fmla="*/ 1163 w 2024"/>
                <a:gd name="T71" fmla="*/ 138 h 146"/>
                <a:gd name="T72" fmla="*/ 1196 w 2024"/>
                <a:gd name="T73" fmla="*/ 140 h 146"/>
                <a:gd name="T74" fmla="*/ 1228 w 2024"/>
                <a:gd name="T75" fmla="*/ 135 h 146"/>
                <a:gd name="T76" fmla="*/ 1261 w 2024"/>
                <a:gd name="T77" fmla="*/ 140 h 146"/>
                <a:gd name="T78" fmla="*/ 1292 w 2024"/>
                <a:gd name="T79" fmla="*/ 136 h 146"/>
                <a:gd name="T80" fmla="*/ 1325 w 2024"/>
                <a:gd name="T81" fmla="*/ 136 h 146"/>
                <a:gd name="T82" fmla="*/ 1357 w 2024"/>
                <a:gd name="T83" fmla="*/ 136 h 146"/>
                <a:gd name="T84" fmla="*/ 1390 w 2024"/>
                <a:gd name="T85" fmla="*/ 140 h 146"/>
                <a:gd name="T86" fmla="*/ 1422 w 2024"/>
                <a:gd name="T87" fmla="*/ 140 h 146"/>
                <a:gd name="T88" fmla="*/ 1455 w 2024"/>
                <a:gd name="T89" fmla="*/ 135 h 146"/>
                <a:gd name="T90" fmla="*/ 1486 w 2024"/>
                <a:gd name="T91" fmla="*/ 141 h 146"/>
                <a:gd name="T92" fmla="*/ 1520 w 2024"/>
                <a:gd name="T93" fmla="*/ 141 h 146"/>
                <a:gd name="T94" fmla="*/ 1551 w 2024"/>
                <a:gd name="T95" fmla="*/ 143 h 146"/>
                <a:gd name="T96" fmla="*/ 1584 w 2024"/>
                <a:gd name="T97" fmla="*/ 136 h 146"/>
                <a:gd name="T98" fmla="*/ 1616 w 2024"/>
                <a:gd name="T99" fmla="*/ 140 h 146"/>
                <a:gd name="T100" fmla="*/ 1649 w 2024"/>
                <a:gd name="T101" fmla="*/ 140 h 146"/>
                <a:gd name="T102" fmla="*/ 1681 w 2024"/>
                <a:gd name="T103" fmla="*/ 141 h 146"/>
                <a:gd name="T104" fmla="*/ 1714 w 2024"/>
                <a:gd name="T105" fmla="*/ 141 h 146"/>
                <a:gd name="T106" fmla="*/ 1745 w 2024"/>
                <a:gd name="T107" fmla="*/ 140 h 146"/>
                <a:gd name="T108" fmla="*/ 1778 w 2024"/>
                <a:gd name="T109" fmla="*/ 138 h 146"/>
                <a:gd name="T110" fmla="*/ 1810 w 2024"/>
                <a:gd name="T111" fmla="*/ 140 h 146"/>
                <a:gd name="T112" fmla="*/ 1843 w 2024"/>
                <a:gd name="T113" fmla="*/ 138 h 146"/>
                <a:gd name="T114" fmla="*/ 1875 w 2024"/>
                <a:gd name="T115" fmla="*/ 121 h 146"/>
                <a:gd name="T116" fmla="*/ 1908 w 2024"/>
                <a:gd name="T117" fmla="*/ 141 h 146"/>
                <a:gd name="T118" fmla="*/ 1939 w 2024"/>
                <a:gd name="T119" fmla="*/ 113 h 146"/>
                <a:gd name="T120" fmla="*/ 1973 w 2024"/>
                <a:gd name="T121" fmla="*/ 128 h 146"/>
                <a:gd name="T122" fmla="*/ 2004 w 2024"/>
                <a:gd name="T123" fmla="*/ 11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41"/>
                  </a:moveTo>
                  <a:lnTo>
                    <a:pt x="3" y="136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11" y="141"/>
                  </a:lnTo>
                  <a:lnTo>
                    <a:pt x="13" y="141"/>
                  </a:lnTo>
                  <a:lnTo>
                    <a:pt x="16" y="140"/>
                  </a:lnTo>
                  <a:lnTo>
                    <a:pt x="20" y="143"/>
                  </a:lnTo>
                  <a:lnTo>
                    <a:pt x="21" y="138"/>
                  </a:lnTo>
                  <a:lnTo>
                    <a:pt x="25" y="135"/>
                  </a:lnTo>
                  <a:lnTo>
                    <a:pt x="28" y="140"/>
                  </a:lnTo>
                  <a:lnTo>
                    <a:pt x="30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8" y="141"/>
                  </a:lnTo>
                  <a:lnTo>
                    <a:pt x="41" y="130"/>
                  </a:lnTo>
                  <a:lnTo>
                    <a:pt x="43" y="136"/>
                  </a:lnTo>
                  <a:lnTo>
                    <a:pt x="46" y="138"/>
                  </a:lnTo>
                  <a:lnTo>
                    <a:pt x="49" y="135"/>
                  </a:lnTo>
                  <a:lnTo>
                    <a:pt x="51" y="144"/>
                  </a:lnTo>
                  <a:lnTo>
                    <a:pt x="54" y="133"/>
                  </a:lnTo>
                  <a:lnTo>
                    <a:pt x="56" y="130"/>
                  </a:lnTo>
                  <a:lnTo>
                    <a:pt x="59" y="133"/>
                  </a:lnTo>
                  <a:lnTo>
                    <a:pt x="63" y="136"/>
                  </a:lnTo>
                  <a:lnTo>
                    <a:pt x="64" y="141"/>
                  </a:lnTo>
                  <a:lnTo>
                    <a:pt x="68" y="133"/>
                  </a:lnTo>
                  <a:lnTo>
                    <a:pt x="69" y="136"/>
                  </a:lnTo>
                  <a:lnTo>
                    <a:pt x="73" y="138"/>
                  </a:lnTo>
                  <a:lnTo>
                    <a:pt x="76" y="136"/>
                  </a:lnTo>
                  <a:lnTo>
                    <a:pt x="78" y="138"/>
                  </a:lnTo>
                  <a:lnTo>
                    <a:pt x="81" y="136"/>
                  </a:lnTo>
                  <a:lnTo>
                    <a:pt x="84" y="144"/>
                  </a:lnTo>
                  <a:lnTo>
                    <a:pt x="86" y="136"/>
                  </a:lnTo>
                  <a:lnTo>
                    <a:pt x="89" y="135"/>
                  </a:lnTo>
                  <a:lnTo>
                    <a:pt x="93" y="141"/>
                  </a:lnTo>
                  <a:lnTo>
                    <a:pt x="94" y="135"/>
                  </a:lnTo>
                  <a:lnTo>
                    <a:pt x="98" y="135"/>
                  </a:lnTo>
                  <a:lnTo>
                    <a:pt x="99" y="144"/>
                  </a:lnTo>
                  <a:lnTo>
                    <a:pt x="103" y="140"/>
                  </a:lnTo>
                  <a:lnTo>
                    <a:pt x="106" y="135"/>
                  </a:lnTo>
                  <a:lnTo>
                    <a:pt x="108" y="140"/>
                  </a:lnTo>
                  <a:lnTo>
                    <a:pt x="111" y="130"/>
                  </a:lnTo>
                  <a:lnTo>
                    <a:pt x="114" y="131"/>
                  </a:lnTo>
                  <a:lnTo>
                    <a:pt x="116" y="143"/>
                  </a:lnTo>
                  <a:lnTo>
                    <a:pt x="119" y="131"/>
                  </a:lnTo>
                  <a:lnTo>
                    <a:pt x="121" y="130"/>
                  </a:lnTo>
                  <a:lnTo>
                    <a:pt x="124" y="133"/>
                  </a:lnTo>
                  <a:lnTo>
                    <a:pt x="127" y="138"/>
                  </a:lnTo>
                  <a:lnTo>
                    <a:pt x="129" y="136"/>
                  </a:lnTo>
                  <a:lnTo>
                    <a:pt x="132" y="138"/>
                  </a:lnTo>
                  <a:lnTo>
                    <a:pt x="134" y="136"/>
                  </a:lnTo>
                  <a:lnTo>
                    <a:pt x="137" y="138"/>
                  </a:lnTo>
                  <a:lnTo>
                    <a:pt x="141" y="138"/>
                  </a:lnTo>
                  <a:lnTo>
                    <a:pt x="142" y="136"/>
                  </a:lnTo>
                  <a:lnTo>
                    <a:pt x="146" y="138"/>
                  </a:lnTo>
                  <a:lnTo>
                    <a:pt x="149" y="130"/>
                  </a:lnTo>
                  <a:lnTo>
                    <a:pt x="151" y="133"/>
                  </a:lnTo>
                  <a:lnTo>
                    <a:pt x="154" y="144"/>
                  </a:lnTo>
                  <a:lnTo>
                    <a:pt x="157" y="133"/>
                  </a:lnTo>
                  <a:lnTo>
                    <a:pt x="159" y="130"/>
                  </a:lnTo>
                  <a:lnTo>
                    <a:pt x="162" y="133"/>
                  </a:lnTo>
                  <a:lnTo>
                    <a:pt x="164" y="136"/>
                  </a:lnTo>
                  <a:lnTo>
                    <a:pt x="167" y="133"/>
                  </a:lnTo>
                  <a:lnTo>
                    <a:pt x="171" y="141"/>
                  </a:lnTo>
                  <a:lnTo>
                    <a:pt x="172" y="138"/>
                  </a:lnTo>
                  <a:lnTo>
                    <a:pt x="176" y="143"/>
                  </a:lnTo>
                  <a:lnTo>
                    <a:pt x="179" y="138"/>
                  </a:lnTo>
                  <a:lnTo>
                    <a:pt x="181" y="128"/>
                  </a:lnTo>
                  <a:lnTo>
                    <a:pt x="184" y="121"/>
                  </a:lnTo>
                  <a:lnTo>
                    <a:pt x="186" y="130"/>
                  </a:lnTo>
                  <a:lnTo>
                    <a:pt x="189" y="131"/>
                  </a:lnTo>
                  <a:lnTo>
                    <a:pt x="192" y="143"/>
                  </a:lnTo>
                  <a:lnTo>
                    <a:pt x="194" y="131"/>
                  </a:lnTo>
                  <a:lnTo>
                    <a:pt x="197" y="131"/>
                  </a:lnTo>
                  <a:lnTo>
                    <a:pt x="200" y="143"/>
                  </a:lnTo>
                  <a:lnTo>
                    <a:pt x="202" y="136"/>
                  </a:lnTo>
                  <a:lnTo>
                    <a:pt x="205" y="135"/>
                  </a:lnTo>
                  <a:lnTo>
                    <a:pt x="207" y="126"/>
                  </a:lnTo>
                  <a:lnTo>
                    <a:pt x="210" y="140"/>
                  </a:lnTo>
                  <a:lnTo>
                    <a:pt x="214" y="106"/>
                  </a:lnTo>
                  <a:lnTo>
                    <a:pt x="215" y="138"/>
                  </a:lnTo>
                  <a:lnTo>
                    <a:pt x="219" y="123"/>
                  </a:lnTo>
                  <a:lnTo>
                    <a:pt x="222" y="136"/>
                  </a:lnTo>
                  <a:lnTo>
                    <a:pt x="224" y="115"/>
                  </a:lnTo>
                  <a:lnTo>
                    <a:pt x="227" y="136"/>
                  </a:lnTo>
                  <a:lnTo>
                    <a:pt x="229" y="141"/>
                  </a:lnTo>
                  <a:lnTo>
                    <a:pt x="232" y="131"/>
                  </a:lnTo>
                  <a:lnTo>
                    <a:pt x="235" y="128"/>
                  </a:lnTo>
                  <a:lnTo>
                    <a:pt x="237" y="133"/>
                  </a:lnTo>
                  <a:lnTo>
                    <a:pt x="240" y="118"/>
                  </a:lnTo>
                  <a:lnTo>
                    <a:pt x="244" y="125"/>
                  </a:lnTo>
                  <a:lnTo>
                    <a:pt x="245" y="133"/>
                  </a:lnTo>
                  <a:lnTo>
                    <a:pt x="249" y="133"/>
                  </a:lnTo>
                  <a:lnTo>
                    <a:pt x="250" y="96"/>
                  </a:lnTo>
                  <a:lnTo>
                    <a:pt x="254" y="135"/>
                  </a:lnTo>
                  <a:lnTo>
                    <a:pt x="257" y="98"/>
                  </a:lnTo>
                  <a:lnTo>
                    <a:pt x="259" y="133"/>
                  </a:lnTo>
                  <a:lnTo>
                    <a:pt x="262" y="120"/>
                  </a:lnTo>
                  <a:lnTo>
                    <a:pt x="265" y="101"/>
                  </a:lnTo>
                  <a:lnTo>
                    <a:pt x="267" y="65"/>
                  </a:lnTo>
                  <a:lnTo>
                    <a:pt x="270" y="123"/>
                  </a:lnTo>
                  <a:lnTo>
                    <a:pt x="272" y="130"/>
                  </a:lnTo>
                  <a:lnTo>
                    <a:pt x="275" y="105"/>
                  </a:lnTo>
                  <a:lnTo>
                    <a:pt x="278" y="96"/>
                  </a:lnTo>
                  <a:lnTo>
                    <a:pt x="280" y="81"/>
                  </a:lnTo>
                  <a:lnTo>
                    <a:pt x="283" y="108"/>
                  </a:lnTo>
                  <a:lnTo>
                    <a:pt x="287" y="78"/>
                  </a:lnTo>
                  <a:lnTo>
                    <a:pt x="288" y="68"/>
                  </a:lnTo>
                  <a:lnTo>
                    <a:pt x="292" y="70"/>
                  </a:lnTo>
                  <a:lnTo>
                    <a:pt x="295" y="95"/>
                  </a:lnTo>
                  <a:lnTo>
                    <a:pt x="297" y="81"/>
                  </a:lnTo>
                  <a:lnTo>
                    <a:pt x="300" y="131"/>
                  </a:lnTo>
                  <a:lnTo>
                    <a:pt x="302" y="52"/>
                  </a:lnTo>
                  <a:lnTo>
                    <a:pt x="305" y="123"/>
                  </a:lnTo>
                  <a:lnTo>
                    <a:pt x="308" y="75"/>
                  </a:lnTo>
                  <a:lnTo>
                    <a:pt x="310" y="80"/>
                  </a:lnTo>
                  <a:lnTo>
                    <a:pt x="313" y="93"/>
                  </a:lnTo>
                  <a:lnTo>
                    <a:pt x="315" y="86"/>
                  </a:lnTo>
                  <a:lnTo>
                    <a:pt x="318" y="113"/>
                  </a:lnTo>
                  <a:lnTo>
                    <a:pt x="322" y="136"/>
                  </a:lnTo>
                  <a:lnTo>
                    <a:pt x="323" y="108"/>
                  </a:lnTo>
                  <a:lnTo>
                    <a:pt x="327" y="123"/>
                  </a:lnTo>
                  <a:lnTo>
                    <a:pt x="330" y="106"/>
                  </a:lnTo>
                  <a:lnTo>
                    <a:pt x="332" y="138"/>
                  </a:lnTo>
                  <a:lnTo>
                    <a:pt x="335" y="125"/>
                  </a:lnTo>
                  <a:lnTo>
                    <a:pt x="338" y="106"/>
                  </a:lnTo>
                  <a:lnTo>
                    <a:pt x="340" y="130"/>
                  </a:lnTo>
                  <a:lnTo>
                    <a:pt x="343" y="110"/>
                  </a:lnTo>
                  <a:lnTo>
                    <a:pt x="345" y="120"/>
                  </a:lnTo>
                  <a:lnTo>
                    <a:pt x="348" y="141"/>
                  </a:lnTo>
                  <a:lnTo>
                    <a:pt x="351" y="135"/>
                  </a:lnTo>
                  <a:lnTo>
                    <a:pt x="353" y="126"/>
                  </a:lnTo>
                  <a:lnTo>
                    <a:pt x="356" y="135"/>
                  </a:lnTo>
                  <a:lnTo>
                    <a:pt x="360" y="110"/>
                  </a:lnTo>
                  <a:lnTo>
                    <a:pt x="361" y="113"/>
                  </a:lnTo>
                  <a:lnTo>
                    <a:pt x="365" y="115"/>
                  </a:lnTo>
                  <a:lnTo>
                    <a:pt x="366" y="135"/>
                  </a:lnTo>
                  <a:lnTo>
                    <a:pt x="370" y="131"/>
                  </a:lnTo>
                  <a:lnTo>
                    <a:pt x="373" y="130"/>
                  </a:lnTo>
                  <a:lnTo>
                    <a:pt x="375" y="135"/>
                  </a:lnTo>
                  <a:lnTo>
                    <a:pt x="378" y="125"/>
                  </a:lnTo>
                  <a:lnTo>
                    <a:pt x="380" y="141"/>
                  </a:lnTo>
                  <a:lnTo>
                    <a:pt x="383" y="136"/>
                  </a:lnTo>
                  <a:lnTo>
                    <a:pt x="386" y="131"/>
                  </a:lnTo>
                  <a:lnTo>
                    <a:pt x="388" y="135"/>
                  </a:lnTo>
                  <a:lnTo>
                    <a:pt x="391" y="133"/>
                  </a:lnTo>
                  <a:lnTo>
                    <a:pt x="395" y="140"/>
                  </a:lnTo>
                  <a:lnTo>
                    <a:pt x="396" y="126"/>
                  </a:lnTo>
                  <a:lnTo>
                    <a:pt x="400" y="141"/>
                  </a:lnTo>
                  <a:lnTo>
                    <a:pt x="403" y="130"/>
                  </a:lnTo>
                  <a:lnTo>
                    <a:pt x="405" y="128"/>
                  </a:lnTo>
                  <a:lnTo>
                    <a:pt x="408" y="141"/>
                  </a:lnTo>
                  <a:lnTo>
                    <a:pt x="410" y="130"/>
                  </a:lnTo>
                  <a:lnTo>
                    <a:pt x="413" y="140"/>
                  </a:lnTo>
                  <a:lnTo>
                    <a:pt x="416" y="136"/>
                  </a:lnTo>
                  <a:lnTo>
                    <a:pt x="418" y="128"/>
                  </a:lnTo>
                  <a:lnTo>
                    <a:pt x="421" y="136"/>
                  </a:lnTo>
                  <a:lnTo>
                    <a:pt x="424" y="133"/>
                  </a:lnTo>
                  <a:lnTo>
                    <a:pt x="426" y="131"/>
                  </a:lnTo>
                  <a:lnTo>
                    <a:pt x="429" y="143"/>
                  </a:lnTo>
                  <a:lnTo>
                    <a:pt x="431" y="130"/>
                  </a:lnTo>
                  <a:lnTo>
                    <a:pt x="434" y="136"/>
                  </a:lnTo>
                  <a:lnTo>
                    <a:pt x="438" y="136"/>
                  </a:lnTo>
                  <a:lnTo>
                    <a:pt x="439" y="144"/>
                  </a:lnTo>
                  <a:lnTo>
                    <a:pt x="443" y="135"/>
                  </a:lnTo>
                  <a:lnTo>
                    <a:pt x="446" y="143"/>
                  </a:lnTo>
                  <a:lnTo>
                    <a:pt x="448" y="133"/>
                  </a:lnTo>
                  <a:lnTo>
                    <a:pt x="451" y="141"/>
                  </a:lnTo>
                  <a:lnTo>
                    <a:pt x="453" y="133"/>
                  </a:lnTo>
                  <a:lnTo>
                    <a:pt x="456" y="141"/>
                  </a:lnTo>
                  <a:lnTo>
                    <a:pt x="459" y="138"/>
                  </a:lnTo>
                  <a:lnTo>
                    <a:pt x="461" y="135"/>
                  </a:lnTo>
                  <a:lnTo>
                    <a:pt x="464" y="131"/>
                  </a:lnTo>
                  <a:lnTo>
                    <a:pt x="468" y="143"/>
                  </a:lnTo>
                  <a:lnTo>
                    <a:pt x="469" y="136"/>
                  </a:lnTo>
                  <a:lnTo>
                    <a:pt x="473" y="143"/>
                  </a:lnTo>
                  <a:lnTo>
                    <a:pt x="474" y="141"/>
                  </a:lnTo>
                  <a:lnTo>
                    <a:pt x="478" y="138"/>
                  </a:lnTo>
                  <a:lnTo>
                    <a:pt x="481" y="141"/>
                  </a:lnTo>
                  <a:lnTo>
                    <a:pt x="483" y="141"/>
                  </a:lnTo>
                  <a:lnTo>
                    <a:pt x="486" y="143"/>
                  </a:lnTo>
                  <a:lnTo>
                    <a:pt x="489" y="144"/>
                  </a:lnTo>
                  <a:lnTo>
                    <a:pt x="491" y="130"/>
                  </a:lnTo>
                  <a:lnTo>
                    <a:pt x="494" y="141"/>
                  </a:lnTo>
                  <a:lnTo>
                    <a:pt x="496" y="143"/>
                  </a:lnTo>
                  <a:lnTo>
                    <a:pt x="499" y="143"/>
                  </a:lnTo>
                  <a:lnTo>
                    <a:pt x="502" y="141"/>
                  </a:lnTo>
                  <a:lnTo>
                    <a:pt x="504" y="138"/>
                  </a:lnTo>
                  <a:lnTo>
                    <a:pt x="507" y="140"/>
                  </a:lnTo>
                  <a:lnTo>
                    <a:pt x="511" y="136"/>
                  </a:lnTo>
                  <a:lnTo>
                    <a:pt x="512" y="143"/>
                  </a:lnTo>
                  <a:lnTo>
                    <a:pt x="516" y="140"/>
                  </a:lnTo>
                  <a:lnTo>
                    <a:pt x="517" y="136"/>
                  </a:lnTo>
                  <a:lnTo>
                    <a:pt x="521" y="143"/>
                  </a:lnTo>
                  <a:lnTo>
                    <a:pt x="524" y="141"/>
                  </a:lnTo>
                  <a:lnTo>
                    <a:pt x="526" y="141"/>
                  </a:lnTo>
                  <a:lnTo>
                    <a:pt x="529" y="140"/>
                  </a:lnTo>
                  <a:lnTo>
                    <a:pt x="532" y="144"/>
                  </a:lnTo>
                  <a:lnTo>
                    <a:pt x="534" y="135"/>
                  </a:lnTo>
                  <a:lnTo>
                    <a:pt x="537" y="135"/>
                  </a:lnTo>
                  <a:lnTo>
                    <a:pt x="541" y="136"/>
                  </a:lnTo>
                  <a:lnTo>
                    <a:pt x="542" y="138"/>
                  </a:lnTo>
                  <a:lnTo>
                    <a:pt x="546" y="136"/>
                  </a:lnTo>
                  <a:lnTo>
                    <a:pt x="547" y="143"/>
                  </a:lnTo>
                  <a:lnTo>
                    <a:pt x="551" y="136"/>
                  </a:lnTo>
                  <a:lnTo>
                    <a:pt x="554" y="138"/>
                  </a:lnTo>
                  <a:lnTo>
                    <a:pt x="556" y="136"/>
                  </a:lnTo>
                  <a:lnTo>
                    <a:pt x="559" y="138"/>
                  </a:lnTo>
                  <a:lnTo>
                    <a:pt x="561" y="143"/>
                  </a:lnTo>
                  <a:lnTo>
                    <a:pt x="564" y="136"/>
                  </a:lnTo>
                  <a:lnTo>
                    <a:pt x="567" y="141"/>
                  </a:lnTo>
                  <a:lnTo>
                    <a:pt x="569" y="136"/>
                  </a:lnTo>
                  <a:lnTo>
                    <a:pt x="572" y="144"/>
                  </a:lnTo>
                  <a:lnTo>
                    <a:pt x="575" y="138"/>
                  </a:lnTo>
                  <a:lnTo>
                    <a:pt x="577" y="138"/>
                  </a:lnTo>
                  <a:lnTo>
                    <a:pt x="580" y="138"/>
                  </a:lnTo>
                  <a:lnTo>
                    <a:pt x="582" y="141"/>
                  </a:lnTo>
                  <a:lnTo>
                    <a:pt x="585" y="140"/>
                  </a:lnTo>
                  <a:lnTo>
                    <a:pt x="589" y="144"/>
                  </a:lnTo>
                  <a:lnTo>
                    <a:pt x="590" y="136"/>
                  </a:lnTo>
                  <a:lnTo>
                    <a:pt x="594" y="143"/>
                  </a:lnTo>
                  <a:lnTo>
                    <a:pt x="597" y="140"/>
                  </a:lnTo>
                  <a:lnTo>
                    <a:pt x="599" y="136"/>
                  </a:lnTo>
                  <a:lnTo>
                    <a:pt x="602" y="138"/>
                  </a:lnTo>
                  <a:lnTo>
                    <a:pt x="605" y="141"/>
                  </a:lnTo>
                  <a:lnTo>
                    <a:pt x="607" y="140"/>
                  </a:lnTo>
                  <a:lnTo>
                    <a:pt x="610" y="135"/>
                  </a:lnTo>
                  <a:lnTo>
                    <a:pt x="612" y="131"/>
                  </a:lnTo>
                  <a:lnTo>
                    <a:pt x="615" y="141"/>
                  </a:lnTo>
                  <a:lnTo>
                    <a:pt x="619" y="138"/>
                  </a:lnTo>
                  <a:lnTo>
                    <a:pt x="620" y="144"/>
                  </a:lnTo>
                  <a:lnTo>
                    <a:pt x="624" y="140"/>
                  </a:lnTo>
                  <a:lnTo>
                    <a:pt x="625" y="141"/>
                  </a:lnTo>
                  <a:lnTo>
                    <a:pt x="629" y="138"/>
                  </a:lnTo>
                  <a:lnTo>
                    <a:pt x="632" y="140"/>
                  </a:lnTo>
                  <a:lnTo>
                    <a:pt x="634" y="135"/>
                  </a:lnTo>
                  <a:lnTo>
                    <a:pt x="637" y="143"/>
                  </a:lnTo>
                  <a:lnTo>
                    <a:pt x="640" y="140"/>
                  </a:lnTo>
                  <a:lnTo>
                    <a:pt x="642" y="141"/>
                  </a:lnTo>
                  <a:lnTo>
                    <a:pt x="645" y="143"/>
                  </a:lnTo>
                  <a:lnTo>
                    <a:pt x="647" y="138"/>
                  </a:lnTo>
                  <a:lnTo>
                    <a:pt x="650" y="138"/>
                  </a:lnTo>
                  <a:lnTo>
                    <a:pt x="653" y="143"/>
                  </a:lnTo>
                  <a:lnTo>
                    <a:pt x="655" y="138"/>
                  </a:lnTo>
                  <a:lnTo>
                    <a:pt x="658" y="138"/>
                  </a:lnTo>
                  <a:lnTo>
                    <a:pt x="662" y="135"/>
                  </a:lnTo>
                  <a:lnTo>
                    <a:pt x="663" y="130"/>
                  </a:lnTo>
                  <a:lnTo>
                    <a:pt x="667" y="140"/>
                  </a:lnTo>
                  <a:lnTo>
                    <a:pt x="670" y="125"/>
                  </a:lnTo>
                  <a:lnTo>
                    <a:pt x="672" y="141"/>
                  </a:lnTo>
                  <a:lnTo>
                    <a:pt x="675" y="131"/>
                  </a:lnTo>
                  <a:lnTo>
                    <a:pt x="677" y="131"/>
                  </a:lnTo>
                  <a:lnTo>
                    <a:pt x="680" y="143"/>
                  </a:lnTo>
                  <a:lnTo>
                    <a:pt x="683" y="138"/>
                  </a:lnTo>
                  <a:lnTo>
                    <a:pt x="685" y="130"/>
                  </a:lnTo>
                  <a:lnTo>
                    <a:pt x="688" y="141"/>
                  </a:lnTo>
                  <a:lnTo>
                    <a:pt x="692" y="133"/>
                  </a:lnTo>
                  <a:lnTo>
                    <a:pt x="693" y="140"/>
                  </a:lnTo>
                  <a:lnTo>
                    <a:pt x="697" y="138"/>
                  </a:lnTo>
                  <a:lnTo>
                    <a:pt x="698" y="141"/>
                  </a:lnTo>
                  <a:lnTo>
                    <a:pt x="702" y="138"/>
                  </a:lnTo>
                  <a:lnTo>
                    <a:pt x="705" y="131"/>
                  </a:lnTo>
                  <a:lnTo>
                    <a:pt x="707" y="138"/>
                  </a:lnTo>
                  <a:lnTo>
                    <a:pt x="710" y="135"/>
                  </a:lnTo>
                  <a:lnTo>
                    <a:pt x="712" y="141"/>
                  </a:lnTo>
                  <a:lnTo>
                    <a:pt x="715" y="138"/>
                  </a:lnTo>
                  <a:lnTo>
                    <a:pt x="718" y="143"/>
                  </a:lnTo>
                  <a:lnTo>
                    <a:pt x="720" y="135"/>
                  </a:lnTo>
                  <a:lnTo>
                    <a:pt x="723" y="128"/>
                  </a:lnTo>
                  <a:lnTo>
                    <a:pt x="726" y="138"/>
                  </a:lnTo>
                  <a:lnTo>
                    <a:pt x="728" y="138"/>
                  </a:lnTo>
                  <a:lnTo>
                    <a:pt x="731" y="131"/>
                  </a:lnTo>
                  <a:lnTo>
                    <a:pt x="735" y="133"/>
                  </a:lnTo>
                  <a:lnTo>
                    <a:pt x="736" y="136"/>
                  </a:lnTo>
                  <a:lnTo>
                    <a:pt x="740" y="135"/>
                  </a:lnTo>
                  <a:lnTo>
                    <a:pt x="741" y="138"/>
                  </a:lnTo>
                  <a:lnTo>
                    <a:pt x="745" y="141"/>
                  </a:lnTo>
                  <a:lnTo>
                    <a:pt x="748" y="140"/>
                  </a:lnTo>
                  <a:lnTo>
                    <a:pt x="750" y="131"/>
                  </a:lnTo>
                  <a:lnTo>
                    <a:pt x="753" y="138"/>
                  </a:lnTo>
                  <a:lnTo>
                    <a:pt x="756" y="135"/>
                  </a:lnTo>
                  <a:lnTo>
                    <a:pt x="758" y="140"/>
                  </a:lnTo>
                  <a:lnTo>
                    <a:pt x="761" y="133"/>
                  </a:lnTo>
                  <a:lnTo>
                    <a:pt x="763" y="141"/>
                  </a:lnTo>
                  <a:lnTo>
                    <a:pt x="766" y="143"/>
                  </a:lnTo>
                  <a:lnTo>
                    <a:pt x="770" y="136"/>
                  </a:lnTo>
                  <a:lnTo>
                    <a:pt x="771" y="140"/>
                  </a:lnTo>
                  <a:lnTo>
                    <a:pt x="775" y="133"/>
                  </a:lnTo>
                  <a:lnTo>
                    <a:pt x="778" y="140"/>
                  </a:lnTo>
                  <a:lnTo>
                    <a:pt x="780" y="144"/>
                  </a:lnTo>
                  <a:lnTo>
                    <a:pt x="783" y="141"/>
                  </a:lnTo>
                  <a:lnTo>
                    <a:pt x="785" y="141"/>
                  </a:lnTo>
                  <a:lnTo>
                    <a:pt x="788" y="136"/>
                  </a:lnTo>
                  <a:lnTo>
                    <a:pt x="791" y="133"/>
                  </a:lnTo>
                  <a:lnTo>
                    <a:pt x="793" y="141"/>
                  </a:lnTo>
                  <a:lnTo>
                    <a:pt x="796" y="138"/>
                  </a:lnTo>
                  <a:lnTo>
                    <a:pt x="799" y="143"/>
                  </a:lnTo>
                  <a:lnTo>
                    <a:pt x="801" y="125"/>
                  </a:lnTo>
                  <a:lnTo>
                    <a:pt x="804" y="141"/>
                  </a:lnTo>
                  <a:lnTo>
                    <a:pt x="806" y="133"/>
                  </a:lnTo>
                  <a:lnTo>
                    <a:pt x="809" y="143"/>
                  </a:lnTo>
                  <a:lnTo>
                    <a:pt x="813" y="141"/>
                  </a:lnTo>
                  <a:lnTo>
                    <a:pt x="814" y="138"/>
                  </a:lnTo>
                  <a:lnTo>
                    <a:pt x="818" y="140"/>
                  </a:lnTo>
                  <a:lnTo>
                    <a:pt x="821" y="136"/>
                  </a:lnTo>
                  <a:lnTo>
                    <a:pt x="823" y="133"/>
                  </a:lnTo>
                  <a:lnTo>
                    <a:pt x="826" y="133"/>
                  </a:lnTo>
                  <a:lnTo>
                    <a:pt x="828" y="143"/>
                  </a:lnTo>
                  <a:lnTo>
                    <a:pt x="831" y="138"/>
                  </a:lnTo>
                  <a:lnTo>
                    <a:pt x="834" y="143"/>
                  </a:lnTo>
                  <a:lnTo>
                    <a:pt x="836" y="138"/>
                  </a:lnTo>
                  <a:lnTo>
                    <a:pt x="839" y="140"/>
                  </a:lnTo>
                  <a:lnTo>
                    <a:pt x="843" y="136"/>
                  </a:lnTo>
                  <a:lnTo>
                    <a:pt x="844" y="140"/>
                  </a:lnTo>
                  <a:lnTo>
                    <a:pt x="848" y="136"/>
                  </a:lnTo>
                  <a:lnTo>
                    <a:pt x="849" y="141"/>
                  </a:lnTo>
                  <a:lnTo>
                    <a:pt x="853" y="144"/>
                  </a:lnTo>
                  <a:lnTo>
                    <a:pt x="856" y="138"/>
                  </a:lnTo>
                  <a:lnTo>
                    <a:pt x="858" y="136"/>
                  </a:lnTo>
                  <a:lnTo>
                    <a:pt x="861" y="136"/>
                  </a:lnTo>
                  <a:lnTo>
                    <a:pt x="864" y="143"/>
                  </a:lnTo>
                  <a:lnTo>
                    <a:pt x="866" y="138"/>
                  </a:lnTo>
                  <a:lnTo>
                    <a:pt x="869" y="141"/>
                  </a:lnTo>
                  <a:lnTo>
                    <a:pt x="873" y="138"/>
                  </a:lnTo>
                  <a:lnTo>
                    <a:pt x="874" y="141"/>
                  </a:lnTo>
                  <a:lnTo>
                    <a:pt x="877" y="131"/>
                  </a:lnTo>
                  <a:lnTo>
                    <a:pt x="879" y="141"/>
                  </a:lnTo>
                  <a:lnTo>
                    <a:pt x="882" y="138"/>
                  </a:lnTo>
                  <a:lnTo>
                    <a:pt x="886" y="135"/>
                  </a:lnTo>
                  <a:lnTo>
                    <a:pt x="887" y="136"/>
                  </a:lnTo>
                  <a:lnTo>
                    <a:pt x="891" y="136"/>
                  </a:lnTo>
                  <a:lnTo>
                    <a:pt x="892" y="136"/>
                  </a:lnTo>
                  <a:lnTo>
                    <a:pt x="896" y="138"/>
                  </a:lnTo>
                  <a:lnTo>
                    <a:pt x="899" y="140"/>
                  </a:lnTo>
                  <a:lnTo>
                    <a:pt x="901" y="135"/>
                  </a:lnTo>
                  <a:lnTo>
                    <a:pt x="904" y="140"/>
                  </a:lnTo>
                  <a:lnTo>
                    <a:pt x="907" y="135"/>
                  </a:lnTo>
                  <a:lnTo>
                    <a:pt x="909" y="128"/>
                  </a:lnTo>
                  <a:lnTo>
                    <a:pt x="912" y="131"/>
                  </a:lnTo>
                  <a:lnTo>
                    <a:pt x="914" y="141"/>
                  </a:lnTo>
                  <a:lnTo>
                    <a:pt x="917" y="128"/>
                  </a:lnTo>
                  <a:lnTo>
                    <a:pt x="921" y="143"/>
                  </a:lnTo>
                  <a:lnTo>
                    <a:pt x="922" y="141"/>
                  </a:lnTo>
                  <a:lnTo>
                    <a:pt x="926" y="141"/>
                  </a:lnTo>
                  <a:lnTo>
                    <a:pt x="929" y="135"/>
                  </a:lnTo>
                  <a:lnTo>
                    <a:pt x="931" y="141"/>
                  </a:lnTo>
                  <a:lnTo>
                    <a:pt x="934" y="133"/>
                  </a:lnTo>
                  <a:lnTo>
                    <a:pt x="937" y="133"/>
                  </a:lnTo>
                  <a:lnTo>
                    <a:pt x="939" y="133"/>
                  </a:lnTo>
                  <a:lnTo>
                    <a:pt x="942" y="141"/>
                  </a:lnTo>
                  <a:lnTo>
                    <a:pt x="944" y="143"/>
                  </a:lnTo>
                  <a:lnTo>
                    <a:pt x="947" y="130"/>
                  </a:lnTo>
                  <a:lnTo>
                    <a:pt x="950" y="136"/>
                  </a:lnTo>
                  <a:lnTo>
                    <a:pt x="952" y="143"/>
                  </a:lnTo>
                  <a:lnTo>
                    <a:pt x="955" y="140"/>
                  </a:lnTo>
                  <a:lnTo>
                    <a:pt x="957" y="123"/>
                  </a:lnTo>
                  <a:lnTo>
                    <a:pt x="960" y="136"/>
                  </a:lnTo>
                  <a:lnTo>
                    <a:pt x="964" y="135"/>
                  </a:lnTo>
                  <a:lnTo>
                    <a:pt x="965" y="140"/>
                  </a:lnTo>
                  <a:lnTo>
                    <a:pt x="969" y="140"/>
                  </a:lnTo>
                  <a:lnTo>
                    <a:pt x="972" y="135"/>
                  </a:lnTo>
                  <a:lnTo>
                    <a:pt x="974" y="140"/>
                  </a:lnTo>
                  <a:lnTo>
                    <a:pt x="977" y="136"/>
                  </a:lnTo>
                  <a:lnTo>
                    <a:pt x="979" y="138"/>
                  </a:lnTo>
                  <a:lnTo>
                    <a:pt x="982" y="141"/>
                  </a:lnTo>
                  <a:lnTo>
                    <a:pt x="985" y="120"/>
                  </a:lnTo>
                  <a:lnTo>
                    <a:pt x="987" y="135"/>
                  </a:lnTo>
                  <a:lnTo>
                    <a:pt x="990" y="135"/>
                  </a:lnTo>
                  <a:lnTo>
                    <a:pt x="994" y="144"/>
                  </a:lnTo>
                  <a:lnTo>
                    <a:pt x="995" y="140"/>
                  </a:lnTo>
                  <a:lnTo>
                    <a:pt x="999" y="128"/>
                  </a:lnTo>
                  <a:lnTo>
                    <a:pt x="1002" y="136"/>
                  </a:lnTo>
                  <a:lnTo>
                    <a:pt x="1004" y="133"/>
                  </a:lnTo>
                  <a:lnTo>
                    <a:pt x="1007" y="130"/>
                  </a:lnTo>
                  <a:lnTo>
                    <a:pt x="1009" y="141"/>
                  </a:lnTo>
                  <a:lnTo>
                    <a:pt x="1012" y="138"/>
                  </a:lnTo>
                  <a:lnTo>
                    <a:pt x="1015" y="141"/>
                  </a:lnTo>
                  <a:lnTo>
                    <a:pt x="1017" y="120"/>
                  </a:lnTo>
                  <a:lnTo>
                    <a:pt x="1020" y="135"/>
                  </a:lnTo>
                  <a:lnTo>
                    <a:pt x="1024" y="128"/>
                  </a:lnTo>
                  <a:lnTo>
                    <a:pt x="1025" y="128"/>
                  </a:lnTo>
                  <a:lnTo>
                    <a:pt x="1028" y="135"/>
                  </a:lnTo>
                  <a:lnTo>
                    <a:pt x="1030" y="131"/>
                  </a:lnTo>
                  <a:lnTo>
                    <a:pt x="1033" y="140"/>
                  </a:lnTo>
                  <a:lnTo>
                    <a:pt x="1037" y="116"/>
                  </a:lnTo>
                  <a:lnTo>
                    <a:pt x="1038" y="138"/>
                  </a:lnTo>
                  <a:lnTo>
                    <a:pt x="1042" y="138"/>
                  </a:lnTo>
                  <a:lnTo>
                    <a:pt x="1043" y="115"/>
                  </a:lnTo>
                  <a:lnTo>
                    <a:pt x="1047" y="123"/>
                  </a:lnTo>
                  <a:lnTo>
                    <a:pt x="1050" y="138"/>
                  </a:lnTo>
                  <a:lnTo>
                    <a:pt x="1052" y="135"/>
                  </a:lnTo>
                  <a:lnTo>
                    <a:pt x="1055" y="133"/>
                  </a:lnTo>
                  <a:lnTo>
                    <a:pt x="1058" y="126"/>
                  </a:lnTo>
                  <a:lnTo>
                    <a:pt x="1060" y="126"/>
                  </a:lnTo>
                  <a:lnTo>
                    <a:pt x="1063" y="138"/>
                  </a:lnTo>
                  <a:lnTo>
                    <a:pt x="1067" y="120"/>
                  </a:lnTo>
                  <a:lnTo>
                    <a:pt x="1068" y="123"/>
                  </a:lnTo>
                  <a:lnTo>
                    <a:pt x="1072" y="116"/>
                  </a:lnTo>
                  <a:lnTo>
                    <a:pt x="1073" y="111"/>
                  </a:lnTo>
                  <a:lnTo>
                    <a:pt x="1077" y="106"/>
                  </a:lnTo>
                  <a:lnTo>
                    <a:pt x="1080" y="138"/>
                  </a:lnTo>
                  <a:lnTo>
                    <a:pt x="1082" y="110"/>
                  </a:lnTo>
                  <a:lnTo>
                    <a:pt x="1085" y="116"/>
                  </a:lnTo>
                  <a:lnTo>
                    <a:pt x="1088" y="98"/>
                  </a:lnTo>
                  <a:lnTo>
                    <a:pt x="1090" y="121"/>
                  </a:lnTo>
                  <a:lnTo>
                    <a:pt x="1093" y="130"/>
                  </a:lnTo>
                  <a:lnTo>
                    <a:pt x="1095" y="113"/>
                  </a:lnTo>
                  <a:lnTo>
                    <a:pt x="1098" y="96"/>
                  </a:lnTo>
                  <a:lnTo>
                    <a:pt x="1101" y="128"/>
                  </a:lnTo>
                  <a:lnTo>
                    <a:pt x="1103" y="120"/>
                  </a:lnTo>
                  <a:lnTo>
                    <a:pt x="1106" y="116"/>
                  </a:lnTo>
                  <a:lnTo>
                    <a:pt x="1110" y="108"/>
                  </a:lnTo>
                  <a:lnTo>
                    <a:pt x="1111" y="85"/>
                  </a:lnTo>
                  <a:lnTo>
                    <a:pt x="1115" y="133"/>
                  </a:lnTo>
                  <a:lnTo>
                    <a:pt x="1116" y="106"/>
                  </a:lnTo>
                  <a:lnTo>
                    <a:pt x="1120" y="105"/>
                  </a:lnTo>
                  <a:lnTo>
                    <a:pt x="1123" y="88"/>
                  </a:lnTo>
                  <a:lnTo>
                    <a:pt x="1125" y="85"/>
                  </a:lnTo>
                  <a:lnTo>
                    <a:pt x="1128" y="58"/>
                  </a:lnTo>
                  <a:lnTo>
                    <a:pt x="1131" y="52"/>
                  </a:lnTo>
                  <a:lnTo>
                    <a:pt x="1133" y="91"/>
                  </a:lnTo>
                  <a:lnTo>
                    <a:pt x="1136" y="91"/>
                  </a:lnTo>
                  <a:lnTo>
                    <a:pt x="1138" y="0"/>
                  </a:lnTo>
                  <a:lnTo>
                    <a:pt x="1141" y="95"/>
                  </a:lnTo>
                  <a:lnTo>
                    <a:pt x="1145" y="116"/>
                  </a:lnTo>
                  <a:lnTo>
                    <a:pt x="1146" y="111"/>
                  </a:lnTo>
                  <a:lnTo>
                    <a:pt x="1150" y="93"/>
                  </a:lnTo>
                  <a:lnTo>
                    <a:pt x="1153" y="116"/>
                  </a:lnTo>
                  <a:lnTo>
                    <a:pt x="1155" y="67"/>
                  </a:lnTo>
                  <a:lnTo>
                    <a:pt x="1158" y="110"/>
                  </a:lnTo>
                  <a:lnTo>
                    <a:pt x="1160" y="48"/>
                  </a:lnTo>
                  <a:lnTo>
                    <a:pt x="1163" y="138"/>
                  </a:lnTo>
                  <a:lnTo>
                    <a:pt x="1166" y="116"/>
                  </a:lnTo>
                  <a:lnTo>
                    <a:pt x="1168" y="105"/>
                  </a:lnTo>
                  <a:lnTo>
                    <a:pt x="1171" y="98"/>
                  </a:lnTo>
                  <a:lnTo>
                    <a:pt x="1174" y="126"/>
                  </a:lnTo>
                  <a:lnTo>
                    <a:pt x="1176" y="106"/>
                  </a:lnTo>
                  <a:lnTo>
                    <a:pt x="1179" y="125"/>
                  </a:lnTo>
                  <a:lnTo>
                    <a:pt x="1181" y="125"/>
                  </a:lnTo>
                  <a:lnTo>
                    <a:pt x="1184" y="123"/>
                  </a:lnTo>
                  <a:lnTo>
                    <a:pt x="1188" y="138"/>
                  </a:lnTo>
                  <a:lnTo>
                    <a:pt x="1189" y="118"/>
                  </a:lnTo>
                  <a:lnTo>
                    <a:pt x="1193" y="125"/>
                  </a:lnTo>
                  <a:lnTo>
                    <a:pt x="1196" y="140"/>
                  </a:lnTo>
                  <a:lnTo>
                    <a:pt x="1198" y="133"/>
                  </a:lnTo>
                  <a:lnTo>
                    <a:pt x="1201" y="115"/>
                  </a:lnTo>
                  <a:lnTo>
                    <a:pt x="1203" y="130"/>
                  </a:lnTo>
                  <a:lnTo>
                    <a:pt x="1206" y="135"/>
                  </a:lnTo>
                  <a:lnTo>
                    <a:pt x="1209" y="141"/>
                  </a:lnTo>
                  <a:lnTo>
                    <a:pt x="1211" y="140"/>
                  </a:lnTo>
                  <a:lnTo>
                    <a:pt x="1214" y="138"/>
                  </a:lnTo>
                  <a:lnTo>
                    <a:pt x="1218" y="140"/>
                  </a:lnTo>
                  <a:lnTo>
                    <a:pt x="1219" y="135"/>
                  </a:lnTo>
                  <a:lnTo>
                    <a:pt x="1223" y="125"/>
                  </a:lnTo>
                  <a:lnTo>
                    <a:pt x="1224" y="141"/>
                  </a:lnTo>
                  <a:lnTo>
                    <a:pt x="1228" y="135"/>
                  </a:lnTo>
                  <a:lnTo>
                    <a:pt x="1231" y="126"/>
                  </a:lnTo>
                  <a:lnTo>
                    <a:pt x="1233" y="118"/>
                  </a:lnTo>
                  <a:lnTo>
                    <a:pt x="1236" y="135"/>
                  </a:lnTo>
                  <a:lnTo>
                    <a:pt x="1239" y="136"/>
                  </a:lnTo>
                  <a:lnTo>
                    <a:pt x="1241" y="133"/>
                  </a:lnTo>
                  <a:lnTo>
                    <a:pt x="1244" y="135"/>
                  </a:lnTo>
                  <a:lnTo>
                    <a:pt x="1248" y="143"/>
                  </a:lnTo>
                  <a:lnTo>
                    <a:pt x="1249" y="136"/>
                  </a:lnTo>
                  <a:lnTo>
                    <a:pt x="1252" y="136"/>
                  </a:lnTo>
                  <a:lnTo>
                    <a:pt x="1254" y="130"/>
                  </a:lnTo>
                  <a:lnTo>
                    <a:pt x="1257" y="108"/>
                  </a:lnTo>
                  <a:lnTo>
                    <a:pt x="1261" y="140"/>
                  </a:lnTo>
                  <a:lnTo>
                    <a:pt x="1262" y="123"/>
                  </a:lnTo>
                  <a:lnTo>
                    <a:pt x="1266" y="140"/>
                  </a:lnTo>
                  <a:lnTo>
                    <a:pt x="1269" y="143"/>
                  </a:lnTo>
                  <a:lnTo>
                    <a:pt x="1271" y="133"/>
                  </a:lnTo>
                  <a:lnTo>
                    <a:pt x="1274" y="138"/>
                  </a:lnTo>
                  <a:lnTo>
                    <a:pt x="1276" y="133"/>
                  </a:lnTo>
                  <a:lnTo>
                    <a:pt x="1279" y="140"/>
                  </a:lnTo>
                  <a:lnTo>
                    <a:pt x="1282" y="135"/>
                  </a:lnTo>
                  <a:lnTo>
                    <a:pt x="1284" y="126"/>
                  </a:lnTo>
                  <a:lnTo>
                    <a:pt x="1287" y="141"/>
                  </a:lnTo>
                  <a:lnTo>
                    <a:pt x="1289" y="133"/>
                  </a:lnTo>
                  <a:lnTo>
                    <a:pt x="1292" y="136"/>
                  </a:lnTo>
                  <a:lnTo>
                    <a:pt x="1296" y="141"/>
                  </a:lnTo>
                  <a:lnTo>
                    <a:pt x="1297" y="113"/>
                  </a:lnTo>
                  <a:lnTo>
                    <a:pt x="1301" y="141"/>
                  </a:lnTo>
                  <a:lnTo>
                    <a:pt x="1304" y="135"/>
                  </a:lnTo>
                  <a:lnTo>
                    <a:pt x="1306" y="128"/>
                  </a:lnTo>
                  <a:lnTo>
                    <a:pt x="1309" y="140"/>
                  </a:lnTo>
                  <a:lnTo>
                    <a:pt x="1312" y="138"/>
                  </a:lnTo>
                  <a:lnTo>
                    <a:pt x="1314" y="136"/>
                  </a:lnTo>
                  <a:lnTo>
                    <a:pt x="1317" y="143"/>
                  </a:lnTo>
                  <a:lnTo>
                    <a:pt x="1319" y="136"/>
                  </a:lnTo>
                  <a:lnTo>
                    <a:pt x="1322" y="144"/>
                  </a:lnTo>
                  <a:lnTo>
                    <a:pt x="1325" y="136"/>
                  </a:lnTo>
                  <a:lnTo>
                    <a:pt x="1327" y="141"/>
                  </a:lnTo>
                  <a:lnTo>
                    <a:pt x="1330" y="133"/>
                  </a:lnTo>
                  <a:lnTo>
                    <a:pt x="1334" y="133"/>
                  </a:lnTo>
                  <a:lnTo>
                    <a:pt x="1335" y="144"/>
                  </a:lnTo>
                  <a:lnTo>
                    <a:pt x="1339" y="135"/>
                  </a:lnTo>
                  <a:lnTo>
                    <a:pt x="1340" y="135"/>
                  </a:lnTo>
                  <a:lnTo>
                    <a:pt x="1344" y="143"/>
                  </a:lnTo>
                  <a:lnTo>
                    <a:pt x="1347" y="133"/>
                  </a:lnTo>
                  <a:lnTo>
                    <a:pt x="1349" y="133"/>
                  </a:lnTo>
                  <a:lnTo>
                    <a:pt x="1352" y="141"/>
                  </a:lnTo>
                  <a:lnTo>
                    <a:pt x="1355" y="135"/>
                  </a:lnTo>
                  <a:lnTo>
                    <a:pt x="1357" y="136"/>
                  </a:lnTo>
                  <a:lnTo>
                    <a:pt x="1360" y="141"/>
                  </a:lnTo>
                  <a:lnTo>
                    <a:pt x="1362" y="141"/>
                  </a:lnTo>
                  <a:lnTo>
                    <a:pt x="1365" y="136"/>
                  </a:lnTo>
                  <a:lnTo>
                    <a:pt x="1369" y="141"/>
                  </a:lnTo>
                  <a:lnTo>
                    <a:pt x="1370" y="138"/>
                  </a:lnTo>
                  <a:lnTo>
                    <a:pt x="1374" y="140"/>
                  </a:lnTo>
                  <a:lnTo>
                    <a:pt x="1377" y="133"/>
                  </a:lnTo>
                  <a:lnTo>
                    <a:pt x="1379" y="141"/>
                  </a:lnTo>
                  <a:lnTo>
                    <a:pt x="1382" y="135"/>
                  </a:lnTo>
                  <a:lnTo>
                    <a:pt x="1384" y="141"/>
                  </a:lnTo>
                  <a:lnTo>
                    <a:pt x="1387" y="140"/>
                  </a:lnTo>
                  <a:lnTo>
                    <a:pt x="1390" y="140"/>
                  </a:lnTo>
                  <a:lnTo>
                    <a:pt x="1392" y="135"/>
                  </a:lnTo>
                  <a:lnTo>
                    <a:pt x="1395" y="140"/>
                  </a:lnTo>
                  <a:lnTo>
                    <a:pt x="1399" y="138"/>
                  </a:lnTo>
                  <a:lnTo>
                    <a:pt x="1400" y="130"/>
                  </a:lnTo>
                  <a:lnTo>
                    <a:pt x="1403" y="135"/>
                  </a:lnTo>
                  <a:lnTo>
                    <a:pt x="1405" y="138"/>
                  </a:lnTo>
                  <a:lnTo>
                    <a:pt x="1408" y="140"/>
                  </a:lnTo>
                  <a:lnTo>
                    <a:pt x="1412" y="141"/>
                  </a:lnTo>
                  <a:lnTo>
                    <a:pt x="1413" y="141"/>
                  </a:lnTo>
                  <a:lnTo>
                    <a:pt x="1417" y="138"/>
                  </a:lnTo>
                  <a:lnTo>
                    <a:pt x="1420" y="140"/>
                  </a:lnTo>
                  <a:lnTo>
                    <a:pt x="1422" y="140"/>
                  </a:lnTo>
                  <a:lnTo>
                    <a:pt x="1425" y="143"/>
                  </a:lnTo>
                  <a:lnTo>
                    <a:pt x="1427" y="143"/>
                  </a:lnTo>
                  <a:lnTo>
                    <a:pt x="1430" y="141"/>
                  </a:lnTo>
                  <a:lnTo>
                    <a:pt x="1433" y="140"/>
                  </a:lnTo>
                  <a:lnTo>
                    <a:pt x="1435" y="131"/>
                  </a:lnTo>
                  <a:lnTo>
                    <a:pt x="1438" y="138"/>
                  </a:lnTo>
                  <a:lnTo>
                    <a:pt x="1442" y="143"/>
                  </a:lnTo>
                  <a:lnTo>
                    <a:pt x="1443" y="136"/>
                  </a:lnTo>
                  <a:lnTo>
                    <a:pt x="1447" y="138"/>
                  </a:lnTo>
                  <a:lnTo>
                    <a:pt x="1448" y="138"/>
                  </a:lnTo>
                  <a:lnTo>
                    <a:pt x="1452" y="136"/>
                  </a:lnTo>
                  <a:lnTo>
                    <a:pt x="1455" y="135"/>
                  </a:lnTo>
                  <a:lnTo>
                    <a:pt x="1457" y="133"/>
                  </a:lnTo>
                  <a:lnTo>
                    <a:pt x="1460" y="133"/>
                  </a:lnTo>
                  <a:lnTo>
                    <a:pt x="1463" y="136"/>
                  </a:lnTo>
                  <a:lnTo>
                    <a:pt x="1465" y="135"/>
                  </a:lnTo>
                  <a:lnTo>
                    <a:pt x="1468" y="143"/>
                  </a:lnTo>
                  <a:lnTo>
                    <a:pt x="1470" y="136"/>
                  </a:lnTo>
                  <a:lnTo>
                    <a:pt x="1473" y="135"/>
                  </a:lnTo>
                  <a:lnTo>
                    <a:pt x="1476" y="141"/>
                  </a:lnTo>
                  <a:lnTo>
                    <a:pt x="1478" y="136"/>
                  </a:lnTo>
                  <a:lnTo>
                    <a:pt x="1481" y="126"/>
                  </a:lnTo>
                  <a:lnTo>
                    <a:pt x="1485" y="131"/>
                  </a:lnTo>
                  <a:lnTo>
                    <a:pt x="1486" y="141"/>
                  </a:lnTo>
                  <a:lnTo>
                    <a:pt x="1490" y="140"/>
                  </a:lnTo>
                  <a:lnTo>
                    <a:pt x="1491" y="141"/>
                  </a:lnTo>
                  <a:lnTo>
                    <a:pt x="1495" y="130"/>
                  </a:lnTo>
                  <a:lnTo>
                    <a:pt x="1498" y="141"/>
                  </a:lnTo>
                  <a:lnTo>
                    <a:pt x="1500" y="135"/>
                  </a:lnTo>
                  <a:lnTo>
                    <a:pt x="1503" y="144"/>
                  </a:lnTo>
                  <a:lnTo>
                    <a:pt x="1506" y="130"/>
                  </a:lnTo>
                  <a:lnTo>
                    <a:pt x="1508" y="141"/>
                  </a:lnTo>
                  <a:lnTo>
                    <a:pt x="1511" y="140"/>
                  </a:lnTo>
                  <a:lnTo>
                    <a:pt x="1515" y="138"/>
                  </a:lnTo>
                  <a:lnTo>
                    <a:pt x="1516" y="140"/>
                  </a:lnTo>
                  <a:lnTo>
                    <a:pt x="1520" y="141"/>
                  </a:lnTo>
                  <a:lnTo>
                    <a:pt x="1521" y="144"/>
                  </a:lnTo>
                  <a:lnTo>
                    <a:pt x="1525" y="131"/>
                  </a:lnTo>
                  <a:lnTo>
                    <a:pt x="1528" y="131"/>
                  </a:lnTo>
                  <a:lnTo>
                    <a:pt x="1530" y="143"/>
                  </a:lnTo>
                  <a:lnTo>
                    <a:pt x="1533" y="141"/>
                  </a:lnTo>
                  <a:lnTo>
                    <a:pt x="1535" y="141"/>
                  </a:lnTo>
                  <a:lnTo>
                    <a:pt x="1538" y="138"/>
                  </a:lnTo>
                  <a:lnTo>
                    <a:pt x="1541" y="141"/>
                  </a:lnTo>
                  <a:lnTo>
                    <a:pt x="1543" y="140"/>
                  </a:lnTo>
                  <a:lnTo>
                    <a:pt x="1546" y="136"/>
                  </a:lnTo>
                  <a:lnTo>
                    <a:pt x="1550" y="133"/>
                  </a:lnTo>
                  <a:lnTo>
                    <a:pt x="1551" y="143"/>
                  </a:lnTo>
                  <a:lnTo>
                    <a:pt x="1554" y="133"/>
                  </a:lnTo>
                  <a:lnTo>
                    <a:pt x="1556" y="130"/>
                  </a:lnTo>
                  <a:lnTo>
                    <a:pt x="1559" y="141"/>
                  </a:lnTo>
                  <a:lnTo>
                    <a:pt x="1563" y="133"/>
                  </a:lnTo>
                  <a:lnTo>
                    <a:pt x="1564" y="138"/>
                  </a:lnTo>
                  <a:lnTo>
                    <a:pt x="1568" y="140"/>
                  </a:lnTo>
                  <a:lnTo>
                    <a:pt x="1571" y="136"/>
                  </a:lnTo>
                  <a:lnTo>
                    <a:pt x="1573" y="136"/>
                  </a:lnTo>
                  <a:lnTo>
                    <a:pt x="1576" y="143"/>
                  </a:lnTo>
                  <a:lnTo>
                    <a:pt x="1579" y="135"/>
                  </a:lnTo>
                  <a:lnTo>
                    <a:pt x="1581" y="144"/>
                  </a:lnTo>
                  <a:lnTo>
                    <a:pt x="1584" y="136"/>
                  </a:lnTo>
                  <a:lnTo>
                    <a:pt x="1586" y="140"/>
                  </a:lnTo>
                  <a:lnTo>
                    <a:pt x="1589" y="138"/>
                  </a:lnTo>
                  <a:lnTo>
                    <a:pt x="1593" y="141"/>
                  </a:lnTo>
                  <a:lnTo>
                    <a:pt x="1594" y="135"/>
                  </a:lnTo>
                  <a:lnTo>
                    <a:pt x="1598" y="133"/>
                  </a:lnTo>
                  <a:lnTo>
                    <a:pt x="1601" y="133"/>
                  </a:lnTo>
                  <a:lnTo>
                    <a:pt x="1603" y="140"/>
                  </a:lnTo>
                  <a:lnTo>
                    <a:pt x="1606" y="140"/>
                  </a:lnTo>
                  <a:lnTo>
                    <a:pt x="1608" y="141"/>
                  </a:lnTo>
                  <a:lnTo>
                    <a:pt x="1611" y="138"/>
                  </a:lnTo>
                  <a:lnTo>
                    <a:pt x="1614" y="133"/>
                  </a:lnTo>
                  <a:lnTo>
                    <a:pt x="1616" y="140"/>
                  </a:lnTo>
                  <a:lnTo>
                    <a:pt x="1619" y="136"/>
                  </a:lnTo>
                  <a:lnTo>
                    <a:pt x="1621" y="135"/>
                  </a:lnTo>
                  <a:lnTo>
                    <a:pt x="1624" y="140"/>
                  </a:lnTo>
                  <a:lnTo>
                    <a:pt x="1627" y="136"/>
                  </a:lnTo>
                  <a:lnTo>
                    <a:pt x="1629" y="138"/>
                  </a:lnTo>
                  <a:lnTo>
                    <a:pt x="1632" y="143"/>
                  </a:lnTo>
                  <a:lnTo>
                    <a:pt x="1636" y="138"/>
                  </a:lnTo>
                  <a:lnTo>
                    <a:pt x="1637" y="136"/>
                  </a:lnTo>
                  <a:lnTo>
                    <a:pt x="1641" y="141"/>
                  </a:lnTo>
                  <a:lnTo>
                    <a:pt x="1644" y="136"/>
                  </a:lnTo>
                  <a:lnTo>
                    <a:pt x="1646" y="136"/>
                  </a:lnTo>
                  <a:lnTo>
                    <a:pt x="1649" y="140"/>
                  </a:lnTo>
                  <a:lnTo>
                    <a:pt x="1651" y="135"/>
                  </a:lnTo>
                  <a:lnTo>
                    <a:pt x="1654" y="133"/>
                  </a:lnTo>
                  <a:lnTo>
                    <a:pt x="1657" y="135"/>
                  </a:lnTo>
                  <a:lnTo>
                    <a:pt x="1659" y="141"/>
                  </a:lnTo>
                  <a:lnTo>
                    <a:pt x="1662" y="143"/>
                  </a:lnTo>
                  <a:lnTo>
                    <a:pt x="1666" y="138"/>
                  </a:lnTo>
                  <a:lnTo>
                    <a:pt x="1667" y="138"/>
                  </a:lnTo>
                  <a:lnTo>
                    <a:pt x="1671" y="138"/>
                  </a:lnTo>
                  <a:lnTo>
                    <a:pt x="1672" y="140"/>
                  </a:lnTo>
                  <a:lnTo>
                    <a:pt x="1676" y="138"/>
                  </a:lnTo>
                  <a:lnTo>
                    <a:pt x="1679" y="131"/>
                  </a:lnTo>
                  <a:lnTo>
                    <a:pt x="1681" y="141"/>
                  </a:lnTo>
                  <a:lnTo>
                    <a:pt x="1684" y="140"/>
                  </a:lnTo>
                  <a:lnTo>
                    <a:pt x="1686" y="140"/>
                  </a:lnTo>
                  <a:lnTo>
                    <a:pt x="1689" y="140"/>
                  </a:lnTo>
                  <a:lnTo>
                    <a:pt x="1692" y="140"/>
                  </a:lnTo>
                  <a:lnTo>
                    <a:pt x="1694" y="135"/>
                  </a:lnTo>
                  <a:lnTo>
                    <a:pt x="1697" y="144"/>
                  </a:lnTo>
                  <a:lnTo>
                    <a:pt x="1701" y="135"/>
                  </a:lnTo>
                  <a:lnTo>
                    <a:pt x="1702" y="140"/>
                  </a:lnTo>
                  <a:lnTo>
                    <a:pt x="1705" y="141"/>
                  </a:lnTo>
                  <a:lnTo>
                    <a:pt x="1709" y="144"/>
                  </a:lnTo>
                  <a:lnTo>
                    <a:pt x="1710" y="141"/>
                  </a:lnTo>
                  <a:lnTo>
                    <a:pt x="1714" y="141"/>
                  </a:lnTo>
                  <a:lnTo>
                    <a:pt x="1715" y="138"/>
                  </a:lnTo>
                  <a:lnTo>
                    <a:pt x="1719" y="141"/>
                  </a:lnTo>
                  <a:lnTo>
                    <a:pt x="1722" y="135"/>
                  </a:lnTo>
                  <a:lnTo>
                    <a:pt x="1724" y="136"/>
                  </a:lnTo>
                  <a:lnTo>
                    <a:pt x="1727" y="141"/>
                  </a:lnTo>
                  <a:lnTo>
                    <a:pt x="1730" y="138"/>
                  </a:lnTo>
                  <a:lnTo>
                    <a:pt x="1732" y="141"/>
                  </a:lnTo>
                  <a:lnTo>
                    <a:pt x="1735" y="135"/>
                  </a:lnTo>
                  <a:lnTo>
                    <a:pt x="1737" y="143"/>
                  </a:lnTo>
                  <a:lnTo>
                    <a:pt x="1740" y="138"/>
                  </a:lnTo>
                  <a:lnTo>
                    <a:pt x="1744" y="141"/>
                  </a:lnTo>
                  <a:lnTo>
                    <a:pt x="1745" y="140"/>
                  </a:lnTo>
                  <a:lnTo>
                    <a:pt x="1749" y="140"/>
                  </a:lnTo>
                  <a:lnTo>
                    <a:pt x="1752" y="138"/>
                  </a:lnTo>
                  <a:lnTo>
                    <a:pt x="1754" y="136"/>
                  </a:lnTo>
                  <a:lnTo>
                    <a:pt x="1757" y="144"/>
                  </a:lnTo>
                  <a:lnTo>
                    <a:pt x="1759" y="138"/>
                  </a:lnTo>
                  <a:lnTo>
                    <a:pt x="1762" y="130"/>
                  </a:lnTo>
                  <a:lnTo>
                    <a:pt x="1765" y="141"/>
                  </a:lnTo>
                  <a:lnTo>
                    <a:pt x="1767" y="135"/>
                  </a:lnTo>
                  <a:lnTo>
                    <a:pt x="1770" y="133"/>
                  </a:lnTo>
                  <a:lnTo>
                    <a:pt x="1774" y="138"/>
                  </a:lnTo>
                  <a:lnTo>
                    <a:pt x="1775" y="126"/>
                  </a:lnTo>
                  <a:lnTo>
                    <a:pt x="1778" y="138"/>
                  </a:lnTo>
                  <a:lnTo>
                    <a:pt x="1780" y="143"/>
                  </a:lnTo>
                  <a:lnTo>
                    <a:pt x="1783" y="136"/>
                  </a:lnTo>
                  <a:lnTo>
                    <a:pt x="1787" y="135"/>
                  </a:lnTo>
                  <a:lnTo>
                    <a:pt x="1788" y="135"/>
                  </a:lnTo>
                  <a:lnTo>
                    <a:pt x="1792" y="144"/>
                  </a:lnTo>
                  <a:lnTo>
                    <a:pt x="1795" y="141"/>
                  </a:lnTo>
                  <a:lnTo>
                    <a:pt x="1797" y="135"/>
                  </a:lnTo>
                  <a:lnTo>
                    <a:pt x="1800" y="130"/>
                  </a:lnTo>
                  <a:lnTo>
                    <a:pt x="1802" y="138"/>
                  </a:lnTo>
                  <a:lnTo>
                    <a:pt x="1805" y="146"/>
                  </a:lnTo>
                  <a:lnTo>
                    <a:pt x="1808" y="144"/>
                  </a:lnTo>
                  <a:lnTo>
                    <a:pt x="1810" y="140"/>
                  </a:lnTo>
                  <a:lnTo>
                    <a:pt x="1813" y="138"/>
                  </a:lnTo>
                  <a:lnTo>
                    <a:pt x="1817" y="136"/>
                  </a:lnTo>
                  <a:lnTo>
                    <a:pt x="1818" y="133"/>
                  </a:lnTo>
                  <a:lnTo>
                    <a:pt x="1822" y="144"/>
                  </a:lnTo>
                  <a:lnTo>
                    <a:pt x="1823" y="141"/>
                  </a:lnTo>
                  <a:lnTo>
                    <a:pt x="1827" y="135"/>
                  </a:lnTo>
                  <a:lnTo>
                    <a:pt x="1830" y="144"/>
                  </a:lnTo>
                  <a:lnTo>
                    <a:pt x="1832" y="128"/>
                  </a:lnTo>
                  <a:lnTo>
                    <a:pt x="1835" y="144"/>
                  </a:lnTo>
                  <a:lnTo>
                    <a:pt x="1838" y="144"/>
                  </a:lnTo>
                  <a:lnTo>
                    <a:pt x="1840" y="123"/>
                  </a:lnTo>
                  <a:lnTo>
                    <a:pt x="1843" y="138"/>
                  </a:lnTo>
                  <a:lnTo>
                    <a:pt x="1847" y="130"/>
                  </a:lnTo>
                  <a:lnTo>
                    <a:pt x="1848" y="136"/>
                  </a:lnTo>
                  <a:lnTo>
                    <a:pt x="1851" y="144"/>
                  </a:lnTo>
                  <a:lnTo>
                    <a:pt x="1853" y="135"/>
                  </a:lnTo>
                  <a:lnTo>
                    <a:pt x="1856" y="125"/>
                  </a:lnTo>
                  <a:lnTo>
                    <a:pt x="1860" y="126"/>
                  </a:lnTo>
                  <a:lnTo>
                    <a:pt x="1861" y="126"/>
                  </a:lnTo>
                  <a:lnTo>
                    <a:pt x="1865" y="135"/>
                  </a:lnTo>
                  <a:lnTo>
                    <a:pt x="1866" y="140"/>
                  </a:lnTo>
                  <a:lnTo>
                    <a:pt x="1870" y="135"/>
                  </a:lnTo>
                  <a:lnTo>
                    <a:pt x="1873" y="144"/>
                  </a:lnTo>
                  <a:lnTo>
                    <a:pt x="1875" y="121"/>
                  </a:lnTo>
                  <a:lnTo>
                    <a:pt x="1878" y="138"/>
                  </a:lnTo>
                  <a:lnTo>
                    <a:pt x="1881" y="135"/>
                  </a:lnTo>
                  <a:lnTo>
                    <a:pt x="1883" y="136"/>
                  </a:lnTo>
                  <a:lnTo>
                    <a:pt x="1886" y="135"/>
                  </a:lnTo>
                  <a:lnTo>
                    <a:pt x="1888" y="130"/>
                  </a:lnTo>
                  <a:lnTo>
                    <a:pt x="1891" y="125"/>
                  </a:lnTo>
                  <a:lnTo>
                    <a:pt x="1895" y="131"/>
                  </a:lnTo>
                  <a:lnTo>
                    <a:pt x="1896" y="136"/>
                  </a:lnTo>
                  <a:lnTo>
                    <a:pt x="1900" y="128"/>
                  </a:lnTo>
                  <a:lnTo>
                    <a:pt x="1903" y="133"/>
                  </a:lnTo>
                  <a:lnTo>
                    <a:pt x="1905" y="130"/>
                  </a:lnTo>
                  <a:lnTo>
                    <a:pt x="1908" y="141"/>
                  </a:lnTo>
                  <a:lnTo>
                    <a:pt x="1911" y="120"/>
                  </a:lnTo>
                  <a:lnTo>
                    <a:pt x="1913" y="113"/>
                  </a:lnTo>
                  <a:lnTo>
                    <a:pt x="1916" y="130"/>
                  </a:lnTo>
                  <a:lnTo>
                    <a:pt x="1918" y="136"/>
                  </a:lnTo>
                  <a:lnTo>
                    <a:pt x="1921" y="126"/>
                  </a:lnTo>
                  <a:lnTo>
                    <a:pt x="1925" y="110"/>
                  </a:lnTo>
                  <a:lnTo>
                    <a:pt x="1926" y="130"/>
                  </a:lnTo>
                  <a:lnTo>
                    <a:pt x="1929" y="108"/>
                  </a:lnTo>
                  <a:lnTo>
                    <a:pt x="1933" y="121"/>
                  </a:lnTo>
                  <a:lnTo>
                    <a:pt x="1934" y="101"/>
                  </a:lnTo>
                  <a:lnTo>
                    <a:pt x="1938" y="110"/>
                  </a:lnTo>
                  <a:lnTo>
                    <a:pt x="1939" y="113"/>
                  </a:lnTo>
                  <a:lnTo>
                    <a:pt x="1943" y="121"/>
                  </a:lnTo>
                  <a:lnTo>
                    <a:pt x="1946" y="90"/>
                  </a:lnTo>
                  <a:lnTo>
                    <a:pt x="1948" y="108"/>
                  </a:lnTo>
                  <a:lnTo>
                    <a:pt x="1951" y="108"/>
                  </a:lnTo>
                  <a:lnTo>
                    <a:pt x="1953" y="123"/>
                  </a:lnTo>
                  <a:lnTo>
                    <a:pt x="1956" y="111"/>
                  </a:lnTo>
                  <a:lnTo>
                    <a:pt x="1959" y="52"/>
                  </a:lnTo>
                  <a:lnTo>
                    <a:pt x="1961" y="8"/>
                  </a:lnTo>
                  <a:lnTo>
                    <a:pt x="1964" y="136"/>
                  </a:lnTo>
                  <a:lnTo>
                    <a:pt x="1968" y="75"/>
                  </a:lnTo>
                  <a:lnTo>
                    <a:pt x="1969" y="57"/>
                  </a:lnTo>
                  <a:lnTo>
                    <a:pt x="1973" y="128"/>
                  </a:lnTo>
                  <a:lnTo>
                    <a:pt x="1976" y="121"/>
                  </a:lnTo>
                  <a:lnTo>
                    <a:pt x="1978" y="90"/>
                  </a:lnTo>
                  <a:lnTo>
                    <a:pt x="1981" y="73"/>
                  </a:lnTo>
                  <a:lnTo>
                    <a:pt x="1983" y="93"/>
                  </a:lnTo>
                  <a:lnTo>
                    <a:pt x="1986" y="116"/>
                  </a:lnTo>
                  <a:lnTo>
                    <a:pt x="1989" y="96"/>
                  </a:lnTo>
                  <a:lnTo>
                    <a:pt x="1991" y="45"/>
                  </a:lnTo>
                  <a:lnTo>
                    <a:pt x="1994" y="83"/>
                  </a:lnTo>
                  <a:lnTo>
                    <a:pt x="1998" y="126"/>
                  </a:lnTo>
                  <a:lnTo>
                    <a:pt x="1999" y="86"/>
                  </a:lnTo>
                  <a:lnTo>
                    <a:pt x="2002" y="141"/>
                  </a:lnTo>
                  <a:lnTo>
                    <a:pt x="2004" y="116"/>
                  </a:lnTo>
                  <a:lnTo>
                    <a:pt x="2007" y="120"/>
                  </a:lnTo>
                  <a:lnTo>
                    <a:pt x="2011" y="121"/>
                  </a:lnTo>
                  <a:lnTo>
                    <a:pt x="2012" y="113"/>
                  </a:lnTo>
                  <a:lnTo>
                    <a:pt x="2016" y="116"/>
                  </a:lnTo>
                  <a:lnTo>
                    <a:pt x="2019" y="113"/>
                  </a:lnTo>
                  <a:lnTo>
                    <a:pt x="2021" y="105"/>
                  </a:lnTo>
                  <a:lnTo>
                    <a:pt x="2024" y="115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8" name="Freeform 422"/>
            <p:cNvSpPr>
              <a:spLocks/>
            </p:cNvSpPr>
            <p:nvPr/>
          </p:nvSpPr>
          <p:spPr bwMode="auto">
            <a:xfrm>
              <a:off x="2693" y="3162"/>
              <a:ext cx="491" cy="46"/>
            </a:xfrm>
            <a:custGeom>
              <a:avLst/>
              <a:gdLst>
                <a:gd name="T0" fmla="*/ 5 w 491"/>
                <a:gd name="T1" fmla="*/ 33 h 46"/>
                <a:gd name="T2" fmla="*/ 13 w 491"/>
                <a:gd name="T3" fmla="*/ 0 h 46"/>
                <a:gd name="T4" fmla="*/ 22 w 491"/>
                <a:gd name="T5" fmla="*/ 33 h 46"/>
                <a:gd name="T6" fmla="*/ 30 w 491"/>
                <a:gd name="T7" fmla="*/ 38 h 46"/>
                <a:gd name="T8" fmla="*/ 38 w 491"/>
                <a:gd name="T9" fmla="*/ 38 h 46"/>
                <a:gd name="T10" fmla="*/ 45 w 491"/>
                <a:gd name="T11" fmla="*/ 37 h 46"/>
                <a:gd name="T12" fmla="*/ 53 w 491"/>
                <a:gd name="T13" fmla="*/ 40 h 46"/>
                <a:gd name="T14" fmla="*/ 61 w 491"/>
                <a:gd name="T15" fmla="*/ 40 h 46"/>
                <a:gd name="T16" fmla="*/ 70 w 491"/>
                <a:gd name="T17" fmla="*/ 42 h 46"/>
                <a:gd name="T18" fmla="*/ 78 w 491"/>
                <a:gd name="T19" fmla="*/ 40 h 46"/>
                <a:gd name="T20" fmla="*/ 86 w 491"/>
                <a:gd name="T21" fmla="*/ 32 h 46"/>
                <a:gd name="T22" fmla="*/ 95 w 491"/>
                <a:gd name="T23" fmla="*/ 22 h 46"/>
                <a:gd name="T24" fmla="*/ 103 w 491"/>
                <a:gd name="T25" fmla="*/ 38 h 46"/>
                <a:gd name="T26" fmla="*/ 110 w 491"/>
                <a:gd name="T27" fmla="*/ 27 h 46"/>
                <a:gd name="T28" fmla="*/ 118 w 491"/>
                <a:gd name="T29" fmla="*/ 20 h 46"/>
                <a:gd name="T30" fmla="*/ 126 w 491"/>
                <a:gd name="T31" fmla="*/ 37 h 46"/>
                <a:gd name="T32" fmla="*/ 134 w 491"/>
                <a:gd name="T33" fmla="*/ 28 h 46"/>
                <a:gd name="T34" fmla="*/ 143 w 491"/>
                <a:gd name="T35" fmla="*/ 30 h 46"/>
                <a:gd name="T36" fmla="*/ 151 w 491"/>
                <a:gd name="T37" fmla="*/ 43 h 46"/>
                <a:gd name="T38" fmla="*/ 159 w 491"/>
                <a:gd name="T39" fmla="*/ 40 h 46"/>
                <a:gd name="T40" fmla="*/ 168 w 491"/>
                <a:gd name="T41" fmla="*/ 30 h 46"/>
                <a:gd name="T42" fmla="*/ 174 w 491"/>
                <a:gd name="T43" fmla="*/ 37 h 46"/>
                <a:gd name="T44" fmla="*/ 183 w 491"/>
                <a:gd name="T45" fmla="*/ 45 h 46"/>
                <a:gd name="T46" fmla="*/ 191 w 491"/>
                <a:gd name="T47" fmla="*/ 37 h 46"/>
                <a:gd name="T48" fmla="*/ 199 w 491"/>
                <a:gd name="T49" fmla="*/ 38 h 46"/>
                <a:gd name="T50" fmla="*/ 207 w 491"/>
                <a:gd name="T51" fmla="*/ 45 h 46"/>
                <a:gd name="T52" fmla="*/ 216 w 491"/>
                <a:gd name="T53" fmla="*/ 38 h 46"/>
                <a:gd name="T54" fmla="*/ 224 w 491"/>
                <a:gd name="T55" fmla="*/ 27 h 46"/>
                <a:gd name="T56" fmla="*/ 232 w 491"/>
                <a:gd name="T57" fmla="*/ 27 h 46"/>
                <a:gd name="T58" fmla="*/ 239 w 491"/>
                <a:gd name="T59" fmla="*/ 37 h 46"/>
                <a:gd name="T60" fmla="*/ 247 w 491"/>
                <a:gd name="T61" fmla="*/ 37 h 46"/>
                <a:gd name="T62" fmla="*/ 256 w 491"/>
                <a:gd name="T63" fmla="*/ 43 h 46"/>
                <a:gd name="T64" fmla="*/ 264 w 491"/>
                <a:gd name="T65" fmla="*/ 43 h 46"/>
                <a:gd name="T66" fmla="*/ 272 w 491"/>
                <a:gd name="T67" fmla="*/ 40 h 46"/>
                <a:gd name="T68" fmla="*/ 280 w 491"/>
                <a:gd name="T69" fmla="*/ 35 h 46"/>
                <a:gd name="T70" fmla="*/ 289 w 491"/>
                <a:gd name="T71" fmla="*/ 46 h 46"/>
                <a:gd name="T72" fmla="*/ 297 w 491"/>
                <a:gd name="T73" fmla="*/ 40 h 46"/>
                <a:gd name="T74" fmla="*/ 305 w 491"/>
                <a:gd name="T75" fmla="*/ 35 h 46"/>
                <a:gd name="T76" fmla="*/ 312 w 491"/>
                <a:gd name="T77" fmla="*/ 40 h 46"/>
                <a:gd name="T78" fmla="*/ 320 w 491"/>
                <a:gd name="T79" fmla="*/ 43 h 46"/>
                <a:gd name="T80" fmla="*/ 329 w 491"/>
                <a:gd name="T81" fmla="*/ 40 h 46"/>
                <a:gd name="T82" fmla="*/ 337 w 491"/>
                <a:gd name="T83" fmla="*/ 35 h 46"/>
                <a:gd name="T84" fmla="*/ 345 w 491"/>
                <a:gd name="T85" fmla="*/ 42 h 46"/>
                <a:gd name="T86" fmla="*/ 354 w 491"/>
                <a:gd name="T87" fmla="*/ 45 h 46"/>
                <a:gd name="T88" fmla="*/ 362 w 491"/>
                <a:gd name="T89" fmla="*/ 45 h 46"/>
                <a:gd name="T90" fmla="*/ 370 w 491"/>
                <a:gd name="T91" fmla="*/ 42 h 46"/>
                <a:gd name="T92" fmla="*/ 377 w 491"/>
                <a:gd name="T93" fmla="*/ 37 h 46"/>
                <a:gd name="T94" fmla="*/ 385 w 491"/>
                <a:gd name="T95" fmla="*/ 42 h 46"/>
                <a:gd name="T96" fmla="*/ 393 w 491"/>
                <a:gd name="T97" fmla="*/ 42 h 46"/>
                <a:gd name="T98" fmla="*/ 402 w 491"/>
                <a:gd name="T99" fmla="*/ 46 h 46"/>
                <a:gd name="T100" fmla="*/ 410 w 491"/>
                <a:gd name="T101" fmla="*/ 43 h 46"/>
                <a:gd name="T102" fmla="*/ 418 w 491"/>
                <a:gd name="T103" fmla="*/ 45 h 46"/>
                <a:gd name="T104" fmla="*/ 427 w 491"/>
                <a:gd name="T105" fmla="*/ 40 h 46"/>
                <a:gd name="T106" fmla="*/ 435 w 491"/>
                <a:gd name="T107" fmla="*/ 38 h 46"/>
                <a:gd name="T108" fmla="*/ 441 w 491"/>
                <a:gd name="T109" fmla="*/ 42 h 46"/>
                <a:gd name="T110" fmla="*/ 450 w 491"/>
                <a:gd name="T111" fmla="*/ 43 h 46"/>
                <a:gd name="T112" fmla="*/ 458 w 491"/>
                <a:gd name="T113" fmla="*/ 37 h 46"/>
                <a:gd name="T114" fmla="*/ 466 w 491"/>
                <a:gd name="T115" fmla="*/ 46 h 46"/>
                <a:gd name="T116" fmla="*/ 475 w 491"/>
                <a:gd name="T117" fmla="*/ 42 h 46"/>
                <a:gd name="T118" fmla="*/ 483 w 491"/>
                <a:gd name="T119" fmla="*/ 46 h 46"/>
                <a:gd name="T120" fmla="*/ 491 w 491"/>
                <a:gd name="T121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46">
                  <a:moveTo>
                    <a:pt x="0" y="17"/>
                  </a:moveTo>
                  <a:lnTo>
                    <a:pt x="2" y="22"/>
                  </a:lnTo>
                  <a:lnTo>
                    <a:pt x="5" y="33"/>
                  </a:lnTo>
                  <a:lnTo>
                    <a:pt x="8" y="32"/>
                  </a:lnTo>
                  <a:lnTo>
                    <a:pt x="10" y="42"/>
                  </a:lnTo>
                  <a:lnTo>
                    <a:pt x="13" y="0"/>
                  </a:lnTo>
                  <a:lnTo>
                    <a:pt x="17" y="43"/>
                  </a:lnTo>
                  <a:lnTo>
                    <a:pt x="18" y="22"/>
                  </a:lnTo>
                  <a:lnTo>
                    <a:pt x="22" y="33"/>
                  </a:lnTo>
                  <a:lnTo>
                    <a:pt x="23" y="38"/>
                  </a:lnTo>
                  <a:lnTo>
                    <a:pt x="27" y="15"/>
                  </a:lnTo>
                  <a:lnTo>
                    <a:pt x="30" y="38"/>
                  </a:lnTo>
                  <a:lnTo>
                    <a:pt x="32" y="20"/>
                  </a:lnTo>
                  <a:lnTo>
                    <a:pt x="35" y="35"/>
                  </a:lnTo>
                  <a:lnTo>
                    <a:pt x="38" y="38"/>
                  </a:lnTo>
                  <a:lnTo>
                    <a:pt x="40" y="30"/>
                  </a:lnTo>
                  <a:lnTo>
                    <a:pt x="43" y="30"/>
                  </a:lnTo>
                  <a:lnTo>
                    <a:pt x="45" y="37"/>
                  </a:lnTo>
                  <a:lnTo>
                    <a:pt x="48" y="38"/>
                  </a:lnTo>
                  <a:lnTo>
                    <a:pt x="52" y="37"/>
                  </a:lnTo>
                  <a:lnTo>
                    <a:pt x="53" y="40"/>
                  </a:lnTo>
                  <a:lnTo>
                    <a:pt x="56" y="37"/>
                  </a:lnTo>
                  <a:lnTo>
                    <a:pt x="60" y="43"/>
                  </a:lnTo>
                  <a:lnTo>
                    <a:pt x="61" y="40"/>
                  </a:lnTo>
                  <a:lnTo>
                    <a:pt x="65" y="42"/>
                  </a:lnTo>
                  <a:lnTo>
                    <a:pt x="66" y="40"/>
                  </a:lnTo>
                  <a:lnTo>
                    <a:pt x="70" y="42"/>
                  </a:lnTo>
                  <a:lnTo>
                    <a:pt x="73" y="30"/>
                  </a:lnTo>
                  <a:lnTo>
                    <a:pt x="75" y="28"/>
                  </a:lnTo>
                  <a:lnTo>
                    <a:pt x="78" y="40"/>
                  </a:lnTo>
                  <a:lnTo>
                    <a:pt x="81" y="42"/>
                  </a:lnTo>
                  <a:lnTo>
                    <a:pt x="83" y="28"/>
                  </a:lnTo>
                  <a:lnTo>
                    <a:pt x="86" y="32"/>
                  </a:lnTo>
                  <a:lnTo>
                    <a:pt x="88" y="33"/>
                  </a:lnTo>
                  <a:lnTo>
                    <a:pt x="91" y="35"/>
                  </a:lnTo>
                  <a:lnTo>
                    <a:pt x="95" y="22"/>
                  </a:lnTo>
                  <a:lnTo>
                    <a:pt x="96" y="28"/>
                  </a:lnTo>
                  <a:lnTo>
                    <a:pt x="100" y="17"/>
                  </a:lnTo>
                  <a:lnTo>
                    <a:pt x="103" y="38"/>
                  </a:lnTo>
                  <a:lnTo>
                    <a:pt x="105" y="37"/>
                  </a:lnTo>
                  <a:lnTo>
                    <a:pt x="108" y="38"/>
                  </a:lnTo>
                  <a:lnTo>
                    <a:pt x="110" y="27"/>
                  </a:lnTo>
                  <a:lnTo>
                    <a:pt x="113" y="35"/>
                  </a:lnTo>
                  <a:lnTo>
                    <a:pt x="116" y="28"/>
                  </a:lnTo>
                  <a:lnTo>
                    <a:pt x="118" y="20"/>
                  </a:lnTo>
                  <a:lnTo>
                    <a:pt x="121" y="22"/>
                  </a:lnTo>
                  <a:lnTo>
                    <a:pt x="125" y="22"/>
                  </a:lnTo>
                  <a:lnTo>
                    <a:pt x="126" y="37"/>
                  </a:lnTo>
                  <a:lnTo>
                    <a:pt x="129" y="42"/>
                  </a:lnTo>
                  <a:lnTo>
                    <a:pt x="131" y="17"/>
                  </a:lnTo>
                  <a:lnTo>
                    <a:pt x="134" y="28"/>
                  </a:lnTo>
                  <a:lnTo>
                    <a:pt x="138" y="35"/>
                  </a:lnTo>
                  <a:lnTo>
                    <a:pt x="139" y="32"/>
                  </a:lnTo>
                  <a:lnTo>
                    <a:pt x="143" y="30"/>
                  </a:lnTo>
                  <a:lnTo>
                    <a:pt x="146" y="17"/>
                  </a:lnTo>
                  <a:lnTo>
                    <a:pt x="148" y="27"/>
                  </a:lnTo>
                  <a:lnTo>
                    <a:pt x="151" y="43"/>
                  </a:lnTo>
                  <a:lnTo>
                    <a:pt x="154" y="32"/>
                  </a:lnTo>
                  <a:lnTo>
                    <a:pt x="156" y="35"/>
                  </a:lnTo>
                  <a:lnTo>
                    <a:pt x="159" y="40"/>
                  </a:lnTo>
                  <a:lnTo>
                    <a:pt x="161" y="38"/>
                  </a:lnTo>
                  <a:lnTo>
                    <a:pt x="164" y="40"/>
                  </a:lnTo>
                  <a:lnTo>
                    <a:pt x="168" y="30"/>
                  </a:lnTo>
                  <a:lnTo>
                    <a:pt x="169" y="28"/>
                  </a:lnTo>
                  <a:lnTo>
                    <a:pt x="173" y="42"/>
                  </a:lnTo>
                  <a:lnTo>
                    <a:pt x="174" y="37"/>
                  </a:lnTo>
                  <a:lnTo>
                    <a:pt x="178" y="43"/>
                  </a:lnTo>
                  <a:lnTo>
                    <a:pt x="181" y="27"/>
                  </a:lnTo>
                  <a:lnTo>
                    <a:pt x="183" y="45"/>
                  </a:lnTo>
                  <a:lnTo>
                    <a:pt x="186" y="42"/>
                  </a:lnTo>
                  <a:lnTo>
                    <a:pt x="189" y="30"/>
                  </a:lnTo>
                  <a:lnTo>
                    <a:pt x="191" y="37"/>
                  </a:lnTo>
                  <a:lnTo>
                    <a:pt x="194" y="40"/>
                  </a:lnTo>
                  <a:lnTo>
                    <a:pt x="196" y="33"/>
                  </a:lnTo>
                  <a:lnTo>
                    <a:pt x="199" y="38"/>
                  </a:lnTo>
                  <a:lnTo>
                    <a:pt x="203" y="40"/>
                  </a:lnTo>
                  <a:lnTo>
                    <a:pt x="204" y="46"/>
                  </a:lnTo>
                  <a:lnTo>
                    <a:pt x="207" y="45"/>
                  </a:lnTo>
                  <a:lnTo>
                    <a:pt x="211" y="32"/>
                  </a:lnTo>
                  <a:lnTo>
                    <a:pt x="212" y="32"/>
                  </a:lnTo>
                  <a:lnTo>
                    <a:pt x="216" y="38"/>
                  </a:lnTo>
                  <a:lnTo>
                    <a:pt x="219" y="43"/>
                  </a:lnTo>
                  <a:lnTo>
                    <a:pt x="221" y="43"/>
                  </a:lnTo>
                  <a:lnTo>
                    <a:pt x="224" y="27"/>
                  </a:lnTo>
                  <a:lnTo>
                    <a:pt x="226" y="32"/>
                  </a:lnTo>
                  <a:lnTo>
                    <a:pt x="229" y="42"/>
                  </a:lnTo>
                  <a:lnTo>
                    <a:pt x="232" y="27"/>
                  </a:lnTo>
                  <a:lnTo>
                    <a:pt x="234" y="32"/>
                  </a:lnTo>
                  <a:lnTo>
                    <a:pt x="237" y="37"/>
                  </a:lnTo>
                  <a:lnTo>
                    <a:pt x="239" y="37"/>
                  </a:lnTo>
                  <a:lnTo>
                    <a:pt x="242" y="35"/>
                  </a:lnTo>
                  <a:lnTo>
                    <a:pt x="246" y="27"/>
                  </a:lnTo>
                  <a:lnTo>
                    <a:pt x="247" y="37"/>
                  </a:lnTo>
                  <a:lnTo>
                    <a:pt x="251" y="38"/>
                  </a:lnTo>
                  <a:lnTo>
                    <a:pt x="254" y="43"/>
                  </a:lnTo>
                  <a:lnTo>
                    <a:pt x="256" y="43"/>
                  </a:lnTo>
                  <a:lnTo>
                    <a:pt x="259" y="38"/>
                  </a:lnTo>
                  <a:lnTo>
                    <a:pt x="262" y="42"/>
                  </a:lnTo>
                  <a:lnTo>
                    <a:pt x="264" y="43"/>
                  </a:lnTo>
                  <a:lnTo>
                    <a:pt x="267" y="45"/>
                  </a:lnTo>
                  <a:lnTo>
                    <a:pt x="269" y="38"/>
                  </a:lnTo>
                  <a:lnTo>
                    <a:pt x="272" y="40"/>
                  </a:lnTo>
                  <a:lnTo>
                    <a:pt x="276" y="43"/>
                  </a:lnTo>
                  <a:lnTo>
                    <a:pt x="277" y="45"/>
                  </a:lnTo>
                  <a:lnTo>
                    <a:pt x="280" y="35"/>
                  </a:lnTo>
                  <a:lnTo>
                    <a:pt x="284" y="42"/>
                  </a:lnTo>
                  <a:lnTo>
                    <a:pt x="285" y="40"/>
                  </a:lnTo>
                  <a:lnTo>
                    <a:pt x="289" y="46"/>
                  </a:lnTo>
                  <a:lnTo>
                    <a:pt x="290" y="43"/>
                  </a:lnTo>
                  <a:lnTo>
                    <a:pt x="294" y="40"/>
                  </a:lnTo>
                  <a:lnTo>
                    <a:pt x="297" y="40"/>
                  </a:lnTo>
                  <a:lnTo>
                    <a:pt x="299" y="40"/>
                  </a:lnTo>
                  <a:lnTo>
                    <a:pt x="302" y="42"/>
                  </a:lnTo>
                  <a:lnTo>
                    <a:pt x="305" y="35"/>
                  </a:lnTo>
                  <a:lnTo>
                    <a:pt x="307" y="40"/>
                  </a:lnTo>
                  <a:lnTo>
                    <a:pt x="310" y="42"/>
                  </a:lnTo>
                  <a:lnTo>
                    <a:pt x="312" y="40"/>
                  </a:lnTo>
                  <a:lnTo>
                    <a:pt x="315" y="40"/>
                  </a:lnTo>
                  <a:lnTo>
                    <a:pt x="319" y="43"/>
                  </a:lnTo>
                  <a:lnTo>
                    <a:pt x="320" y="43"/>
                  </a:lnTo>
                  <a:lnTo>
                    <a:pt x="324" y="40"/>
                  </a:lnTo>
                  <a:lnTo>
                    <a:pt x="327" y="43"/>
                  </a:lnTo>
                  <a:lnTo>
                    <a:pt x="329" y="40"/>
                  </a:lnTo>
                  <a:lnTo>
                    <a:pt x="332" y="40"/>
                  </a:lnTo>
                  <a:lnTo>
                    <a:pt x="334" y="46"/>
                  </a:lnTo>
                  <a:lnTo>
                    <a:pt x="337" y="35"/>
                  </a:lnTo>
                  <a:lnTo>
                    <a:pt x="340" y="33"/>
                  </a:lnTo>
                  <a:lnTo>
                    <a:pt x="342" y="45"/>
                  </a:lnTo>
                  <a:lnTo>
                    <a:pt x="345" y="42"/>
                  </a:lnTo>
                  <a:lnTo>
                    <a:pt x="349" y="43"/>
                  </a:lnTo>
                  <a:lnTo>
                    <a:pt x="350" y="46"/>
                  </a:lnTo>
                  <a:lnTo>
                    <a:pt x="354" y="45"/>
                  </a:lnTo>
                  <a:lnTo>
                    <a:pt x="355" y="38"/>
                  </a:lnTo>
                  <a:lnTo>
                    <a:pt x="358" y="33"/>
                  </a:lnTo>
                  <a:lnTo>
                    <a:pt x="362" y="45"/>
                  </a:lnTo>
                  <a:lnTo>
                    <a:pt x="363" y="38"/>
                  </a:lnTo>
                  <a:lnTo>
                    <a:pt x="367" y="45"/>
                  </a:lnTo>
                  <a:lnTo>
                    <a:pt x="370" y="42"/>
                  </a:lnTo>
                  <a:lnTo>
                    <a:pt x="372" y="37"/>
                  </a:lnTo>
                  <a:lnTo>
                    <a:pt x="375" y="42"/>
                  </a:lnTo>
                  <a:lnTo>
                    <a:pt x="377" y="37"/>
                  </a:lnTo>
                  <a:lnTo>
                    <a:pt x="380" y="43"/>
                  </a:lnTo>
                  <a:lnTo>
                    <a:pt x="383" y="43"/>
                  </a:lnTo>
                  <a:lnTo>
                    <a:pt x="385" y="42"/>
                  </a:lnTo>
                  <a:lnTo>
                    <a:pt x="388" y="40"/>
                  </a:lnTo>
                  <a:lnTo>
                    <a:pt x="392" y="40"/>
                  </a:lnTo>
                  <a:lnTo>
                    <a:pt x="393" y="42"/>
                  </a:lnTo>
                  <a:lnTo>
                    <a:pt x="397" y="40"/>
                  </a:lnTo>
                  <a:lnTo>
                    <a:pt x="400" y="43"/>
                  </a:lnTo>
                  <a:lnTo>
                    <a:pt x="402" y="46"/>
                  </a:lnTo>
                  <a:lnTo>
                    <a:pt x="405" y="46"/>
                  </a:lnTo>
                  <a:lnTo>
                    <a:pt x="407" y="40"/>
                  </a:lnTo>
                  <a:lnTo>
                    <a:pt x="410" y="43"/>
                  </a:lnTo>
                  <a:lnTo>
                    <a:pt x="413" y="43"/>
                  </a:lnTo>
                  <a:lnTo>
                    <a:pt x="415" y="46"/>
                  </a:lnTo>
                  <a:lnTo>
                    <a:pt x="418" y="45"/>
                  </a:lnTo>
                  <a:lnTo>
                    <a:pt x="420" y="33"/>
                  </a:lnTo>
                  <a:lnTo>
                    <a:pt x="423" y="43"/>
                  </a:lnTo>
                  <a:lnTo>
                    <a:pt x="427" y="40"/>
                  </a:lnTo>
                  <a:lnTo>
                    <a:pt x="428" y="43"/>
                  </a:lnTo>
                  <a:lnTo>
                    <a:pt x="431" y="43"/>
                  </a:lnTo>
                  <a:lnTo>
                    <a:pt x="435" y="38"/>
                  </a:lnTo>
                  <a:lnTo>
                    <a:pt x="436" y="42"/>
                  </a:lnTo>
                  <a:lnTo>
                    <a:pt x="440" y="40"/>
                  </a:lnTo>
                  <a:lnTo>
                    <a:pt x="441" y="42"/>
                  </a:lnTo>
                  <a:lnTo>
                    <a:pt x="445" y="40"/>
                  </a:lnTo>
                  <a:lnTo>
                    <a:pt x="448" y="43"/>
                  </a:lnTo>
                  <a:lnTo>
                    <a:pt x="450" y="43"/>
                  </a:lnTo>
                  <a:lnTo>
                    <a:pt x="453" y="40"/>
                  </a:lnTo>
                  <a:lnTo>
                    <a:pt x="456" y="42"/>
                  </a:lnTo>
                  <a:lnTo>
                    <a:pt x="458" y="37"/>
                  </a:lnTo>
                  <a:lnTo>
                    <a:pt x="461" y="43"/>
                  </a:lnTo>
                  <a:lnTo>
                    <a:pt x="465" y="45"/>
                  </a:lnTo>
                  <a:lnTo>
                    <a:pt x="466" y="46"/>
                  </a:lnTo>
                  <a:lnTo>
                    <a:pt x="470" y="32"/>
                  </a:lnTo>
                  <a:lnTo>
                    <a:pt x="471" y="45"/>
                  </a:lnTo>
                  <a:lnTo>
                    <a:pt x="475" y="42"/>
                  </a:lnTo>
                  <a:lnTo>
                    <a:pt x="478" y="38"/>
                  </a:lnTo>
                  <a:lnTo>
                    <a:pt x="480" y="43"/>
                  </a:lnTo>
                  <a:lnTo>
                    <a:pt x="483" y="46"/>
                  </a:lnTo>
                  <a:lnTo>
                    <a:pt x="485" y="43"/>
                  </a:lnTo>
                  <a:lnTo>
                    <a:pt x="488" y="46"/>
                  </a:lnTo>
                  <a:lnTo>
                    <a:pt x="491" y="4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599" name="Freeform 423"/>
            <p:cNvSpPr>
              <a:spLocks/>
            </p:cNvSpPr>
            <p:nvPr/>
          </p:nvSpPr>
          <p:spPr bwMode="auto">
            <a:xfrm>
              <a:off x="669" y="3150"/>
              <a:ext cx="2024" cy="145"/>
            </a:xfrm>
            <a:custGeom>
              <a:avLst/>
              <a:gdLst>
                <a:gd name="T0" fmla="*/ 30 w 2024"/>
                <a:gd name="T1" fmla="*/ 125 h 145"/>
                <a:gd name="T2" fmla="*/ 63 w 2024"/>
                <a:gd name="T3" fmla="*/ 143 h 145"/>
                <a:gd name="T4" fmla="*/ 94 w 2024"/>
                <a:gd name="T5" fmla="*/ 141 h 145"/>
                <a:gd name="T6" fmla="*/ 127 w 2024"/>
                <a:gd name="T7" fmla="*/ 136 h 145"/>
                <a:gd name="T8" fmla="*/ 159 w 2024"/>
                <a:gd name="T9" fmla="*/ 128 h 145"/>
                <a:gd name="T10" fmla="*/ 192 w 2024"/>
                <a:gd name="T11" fmla="*/ 136 h 145"/>
                <a:gd name="T12" fmla="*/ 224 w 2024"/>
                <a:gd name="T13" fmla="*/ 136 h 145"/>
                <a:gd name="T14" fmla="*/ 257 w 2024"/>
                <a:gd name="T15" fmla="*/ 42 h 145"/>
                <a:gd name="T16" fmla="*/ 288 w 2024"/>
                <a:gd name="T17" fmla="*/ 92 h 145"/>
                <a:gd name="T18" fmla="*/ 322 w 2024"/>
                <a:gd name="T19" fmla="*/ 128 h 145"/>
                <a:gd name="T20" fmla="*/ 353 w 2024"/>
                <a:gd name="T21" fmla="*/ 136 h 145"/>
                <a:gd name="T22" fmla="*/ 386 w 2024"/>
                <a:gd name="T23" fmla="*/ 138 h 145"/>
                <a:gd name="T24" fmla="*/ 418 w 2024"/>
                <a:gd name="T25" fmla="*/ 136 h 145"/>
                <a:gd name="T26" fmla="*/ 451 w 2024"/>
                <a:gd name="T27" fmla="*/ 141 h 145"/>
                <a:gd name="T28" fmla="*/ 483 w 2024"/>
                <a:gd name="T29" fmla="*/ 140 h 145"/>
                <a:gd name="T30" fmla="*/ 516 w 2024"/>
                <a:gd name="T31" fmla="*/ 138 h 145"/>
                <a:gd name="T32" fmla="*/ 547 w 2024"/>
                <a:gd name="T33" fmla="*/ 143 h 145"/>
                <a:gd name="T34" fmla="*/ 580 w 2024"/>
                <a:gd name="T35" fmla="*/ 138 h 145"/>
                <a:gd name="T36" fmla="*/ 612 w 2024"/>
                <a:gd name="T37" fmla="*/ 135 h 145"/>
                <a:gd name="T38" fmla="*/ 645 w 2024"/>
                <a:gd name="T39" fmla="*/ 140 h 145"/>
                <a:gd name="T40" fmla="*/ 677 w 2024"/>
                <a:gd name="T41" fmla="*/ 145 h 145"/>
                <a:gd name="T42" fmla="*/ 710 w 2024"/>
                <a:gd name="T43" fmla="*/ 143 h 145"/>
                <a:gd name="T44" fmla="*/ 741 w 2024"/>
                <a:gd name="T45" fmla="*/ 135 h 145"/>
                <a:gd name="T46" fmla="*/ 775 w 2024"/>
                <a:gd name="T47" fmla="*/ 135 h 145"/>
                <a:gd name="T48" fmla="*/ 806 w 2024"/>
                <a:gd name="T49" fmla="*/ 138 h 145"/>
                <a:gd name="T50" fmla="*/ 839 w 2024"/>
                <a:gd name="T51" fmla="*/ 143 h 145"/>
                <a:gd name="T52" fmla="*/ 873 w 2024"/>
                <a:gd name="T53" fmla="*/ 128 h 145"/>
                <a:gd name="T54" fmla="*/ 904 w 2024"/>
                <a:gd name="T55" fmla="*/ 133 h 145"/>
                <a:gd name="T56" fmla="*/ 937 w 2024"/>
                <a:gd name="T57" fmla="*/ 143 h 145"/>
                <a:gd name="T58" fmla="*/ 969 w 2024"/>
                <a:gd name="T59" fmla="*/ 131 h 145"/>
                <a:gd name="T60" fmla="*/ 1002 w 2024"/>
                <a:gd name="T61" fmla="*/ 130 h 145"/>
                <a:gd name="T62" fmla="*/ 1033 w 2024"/>
                <a:gd name="T63" fmla="*/ 133 h 145"/>
                <a:gd name="T64" fmla="*/ 1067 w 2024"/>
                <a:gd name="T65" fmla="*/ 122 h 145"/>
                <a:gd name="T66" fmla="*/ 1098 w 2024"/>
                <a:gd name="T67" fmla="*/ 100 h 145"/>
                <a:gd name="T68" fmla="*/ 1131 w 2024"/>
                <a:gd name="T69" fmla="*/ 65 h 145"/>
                <a:gd name="T70" fmla="*/ 1163 w 2024"/>
                <a:gd name="T71" fmla="*/ 108 h 145"/>
                <a:gd name="T72" fmla="*/ 1196 w 2024"/>
                <a:gd name="T73" fmla="*/ 138 h 145"/>
                <a:gd name="T74" fmla="*/ 1228 w 2024"/>
                <a:gd name="T75" fmla="*/ 138 h 145"/>
                <a:gd name="T76" fmla="*/ 1261 w 2024"/>
                <a:gd name="T77" fmla="*/ 125 h 145"/>
                <a:gd name="T78" fmla="*/ 1292 w 2024"/>
                <a:gd name="T79" fmla="*/ 135 h 145"/>
                <a:gd name="T80" fmla="*/ 1325 w 2024"/>
                <a:gd name="T81" fmla="*/ 131 h 145"/>
                <a:gd name="T82" fmla="*/ 1357 w 2024"/>
                <a:gd name="T83" fmla="*/ 136 h 145"/>
                <a:gd name="T84" fmla="*/ 1390 w 2024"/>
                <a:gd name="T85" fmla="*/ 136 h 145"/>
                <a:gd name="T86" fmla="*/ 1422 w 2024"/>
                <a:gd name="T87" fmla="*/ 126 h 145"/>
                <a:gd name="T88" fmla="*/ 1455 w 2024"/>
                <a:gd name="T89" fmla="*/ 130 h 145"/>
                <a:gd name="T90" fmla="*/ 1486 w 2024"/>
                <a:gd name="T91" fmla="*/ 130 h 145"/>
                <a:gd name="T92" fmla="*/ 1520 w 2024"/>
                <a:gd name="T93" fmla="*/ 138 h 145"/>
                <a:gd name="T94" fmla="*/ 1551 w 2024"/>
                <a:gd name="T95" fmla="*/ 143 h 145"/>
                <a:gd name="T96" fmla="*/ 1584 w 2024"/>
                <a:gd name="T97" fmla="*/ 138 h 145"/>
                <a:gd name="T98" fmla="*/ 1616 w 2024"/>
                <a:gd name="T99" fmla="*/ 140 h 145"/>
                <a:gd name="T100" fmla="*/ 1649 w 2024"/>
                <a:gd name="T101" fmla="*/ 136 h 145"/>
                <a:gd name="T102" fmla="*/ 1681 w 2024"/>
                <a:gd name="T103" fmla="*/ 138 h 145"/>
                <a:gd name="T104" fmla="*/ 1714 w 2024"/>
                <a:gd name="T105" fmla="*/ 143 h 145"/>
                <a:gd name="T106" fmla="*/ 1745 w 2024"/>
                <a:gd name="T107" fmla="*/ 138 h 145"/>
                <a:gd name="T108" fmla="*/ 1778 w 2024"/>
                <a:gd name="T109" fmla="*/ 138 h 145"/>
                <a:gd name="T110" fmla="*/ 1810 w 2024"/>
                <a:gd name="T111" fmla="*/ 131 h 145"/>
                <a:gd name="T112" fmla="*/ 1843 w 2024"/>
                <a:gd name="T113" fmla="*/ 140 h 145"/>
                <a:gd name="T114" fmla="*/ 1875 w 2024"/>
                <a:gd name="T115" fmla="*/ 126 h 145"/>
                <a:gd name="T116" fmla="*/ 1908 w 2024"/>
                <a:gd name="T117" fmla="*/ 126 h 145"/>
                <a:gd name="T118" fmla="*/ 1939 w 2024"/>
                <a:gd name="T119" fmla="*/ 85 h 145"/>
                <a:gd name="T120" fmla="*/ 1973 w 2024"/>
                <a:gd name="T121" fmla="*/ 85 h 145"/>
                <a:gd name="T122" fmla="*/ 2004 w 2024"/>
                <a:gd name="T123" fmla="*/ 128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5">
                  <a:moveTo>
                    <a:pt x="0" y="140"/>
                  </a:moveTo>
                  <a:lnTo>
                    <a:pt x="3" y="130"/>
                  </a:lnTo>
                  <a:lnTo>
                    <a:pt x="5" y="138"/>
                  </a:lnTo>
                  <a:lnTo>
                    <a:pt x="8" y="138"/>
                  </a:lnTo>
                  <a:lnTo>
                    <a:pt x="11" y="136"/>
                  </a:lnTo>
                  <a:lnTo>
                    <a:pt x="13" y="136"/>
                  </a:lnTo>
                  <a:lnTo>
                    <a:pt x="16" y="135"/>
                  </a:lnTo>
                  <a:lnTo>
                    <a:pt x="20" y="135"/>
                  </a:lnTo>
                  <a:lnTo>
                    <a:pt x="21" y="136"/>
                  </a:lnTo>
                  <a:lnTo>
                    <a:pt x="25" y="136"/>
                  </a:lnTo>
                  <a:lnTo>
                    <a:pt x="28" y="135"/>
                  </a:lnTo>
                  <a:lnTo>
                    <a:pt x="30" y="125"/>
                  </a:lnTo>
                  <a:lnTo>
                    <a:pt x="33" y="141"/>
                  </a:lnTo>
                  <a:lnTo>
                    <a:pt x="35" y="133"/>
                  </a:lnTo>
                  <a:lnTo>
                    <a:pt x="38" y="140"/>
                  </a:lnTo>
                  <a:lnTo>
                    <a:pt x="41" y="140"/>
                  </a:lnTo>
                  <a:lnTo>
                    <a:pt x="43" y="136"/>
                  </a:lnTo>
                  <a:lnTo>
                    <a:pt x="46" y="128"/>
                  </a:lnTo>
                  <a:lnTo>
                    <a:pt x="49" y="143"/>
                  </a:lnTo>
                  <a:lnTo>
                    <a:pt x="51" y="141"/>
                  </a:lnTo>
                  <a:lnTo>
                    <a:pt x="54" y="138"/>
                  </a:lnTo>
                  <a:lnTo>
                    <a:pt x="56" y="140"/>
                  </a:lnTo>
                  <a:lnTo>
                    <a:pt x="59" y="131"/>
                  </a:lnTo>
                  <a:lnTo>
                    <a:pt x="63" y="143"/>
                  </a:lnTo>
                  <a:lnTo>
                    <a:pt x="64" y="131"/>
                  </a:lnTo>
                  <a:lnTo>
                    <a:pt x="68" y="136"/>
                  </a:lnTo>
                  <a:lnTo>
                    <a:pt x="69" y="143"/>
                  </a:lnTo>
                  <a:lnTo>
                    <a:pt x="73" y="138"/>
                  </a:lnTo>
                  <a:lnTo>
                    <a:pt x="76" y="138"/>
                  </a:lnTo>
                  <a:lnTo>
                    <a:pt x="78" y="143"/>
                  </a:lnTo>
                  <a:lnTo>
                    <a:pt x="81" y="143"/>
                  </a:lnTo>
                  <a:lnTo>
                    <a:pt x="84" y="136"/>
                  </a:lnTo>
                  <a:lnTo>
                    <a:pt x="86" y="145"/>
                  </a:lnTo>
                  <a:lnTo>
                    <a:pt x="89" y="141"/>
                  </a:lnTo>
                  <a:lnTo>
                    <a:pt x="93" y="133"/>
                  </a:lnTo>
                  <a:lnTo>
                    <a:pt x="94" y="141"/>
                  </a:lnTo>
                  <a:lnTo>
                    <a:pt x="98" y="143"/>
                  </a:lnTo>
                  <a:lnTo>
                    <a:pt x="99" y="141"/>
                  </a:lnTo>
                  <a:lnTo>
                    <a:pt x="103" y="143"/>
                  </a:lnTo>
                  <a:lnTo>
                    <a:pt x="106" y="125"/>
                  </a:lnTo>
                  <a:lnTo>
                    <a:pt x="108" y="140"/>
                  </a:lnTo>
                  <a:lnTo>
                    <a:pt x="111" y="135"/>
                  </a:lnTo>
                  <a:lnTo>
                    <a:pt x="114" y="138"/>
                  </a:lnTo>
                  <a:lnTo>
                    <a:pt x="116" y="135"/>
                  </a:lnTo>
                  <a:lnTo>
                    <a:pt x="119" y="140"/>
                  </a:lnTo>
                  <a:lnTo>
                    <a:pt x="121" y="143"/>
                  </a:lnTo>
                  <a:lnTo>
                    <a:pt x="124" y="136"/>
                  </a:lnTo>
                  <a:lnTo>
                    <a:pt x="127" y="136"/>
                  </a:lnTo>
                  <a:lnTo>
                    <a:pt x="129" y="135"/>
                  </a:lnTo>
                  <a:lnTo>
                    <a:pt x="132" y="140"/>
                  </a:lnTo>
                  <a:lnTo>
                    <a:pt x="134" y="136"/>
                  </a:lnTo>
                  <a:lnTo>
                    <a:pt x="137" y="141"/>
                  </a:lnTo>
                  <a:lnTo>
                    <a:pt x="141" y="138"/>
                  </a:lnTo>
                  <a:lnTo>
                    <a:pt x="142" y="138"/>
                  </a:lnTo>
                  <a:lnTo>
                    <a:pt x="146" y="140"/>
                  </a:lnTo>
                  <a:lnTo>
                    <a:pt x="149" y="128"/>
                  </a:lnTo>
                  <a:lnTo>
                    <a:pt x="151" y="136"/>
                  </a:lnTo>
                  <a:lnTo>
                    <a:pt x="154" y="141"/>
                  </a:lnTo>
                  <a:lnTo>
                    <a:pt x="157" y="136"/>
                  </a:lnTo>
                  <a:lnTo>
                    <a:pt x="159" y="128"/>
                  </a:lnTo>
                  <a:lnTo>
                    <a:pt x="162" y="135"/>
                  </a:lnTo>
                  <a:lnTo>
                    <a:pt x="164" y="141"/>
                  </a:lnTo>
                  <a:lnTo>
                    <a:pt x="167" y="135"/>
                  </a:lnTo>
                  <a:lnTo>
                    <a:pt x="171" y="133"/>
                  </a:lnTo>
                  <a:lnTo>
                    <a:pt x="172" y="136"/>
                  </a:lnTo>
                  <a:lnTo>
                    <a:pt x="176" y="135"/>
                  </a:lnTo>
                  <a:lnTo>
                    <a:pt x="179" y="138"/>
                  </a:lnTo>
                  <a:lnTo>
                    <a:pt x="181" y="133"/>
                  </a:lnTo>
                  <a:lnTo>
                    <a:pt x="184" y="138"/>
                  </a:lnTo>
                  <a:lnTo>
                    <a:pt x="186" y="130"/>
                  </a:lnTo>
                  <a:lnTo>
                    <a:pt x="189" y="140"/>
                  </a:lnTo>
                  <a:lnTo>
                    <a:pt x="192" y="136"/>
                  </a:lnTo>
                  <a:lnTo>
                    <a:pt x="194" y="133"/>
                  </a:lnTo>
                  <a:lnTo>
                    <a:pt x="197" y="120"/>
                  </a:lnTo>
                  <a:lnTo>
                    <a:pt x="200" y="131"/>
                  </a:lnTo>
                  <a:lnTo>
                    <a:pt x="202" y="131"/>
                  </a:lnTo>
                  <a:lnTo>
                    <a:pt x="205" y="128"/>
                  </a:lnTo>
                  <a:lnTo>
                    <a:pt x="207" y="135"/>
                  </a:lnTo>
                  <a:lnTo>
                    <a:pt x="210" y="140"/>
                  </a:lnTo>
                  <a:lnTo>
                    <a:pt x="214" y="131"/>
                  </a:lnTo>
                  <a:lnTo>
                    <a:pt x="215" y="138"/>
                  </a:lnTo>
                  <a:lnTo>
                    <a:pt x="219" y="115"/>
                  </a:lnTo>
                  <a:lnTo>
                    <a:pt x="222" y="105"/>
                  </a:lnTo>
                  <a:lnTo>
                    <a:pt x="224" y="136"/>
                  </a:lnTo>
                  <a:lnTo>
                    <a:pt x="227" y="126"/>
                  </a:lnTo>
                  <a:lnTo>
                    <a:pt x="229" y="133"/>
                  </a:lnTo>
                  <a:lnTo>
                    <a:pt x="232" y="122"/>
                  </a:lnTo>
                  <a:lnTo>
                    <a:pt x="235" y="131"/>
                  </a:lnTo>
                  <a:lnTo>
                    <a:pt x="237" y="130"/>
                  </a:lnTo>
                  <a:lnTo>
                    <a:pt x="240" y="145"/>
                  </a:lnTo>
                  <a:lnTo>
                    <a:pt x="244" y="113"/>
                  </a:lnTo>
                  <a:lnTo>
                    <a:pt x="245" y="130"/>
                  </a:lnTo>
                  <a:lnTo>
                    <a:pt x="249" y="131"/>
                  </a:lnTo>
                  <a:lnTo>
                    <a:pt x="250" y="122"/>
                  </a:lnTo>
                  <a:lnTo>
                    <a:pt x="254" y="118"/>
                  </a:lnTo>
                  <a:lnTo>
                    <a:pt x="257" y="42"/>
                  </a:lnTo>
                  <a:lnTo>
                    <a:pt x="259" y="88"/>
                  </a:lnTo>
                  <a:lnTo>
                    <a:pt x="262" y="90"/>
                  </a:lnTo>
                  <a:lnTo>
                    <a:pt x="265" y="75"/>
                  </a:lnTo>
                  <a:lnTo>
                    <a:pt x="267" y="77"/>
                  </a:lnTo>
                  <a:lnTo>
                    <a:pt x="270" y="120"/>
                  </a:lnTo>
                  <a:lnTo>
                    <a:pt x="272" y="62"/>
                  </a:lnTo>
                  <a:lnTo>
                    <a:pt x="275" y="40"/>
                  </a:lnTo>
                  <a:lnTo>
                    <a:pt x="278" y="117"/>
                  </a:lnTo>
                  <a:lnTo>
                    <a:pt x="280" y="117"/>
                  </a:lnTo>
                  <a:lnTo>
                    <a:pt x="283" y="49"/>
                  </a:lnTo>
                  <a:lnTo>
                    <a:pt x="287" y="49"/>
                  </a:lnTo>
                  <a:lnTo>
                    <a:pt x="288" y="92"/>
                  </a:lnTo>
                  <a:lnTo>
                    <a:pt x="292" y="97"/>
                  </a:lnTo>
                  <a:lnTo>
                    <a:pt x="295" y="98"/>
                  </a:lnTo>
                  <a:lnTo>
                    <a:pt x="297" y="95"/>
                  </a:lnTo>
                  <a:lnTo>
                    <a:pt x="300" y="118"/>
                  </a:lnTo>
                  <a:lnTo>
                    <a:pt x="302" y="138"/>
                  </a:lnTo>
                  <a:lnTo>
                    <a:pt x="305" y="68"/>
                  </a:lnTo>
                  <a:lnTo>
                    <a:pt x="308" y="128"/>
                  </a:lnTo>
                  <a:lnTo>
                    <a:pt x="310" y="105"/>
                  </a:lnTo>
                  <a:lnTo>
                    <a:pt x="313" y="135"/>
                  </a:lnTo>
                  <a:lnTo>
                    <a:pt x="315" y="135"/>
                  </a:lnTo>
                  <a:lnTo>
                    <a:pt x="318" y="102"/>
                  </a:lnTo>
                  <a:lnTo>
                    <a:pt x="322" y="128"/>
                  </a:lnTo>
                  <a:lnTo>
                    <a:pt x="323" y="118"/>
                  </a:lnTo>
                  <a:lnTo>
                    <a:pt x="327" y="102"/>
                  </a:lnTo>
                  <a:lnTo>
                    <a:pt x="330" y="115"/>
                  </a:lnTo>
                  <a:lnTo>
                    <a:pt x="332" y="123"/>
                  </a:lnTo>
                  <a:lnTo>
                    <a:pt x="335" y="100"/>
                  </a:lnTo>
                  <a:lnTo>
                    <a:pt x="338" y="136"/>
                  </a:lnTo>
                  <a:lnTo>
                    <a:pt x="340" y="131"/>
                  </a:lnTo>
                  <a:lnTo>
                    <a:pt x="343" y="108"/>
                  </a:lnTo>
                  <a:lnTo>
                    <a:pt x="345" y="140"/>
                  </a:lnTo>
                  <a:lnTo>
                    <a:pt x="348" y="131"/>
                  </a:lnTo>
                  <a:lnTo>
                    <a:pt x="351" y="135"/>
                  </a:lnTo>
                  <a:lnTo>
                    <a:pt x="353" y="136"/>
                  </a:lnTo>
                  <a:lnTo>
                    <a:pt x="356" y="131"/>
                  </a:lnTo>
                  <a:lnTo>
                    <a:pt x="360" y="136"/>
                  </a:lnTo>
                  <a:lnTo>
                    <a:pt x="361" y="133"/>
                  </a:lnTo>
                  <a:lnTo>
                    <a:pt x="365" y="122"/>
                  </a:lnTo>
                  <a:lnTo>
                    <a:pt x="366" y="135"/>
                  </a:lnTo>
                  <a:lnTo>
                    <a:pt x="370" y="131"/>
                  </a:lnTo>
                  <a:lnTo>
                    <a:pt x="373" y="138"/>
                  </a:lnTo>
                  <a:lnTo>
                    <a:pt x="375" y="138"/>
                  </a:lnTo>
                  <a:lnTo>
                    <a:pt x="378" y="135"/>
                  </a:lnTo>
                  <a:lnTo>
                    <a:pt x="380" y="120"/>
                  </a:lnTo>
                  <a:lnTo>
                    <a:pt x="383" y="136"/>
                  </a:lnTo>
                  <a:lnTo>
                    <a:pt x="386" y="138"/>
                  </a:lnTo>
                  <a:lnTo>
                    <a:pt x="388" y="136"/>
                  </a:lnTo>
                  <a:lnTo>
                    <a:pt x="391" y="143"/>
                  </a:lnTo>
                  <a:lnTo>
                    <a:pt x="395" y="143"/>
                  </a:lnTo>
                  <a:lnTo>
                    <a:pt x="396" y="145"/>
                  </a:lnTo>
                  <a:lnTo>
                    <a:pt x="400" y="140"/>
                  </a:lnTo>
                  <a:lnTo>
                    <a:pt x="403" y="136"/>
                  </a:lnTo>
                  <a:lnTo>
                    <a:pt x="405" y="125"/>
                  </a:lnTo>
                  <a:lnTo>
                    <a:pt x="408" y="135"/>
                  </a:lnTo>
                  <a:lnTo>
                    <a:pt x="410" y="140"/>
                  </a:lnTo>
                  <a:lnTo>
                    <a:pt x="413" y="126"/>
                  </a:lnTo>
                  <a:lnTo>
                    <a:pt x="416" y="141"/>
                  </a:lnTo>
                  <a:lnTo>
                    <a:pt x="418" y="136"/>
                  </a:lnTo>
                  <a:lnTo>
                    <a:pt x="421" y="140"/>
                  </a:lnTo>
                  <a:lnTo>
                    <a:pt x="424" y="143"/>
                  </a:lnTo>
                  <a:lnTo>
                    <a:pt x="426" y="141"/>
                  </a:lnTo>
                  <a:lnTo>
                    <a:pt x="429" y="133"/>
                  </a:lnTo>
                  <a:lnTo>
                    <a:pt x="431" y="136"/>
                  </a:lnTo>
                  <a:lnTo>
                    <a:pt x="434" y="138"/>
                  </a:lnTo>
                  <a:lnTo>
                    <a:pt x="438" y="141"/>
                  </a:lnTo>
                  <a:lnTo>
                    <a:pt x="439" y="140"/>
                  </a:lnTo>
                  <a:lnTo>
                    <a:pt x="443" y="138"/>
                  </a:lnTo>
                  <a:lnTo>
                    <a:pt x="446" y="136"/>
                  </a:lnTo>
                  <a:lnTo>
                    <a:pt x="448" y="136"/>
                  </a:lnTo>
                  <a:lnTo>
                    <a:pt x="451" y="141"/>
                  </a:lnTo>
                  <a:lnTo>
                    <a:pt x="453" y="140"/>
                  </a:lnTo>
                  <a:lnTo>
                    <a:pt x="456" y="138"/>
                  </a:lnTo>
                  <a:lnTo>
                    <a:pt x="459" y="141"/>
                  </a:lnTo>
                  <a:lnTo>
                    <a:pt x="461" y="128"/>
                  </a:lnTo>
                  <a:lnTo>
                    <a:pt x="464" y="131"/>
                  </a:lnTo>
                  <a:lnTo>
                    <a:pt x="468" y="140"/>
                  </a:lnTo>
                  <a:lnTo>
                    <a:pt x="469" y="141"/>
                  </a:lnTo>
                  <a:lnTo>
                    <a:pt x="473" y="141"/>
                  </a:lnTo>
                  <a:lnTo>
                    <a:pt x="474" y="140"/>
                  </a:lnTo>
                  <a:lnTo>
                    <a:pt x="478" y="138"/>
                  </a:lnTo>
                  <a:lnTo>
                    <a:pt x="481" y="138"/>
                  </a:lnTo>
                  <a:lnTo>
                    <a:pt x="483" y="140"/>
                  </a:lnTo>
                  <a:lnTo>
                    <a:pt x="486" y="140"/>
                  </a:lnTo>
                  <a:lnTo>
                    <a:pt x="489" y="141"/>
                  </a:lnTo>
                  <a:lnTo>
                    <a:pt x="491" y="140"/>
                  </a:lnTo>
                  <a:lnTo>
                    <a:pt x="494" y="138"/>
                  </a:lnTo>
                  <a:lnTo>
                    <a:pt x="496" y="138"/>
                  </a:lnTo>
                  <a:lnTo>
                    <a:pt x="499" y="135"/>
                  </a:lnTo>
                  <a:lnTo>
                    <a:pt x="502" y="136"/>
                  </a:lnTo>
                  <a:lnTo>
                    <a:pt x="504" y="141"/>
                  </a:lnTo>
                  <a:lnTo>
                    <a:pt x="507" y="133"/>
                  </a:lnTo>
                  <a:lnTo>
                    <a:pt x="511" y="138"/>
                  </a:lnTo>
                  <a:lnTo>
                    <a:pt x="512" y="138"/>
                  </a:lnTo>
                  <a:lnTo>
                    <a:pt x="516" y="138"/>
                  </a:lnTo>
                  <a:lnTo>
                    <a:pt x="517" y="133"/>
                  </a:lnTo>
                  <a:lnTo>
                    <a:pt x="521" y="140"/>
                  </a:lnTo>
                  <a:lnTo>
                    <a:pt x="524" y="143"/>
                  </a:lnTo>
                  <a:lnTo>
                    <a:pt x="526" y="141"/>
                  </a:lnTo>
                  <a:lnTo>
                    <a:pt x="529" y="138"/>
                  </a:lnTo>
                  <a:lnTo>
                    <a:pt x="532" y="145"/>
                  </a:lnTo>
                  <a:lnTo>
                    <a:pt x="534" y="140"/>
                  </a:lnTo>
                  <a:lnTo>
                    <a:pt x="537" y="143"/>
                  </a:lnTo>
                  <a:lnTo>
                    <a:pt x="541" y="140"/>
                  </a:lnTo>
                  <a:lnTo>
                    <a:pt x="542" y="138"/>
                  </a:lnTo>
                  <a:lnTo>
                    <a:pt x="546" y="141"/>
                  </a:lnTo>
                  <a:lnTo>
                    <a:pt x="547" y="143"/>
                  </a:lnTo>
                  <a:lnTo>
                    <a:pt x="551" y="141"/>
                  </a:lnTo>
                  <a:lnTo>
                    <a:pt x="554" y="140"/>
                  </a:lnTo>
                  <a:lnTo>
                    <a:pt x="556" y="141"/>
                  </a:lnTo>
                  <a:lnTo>
                    <a:pt x="559" y="138"/>
                  </a:lnTo>
                  <a:lnTo>
                    <a:pt x="561" y="140"/>
                  </a:lnTo>
                  <a:lnTo>
                    <a:pt x="564" y="140"/>
                  </a:lnTo>
                  <a:lnTo>
                    <a:pt x="567" y="140"/>
                  </a:lnTo>
                  <a:lnTo>
                    <a:pt x="569" y="141"/>
                  </a:lnTo>
                  <a:lnTo>
                    <a:pt x="572" y="141"/>
                  </a:lnTo>
                  <a:lnTo>
                    <a:pt x="575" y="143"/>
                  </a:lnTo>
                  <a:lnTo>
                    <a:pt x="577" y="140"/>
                  </a:lnTo>
                  <a:lnTo>
                    <a:pt x="580" y="138"/>
                  </a:lnTo>
                  <a:lnTo>
                    <a:pt x="582" y="133"/>
                  </a:lnTo>
                  <a:lnTo>
                    <a:pt x="585" y="136"/>
                  </a:lnTo>
                  <a:lnTo>
                    <a:pt x="589" y="136"/>
                  </a:lnTo>
                  <a:lnTo>
                    <a:pt x="590" y="138"/>
                  </a:lnTo>
                  <a:lnTo>
                    <a:pt x="594" y="135"/>
                  </a:lnTo>
                  <a:lnTo>
                    <a:pt x="597" y="131"/>
                  </a:lnTo>
                  <a:lnTo>
                    <a:pt x="599" y="133"/>
                  </a:lnTo>
                  <a:lnTo>
                    <a:pt x="602" y="143"/>
                  </a:lnTo>
                  <a:lnTo>
                    <a:pt x="605" y="135"/>
                  </a:lnTo>
                  <a:lnTo>
                    <a:pt x="607" y="135"/>
                  </a:lnTo>
                  <a:lnTo>
                    <a:pt x="610" y="143"/>
                  </a:lnTo>
                  <a:lnTo>
                    <a:pt x="612" y="135"/>
                  </a:lnTo>
                  <a:lnTo>
                    <a:pt x="615" y="138"/>
                  </a:lnTo>
                  <a:lnTo>
                    <a:pt x="619" y="138"/>
                  </a:lnTo>
                  <a:lnTo>
                    <a:pt x="620" y="141"/>
                  </a:lnTo>
                  <a:lnTo>
                    <a:pt x="624" y="126"/>
                  </a:lnTo>
                  <a:lnTo>
                    <a:pt x="625" y="138"/>
                  </a:lnTo>
                  <a:lnTo>
                    <a:pt x="629" y="138"/>
                  </a:lnTo>
                  <a:lnTo>
                    <a:pt x="632" y="143"/>
                  </a:lnTo>
                  <a:lnTo>
                    <a:pt x="634" y="140"/>
                  </a:lnTo>
                  <a:lnTo>
                    <a:pt x="637" y="143"/>
                  </a:lnTo>
                  <a:lnTo>
                    <a:pt x="640" y="131"/>
                  </a:lnTo>
                  <a:lnTo>
                    <a:pt x="642" y="141"/>
                  </a:lnTo>
                  <a:lnTo>
                    <a:pt x="645" y="140"/>
                  </a:lnTo>
                  <a:lnTo>
                    <a:pt x="647" y="135"/>
                  </a:lnTo>
                  <a:lnTo>
                    <a:pt x="650" y="138"/>
                  </a:lnTo>
                  <a:lnTo>
                    <a:pt x="653" y="138"/>
                  </a:lnTo>
                  <a:lnTo>
                    <a:pt x="655" y="136"/>
                  </a:lnTo>
                  <a:lnTo>
                    <a:pt x="658" y="135"/>
                  </a:lnTo>
                  <a:lnTo>
                    <a:pt x="662" y="141"/>
                  </a:lnTo>
                  <a:lnTo>
                    <a:pt x="663" y="136"/>
                  </a:lnTo>
                  <a:lnTo>
                    <a:pt x="667" y="136"/>
                  </a:lnTo>
                  <a:lnTo>
                    <a:pt x="670" y="141"/>
                  </a:lnTo>
                  <a:lnTo>
                    <a:pt x="672" y="143"/>
                  </a:lnTo>
                  <a:lnTo>
                    <a:pt x="675" y="138"/>
                  </a:lnTo>
                  <a:lnTo>
                    <a:pt x="677" y="145"/>
                  </a:lnTo>
                  <a:lnTo>
                    <a:pt x="680" y="145"/>
                  </a:lnTo>
                  <a:lnTo>
                    <a:pt x="683" y="141"/>
                  </a:lnTo>
                  <a:lnTo>
                    <a:pt x="685" y="136"/>
                  </a:lnTo>
                  <a:lnTo>
                    <a:pt x="688" y="138"/>
                  </a:lnTo>
                  <a:lnTo>
                    <a:pt x="692" y="140"/>
                  </a:lnTo>
                  <a:lnTo>
                    <a:pt x="693" y="135"/>
                  </a:lnTo>
                  <a:lnTo>
                    <a:pt x="697" y="140"/>
                  </a:lnTo>
                  <a:lnTo>
                    <a:pt x="698" y="141"/>
                  </a:lnTo>
                  <a:lnTo>
                    <a:pt x="702" y="138"/>
                  </a:lnTo>
                  <a:lnTo>
                    <a:pt x="705" y="135"/>
                  </a:lnTo>
                  <a:lnTo>
                    <a:pt x="707" y="136"/>
                  </a:lnTo>
                  <a:lnTo>
                    <a:pt x="710" y="143"/>
                  </a:lnTo>
                  <a:lnTo>
                    <a:pt x="712" y="138"/>
                  </a:lnTo>
                  <a:lnTo>
                    <a:pt x="715" y="131"/>
                  </a:lnTo>
                  <a:lnTo>
                    <a:pt x="718" y="138"/>
                  </a:lnTo>
                  <a:lnTo>
                    <a:pt x="720" y="138"/>
                  </a:lnTo>
                  <a:lnTo>
                    <a:pt x="723" y="141"/>
                  </a:lnTo>
                  <a:lnTo>
                    <a:pt x="726" y="135"/>
                  </a:lnTo>
                  <a:lnTo>
                    <a:pt x="728" y="131"/>
                  </a:lnTo>
                  <a:lnTo>
                    <a:pt x="731" y="133"/>
                  </a:lnTo>
                  <a:lnTo>
                    <a:pt x="735" y="136"/>
                  </a:lnTo>
                  <a:lnTo>
                    <a:pt x="736" y="136"/>
                  </a:lnTo>
                  <a:lnTo>
                    <a:pt x="740" y="135"/>
                  </a:lnTo>
                  <a:lnTo>
                    <a:pt x="741" y="135"/>
                  </a:lnTo>
                  <a:lnTo>
                    <a:pt x="745" y="141"/>
                  </a:lnTo>
                  <a:lnTo>
                    <a:pt x="748" y="138"/>
                  </a:lnTo>
                  <a:lnTo>
                    <a:pt x="750" y="141"/>
                  </a:lnTo>
                  <a:lnTo>
                    <a:pt x="753" y="143"/>
                  </a:lnTo>
                  <a:lnTo>
                    <a:pt x="756" y="143"/>
                  </a:lnTo>
                  <a:lnTo>
                    <a:pt x="758" y="141"/>
                  </a:lnTo>
                  <a:lnTo>
                    <a:pt x="761" y="141"/>
                  </a:lnTo>
                  <a:lnTo>
                    <a:pt x="763" y="140"/>
                  </a:lnTo>
                  <a:lnTo>
                    <a:pt x="766" y="141"/>
                  </a:lnTo>
                  <a:lnTo>
                    <a:pt x="770" y="138"/>
                  </a:lnTo>
                  <a:lnTo>
                    <a:pt x="771" y="145"/>
                  </a:lnTo>
                  <a:lnTo>
                    <a:pt x="775" y="135"/>
                  </a:lnTo>
                  <a:lnTo>
                    <a:pt x="778" y="135"/>
                  </a:lnTo>
                  <a:lnTo>
                    <a:pt x="780" y="143"/>
                  </a:lnTo>
                  <a:lnTo>
                    <a:pt x="783" y="138"/>
                  </a:lnTo>
                  <a:lnTo>
                    <a:pt x="785" y="135"/>
                  </a:lnTo>
                  <a:lnTo>
                    <a:pt x="788" y="143"/>
                  </a:lnTo>
                  <a:lnTo>
                    <a:pt x="791" y="138"/>
                  </a:lnTo>
                  <a:lnTo>
                    <a:pt x="793" y="138"/>
                  </a:lnTo>
                  <a:lnTo>
                    <a:pt x="796" y="141"/>
                  </a:lnTo>
                  <a:lnTo>
                    <a:pt x="799" y="141"/>
                  </a:lnTo>
                  <a:lnTo>
                    <a:pt x="801" y="141"/>
                  </a:lnTo>
                  <a:lnTo>
                    <a:pt x="804" y="133"/>
                  </a:lnTo>
                  <a:lnTo>
                    <a:pt x="806" y="138"/>
                  </a:lnTo>
                  <a:lnTo>
                    <a:pt x="809" y="141"/>
                  </a:lnTo>
                  <a:lnTo>
                    <a:pt x="813" y="141"/>
                  </a:lnTo>
                  <a:lnTo>
                    <a:pt x="814" y="133"/>
                  </a:lnTo>
                  <a:lnTo>
                    <a:pt x="818" y="135"/>
                  </a:lnTo>
                  <a:lnTo>
                    <a:pt x="821" y="138"/>
                  </a:lnTo>
                  <a:lnTo>
                    <a:pt x="823" y="136"/>
                  </a:lnTo>
                  <a:lnTo>
                    <a:pt x="826" y="141"/>
                  </a:lnTo>
                  <a:lnTo>
                    <a:pt x="828" y="136"/>
                  </a:lnTo>
                  <a:lnTo>
                    <a:pt x="831" y="131"/>
                  </a:lnTo>
                  <a:lnTo>
                    <a:pt x="834" y="143"/>
                  </a:lnTo>
                  <a:lnTo>
                    <a:pt x="836" y="133"/>
                  </a:lnTo>
                  <a:lnTo>
                    <a:pt x="839" y="143"/>
                  </a:lnTo>
                  <a:lnTo>
                    <a:pt x="843" y="135"/>
                  </a:lnTo>
                  <a:lnTo>
                    <a:pt x="844" y="131"/>
                  </a:lnTo>
                  <a:lnTo>
                    <a:pt x="848" y="141"/>
                  </a:lnTo>
                  <a:lnTo>
                    <a:pt x="849" y="138"/>
                  </a:lnTo>
                  <a:lnTo>
                    <a:pt x="853" y="140"/>
                  </a:lnTo>
                  <a:lnTo>
                    <a:pt x="856" y="145"/>
                  </a:lnTo>
                  <a:lnTo>
                    <a:pt x="858" y="133"/>
                  </a:lnTo>
                  <a:lnTo>
                    <a:pt x="861" y="136"/>
                  </a:lnTo>
                  <a:lnTo>
                    <a:pt x="864" y="138"/>
                  </a:lnTo>
                  <a:lnTo>
                    <a:pt x="866" y="136"/>
                  </a:lnTo>
                  <a:lnTo>
                    <a:pt x="869" y="140"/>
                  </a:lnTo>
                  <a:lnTo>
                    <a:pt x="873" y="128"/>
                  </a:lnTo>
                  <a:lnTo>
                    <a:pt x="874" y="138"/>
                  </a:lnTo>
                  <a:lnTo>
                    <a:pt x="877" y="136"/>
                  </a:lnTo>
                  <a:lnTo>
                    <a:pt x="879" y="138"/>
                  </a:lnTo>
                  <a:lnTo>
                    <a:pt x="882" y="133"/>
                  </a:lnTo>
                  <a:lnTo>
                    <a:pt x="886" y="140"/>
                  </a:lnTo>
                  <a:lnTo>
                    <a:pt x="887" y="141"/>
                  </a:lnTo>
                  <a:lnTo>
                    <a:pt x="891" y="140"/>
                  </a:lnTo>
                  <a:lnTo>
                    <a:pt x="892" y="128"/>
                  </a:lnTo>
                  <a:lnTo>
                    <a:pt x="896" y="140"/>
                  </a:lnTo>
                  <a:lnTo>
                    <a:pt x="899" y="138"/>
                  </a:lnTo>
                  <a:lnTo>
                    <a:pt x="901" y="135"/>
                  </a:lnTo>
                  <a:lnTo>
                    <a:pt x="904" y="133"/>
                  </a:lnTo>
                  <a:lnTo>
                    <a:pt x="907" y="133"/>
                  </a:lnTo>
                  <a:lnTo>
                    <a:pt x="909" y="135"/>
                  </a:lnTo>
                  <a:lnTo>
                    <a:pt x="912" y="140"/>
                  </a:lnTo>
                  <a:lnTo>
                    <a:pt x="914" y="145"/>
                  </a:lnTo>
                  <a:lnTo>
                    <a:pt x="917" y="135"/>
                  </a:lnTo>
                  <a:lnTo>
                    <a:pt x="921" y="141"/>
                  </a:lnTo>
                  <a:lnTo>
                    <a:pt x="922" y="136"/>
                  </a:lnTo>
                  <a:lnTo>
                    <a:pt x="926" y="131"/>
                  </a:lnTo>
                  <a:lnTo>
                    <a:pt x="929" y="133"/>
                  </a:lnTo>
                  <a:lnTo>
                    <a:pt x="931" y="143"/>
                  </a:lnTo>
                  <a:lnTo>
                    <a:pt x="934" y="136"/>
                  </a:lnTo>
                  <a:lnTo>
                    <a:pt x="937" y="143"/>
                  </a:lnTo>
                  <a:lnTo>
                    <a:pt x="939" y="141"/>
                  </a:lnTo>
                  <a:lnTo>
                    <a:pt x="942" y="141"/>
                  </a:lnTo>
                  <a:lnTo>
                    <a:pt x="944" y="140"/>
                  </a:lnTo>
                  <a:lnTo>
                    <a:pt x="947" y="135"/>
                  </a:lnTo>
                  <a:lnTo>
                    <a:pt x="950" y="136"/>
                  </a:lnTo>
                  <a:lnTo>
                    <a:pt x="952" y="136"/>
                  </a:lnTo>
                  <a:lnTo>
                    <a:pt x="955" y="135"/>
                  </a:lnTo>
                  <a:lnTo>
                    <a:pt x="957" y="135"/>
                  </a:lnTo>
                  <a:lnTo>
                    <a:pt x="960" y="138"/>
                  </a:lnTo>
                  <a:lnTo>
                    <a:pt x="964" y="133"/>
                  </a:lnTo>
                  <a:lnTo>
                    <a:pt x="965" y="133"/>
                  </a:lnTo>
                  <a:lnTo>
                    <a:pt x="969" y="131"/>
                  </a:lnTo>
                  <a:lnTo>
                    <a:pt x="972" y="138"/>
                  </a:lnTo>
                  <a:lnTo>
                    <a:pt x="974" y="138"/>
                  </a:lnTo>
                  <a:lnTo>
                    <a:pt x="977" y="126"/>
                  </a:lnTo>
                  <a:lnTo>
                    <a:pt x="979" y="143"/>
                  </a:lnTo>
                  <a:lnTo>
                    <a:pt x="982" y="135"/>
                  </a:lnTo>
                  <a:lnTo>
                    <a:pt x="985" y="135"/>
                  </a:lnTo>
                  <a:lnTo>
                    <a:pt x="987" y="130"/>
                  </a:lnTo>
                  <a:lnTo>
                    <a:pt x="990" y="135"/>
                  </a:lnTo>
                  <a:lnTo>
                    <a:pt x="994" y="143"/>
                  </a:lnTo>
                  <a:lnTo>
                    <a:pt x="995" y="141"/>
                  </a:lnTo>
                  <a:lnTo>
                    <a:pt x="999" y="130"/>
                  </a:lnTo>
                  <a:lnTo>
                    <a:pt x="1002" y="130"/>
                  </a:lnTo>
                  <a:lnTo>
                    <a:pt x="1004" y="125"/>
                  </a:lnTo>
                  <a:lnTo>
                    <a:pt x="1007" y="136"/>
                  </a:lnTo>
                  <a:lnTo>
                    <a:pt x="1009" y="126"/>
                  </a:lnTo>
                  <a:lnTo>
                    <a:pt x="1012" y="140"/>
                  </a:lnTo>
                  <a:lnTo>
                    <a:pt x="1015" y="122"/>
                  </a:lnTo>
                  <a:lnTo>
                    <a:pt x="1017" y="136"/>
                  </a:lnTo>
                  <a:lnTo>
                    <a:pt x="1020" y="138"/>
                  </a:lnTo>
                  <a:lnTo>
                    <a:pt x="1024" y="138"/>
                  </a:lnTo>
                  <a:lnTo>
                    <a:pt x="1025" y="141"/>
                  </a:lnTo>
                  <a:lnTo>
                    <a:pt x="1028" y="135"/>
                  </a:lnTo>
                  <a:lnTo>
                    <a:pt x="1030" y="136"/>
                  </a:lnTo>
                  <a:lnTo>
                    <a:pt x="1033" y="133"/>
                  </a:lnTo>
                  <a:lnTo>
                    <a:pt x="1037" y="128"/>
                  </a:lnTo>
                  <a:lnTo>
                    <a:pt x="1038" y="136"/>
                  </a:lnTo>
                  <a:lnTo>
                    <a:pt x="1042" y="133"/>
                  </a:lnTo>
                  <a:lnTo>
                    <a:pt x="1043" y="135"/>
                  </a:lnTo>
                  <a:lnTo>
                    <a:pt x="1047" y="117"/>
                  </a:lnTo>
                  <a:lnTo>
                    <a:pt x="1050" y="130"/>
                  </a:lnTo>
                  <a:lnTo>
                    <a:pt x="1052" y="125"/>
                  </a:lnTo>
                  <a:lnTo>
                    <a:pt x="1055" y="125"/>
                  </a:lnTo>
                  <a:lnTo>
                    <a:pt x="1058" y="126"/>
                  </a:lnTo>
                  <a:lnTo>
                    <a:pt x="1060" y="125"/>
                  </a:lnTo>
                  <a:lnTo>
                    <a:pt x="1063" y="130"/>
                  </a:lnTo>
                  <a:lnTo>
                    <a:pt x="1067" y="122"/>
                  </a:lnTo>
                  <a:lnTo>
                    <a:pt x="1068" y="113"/>
                  </a:lnTo>
                  <a:lnTo>
                    <a:pt x="1072" y="120"/>
                  </a:lnTo>
                  <a:lnTo>
                    <a:pt x="1073" y="133"/>
                  </a:lnTo>
                  <a:lnTo>
                    <a:pt x="1077" y="123"/>
                  </a:lnTo>
                  <a:lnTo>
                    <a:pt x="1080" y="123"/>
                  </a:lnTo>
                  <a:lnTo>
                    <a:pt x="1082" y="133"/>
                  </a:lnTo>
                  <a:lnTo>
                    <a:pt x="1085" y="113"/>
                  </a:lnTo>
                  <a:lnTo>
                    <a:pt x="1088" y="125"/>
                  </a:lnTo>
                  <a:lnTo>
                    <a:pt x="1090" y="113"/>
                  </a:lnTo>
                  <a:lnTo>
                    <a:pt x="1093" y="115"/>
                  </a:lnTo>
                  <a:lnTo>
                    <a:pt x="1095" y="140"/>
                  </a:lnTo>
                  <a:lnTo>
                    <a:pt x="1098" y="100"/>
                  </a:lnTo>
                  <a:lnTo>
                    <a:pt x="1101" y="82"/>
                  </a:lnTo>
                  <a:lnTo>
                    <a:pt x="1103" y="128"/>
                  </a:lnTo>
                  <a:lnTo>
                    <a:pt x="1106" y="63"/>
                  </a:lnTo>
                  <a:lnTo>
                    <a:pt x="1110" y="80"/>
                  </a:lnTo>
                  <a:lnTo>
                    <a:pt x="1111" y="122"/>
                  </a:lnTo>
                  <a:lnTo>
                    <a:pt x="1115" y="107"/>
                  </a:lnTo>
                  <a:lnTo>
                    <a:pt x="1116" y="140"/>
                  </a:lnTo>
                  <a:lnTo>
                    <a:pt x="1120" y="22"/>
                  </a:lnTo>
                  <a:lnTo>
                    <a:pt x="1123" y="32"/>
                  </a:lnTo>
                  <a:lnTo>
                    <a:pt x="1125" y="108"/>
                  </a:lnTo>
                  <a:lnTo>
                    <a:pt x="1128" y="19"/>
                  </a:lnTo>
                  <a:lnTo>
                    <a:pt x="1131" y="65"/>
                  </a:lnTo>
                  <a:lnTo>
                    <a:pt x="1133" y="73"/>
                  </a:lnTo>
                  <a:lnTo>
                    <a:pt x="1136" y="0"/>
                  </a:lnTo>
                  <a:lnTo>
                    <a:pt x="1138" y="67"/>
                  </a:lnTo>
                  <a:lnTo>
                    <a:pt x="1141" y="122"/>
                  </a:lnTo>
                  <a:lnTo>
                    <a:pt x="1145" y="82"/>
                  </a:lnTo>
                  <a:lnTo>
                    <a:pt x="1146" y="140"/>
                  </a:lnTo>
                  <a:lnTo>
                    <a:pt x="1150" y="136"/>
                  </a:lnTo>
                  <a:lnTo>
                    <a:pt x="1153" y="105"/>
                  </a:lnTo>
                  <a:lnTo>
                    <a:pt x="1155" y="112"/>
                  </a:lnTo>
                  <a:lnTo>
                    <a:pt x="1158" y="131"/>
                  </a:lnTo>
                  <a:lnTo>
                    <a:pt x="1160" y="100"/>
                  </a:lnTo>
                  <a:lnTo>
                    <a:pt x="1163" y="108"/>
                  </a:lnTo>
                  <a:lnTo>
                    <a:pt x="1166" y="85"/>
                  </a:lnTo>
                  <a:lnTo>
                    <a:pt x="1168" y="120"/>
                  </a:lnTo>
                  <a:lnTo>
                    <a:pt x="1171" y="110"/>
                  </a:lnTo>
                  <a:lnTo>
                    <a:pt x="1174" y="120"/>
                  </a:lnTo>
                  <a:lnTo>
                    <a:pt x="1176" y="126"/>
                  </a:lnTo>
                  <a:lnTo>
                    <a:pt x="1179" y="123"/>
                  </a:lnTo>
                  <a:lnTo>
                    <a:pt x="1181" y="133"/>
                  </a:lnTo>
                  <a:lnTo>
                    <a:pt x="1184" y="130"/>
                  </a:lnTo>
                  <a:lnTo>
                    <a:pt x="1188" y="131"/>
                  </a:lnTo>
                  <a:lnTo>
                    <a:pt x="1189" y="107"/>
                  </a:lnTo>
                  <a:lnTo>
                    <a:pt x="1193" y="115"/>
                  </a:lnTo>
                  <a:lnTo>
                    <a:pt x="1196" y="138"/>
                  </a:lnTo>
                  <a:lnTo>
                    <a:pt x="1198" y="117"/>
                  </a:lnTo>
                  <a:lnTo>
                    <a:pt x="1201" y="128"/>
                  </a:lnTo>
                  <a:lnTo>
                    <a:pt x="1203" y="120"/>
                  </a:lnTo>
                  <a:lnTo>
                    <a:pt x="1206" y="138"/>
                  </a:lnTo>
                  <a:lnTo>
                    <a:pt x="1209" y="118"/>
                  </a:lnTo>
                  <a:lnTo>
                    <a:pt x="1211" y="122"/>
                  </a:lnTo>
                  <a:lnTo>
                    <a:pt x="1214" y="135"/>
                  </a:lnTo>
                  <a:lnTo>
                    <a:pt x="1218" y="130"/>
                  </a:lnTo>
                  <a:lnTo>
                    <a:pt x="1219" y="131"/>
                  </a:lnTo>
                  <a:lnTo>
                    <a:pt x="1223" y="141"/>
                  </a:lnTo>
                  <a:lnTo>
                    <a:pt x="1224" y="135"/>
                  </a:lnTo>
                  <a:lnTo>
                    <a:pt x="1228" y="138"/>
                  </a:lnTo>
                  <a:lnTo>
                    <a:pt x="1231" y="128"/>
                  </a:lnTo>
                  <a:lnTo>
                    <a:pt x="1233" y="136"/>
                  </a:lnTo>
                  <a:lnTo>
                    <a:pt x="1236" y="135"/>
                  </a:lnTo>
                  <a:lnTo>
                    <a:pt x="1239" y="140"/>
                  </a:lnTo>
                  <a:lnTo>
                    <a:pt x="1241" y="130"/>
                  </a:lnTo>
                  <a:lnTo>
                    <a:pt x="1244" y="141"/>
                  </a:lnTo>
                  <a:lnTo>
                    <a:pt x="1248" y="130"/>
                  </a:lnTo>
                  <a:lnTo>
                    <a:pt x="1249" y="126"/>
                  </a:lnTo>
                  <a:lnTo>
                    <a:pt x="1252" y="145"/>
                  </a:lnTo>
                  <a:lnTo>
                    <a:pt x="1254" y="141"/>
                  </a:lnTo>
                  <a:lnTo>
                    <a:pt x="1257" y="126"/>
                  </a:lnTo>
                  <a:lnTo>
                    <a:pt x="1261" y="125"/>
                  </a:lnTo>
                  <a:lnTo>
                    <a:pt x="1262" y="133"/>
                  </a:lnTo>
                  <a:lnTo>
                    <a:pt x="1266" y="133"/>
                  </a:lnTo>
                  <a:lnTo>
                    <a:pt x="1269" y="141"/>
                  </a:lnTo>
                  <a:lnTo>
                    <a:pt x="1271" y="131"/>
                  </a:lnTo>
                  <a:lnTo>
                    <a:pt x="1274" y="138"/>
                  </a:lnTo>
                  <a:lnTo>
                    <a:pt x="1276" y="135"/>
                  </a:lnTo>
                  <a:lnTo>
                    <a:pt x="1279" y="136"/>
                  </a:lnTo>
                  <a:lnTo>
                    <a:pt x="1282" y="136"/>
                  </a:lnTo>
                  <a:lnTo>
                    <a:pt x="1284" y="143"/>
                  </a:lnTo>
                  <a:lnTo>
                    <a:pt x="1287" y="138"/>
                  </a:lnTo>
                  <a:lnTo>
                    <a:pt x="1289" y="138"/>
                  </a:lnTo>
                  <a:lnTo>
                    <a:pt x="1292" y="135"/>
                  </a:lnTo>
                  <a:lnTo>
                    <a:pt x="1296" y="136"/>
                  </a:lnTo>
                  <a:lnTo>
                    <a:pt x="1297" y="140"/>
                  </a:lnTo>
                  <a:lnTo>
                    <a:pt x="1301" y="135"/>
                  </a:lnTo>
                  <a:lnTo>
                    <a:pt x="1304" y="128"/>
                  </a:lnTo>
                  <a:lnTo>
                    <a:pt x="1306" y="136"/>
                  </a:lnTo>
                  <a:lnTo>
                    <a:pt x="1309" y="136"/>
                  </a:lnTo>
                  <a:lnTo>
                    <a:pt x="1312" y="135"/>
                  </a:lnTo>
                  <a:lnTo>
                    <a:pt x="1314" y="141"/>
                  </a:lnTo>
                  <a:lnTo>
                    <a:pt x="1317" y="138"/>
                  </a:lnTo>
                  <a:lnTo>
                    <a:pt x="1319" y="131"/>
                  </a:lnTo>
                  <a:lnTo>
                    <a:pt x="1322" y="140"/>
                  </a:lnTo>
                  <a:lnTo>
                    <a:pt x="1325" y="131"/>
                  </a:lnTo>
                  <a:lnTo>
                    <a:pt x="1327" y="135"/>
                  </a:lnTo>
                  <a:lnTo>
                    <a:pt x="1330" y="135"/>
                  </a:lnTo>
                  <a:lnTo>
                    <a:pt x="1334" y="141"/>
                  </a:lnTo>
                  <a:lnTo>
                    <a:pt x="1335" y="138"/>
                  </a:lnTo>
                  <a:lnTo>
                    <a:pt x="1339" y="133"/>
                  </a:lnTo>
                  <a:lnTo>
                    <a:pt x="1340" y="136"/>
                  </a:lnTo>
                  <a:lnTo>
                    <a:pt x="1344" y="141"/>
                  </a:lnTo>
                  <a:lnTo>
                    <a:pt x="1347" y="131"/>
                  </a:lnTo>
                  <a:lnTo>
                    <a:pt x="1349" y="136"/>
                  </a:lnTo>
                  <a:lnTo>
                    <a:pt x="1352" y="131"/>
                  </a:lnTo>
                  <a:lnTo>
                    <a:pt x="1355" y="140"/>
                  </a:lnTo>
                  <a:lnTo>
                    <a:pt x="1357" y="136"/>
                  </a:lnTo>
                  <a:lnTo>
                    <a:pt x="1360" y="140"/>
                  </a:lnTo>
                  <a:lnTo>
                    <a:pt x="1362" y="138"/>
                  </a:lnTo>
                  <a:lnTo>
                    <a:pt x="1365" y="141"/>
                  </a:lnTo>
                  <a:lnTo>
                    <a:pt x="1369" y="133"/>
                  </a:lnTo>
                  <a:lnTo>
                    <a:pt x="1370" y="136"/>
                  </a:lnTo>
                  <a:lnTo>
                    <a:pt x="1374" y="138"/>
                  </a:lnTo>
                  <a:lnTo>
                    <a:pt x="1377" y="143"/>
                  </a:lnTo>
                  <a:lnTo>
                    <a:pt x="1379" y="130"/>
                  </a:lnTo>
                  <a:lnTo>
                    <a:pt x="1382" y="135"/>
                  </a:lnTo>
                  <a:lnTo>
                    <a:pt x="1384" y="131"/>
                  </a:lnTo>
                  <a:lnTo>
                    <a:pt x="1387" y="133"/>
                  </a:lnTo>
                  <a:lnTo>
                    <a:pt x="1390" y="136"/>
                  </a:lnTo>
                  <a:lnTo>
                    <a:pt x="1392" y="135"/>
                  </a:lnTo>
                  <a:lnTo>
                    <a:pt x="1395" y="135"/>
                  </a:lnTo>
                  <a:lnTo>
                    <a:pt x="1399" y="133"/>
                  </a:lnTo>
                  <a:lnTo>
                    <a:pt x="1400" y="140"/>
                  </a:lnTo>
                  <a:lnTo>
                    <a:pt x="1403" y="135"/>
                  </a:lnTo>
                  <a:lnTo>
                    <a:pt x="1405" y="140"/>
                  </a:lnTo>
                  <a:lnTo>
                    <a:pt x="1408" y="141"/>
                  </a:lnTo>
                  <a:lnTo>
                    <a:pt x="1412" y="136"/>
                  </a:lnTo>
                  <a:lnTo>
                    <a:pt x="1413" y="133"/>
                  </a:lnTo>
                  <a:lnTo>
                    <a:pt x="1417" y="136"/>
                  </a:lnTo>
                  <a:lnTo>
                    <a:pt x="1420" y="135"/>
                  </a:lnTo>
                  <a:lnTo>
                    <a:pt x="1422" y="126"/>
                  </a:lnTo>
                  <a:lnTo>
                    <a:pt x="1425" y="136"/>
                  </a:lnTo>
                  <a:lnTo>
                    <a:pt x="1427" y="145"/>
                  </a:lnTo>
                  <a:lnTo>
                    <a:pt x="1430" y="138"/>
                  </a:lnTo>
                  <a:lnTo>
                    <a:pt x="1433" y="135"/>
                  </a:lnTo>
                  <a:lnTo>
                    <a:pt x="1435" y="140"/>
                  </a:lnTo>
                  <a:lnTo>
                    <a:pt x="1438" y="136"/>
                  </a:lnTo>
                  <a:lnTo>
                    <a:pt x="1442" y="143"/>
                  </a:lnTo>
                  <a:lnTo>
                    <a:pt x="1443" y="138"/>
                  </a:lnTo>
                  <a:lnTo>
                    <a:pt x="1447" y="141"/>
                  </a:lnTo>
                  <a:lnTo>
                    <a:pt x="1448" y="138"/>
                  </a:lnTo>
                  <a:lnTo>
                    <a:pt x="1452" y="141"/>
                  </a:lnTo>
                  <a:lnTo>
                    <a:pt x="1455" y="130"/>
                  </a:lnTo>
                  <a:lnTo>
                    <a:pt x="1457" y="138"/>
                  </a:lnTo>
                  <a:lnTo>
                    <a:pt x="1460" y="140"/>
                  </a:lnTo>
                  <a:lnTo>
                    <a:pt x="1463" y="133"/>
                  </a:lnTo>
                  <a:lnTo>
                    <a:pt x="1465" y="138"/>
                  </a:lnTo>
                  <a:lnTo>
                    <a:pt x="1468" y="135"/>
                  </a:lnTo>
                  <a:lnTo>
                    <a:pt x="1470" y="138"/>
                  </a:lnTo>
                  <a:lnTo>
                    <a:pt x="1473" y="138"/>
                  </a:lnTo>
                  <a:lnTo>
                    <a:pt x="1476" y="122"/>
                  </a:lnTo>
                  <a:lnTo>
                    <a:pt x="1478" y="133"/>
                  </a:lnTo>
                  <a:lnTo>
                    <a:pt x="1481" y="135"/>
                  </a:lnTo>
                  <a:lnTo>
                    <a:pt x="1485" y="141"/>
                  </a:lnTo>
                  <a:lnTo>
                    <a:pt x="1486" y="130"/>
                  </a:lnTo>
                  <a:lnTo>
                    <a:pt x="1490" y="136"/>
                  </a:lnTo>
                  <a:lnTo>
                    <a:pt x="1491" y="136"/>
                  </a:lnTo>
                  <a:lnTo>
                    <a:pt x="1495" y="133"/>
                  </a:lnTo>
                  <a:lnTo>
                    <a:pt x="1498" y="140"/>
                  </a:lnTo>
                  <a:lnTo>
                    <a:pt x="1500" y="135"/>
                  </a:lnTo>
                  <a:lnTo>
                    <a:pt x="1503" y="131"/>
                  </a:lnTo>
                  <a:lnTo>
                    <a:pt x="1506" y="140"/>
                  </a:lnTo>
                  <a:lnTo>
                    <a:pt x="1508" y="138"/>
                  </a:lnTo>
                  <a:lnTo>
                    <a:pt x="1511" y="140"/>
                  </a:lnTo>
                  <a:lnTo>
                    <a:pt x="1515" y="130"/>
                  </a:lnTo>
                  <a:lnTo>
                    <a:pt x="1516" y="130"/>
                  </a:lnTo>
                  <a:lnTo>
                    <a:pt x="1520" y="138"/>
                  </a:lnTo>
                  <a:lnTo>
                    <a:pt x="1521" y="140"/>
                  </a:lnTo>
                  <a:lnTo>
                    <a:pt x="1525" y="130"/>
                  </a:lnTo>
                  <a:lnTo>
                    <a:pt x="1528" y="141"/>
                  </a:lnTo>
                  <a:lnTo>
                    <a:pt x="1530" y="140"/>
                  </a:lnTo>
                  <a:lnTo>
                    <a:pt x="1533" y="136"/>
                  </a:lnTo>
                  <a:lnTo>
                    <a:pt x="1535" y="136"/>
                  </a:lnTo>
                  <a:lnTo>
                    <a:pt x="1538" y="140"/>
                  </a:lnTo>
                  <a:lnTo>
                    <a:pt x="1541" y="138"/>
                  </a:lnTo>
                  <a:lnTo>
                    <a:pt x="1543" y="135"/>
                  </a:lnTo>
                  <a:lnTo>
                    <a:pt x="1546" y="138"/>
                  </a:lnTo>
                  <a:lnTo>
                    <a:pt x="1550" y="141"/>
                  </a:lnTo>
                  <a:lnTo>
                    <a:pt x="1551" y="143"/>
                  </a:lnTo>
                  <a:lnTo>
                    <a:pt x="1554" y="133"/>
                  </a:lnTo>
                  <a:lnTo>
                    <a:pt x="1556" y="141"/>
                  </a:lnTo>
                  <a:lnTo>
                    <a:pt x="1559" y="143"/>
                  </a:lnTo>
                  <a:lnTo>
                    <a:pt x="1563" y="133"/>
                  </a:lnTo>
                  <a:lnTo>
                    <a:pt x="1564" y="141"/>
                  </a:lnTo>
                  <a:lnTo>
                    <a:pt x="1568" y="141"/>
                  </a:lnTo>
                  <a:lnTo>
                    <a:pt x="1571" y="138"/>
                  </a:lnTo>
                  <a:lnTo>
                    <a:pt x="1573" y="140"/>
                  </a:lnTo>
                  <a:lnTo>
                    <a:pt x="1576" y="141"/>
                  </a:lnTo>
                  <a:lnTo>
                    <a:pt x="1579" y="140"/>
                  </a:lnTo>
                  <a:lnTo>
                    <a:pt x="1581" y="143"/>
                  </a:lnTo>
                  <a:lnTo>
                    <a:pt x="1584" y="138"/>
                  </a:lnTo>
                  <a:lnTo>
                    <a:pt x="1586" y="131"/>
                  </a:lnTo>
                  <a:lnTo>
                    <a:pt x="1589" y="140"/>
                  </a:lnTo>
                  <a:lnTo>
                    <a:pt x="1593" y="138"/>
                  </a:lnTo>
                  <a:lnTo>
                    <a:pt x="1594" y="133"/>
                  </a:lnTo>
                  <a:lnTo>
                    <a:pt x="1598" y="138"/>
                  </a:lnTo>
                  <a:lnTo>
                    <a:pt x="1601" y="140"/>
                  </a:lnTo>
                  <a:lnTo>
                    <a:pt x="1603" y="138"/>
                  </a:lnTo>
                  <a:lnTo>
                    <a:pt x="1606" y="143"/>
                  </a:lnTo>
                  <a:lnTo>
                    <a:pt x="1608" y="140"/>
                  </a:lnTo>
                  <a:lnTo>
                    <a:pt x="1611" y="135"/>
                  </a:lnTo>
                  <a:lnTo>
                    <a:pt x="1614" y="141"/>
                  </a:lnTo>
                  <a:lnTo>
                    <a:pt x="1616" y="140"/>
                  </a:lnTo>
                  <a:lnTo>
                    <a:pt x="1619" y="141"/>
                  </a:lnTo>
                  <a:lnTo>
                    <a:pt x="1621" y="143"/>
                  </a:lnTo>
                  <a:lnTo>
                    <a:pt x="1624" y="138"/>
                  </a:lnTo>
                  <a:lnTo>
                    <a:pt x="1627" y="138"/>
                  </a:lnTo>
                  <a:lnTo>
                    <a:pt x="1629" y="141"/>
                  </a:lnTo>
                  <a:lnTo>
                    <a:pt x="1632" y="145"/>
                  </a:lnTo>
                  <a:lnTo>
                    <a:pt x="1636" y="140"/>
                  </a:lnTo>
                  <a:lnTo>
                    <a:pt x="1637" y="135"/>
                  </a:lnTo>
                  <a:lnTo>
                    <a:pt x="1641" y="133"/>
                  </a:lnTo>
                  <a:lnTo>
                    <a:pt x="1644" y="140"/>
                  </a:lnTo>
                  <a:lnTo>
                    <a:pt x="1646" y="135"/>
                  </a:lnTo>
                  <a:lnTo>
                    <a:pt x="1649" y="136"/>
                  </a:lnTo>
                  <a:lnTo>
                    <a:pt x="1651" y="143"/>
                  </a:lnTo>
                  <a:lnTo>
                    <a:pt x="1654" y="141"/>
                  </a:lnTo>
                  <a:lnTo>
                    <a:pt x="1657" y="145"/>
                  </a:lnTo>
                  <a:lnTo>
                    <a:pt x="1659" y="133"/>
                  </a:lnTo>
                  <a:lnTo>
                    <a:pt x="1662" y="141"/>
                  </a:lnTo>
                  <a:lnTo>
                    <a:pt x="1666" y="145"/>
                  </a:lnTo>
                  <a:lnTo>
                    <a:pt x="1667" y="141"/>
                  </a:lnTo>
                  <a:lnTo>
                    <a:pt x="1671" y="141"/>
                  </a:lnTo>
                  <a:lnTo>
                    <a:pt x="1672" y="140"/>
                  </a:lnTo>
                  <a:lnTo>
                    <a:pt x="1676" y="143"/>
                  </a:lnTo>
                  <a:lnTo>
                    <a:pt x="1679" y="138"/>
                  </a:lnTo>
                  <a:lnTo>
                    <a:pt x="1681" y="138"/>
                  </a:lnTo>
                  <a:lnTo>
                    <a:pt x="1684" y="141"/>
                  </a:lnTo>
                  <a:lnTo>
                    <a:pt x="1686" y="128"/>
                  </a:lnTo>
                  <a:lnTo>
                    <a:pt x="1689" y="138"/>
                  </a:lnTo>
                  <a:lnTo>
                    <a:pt x="1692" y="138"/>
                  </a:lnTo>
                  <a:lnTo>
                    <a:pt x="1694" y="140"/>
                  </a:lnTo>
                  <a:lnTo>
                    <a:pt x="1697" y="143"/>
                  </a:lnTo>
                  <a:lnTo>
                    <a:pt x="1701" y="138"/>
                  </a:lnTo>
                  <a:lnTo>
                    <a:pt x="1702" y="145"/>
                  </a:lnTo>
                  <a:lnTo>
                    <a:pt x="1705" y="140"/>
                  </a:lnTo>
                  <a:lnTo>
                    <a:pt x="1709" y="140"/>
                  </a:lnTo>
                  <a:lnTo>
                    <a:pt x="1710" y="141"/>
                  </a:lnTo>
                  <a:lnTo>
                    <a:pt x="1714" y="143"/>
                  </a:lnTo>
                  <a:lnTo>
                    <a:pt x="1715" y="140"/>
                  </a:lnTo>
                  <a:lnTo>
                    <a:pt x="1719" y="140"/>
                  </a:lnTo>
                  <a:lnTo>
                    <a:pt x="1722" y="140"/>
                  </a:lnTo>
                  <a:lnTo>
                    <a:pt x="1724" y="138"/>
                  </a:lnTo>
                  <a:lnTo>
                    <a:pt x="1727" y="140"/>
                  </a:lnTo>
                  <a:lnTo>
                    <a:pt x="1730" y="141"/>
                  </a:lnTo>
                  <a:lnTo>
                    <a:pt x="1732" y="141"/>
                  </a:lnTo>
                  <a:lnTo>
                    <a:pt x="1735" y="145"/>
                  </a:lnTo>
                  <a:lnTo>
                    <a:pt x="1737" y="138"/>
                  </a:lnTo>
                  <a:lnTo>
                    <a:pt x="1740" y="141"/>
                  </a:lnTo>
                  <a:lnTo>
                    <a:pt x="1744" y="131"/>
                  </a:lnTo>
                  <a:lnTo>
                    <a:pt x="1745" y="138"/>
                  </a:lnTo>
                  <a:lnTo>
                    <a:pt x="1749" y="141"/>
                  </a:lnTo>
                  <a:lnTo>
                    <a:pt x="1752" y="141"/>
                  </a:lnTo>
                  <a:lnTo>
                    <a:pt x="1754" y="138"/>
                  </a:lnTo>
                  <a:lnTo>
                    <a:pt x="1757" y="138"/>
                  </a:lnTo>
                  <a:lnTo>
                    <a:pt x="1759" y="141"/>
                  </a:lnTo>
                  <a:lnTo>
                    <a:pt x="1762" y="140"/>
                  </a:lnTo>
                  <a:lnTo>
                    <a:pt x="1765" y="138"/>
                  </a:lnTo>
                  <a:lnTo>
                    <a:pt x="1767" y="145"/>
                  </a:lnTo>
                  <a:lnTo>
                    <a:pt x="1770" y="136"/>
                  </a:lnTo>
                  <a:lnTo>
                    <a:pt x="1774" y="123"/>
                  </a:lnTo>
                  <a:lnTo>
                    <a:pt x="1775" y="141"/>
                  </a:lnTo>
                  <a:lnTo>
                    <a:pt x="1778" y="138"/>
                  </a:lnTo>
                  <a:lnTo>
                    <a:pt x="1780" y="135"/>
                  </a:lnTo>
                  <a:lnTo>
                    <a:pt x="1783" y="143"/>
                  </a:lnTo>
                  <a:lnTo>
                    <a:pt x="1787" y="133"/>
                  </a:lnTo>
                  <a:lnTo>
                    <a:pt x="1788" y="145"/>
                  </a:lnTo>
                  <a:lnTo>
                    <a:pt x="1792" y="143"/>
                  </a:lnTo>
                  <a:lnTo>
                    <a:pt x="1795" y="138"/>
                  </a:lnTo>
                  <a:lnTo>
                    <a:pt x="1797" y="135"/>
                  </a:lnTo>
                  <a:lnTo>
                    <a:pt x="1800" y="143"/>
                  </a:lnTo>
                  <a:lnTo>
                    <a:pt x="1802" y="140"/>
                  </a:lnTo>
                  <a:lnTo>
                    <a:pt x="1805" y="133"/>
                  </a:lnTo>
                  <a:lnTo>
                    <a:pt x="1808" y="136"/>
                  </a:lnTo>
                  <a:lnTo>
                    <a:pt x="1810" y="131"/>
                  </a:lnTo>
                  <a:lnTo>
                    <a:pt x="1813" y="135"/>
                  </a:lnTo>
                  <a:lnTo>
                    <a:pt x="1817" y="143"/>
                  </a:lnTo>
                  <a:lnTo>
                    <a:pt x="1818" y="140"/>
                  </a:lnTo>
                  <a:lnTo>
                    <a:pt x="1822" y="145"/>
                  </a:lnTo>
                  <a:lnTo>
                    <a:pt x="1823" y="136"/>
                  </a:lnTo>
                  <a:lnTo>
                    <a:pt x="1827" y="138"/>
                  </a:lnTo>
                  <a:lnTo>
                    <a:pt x="1830" y="131"/>
                  </a:lnTo>
                  <a:lnTo>
                    <a:pt x="1832" y="118"/>
                  </a:lnTo>
                  <a:lnTo>
                    <a:pt x="1835" y="141"/>
                  </a:lnTo>
                  <a:lnTo>
                    <a:pt x="1838" y="135"/>
                  </a:lnTo>
                  <a:lnTo>
                    <a:pt x="1840" y="138"/>
                  </a:lnTo>
                  <a:lnTo>
                    <a:pt x="1843" y="140"/>
                  </a:lnTo>
                  <a:lnTo>
                    <a:pt x="1847" y="135"/>
                  </a:lnTo>
                  <a:lnTo>
                    <a:pt x="1848" y="130"/>
                  </a:lnTo>
                  <a:lnTo>
                    <a:pt x="1851" y="125"/>
                  </a:lnTo>
                  <a:lnTo>
                    <a:pt x="1853" y="115"/>
                  </a:lnTo>
                  <a:lnTo>
                    <a:pt x="1856" y="131"/>
                  </a:lnTo>
                  <a:lnTo>
                    <a:pt x="1860" y="136"/>
                  </a:lnTo>
                  <a:lnTo>
                    <a:pt x="1861" y="141"/>
                  </a:lnTo>
                  <a:lnTo>
                    <a:pt x="1865" y="133"/>
                  </a:lnTo>
                  <a:lnTo>
                    <a:pt x="1866" y="141"/>
                  </a:lnTo>
                  <a:lnTo>
                    <a:pt x="1870" y="128"/>
                  </a:lnTo>
                  <a:lnTo>
                    <a:pt x="1873" y="135"/>
                  </a:lnTo>
                  <a:lnTo>
                    <a:pt x="1875" y="126"/>
                  </a:lnTo>
                  <a:lnTo>
                    <a:pt x="1878" y="135"/>
                  </a:lnTo>
                  <a:lnTo>
                    <a:pt x="1881" y="126"/>
                  </a:lnTo>
                  <a:lnTo>
                    <a:pt x="1883" y="131"/>
                  </a:lnTo>
                  <a:lnTo>
                    <a:pt x="1886" y="138"/>
                  </a:lnTo>
                  <a:lnTo>
                    <a:pt x="1888" y="125"/>
                  </a:lnTo>
                  <a:lnTo>
                    <a:pt x="1891" y="112"/>
                  </a:lnTo>
                  <a:lnTo>
                    <a:pt x="1895" y="131"/>
                  </a:lnTo>
                  <a:lnTo>
                    <a:pt x="1896" y="138"/>
                  </a:lnTo>
                  <a:lnTo>
                    <a:pt x="1900" y="141"/>
                  </a:lnTo>
                  <a:lnTo>
                    <a:pt x="1903" y="107"/>
                  </a:lnTo>
                  <a:lnTo>
                    <a:pt x="1905" y="130"/>
                  </a:lnTo>
                  <a:lnTo>
                    <a:pt x="1908" y="126"/>
                  </a:lnTo>
                  <a:lnTo>
                    <a:pt x="1911" y="131"/>
                  </a:lnTo>
                  <a:lnTo>
                    <a:pt x="1913" y="122"/>
                  </a:lnTo>
                  <a:lnTo>
                    <a:pt x="1916" y="130"/>
                  </a:lnTo>
                  <a:lnTo>
                    <a:pt x="1918" y="140"/>
                  </a:lnTo>
                  <a:lnTo>
                    <a:pt x="1921" y="112"/>
                  </a:lnTo>
                  <a:lnTo>
                    <a:pt x="1925" y="113"/>
                  </a:lnTo>
                  <a:lnTo>
                    <a:pt x="1926" y="85"/>
                  </a:lnTo>
                  <a:lnTo>
                    <a:pt x="1929" y="123"/>
                  </a:lnTo>
                  <a:lnTo>
                    <a:pt x="1933" y="135"/>
                  </a:lnTo>
                  <a:lnTo>
                    <a:pt x="1934" y="108"/>
                  </a:lnTo>
                  <a:lnTo>
                    <a:pt x="1938" y="118"/>
                  </a:lnTo>
                  <a:lnTo>
                    <a:pt x="1939" y="85"/>
                  </a:lnTo>
                  <a:lnTo>
                    <a:pt x="1943" y="117"/>
                  </a:lnTo>
                  <a:lnTo>
                    <a:pt x="1946" y="117"/>
                  </a:lnTo>
                  <a:lnTo>
                    <a:pt x="1948" y="55"/>
                  </a:lnTo>
                  <a:lnTo>
                    <a:pt x="1951" y="75"/>
                  </a:lnTo>
                  <a:lnTo>
                    <a:pt x="1953" y="110"/>
                  </a:lnTo>
                  <a:lnTo>
                    <a:pt x="1956" y="83"/>
                  </a:lnTo>
                  <a:lnTo>
                    <a:pt x="1959" y="73"/>
                  </a:lnTo>
                  <a:lnTo>
                    <a:pt x="1961" y="58"/>
                  </a:lnTo>
                  <a:lnTo>
                    <a:pt x="1964" y="77"/>
                  </a:lnTo>
                  <a:lnTo>
                    <a:pt x="1968" y="57"/>
                  </a:lnTo>
                  <a:lnTo>
                    <a:pt x="1969" y="30"/>
                  </a:lnTo>
                  <a:lnTo>
                    <a:pt x="1973" y="85"/>
                  </a:lnTo>
                  <a:lnTo>
                    <a:pt x="1976" y="118"/>
                  </a:lnTo>
                  <a:lnTo>
                    <a:pt x="1978" y="135"/>
                  </a:lnTo>
                  <a:lnTo>
                    <a:pt x="1981" y="131"/>
                  </a:lnTo>
                  <a:lnTo>
                    <a:pt x="1983" y="122"/>
                  </a:lnTo>
                  <a:lnTo>
                    <a:pt x="1986" y="103"/>
                  </a:lnTo>
                  <a:lnTo>
                    <a:pt x="1989" y="140"/>
                  </a:lnTo>
                  <a:lnTo>
                    <a:pt x="1991" y="136"/>
                  </a:lnTo>
                  <a:lnTo>
                    <a:pt x="1994" y="100"/>
                  </a:lnTo>
                  <a:lnTo>
                    <a:pt x="1998" y="113"/>
                  </a:lnTo>
                  <a:lnTo>
                    <a:pt x="1999" y="131"/>
                  </a:lnTo>
                  <a:lnTo>
                    <a:pt x="2002" y="110"/>
                  </a:lnTo>
                  <a:lnTo>
                    <a:pt x="2004" y="128"/>
                  </a:lnTo>
                  <a:lnTo>
                    <a:pt x="2007" y="118"/>
                  </a:lnTo>
                  <a:lnTo>
                    <a:pt x="2011" y="112"/>
                  </a:lnTo>
                  <a:lnTo>
                    <a:pt x="2012" y="123"/>
                  </a:lnTo>
                  <a:lnTo>
                    <a:pt x="2016" y="130"/>
                  </a:lnTo>
                  <a:lnTo>
                    <a:pt x="2019" y="122"/>
                  </a:lnTo>
                  <a:lnTo>
                    <a:pt x="2021" y="138"/>
                  </a:lnTo>
                  <a:lnTo>
                    <a:pt x="2024" y="13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0" name="Freeform 424"/>
            <p:cNvSpPr>
              <a:spLocks/>
            </p:cNvSpPr>
            <p:nvPr/>
          </p:nvSpPr>
          <p:spPr bwMode="auto">
            <a:xfrm>
              <a:off x="2693" y="3262"/>
              <a:ext cx="491" cy="33"/>
            </a:xfrm>
            <a:custGeom>
              <a:avLst/>
              <a:gdLst>
                <a:gd name="T0" fmla="*/ 5 w 491"/>
                <a:gd name="T1" fmla="*/ 26 h 33"/>
                <a:gd name="T2" fmla="*/ 13 w 491"/>
                <a:gd name="T3" fmla="*/ 18 h 33"/>
                <a:gd name="T4" fmla="*/ 22 w 491"/>
                <a:gd name="T5" fmla="*/ 19 h 33"/>
                <a:gd name="T6" fmla="*/ 30 w 491"/>
                <a:gd name="T7" fmla="*/ 33 h 33"/>
                <a:gd name="T8" fmla="*/ 38 w 491"/>
                <a:gd name="T9" fmla="*/ 26 h 33"/>
                <a:gd name="T10" fmla="*/ 45 w 491"/>
                <a:gd name="T11" fmla="*/ 18 h 33"/>
                <a:gd name="T12" fmla="*/ 53 w 491"/>
                <a:gd name="T13" fmla="*/ 21 h 33"/>
                <a:gd name="T14" fmla="*/ 61 w 491"/>
                <a:gd name="T15" fmla="*/ 29 h 33"/>
                <a:gd name="T16" fmla="*/ 70 w 491"/>
                <a:gd name="T17" fmla="*/ 11 h 33"/>
                <a:gd name="T18" fmla="*/ 78 w 491"/>
                <a:gd name="T19" fmla="*/ 24 h 33"/>
                <a:gd name="T20" fmla="*/ 86 w 491"/>
                <a:gd name="T21" fmla="*/ 26 h 33"/>
                <a:gd name="T22" fmla="*/ 95 w 491"/>
                <a:gd name="T23" fmla="*/ 24 h 33"/>
                <a:gd name="T24" fmla="*/ 103 w 491"/>
                <a:gd name="T25" fmla="*/ 28 h 33"/>
                <a:gd name="T26" fmla="*/ 110 w 491"/>
                <a:gd name="T27" fmla="*/ 11 h 33"/>
                <a:gd name="T28" fmla="*/ 118 w 491"/>
                <a:gd name="T29" fmla="*/ 21 h 33"/>
                <a:gd name="T30" fmla="*/ 126 w 491"/>
                <a:gd name="T31" fmla="*/ 14 h 33"/>
                <a:gd name="T32" fmla="*/ 134 w 491"/>
                <a:gd name="T33" fmla="*/ 23 h 33"/>
                <a:gd name="T34" fmla="*/ 143 w 491"/>
                <a:gd name="T35" fmla="*/ 23 h 33"/>
                <a:gd name="T36" fmla="*/ 151 w 491"/>
                <a:gd name="T37" fmla="*/ 28 h 33"/>
                <a:gd name="T38" fmla="*/ 159 w 491"/>
                <a:gd name="T39" fmla="*/ 26 h 33"/>
                <a:gd name="T40" fmla="*/ 168 w 491"/>
                <a:gd name="T41" fmla="*/ 28 h 33"/>
                <a:gd name="T42" fmla="*/ 174 w 491"/>
                <a:gd name="T43" fmla="*/ 28 h 33"/>
                <a:gd name="T44" fmla="*/ 183 w 491"/>
                <a:gd name="T45" fmla="*/ 24 h 33"/>
                <a:gd name="T46" fmla="*/ 191 w 491"/>
                <a:gd name="T47" fmla="*/ 19 h 33"/>
                <a:gd name="T48" fmla="*/ 199 w 491"/>
                <a:gd name="T49" fmla="*/ 23 h 33"/>
                <a:gd name="T50" fmla="*/ 207 w 491"/>
                <a:gd name="T51" fmla="*/ 23 h 33"/>
                <a:gd name="T52" fmla="*/ 216 w 491"/>
                <a:gd name="T53" fmla="*/ 29 h 33"/>
                <a:gd name="T54" fmla="*/ 224 w 491"/>
                <a:gd name="T55" fmla="*/ 21 h 33"/>
                <a:gd name="T56" fmla="*/ 232 w 491"/>
                <a:gd name="T57" fmla="*/ 28 h 33"/>
                <a:gd name="T58" fmla="*/ 239 w 491"/>
                <a:gd name="T59" fmla="*/ 24 h 33"/>
                <a:gd name="T60" fmla="*/ 247 w 491"/>
                <a:gd name="T61" fmla="*/ 24 h 33"/>
                <a:gd name="T62" fmla="*/ 256 w 491"/>
                <a:gd name="T63" fmla="*/ 31 h 33"/>
                <a:gd name="T64" fmla="*/ 264 w 491"/>
                <a:gd name="T65" fmla="*/ 31 h 33"/>
                <a:gd name="T66" fmla="*/ 272 w 491"/>
                <a:gd name="T67" fmla="*/ 29 h 33"/>
                <a:gd name="T68" fmla="*/ 280 w 491"/>
                <a:gd name="T69" fmla="*/ 26 h 33"/>
                <a:gd name="T70" fmla="*/ 289 w 491"/>
                <a:gd name="T71" fmla="*/ 24 h 33"/>
                <a:gd name="T72" fmla="*/ 297 w 491"/>
                <a:gd name="T73" fmla="*/ 23 h 33"/>
                <a:gd name="T74" fmla="*/ 305 w 491"/>
                <a:gd name="T75" fmla="*/ 33 h 33"/>
                <a:gd name="T76" fmla="*/ 312 w 491"/>
                <a:gd name="T77" fmla="*/ 26 h 33"/>
                <a:gd name="T78" fmla="*/ 320 w 491"/>
                <a:gd name="T79" fmla="*/ 31 h 33"/>
                <a:gd name="T80" fmla="*/ 329 w 491"/>
                <a:gd name="T81" fmla="*/ 29 h 33"/>
                <a:gd name="T82" fmla="*/ 337 w 491"/>
                <a:gd name="T83" fmla="*/ 24 h 33"/>
                <a:gd name="T84" fmla="*/ 345 w 491"/>
                <a:gd name="T85" fmla="*/ 31 h 33"/>
                <a:gd name="T86" fmla="*/ 354 w 491"/>
                <a:gd name="T87" fmla="*/ 26 h 33"/>
                <a:gd name="T88" fmla="*/ 362 w 491"/>
                <a:gd name="T89" fmla="*/ 28 h 33"/>
                <a:gd name="T90" fmla="*/ 370 w 491"/>
                <a:gd name="T91" fmla="*/ 28 h 33"/>
                <a:gd name="T92" fmla="*/ 377 w 491"/>
                <a:gd name="T93" fmla="*/ 23 h 33"/>
                <a:gd name="T94" fmla="*/ 385 w 491"/>
                <a:gd name="T95" fmla="*/ 31 h 33"/>
                <a:gd name="T96" fmla="*/ 393 w 491"/>
                <a:gd name="T97" fmla="*/ 24 h 33"/>
                <a:gd name="T98" fmla="*/ 402 w 491"/>
                <a:gd name="T99" fmla="*/ 29 h 33"/>
                <a:gd name="T100" fmla="*/ 410 w 491"/>
                <a:gd name="T101" fmla="*/ 26 h 33"/>
                <a:gd name="T102" fmla="*/ 418 w 491"/>
                <a:gd name="T103" fmla="*/ 29 h 33"/>
                <a:gd name="T104" fmla="*/ 427 w 491"/>
                <a:gd name="T105" fmla="*/ 31 h 33"/>
                <a:gd name="T106" fmla="*/ 435 w 491"/>
                <a:gd name="T107" fmla="*/ 24 h 33"/>
                <a:gd name="T108" fmla="*/ 441 w 491"/>
                <a:gd name="T109" fmla="*/ 29 h 33"/>
                <a:gd name="T110" fmla="*/ 450 w 491"/>
                <a:gd name="T111" fmla="*/ 29 h 33"/>
                <a:gd name="T112" fmla="*/ 458 w 491"/>
                <a:gd name="T113" fmla="*/ 31 h 33"/>
                <a:gd name="T114" fmla="*/ 466 w 491"/>
                <a:gd name="T115" fmla="*/ 28 h 33"/>
                <a:gd name="T116" fmla="*/ 475 w 491"/>
                <a:gd name="T117" fmla="*/ 21 h 33"/>
                <a:gd name="T118" fmla="*/ 483 w 491"/>
                <a:gd name="T119" fmla="*/ 29 h 33"/>
                <a:gd name="T120" fmla="*/ 491 w 491"/>
                <a:gd name="T121" fmla="*/ 2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33">
                  <a:moveTo>
                    <a:pt x="0" y="18"/>
                  </a:moveTo>
                  <a:lnTo>
                    <a:pt x="2" y="29"/>
                  </a:lnTo>
                  <a:lnTo>
                    <a:pt x="5" y="26"/>
                  </a:lnTo>
                  <a:lnTo>
                    <a:pt x="8" y="8"/>
                  </a:lnTo>
                  <a:lnTo>
                    <a:pt x="10" y="16"/>
                  </a:lnTo>
                  <a:lnTo>
                    <a:pt x="13" y="18"/>
                  </a:lnTo>
                  <a:lnTo>
                    <a:pt x="17" y="13"/>
                  </a:lnTo>
                  <a:lnTo>
                    <a:pt x="18" y="16"/>
                  </a:lnTo>
                  <a:lnTo>
                    <a:pt x="22" y="19"/>
                  </a:lnTo>
                  <a:lnTo>
                    <a:pt x="23" y="18"/>
                  </a:lnTo>
                  <a:lnTo>
                    <a:pt x="27" y="28"/>
                  </a:lnTo>
                  <a:lnTo>
                    <a:pt x="30" y="33"/>
                  </a:lnTo>
                  <a:lnTo>
                    <a:pt x="32" y="23"/>
                  </a:lnTo>
                  <a:lnTo>
                    <a:pt x="35" y="28"/>
                  </a:lnTo>
                  <a:lnTo>
                    <a:pt x="38" y="26"/>
                  </a:lnTo>
                  <a:lnTo>
                    <a:pt x="40" y="28"/>
                  </a:lnTo>
                  <a:lnTo>
                    <a:pt x="43" y="18"/>
                  </a:lnTo>
                  <a:lnTo>
                    <a:pt x="45" y="18"/>
                  </a:lnTo>
                  <a:lnTo>
                    <a:pt x="48" y="21"/>
                  </a:lnTo>
                  <a:lnTo>
                    <a:pt x="52" y="28"/>
                  </a:lnTo>
                  <a:lnTo>
                    <a:pt x="53" y="21"/>
                  </a:lnTo>
                  <a:lnTo>
                    <a:pt x="56" y="24"/>
                  </a:lnTo>
                  <a:lnTo>
                    <a:pt x="60" y="24"/>
                  </a:lnTo>
                  <a:lnTo>
                    <a:pt x="61" y="29"/>
                  </a:lnTo>
                  <a:lnTo>
                    <a:pt x="65" y="21"/>
                  </a:lnTo>
                  <a:lnTo>
                    <a:pt x="66" y="28"/>
                  </a:lnTo>
                  <a:lnTo>
                    <a:pt x="70" y="11"/>
                  </a:lnTo>
                  <a:lnTo>
                    <a:pt x="73" y="23"/>
                  </a:lnTo>
                  <a:lnTo>
                    <a:pt x="75" y="18"/>
                  </a:lnTo>
                  <a:lnTo>
                    <a:pt x="78" y="24"/>
                  </a:lnTo>
                  <a:lnTo>
                    <a:pt x="81" y="21"/>
                  </a:lnTo>
                  <a:lnTo>
                    <a:pt x="83" y="23"/>
                  </a:lnTo>
                  <a:lnTo>
                    <a:pt x="86" y="26"/>
                  </a:lnTo>
                  <a:lnTo>
                    <a:pt x="88" y="23"/>
                  </a:lnTo>
                  <a:lnTo>
                    <a:pt x="91" y="16"/>
                  </a:lnTo>
                  <a:lnTo>
                    <a:pt x="95" y="24"/>
                  </a:lnTo>
                  <a:lnTo>
                    <a:pt x="96" y="11"/>
                  </a:lnTo>
                  <a:lnTo>
                    <a:pt x="100" y="26"/>
                  </a:lnTo>
                  <a:lnTo>
                    <a:pt x="103" y="28"/>
                  </a:lnTo>
                  <a:lnTo>
                    <a:pt x="105" y="8"/>
                  </a:lnTo>
                  <a:lnTo>
                    <a:pt x="108" y="3"/>
                  </a:lnTo>
                  <a:lnTo>
                    <a:pt x="110" y="11"/>
                  </a:lnTo>
                  <a:lnTo>
                    <a:pt x="113" y="1"/>
                  </a:lnTo>
                  <a:lnTo>
                    <a:pt x="116" y="0"/>
                  </a:lnTo>
                  <a:lnTo>
                    <a:pt x="118" y="21"/>
                  </a:lnTo>
                  <a:lnTo>
                    <a:pt x="121" y="26"/>
                  </a:lnTo>
                  <a:lnTo>
                    <a:pt x="125" y="18"/>
                  </a:lnTo>
                  <a:lnTo>
                    <a:pt x="126" y="14"/>
                  </a:lnTo>
                  <a:lnTo>
                    <a:pt x="129" y="21"/>
                  </a:lnTo>
                  <a:lnTo>
                    <a:pt x="131" y="5"/>
                  </a:lnTo>
                  <a:lnTo>
                    <a:pt x="134" y="23"/>
                  </a:lnTo>
                  <a:lnTo>
                    <a:pt x="138" y="21"/>
                  </a:lnTo>
                  <a:lnTo>
                    <a:pt x="139" y="13"/>
                  </a:lnTo>
                  <a:lnTo>
                    <a:pt x="143" y="23"/>
                  </a:lnTo>
                  <a:lnTo>
                    <a:pt x="146" y="19"/>
                  </a:lnTo>
                  <a:lnTo>
                    <a:pt x="148" y="28"/>
                  </a:lnTo>
                  <a:lnTo>
                    <a:pt x="151" y="28"/>
                  </a:lnTo>
                  <a:lnTo>
                    <a:pt x="154" y="16"/>
                  </a:lnTo>
                  <a:lnTo>
                    <a:pt x="156" y="31"/>
                  </a:lnTo>
                  <a:lnTo>
                    <a:pt x="159" y="26"/>
                  </a:lnTo>
                  <a:lnTo>
                    <a:pt x="161" y="26"/>
                  </a:lnTo>
                  <a:lnTo>
                    <a:pt x="164" y="31"/>
                  </a:lnTo>
                  <a:lnTo>
                    <a:pt x="168" y="28"/>
                  </a:lnTo>
                  <a:lnTo>
                    <a:pt x="169" y="21"/>
                  </a:lnTo>
                  <a:lnTo>
                    <a:pt x="173" y="28"/>
                  </a:lnTo>
                  <a:lnTo>
                    <a:pt x="174" y="28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3" y="24"/>
                  </a:lnTo>
                  <a:lnTo>
                    <a:pt x="186" y="21"/>
                  </a:lnTo>
                  <a:lnTo>
                    <a:pt x="189" y="24"/>
                  </a:lnTo>
                  <a:lnTo>
                    <a:pt x="191" y="19"/>
                  </a:lnTo>
                  <a:lnTo>
                    <a:pt x="194" y="31"/>
                  </a:lnTo>
                  <a:lnTo>
                    <a:pt x="196" y="33"/>
                  </a:lnTo>
                  <a:lnTo>
                    <a:pt x="199" y="23"/>
                  </a:lnTo>
                  <a:lnTo>
                    <a:pt x="203" y="23"/>
                  </a:lnTo>
                  <a:lnTo>
                    <a:pt x="204" y="26"/>
                  </a:lnTo>
                  <a:lnTo>
                    <a:pt x="207" y="23"/>
                  </a:lnTo>
                  <a:lnTo>
                    <a:pt x="211" y="21"/>
                  </a:lnTo>
                  <a:lnTo>
                    <a:pt x="212" y="29"/>
                  </a:lnTo>
                  <a:lnTo>
                    <a:pt x="216" y="29"/>
                  </a:lnTo>
                  <a:lnTo>
                    <a:pt x="219" y="11"/>
                  </a:lnTo>
                  <a:lnTo>
                    <a:pt x="221" y="21"/>
                  </a:lnTo>
                  <a:lnTo>
                    <a:pt x="224" y="21"/>
                  </a:lnTo>
                  <a:lnTo>
                    <a:pt x="226" y="28"/>
                  </a:lnTo>
                  <a:lnTo>
                    <a:pt x="229" y="33"/>
                  </a:lnTo>
                  <a:lnTo>
                    <a:pt x="232" y="28"/>
                  </a:lnTo>
                  <a:lnTo>
                    <a:pt x="234" y="31"/>
                  </a:lnTo>
                  <a:lnTo>
                    <a:pt x="237" y="26"/>
                  </a:lnTo>
                  <a:lnTo>
                    <a:pt x="239" y="24"/>
                  </a:lnTo>
                  <a:lnTo>
                    <a:pt x="242" y="28"/>
                  </a:lnTo>
                  <a:lnTo>
                    <a:pt x="246" y="31"/>
                  </a:lnTo>
                  <a:lnTo>
                    <a:pt x="247" y="24"/>
                  </a:lnTo>
                  <a:lnTo>
                    <a:pt x="251" y="26"/>
                  </a:lnTo>
                  <a:lnTo>
                    <a:pt x="254" y="23"/>
                  </a:lnTo>
                  <a:lnTo>
                    <a:pt x="256" y="31"/>
                  </a:lnTo>
                  <a:lnTo>
                    <a:pt x="259" y="24"/>
                  </a:lnTo>
                  <a:lnTo>
                    <a:pt x="262" y="24"/>
                  </a:lnTo>
                  <a:lnTo>
                    <a:pt x="264" y="31"/>
                  </a:lnTo>
                  <a:lnTo>
                    <a:pt x="267" y="31"/>
                  </a:lnTo>
                  <a:lnTo>
                    <a:pt x="269" y="26"/>
                  </a:lnTo>
                  <a:lnTo>
                    <a:pt x="272" y="29"/>
                  </a:lnTo>
                  <a:lnTo>
                    <a:pt x="276" y="28"/>
                  </a:lnTo>
                  <a:lnTo>
                    <a:pt x="277" y="29"/>
                  </a:lnTo>
                  <a:lnTo>
                    <a:pt x="280" y="26"/>
                  </a:lnTo>
                  <a:lnTo>
                    <a:pt x="284" y="33"/>
                  </a:lnTo>
                  <a:lnTo>
                    <a:pt x="285" y="31"/>
                  </a:lnTo>
                  <a:lnTo>
                    <a:pt x="289" y="24"/>
                  </a:lnTo>
                  <a:lnTo>
                    <a:pt x="290" y="29"/>
                  </a:lnTo>
                  <a:lnTo>
                    <a:pt x="294" y="33"/>
                  </a:lnTo>
                  <a:lnTo>
                    <a:pt x="297" y="23"/>
                  </a:lnTo>
                  <a:lnTo>
                    <a:pt x="299" y="19"/>
                  </a:lnTo>
                  <a:lnTo>
                    <a:pt x="302" y="28"/>
                  </a:lnTo>
                  <a:lnTo>
                    <a:pt x="305" y="33"/>
                  </a:lnTo>
                  <a:lnTo>
                    <a:pt x="307" y="26"/>
                  </a:lnTo>
                  <a:lnTo>
                    <a:pt x="310" y="31"/>
                  </a:lnTo>
                  <a:lnTo>
                    <a:pt x="312" y="26"/>
                  </a:lnTo>
                  <a:lnTo>
                    <a:pt x="315" y="28"/>
                  </a:lnTo>
                  <a:lnTo>
                    <a:pt x="319" y="29"/>
                  </a:lnTo>
                  <a:lnTo>
                    <a:pt x="320" y="31"/>
                  </a:lnTo>
                  <a:lnTo>
                    <a:pt x="324" y="28"/>
                  </a:lnTo>
                  <a:lnTo>
                    <a:pt x="327" y="31"/>
                  </a:lnTo>
                  <a:lnTo>
                    <a:pt x="329" y="29"/>
                  </a:lnTo>
                  <a:lnTo>
                    <a:pt x="332" y="29"/>
                  </a:lnTo>
                  <a:lnTo>
                    <a:pt x="334" y="28"/>
                  </a:lnTo>
                  <a:lnTo>
                    <a:pt x="337" y="24"/>
                  </a:lnTo>
                  <a:lnTo>
                    <a:pt x="340" y="29"/>
                  </a:lnTo>
                  <a:lnTo>
                    <a:pt x="342" y="26"/>
                  </a:lnTo>
                  <a:lnTo>
                    <a:pt x="345" y="31"/>
                  </a:lnTo>
                  <a:lnTo>
                    <a:pt x="349" y="31"/>
                  </a:lnTo>
                  <a:lnTo>
                    <a:pt x="350" y="28"/>
                  </a:lnTo>
                  <a:lnTo>
                    <a:pt x="354" y="26"/>
                  </a:lnTo>
                  <a:lnTo>
                    <a:pt x="355" y="31"/>
                  </a:lnTo>
                  <a:lnTo>
                    <a:pt x="358" y="29"/>
                  </a:lnTo>
                  <a:lnTo>
                    <a:pt x="362" y="28"/>
                  </a:lnTo>
                  <a:lnTo>
                    <a:pt x="363" y="26"/>
                  </a:lnTo>
                  <a:lnTo>
                    <a:pt x="367" y="33"/>
                  </a:lnTo>
                  <a:lnTo>
                    <a:pt x="370" y="28"/>
                  </a:lnTo>
                  <a:lnTo>
                    <a:pt x="372" y="31"/>
                  </a:lnTo>
                  <a:lnTo>
                    <a:pt x="375" y="29"/>
                  </a:lnTo>
                  <a:lnTo>
                    <a:pt x="377" y="23"/>
                  </a:lnTo>
                  <a:lnTo>
                    <a:pt x="380" y="31"/>
                  </a:lnTo>
                  <a:lnTo>
                    <a:pt x="383" y="31"/>
                  </a:lnTo>
                  <a:lnTo>
                    <a:pt x="385" y="31"/>
                  </a:lnTo>
                  <a:lnTo>
                    <a:pt x="388" y="28"/>
                  </a:lnTo>
                  <a:lnTo>
                    <a:pt x="392" y="31"/>
                  </a:lnTo>
                  <a:lnTo>
                    <a:pt x="393" y="24"/>
                  </a:lnTo>
                  <a:lnTo>
                    <a:pt x="397" y="29"/>
                  </a:lnTo>
                  <a:lnTo>
                    <a:pt x="400" y="28"/>
                  </a:lnTo>
                  <a:lnTo>
                    <a:pt x="402" y="29"/>
                  </a:lnTo>
                  <a:lnTo>
                    <a:pt x="405" y="31"/>
                  </a:lnTo>
                  <a:lnTo>
                    <a:pt x="407" y="26"/>
                  </a:lnTo>
                  <a:lnTo>
                    <a:pt x="410" y="26"/>
                  </a:lnTo>
                  <a:lnTo>
                    <a:pt x="413" y="24"/>
                  </a:lnTo>
                  <a:lnTo>
                    <a:pt x="415" y="29"/>
                  </a:lnTo>
                  <a:lnTo>
                    <a:pt x="418" y="29"/>
                  </a:lnTo>
                  <a:lnTo>
                    <a:pt x="420" y="31"/>
                  </a:lnTo>
                  <a:lnTo>
                    <a:pt x="423" y="31"/>
                  </a:lnTo>
                  <a:lnTo>
                    <a:pt x="427" y="31"/>
                  </a:lnTo>
                  <a:lnTo>
                    <a:pt x="428" y="33"/>
                  </a:lnTo>
                  <a:lnTo>
                    <a:pt x="431" y="29"/>
                  </a:lnTo>
                  <a:lnTo>
                    <a:pt x="435" y="24"/>
                  </a:lnTo>
                  <a:lnTo>
                    <a:pt x="436" y="23"/>
                  </a:lnTo>
                  <a:lnTo>
                    <a:pt x="440" y="31"/>
                  </a:lnTo>
                  <a:lnTo>
                    <a:pt x="441" y="29"/>
                  </a:lnTo>
                  <a:lnTo>
                    <a:pt x="445" y="26"/>
                  </a:lnTo>
                  <a:lnTo>
                    <a:pt x="448" y="31"/>
                  </a:lnTo>
                  <a:lnTo>
                    <a:pt x="450" y="29"/>
                  </a:lnTo>
                  <a:lnTo>
                    <a:pt x="453" y="26"/>
                  </a:lnTo>
                  <a:lnTo>
                    <a:pt x="456" y="29"/>
                  </a:lnTo>
                  <a:lnTo>
                    <a:pt x="458" y="31"/>
                  </a:lnTo>
                  <a:lnTo>
                    <a:pt x="461" y="31"/>
                  </a:lnTo>
                  <a:lnTo>
                    <a:pt x="465" y="28"/>
                  </a:lnTo>
                  <a:lnTo>
                    <a:pt x="466" y="28"/>
                  </a:lnTo>
                  <a:lnTo>
                    <a:pt x="470" y="33"/>
                  </a:lnTo>
                  <a:lnTo>
                    <a:pt x="471" y="29"/>
                  </a:lnTo>
                  <a:lnTo>
                    <a:pt x="475" y="21"/>
                  </a:lnTo>
                  <a:lnTo>
                    <a:pt x="478" y="24"/>
                  </a:lnTo>
                  <a:lnTo>
                    <a:pt x="480" y="31"/>
                  </a:lnTo>
                  <a:lnTo>
                    <a:pt x="483" y="29"/>
                  </a:lnTo>
                  <a:lnTo>
                    <a:pt x="485" y="26"/>
                  </a:lnTo>
                  <a:lnTo>
                    <a:pt x="488" y="31"/>
                  </a:lnTo>
                  <a:lnTo>
                    <a:pt x="491" y="2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1" name="Freeform 425"/>
            <p:cNvSpPr>
              <a:spLocks/>
            </p:cNvSpPr>
            <p:nvPr/>
          </p:nvSpPr>
          <p:spPr bwMode="auto">
            <a:xfrm>
              <a:off x="669" y="3235"/>
              <a:ext cx="2024" cy="146"/>
            </a:xfrm>
            <a:custGeom>
              <a:avLst/>
              <a:gdLst>
                <a:gd name="T0" fmla="*/ 30 w 2024"/>
                <a:gd name="T1" fmla="*/ 126 h 146"/>
                <a:gd name="T2" fmla="*/ 63 w 2024"/>
                <a:gd name="T3" fmla="*/ 129 h 146"/>
                <a:gd name="T4" fmla="*/ 94 w 2024"/>
                <a:gd name="T5" fmla="*/ 143 h 146"/>
                <a:gd name="T6" fmla="*/ 127 w 2024"/>
                <a:gd name="T7" fmla="*/ 131 h 146"/>
                <a:gd name="T8" fmla="*/ 159 w 2024"/>
                <a:gd name="T9" fmla="*/ 138 h 146"/>
                <a:gd name="T10" fmla="*/ 192 w 2024"/>
                <a:gd name="T11" fmla="*/ 123 h 146"/>
                <a:gd name="T12" fmla="*/ 224 w 2024"/>
                <a:gd name="T13" fmla="*/ 133 h 146"/>
                <a:gd name="T14" fmla="*/ 257 w 2024"/>
                <a:gd name="T15" fmla="*/ 73 h 146"/>
                <a:gd name="T16" fmla="*/ 288 w 2024"/>
                <a:gd name="T17" fmla="*/ 106 h 146"/>
                <a:gd name="T18" fmla="*/ 322 w 2024"/>
                <a:gd name="T19" fmla="*/ 119 h 146"/>
                <a:gd name="T20" fmla="*/ 353 w 2024"/>
                <a:gd name="T21" fmla="*/ 105 h 146"/>
                <a:gd name="T22" fmla="*/ 386 w 2024"/>
                <a:gd name="T23" fmla="*/ 136 h 146"/>
                <a:gd name="T24" fmla="*/ 418 w 2024"/>
                <a:gd name="T25" fmla="*/ 144 h 146"/>
                <a:gd name="T26" fmla="*/ 451 w 2024"/>
                <a:gd name="T27" fmla="*/ 146 h 146"/>
                <a:gd name="T28" fmla="*/ 483 w 2024"/>
                <a:gd name="T29" fmla="*/ 141 h 146"/>
                <a:gd name="T30" fmla="*/ 516 w 2024"/>
                <a:gd name="T31" fmla="*/ 139 h 146"/>
                <a:gd name="T32" fmla="*/ 547 w 2024"/>
                <a:gd name="T33" fmla="*/ 141 h 146"/>
                <a:gd name="T34" fmla="*/ 580 w 2024"/>
                <a:gd name="T35" fmla="*/ 146 h 146"/>
                <a:gd name="T36" fmla="*/ 612 w 2024"/>
                <a:gd name="T37" fmla="*/ 144 h 146"/>
                <a:gd name="T38" fmla="*/ 645 w 2024"/>
                <a:gd name="T39" fmla="*/ 129 h 146"/>
                <a:gd name="T40" fmla="*/ 677 w 2024"/>
                <a:gd name="T41" fmla="*/ 136 h 146"/>
                <a:gd name="T42" fmla="*/ 710 w 2024"/>
                <a:gd name="T43" fmla="*/ 131 h 146"/>
                <a:gd name="T44" fmla="*/ 741 w 2024"/>
                <a:gd name="T45" fmla="*/ 143 h 146"/>
                <a:gd name="T46" fmla="*/ 775 w 2024"/>
                <a:gd name="T47" fmla="*/ 133 h 146"/>
                <a:gd name="T48" fmla="*/ 806 w 2024"/>
                <a:gd name="T49" fmla="*/ 139 h 146"/>
                <a:gd name="T50" fmla="*/ 839 w 2024"/>
                <a:gd name="T51" fmla="*/ 139 h 146"/>
                <a:gd name="T52" fmla="*/ 873 w 2024"/>
                <a:gd name="T53" fmla="*/ 143 h 146"/>
                <a:gd name="T54" fmla="*/ 904 w 2024"/>
                <a:gd name="T55" fmla="*/ 136 h 146"/>
                <a:gd name="T56" fmla="*/ 937 w 2024"/>
                <a:gd name="T57" fmla="*/ 139 h 146"/>
                <a:gd name="T58" fmla="*/ 969 w 2024"/>
                <a:gd name="T59" fmla="*/ 141 h 146"/>
                <a:gd name="T60" fmla="*/ 1002 w 2024"/>
                <a:gd name="T61" fmla="*/ 136 h 146"/>
                <a:gd name="T62" fmla="*/ 1033 w 2024"/>
                <a:gd name="T63" fmla="*/ 144 h 146"/>
                <a:gd name="T64" fmla="*/ 1067 w 2024"/>
                <a:gd name="T65" fmla="*/ 108 h 146"/>
                <a:gd name="T66" fmla="*/ 1098 w 2024"/>
                <a:gd name="T67" fmla="*/ 88 h 146"/>
                <a:gd name="T68" fmla="*/ 1131 w 2024"/>
                <a:gd name="T69" fmla="*/ 35 h 146"/>
                <a:gd name="T70" fmla="*/ 1163 w 2024"/>
                <a:gd name="T71" fmla="*/ 141 h 146"/>
                <a:gd name="T72" fmla="*/ 1196 w 2024"/>
                <a:gd name="T73" fmla="*/ 131 h 146"/>
                <a:gd name="T74" fmla="*/ 1228 w 2024"/>
                <a:gd name="T75" fmla="*/ 131 h 146"/>
                <a:gd name="T76" fmla="*/ 1261 w 2024"/>
                <a:gd name="T77" fmla="*/ 131 h 146"/>
                <a:gd name="T78" fmla="*/ 1292 w 2024"/>
                <a:gd name="T79" fmla="*/ 131 h 146"/>
                <a:gd name="T80" fmla="*/ 1325 w 2024"/>
                <a:gd name="T81" fmla="*/ 136 h 146"/>
                <a:gd name="T82" fmla="*/ 1357 w 2024"/>
                <a:gd name="T83" fmla="*/ 133 h 146"/>
                <a:gd name="T84" fmla="*/ 1390 w 2024"/>
                <a:gd name="T85" fmla="*/ 129 h 146"/>
                <a:gd name="T86" fmla="*/ 1422 w 2024"/>
                <a:gd name="T87" fmla="*/ 143 h 146"/>
                <a:gd name="T88" fmla="*/ 1455 w 2024"/>
                <a:gd name="T89" fmla="*/ 131 h 146"/>
                <a:gd name="T90" fmla="*/ 1486 w 2024"/>
                <a:gd name="T91" fmla="*/ 133 h 146"/>
                <a:gd name="T92" fmla="*/ 1520 w 2024"/>
                <a:gd name="T93" fmla="*/ 139 h 146"/>
                <a:gd name="T94" fmla="*/ 1551 w 2024"/>
                <a:gd name="T95" fmla="*/ 138 h 146"/>
                <a:gd name="T96" fmla="*/ 1584 w 2024"/>
                <a:gd name="T97" fmla="*/ 139 h 146"/>
                <a:gd name="T98" fmla="*/ 1616 w 2024"/>
                <a:gd name="T99" fmla="*/ 129 h 146"/>
                <a:gd name="T100" fmla="*/ 1649 w 2024"/>
                <a:gd name="T101" fmla="*/ 141 h 146"/>
                <a:gd name="T102" fmla="*/ 1681 w 2024"/>
                <a:gd name="T103" fmla="*/ 134 h 146"/>
                <a:gd name="T104" fmla="*/ 1714 w 2024"/>
                <a:gd name="T105" fmla="*/ 144 h 146"/>
                <a:gd name="T106" fmla="*/ 1745 w 2024"/>
                <a:gd name="T107" fmla="*/ 143 h 146"/>
                <a:gd name="T108" fmla="*/ 1778 w 2024"/>
                <a:gd name="T109" fmla="*/ 134 h 146"/>
                <a:gd name="T110" fmla="*/ 1810 w 2024"/>
                <a:gd name="T111" fmla="*/ 133 h 146"/>
                <a:gd name="T112" fmla="*/ 1843 w 2024"/>
                <a:gd name="T113" fmla="*/ 131 h 146"/>
                <a:gd name="T114" fmla="*/ 1875 w 2024"/>
                <a:gd name="T115" fmla="*/ 106 h 146"/>
                <a:gd name="T116" fmla="*/ 1908 w 2024"/>
                <a:gd name="T117" fmla="*/ 134 h 146"/>
                <a:gd name="T118" fmla="*/ 1939 w 2024"/>
                <a:gd name="T119" fmla="*/ 111 h 146"/>
                <a:gd name="T120" fmla="*/ 1973 w 2024"/>
                <a:gd name="T121" fmla="*/ 114 h 146"/>
                <a:gd name="T122" fmla="*/ 2004 w 2024"/>
                <a:gd name="T123" fmla="*/ 13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44"/>
                  </a:moveTo>
                  <a:lnTo>
                    <a:pt x="3" y="141"/>
                  </a:lnTo>
                  <a:lnTo>
                    <a:pt x="5" y="143"/>
                  </a:lnTo>
                  <a:lnTo>
                    <a:pt x="8" y="139"/>
                  </a:lnTo>
                  <a:lnTo>
                    <a:pt x="11" y="123"/>
                  </a:lnTo>
                  <a:lnTo>
                    <a:pt x="13" y="138"/>
                  </a:lnTo>
                  <a:lnTo>
                    <a:pt x="16" y="129"/>
                  </a:lnTo>
                  <a:lnTo>
                    <a:pt x="20" y="139"/>
                  </a:lnTo>
                  <a:lnTo>
                    <a:pt x="21" y="133"/>
                  </a:lnTo>
                  <a:lnTo>
                    <a:pt x="25" y="133"/>
                  </a:lnTo>
                  <a:lnTo>
                    <a:pt x="28" y="139"/>
                  </a:lnTo>
                  <a:lnTo>
                    <a:pt x="30" y="126"/>
                  </a:lnTo>
                  <a:lnTo>
                    <a:pt x="33" y="139"/>
                  </a:lnTo>
                  <a:lnTo>
                    <a:pt x="35" y="136"/>
                  </a:lnTo>
                  <a:lnTo>
                    <a:pt x="38" y="133"/>
                  </a:lnTo>
                  <a:lnTo>
                    <a:pt x="41" y="129"/>
                  </a:lnTo>
                  <a:lnTo>
                    <a:pt x="43" y="144"/>
                  </a:lnTo>
                  <a:lnTo>
                    <a:pt x="46" y="136"/>
                  </a:lnTo>
                  <a:lnTo>
                    <a:pt x="49" y="126"/>
                  </a:lnTo>
                  <a:lnTo>
                    <a:pt x="51" y="139"/>
                  </a:lnTo>
                  <a:lnTo>
                    <a:pt x="54" y="141"/>
                  </a:lnTo>
                  <a:lnTo>
                    <a:pt x="56" y="141"/>
                  </a:lnTo>
                  <a:lnTo>
                    <a:pt x="59" y="131"/>
                  </a:lnTo>
                  <a:lnTo>
                    <a:pt x="63" y="129"/>
                  </a:lnTo>
                  <a:lnTo>
                    <a:pt x="64" y="139"/>
                  </a:lnTo>
                  <a:lnTo>
                    <a:pt x="68" y="133"/>
                  </a:lnTo>
                  <a:lnTo>
                    <a:pt x="69" y="144"/>
                  </a:lnTo>
                  <a:lnTo>
                    <a:pt x="73" y="126"/>
                  </a:lnTo>
                  <a:lnTo>
                    <a:pt x="76" y="134"/>
                  </a:lnTo>
                  <a:lnTo>
                    <a:pt x="78" y="143"/>
                  </a:lnTo>
                  <a:lnTo>
                    <a:pt x="81" y="141"/>
                  </a:lnTo>
                  <a:lnTo>
                    <a:pt x="84" y="136"/>
                  </a:lnTo>
                  <a:lnTo>
                    <a:pt x="86" y="131"/>
                  </a:lnTo>
                  <a:lnTo>
                    <a:pt x="89" y="141"/>
                  </a:lnTo>
                  <a:lnTo>
                    <a:pt x="93" y="143"/>
                  </a:lnTo>
                  <a:lnTo>
                    <a:pt x="94" y="143"/>
                  </a:lnTo>
                  <a:lnTo>
                    <a:pt x="98" y="144"/>
                  </a:lnTo>
                  <a:lnTo>
                    <a:pt x="99" y="136"/>
                  </a:lnTo>
                  <a:lnTo>
                    <a:pt x="103" y="138"/>
                  </a:lnTo>
                  <a:lnTo>
                    <a:pt x="106" y="143"/>
                  </a:lnTo>
                  <a:lnTo>
                    <a:pt x="108" y="141"/>
                  </a:lnTo>
                  <a:lnTo>
                    <a:pt x="111" y="134"/>
                  </a:lnTo>
                  <a:lnTo>
                    <a:pt x="114" y="143"/>
                  </a:lnTo>
                  <a:lnTo>
                    <a:pt x="116" y="124"/>
                  </a:lnTo>
                  <a:lnTo>
                    <a:pt x="119" y="128"/>
                  </a:lnTo>
                  <a:lnTo>
                    <a:pt x="121" y="134"/>
                  </a:lnTo>
                  <a:lnTo>
                    <a:pt x="124" y="134"/>
                  </a:lnTo>
                  <a:lnTo>
                    <a:pt x="127" y="131"/>
                  </a:lnTo>
                  <a:lnTo>
                    <a:pt x="129" y="133"/>
                  </a:lnTo>
                  <a:lnTo>
                    <a:pt x="132" y="131"/>
                  </a:lnTo>
                  <a:lnTo>
                    <a:pt x="134" y="136"/>
                  </a:lnTo>
                  <a:lnTo>
                    <a:pt x="137" y="138"/>
                  </a:lnTo>
                  <a:lnTo>
                    <a:pt x="141" y="133"/>
                  </a:lnTo>
                  <a:lnTo>
                    <a:pt x="142" y="144"/>
                  </a:lnTo>
                  <a:lnTo>
                    <a:pt x="146" y="136"/>
                  </a:lnTo>
                  <a:lnTo>
                    <a:pt x="149" y="136"/>
                  </a:lnTo>
                  <a:lnTo>
                    <a:pt x="151" y="134"/>
                  </a:lnTo>
                  <a:lnTo>
                    <a:pt x="154" y="139"/>
                  </a:lnTo>
                  <a:lnTo>
                    <a:pt x="157" y="139"/>
                  </a:lnTo>
                  <a:lnTo>
                    <a:pt x="159" y="138"/>
                  </a:lnTo>
                  <a:lnTo>
                    <a:pt x="162" y="124"/>
                  </a:lnTo>
                  <a:lnTo>
                    <a:pt x="164" y="136"/>
                  </a:lnTo>
                  <a:lnTo>
                    <a:pt x="167" y="138"/>
                  </a:lnTo>
                  <a:lnTo>
                    <a:pt x="171" y="139"/>
                  </a:lnTo>
                  <a:lnTo>
                    <a:pt x="172" y="139"/>
                  </a:lnTo>
                  <a:lnTo>
                    <a:pt x="176" y="143"/>
                  </a:lnTo>
                  <a:lnTo>
                    <a:pt x="179" y="134"/>
                  </a:lnTo>
                  <a:lnTo>
                    <a:pt x="181" y="133"/>
                  </a:lnTo>
                  <a:lnTo>
                    <a:pt x="184" y="138"/>
                  </a:lnTo>
                  <a:lnTo>
                    <a:pt x="186" y="124"/>
                  </a:lnTo>
                  <a:lnTo>
                    <a:pt x="189" y="139"/>
                  </a:lnTo>
                  <a:lnTo>
                    <a:pt x="192" y="123"/>
                  </a:lnTo>
                  <a:lnTo>
                    <a:pt x="194" y="131"/>
                  </a:lnTo>
                  <a:lnTo>
                    <a:pt x="197" y="139"/>
                  </a:lnTo>
                  <a:lnTo>
                    <a:pt x="200" y="131"/>
                  </a:lnTo>
                  <a:lnTo>
                    <a:pt x="202" y="144"/>
                  </a:lnTo>
                  <a:lnTo>
                    <a:pt x="205" y="118"/>
                  </a:lnTo>
                  <a:lnTo>
                    <a:pt x="207" y="126"/>
                  </a:lnTo>
                  <a:lnTo>
                    <a:pt x="210" y="119"/>
                  </a:lnTo>
                  <a:lnTo>
                    <a:pt x="214" y="106"/>
                  </a:lnTo>
                  <a:lnTo>
                    <a:pt x="215" y="136"/>
                  </a:lnTo>
                  <a:lnTo>
                    <a:pt x="219" y="131"/>
                  </a:lnTo>
                  <a:lnTo>
                    <a:pt x="222" y="110"/>
                  </a:lnTo>
                  <a:lnTo>
                    <a:pt x="224" y="133"/>
                  </a:lnTo>
                  <a:lnTo>
                    <a:pt x="227" y="114"/>
                  </a:lnTo>
                  <a:lnTo>
                    <a:pt x="229" y="121"/>
                  </a:lnTo>
                  <a:lnTo>
                    <a:pt x="232" y="119"/>
                  </a:lnTo>
                  <a:lnTo>
                    <a:pt x="235" y="126"/>
                  </a:lnTo>
                  <a:lnTo>
                    <a:pt x="237" y="95"/>
                  </a:lnTo>
                  <a:lnTo>
                    <a:pt x="240" y="124"/>
                  </a:lnTo>
                  <a:lnTo>
                    <a:pt x="244" y="111"/>
                  </a:lnTo>
                  <a:lnTo>
                    <a:pt x="245" y="113"/>
                  </a:lnTo>
                  <a:lnTo>
                    <a:pt x="249" y="98"/>
                  </a:lnTo>
                  <a:lnTo>
                    <a:pt x="250" y="78"/>
                  </a:lnTo>
                  <a:lnTo>
                    <a:pt x="254" y="129"/>
                  </a:lnTo>
                  <a:lnTo>
                    <a:pt x="257" y="73"/>
                  </a:lnTo>
                  <a:lnTo>
                    <a:pt x="259" y="76"/>
                  </a:lnTo>
                  <a:lnTo>
                    <a:pt x="262" y="58"/>
                  </a:lnTo>
                  <a:lnTo>
                    <a:pt x="265" y="105"/>
                  </a:lnTo>
                  <a:lnTo>
                    <a:pt x="267" y="33"/>
                  </a:lnTo>
                  <a:lnTo>
                    <a:pt x="270" y="73"/>
                  </a:lnTo>
                  <a:lnTo>
                    <a:pt x="272" y="60"/>
                  </a:lnTo>
                  <a:lnTo>
                    <a:pt x="275" y="37"/>
                  </a:lnTo>
                  <a:lnTo>
                    <a:pt x="278" y="73"/>
                  </a:lnTo>
                  <a:lnTo>
                    <a:pt x="280" y="55"/>
                  </a:lnTo>
                  <a:lnTo>
                    <a:pt x="283" y="35"/>
                  </a:lnTo>
                  <a:lnTo>
                    <a:pt x="287" y="71"/>
                  </a:lnTo>
                  <a:lnTo>
                    <a:pt x="288" y="106"/>
                  </a:lnTo>
                  <a:lnTo>
                    <a:pt x="292" y="66"/>
                  </a:lnTo>
                  <a:lnTo>
                    <a:pt x="295" y="66"/>
                  </a:lnTo>
                  <a:lnTo>
                    <a:pt x="297" y="103"/>
                  </a:lnTo>
                  <a:lnTo>
                    <a:pt x="300" y="101"/>
                  </a:lnTo>
                  <a:lnTo>
                    <a:pt x="302" y="105"/>
                  </a:lnTo>
                  <a:lnTo>
                    <a:pt x="305" y="128"/>
                  </a:lnTo>
                  <a:lnTo>
                    <a:pt x="308" y="111"/>
                  </a:lnTo>
                  <a:lnTo>
                    <a:pt x="310" y="138"/>
                  </a:lnTo>
                  <a:lnTo>
                    <a:pt x="313" y="138"/>
                  </a:lnTo>
                  <a:lnTo>
                    <a:pt x="315" y="124"/>
                  </a:lnTo>
                  <a:lnTo>
                    <a:pt x="318" y="126"/>
                  </a:lnTo>
                  <a:lnTo>
                    <a:pt x="322" y="119"/>
                  </a:lnTo>
                  <a:lnTo>
                    <a:pt x="323" y="101"/>
                  </a:lnTo>
                  <a:lnTo>
                    <a:pt x="327" y="129"/>
                  </a:lnTo>
                  <a:lnTo>
                    <a:pt x="330" y="123"/>
                  </a:lnTo>
                  <a:lnTo>
                    <a:pt x="332" y="113"/>
                  </a:lnTo>
                  <a:lnTo>
                    <a:pt x="335" y="124"/>
                  </a:lnTo>
                  <a:lnTo>
                    <a:pt x="338" y="114"/>
                  </a:lnTo>
                  <a:lnTo>
                    <a:pt x="340" y="131"/>
                  </a:lnTo>
                  <a:lnTo>
                    <a:pt x="343" y="136"/>
                  </a:lnTo>
                  <a:lnTo>
                    <a:pt x="345" y="124"/>
                  </a:lnTo>
                  <a:lnTo>
                    <a:pt x="348" y="134"/>
                  </a:lnTo>
                  <a:lnTo>
                    <a:pt x="351" y="136"/>
                  </a:lnTo>
                  <a:lnTo>
                    <a:pt x="353" y="105"/>
                  </a:lnTo>
                  <a:lnTo>
                    <a:pt x="356" y="123"/>
                  </a:lnTo>
                  <a:lnTo>
                    <a:pt x="360" y="131"/>
                  </a:lnTo>
                  <a:lnTo>
                    <a:pt x="361" y="129"/>
                  </a:lnTo>
                  <a:lnTo>
                    <a:pt x="365" y="141"/>
                  </a:lnTo>
                  <a:lnTo>
                    <a:pt x="366" y="123"/>
                  </a:lnTo>
                  <a:lnTo>
                    <a:pt x="370" y="123"/>
                  </a:lnTo>
                  <a:lnTo>
                    <a:pt x="373" y="138"/>
                  </a:lnTo>
                  <a:lnTo>
                    <a:pt x="375" y="129"/>
                  </a:lnTo>
                  <a:lnTo>
                    <a:pt x="378" y="138"/>
                  </a:lnTo>
                  <a:lnTo>
                    <a:pt x="380" y="134"/>
                  </a:lnTo>
                  <a:lnTo>
                    <a:pt x="383" y="146"/>
                  </a:lnTo>
                  <a:lnTo>
                    <a:pt x="386" y="136"/>
                  </a:lnTo>
                  <a:lnTo>
                    <a:pt x="388" y="131"/>
                  </a:lnTo>
                  <a:lnTo>
                    <a:pt x="391" y="139"/>
                  </a:lnTo>
                  <a:lnTo>
                    <a:pt x="395" y="126"/>
                  </a:lnTo>
                  <a:lnTo>
                    <a:pt x="396" y="138"/>
                  </a:lnTo>
                  <a:lnTo>
                    <a:pt x="400" y="134"/>
                  </a:lnTo>
                  <a:lnTo>
                    <a:pt x="403" y="131"/>
                  </a:lnTo>
                  <a:lnTo>
                    <a:pt x="405" y="144"/>
                  </a:lnTo>
                  <a:lnTo>
                    <a:pt x="408" y="139"/>
                  </a:lnTo>
                  <a:lnTo>
                    <a:pt x="410" y="136"/>
                  </a:lnTo>
                  <a:lnTo>
                    <a:pt x="413" y="141"/>
                  </a:lnTo>
                  <a:lnTo>
                    <a:pt x="416" y="134"/>
                  </a:lnTo>
                  <a:lnTo>
                    <a:pt x="418" y="144"/>
                  </a:lnTo>
                  <a:lnTo>
                    <a:pt x="421" y="124"/>
                  </a:lnTo>
                  <a:lnTo>
                    <a:pt x="424" y="139"/>
                  </a:lnTo>
                  <a:lnTo>
                    <a:pt x="426" y="141"/>
                  </a:lnTo>
                  <a:lnTo>
                    <a:pt x="429" y="139"/>
                  </a:lnTo>
                  <a:lnTo>
                    <a:pt x="431" y="136"/>
                  </a:lnTo>
                  <a:lnTo>
                    <a:pt x="434" y="138"/>
                  </a:lnTo>
                  <a:lnTo>
                    <a:pt x="438" y="136"/>
                  </a:lnTo>
                  <a:lnTo>
                    <a:pt x="439" y="143"/>
                  </a:lnTo>
                  <a:lnTo>
                    <a:pt x="443" y="133"/>
                  </a:lnTo>
                  <a:lnTo>
                    <a:pt x="446" y="143"/>
                  </a:lnTo>
                  <a:lnTo>
                    <a:pt x="448" y="131"/>
                  </a:lnTo>
                  <a:lnTo>
                    <a:pt x="451" y="146"/>
                  </a:lnTo>
                  <a:lnTo>
                    <a:pt x="453" y="124"/>
                  </a:lnTo>
                  <a:lnTo>
                    <a:pt x="456" y="136"/>
                  </a:lnTo>
                  <a:lnTo>
                    <a:pt x="459" y="141"/>
                  </a:lnTo>
                  <a:lnTo>
                    <a:pt x="461" y="143"/>
                  </a:lnTo>
                  <a:lnTo>
                    <a:pt x="464" y="138"/>
                  </a:lnTo>
                  <a:lnTo>
                    <a:pt x="468" y="138"/>
                  </a:lnTo>
                  <a:lnTo>
                    <a:pt x="469" y="133"/>
                  </a:lnTo>
                  <a:lnTo>
                    <a:pt x="473" y="129"/>
                  </a:lnTo>
                  <a:lnTo>
                    <a:pt x="474" y="138"/>
                  </a:lnTo>
                  <a:lnTo>
                    <a:pt x="478" y="143"/>
                  </a:lnTo>
                  <a:lnTo>
                    <a:pt x="481" y="138"/>
                  </a:lnTo>
                  <a:lnTo>
                    <a:pt x="483" y="141"/>
                  </a:lnTo>
                  <a:lnTo>
                    <a:pt x="486" y="144"/>
                  </a:lnTo>
                  <a:lnTo>
                    <a:pt x="489" y="136"/>
                  </a:lnTo>
                  <a:lnTo>
                    <a:pt x="491" y="139"/>
                  </a:lnTo>
                  <a:lnTo>
                    <a:pt x="494" y="143"/>
                  </a:lnTo>
                  <a:lnTo>
                    <a:pt x="496" y="139"/>
                  </a:lnTo>
                  <a:lnTo>
                    <a:pt x="499" y="143"/>
                  </a:lnTo>
                  <a:lnTo>
                    <a:pt x="502" y="141"/>
                  </a:lnTo>
                  <a:lnTo>
                    <a:pt x="504" y="141"/>
                  </a:lnTo>
                  <a:lnTo>
                    <a:pt x="507" y="144"/>
                  </a:lnTo>
                  <a:lnTo>
                    <a:pt x="511" y="139"/>
                  </a:lnTo>
                  <a:lnTo>
                    <a:pt x="512" y="144"/>
                  </a:lnTo>
                  <a:lnTo>
                    <a:pt x="516" y="139"/>
                  </a:lnTo>
                  <a:lnTo>
                    <a:pt x="517" y="141"/>
                  </a:lnTo>
                  <a:lnTo>
                    <a:pt x="521" y="143"/>
                  </a:lnTo>
                  <a:lnTo>
                    <a:pt x="524" y="138"/>
                  </a:lnTo>
                  <a:lnTo>
                    <a:pt x="526" y="141"/>
                  </a:lnTo>
                  <a:lnTo>
                    <a:pt x="529" y="139"/>
                  </a:lnTo>
                  <a:lnTo>
                    <a:pt x="532" y="138"/>
                  </a:lnTo>
                  <a:lnTo>
                    <a:pt x="534" y="136"/>
                  </a:lnTo>
                  <a:lnTo>
                    <a:pt x="537" y="143"/>
                  </a:lnTo>
                  <a:lnTo>
                    <a:pt x="541" y="129"/>
                  </a:lnTo>
                  <a:lnTo>
                    <a:pt x="542" y="141"/>
                  </a:lnTo>
                  <a:lnTo>
                    <a:pt x="546" y="141"/>
                  </a:lnTo>
                  <a:lnTo>
                    <a:pt x="547" y="141"/>
                  </a:lnTo>
                  <a:lnTo>
                    <a:pt x="551" y="144"/>
                  </a:lnTo>
                  <a:lnTo>
                    <a:pt x="554" y="138"/>
                  </a:lnTo>
                  <a:lnTo>
                    <a:pt x="556" y="138"/>
                  </a:lnTo>
                  <a:lnTo>
                    <a:pt x="559" y="138"/>
                  </a:lnTo>
                  <a:lnTo>
                    <a:pt x="561" y="138"/>
                  </a:lnTo>
                  <a:lnTo>
                    <a:pt x="564" y="136"/>
                  </a:lnTo>
                  <a:lnTo>
                    <a:pt x="567" y="141"/>
                  </a:lnTo>
                  <a:lnTo>
                    <a:pt x="569" y="138"/>
                  </a:lnTo>
                  <a:lnTo>
                    <a:pt x="572" y="141"/>
                  </a:lnTo>
                  <a:lnTo>
                    <a:pt x="575" y="141"/>
                  </a:lnTo>
                  <a:lnTo>
                    <a:pt x="577" y="133"/>
                  </a:lnTo>
                  <a:lnTo>
                    <a:pt x="580" y="146"/>
                  </a:lnTo>
                  <a:lnTo>
                    <a:pt x="582" y="139"/>
                  </a:lnTo>
                  <a:lnTo>
                    <a:pt x="585" y="138"/>
                  </a:lnTo>
                  <a:lnTo>
                    <a:pt x="589" y="139"/>
                  </a:lnTo>
                  <a:lnTo>
                    <a:pt x="590" y="138"/>
                  </a:lnTo>
                  <a:lnTo>
                    <a:pt x="594" y="136"/>
                  </a:lnTo>
                  <a:lnTo>
                    <a:pt x="597" y="133"/>
                  </a:lnTo>
                  <a:lnTo>
                    <a:pt x="599" y="143"/>
                  </a:lnTo>
                  <a:lnTo>
                    <a:pt x="602" y="131"/>
                  </a:lnTo>
                  <a:lnTo>
                    <a:pt x="605" y="144"/>
                  </a:lnTo>
                  <a:lnTo>
                    <a:pt x="607" y="128"/>
                  </a:lnTo>
                  <a:lnTo>
                    <a:pt x="610" y="144"/>
                  </a:lnTo>
                  <a:lnTo>
                    <a:pt x="612" y="144"/>
                  </a:lnTo>
                  <a:lnTo>
                    <a:pt x="615" y="133"/>
                  </a:lnTo>
                  <a:lnTo>
                    <a:pt x="619" y="136"/>
                  </a:lnTo>
                  <a:lnTo>
                    <a:pt x="620" y="141"/>
                  </a:lnTo>
                  <a:lnTo>
                    <a:pt x="624" y="138"/>
                  </a:lnTo>
                  <a:lnTo>
                    <a:pt x="625" y="143"/>
                  </a:lnTo>
                  <a:lnTo>
                    <a:pt x="629" y="139"/>
                  </a:lnTo>
                  <a:lnTo>
                    <a:pt x="632" y="141"/>
                  </a:lnTo>
                  <a:lnTo>
                    <a:pt x="634" y="146"/>
                  </a:lnTo>
                  <a:lnTo>
                    <a:pt x="637" y="143"/>
                  </a:lnTo>
                  <a:lnTo>
                    <a:pt x="640" y="133"/>
                  </a:lnTo>
                  <a:lnTo>
                    <a:pt x="642" y="134"/>
                  </a:lnTo>
                  <a:lnTo>
                    <a:pt x="645" y="129"/>
                  </a:lnTo>
                  <a:lnTo>
                    <a:pt x="647" y="134"/>
                  </a:lnTo>
                  <a:lnTo>
                    <a:pt x="650" y="133"/>
                  </a:lnTo>
                  <a:lnTo>
                    <a:pt x="653" y="134"/>
                  </a:lnTo>
                  <a:lnTo>
                    <a:pt x="655" y="138"/>
                  </a:lnTo>
                  <a:lnTo>
                    <a:pt x="658" y="134"/>
                  </a:lnTo>
                  <a:lnTo>
                    <a:pt x="662" y="141"/>
                  </a:lnTo>
                  <a:lnTo>
                    <a:pt x="663" y="138"/>
                  </a:lnTo>
                  <a:lnTo>
                    <a:pt x="667" y="126"/>
                  </a:lnTo>
                  <a:lnTo>
                    <a:pt x="670" y="133"/>
                  </a:lnTo>
                  <a:lnTo>
                    <a:pt x="672" y="143"/>
                  </a:lnTo>
                  <a:lnTo>
                    <a:pt x="675" y="123"/>
                  </a:lnTo>
                  <a:lnTo>
                    <a:pt x="677" y="136"/>
                  </a:lnTo>
                  <a:lnTo>
                    <a:pt x="680" y="138"/>
                  </a:lnTo>
                  <a:lnTo>
                    <a:pt x="683" y="129"/>
                  </a:lnTo>
                  <a:lnTo>
                    <a:pt x="685" y="141"/>
                  </a:lnTo>
                  <a:lnTo>
                    <a:pt x="688" y="139"/>
                  </a:lnTo>
                  <a:lnTo>
                    <a:pt x="692" y="138"/>
                  </a:lnTo>
                  <a:lnTo>
                    <a:pt x="693" y="131"/>
                  </a:lnTo>
                  <a:lnTo>
                    <a:pt x="697" y="139"/>
                  </a:lnTo>
                  <a:lnTo>
                    <a:pt x="698" y="143"/>
                  </a:lnTo>
                  <a:lnTo>
                    <a:pt x="702" y="139"/>
                  </a:lnTo>
                  <a:lnTo>
                    <a:pt x="705" y="133"/>
                  </a:lnTo>
                  <a:lnTo>
                    <a:pt x="707" y="143"/>
                  </a:lnTo>
                  <a:lnTo>
                    <a:pt x="710" y="131"/>
                  </a:lnTo>
                  <a:lnTo>
                    <a:pt x="712" y="134"/>
                  </a:lnTo>
                  <a:lnTo>
                    <a:pt x="715" y="143"/>
                  </a:lnTo>
                  <a:lnTo>
                    <a:pt x="718" y="143"/>
                  </a:lnTo>
                  <a:lnTo>
                    <a:pt x="720" y="139"/>
                  </a:lnTo>
                  <a:lnTo>
                    <a:pt x="723" y="139"/>
                  </a:lnTo>
                  <a:lnTo>
                    <a:pt x="726" y="139"/>
                  </a:lnTo>
                  <a:lnTo>
                    <a:pt x="728" y="138"/>
                  </a:lnTo>
                  <a:lnTo>
                    <a:pt x="731" y="128"/>
                  </a:lnTo>
                  <a:lnTo>
                    <a:pt x="735" y="141"/>
                  </a:lnTo>
                  <a:lnTo>
                    <a:pt x="736" y="139"/>
                  </a:lnTo>
                  <a:lnTo>
                    <a:pt x="740" y="136"/>
                  </a:lnTo>
                  <a:lnTo>
                    <a:pt x="741" y="143"/>
                  </a:lnTo>
                  <a:lnTo>
                    <a:pt x="745" y="138"/>
                  </a:lnTo>
                  <a:lnTo>
                    <a:pt x="748" y="131"/>
                  </a:lnTo>
                  <a:lnTo>
                    <a:pt x="750" y="136"/>
                  </a:lnTo>
                  <a:lnTo>
                    <a:pt x="753" y="133"/>
                  </a:lnTo>
                  <a:lnTo>
                    <a:pt x="756" y="144"/>
                  </a:lnTo>
                  <a:lnTo>
                    <a:pt x="758" y="136"/>
                  </a:lnTo>
                  <a:lnTo>
                    <a:pt x="761" y="141"/>
                  </a:lnTo>
                  <a:lnTo>
                    <a:pt x="763" y="143"/>
                  </a:lnTo>
                  <a:lnTo>
                    <a:pt x="766" y="141"/>
                  </a:lnTo>
                  <a:lnTo>
                    <a:pt x="770" y="139"/>
                  </a:lnTo>
                  <a:lnTo>
                    <a:pt x="771" y="141"/>
                  </a:lnTo>
                  <a:lnTo>
                    <a:pt x="775" y="133"/>
                  </a:lnTo>
                  <a:lnTo>
                    <a:pt x="778" y="138"/>
                  </a:lnTo>
                  <a:lnTo>
                    <a:pt x="780" y="141"/>
                  </a:lnTo>
                  <a:lnTo>
                    <a:pt x="783" y="138"/>
                  </a:lnTo>
                  <a:lnTo>
                    <a:pt x="785" y="143"/>
                  </a:lnTo>
                  <a:lnTo>
                    <a:pt x="788" y="133"/>
                  </a:lnTo>
                  <a:lnTo>
                    <a:pt x="791" y="136"/>
                  </a:lnTo>
                  <a:lnTo>
                    <a:pt x="793" y="138"/>
                  </a:lnTo>
                  <a:lnTo>
                    <a:pt x="796" y="136"/>
                  </a:lnTo>
                  <a:lnTo>
                    <a:pt x="799" y="141"/>
                  </a:lnTo>
                  <a:lnTo>
                    <a:pt x="801" y="134"/>
                  </a:lnTo>
                  <a:lnTo>
                    <a:pt x="804" y="141"/>
                  </a:lnTo>
                  <a:lnTo>
                    <a:pt x="806" y="139"/>
                  </a:lnTo>
                  <a:lnTo>
                    <a:pt x="809" y="143"/>
                  </a:lnTo>
                  <a:lnTo>
                    <a:pt x="813" y="139"/>
                  </a:lnTo>
                  <a:lnTo>
                    <a:pt x="814" y="141"/>
                  </a:lnTo>
                  <a:lnTo>
                    <a:pt x="818" y="136"/>
                  </a:lnTo>
                  <a:lnTo>
                    <a:pt x="821" y="138"/>
                  </a:lnTo>
                  <a:lnTo>
                    <a:pt x="823" y="138"/>
                  </a:lnTo>
                  <a:lnTo>
                    <a:pt x="826" y="139"/>
                  </a:lnTo>
                  <a:lnTo>
                    <a:pt x="828" y="141"/>
                  </a:lnTo>
                  <a:lnTo>
                    <a:pt x="831" y="139"/>
                  </a:lnTo>
                  <a:lnTo>
                    <a:pt x="834" y="131"/>
                  </a:lnTo>
                  <a:lnTo>
                    <a:pt x="836" y="138"/>
                  </a:lnTo>
                  <a:lnTo>
                    <a:pt x="839" y="139"/>
                  </a:lnTo>
                  <a:lnTo>
                    <a:pt x="843" y="143"/>
                  </a:lnTo>
                  <a:lnTo>
                    <a:pt x="844" y="141"/>
                  </a:lnTo>
                  <a:lnTo>
                    <a:pt x="848" y="143"/>
                  </a:lnTo>
                  <a:lnTo>
                    <a:pt x="849" y="139"/>
                  </a:lnTo>
                  <a:lnTo>
                    <a:pt x="853" y="143"/>
                  </a:lnTo>
                  <a:lnTo>
                    <a:pt x="856" y="134"/>
                  </a:lnTo>
                  <a:lnTo>
                    <a:pt x="858" y="143"/>
                  </a:lnTo>
                  <a:lnTo>
                    <a:pt x="861" y="134"/>
                  </a:lnTo>
                  <a:lnTo>
                    <a:pt x="864" y="143"/>
                  </a:lnTo>
                  <a:lnTo>
                    <a:pt x="866" y="143"/>
                  </a:lnTo>
                  <a:lnTo>
                    <a:pt x="869" y="134"/>
                  </a:lnTo>
                  <a:lnTo>
                    <a:pt x="873" y="143"/>
                  </a:lnTo>
                  <a:lnTo>
                    <a:pt x="874" y="139"/>
                  </a:lnTo>
                  <a:lnTo>
                    <a:pt x="877" y="131"/>
                  </a:lnTo>
                  <a:lnTo>
                    <a:pt x="879" y="139"/>
                  </a:lnTo>
                  <a:lnTo>
                    <a:pt x="882" y="129"/>
                  </a:lnTo>
                  <a:lnTo>
                    <a:pt x="886" y="139"/>
                  </a:lnTo>
                  <a:lnTo>
                    <a:pt x="887" y="128"/>
                  </a:lnTo>
                  <a:lnTo>
                    <a:pt x="891" y="138"/>
                  </a:lnTo>
                  <a:lnTo>
                    <a:pt x="892" y="129"/>
                  </a:lnTo>
                  <a:lnTo>
                    <a:pt x="896" y="138"/>
                  </a:lnTo>
                  <a:lnTo>
                    <a:pt x="899" y="141"/>
                  </a:lnTo>
                  <a:lnTo>
                    <a:pt x="901" y="144"/>
                  </a:lnTo>
                  <a:lnTo>
                    <a:pt x="904" y="136"/>
                  </a:lnTo>
                  <a:lnTo>
                    <a:pt x="907" y="131"/>
                  </a:lnTo>
                  <a:lnTo>
                    <a:pt x="909" y="133"/>
                  </a:lnTo>
                  <a:lnTo>
                    <a:pt x="912" y="138"/>
                  </a:lnTo>
                  <a:lnTo>
                    <a:pt x="914" y="138"/>
                  </a:lnTo>
                  <a:lnTo>
                    <a:pt x="917" y="133"/>
                  </a:lnTo>
                  <a:lnTo>
                    <a:pt x="921" y="136"/>
                  </a:lnTo>
                  <a:lnTo>
                    <a:pt x="922" y="131"/>
                  </a:lnTo>
                  <a:lnTo>
                    <a:pt x="926" y="141"/>
                  </a:lnTo>
                  <a:lnTo>
                    <a:pt x="929" y="138"/>
                  </a:lnTo>
                  <a:lnTo>
                    <a:pt x="931" y="141"/>
                  </a:lnTo>
                  <a:lnTo>
                    <a:pt x="934" y="134"/>
                  </a:lnTo>
                  <a:lnTo>
                    <a:pt x="937" y="139"/>
                  </a:lnTo>
                  <a:lnTo>
                    <a:pt x="939" y="146"/>
                  </a:lnTo>
                  <a:lnTo>
                    <a:pt x="942" y="133"/>
                  </a:lnTo>
                  <a:lnTo>
                    <a:pt x="944" y="143"/>
                  </a:lnTo>
                  <a:lnTo>
                    <a:pt x="947" y="138"/>
                  </a:lnTo>
                  <a:lnTo>
                    <a:pt x="950" y="133"/>
                  </a:lnTo>
                  <a:lnTo>
                    <a:pt x="952" y="129"/>
                  </a:lnTo>
                  <a:lnTo>
                    <a:pt x="955" y="136"/>
                  </a:lnTo>
                  <a:lnTo>
                    <a:pt x="957" y="136"/>
                  </a:lnTo>
                  <a:lnTo>
                    <a:pt x="960" y="133"/>
                  </a:lnTo>
                  <a:lnTo>
                    <a:pt x="964" y="123"/>
                  </a:lnTo>
                  <a:lnTo>
                    <a:pt x="965" y="136"/>
                  </a:lnTo>
                  <a:lnTo>
                    <a:pt x="969" y="141"/>
                  </a:lnTo>
                  <a:lnTo>
                    <a:pt x="972" y="143"/>
                  </a:lnTo>
                  <a:lnTo>
                    <a:pt x="974" y="136"/>
                  </a:lnTo>
                  <a:lnTo>
                    <a:pt x="977" y="143"/>
                  </a:lnTo>
                  <a:lnTo>
                    <a:pt x="979" y="133"/>
                  </a:lnTo>
                  <a:lnTo>
                    <a:pt x="982" y="131"/>
                  </a:lnTo>
                  <a:lnTo>
                    <a:pt x="985" y="118"/>
                  </a:lnTo>
                  <a:lnTo>
                    <a:pt x="987" y="131"/>
                  </a:lnTo>
                  <a:lnTo>
                    <a:pt x="990" y="141"/>
                  </a:lnTo>
                  <a:lnTo>
                    <a:pt x="994" y="126"/>
                  </a:lnTo>
                  <a:lnTo>
                    <a:pt x="995" y="136"/>
                  </a:lnTo>
                  <a:lnTo>
                    <a:pt x="999" y="121"/>
                  </a:lnTo>
                  <a:lnTo>
                    <a:pt x="1002" y="136"/>
                  </a:lnTo>
                  <a:lnTo>
                    <a:pt x="1004" y="144"/>
                  </a:lnTo>
                  <a:lnTo>
                    <a:pt x="1007" y="129"/>
                  </a:lnTo>
                  <a:lnTo>
                    <a:pt x="1009" y="134"/>
                  </a:lnTo>
                  <a:lnTo>
                    <a:pt x="1012" y="136"/>
                  </a:lnTo>
                  <a:lnTo>
                    <a:pt x="1015" y="138"/>
                  </a:lnTo>
                  <a:lnTo>
                    <a:pt x="1017" y="111"/>
                  </a:lnTo>
                  <a:lnTo>
                    <a:pt x="1020" y="131"/>
                  </a:lnTo>
                  <a:lnTo>
                    <a:pt x="1024" y="126"/>
                  </a:lnTo>
                  <a:lnTo>
                    <a:pt x="1025" y="138"/>
                  </a:lnTo>
                  <a:lnTo>
                    <a:pt x="1028" y="113"/>
                  </a:lnTo>
                  <a:lnTo>
                    <a:pt x="1030" y="116"/>
                  </a:lnTo>
                  <a:lnTo>
                    <a:pt x="1033" y="144"/>
                  </a:lnTo>
                  <a:lnTo>
                    <a:pt x="1037" y="98"/>
                  </a:lnTo>
                  <a:lnTo>
                    <a:pt x="1038" y="141"/>
                  </a:lnTo>
                  <a:lnTo>
                    <a:pt x="1042" y="141"/>
                  </a:lnTo>
                  <a:lnTo>
                    <a:pt x="1043" y="128"/>
                  </a:lnTo>
                  <a:lnTo>
                    <a:pt x="1047" y="121"/>
                  </a:lnTo>
                  <a:lnTo>
                    <a:pt x="1050" y="128"/>
                  </a:lnTo>
                  <a:lnTo>
                    <a:pt x="1052" y="113"/>
                  </a:lnTo>
                  <a:lnTo>
                    <a:pt x="1055" y="129"/>
                  </a:lnTo>
                  <a:lnTo>
                    <a:pt x="1058" y="116"/>
                  </a:lnTo>
                  <a:lnTo>
                    <a:pt x="1060" y="131"/>
                  </a:lnTo>
                  <a:lnTo>
                    <a:pt x="1063" y="134"/>
                  </a:lnTo>
                  <a:lnTo>
                    <a:pt x="1067" y="108"/>
                  </a:lnTo>
                  <a:lnTo>
                    <a:pt x="1068" y="121"/>
                  </a:lnTo>
                  <a:lnTo>
                    <a:pt x="1072" y="129"/>
                  </a:lnTo>
                  <a:lnTo>
                    <a:pt x="1073" y="123"/>
                  </a:lnTo>
                  <a:lnTo>
                    <a:pt x="1077" y="118"/>
                  </a:lnTo>
                  <a:lnTo>
                    <a:pt x="1080" y="101"/>
                  </a:lnTo>
                  <a:lnTo>
                    <a:pt x="1082" y="85"/>
                  </a:lnTo>
                  <a:lnTo>
                    <a:pt x="1085" y="139"/>
                  </a:lnTo>
                  <a:lnTo>
                    <a:pt x="1088" y="134"/>
                  </a:lnTo>
                  <a:lnTo>
                    <a:pt x="1090" y="41"/>
                  </a:lnTo>
                  <a:lnTo>
                    <a:pt x="1093" y="76"/>
                  </a:lnTo>
                  <a:lnTo>
                    <a:pt x="1095" y="113"/>
                  </a:lnTo>
                  <a:lnTo>
                    <a:pt x="1098" y="88"/>
                  </a:lnTo>
                  <a:lnTo>
                    <a:pt x="1101" y="119"/>
                  </a:lnTo>
                  <a:lnTo>
                    <a:pt x="1103" y="113"/>
                  </a:lnTo>
                  <a:lnTo>
                    <a:pt x="1106" y="111"/>
                  </a:lnTo>
                  <a:lnTo>
                    <a:pt x="1110" y="51"/>
                  </a:lnTo>
                  <a:lnTo>
                    <a:pt x="1111" y="98"/>
                  </a:lnTo>
                  <a:lnTo>
                    <a:pt x="1115" y="86"/>
                  </a:lnTo>
                  <a:lnTo>
                    <a:pt x="1116" y="58"/>
                  </a:lnTo>
                  <a:lnTo>
                    <a:pt x="1120" y="38"/>
                  </a:lnTo>
                  <a:lnTo>
                    <a:pt x="1123" y="12"/>
                  </a:lnTo>
                  <a:lnTo>
                    <a:pt x="1125" y="131"/>
                  </a:lnTo>
                  <a:lnTo>
                    <a:pt x="1128" y="50"/>
                  </a:lnTo>
                  <a:lnTo>
                    <a:pt x="1131" y="35"/>
                  </a:lnTo>
                  <a:lnTo>
                    <a:pt x="1133" y="85"/>
                  </a:lnTo>
                  <a:lnTo>
                    <a:pt x="1136" y="90"/>
                  </a:lnTo>
                  <a:lnTo>
                    <a:pt x="1138" y="61"/>
                  </a:lnTo>
                  <a:lnTo>
                    <a:pt x="1141" y="103"/>
                  </a:lnTo>
                  <a:lnTo>
                    <a:pt x="1145" y="71"/>
                  </a:lnTo>
                  <a:lnTo>
                    <a:pt x="1146" y="78"/>
                  </a:lnTo>
                  <a:lnTo>
                    <a:pt x="1150" y="134"/>
                  </a:lnTo>
                  <a:lnTo>
                    <a:pt x="1153" y="81"/>
                  </a:lnTo>
                  <a:lnTo>
                    <a:pt x="1155" y="110"/>
                  </a:lnTo>
                  <a:lnTo>
                    <a:pt x="1158" y="124"/>
                  </a:lnTo>
                  <a:lnTo>
                    <a:pt x="1160" y="121"/>
                  </a:lnTo>
                  <a:lnTo>
                    <a:pt x="1163" y="141"/>
                  </a:lnTo>
                  <a:lnTo>
                    <a:pt x="1166" y="133"/>
                  </a:lnTo>
                  <a:lnTo>
                    <a:pt x="1168" y="134"/>
                  </a:lnTo>
                  <a:lnTo>
                    <a:pt x="1171" y="114"/>
                  </a:lnTo>
                  <a:lnTo>
                    <a:pt x="1174" y="131"/>
                  </a:lnTo>
                  <a:lnTo>
                    <a:pt x="1176" y="141"/>
                  </a:lnTo>
                  <a:lnTo>
                    <a:pt x="1179" y="121"/>
                  </a:lnTo>
                  <a:lnTo>
                    <a:pt x="1181" y="129"/>
                  </a:lnTo>
                  <a:lnTo>
                    <a:pt x="1184" y="129"/>
                  </a:lnTo>
                  <a:lnTo>
                    <a:pt x="1188" y="131"/>
                  </a:lnTo>
                  <a:lnTo>
                    <a:pt x="1189" y="134"/>
                  </a:lnTo>
                  <a:lnTo>
                    <a:pt x="1193" y="114"/>
                  </a:lnTo>
                  <a:lnTo>
                    <a:pt x="1196" y="131"/>
                  </a:lnTo>
                  <a:lnTo>
                    <a:pt x="1198" y="136"/>
                  </a:lnTo>
                  <a:lnTo>
                    <a:pt x="1201" y="141"/>
                  </a:lnTo>
                  <a:lnTo>
                    <a:pt x="1203" y="138"/>
                  </a:lnTo>
                  <a:lnTo>
                    <a:pt x="1206" y="116"/>
                  </a:lnTo>
                  <a:lnTo>
                    <a:pt x="1209" y="114"/>
                  </a:lnTo>
                  <a:lnTo>
                    <a:pt x="1211" y="118"/>
                  </a:lnTo>
                  <a:lnTo>
                    <a:pt x="1214" y="133"/>
                  </a:lnTo>
                  <a:lnTo>
                    <a:pt x="1218" y="129"/>
                  </a:lnTo>
                  <a:lnTo>
                    <a:pt x="1219" y="133"/>
                  </a:lnTo>
                  <a:lnTo>
                    <a:pt x="1223" y="133"/>
                  </a:lnTo>
                  <a:lnTo>
                    <a:pt x="1224" y="119"/>
                  </a:lnTo>
                  <a:lnTo>
                    <a:pt x="1228" y="131"/>
                  </a:lnTo>
                  <a:lnTo>
                    <a:pt x="1231" y="131"/>
                  </a:lnTo>
                  <a:lnTo>
                    <a:pt x="1233" y="133"/>
                  </a:lnTo>
                  <a:lnTo>
                    <a:pt x="1236" y="138"/>
                  </a:lnTo>
                  <a:lnTo>
                    <a:pt x="1239" y="133"/>
                  </a:lnTo>
                  <a:lnTo>
                    <a:pt x="1241" y="133"/>
                  </a:lnTo>
                  <a:lnTo>
                    <a:pt x="1244" y="129"/>
                  </a:lnTo>
                  <a:lnTo>
                    <a:pt x="1248" y="134"/>
                  </a:lnTo>
                  <a:lnTo>
                    <a:pt x="1249" y="131"/>
                  </a:lnTo>
                  <a:lnTo>
                    <a:pt x="1252" y="136"/>
                  </a:lnTo>
                  <a:lnTo>
                    <a:pt x="1254" y="131"/>
                  </a:lnTo>
                  <a:lnTo>
                    <a:pt x="1257" y="134"/>
                  </a:lnTo>
                  <a:lnTo>
                    <a:pt x="1261" y="131"/>
                  </a:lnTo>
                  <a:lnTo>
                    <a:pt x="1262" y="144"/>
                  </a:lnTo>
                  <a:lnTo>
                    <a:pt x="1266" y="143"/>
                  </a:lnTo>
                  <a:lnTo>
                    <a:pt x="1269" y="139"/>
                  </a:lnTo>
                  <a:lnTo>
                    <a:pt x="1271" y="138"/>
                  </a:lnTo>
                  <a:lnTo>
                    <a:pt x="1274" y="134"/>
                  </a:lnTo>
                  <a:lnTo>
                    <a:pt x="1276" y="129"/>
                  </a:lnTo>
                  <a:lnTo>
                    <a:pt x="1279" y="141"/>
                  </a:lnTo>
                  <a:lnTo>
                    <a:pt x="1282" y="136"/>
                  </a:lnTo>
                  <a:lnTo>
                    <a:pt x="1284" y="129"/>
                  </a:lnTo>
                  <a:lnTo>
                    <a:pt x="1287" y="131"/>
                  </a:lnTo>
                  <a:lnTo>
                    <a:pt x="1289" y="134"/>
                  </a:lnTo>
                  <a:lnTo>
                    <a:pt x="1292" y="131"/>
                  </a:lnTo>
                  <a:lnTo>
                    <a:pt x="1296" y="141"/>
                  </a:lnTo>
                  <a:lnTo>
                    <a:pt x="1297" y="143"/>
                  </a:lnTo>
                  <a:lnTo>
                    <a:pt x="1301" y="129"/>
                  </a:lnTo>
                  <a:lnTo>
                    <a:pt x="1304" y="136"/>
                  </a:lnTo>
                  <a:lnTo>
                    <a:pt x="1306" y="133"/>
                  </a:lnTo>
                  <a:lnTo>
                    <a:pt x="1309" y="129"/>
                  </a:lnTo>
                  <a:lnTo>
                    <a:pt x="1312" y="134"/>
                  </a:lnTo>
                  <a:lnTo>
                    <a:pt x="1314" y="136"/>
                  </a:lnTo>
                  <a:lnTo>
                    <a:pt x="1317" y="134"/>
                  </a:lnTo>
                  <a:lnTo>
                    <a:pt x="1319" y="139"/>
                  </a:lnTo>
                  <a:lnTo>
                    <a:pt x="1322" y="139"/>
                  </a:lnTo>
                  <a:lnTo>
                    <a:pt x="1325" y="136"/>
                  </a:lnTo>
                  <a:lnTo>
                    <a:pt x="1327" y="138"/>
                  </a:lnTo>
                  <a:lnTo>
                    <a:pt x="1330" y="138"/>
                  </a:lnTo>
                  <a:lnTo>
                    <a:pt x="1334" y="138"/>
                  </a:lnTo>
                  <a:lnTo>
                    <a:pt x="1335" y="146"/>
                  </a:lnTo>
                  <a:lnTo>
                    <a:pt x="1339" y="143"/>
                  </a:lnTo>
                  <a:lnTo>
                    <a:pt x="1340" y="141"/>
                  </a:lnTo>
                  <a:lnTo>
                    <a:pt x="1344" y="136"/>
                  </a:lnTo>
                  <a:lnTo>
                    <a:pt x="1347" y="131"/>
                  </a:lnTo>
                  <a:lnTo>
                    <a:pt x="1349" y="134"/>
                  </a:lnTo>
                  <a:lnTo>
                    <a:pt x="1352" y="134"/>
                  </a:lnTo>
                  <a:lnTo>
                    <a:pt x="1355" y="143"/>
                  </a:lnTo>
                  <a:lnTo>
                    <a:pt x="1357" y="133"/>
                  </a:lnTo>
                  <a:lnTo>
                    <a:pt x="1360" y="133"/>
                  </a:lnTo>
                  <a:lnTo>
                    <a:pt x="1362" y="143"/>
                  </a:lnTo>
                  <a:lnTo>
                    <a:pt x="1365" y="141"/>
                  </a:lnTo>
                  <a:lnTo>
                    <a:pt x="1369" y="143"/>
                  </a:lnTo>
                  <a:lnTo>
                    <a:pt x="1370" y="129"/>
                  </a:lnTo>
                  <a:lnTo>
                    <a:pt x="1374" y="141"/>
                  </a:lnTo>
                  <a:lnTo>
                    <a:pt x="1377" y="134"/>
                  </a:lnTo>
                  <a:lnTo>
                    <a:pt x="1379" y="144"/>
                  </a:lnTo>
                  <a:lnTo>
                    <a:pt x="1382" y="144"/>
                  </a:lnTo>
                  <a:lnTo>
                    <a:pt x="1384" y="139"/>
                  </a:lnTo>
                  <a:lnTo>
                    <a:pt x="1387" y="138"/>
                  </a:lnTo>
                  <a:lnTo>
                    <a:pt x="1390" y="129"/>
                  </a:lnTo>
                  <a:lnTo>
                    <a:pt x="1392" y="126"/>
                  </a:lnTo>
                  <a:lnTo>
                    <a:pt x="1395" y="139"/>
                  </a:lnTo>
                  <a:lnTo>
                    <a:pt x="1399" y="143"/>
                  </a:lnTo>
                  <a:lnTo>
                    <a:pt x="1400" y="133"/>
                  </a:lnTo>
                  <a:lnTo>
                    <a:pt x="1403" y="134"/>
                  </a:lnTo>
                  <a:lnTo>
                    <a:pt x="1405" y="134"/>
                  </a:lnTo>
                  <a:lnTo>
                    <a:pt x="1408" y="144"/>
                  </a:lnTo>
                  <a:lnTo>
                    <a:pt x="1412" y="143"/>
                  </a:lnTo>
                  <a:lnTo>
                    <a:pt x="1413" y="141"/>
                  </a:lnTo>
                  <a:lnTo>
                    <a:pt x="1417" y="133"/>
                  </a:lnTo>
                  <a:lnTo>
                    <a:pt x="1420" y="144"/>
                  </a:lnTo>
                  <a:lnTo>
                    <a:pt x="1422" y="143"/>
                  </a:lnTo>
                  <a:lnTo>
                    <a:pt x="1425" y="136"/>
                  </a:lnTo>
                  <a:lnTo>
                    <a:pt x="1427" y="136"/>
                  </a:lnTo>
                  <a:lnTo>
                    <a:pt x="1430" y="128"/>
                  </a:lnTo>
                  <a:lnTo>
                    <a:pt x="1433" y="134"/>
                  </a:lnTo>
                  <a:lnTo>
                    <a:pt x="1435" y="143"/>
                  </a:lnTo>
                  <a:lnTo>
                    <a:pt x="1438" y="138"/>
                  </a:lnTo>
                  <a:lnTo>
                    <a:pt x="1442" y="129"/>
                  </a:lnTo>
                  <a:lnTo>
                    <a:pt x="1443" y="131"/>
                  </a:lnTo>
                  <a:lnTo>
                    <a:pt x="1447" y="136"/>
                  </a:lnTo>
                  <a:lnTo>
                    <a:pt x="1448" y="134"/>
                  </a:lnTo>
                  <a:lnTo>
                    <a:pt x="1452" y="139"/>
                  </a:lnTo>
                  <a:lnTo>
                    <a:pt x="1455" y="131"/>
                  </a:lnTo>
                  <a:lnTo>
                    <a:pt x="1457" y="134"/>
                  </a:lnTo>
                  <a:lnTo>
                    <a:pt x="1460" y="124"/>
                  </a:lnTo>
                  <a:lnTo>
                    <a:pt x="1463" y="129"/>
                  </a:lnTo>
                  <a:lnTo>
                    <a:pt x="1465" y="116"/>
                  </a:lnTo>
                  <a:lnTo>
                    <a:pt x="1468" y="118"/>
                  </a:lnTo>
                  <a:lnTo>
                    <a:pt x="1470" y="126"/>
                  </a:lnTo>
                  <a:lnTo>
                    <a:pt x="1473" y="134"/>
                  </a:lnTo>
                  <a:lnTo>
                    <a:pt x="1476" y="136"/>
                  </a:lnTo>
                  <a:lnTo>
                    <a:pt x="1478" y="143"/>
                  </a:lnTo>
                  <a:lnTo>
                    <a:pt x="1481" y="133"/>
                  </a:lnTo>
                  <a:lnTo>
                    <a:pt x="1485" y="136"/>
                  </a:lnTo>
                  <a:lnTo>
                    <a:pt x="1486" y="133"/>
                  </a:lnTo>
                  <a:lnTo>
                    <a:pt x="1490" y="146"/>
                  </a:lnTo>
                  <a:lnTo>
                    <a:pt x="1491" y="136"/>
                  </a:lnTo>
                  <a:lnTo>
                    <a:pt x="1495" y="129"/>
                  </a:lnTo>
                  <a:lnTo>
                    <a:pt x="1498" y="143"/>
                  </a:lnTo>
                  <a:lnTo>
                    <a:pt x="1500" y="141"/>
                  </a:lnTo>
                  <a:lnTo>
                    <a:pt x="1503" y="126"/>
                  </a:lnTo>
                  <a:lnTo>
                    <a:pt x="1506" y="139"/>
                  </a:lnTo>
                  <a:lnTo>
                    <a:pt x="1508" y="143"/>
                  </a:lnTo>
                  <a:lnTo>
                    <a:pt x="1511" y="134"/>
                  </a:lnTo>
                  <a:lnTo>
                    <a:pt x="1515" y="133"/>
                  </a:lnTo>
                  <a:lnTo>
                    <a:pt x="1516" y="133"/>
                  </a:lnTo>
                  <a:lnTo>
                    <a:pt x="1520" y="139"/>
                  </a:lnTo>
                  <a:lnTo>
                    <a:pt x="1521" y="139"/>
                  </a:lnTo>
                  <a:lnTo>
                    <a:pt x="1525" y="136"/>
                  </a:lnTo>
                  <a:lnTo>
                    <a:pt x="1528" y="139"/>
                  </a:lnTo>
                  <a:lnTo>
                    <a:pt x="1530" y="139"/>
                  </a:lnTo>
                  <a:lnTo>
                    <a:pt x="1533" y="134"/>
                  </a:lnTo>
                  <a:lnTo>
                    <a:pt x="1535" y="136"/>
                  </a:lnTo>
                  <a:lnTo>
                    <a:pt x="1538" y="139"/>
                  </a:lnTo>
                  <a:lnTo>
                    <a:pt x="1541" y="136"/>
                  </a:lnTo>
                  <a:lnTo>
                    <a:pt x="1543" y="129"/>
                  </a:lnTo>
                  <a:lnTo>
                    <a:pt x="1546" y="144"/>
                  </a:lnTo>
                  <a:lnTo>
                    <a:pt x="1550" y="141"/>
                  </a:lnTo>
                  <a:lnTo>
                    <a:pt x="1551" y="138"/>
                  </a:lnTo>
                  <a:lnTo>
                    <a:pt x="1554" y="134"/>
                  </a:lnTo>
                  <a:lnTo>
                    <a:pt x="1556" y="133"/>
                  </a:lnTo>
                  <a:lnTo>
                    <a:pt x="1559" y="136"/>
                  </a:lnTo>
                  <a:lnTo>
                    <a:pt x="1563" y="134"/>
                  </a:lnTo>
                  <a:lnTo>
                    <a:pt x="1564" y="141"/>
                  </a:lnTo>
                  <a:lnTo>
                    <a:pt x="1568" y="139"/>
                  </a:lnTo>
                  <a:lnTo>
                    <a:pt x="1571" y="139"/>
                  </a:lnTo>
                  <a:lnTo>
                    <a:pt x="1573" y="143"/>
                  </a:lnTo>
                  <a:lnTo>
                    <a:pt x="1576" y="136"/>
                  </a:lnTo>
                  <a:lnTo>
                    <a:pt x="1579" y="138"/>
                  </a:lnTo>
                  <a:lnTo>
                    <a:pt x="1581" y="138"/>
                  </a:lnTo>
                  <a:lnTo>
                    <a:pt x="1584" y="139"/>
                  </a:lnTo>
                  <a:lnTo>
                    <a:pt x="1586" y="146"/>
                  </a:lnTo>
                  <a:lnTo>
                    <a:pt x="1589" y="143"/>
                  </a:lnTo>
                  <a:lnTo>
                    <a:pt x="1593" y="143"/>
                  </a:lnTo>
                  <a:lnTo>
                    <a:pt x="1594" y="143"/>
                  </a:lnTo>
                  <a:lnTo>
                    <a:pt x="1598" y="141"/>
                  </a:lnTo>
                  <a:lnTo>
                    <a:pt x="1601" y="141"/>
                  </a:lnTo>
                  <a:lnTo>
                    <a:pt x="1603" y="141"/>
                  </a:lnTo>
                  <a:lnTo>
                    <a:pt x="1606" y="139"/>
                  </a:lnTo>
                  <a:lnTo>
                    <a:pt x="1608" y="141"/>
                  </a:lnTo>
                  <a:lnTo>
                    <a:pt x="1611" y="139"/>
                  </a:lnTo>
                  <a:lnTo>
                    <a:pt x="1614" y="141"/>
                  </a:lnTo>
                  <a:lnTo>
                    <a:pt x="1616" y="129"/>
                  </a:lnTo>
                  <a:lnTo>
                    <a:pt x="1619" y="136"/>
                  </a:lnTo>
                  <a:lnTo>
                    <a:pt x="1621" y="138"/>
                  </a:lnTo>
                  <a:lnTo>
                    <a:pt x="1624" y="136"/>
                  </a:lnTo>
                  <a:lnTo>
                    <a:pt x="1627" y="139"/>
                  </a:lnTo>
                  <a:lnTo>
                    <a:pt x="1629" y="141"/>
                  </a:lnTo>
                  <a:lnTo>
                    <a:pt x="1632" y="139"/>
                  </a:lnTo>
                  <a:lnTo>
                    <a:pt x="1636" y="143"/>
                  </a:lnTo>
                  <a:lnTo>
                    <a:pt x="1637" y="146"/>
                  </a:lnTo>
                  <a:lnTo>
                    <a:pt x="1641" y="139"/>
                  </a:lnTo>
                  <a:lnTo>
                    <a:pt x="1644" y="138"/>
                  </a:lnTo>
                  <a:lnTo>
                    <a:pt x="1646" y="143"/>
                  </a:lnTo>
                  <a:lnTo>
                    <a:pt x="1649" y="141"/>
                  </a:lnTo>
                  <a:lnTo>
                    <a:pt x="1651" y="138"/>
                  </a:lnTo>
                  <a:lnTo>
                    <a:pt x="1654" y="138"/>
                  </a:lnTo>
                  <a:lnTo>
                    <a:pt x="1657" y="134"/>
                  </a:lnTo>
                  <a:lnTo>
                    <a:pt x="1659" y="139"/>
                  </a:lnTo>
                  <a:lnTo>
                    <a:pt x="1662" y="143"/>
                  </a:lnTo>
                  <a:lnTo>
                    <a:pt x="1666" y="138"/>
                  </a:lnTo>
                  <a:lnTo>
                    <a:pt x="1667" y="136"/>
                  </a:lnTo>
                  <a:lnTo>
                    <a:pt x="1671" y="138"/>
                  </a:lnTo>
                  <a:lnTo>
                    <a:pt x="1672" y="136"/>
                  </a:lnTo>
                  <a:lnTo>
                    <a:pt x="1676" y="131"/>
                  </a:lnTo>
                  <a:lnTo>
                    <a:pt x="1679" y="136"/>
                  </a:lnTo>
                  <a:lnTo>
                    <a:pt x="1681" y="134"/>
                  </a:lnTo>
                  <a:lnTo>
                    <a:pt x="1684" y="138"/>
                  </a:lnTo>
                  <a:lnTo>
                    <a:pt x="1686" y="143"/>
                  </a:lnTo>
                  <a:lnTo>
                    <a:pt x="1689" y="136"/>
                  </a:lnTo>
                  <a:lnTo>
                    <a:pt x="1692" y="133"/>
                  </a:lnTo>
                  <a:lnTo>
                    <a:pt x="1694" y="133"/>
                  </a:lnTo>
                  <a:lnTo>
                    <a:pt x="1697" y="144"/>
                  </a:lnTo>
                  <a:lnTo>
                    <a:pt x="1701" y="129"/>
                  </a:lnTo>
                  <a:lnTo>
                    <a:pt x="1702" y="138"/>
                  </a:lnTo>
                  <a:lnTo>
                    <a:pt x="1705" y="138"/>
                  </a:lnTo>
                  <a:lnTo>
                    <a:pt x="1709" y="138"/>
                  </a:lnTo>
                  <a:lnTo>
                    <a:pt x="1710" y="139"/>
                  </a:lnTo>
                  <a:lnTo>
                    <a:pt x="1714" y="144"/>
                  </a:lnTo>
                  <a:lnTo>
                    <a:pt x="1715" y="143"/>
                  </a:lnTo>
                  <a:lnTo>
                    <a:pt x="1719" y="138"/>
                  </a:lnTo>
                  <a:lnTo>
                    <a:pt x="1722" y="131"/>
                  </a:lnTo>
                  <a:lnTo>
                    <a:pt x="1724" y="139"/>
                  </a:lnTo>
                  <a:lnTo>
                    <a:pt x="1727" y="133"/>
                  </a:lnTo>
                  <a:lnTo>
                    <a:pt x="1730" y="136"/>
                  </a:lnTo>
                  <a:lnTo>
                    <a:pt x="1732" y="144"/>
                  </a:lnTo>
                  <a:lnTo>
                    <a:pt x="1735" y="139"/>
                  </a:lnTo>
                  <a:lnTo>
                    <a:pt x="1737" y="133"/>
                  </a:lnTo>
                  <a:lnTo>
                    <a:pt x="1740" y="133"/>
                  </a:lnTo>
                  <a:lnTo>
                    <a:pt x="1744" y="138"/>
                  </a:lnTo>
                  <a:lnTo>
                    <a:pt x="1745" y="143"/>
                  </a:lnTo>
                  <a:lnTo>
                    <a:pt x="1749" y="143"/>
                  </a:lnTo>
                  <a:lnTo>
                    <a:pt x="1752" y="133"/>
                  </a:lnTo>
                  <a:lnTo>
                    <a:pt x="1754" y="136"/>
                  </a:lnTo>
                  <a:lnTo>
                    <a:pt x="1757" y="139"/>
                  </a:lnTo>
                  <a:lnTo>
                    <a:pt x="1759" y="139"/>
                  </a:lnTo>
                  <a:lnTo>
                    <a:pt x="1762" y="141"/>
                  </a:lnTo>
                  <a:lnTo>
                    <a:pt x="1765" y="141"/>
                  </a:lnTo>
                  <a:lnTo>
                    <a:pt x="1767" y="133"/>
                  </a:lnTo>
                  <a:lnTo>
                    <a:pt x="1770" y="131"/>
                  </a:lnTo>
                  <a:lnTo>
                    <a:pt x="1774" y="133"/>
                  </a:lnTo>
                  <a:lnTo>
                    <a:pt x="1775" y="131"/>
                  </a:lnTo>
                  <a:lnTo>
                    <a:pt x="1778" y="134"/>
                  </a:lnTo>
                  <a:lnTo>
                    <a:pt x="1780" y="139"/>
                  </a:lnTo>
                  <a:lnTo>
                    <a:pt x="1783" y="141"/>
                  </a:lnTo>
                  <a:lnTo>
                    <a:pt x="1787" y="144"/>
                  </a:lnTo>
                  <a:lnTo>
                    <a:pt x="1788" y="138"/>
                  </a:lnTo>
                  <a:lnTo>
                    <a:pt x="1792" y="139"/>
                  </a:lnTo>
                  <a:lnTo>
                    <a:pt x="1795" y="128"/>
                  </a:lnTo>
                  <a:lnTo>
                    <a:pt x="1797" y="131"/>
                  </a:lnTo>
                  <a:lnTo>
                    <a:pt x="1800" y="144"/>
                  </a:lnTo>
                  <a:lnTo>
                    <a:pt x="1802" y="139"/>
                  </a:lnTo>
                  <a:lnTo>
                    <a:pt x="1805" y="138"/>
                  </a:lnTo>
                  <a:lnTo>
                    <a:pt x="1808" y="138"/>
                  </a:lnTo>
                  <a:lnTo>
                    <a:pt x="1810" y="133"/>
                  </a:lnTo>
                  <a:lnTo>
                    <a:pt x="1813" y="129"/>
                  </a:lnTo>
                  <a:lnTo>
                    <a:pt x="1817" y="138"/>
                  </a:lnTo>
                  <a:lnTo>
                    <a:pt x="1818" y="136"/>
                  </a:lnTo>
                  <a:lnTo>
                    <a:pt x="1822" y="138"/>
                  </a:lnTo>
                  <a:lnTo>
                    <a:pt x="1823" y="131"/>
                  </a:lnTo>
                  <a:lnTo>
                    <a:pt x="1827" y="141"/>
                  </a:lnTo>
                  <a:lnTo>
                    <a:pt x="1830" y="123"/>
                  </a:lnTo>
                  <a:lnTo>
                    <a:pt x="1832" y="131"/>
                  </a:lnTo>
                  <a:lnTo>
                    <a:pt x="1835" y="146"/>
                  </a:lnTo>
                  <a:lnTo>
                    <a:pt x="1838" y="124"/>
                  </a:lnTo>
                  <a:lnTo>
                    <a:pt x="1840" y="139"/>
                  </a:lnTo>
                  <a:lnTo>
                    <a:pt x="1843" y="131"/>
                  </a:lnTo>
                  <a:lnTo>
                    <a:pt x="1847" y="138"/>
                  </a:lnTo>
                  <a:lnTo>
                    <a:pt x="1848" y="141"/>
                  </a:lnTo>
                  <a:lnTo>
                    <a:pt x="1851" y="144"/>
                  </a:lnTo>
                  <a:lnTo>
                    <a:pt x="1853" y="121"/>
                  </a:lnTo>
                  <a:lnTo>
                    <a:pt x="1856" y="133"/>
                  </a:lnTo>
                  <a:lnTo>
                    <a:pt x="1860" y="98"/>
                  </a:lnTo>
                  <a:lnTo>
                    <a:pt x="1861" y="139"/>
                  </a:lnTo>
                  <a:lnTo>
                    <a:pt x="1865" y="126"/>
                  </a:lnTo>
                  <a:lnTo>
                    <a:pt x="1866" y="133"/>
                  </a:lnTo>
                  <a:lnTo>
                    <a:pt x="1870" y="123"/>
                  </a:lnTo>
                  <a:lnTo>
                    <a:pt x="1873" y="133"/>
                  </a:lnTo>
                  <a:lnTo>
                    <a:pt x="1875" y="106"/>
                  </a:lnTo>
                  <a:lnTo>
                    <a:pt x="1878" y="124"/>
                  </a:lnTo>
                  <a:lnTo>
                    <a:pt x="1881" y="136"/>
                  </a:lnTo>
                  <a:lnTo>
                    <a:pt x="1883" y="123"/>
                  </a:lnTo>
                  <a:lnTo>
                    <a:pt x="1886" y="111"/>
                  </a:lnTo>
                  <a:lnTo>
                    <a:pt x="1888" y="119"/>
                  </a:lnTo>
                  <a:lnTo>
                    <a:pt x="1891" y="116"/>
                  </a:lnTo>
                  <a:lnTo>
                    <a:pt x="1895" y="133"/>
                  </a:lnTo>
                  <a:lnTo>
                    <a:pt x="1896" y="128"/>
                  </a:lnTo>
                  <a:lnTo>
                    <a:pt x="1900" y="118"/>
                  </a:lnTo>
                  <a:lnTo>
                    <a:pt x="1903" y="131"/>
                  </a:lnTo>
                  <a:lnTo>
                    <a:pt x="1905" y="133"/>
                  </a:lnTo>
                  <a:lnTo>
                    <a:pt x="1908" y="134"/>
                  </a:lnTo>
                  <a:lnTo>
                    <a:pt x="1911" y="139"/>
                  </a:lnTo>
                  <a:lnTo>
                    <a:pt x="1913" y="113"/>
                  </a:lnTo>
                  <a:lnTo>
                    <a:pt x="1916" y="131"/>
                  </a:lnTo>
                  <a:lnTo>
                    <a:pt x="1918" y="128"/>
                  </a:lnTo>
                  <a:lnTo>
                    <a:pt x="1921" y="123"/>
                  </a:lnTo>
                  <a:lnTo>
                    <a:pt x="1925" y="96"/>
                  </a:lnTo>
                  <a:lnTo>
                    <a:pt x="1926" y="88"/>
                  </a:lnTo>
                  <a:lnTo>
                    <a:pt x="1929" y="23"/>
                  </a:lnTo>
                  <a:lnTo>
                    <a:pt x="1933" y="88"/>
                  </a:lnTo>
                  <a:lnTo>
                    <a:pt x="1934" y="20"/>
                  </a:lnTo>
                  <a:lnTo>
                    <a:pt x="1938" y="101"/>
                  </a:lnTo>
                  <a:lnTo>
                    <a:pt x="1939" y="111"/>
                  </a:lnTo>
                  <a:lnTo>
                    <a:pt x="1943" y="88"/>
                  </a:lnTo>
                  <a:lnTo>
                    <a:pt x="1946" y="0"/>
                  </a:lnTo>
                  <a:lnTo>
                    <a:pt x="1948" y="78"/>
                  </a:lnTo>
                  <a:lnTo>
                    <a:pt x="1951" y="78"/>
                  </a:lnTo>
                  <a:lnTo>
                    <a:pt x="1953" y="23"/>
                  </a:lnTo>
                  <a:lnTo>
                    <a:pt x="1956" y="98"/>
                  </a:lnTo>
                  <a:lnTo>
                    <a:pt x="1959" y="93"/>
                  </a:lnTo>
                  <a:lnTo>
                    <a:pt x="1961" y="90"/>
                  </a:lnTo>
                  <a:lnTo>
                    <a:pt x="1964" y="88"/>
                  </a:lnTo>
                  <a:lnTo>
                    <a:pt x="1968" y="78"/>
                  </a:lnTo>
                  <a:lnTo>
                    <a:pt x="1969" y="56"/>
                  </a:lnTo>
                  <a:lnTo>
                    <a:pt x="1973" y="114"/>
                  </a:lnTo>
                  <a:lnTo>
                    <a:pt x="1976" y="106"/>
                  </a:lnTo>
                  <a:lnTo>
                    <a:pt x="1978" y="88"/>
                  </a:lnTo>
                  <a:lnTo>
                    <a:pt x="1981" y="110"/>
                  </a:lnTo>
                  <a:lnTo>
                    <a:pt x="1983" y="126"/>
                  </a:lnTo>
                  <a:lnTo>
                    <a:pt x="1986" y="121"/>
                  </a:lnTo>
                  <a:lnTo>
                    <a:pt x="1989" y="114"/>
                  </a:lnTo>
                  <a:lnTo>
                    <a:pt x="1991" y="113"/>
                  </a:lnTo>
                  <a:lnTo>
                    <a:pt x="1994" y="131"/>
                  </a:lnTo>
                  <a:lnTo>
                    <a:pt x="1998" y="111"/>
                  </a:lnTo>
                  <a:lnTo>
                    <a:pt x="1999" y="113"/>
                  </a:lnTo>
                  <a:lnTo>
                    <a:pt x="2002" y="129"/>
                  </a:lnTo>
                  <a:lnTo>
                    <a:pt x="2004" y="133"/>
                  </a:lnTo>
                  <a:lnTo>
                    <a:pt x="2007" y="124"/>
                  </a:lnTo>
                  <a:lnTo>
                    <a:pt x="2011" y="96"/>
                  </a:lnTo>
                  <a:lnTo>
                    <a:pt x="2012" y="139"/>
                  </a:lnTo>
                  <a:lnTo>
                    <a:pt x="2016" y="134"/>
                  </a:lnTo>
                  <a:lnTo>
                    <a:pt x="2019" y="139"/>
                  </a:lnTo>
                  <a:lnTo>
                    <a:pt x="2021" y="114"/>
                  </a:lnTo>
                  <a:lnTo>
                    <a:pt x="2024" y="13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2" name="Freeform 426"/>
            <p:cNvSpPr>
              <a:spLocks/>
            </p:cNvSpPr>
            <p:nvPr/>
          </p:nvSpPr>
          <p:spPr bwMode="auto">
            <a:xfrm>
              <a:off x="2693" y="3348"/>
              <a:ext cx="491" cy="33"/>
            </a:xfrm>
            <a:custGeom>
              <a:avLst/>
              <a:gdLst>
                <a:gd name="T0" fmla="*/ 5 w 491"/>
                <a:gd name="T1" fmla="*/ 21 h 33"/>
                <a:gd name="T2" fmla="*/ 13 w 491"/>
                <a:gd name="T3" fmla="*/ 0 h 33"/>
                <a:gd name="T4" fmla="*/ 22 w 491"/>
                <a:gd name="T5" fmla="*/ 23 h 33"/>
                <a:gd name="T6" fmla="*/ 30 w 491"/>
                <a:gd name="T7" fmla="*/ 23 h 33"/>
                <a:gd name="T8" fmla="*/ 38 w 491"/>
                <a:gd name="T9" fmla="*/ 13 h 33"/>
                <a:gd name="T10" fmla="*/ 45 w 491"/>
                <a:gd name="T11" fmla="*/ 18 h 33"/>
                <a:gd name="T12" fmla="*/ 53 w 491"/>
                <a:gd name="T13" fmla="*/ 18 h 33"/>
                <a:gd name="T14" fmla="*/ 61 w 491"/>
                <a:gd name="T15" fmla="*/ 30 h 33"/>
                <a:gd name="T16" fmla="*/ 70 w 491"/>
                <a:gd name="T17" fmla="*/ 20 h 33"/>
                <a:gd name="T18" fmla="*/ 78 w 491"/>
                <a:gd name="T19" fmla="*/ 25 h 33"/>
                <a:gd name="T20" fmla="*/ 86 w 491"/>
                <a:gd name="T21" fmla="*/ 15 h 33"/>
                <a:gd name="T22" fmla="*/ 95 w 491"/>
                <a:gd name="T23" fmla="*/ 13 h 33"/>
                <a:gd name="T24" fmla="*/ 103 w 491"/>
                <a:gd name="T25" fmla="*/ 23 h 33"/>
                <a:gd name="T26" fmla="*/ 110 w 491"/>
                <a:gd name="T27" fmla="*/ 23 h 33"/>
                <a:gd name="T28" fmla="*/ 118 w 491"/>
                <a:gd name="T29" fmla="*/ 23 h 33"/>
                <a:gd name="T30" fmla="*/ 126 w 491"/>
                <a:gd name="T31" fmla="*/ 20 h 33"/>
                <a:gd name="T32" fmla="*/ 134 w 491"/>
                <a:gd name="T33" fmla="*/ 21 h 33"/>
                <a:gd name="T34" fmla="*/ 143 w 491"/>
                <a:gd name="T35" fmla="*/ 25 h 33"/>
                <a:gd name="T36" fmla="*/ 151 w 491"/>
                <a:gd name="T37" fmla="*/ 20 h 33"/>
                <a:gd name="T38" fmla="*/ 159 w 491"/>
                <a:gd name="T39" fmla="*/ 26 h 33"/>
                <a:gd name="T40" fmla="*/ 168 w 491"/>
                <a:gd name="T41" fmla="*/ 28 h 33"/>
                <a:gd name="T42" fmla="*/ 174 w 491"/>
                <a:gd name="T43" fmla="*/ 15 h 33"/>
                <a:gd name="T44" fmla="*/ 183 w 491"/>
                <a:gd name="T45" fmla="*/ 26 h 33"/>
                <a:gd name="T46" fmla="*/ 191 w 491"/>
                <a:gd name="T47" fmla="*/ 16 h 33"/>
                <a:gd name="T48" fmla="*/ 199 w 491"/>
                <a:gd name="T49" fmla="*/ 20 h 33"/>
                <a:gd name="T50" fmla="*/ 207 w 491"/>
                <a:gd name="T51" fmla="*/ 20 h 33"/>
                <a:gd name="T52" fmla="*/ 216 w 491"/>
                <a:gd name="T53" fmla="*/ 26 h 33"/>
                <a:gd name="T54" fmla="*/ 224 w 491"/>
                <a:gd name="T55" fmla="*/ 31 h 33"/>
                <a:gd name="T56" fmla="*/ 232 w 491"/>
                <a:gd name="T57" fmla="*/ 30 h 33"/>
                <a:gd name="T58" fmla="*/ 239 w 491"/>
                <a:gd name="T59" fmla="*/ 26 h 33"/>
                <a:gd name="T60" fmla="*/ 247 w 491"/>
                <a:gd name="T61" fmla="*/ 28 h 33"/>
                <a:gd name="T62" fmla="*/ 256 w 491"/>
                <a:gd name="T63" fmla="*/ 25 h 33"/>
                <a:gd name="T64" fmla="*/ 264 w 491"/>
                <a:gd name="T65" fmla="*/ 26 h 33"/>
                <a:gd name="T66" fmla="*/ 272 w 491"/>
                <a:gd name="T67" fmla="*/ 30 h 33"/>
                <a:gd name="T68" fmla="*/ 280 w 491"/>
                <a:gd name="T69" fmla="*/ 28 h 33"/>
                <a:gd name="T70" fmla="*/ 289 w 491"/>
                <a:gd name="T71" fmla="*/ 26 h 33"/>
                <a:gd name="T72" fmla="*/ 297 w 491"/>
                <a:gd name="T73" fmla="*/ 30 h 33"/>
                <a:gd name="T74" fmla="*/ 305 w 491"/>
                <a:gd name="T75" fmla="*/ 26 h 33"/>
                <a:gd name="T76" fmla="*/ 312 w 491"/>
                <a:gd name="T77" fmla="*/ 30 h 33"/>
                <a:gd name="T78" fmla="*/ 320 w 491"/>
                <a:gd name="T79" fmla="*/ 30 h 33"/>
                <a:gd name="T80" fmla="*/ 329 w 491"/>
                <a:gd name="T81" fmla="*/ 31 h 33"/>
                <a:gd name="T82" fmla="*/ 337 w 491"/>
                <a:gd name="T83" fmla="*/ 26 h 33"/>
                <a:gd name="T84" fmla="*/ 345 w 491"/>
                <a:gd name="T85" fmla="*/ 25 h 33"/>
                <a:gd name="T86" fmla="*/ 354 w 491"/>
                <a:gd name="T87" fmla="*/ 25 h 33"/>
                <a:gd name="T88" fmla="*/ 362 w 491"/>
                <a:gd name="T89" fmla="*/ 33 h 33"/>
                <a:gd name="T90" fmla="*/ 370 w 491"/>
                <a:gd name="T91" fmla="*/ 26 h 33"/>
                <a:gd name="T92" fmla="*/ 377 w 491"/>
                <a:gd name="T93" fmla="*/ 23 h 33"/>
                <a:gd name="T94" fmla="*/ 385 w 491"/>
                <a:gd name="T95" fmla="*/ 28 h 33"/>
                <a:gd name="T96" fmla="*/ 393 w 491"/>
                <a:gd name="T97" fmla="*/ 26 h 33"/>
                <a:gd name="T98" fmla="*/ 402 w 491"/>
                <a:gd name="T99" fmla="*/ 23 h 33"/>
                <a:gd name="T100" fmla="*/ 410 w 491"/>
                <a:gd name="T101" fmla="*/ 28 h 33"/>
                <a:gd name="T102" fmla="*/ 418 w 491"/>
                <a:gd name="T103" fmla="*/ 31 h 33"/>
                <a:gd name="T104" fmla="*/ 427 w 491"/>
                <a:gd name="T105" fmla="*/ 31 h 33"/>
                <a:gd name="T106" fmla="*/ 435 w 491"/>
                <a:gd name="T107" fmla="*/ 30 h 33"/>
                <a:gd name="T108" fmla="*/ 441 w 491"/>
                <a:gd name="T109" fmla="*/ 26 h 33"/>
                <a:gd name="T110" fmla="*/ 450 w 491"/>
                <a:gd name="T111" fmla="*/ 28 h 33"/>
                <a:gd name="T112" fmla="*/ 458 w 491"/>
                <a:gd name="T113" fmla="*/ 25 h 33"/>
                <a:gd name="T114" fmla="*/ 466 w 491"/>
                <a:gd name="T115" fmla="*/ 26 h 33"/>
                <a:gd name="T116" fmla="*/ 475 w 491"/>
                <a:gd name="T117" fmla="*/ 25 h 33"/>
                <a:gd name="T118" fmla="*/ 483 w 491"/>
                <a:gd name="T119" fmla="*/ 25 h 33"/>
                <a:gd name="T120" fmla="*/ 491 w 491"/>
                <a:gd name="T121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33">
                  <a:moveTo>
                    <a:pt x="0" y="18"/>
                  </a:moveTo>
                  <a:lnTo>
                    <a:pt x="2" y="15"/>
                  </a:lnTo>
                  <a:lnTo>
                    <a:pt x="5" y="21"/>
                  </a:lnTo>
                  <a:lnTo>
                    <a:pt x="8" y="13"/>
                  </a:lnTo>
                  <a:lnTo>
                    <a:pt x="10" y="18"/>
                  </a:lnTo>
                  <a:lnTo>
                    <a:pt x="13" y="0"/>
                  </a:lnTo>
                  <a:lnTo>
                    <a:pt x="17" y="21"/>
                  </a:lnTo>
                  <a:lnTo>
                    <a:pt x="18" y="21"/>
                  </a:lnTo>
                  <a:lnTo>
                    <a:pt x="22" y="23"/>
                  </a:lnTo>
                  <a:lnTo>
                    <a:pt x="23" y="15"/>
                  </a:lnTo>
                  <a:lnTo>
                    <a:pt x="27" y="15"/>
                  </a:lnTo>
                  <a:lnTo>
                    <a:pt x="30" y="23"/>
                  </a:lnTo>
                  <a:lnTo>
                    <a:pt x="32" y="26"/>
                  </a:lnTo>
                  <a:lnTo>
                    <a:pt x="35" y="25"/>
                  </a:lnTo>
                  <a:lnTo>
                    <a:pt x="38" y="13"/>
                  </a:lnTo>
                  <a:lnTo>
                    <a:pt x="40" y="18"/>
                  </a:lnTo>
                  <a:lnTo>
                    <a:pt x="43" y="21"/>
                  </a:lnTo>
                  <a:lnTo>
                    <a:pt x="45" y="18"/>
                  </a:lnTo>
                  <a:lnTo>
                    <a:pt x="48" y="25"/>
                  </a:lnTo>
                  <a:lnTo>
                    <a:pt x="52" y="15"/>
                  </a:lnTo>
                  <a:lnTo>
                    <a:pt x="53" y="18"/>
                  </a:lnTo>
                  <a:lnTo>
                    <a:pt x="56" y="25"/>
                  </a:lnTo>
                  <a:lnTo>
                    <a:pt x="60" y="26"/>
                  </a:lnTo>
                  <a:lnTo>
                    <a:pt x="61" y="30"/>
                  </a:lnTo>
                  <a:lnTo>
                    <a:pt x="65" y="21"/>
                  </a:lnTo>
                  <a:lnTo>
                    <a:pt x="66" y="23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8"/>
                  </a:lnTo>
                  <a:lnTo>
                    <a:pt x="78" y="25"/>
                  </a:lnTo>
                  <a:lnTo>
                    <a:pt x="81" y="11"/>
                  </a:lnTo>
                  <a:lnTo>
                    <a:pt x="83" y="13"/>
                  </a:lnTo>
                  <a:lnTo>
                    <a:pt x="86" y="15"/>
                  </a:lnTo>
                  <a:lnTo>
                    <a:pt x="88" y="26"/>
                  </a:lnTo>
                  <a:lnTo>
                    <a:pt x="91" y="28"/>
                  </a:lnTo>
                  <a:lnTo>
                    <a:pt x="95" y="13"/>
                  </a:lnTo>
                  <a:lnTo>
                    <a:pt x="96" y="18"/>
                  </a:lnTo>
                  <a:lnTo>
                    <a:pt x="100" y="23"/>
                  </a:lnTo>
                  <a:lnTo>
                    <a:pt x="103" y="23"/>
                  </a:lnTo>
                  <a:lnTo>
                    <a:pt x="105" y="16"/>
                  </a:lnTo>
                  <a:lnTo>
                    <a:pt x="108" y="13"/>
                  </a:lnTo>
                  <a:lnTo>
                    <a:pt x="110" y="23"/>
                  </a:lnTo>
                  <a:lnTo>
                    <a:pt x="113" y="8"/>
                  </a:lnTo>
                  <a:lnTo>
                    <a:pt x="116" y="16"/>
                  </a:lnTo>
                  <a:lnTo>
                    <a:pt x="118" y="23"/>
                  </a:lnTo>
                  <a:lnTo>
                    <a:pt x="121" y="13"/>
                  </a:lnTo>
                  <a:lnTo>
                    <a:pt x="125" y="5"/>
                  </a:lnTo>
                  <a:lnTo>
                    <a:pt x="126" y="20"/>
                  </a:lnTo>
                  <a:lnTo>
                    <a:pt x="129" y="28"/>
                  </a:lnTo>
                  <a:lnTo>
                    <a:pt x="131" y="20"/>
                  </a:lnTo>
                  <a:lnTo>
                    <a:pt x="134" y="21"/>
                  </a:lnTo>
                  <a:lnTo>
                    <a:pt x="138" y="23"/>
                  </a:lnTo>
                  <a:lnTo>
                    <a:pt x="139" y="26"/>
                  </a:lnTo>
                  <a:lnTo>
                    <a:pt x="143" y="25"/>
                  </a:lnTo>
                  <a:lnTo>
                    <a:pt x="146" y="11"/>
                  </a:lnTo>
                  <a:lnTo>
                    <a:pt x="148" y="23"/>
                  </a:lnTo>
                  <a:lnTo>
                    <a:pt x="151" y="20"/>
                  </a:lnTo>
                  <a:lnTo>
                    <a:pt x="154" y="31"/>
                  </a:lnTo>
                  <a:lnTo>
                    <a:pt x="156" y="28"/>
                  </a:lnTo>
                  <a:lnTo>
                    <a:pt x="159" y="26"/>
                  </a:lnTo>
                  <a:lnTo>
                    <a:pt x="161" y="21"/>
                  </a:lnTo>
                  <a:lnTo>
                    <a:pt x="164" y="20"/>
                  </a:lnTo>
                  <a:lnTo>
                    <a:pt x="168" y="28"/>
                  </a:lnTo>
                  <a:lnTo>
                    <a:pt x="169" y="18"/>
                  </a:lnTo>
                  <a:lnTo>
                    <a:pt x="173" y="26"/>
                  </a:lnTo>
                  <a:lnTo>
                    <a:pt x="174" y="15"/>
                  </a:lnTo>
                  <a:lnTo>
                    <a:pt x="178" y="31"/>
                  </a:lnTo>
                  <a:lnTo>
                    <a:pt x="181" y="26"/>
                  </a:lnTo>
                  <a:lnTo>
                    <a:pt x="183" y="26"/>
                  </a:lnTo>
                  <a:lnTo>
                    <a:pt x="186" y="30"/>
                  </a:lnTo>
                  <a:lnTo>
                    <a:pt x="189" y="26"/>
                  </a:lnTo>
                  <a:lnTo>
                    <a:pt x="191" y="16"/>
                  </a:lnTo>
                  <a:lnTo>
                    <a:pt x="194" y="23"/>
                  </a:lnTo>
                  <a:lnTo>
                    <a:pt x="196" y="20"/>
                  </a:lnTo>
                  <a:lnTo>
                    <a:pt x="199" y="20"/>
                  </a:lnTo>
                  <a:lnTo>
                    <a:pt x="203" y="23"/>
                  </a:lnTo>
                  <a:lnTo>
                    <a:pt x="204" y="15"/>
                  </a:lnTo>
                  <a:lnTo>
                    <a:pt x="207" y="20"/>
                  </a:lnTo>
                  <a:lnTo>
                    <a:pt x="211" y="18"/>
                  </a:lnTo>
                  <a:lnTo>
                    <a:pt x="212" y="21"/>
                  </a:lnTo>
                  <a:lnTo>
                    <a:pt x="216" y="26"/>
                  </a:lnTo>
                  <a:lnTo>
                    <a:pt x="219" y="26"/>
                  </a:lnTo>
                  <a:lnTo>
                    <a:pt x="221" y="28"/>
                  </a:lnTo>
                  <a:lnTo>
                    <a:pt x="224" y="31"/>
                  </a:lnTo>
                  <a:lnTo>
                    <a:pt x="226" y="28"/>
                  </a:lnTo>
                  <a:lnTo>
                    <a:pt x="229" y="28"/>
                  </a:lnTo>
                  <a:lnTo>
                    <a:pt x="232" y="30"/>
                  </a:lnTo>
                  <a:lnTo>
                    <a:pt x="234" y="28"/>
                  </a:lnTo>
                  <a:lnTo>
                    <a:pt x="237" y="20"/>
                  </a:lnTo>
                  <a:lnTo>
                    <a:pt x="239" y="26"/>
                  </a:lnTo>
                  <a:lnTo>
                    <a:pt x="242" y="26"/>
                  </a:lnTo>
                  <a:lnTo>
                    <a:pt x="246" y="18"/>
                  </a:lnTo>
                  <a:lnTo>
                    <a:pt x="247" y="28"/>
                  </a:lnTo>
                  <a:lnTo>
                    <a:pt x="251" y="26"/>
                  </a:lnTo>
                  <a:lnTo>
                    <a:pt x="254" y="25"/>
                  </a:lnTo>
                  <a:lnTo>
                    <a:pt x="256" y="25"/>
                  </a:lnTo>
                  <a:lnTo>
                    <a:pt x="259" y="26"/>
                  </a:lnTo>
                  <a:lnTo>
                    <a:pt x="262" y="31"/>
                  </a:lnTo>
                  <a:lnTo>
                    <a:pt x="264" y="26"/>
                  </a:lnTo>
                  <a:lnTo>
                    <a:pt x="267" y="28"/>
                  </a:lnTo>
                  <a:lnTo>
                    <a:pt x="269" y="21"/>
                  </a:lnTo>
                  <a:lnTo>
                    <a:pt x="272" y="30"/>
                  </a:lnTo>
                  <a:lnTo>
                    <a:pt x="276" y="28"/>
                  </a:lnTo>
                  <a:lnTo>
                    <a:pt x="277" y="23"/>
                  </a:lnTo>
                  <a:lnTo>
                    <a:pt x="280" y="28"/>
                  </a:lnTo>
                  <a:lnTo>
                    <a:pt x="284" y="25"/>
                  </a:lnTo>
                  <a:lnTo>
                    <a:pt x="285" y="23"/>
                  </a:lnTo>
                  <a:lnTo>
                    <a:pt x="289" y="26"/>
                  </a:lnTo>
                  <a:lnTo>
                    <a:pt x="290" y="30"/>
                  </a:lnTo>
                  <a:lnTo>
                    <a:pt x="294" y="28"/>
                  </a:lnTo>
                  <a:lnTo>
                    <a:pt x="297" y="30"/>
                  </a:lnTo>
                  <a:lnTo>
                    <a:pt x="299" y="28"/>
                  </a:lnTo>
                  <a:lnTo>
                    <a:pt x="302" y="30"/>
                  </a:lnTo>
                  <a:lnTo>
                    <a:pt x="305" y="26"/>
                  </a:lnTo>
                  <a:lnTo>
                    <a:pt x="307" y="25"/>
                  </a:lnTo>
                  <a:lnTo>
                    <a:pt x="310" y="28"/>
                  </a:lnTo>
                  <a:lnTo>
                    <a:pt x="312" y="30"/>
                  </a:lnTo>
                  <a:lnTo>
                    <a:pt x="315" y="26"/>
                  </a:lnTo>
                  <a:lnTo>
                    <a:pt x="319" y="28"/>
                  </a:lnTo>
                  <a:lnTo>
                    <a:pt x="320" y="30"/>
                  </a:lnTo>
                  <a:lnTo>
                    <a:pt x="324" y="28"/>
                  </a:lnTo>
                  <a:lnTo>
                    <a:pt x="327" y="28"/>
                  </a:lnTo>
                  <a:lnTo>
                    <a:pt x="329" y="31"/>
                  </a:lnTo>
                  <a:lnTo>
                    <a:pt x="332" y="25"/>
                  </a:lnTo>
                  <a:lnTo>
                    <a:pt x="334" y="28"/>
                  </a:lnTo>
                  <a:lnTo>
                    <a:pt x="337" y="26"/>
                  </a:lnTo>
                  <a:lnTo>
                    <a:pt x="340" y="25"/>
                  </a:lnTo>
                  <a:lnTo>
                    <a:pt x="342" y="26"/>
                  </a:lnTo>
                  <a:lnTo>
                    <a:pt x="345" y="25"/>
                  </a:lnTo>
                  <a:lnTo>
                    <a:pt x="349" y="26"/>
                  </a:lnTo>
                  <a:lnTo>
                    <a:pt x="350" y="26"/>
                  </a:lnTo>
                  <a:lnTo>
                    <a:pt x="354" y="25"/>
                  </a:lnTo>
                  <a:lnTo>
                    <a:pt x="355" y="26"/>
                  </a:lnTo>
                  <a:lnTo>
                    <a:pt x="358" y="25"/>
                  </a:lnTo>
                  <a:lnTo>
                    <a:pt x="362" y="33"/>
                  </a:lnTo>
                  <a:lnTo>
                    <a:pt x="363" y="25"/>
                  </a:lnTo>
                  <a:lnTo>
                    <a:pt x="367" y="30"/>
                  </a:lnTo>
                  <a:lnTo>
                    <a:pt x="370" y="26"/>
                  </a:lnTo>
                  <a:lnTo>
                    <a:pt x="372" y="23"/>
                  </a:lnTo>
                  <a:lnTo>
                    <a:pt x="375" y="28"/>
                  </a:lnTo>
                  <a:lnTo>
                    <a:pt x="377" y="23"/>
                  </a:lnTo>
                  <a:lnTo>
                    <a:pt x="380" y="25"/>
                  </a:lnTo>
                  <a:lnTo>
                    <a:pt x="383" y="28"/>
                  </a:lnTo>
                  <a:lnTo>
                    <a:pt x="385" y="28"/>
                  </a:lnTo>
                  <a:lnTo>
                    <a:pt x="388" y="30"/>
                  </a:lnTo>
                  <a:lnTo>
                    <a:pt x="392" y="25"/>
                  </a:lnTo>
                  <a:lnTo>
                    <a:pt x="393" y="26"/>
                  </a:lnTo>
                  <a:lnTo>
                    <a:pt x="397" y="26"/>
                  </a:lnTo>
                  <a:lnTo>
                    <a:pt x="400" y="25"/>
                  </a:lnTo>
                  <a:lnTo>
                    <a:pt x="402" y="23"/>
                  </a:lnTo>
                  <a:lnTo>
                    <a:pt x="405" y="26"/>
                  </a:lnTo>
                  <a:lnTo>
                    <a:pt x="407" y="26"/>
                  </a:lnTo>
                  <a:lnTo>
                    <a:pt x="410" y="28"/>
                  </a:lnTo>
                  <a:lnTo>
                    <a:pt x="413" y="28"/>
                  </a:lnTo>
                  <a:lnTo>
                    <a:pt x="415" y="30"/>
                  </a:lnTo>
                  <a:lnTo>
                    <a:pt x="418" y="31"/>
                  </a:lnTo>
                  <a:lnTo>
                    <a:pt x="420" y="25"/>
                  </a:lnTo>
                  <a:lnTo>
                    <a:pt x="423" y="30"/>
                  </a:lnTo>
                  <a:lnTo>
                    <a:pt x="427" y="31"/>
                  </a:lnTo>
                  <a:lnTo>
                    <a:pt x="428" y="23"/>
                  </a:lnTo>
                  <a:lnTo>
                    <a:pt x="431" y="31"/>
                  </a:lnTo>
                  <a:lnTo>
                    <a:pt x="435" y="30"/>
                  </a:lnTo>
                  <a:lnTo>
                    <a:pt x="436" y="26"/>
                  </a:lnTo>
                  <a:lnTo>
                    <a:pt x="440" y="26"/>
                  </a:lnTo>
                  <a:lnTo>
                    <a:pt x="441" y="26"/>
                  </a:lnTo>
                  <a:lnTo>
                    <a:pt x="445" y="26"/>
                  </a:lnTo>
                  <a:lnTo>
                    <a:pt x="448" y="28"/>
                  </a:lnTo>
                  <a:lnTo>
                    <a:pt x="450" y="28"/>
                  </a:lnTo>
                  <a:lnTo>
                    <a:pt x="453" y="23"/>
                  </a:lnTo>
                  <a:lnTo>
                    <a:pt x="456" y="26"/>
                  </a:lnTo>
                  <a:lnTo>
                    <a:pt x="458" y="25"/>
                  </a:lnTo>
                  <a:lnTo>
                    <a:pt x="461" y="30"/>
                  </a:lnTo>
                  <a:lnTo>
                    <a:pt x="465" y="25"/>
                  </a:lnTo>
                  <a:lnTo>
                    <a:pt x="466" y="26"/>
                  </a:lnTo>
                  <a:lnTo>
                    <a:pt x="470" y="25"/>
                  </a:lnTo>
                  <a:lnTo>
                    <a:pt x="471" y="26"/>
                  </a:lnTo>
                  <a:lnTo>
                    <a:pt x="475" y="25"/>
                  </a:lnTo>
                  <a:lnTo>
                    <a:pt x="478" y="20"/>
                  </a:lnTo>
                  <a:lnTo>
                    <a:pt x="480" y="18"/>
                  </a:lnTo>
                  <a:lnTo>
                    <a:pt x="483" y="25"/>
                  </a:lnTo>
                  <a:lnTo>
                    <a:pt x="485" y="28"/>
                  </a:lnTo>
                  <a:lnTo>
                    <a:pt x="488" y="15"/>
                  </a:lnTo>
                  <a:lnTo>
                    <a:pt x="491" y="2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3" name="Freeform 427"/>
            <p:cNvSpPr>
              <a:spLocks/>
            </p:cNvSpPr>
            <p:nvPr/>
          </p:nvSpPr>
          <p:spPr bwMode="auto">
            <a:xfrm>
              <a:off x="669" y="3321"/>
              <a:ext cx="2024" cy="146"/>
            </a:xfrm>
            <a:custGeom>
              <a:avLst/>
              <a:gdLst>
                <a:gd name="T0" fmla="*/ 30 w 2024"/>
                <a:gd name="T1" fmla="*/ 128 h 146"/>
                <a:gd name="T2" fmla="*/ 63 w 2024"/>
                <a:gd name="T3" fmla="*/ 113 h 146"/>
                <a:gd name="T4" fmla="*/ 94 w 2024"/>
                <a:gd name="T5" fmla="*/ 140 h 146"/>
                <a:gd name="T6" fmla="*/ 127 w 2024"/>
                <a:gd name="T7" fmla="*/ 143 h 146"/>
                <a:gd name="T8" fmla="*/ 159 w 2024"/>
                <a:gd name="T9" fmla="*/ 143 h 146"/>
                <a:gd name="T10" fmla="*/ 192 w 2024"/>
                <a:gd name="T11" fmla="*/ 121 h 146"/>
                <a:gd name="T12" fmla="*/ 224 w 2024"/>
                <a:gd name="T13" fmla="*/ 105 h 146"/>
                <a:gd name="T14" fmla="*/ 257 w 2024"/>
                <a:gd name="T15" fmla="*/ 87 h 146"/>
                <a:gd name="T16" fmla="*/ 288 w 2024"/>
                <a:gd name="T17" fmla="*/ 131 h 146"/>
                <a:gd name="T18" fmla="*/ 322 w 2024"/>
                <a:gd name="T19" fmla="*/ 138 h 146"/>
                <a:gd name="T20" fmla="*/ 353 w 2024"/>
                <a:gd name="T21" fmla="*/ 136 h 146"/>
                <a:gd name="T22" fmla="*/ 386 w 2024"/>
                <a:gd name="T23" fmla="*/ 123 h 146"/>
                <a:gd name="T24" fmla="*/ 418 w 2024"/>
                <a:gd name="T25" fmla="*/ 141 h 146"/>
                <a:gd name="T26" fmla="*/ 451 w 2024"/>
                <a:gd name="T27" fmla="*/ 145 h 146"/>
                <a:gd name="T28" fmla="*/ 483 w 2024"/>
                <a:gd name="T29" fmla="*/ 143 h 146"/>
                <a:gd name="T30" fmla="*/ 516 w 2024"/>
                <a:gd name="T31" fmla="*/ 141 h 146"/>
                <a:gd name="T32" fmla="*/ 547 w 2024"/>
                <a:gd name="T33" fmla="*/ 136 h 146"/>
                <a:gd name="T34" fmla="*/ 580 w 2024"/>
                <a:gd name="T35" fmla="*/ 138 h 146"/>
                <a:gd name="T36" fmla="*/ 612 w 2024"/>
                <a:gd name="T37" fmla="*/ 136 h 146"/>
                <a:gd name="T38" fmla="*/ 645 w 2024"/>
                <a:gd name="T39" fmla="*/ 143 h 146"/>
                <a:gd name="T40" fmla="*/ 677 w 2024"/>
                <a:gd name="T41" fmla="*/ 133 h 146"/>
                <a:gd name="T42" fmla="*/ 710 w 2024"/>
                <a:gd name="T43" fmla="*/ 145 h 146"/>
                <a:gd name="T44" fmla="*/ 741 w 2024"/>
                <a:gd name="T45" fmla="*/ 141 h 146"/>
                <a:gd name="T46" fmla="*/ 775 w 2024"/>
                <a:gd name="T47" fmla="*/ 138 h 146"/>
                <a:gd name="T48" fmla="*/ 806 w 2024"/>
                <a:gd name="T49" fmla="*/ 131 h 146"/>
                <a:gd name="T50" fmla="*/ 839 w 2024"/>
                <a:gd name="T51" fmla="*/ 135 h 146"/>
                <a:gd name="T52" fmla="*/ 873 w 2024"/>
                <a:gd name="T53" fmla="*/ 135 h 146"/>
                <a:gd name="T54" fmla="*/ 904 w 2024"/>
                <a:gd name="T55" fmla="*/ 130 h 146"/>
                <a:gd name="T56" fmla="*/ 937 w 2024"/>
                <a:gd name="T57" fmla="*/ 131 h 146"/>
                <a:gd name="T58" fmla="*/ 969 w 2024"/>
                <a:gd name="T59" fmla="*/ 131 h 146"/>
                <a:gd name="T60" fmla="*/ 1002 w 2024"/>
                <a:gd name="T61" fmla="*/ 131 h 146"/>
                <a:gd name="T62" fmla="*/ 1033 w 2024"/>
                <a:gd name="T63" fmla="*/ 110 h 146"/>
                <a:gd name="T64" fmla="*/ 1067 w 2024"/>
                <a:gd name="T65" fmla="*/ 110 h 146"/>
                <a:gd name="T66" fmla="*/ 1098 w 2024"/>
                <a:gd name="T67" fmla="*/ 0 h 146"/>
                <a:gd name="T68" fmla="*/ 1131 w 2024"/>
                <a:gd name="T69" fmla="*/ 88 h 146"/>
                <a:gd name="T70" fmla="*/ 1163 w 2024"/>
                <a:gd name="T71" fmla="*/ 135 h 146"/>
                <a:gd name="T72" fmla="*/ 1196 w 2024"/>
                <a:gd name="T73" fmla="*/ 135 h 146"/>
                <a:gd name="T74" fmla="*/ 1228 w 2024"/>
                <a:gd name="T75" fmla="*/ 128 h 146"/>
                <a:gd name="T76" fmla="*/ 1261 w 2024"/>
                <a:gd name="T77" fmla="*/ 140 h 146"/>
                <a:gd name="T78" fmla="*/ 1292 w 2024"/>
                <a:gd name="T79" fmla="*/ 140 h 146"/>
                <a:gd name="T80" fmla="*/ 1325 w 2024"/>
                <a:gd name="T81" fmla="*/ 141 h 146"/>
                <a:gd name="T82" fmla="*/ 1357 w 2024"/>
                <a:gd name="T83" fmla="*/ 141 h 146"/>
                <a:gd name="T84" fmla="*/ 1390 w 2024"/>
                <a:gd name="T85" fmla="*/ 136 h 146"/>
                <a:gd name="T86" fmla="*/ 1422 w 2024"/>
                <a:gd name="T87" fmla="*/ 131 h 146"/>
                <a:gd name="T88" fmla="*/ 1455 w 2024"/>
                <a:gd name="T89" fmla="*/ 126 h 146"/>
                <a:gd name="T90" fmla="*/ 1486 w 2024"/>
                <a:gd name="T91" fmla="*/ 145 h 146"/>
                <a:gd name="T92" fmla="*/ 1520 w 2024"/>
                <a:gd name="T93" fmla="*/ 136 h 146"/>
                <a:gd name="T94" fmla="*/ 1551 w 2024"/>
                <a:gd name="T95" fmla="*/ 135 h 146"/>
                <a:gd name="T96" fmla="*/ 1584 w 2024"/>
                <a:gd name="T97" fmla="*/ 145 h 146"/>
                <a:gd name="T98" fmla="*/ 1616 w 2024"/>
                <a:gd name="T99" fmla="*/ 135 h 146"/>
                <a:gd name="T100" fmla="*/ 1649 w 2024"/>
                <a:gd name="T101" fmla="*/ 145 h 146"/>
                <a:gd name="T102" fmla="*/ 1681 w 2024"/>
                <a:gd name="T103" fmla="*/ 140 h 146"/>
                <a:gd name="T104" fmla="*/ 1714 w 2024"/>
                <a:gd name="T105" fmla="*/ 135 h 146"/>
                <a:gd name="T106" fmla="*/ 1745 w 2024"/>
                <a:gd name="T107" fmla="*/ 140 h 146"/>
                <a:gd name="T108" fmla="*/ 1778 w 2024"/>
                <a:gd name="T109" fmla="*/ 141 h 146"/>
                <a:gd name="T110" fmla="*/ 1810 w 2024"/>
                <a:gd name="T111" fmla="*/ 133 h 146"/>
                <a:gd name="T112" fmla="*/ 1843 w 2024"/>
                <a:gd name="T113" fmla="*/ 123 h 146"/>
                <a:gd name="T114" fmla="*/ 1875 w 2024"/>
                <a:gd name="T115" fmla="*/ 110 h 146"/>
                <a:gd name="T116" fmla="*/ 1908 w 2024"/>
                <a:gd name="T117" fmla="*/ 90 h 146"/>
                <a:gd name="T118" fmla="*/ 1939 w 2024"/>
                <a:gd name="T119" fmla="*/ 55 h 146"/>
                <a:gd name="T120" fmla="*/ 1973 w 2024"/>
                <a:gd name="T121" fmla="*/ 145 h 146"/>
                <a:gd name="T122" fmla="*/ 2004 w 2024"/>
                <a:gd name="T123" fmla="*/ 13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28"/>
                  </a:moveTo>
                  <a:lnTo>
                    <a:pt x="3" y="128"/>
                  </a:lnTo>
                  <a:lnTo>
                    <a:pt x="5" y="138"/>
                  </a:lnTo>
                  <a:lnTo>
                    <a:pt x="8" y="136"/>
                  </a:lnTo>
                  <a:lnTo>
                    <a:pt x="11" y="135"/>
                  </a:lnTo>
                  <a:lnTo>
                    <a:pt x="13" y="135"/>
                  </a:lnTo>
                  <a:lnTo>
                    <a:pt x="16" y="131"/>
                  </a:lnTo>
                  <a:lnTo>
                    <a:pt x="20" y="133"/>
                  </a:lnTo>
                  <a:lnTo>
                    <a:pt x="21" y="138"/>
                  </a:lnTo>
                  <a:lnTo>
                    <a:pt x="25" y="136"/>
                  </a:lnTo>
                  <a:lnTo>
                    <a:pt x="28" y="138"/>
                  </a:lnTo>
                  <a:lnTo>
                    <a:pt x="30" y="128"/>
                  </a:lnTo>
                  <a:lnTo>
                    <a:pt x="33" y="133"/>
                  </a:lnTo>
                  <a:lnTo>
                    <a:pt x="35" y="136"/>
                  </a:lnTo>
                  <a:lnTo>
                    <a:pt x="38" y="138"/>
                  </a:lnTo>
                  <a:lnTo>
                    <a:pt x="41" y="138"/>
                  </a:lnTo>
                  <a:lnTo>
                    <a:pt x="43" y="133"/>
                  </a:lnTo>
                  <a:lnTo>
                    <a:pt x="46" y="141"/>
                  </a:lnTo>
                  <a:lnTo>
                    <a:pt x="49" y="135"/>
                  </a:lnTo>
                  <a:lnTo>
                    <a:pt x="51" y="141"/>
                  </a:lnTo>
                  <a:lnTo>
                    <a:pt x="54" y="141"/>
                  </a:lnTo>
                  <a:lnTo>
                    <a:pt x="56" y="131"/>
                  </a:lnTo>
                  <a:lnTo>
                    <a:pt x="59" y="138"/>
                  </a:lnTo>
                  <a:lnTo>
                    <a:pt x="63" y="113"/>
                  </a:lnTo>
                  <a:lnTo>
                    <a:pt x="64" y="125"/>
                  </a:lnTo>
                  <a:lnTo>
                    <a:pt x="68" y="125"/>
                  </a:lnTo>
                  <a:lnTo>
                    <a:pt x="69" y="141"/>
                  </a:lnTo>
                  <a:lnTo>
                    <a:pt x="73" y="141"/>
                  </a:lnTo>
                  <a:lnTo>
                    <a:pt x="76" y="128"/>
                  </a:lnTo>
                  <a:lnTo>
                    <a:pt x="78" y="140"/>
                  </a:lnTo>
                  <a:lnTo>
                    <a:pt x="81" y="143"/>
                  </a:lnTo>
                  <a:lnTo>
                    <a:pt x="84" y="131"/>
                  </a:lnTo>
                  <a:lnTo>
                    <a:pt x="86" y="145"/>
                  </a:lnTo>
                  <a:lnTo>
                    <a:pt x="89" y="141"/>
                  </a:lnTo>
                  <a:lnTo>
                    <a:pt x="93" y="140"/>
                  </a:lnTo>
                  <a:lnTo>
                    <a:pt x="94" y="140"/>
                  </a:lnTo>
                  <a:lnTo>
                    <a:pt x="98" y="126"/>
                  </a:lnTo>
                  <a:lnTo>
                    <a:pt x="99" y="140"/>
                  </a:lnTo>
                  <a:lnTo>
                    <a:pt x="103" y="140"/>
                  </a:lnTo>
                  <a:lnTo>
                    <a:pt x="106" y="120"/>
                  </a:lnTo>
                  <a:lnTo>
                    <a:pt x="108" y="133"/>
                  </a:lnTo>
                  <a:lnTo>
                    <a:pt x="111" y="131"/>
                  </a:lnTo>
                  <a:lnTo>
                    <a:pt x="114" y="136"/>
                  </a:lnTo>
                  <a:lnTo>
                    <a:pt x="116" y="118"/>
                  </a:lnTo>
                  <a:lnTo>
                    <a:pt x="119" y="125"/>
                  </a:lnTo>
                  <a:lnTo>
                    <a:pt x="121" y="135"/>
                  </a:lnTo>
                  <a:lnTo>
                    <a:pt x="124" y="125"/>
                  </a:lnTo>
                  <a:lnTo>
                    <a:pt x="127" y="143"/>
                  </a:lnTo>
                  <a:lnTo>
                    <a:pt x="129" y="140"/>
                  </a:lnTo>
                  <a:lnTo>
                    <a:pt x="132" y="133"/>
                  </a:lnTo>
                  <a:lnTo>
                    <a:pt x="134" y="126"/>
                  </a:lnTo>
                  <a:lnTo>
                    <a:pt x="137" y="143"/>
                  </a:lnTo>
                  <a:lnTo>
                    <a:pt x="141" y="136"/>
                  </a:lnTo>
                  <a:lnTo>
                    <a:pt x="142" y="138"/>
                  </a:lnTo>
                  <a:lnTo>
                    <a:pt x="146" y="121"/>
                  </a:lnTo>
                  <a:lnTo>
                    <a:pt x="149" y="126"/>
                  </a:lnTo>
                  <a:lnTo>
                    <a:pt x="151" y="128"/>
                  </a:lnTo>
                  <a:lnTo>
                    <a:pt x="154" y="140"/>
                  </a:lnTo>
                  <a:lnTo>
                    <a:pt x="157" y="141"/>
                  </a:lnTo>
                  <a:lnTo>
                    <a:pt x="159" y="143"/>
                  </a:lnTo>
                  <a:lnTo>
                    <a:pt x="162" y="128"/>
                  </a:lnTo>
                  <a:lnTo>
                    <a:pt x="164" y="140"/>
                  </a:lnTo>
                  <a:lnTo>
                    <a:pt x="167" y="143"/>
                  </a:lnTo>
                  <a:lnTo>
                    <a:pt x="171" y="126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9" y="131"/>
                  </a:lnTo>
                  <a:lnTo>
                    <a:pt x="181" y="130"/>
                  </a:lnTo>
                  <a:lnTo>
                    <a:pt x="184" y="143"/>
                  </a:lnTo>
                  <a:lnTo>
                    <a:pt x="186" y="136"/>
                  </a:lnTo>
                  <a:lnTo>
                    <a:pt x="189" y="121"/>
                  </a:lnTo>
                  <a:lnTo>
                    <a:pt x="192" y="121"/>
                  </a:lnTo>
                  <a:lnTo>
                    <a:pt x="194" y="135"/>
                  </a:lnTo>
                  <a:lnTo>
                    <a:pt x="197" y="121"/>
                  </a:lnTo>
                  <a:lnTo>
                    <a:pt x="200" y="138"/>
                  </a:lnTo>
                  <a:lnTo>
                    <a:pt x="202" y="116"/>
                  </a:lnTo>
                  <a:lnTo>
                    <a:pt x="205" y="105"/>
                  </a:lnTo>
                  <a:lnTo>
                    <a:pt x="207" y="125"/>
                  </a:lnTo>
                  <a:lnTo>
                    <a:pt x="210" y="125"/>
                  </a:lnTo>
                  <a:lnTo>
                    <a:pt x="214" y="95"/>
                  </a:lnTo>
                  <a:lnTo>
                    <a:pt x="215" y="135"/>
                  </a:lnTo>
                  <a:lnTo>
                    <a:pt x="219" y="123"/>
                  </a:lnTo>
                  <a:lnTo>
                    <a:pt x="222" y="97"/>
                  </a:lnTo>
                  <a:lnTo>
                    <a:pt x="224" y="105"/>
                  </a:lnTo>
                  <a:lnTo>
                    <a:pt x="227" y="85"/>
                  </a:lnTo>
                  <a:lnTo>
                    <a:pt x="229" y="103"/>
                  </a:lnTo>
                  <a:lnTo>
                    <a:pt x="232" y="133"/>
                  </a:lnTo>
                  <a:lnTo>
                    <a:pt x="235" y="123"/>
                  </a:lnTo>
                  <a:lnTo>
                    <a:pt x="237" y="68"/>
                  </a:lnTo>
                  <a:lnTo>
                    <a:pt x="240" y="92"/>
                  </a:lnTo>
                  <a:lnTo>
                    <a:pt x="244" y="78"/>
                  </a:lnTo>
                  <a:lnTo>
                    <a:pt x="245" y="98"/>
                  </a:lnTo>
                  <a:lnTo>
                    <a:pt x="249" y="63"/>
                  </a:lnTo>
                  <a:lnTo>
                    <a:pt x="250" y="24"/>
                  </a:lnTo>
                  <a:lnTo>
                    <a:pt x="254" y="111"/>
                  </a:lnTo>
                  <a:lnTo>
                    <a:pt x="257" y="87"/>
                  </a:lnTo>
                  <a:lnTo>
                    <a:pt x="259" y="92"/>
                  </a:lnTo>
                  <a:lnTo>
                    <a:pt x="262" y="120"/>
                  </a:lnTo>
                  <a:lnTo>
                    <a:pt x="265" y="15"/>
                  </a:lnTo>
                  <a:lnTo>
                    <a:pt x="267" y="125"/>
                  </a:lnTo>
                  <a:lnTo>
                    <a:pt x="270" y="58"/>
                  </a:lnTo>
                  <a:lnTo>
                    <a:pt x="272" y="93"/>
                  </a:lnTo>
                  <a:lnTo>
                    <a:pt x="275" y="80"/>
                  </a:lnTo>
                  <a:lnTo>
                    <a:pt x="278" y="103"/>
                  </a:lnTo>
                  <a:lnTo>
                    <a:pt x="280" y="113"/>
                  </a:lnTo>
                  <a:lnTo>
                    <a:pt x="283" y="75"/>
                  </a:lnTo>
                  <a:lnTo>
                    <a:pt x="287" y="90"/>
                  </a:lnTo>
                  <a:lnTo>
                    <a:pt x="288" y="131"/>
                  </a:lnTo>
                  <a:lnTo>
                    <a:pt x="292" y="115"/>
                  </a:lnTo>
                  <a:lnTo>
                    <a:pt x="295" y="103"/>
                  </a:lnTo>
                  <a:lnTo>
                    <a:pt x="297" y="108"/>
                  </a:lnTo>
                  <a:lnTo>
                    <a:pt x="300" y="143"/>
                  </a:lnTo>
                  <a:lnTo>
                    <a:pt x="302" y="108"/>
                  </a:lnTo>
                  <a:lnTo>
                    <a:pt x="305" y="106"/>
                  </a:lnTo>
                  <a:lnTo>
                    <a:pt x="308" y="141"/>
                  </a:lnTo>
                  <a:lnTo>
                    <a:pt x="310" y="111"/>
                  </a:lnTo>
                  <a:lnTo>
                    <a:pt x="313" y="123"/>
                  </a:lnTo>
                  <a:lnTo>
                    <a:pt x="315" y="120"/>
                  </a:lnTo>
                  <a:lnTo>
                    <a:pt x="318" y="126"/>
                  </a:lnTo>
                  <a:lnTo>
                    <a:pt x="322" y="138"/>
                  </a:lnTo>
                  <a:lnTo>
                    <a:pt x="323" y="113"/>
                  </a:lnTo>
                  <a:lnTo>
                    <a:pt x="327" y="118"/>
                  </a:lnTo>
                  <a:lnTo>
                    <a:pt x="330" y="105"/>
                  </a:lnTo>
                  <a:lnTo>
                    <a:pt x="332" y="131"/>
                  </a:lnTo>
                  <a:lnTo>
                    <a:pt x="335" y="108"/>
                  </a:lnTo>
                  <a:lnTo>
                    <a:pt x="338" y="120"/>
                  </a:lnTo>
                  <a:lnTo>
                    <a:pt x="340" y="135"/>
                  </a:lnTo>
                  <a:lnTo>
                    <a:pt x="343" y="111"/>
                  </a:lnTo>
                  <a:lnTo>
                    <a:pt x="345" y="126"/>
                  </a:lnTo>
                  <a:lnTo>
                    <a:pt x="348" y="128"/>
                  </a:lnTo>
                  <a:lnTo>
                    <a:pt x="351" y="120"/>
                  </a:lnTo>
                  <a:lnTo>
                    <a:pt x="353" y="136"/>
                  </a:lnTo>
                  <a:lnTo>
                    <a:pt x="356" y="130"/>
                  </a:lnTo>
                  <a:lnTo>
                    <a:pt x="360" y="123"/>
                  </a:lnTo>
                  <a:lnTo>
                    <a:pt x="361" y="133"/>
                  </a:lnTo>
                  <a:lnTo>
                    <a:pt x="365" y="136"/>
                  </a:lnTo>
                  <a:lnTo>
                    <a:pt x="366" y="136"/>
                  </a:lnTo>
                  <a:lnTo>
                    <a:pt x="370" y="138"/>
                  </a:lnTo>
                  <a:lnTo>
                    <a:pt x="373" y="140"/>
                  </a:lnTo>
                  <a:lnTo>
                    <a:pt x="375" y="128"/>
                  </a:lnTo>
                  <a:lnTo>
                    <a:pt x="378" y="121"/>
                  </a:lnTo>
                  <a:lnTo>
                    <a:pt x="380" y="131"/>
                  </a:lnTo>
                  <a:lnTo>
                    <a:pt x="383" y="126"/>
                  </a:lnTo>
                  <a:lnTo>
                    <a:pt x="386" y="123"/>
                  </a:lnTo>
                  <a:lnTo>
                    <a:pt x="388" y="145"/>
                  </a:lnTo>
                  <a:lnTo>
                    <a:pt x="391" y="136"/>
                  </a:lnTo>
                  <a:lnTo>
                    <a:pt x="395" y="133"/>
                  </a:lnTo>
                  <a:lnTo>
                    <a:pt x="396" y="133"/>
                  </a:lnTo>
                  <a:lnTo>
                    <a:pt x="400" y="130"/>
                  </a:lnTo>
                  <a:lnTo>
                    <a:pt x="403" y="143"/>
                  </a:lnTo>
                  <a:lnTo>
                    <a:pt x="405" y="143"/>
                  </a:lnTo>
                  <a:lnTo>
                    <a:pt x="408" y="143"/>
                  </a:lnTo>
                  <a:lnTo>
                    <a:pt x="410" y="130"/>
                  </a:lnTo>
                  <a:lnTo>
                    <a:pt x="413" y="128"/>
                  </a:lnTo>
                  <a:lnTo>
                    <a:pt x="416" y="143"/>
                  </a:lnTo>
                  <a:lnTo>
                    <a:pt x="418" y="141"/>
                  </a:lnTo>
                  <a:lnTo>
                    <a:pt x="421" y="130"/>
                  </a:lnTo>
                  <a:lnTo>
                    <a:pt x="424" y="135"/>
                  </a:lnTo>
                  <a:lnTo>
                    <a:pt x="426" y="143"/>
                  </a:lnTo>
                  <a:lnTo>
                    <a:pt x="429" y="138"/>
                  </a:lnTo>
                  <a:lnTo>
                    <a:pt x="431" y="138"/>
                  </a:lnTo>
                  <a:lnTo>
                    <a:pt x="434" y="136"/>
                  </a:lnTo>
                  <a:lnTo>
                    <a:pt x="438" y="123"/>
                  </a:lnTo>
                  <a:lnTo>
                    <a:pt x="439" y="135"/>
                  </a:lnTo>
                  <a:lnTo>
                    <a:pt x="443" y="131"/>
                  </a:lnTo>
                  <a:lnTo>
                    <a:pt x="446" y="141"/>
                  </a:lnTo>
                  <a:lnTo>
                    <a:pt x="448" y="140"/>
                  </a:lnTo>
                  <a:lnTo>
                    <a:pt x="451" y="145"/>
                  </a:lnTo>
                  <a:lnTo>
                    <a:pt x="453" y="138"/>
                  </a:lnTo>
                  <a:lnTo>
                    <a:pt x="456" y="141"/>
                  </a:lnTo>
                  <a:lnTo>
                    <a:pt x="459" y="143"/>
                  </a:lnTo>
                  <a:lnTo>
                    <a:pt x="461" y="140"/>
                  </a:lnTo>
                  <a:lnTo>
                    <a:pt x="464" y="145"/>
                  </a:lnTo>
                  <a:lnTo>
                    <a:pt x="468" y="135"/>
                  </a:lnTo>
                  <a:lnTo>
                    <a:pt x="469" y="138"/>
                  </a:lnTo>
                  <a:lnTo>
                    <a:pt x="473" y="135"/>
                  </a:lnTo>
                  <a:lnTo>
                    <a:pt x="474" y="143"/>
                  </a:lnTo>
                  <a:lnTo>
                    <a:pt x="478" y="135"/>
                  </a:lnTo>
                  <a:lnTo>
                    <a:pt x="481" y="140"/>
                  </a:lnTo>
                  <a:lnTo>
                    <a:pt x="483" y="143"/>
                  </a:lnTo>
                  <a:lnTo>
                    <a:pt x="486" y="136"/>
                  </a:lnTo>
                  <a:lnTo>
                    <a:pt x="489" y="138"/>
                  </a:lnTo>
                  <a:lnTo>
                    <a:pt x="491" y="138"/>
                  </a:lnTo>
                  <a:lnTo>
                    <a:pt x="494" y="135"/>
                  </a:lnTo>
                  <a:lnTo>
                    <a:pt x="496" y="143"/>
                  </a:lnTo>
                  <a:lnTo>
                    <a:pt x="499" y="133"/>
                  </a:lnTo>
                  <a:lnTo>
                    <a:pt x="502" y="138"/>
                  </a:lnTo>
                  <a:lnTo>
                    <a:pt x="504" y="130"/>
                  </a:lnTo>
                  <a:lnTo>
                    <a:pt x="507" y="141"/>
                  </a:lnTo>
                  <a:lnTo>
                    <a:pt x="511" y="146"/>
                  </a:lnTo>
                  <a:lnTo>
                    <a:pt x="512" y="131"/>
                  </a:lnTo>
                  <a:lnTo>
                    <a:pt x="516" y="141"/>
                  </a:lnTo>
                  <a:lnTo>
                    <a:pt x="517" y="143"/>
                  </a:lnTo>
                  <a:lnTo>
                    <a:pt x="521" y="136"/>
                  </a:lnTo>
                  <a:lnTo>
                    <a:pt x="524" y="143"/>
                  </a:lnTo>
                  <a:lnTo>
                    <a:pt x="526" y="133"/>
                  </a:lnTo>
                  <a:lnTo>
                    <a:pt x="529" y="141"/>
                  </a:lnTo>
                  <a:lnTo>
                    <a:pt x="532" y="138"/>
                  </a:lnTo>
                  <a:lnTo>
                    <a:pt x="534" y="140"/>
                  </a:lnTo>
                  <a:lnTo>
                    <a:pt x="537" y="138"/>
                  </a:lnTo>
                  <a:lnTo>
                    <a:pt x="541" y="138"/>
                  </a:lnTo>
                  <a:lnTo>
                    <a:pt x="542" y="140"/>
                  </a:lnTo>
                  <a:lnTo>
                    <a:pt x="546" y="136"/>
                  </a:lnTo>
                  <a:lnTo>
                    <a:pt x="547" y="136"/>
                  </a:lnTo>
                  <a:lnTo>
                    <a:pt x="551" y="141"/>
                  </a:lnTo>
                  <a:lnTo>
                    <a:pt x="554" y="141"/>
                  </a:lnTo>
                  <a:lnTo>
                    <a:pt x="556" y="133"/>
                  </a:lnTo>
                  <a:lnTo>
                    <a:pt x="559" y="136"/>
                  </a:lnTo>
                  <a:lnTo>
                    <a:pt x="561" y="140"/>
                  </a:lnTo>
                  <a:lnTo>
                    <a:pt x="564" y="136"/>
                  </a:lnTo>
                  <a:lnTo>
                    <a:pt x="567" y="143"/>
                  </a:lnTo>
                  <a:lnTo>
                    <a:pt x="569" y="141"/>
                  </a:lnTo>
                  <a:lnTo>
                    <a:pt x="572" y="135"/>
                  </a:lnTo>
                  <a:lnTo>
                    <a:pt x="575" y="141"/>
                  </a:lnTo>
                  <a:lnTo>
                    <a:pt x="577" y="140"/>
                  </a:lnTo>
                  <a:lnTo>
                    <a:pt x="580" y="138"/>
                  </a:lnTo>
                  <a:lnTo>
                    <a:pt x="582" y="135"/>
                  </a:lnTo>
                  <a:lnTo>
                    <a:pt x="585" y="141"/>
                  </a:lnTo>
                  <a:lnTo>
                    <a:pt x="589" y="135"/>
                  </a:lnTo>
                  <a:lnTo>
                    <a:pt x="590" y="143"/>
                  </a:lnTo>
                  <a:lnTo>
                    <a:pt x="594" y="143"/>
                  </a:lnTo>
                  <a:lnTo>
                    <a:pt x="597" y="136"/>
                  </a:lnTo>
                  <a:lnTo>
                    <a:pt x="599" y="130"/>
                  </a:lnTo>
                  <a:lnTo>
                    <a:pt x="602" y="136"/>
                  </a:lnTo>
                  <a:lnTo>
                    <a:pt x="605" y="138"/>
                  </a:lnTo>
                  <a:lnTo>
                    <a:pt x="607" y="138"/>
                  </a:lnTo>
                  <a:lnTo>
                    <a:pt x="610" y="121"/>
                  </a:lnTo>
                  <a:lnTo>
                    <a:pt x="612" y="136"/>
                  </a:lnTo>
                  <a:lnTo>
                    <a:pt x="615" y="145"/>
                  </a:lnTo>
                  <a:lnTo>
                    <a:pt x="619" y="136"/>
                  </a:lnTo>
                  <a:lnTo>
                    <a:pt x="620" y="136"/>
                  </a:lnTo>
                  <a:lnTo>
                    <a:pt x="624" y="140"/>
                  </a:lnTo>
                  <a:lnTo>
                    <a:pt x="625" y="138"/>
                  </a:lnTo>
                  <a:lnTo>
                    <a:pt x="629" y="140"/>
                  </a:lnTo>
                  <a:lnTo>
                    <a:pt x="632" y="140"/>
                  </a:lnTo>
                  <a:lnTo>
                    <a:pt x="634" y="138"/>
                  </a:lnTo>
                  <a:lnTo>
                    <a:pt x="637" y="133"/>
                  </a:lnTo>
                  <a:lnTo>
                    <a:pt x="640" y="141"/>
                  </a:lnTo>
                  <a:lnTo>
                    <a:pt x="642" y="138"/>
                  </a:lnTo>
                  <a:lnTo>
                    <a:pt x="645" y="143"/>
                  </a:lnTo>
                  <a:lnTo>
                    <a:pt x="647" y="130"/>
                  </a:lnTo>
                  <a:lnTo>
                    <a:pt x="650" y="130"/>
                  </a:lnTo>
                  <a:lnTo>
                    <a:pt x="653" y="145"/>
                  </a:lnTo>
                  <a:lnTo>
                    <a:pt x="655" y="131"/>
                  </a:lnTo>
                  <a:lnTo>
                    <a:pt x="658" y="145"/>
                  </a:lnTo>
                  <a:lnTo>
                    <a:pt x="662" y="141"/>
                  </a:lnTo>
                  <a:lnTo>
                    <a:pt x="663" y="141"/>
                  </a:lnTo>
                  <a:lnTo>
                    <a:pt x="667" y="143"/>
                  </a:lnTo>
                  <a:lnTo>
                    <a:pt x="670" y="133"/>
                  </a:lnTo>
                  <a:lnTo>
                    <a:pt x="672" y="140"/>
                  </a:lnTo>
                  <a:lnTo>
                    <a:pt x="675" y="135"/>
                  </a:lnTo>
                  <a:lnTo>
                    <a:pt x="677" y="133"/>
                  </a:lnTo>
                  <a:lnTo>
                    <a:pt x="680" y="138"/>
                  </a:lnTo>
                  <a:lnTo>
                    <a:pt x="683" y="143"/>
                  </a:lnTo>
                  <a:lnTo>
                    <a:pt x="685" y="133"/>
                  </a:lnTo>
                  <a:lnTo>
                    <a:pt x="688" y="130"/>
                  </a:lnTo>
                  <a:lnTo>
                    <a:pt x="692" y="138"/>
                  </a:lnTo>
                  <a:lnTo>
                    <a:pt x="693" y="140"/>
                  </a:lnTo>
                  <a:lnTo>
                    <a:pt x="697" y="133"/>
                  </a:lnTo>
                  <a:lnTo>
                    <a:pt x="698" y="140"/>
                  </a:lnTo>
                  <a:lnTo>
                    <a:pt x="702" y="136"/>
                  </a:lnTo>
                  <a:lnTo>
                    <a:pt x="705" y="141"/>
                  </a:lnTo>
                  <a:lnTo>
                    <a:pt x="707" y="140"/>
                  </a:lnTo>
                  <a:lnTo>
                    <a:pt x="710" y="145"/>
                  </a:lnTo>
                  <a:lnTo>
                    <a:pt x="712" y="133"/>
                  </a:lnTo>
                  <a:lnTo>
                    <a:pt x="715" y="141"/>
                  </a:lnTo>
                  <a:lnTo>
                    <a:pt x="718" y="136"/>
                  </a:lnTo>
                  <a:lnTo>
                    <a:pt x="720" y="141"/>
                  </a:lnTo>
                  <a:lnTo>
                    <a:pt x="723" y="130"/>
                  </a:lnTo>
                  <a:lnTo>
                    <a:pt x="726" y="143"/>
                  </a:lnTo>
                  <a:lnTo>
                    <a:pt x="728" y="140"/>
                  </a:lnTo>
                  <a:lnTo>
                    <a:pt x="731" y="140"/>
                  </a:lnTo>
                  <a:lnTo>
                    <a:pt x="735" y="143"/>
                  </a:lnTo>
                  <a:lnTo>
                    <a:pt x="736" y="136"/>
                  </a:lnTo>
                  <a:lnTo>
                    <a:pt x="740" y="143"/>
                  </a:lnTo>
                  <a:lnTo>
                    <a:pt x="741" y="141"/>
                  </a:lnTo>
                  <a:lnTo>
                    <a:pt x="745" y="138"/>
                  </a:lnTo>
                  <a:lnTo>
                    <a:pt x="748" y="138"/>
                  </a:lnTo>
                  <a:lnTo>
                    <a:pt x="750" y="146"/>
                  </a:lnTo>
                  <a:lnTo>
                    <a:pt x="753" y="136"/>
                  </a:lnTo>
                  <a:lnTo>
                    <a:pt x="756" y="140"/>
                  </a:lnTo>
                  <a:lnTo>
                    <a:pt x="758" y="130"/>
                  </a:lnTo>
                  <a:lnTo>
                    <a:pt x="761" y="138"/>
                  </a:lnTo>
                  <a:lnTo>
                    <a:pt x="763" y="138"/>
                  </a:lnTo>
                  <a:lnTo>
                    <a:pt x="766" y="141"/>
                  </a:lnTo>
                  <a:lnTo>
                    <a:pt x="770" y="140"/>
                  </a:lnTo>
                  <a:lnTo>
                    <a:pt x="771" y="138"/>
                  </a:lnTo>
                  <a:lnTo>
                    <a:pt x="775" y="138"/>
                  </a:lnTo>
                  <a:lnTo>
                    <a:pt x="778" y="138"/>
                  </a:lnTo>
                  <a:lnTo>
                    <a:pt x="780" y="140"/>
                  </a:lnTo>
                  <a:lnTo>
                    <a:pt x="783" y="138"/>
                  </a:lnTo>
                  <a:lnTo>
                    <a:pt x="785" y="145"/>
                  </a:lnTo>
                  <a:lnTo>
                    <a:pt x="788" y="141"/>
                  </a:lnTo>
                  <a:lnTo>
                    <a:pt x="791" y="136"/>
                  </a:lnTo>
                  <a:lnTo>
                    <a:pt x="793" y="135"/>
                  </a:lnTo>
                  <a:lnTo>
                    <a:pt x="796" y="140"/>
                  </a:lnTo>
                  <a:lnTo>
                    <a:pt x="799" y="136"/>
                  </a:lnTo>
                  <a:lnTo>
                    <a:pt x="801" y="131"/>
                  </a:lnTo>
                  <a:lnTo>
                    <a:pt x="804" y="140"/>
                  </a:lnTo>
                  <a:lnTo>
                    <a:pt x="806" y="131"/>
                  </a:lnTo>
                  <a:lnTo>
                    <a:pt x="809" y="138"/>
                  </a:lnTo>
                  <a:lnTo>
                    <a:pt x="813" y="138"/>
                  </a:lnTo>
                  <a:lnTo>
                    <a:pt x="814" y="135"/>
                  </a:lnTo>
                  <a:lnTo>
                    <a:pt x="818" y="143"/>
                  </a:lnTo>
                  <a:lnTo>
                    <a:pt x="821" y="140"/>
                  </a:lnTo>
                  <a:lnTo>
                    <a:pt x="823" y="126"/>
                  </a:lnTo>
                  <a:lnTo>
                    <a:pt x="826" y="140"/>
                  </a:lnTo>
                  <a:lnTo>
                    <a:pt x="828" y="140"/>
                  </a:lnTo>
                  <a:lnTo>
                    <a:pt x="831" y="143"/>
                  </a:lnTo>
                  <a:lnTo>
                    <a:pt x="834" y="140"/>
                  </a:lnTo>
                  <a:lnTo>
                    <a:pt x="836" y="133"/>
                  </a:lnTo>
                  <a:lnTo>
                    <a:pt x="839" y="135"/>
                  </a:lnTo>
                  <a:lnTo>
                    <a:pt x="843" y="135"/>
                  </a:lnTo>
                  <a:lnTo>
                    <a:pt x="844" y="141"/>
                  </a:lnTo>
                  <a:lnTo>
                    <a:pt x="848" y="140"/>
                  </a:lnTo>
                  <a:lnTo>
                    <a:pt x="849" y="138"/>
                  </a:lnTo>
                  <a:lnTo>
                    <a:pt x="853" y="136"/>
                  </a:lnTo>
                  <a:lnTo>
                    <a:pt x="856" y="143"/>
                  </a:lnTo>
                  <a:lnTo>
                    <a:pt x="858" y="126"/>
                  </a:lnTo>
                  <a:lnTo>
                    <a:pt x="861" y="140"/>
                  </a:lnTo>
                  <a:lnTo>
                    <a:pt x="864" y="138"/>
                  </a:lnTo>
                  <a:lnTo>
                    <a:pt x="866" y="130"/>
                  </a:lnTo>
                  <a:lnTo>
                    <a:pt x="869" y="141"/>
                  </a:lnTo>
                  <a:lnTo>
                    <a:pt x="873" y="135"/>
                  </a:lnTo>
                  <a:lnTo>
                    <a:pt x="874" y="141"/>
                  </a:lnTo>
                  <a:lnTo>
                    <a:pt x="877" y="135"/>
                  </a:lnTo>
                  <a:lnTo>
                    <a:pt x="879" y="141"/>
                  </a:lnTo>
                  <a:lnTo>
                    <a:pt x="882" y="138"/>
                  </a:lnTo>
                  <a:lnTo>
                    <a:pt x="886" y="143"/>
                  </a:lnTo>
                  <a:lnTo>
                    <a:pt x="887" y="126"/>
                  </a:lnTo>
                  <a:lnTo>
                    <a:pt x="891" y="138"/>
                  </a:lnTo>
                  <a:lnTo>
                    <a:pt x="892" y="131"/>
                  </a:lnTo>
                  <a:lnTo>
                    <a:pt x="896" y="138"/>
                  </a:lnTo>
                  <a:lnTo>
                    <a:pt x="899" y="145"/>
                  </a:lnTo>
                  <a:lnTo>
                    <a:pt x="901" y="131"/>
                  </a:lnTo>
                  <a:lnTo>
                    <a:pt x="904" y="130"/>
                  </a:lnTo>
                  <a:lnTo>
                    <a:pt x="907" y="140"/>
                  </a:lnTo>
                  <a:lnTo>
                    <a:pt x="909" y="133"/>
                  </a:lnTo>
                  <a:lnTo>
                    <a:pt x="912" y="141"/>
                  </a:lnTo>
                  <a:lnTo>
                    <a:pt x="914" y="138"/>
                  </a:lnTo>
                  <a:lnTo>
                    <a:pt x="917" y="128"/>
                  </a:lnTo>
                  <a:lnTo>
                    <a:pt x="921" y="128"/>
                  </a:lnTo>
                  <a:lnTo>
                    <a:pt x="922" y="136"/>
                  </a:lnTo>
                  <a:lnTo>
                    <a:pt x="926" y="125"/>
                  </a:lnTo>
                  <a:lnTo>
                    <a:pt x="929" y="136"/>
                  </a:lnTo>
                  <a:lnTo>
                    <a:pt x="931" y="125"/>
                  </a:lnTo>
                  <a:lnTo>
                    <a:pt x="934" y="143"/>
                  </a:lnTo>
                  <a:lnTo>
                    <a:pt x="937" y="131"/>
                  </a:lnTo>
                  <a:lnTo>
                    <a:pt x="939" y="143"/>
                  </a:lnTo>
                  <a:lnTo>
                    <a:pt x="942" y="128"/>
                  </a:lnTo>
                  <a:lnTo>
                    <a:pt x="944" y="143"/>
                  </a:lnTo>
                  <a:lnTo>
                    <a:pt x="947" y="135"/>
                  </a:lnTo>
                  <a:lnTo>
                    <a:pt x="950" y="138"/>
                  </a:lnTo>
                  <a:lnTo>
                    <a:pt x="952" y="131"/>
                  </a:lnTo>
                  <a:lnTo>
                    <a:pt x="955" y="140"/>
                  </a:lnTo>
                  <a:lnTo>
                    <a:pt x="957" y="136"/>
                  </a:lnTo>
                  <a:lnTo>
                    <a:pt x="960" y="138"/>
                  </a:lnTo>
                  <a:lnTo>
                    <a:pt x="964" y="140"/>
                  </a:lnTo>
                  <a:lnTo>
                    <a:pt x="965" y="143"/>
                  </a:lnTo>
                  <a:lnTo>
                    <a:pt x="969" y="131"/>
                  </a:lnTo>
                  <a:lnTo>
                    <a:pt x="972" y="136"/>
                  </a:lnTo>
                  <a:lnTo>
                    <a:pt x="974" y="135"/>
                  </a:lnTo>
                  <a:lnTo>
                    <a:pt x="977" y="116"/>
                  </a:lnTo>
                  <a:lnTo>
                    <a:pt x="979" y="141"/>
                  </a:lnTo>
                  <a:lnTo>
                    <a:pt x="982" y="130"/>
                  </a:lnTo>
                  <a:lnTo>
                    <a:pt x="985" y="130"/>
                  </a:lnTo>
                  <a:lnTo>
                    <a:pt x="987" y="141"/>
                  </a:lnTo>
                  <a:lnTo>
                    <a:pt x="990" y="131"/>
                  </a:lnTo>
                  <a:lnTo>
                    <a:pt x="994" y="110"/>
                  </a:lnTo>
                  <a:lnTo>
                    <a:pt x="995" y="123"/>
                  </a:lnTo>
                  <a:lnTo>
                    <a:pt x="999" y="130"/>
                  </a:lnTo>
                  <a:lnTo>
                    <a:pt x="1002" y="131"/>
                  </a:lnTo>
                  <a:lnTo>
                    <a:pt x="1004" y="140"/>
                  </a:lnTo>
                  <a:lnTo>
                    <a:pt x="1007" y="130"/>
                  </a:lnTo>
                  <a:lnTo>
                    <a:pt x="1009" y="113"/>
                  </a:lnTo>
                  <a:lnTo>
                    <a:pt x="1012" y="131"/>
                  </a:lnTo>
                  <a:lnTo>
                    <a:pt x="1015" y="130"/>
                  </a:lnTo>
                  <a:lnTo>
                    <a:pt x="1017" y="116"/>
                  </a:lnTo>
                  <a:lnTo>
                    <a:pt x="1020" y="133"/>
                  </a:lnTo>
                  <a:lnTo>
                    <a:pt x="1024" y="138"/>
                  </a:lnTo>
                  <a:lnTo>
                    <a:pt x="1025" y="130"/>
                  </a:lnTo>
                  <a:lnTo>
                    <a:pt x="1028" y="125"/>
                  </a:lnTo>
                  <a:lnTo>
                    <a:pt x="1030" y="138"/>
                  </a:lnTo>
                  <a:lnTo>
                    <a:pt x="1033" y="110"/>
                  </a:lnTo>
                  <a:lnTo>
                    <a:pt x="1037" y="128"/>
                  </a:lnTo>
                  <a:lnTo>
                    <a:pt x="1038" y="133"/>
                  </a:lnTo>
                  <a:lnTo>
                    <a:pt x="1042" y="140"/>
                  </a:lnTo>
                  <a:lnTo>
                    <a:pt x="1043" y="138"/>
                  </a:lnTo>
                  <a:lnTo>
                    <a:pt x="1047" y="136"/>
                  </a:lnTo>
                  <a:lnTo>
                    <a:pt x="1050" y="108"/>
                  </a:lnTo>
                  <a:lnTo>
                    <a:pt x="1052" y="118"/>
                  </a:lnTo>
                  <a:lnTo>
                    <a:pt x="1055" y="130"/>
                  </a:lnTo>
                  <a:lnTo>
                    <a:pt x="1058" y="93"/>
                  </a:lnTo>
                  <a:lnTo>
                    <a:pt x="1060" y="138"/>
                  </a:lnTo>
                  <a:lnTo>
                    <a:pt x="1063" y="121"/>
                  </a:lnTo>
                  <a:lnTo>
                    <a:pt x="1067" y="110"/>
                  </a:lnTo>
                  <a:lnTo>
                    <a:pt x="1068" y="101"/>
                  </a:lnTo>
                  <a:lnTo>
                    <a:pt x="1072" y="125"/>
                  </a:lnTo>
                  <a:lnTo>
                    <a:pt x="1073" y="138"/>
                  </a:lnTo>
                  <a:lnTo>
                    <a:pt x="1077" y="108"/>
                  </a:lnTo>
                  <a:lnTo>
                    <a:pt x="1080" y="22"/>
                  </a:lnTo>
                  <a:lnTo>
                    <a:pt x="1082" y="138"/>
                  </a:lnTo>
                  <a:lnTo>
                    <a:pt x="1085" y="70"/>
                  </a:lnTo>
                  <a:lnTo>
                    <a:pt x="1088" y="68"/>
                  </a:lnTo>
                  <a:lnTo>
                    <a:pt x="1090" y="120"/>
                  </a:lnTo>
                  <a:lnTo>
                    <a:pt x="1093" y="53"/>
                  </a:lnTo>
                  <a:lnTo>
                    <a:pt x="1095" y="121"/>
                  </a:lnTo>
                  <a:lnTo>
                    <a:pt x="1098" y="0"/>
                  </a:lnTo>
                  <a:lnTo>
                    <a:pt x="1101" y="12"/>
                  </a:lnTo>
                  <a:lnTo>
                    <a:pt x="1103" y="53"/>
                  </a:lnTo>
                  <a:lnTo>
                    <a:pt x="1106" y="22"/>
                  </a:lnTo>
                  <a:lnTo>
                    <a:pt x="1110" y="128"/>
                  </a:lnTo>
                  <a:lnTo>
                    <a:pt x="1111" y="45"/>
                  </a:lnTo>
                  <a:lnTo>
                    <a:pt x="1115" y="103"/>
                  </a:lnTo>
                  <a:lnTo>
                    <a:pt x="1116" y="47"/>
                  </a:lnTo>
                  <a:lnTo>
                    <a:pt x="1120" y="72"/>
                  </a:lnTo>
                  <a:lnTo>
                    <a:pt x="1123" y="120"/>
                  </a:lnTo>
                  <a:lnTo>
                    <a:pt x="1125" y="80"/>
                  </a:lnTo>
                  <a:lnTo>
                    <a:pt x="1128" y="125"/>
                  </a:lnTo>
                  <a:lnTo>
                    <a:pt x="1131" y="88"/>
                  </a:lnTo>
                  <a:lnTo>
                    <a:pt x="1133" y="95"/>
                  </a:lnTo>
                  <a:lnTo>
                    <a:pt x="1136" y="97"/>
                  </a:lnTo>
                  <a:lnTo>
                    <a:pt x="1138" y="80"/>
                  </a:lnTo>
                  <a:lnTo>
                    <a:pt x="1141" y="93"/>
                  </a:lnTo>
                  <a:lnTo>
                    <a:pt x="1145" y="95"/>
                  </a:lnTo>
                  <a:lnTo>
                    <a:pt x="1146" y="57"/>
                  </a:lnTo>
                  <a:lnTo>
                    <a:pt x="1150" y="115"/>
                  </a:lnTo>
                  <a:lnTo>
                    <a:pt x="1153" y="95"/>
                  </a:lnTo>
                  <a:lnTo>
                    <a:pt x="1155" y="136"/>
                  </a:lnTo>
                  <a:lnTo>
                    <a:pt x="1158" y="113"/>
                  </a:lnTo>
                  <a:lnTo>
                    <a:pt x="1160" y="136"/>
                  </a:lnTo>
                  <a:lnTo>
                    <a:pt x="1163" y="135"/>
                  </a:lnTo>
                  <a:lnTo>
                    <a:pt x="1166" y="136"/>
                  </a:lnTo>
                  <a:lnTo>
                    <a:pt x="1168" y="133"/>
                  </a:lnTo>
                  <a:lnTo>
                    <a:pt x="1171" y="133"/>
                  </a:lnTo>
                  <a:lnTo>
                    <a:pt x="1174" y="121"/>
                  </a:lnTo>
                  <a:lnTo>
                    <a:pt x="1176" y="110"/>
                  </a:lnTo>
                  <a:lnTo>
                    <a:pt x="1179" y="135"/>
                  </a:lnTo>
                  <a:lnTo>
                    <a:pt x="1181" y="133"/>
                  </a:lnTo>
                  <a:lnTo>
                    <a:pt x="1184" y="116"/>
                  </a:lnTo>
                  <a:lnTo>
                    <a:pt x="1188" y="113"/>
                  </a:lnTo>
                  <a:lnTo>
                    <a:pt x="1189" y="108"/>
                  </a:lnTo>
                  <a:lnTo>
                    <a:pt x="1193" y="136"/>
                  </a:lnTo>
                  <a:lnTo>
                    <a:pt x="1196" y="135"/>
                  </a:lnTo>
                  <a:lnTo>
                    <a:pt x="1198" y="138"/>
                  </a:lnTo>
                  <a:lnTo>
                    <a:pt x="1201" y="133"/>
                  </a:lnTo>
                  <a:lnTo>
                    <a:pt x="1203" y="118"/>
                  </a:lnTo>
                  <a:lnTo>
                    <a:pt x="1206" y="126"/>
                  </a:lnTo>
                  <a:lnTo>
                    <a:pt x="1209" y="133"/>
                  </a:lnTo>
                  <a:lnTo>
                    <a:pt x="1211" y="136"/>
                  </a:lnTo>
                  <a:lnTo>
                    <a:pt x="1214" y="138"/>
                  </a:lnTo>
                  <a:lnTo>
                    <a:pt x="1218" y="140"/>
                  </a:lnTo>
                  <a:lnTo>
                    <a:pt x="1219" y="130"/>
                  </a:lnTo>
                  <a:lnTo>
                    <a:pt x="1223" y="141"/>
                  </a:lnTo>
                  <a:lnTo>
                    <a:pt x="1224" y="125"/>
                  </a:lnTo>
                  <a:lnTo>
                    <a:pt x="1228" y="128"/>
                  </a:lnTo>
                  <a:lnTo>
                    <a:pt x="1231" y="133"/>
                  </a:lnTo>
                  <a:lnTo>
                    <a:pt x="1233" y="130"/>
                  </a:lnTo>
                  <a:lnTo>
                    <a:pt x="1236" y="143"/>
                  </a:lnTo>
                  <a:lnTo>
                    <a:pt x="1239" y="128"/>
                  </a:lnTo>
                  <a:lnTo>
                    <a:pt x="1241" y="136"/>
                  </a:lnTo>
                  <a:lnTo>
                    <a:pt x="1244" y="131"/>
                  </a:lnTo>
                  <a:lnTo>
                    <a:pt x="1248" y="133"/>
                  </a:lnTo>
                  <a:lnTo>
                    <a:pt x="1249" y="133"/>
                  </a:lnTo>
                  <a:lnTo>
                    <a:pt x="1252" y="135"/>
                  </a:lnTo>
                  <a:lnTo>
                    <a:pt x="1254" y="141"/>
                  </a:lnTo>
                  <a:lnTo>
                    <a:pt x="1257" y="130"/>
                  </a:lnTo>
                  <a:lnTo>
                    <a:pt x="1261" y="140"/>
                  </a:lnTo>
                  <a:lnTo>
                    <a:pt x="1262" y="143"/>
                  </a:lnTo>
                  <a:lnTo>
                    <a:pt x="1266" y="136"/>
                  </a:lnTo>
                  <a:lnTo>
                    <a:pt x="1269" y="133"/>
                  </a:lnTo>
                  <a:lnTo>
                    <a:pt x="1271" y="130"/>
                  </a:lnTo>
                  <a:lnTo>
                    <a:pt x="1274" y="140"/>
                  </a:lnTo>
                  <a:lnTo>
                    <a:pt x="1276" y="138"/>
                  </a:lnTo>
                  <a:lnTo>
                    <a:pt x="1279" y="143"/>
                  </a:lnTo>
                  <a:lnTo>
                    <a:pt x="1282" y="136"/>
                  </a:lnTo>
                  <a:lnTo>
                    <a:pt x="1284" y="140"/>
                  </a:lnTo>
                  <a:lnTo>
                    <a:pt x="1287" y="135"/>
                  </a:lnTo>
                  <a:lnTo>
                    <a:pt x="1289" y="143"/>
                  </a:lnTo>
                  <a:lnTo>
                    <a:pt x="1292" y="140"/>
                  </a:lnTo>
                  <a:lnTo>
                    <a:pt x="1296" y="143"/>
                  </a:lnTo>
                  <a:lnTo>
                    <a:pt x="1297" y="130"/>
                  </a:lnTo>
                  <a:lnTo>
                    <a:pt x="1301" y="138"/>
                  </a:lnTo>
                  <a:lnTo>
                    <a:pt x="1304" y="126"/>
                  </a:lnTo>
                  <a:lnTo>
                    <a:pt x="1306" y="138"/>
                  </a:lnTo>
                  <a:lnTo>
                    <a:pt x="1309" y="140"/>
                  </a:lnTo>
                  <a:lnTo>
                    <a:pt x="1312" y="140"/>
                  </a:lnTo>
                  <a:lnTo>
                    <a:pt x="1314" y="141"/>
                  </a:lnTo>
                  <a:lnTo>
                    <a:pt x="1317" y="136"/>
                  </a:lnTo>
                  <a:lnTo>
                    <a:pt x="1319" y="138"/>
                  </a:lnTo>
                  <a:lnTo>
                    <a:pt x="1322" y="138"/>
                  </a:lnTo>
                  <a:lnTo>
                    <a:pt x="1325" y="141"/>
                  </a:lnTo>
                  <a:lnTo>
                    <a:pt x="1327" y="133"/>
                  </a:lnTo>
                  <a:lnTo>
                    <a:pt x="1330" y="133"/>
                  </a:lnTo>
                  <a:lnTo>
                    <a:pt x="1334" y="143"/>
                  </a:lnTo>
                  <a:lnTo>
                    <a:pt x="1335" y="140"/>
                  </a:lnTo>
                  <a:lnTo>
                    <a:pt x="1339" y="136"/>
                  </a:lnTo>
                  <a:lnTo>
                    <a:pt x="1340" y="138"/>
                  </a:lnTo>
                  <a:lnTo>
                    <a:pt x="1344" y="141"/>
                  </a:lnTo>
                  <a:lnTo>
                    <a:pt x="1347" y="141"/>
                  </a:lnTo>
                  <a:lnTo>
                    <a:pt x="1349" y="140"/>
                  </a:lnTo>
                  <a:lnTo>
                    <a:pt x="1352" y="125"/>
                  </a:lnTo>
                  <a:lnTo>
                    <a:pt x="1355" y="141"/>
                  </a:lnTo>
                  <a:lnTo>
                    <a:pt x="1357" y="141"/>
                  </a:lnTo>
                  <a:lnTo>
                    <a:pt x="1360" y="133"/>
                  </a:lnTo>
                  <a:lnTo>
                    <a:pt x="1362" y="145"/>
                  </a:lnTo>
                  <a:lnTo>
                    <a:pt x="1365" y="140"/>
                  </a:lnTo>
                  <a:lnTo>
                    <a:pt x="1369" y="141"/>
                  </a:lnTo>
                  <a:lnTo>
                    <a:pt x="1370" y="133"/>
                  </a:lnTo>
                  <a:lnTo>
                    <a:pt x="1374" y="136"/>
                  </a:lnTo>
                  <a:lnTo>
                    <a:pt x="1377" y="135"/>
                  </a:lnTo>
                  <a:lnTo>
                    <a:pt x="1379" y="133"/>
                  </a:lnTo>
                  <a:lnTo>
                    <a:pt x="1382" y="141"/>
                  </a:lnTo>
                  <a:lnTo>
                    <a:pt x="1384" y="138"/>
                  </a:lnTo>
                  <a:lnTo>
                    <a:pt x="1387" y="141"/>
                  </a:lnTo>
                  <a:lnTo>
                    <a:pt x="1390" y="136"/>
                  </a:lnTo>
                  <a:lnTo>
                    <a:pt x="1392" y="133"/>
                  </a:lnTo>
                  <a:lnTo>
                    <a:pt x="1395" y="143"/>
                  </a:lnTo>
                  <a:lnTo>
                    <a:pt x="1399" y="138"/>
                  </a:lnTo>
                  <a:lnTo>
                    <a:pt x="1400" y="131"/>
                  </a:lnTo>
                  <a:lnTo>
                    <a:pt x="1403" y="133"/>
                  </a:lnTo>
                  <a:lnTo>
                    <a:pt x="1405" y="136"/>
                  </a:lnTo>
                  <a:lnTo>
                    <a:pt x="1408" y="135"/>
                  </a:lnTo>
                  <a:lnTo>
                    <a:pt x="1412" y="136"/>
                  </a:lnTo>
                  <a:lnTo>
                    <a:pt x="1413" y="128"/>
                  </a:lnTo>
                  <a:lnTo>
                    <a:pt x="1417" y="141"/>
                  </a:lnTo>
                  <a:lnTo>
                    <a:pt x="1420" y="138"/>
                  </a:lnTo>
                  <a:lnTo>
                    <a:pt x="1422" y="131"/>
                  </a:lnTo>
                  <a:lnTo>
                    <a:pt x="1425" y="131"/>
                  </a:lnTo>
                  <a:lnTo>
                    <a:pt x="1427" y="128"/>
                  </a:lnTo>
                  <a:lnTo>
                    <a:pt x="1430" y="143"/>
                  </a:lnTo>
                  <a:lnTo>
                    <a:pt x="1433" y="135"/>
                  </a:lnTo>
                  <a:lnTo>
                    <a:pt x="1435" y="130"/>
                  </a:lnTo>
                  <a:lnTo>
                    <a:pt x="1438" y="118"/>
                  </a:lnTo>
                  <a:lnTo>
                    <a:pt x="1442" y="111"/>
                  </a:lnTo>
                  <a:lnTo>
                    <a:pt x="1443" y="130"/>
                  </a:lnTo>
                  <a:lnTo>
                    <a:pt x="1447" y="133"/>
                  </a:lnTo>
                  <a:lnTo>
                    <a:pt x="1448" y="136"/>
                  </a:lnTo>
                  <a:lnTo>
                    <a:pt x="1452" y="141"/>
                  </a:lnTo>
                  <a:lnTo>
                    <a:pt x="1455" y="126"/>
                  </a:lnTo>
                  <a:lnTo>
                    <a:pt x="1457" y="135"/>
                  </a:lnTo>
                  <a:lnTo>
                    <a:pt x="1460" y="138"/>
                  </a:lnTo>
                  <a:lnTo>
                    <a:pt x="1463" y="130"/>
                  </a:lnTo>
                  <a:lnTo>
                    <a:pt x="1465" y="130"/>
                  </a:lnTo>
                  <a:lnTo>
                    <a:pt x="1468" y="116"/>
                  </a:lnTo>
                  <a:lnTo>
                    <a:pt x="1470" y="136"/>
                  </a:lnTo>
                  <a:lnTo>
                    <a:pt x="1473" y="133"/>
                  </a:lnTo>
                  <a:lnTo>
                    <a:pt x="1476" y="128"/>
                  </a:lnTo>
                  <a:lnTo>
                    <a:pt x="1478" y="141"/>
                  </a:lnTo>
                  <a:lnTo>
                    <a:pt x="1481" y="136"/>
                  </a:lnTo>
                  <a:lnTo>
                    <a:pt x="1485" y="140"/>
                  </a:lnTo>
                  <a:lnTo>
                    <a:pt x="1486" y="145"/>
                  </a:lnTo>
                  <a:lnTo>
                    <a:pt x="1490" y="130"/>
                  </a:lnTo>
                  <a:lnTo>
                    <a:pt x="1491" y="128"/>
                  </a:lnTo>
                  <a:lnTo>
                    <a:pt x="1495" y="131"/>
                  </a:lnTo>
                  <a:lnTo>
                    <a:pt x="1498" y="138"/>
                  </a:lnTo>
                  <a:lnTo>
                    <a:pt x="1500" y="145"/>
                  </a:lnTo>
                  <a:lnTo>
                    <a:pt x="1503" y="145"/>
                  </a:lnTo>
                  <a:lnTo>
                    <a:pt x="1506" y="141"/>
                  </a:lnTo>
                  <a:lnTo>
                    <a:pt x="1508" y="141"/>
                  </a:lnTo>
                  <a:lnTo>
                    <a:pt x="1511" y="141"/>
                  </a:lnTo>
                  <a:lnTo>
                    <a:pt x="1515" y="133"/>
                  </a:lnTo>
                  <a:lnTo>
                    <a:pt x="1516" y="135"/>
                  </a:lnTo>
                  <a:lnTo>
                    <a:pt x="1520" y="136"/>
                  </a:lnTo>
                  <a:lnTo>
                    <a:pt x="1521" y="138"/>
                  </a:lnTo>
                  <a:lnTo>
                    <a:pt x="1525" y="141"/>
                  </a:lnTo>
                  <a:lnTo>
                    <a:pt x="1528" y="135"/>
                  </a:lnTo>
                  <a:lnTo>
                    <a:pt x="1530" y="140"/>
                  </a:lnTo>
                  <a:lnTo>
                    <a:pt x="1533" y="141"/>
                  </a:lnTo>
                  <a:lnTo>
                    <a:pt x="1535" y="143"/>
                  </a:lnTo>
                  <a:lnTo>
                    <a:pt x="1538" y="145"/>
                  </a:lnTo>
                  <a:lnTo>
                    <a:pt x="1541" y="141"/>
                  </a:lnTo>
                  <a:lnTo>
                    <a:pt x="1543" y="140"/>
                  </a:lnTo>
                  <a:lnTo>
                    <a:pt x="1546" y="138"/>
                  </a:lnTo>
                  <a:lnTo>
                    <a:pt x="1550" y="143"/>
                  </a:lnTo>
                  <a:lnTo>
                    <a:pt x="1551" y="135"/>
                  </a:lnTo>
                  <a:lnTo>
                    <a:pt x="1554" y="136"/>
                  </a:lnTo>
                  <a:lnTo>
                    <a:pt x="1556" y="135"/>
                  </a:lnTo>
                  <a:lnTo>
                    <a:pt x="1559" y="131"/>
                  </a:lnTo>
                  <a:lnTo>
                    <a:pt x="1563" y="140"/>
                  </a:lnTo>
                  <a:lnTo>
                    <a:pt x="1564" y="131"/>
                  </a:lnTo>
                  <a:lnTo>
                    <a:pt x="1568" y="140"/>
                  </a:lnTo>
                  <a:lnTo>
                    <a:pt x="1571" y="140"/>
                  </a:lnTo>
                  <a:lnTo>
                    <a:pt x="1573" y="136"/>
                  </a:lnTo>
                  <a:lnTo>
                    <a:pt x="1576" y="145"/>
                  </a:lnTo>
                  <a:lnTo>
                    <a:pt x="1579" y="138"/>
                  </a:lnTo>
                  <a:lnTo>
                    <a:pt x="1581" y="140"/>
                  </a:lnTo>
                  <a:lnTo>
                    <a:pt x="1584" y="145"/>
                  </a:lnTo>
                  <a:lnTo>
                    <a:pt x="1586" y="140"/>
                  </a:lnTo>
                  <a:lnTo>
                    <a:pt x="1589" y="138"/>
                  </a:lnTo>
                  <a:lnTo>
                    <a:pt x="1593" y="140"/>
                  </a:lnTo>
                  <a:lnTo>
                    <a:pt x="1594" y="145"/>
                  </a:lnTo>
                  <a:lnTo>
                    <a:pt x="1598" y="130"/>
                  </a:lnTo>
                  <a:lnTo>
                    <a:pt x="1601" y="135"/>
                  </a:lnTo>
                  <a:lnTo>
                    <a:pt x="1603" y="138"/>
                  </a:lnTo>
                  <a:lnTo>
                    <a:pt x="1606" y="141"/>
                  </a:lnTo>
                  <a:lnTo>
                    <a:pt x="1608" y="136"/>
                  </a:lnTo>
                  <a:lnTo>
                    <a:pt x="1611" y="136"/>
                  </a:lnTo>
                  <a:lnTo>
                    <a:pt x="1614" y="140"/>
                  </a:lnTo>
                  <a:lnTo>
                    <a:pt x="1616" y="135"/>
                  </a:lnTo>
                  <a:lnTo>
                    <a:pt x="1619" y="140"/>
                  </a:lnTo>
                  <a:lnTo>
                    <a:pt x="1621" y="138"/>
                  </a:lnTo>
                  <a:lnTo>
                    <a:pt x="1624" y="138"/>
                  </a:lnTo>
                  <a:lnTo>
                    <a:pt x="1627" y="135"/>
                  </a:lnTo>
                  <a:lnTo>
                    <a:pt x="1629" y="138"/>
                  </a:lnTo>
                  <a:lnTo>
                    <a:pt x="1632" y="136"/>
                  </a:lnTo>
                  <a:lnTo>
                    <a:pt x="1636" y="140"/>
                  </a:lnTo>
                  <a:lnTo>
                    <a:pt x="1637" y="140"/>
                  </a:lnTo>
                  <a:lnTo>
                    <a:pt x="1641" y="136"/>
                  </a:lnTo>
                  <a:lnTo>
                    <a:pt x="1644" y="136"/>
                  </a:lnTo>
                  <a:lnTo>
                    <a:pt x="1646" y="141"/>
                  </a:lnTo>
                  <a:lnTo>
                    <a:pt x="1649" y="145"/>
                  </a:lnTo>
                  <a:lnTo>
                    <a:pt x="1651" y="135"/>
                  </a:lnTo>
                  <a:lnTo>
                    <a:pt x="1654" y="141"/>
                  </a:lnTo>
                  <a:lnTo>
                    <a:pt x="1657" y="135"/>
                  </a:lnTo>
                  <a:lnTo>
                    <a:pt x="1659" y="141"/>
                  </a:lnTo>
                  <a:lnTo>
                    <a:pt x="1662" y="128"/>
                  </a:lnTo>
                  <a:lnTo>
                    <a:pt x="1666" y="133"/>
                  </a:lnTo>
                  <a:lnTo>
                    <a:pt x="1667" y="135"/>
                  </a:lnTo>
                  <a:lnTo>
                    <a:pt x="1671" y="135"/>
                  </a:lnTo>
                  <a:lnTo>
                    <a:pt x="1672" y="143"/>
                  </a:lnTo>
                  <a:lnTo>
                    <a:pt x="1676" y="143"/>
                  </a:lnTo>
                  <a:lnTo>
                    <a:pt x="1679" y="131"/>
                  </a:lnTo>
                  <a:lnTo>
                    <a:pt x="1681" y="140"/>
                  </a:lnTo>
                  <a:lnTo>
                    <a:pt x="1684" y="140"/>
                  </a:lnTo>
                  <a:lnTo>
                    <a:pt x="1686" y="136"/>
                  </a:lnTo>
                  <a:lnTo>
                    <a:pt x="1689" y="133"/>
                  </a:lnTo>
                  <a:lnTo>
                    <a:pt x="1692" y="126"/>
                  </a:lnTo>
                  <a:lnTo>
                    <a:pt x="1694" y="140"/>
                  </a:lnTo>
                  <a:lnTo>
                    <a:pt x="1697" y="123"/>
                  </a:lnTo>
                  <a:lnTo>
                    <a:pt x="1701" y="140"/>
                  </a:lnTo>
                  <a:lnTo>
                    <a:pt x="1702" y="138"/>
                  </a:lnTo>
                  <a:lnTo>
                    <a:pt x="1705" y="138"/>
                  </a:lnTo>
                  <a:lnTo>
                    <a:pt x="1709" y="136"/>
                  </a:lnTo>
                  <a:lnTo>
                    <a:pt x="1710" y="140"/>
                  </a:lnTo>
                  <a:lnTo>
                    <a:pt x="1714" y="135"/>
                  </a:lnTo>
                  <a:lnTo>
                    <a:pt x="1715" y="140"/>
                  </a:lnTo>
                  <a:lnTo>
                    <a:pt x="1719" y="141"/>
                  </a:lnTo>
                  <a:lnTo>
                    <a:pt x="1722" y="130"/>
                  </a:lnTo>
                  <a:lnTo>
                    <a:pt x="1724" y="143"/>
                  </a:lnTo>
                  <a:lnTo>
                    <a:pt x="1727" y="138"/>
                  </a:lnTo>
                  <a:lnTo>
                    <a:pt x="1730" y="135"/>
                  </a:lnTo>
                  <a:lnTo>
                    <a:pt x="1732" y="135"/>
                  </a:lnTo>
                  <a:lnTo>
                    <a:pt x="1735" y="130"/>
                  </a:lnTo>
                  <a:lnTo>
                    <a:pt x="1737" y="138"/>
                  </a:lnTo>
                  <a:lnTo>
                    <a:pt x="1740" y="143"/>
                  </a:lnTo>
                  <a:lnTo>
                    <a:pt x="1744" y="138"/>
                  </a:lnTo>
                  <a:lnTo>
                    <a:pt x="1745" y="140"/>
                  </a:lnTo>
                  <a:lnTo>
                    <a:pt x="1749" y="143"/>
                  </a:lnTo>
                  <a:lnTo>
                    <a:pt x="1752" y="136"/>
                  </a:lnTo>
                  <a:lnTo>
                    <a:pt x="1754" y="138"/>
                  </a:lnTo>
                  <a:lnTo>
                    <a:pt x="1757" y="131"/>
                  </a:lnTo>
                  <a:lnTo>
                    <a:pt x="1759" y="135"/>
                  </a:lnTo>
                  <a:lnTo>
                    <a:pt x="1762" y="136"/>
                  </a:lnTo>
                  <a:lnTo>
                    <a:pt x="1765" y="141"/>
                  </a:lnTo>
                  <a:lnTo>
                    <a:pt x="1767" y="141"/>
                  </a:lnTo>
                  <a:lnTo>
                    <a:pt x="1770" y="140"/>
                  </a:lnTo>
                  <a:lnTo>
                    <a:pt x="1774" y="143"/>
                  </a:lnTo>
                  <a:lnTo>
                    <a:pt x="1775" y="145"/>
                  </a:lnTo>
                  <a:lnTo>
                    <a:pt x="1778" y="141"/>
                  </a:lnTo>
                  <a:lnTo>
                    <a:pt x="1780" y="135"/>
                  </a:lnTo>
                  <a:lnTo>
                    <a:pt x="1783" y="136"/>
                  </a:lnTo>
                  <a:lnTo>
                    <a:pt x="1787" y="128"/>
                  </a:lnTo>
                  <a:lnTo>
                    <a:pt x="1788" y="133"/>
                  </a:lnTo>
                  <a:lnTo>
                    <a:pt x="1792" y="141"/>
                  </a:lnTo>
                  <a:lnTo>
                    <a:pt x="1795" y="138"/>
                  </a:lnTo>
                  <a:lnTo>
                    <a:pt x="1797" y="123"/>
                  </a:lnTo>
                  <a:lnTo>
                    <a:pt x="1800" y="136"/>
                  </a:lnTo>
                  <a:lnTo>
                    <a:pt x="1802" y="133"/>
                  </a:lnTo>
                  <a:lnTo>
                    <a:pt x="1805" y="138"/>
                  </a:lnTo>
                  <a:lnTo>
                    <a:pt x="1808" y="141"/>
                  </a:lnTo>
                  <a:lnTo>
                    <a:pt x="1810" y="133"/>
                  </a:lnTo>
                  <a:lnTo>
                    <a:pt x="1813" y="121"/>
                  </a:lnTo>
                  <a:lnTo>
                    <a:pt x="1817" y="131"/>
                  </a:lnTo>
                  <a:lnTo>
                    <a:pt x="1818" y="135"/>
                  </a:lnTo>
                  <a:lnTo>
                    <a:pt x="1822" y="135"/>
                  </a:lnTo>
                  <a:lnTo>
                    <a:pt x="1823" y="131"/>
                  </a:lnTo>
                  <a:lnTo>
                    <a:pt x="1827" y="128"/>
                  </a:lnTo>
                  <a:lnTo>
                    <a:pt x="1830" y="128"/>
                  </a:lnTo>
                  <a:lnTo>
                    <a:pt x="1832" y="141"/>
                  </a:lnTo>
                  <a:lnTo>
                    <a:pt x="1835" y="133"/>
                  </a:lnTo>
                  <a:lnTo>
                    <a:pt x="1838" y="135"/>
                  </a:lnTo>
                  <a:lnTo>
                    <a:pt x="1840" y="120"/>
                  </a:lnTo>
                  <a:lnTo>
                    <a:pt x="1843" y="123"/>
                  </a:lnTo>
                  <a:lnTo>
                    <a:pt x="1847" y="133"/>
                  </a:lnTo>
                  <a:lnTo>
                    <a:pt x="1848" y="136"/>
                  </a:lnTo>
                  <a:lnTo>
                    <a:pt x="1851" y="121"/>
                  </a:lnTo>
                  <a:lnTo>
                    <a:pt x="1853" y="120"/>
                  </a:lnTo>
                  <a:lnTo>
                    <a:pt x="1856" y="133"/>
                  </a:lnTo>
                  <a:lnTo>
                    <a:pt x="1860" y="136"/>
                  </a:lnTo>
                  <a:lnTo>
                    <a:pt x="1861" y="133"/>
                  </a:lnTo>
                  <a:lnTo>
                    <a:pt x="1865" y="108"/>
                  </a:lnTo>
                  <a:lnTo>
                    <a:pt x="1866" y="115"/>
                  </a:lnTo>
                  <a:lnTo>
                    <a:pt x="1870" y="135"/>
                  </a:lnTo>
                  <a:lnTo>
                    <a:pt x="1873" y="115"/>
                  </a:lnTo>
                  <a:lnTo>
                    <a:pt x="1875" y="110"/>
                  </a:lnTo>
                  <a:lnTo>
                    <a:pt x="1878" y="121"/>
                  </a:lnTo>
                  <a:lnTo>
                    <a:pt x="1881" y="131"/>
                  </a:lnTo>
                  <a:lnTo>
                    <a:pt x="1883" y="118"/>
                  </a:lnTo>
                  <a:lnTo>
                    <a:pt x="1886" y="130"/>
                  </a:lnTo>
                  <a:lnTo>
                    <a:pt x="1888" y="111"/>
                  </a:lnTo>
                  <a:lnTo>
                    <a:pt x="1891" y="98"/>
                  </a:lnTo>
                  <a:lnTo>
                    <a:pt x="1895" y="125"/>
                  </a:lnTo>
                  <a:lnTo>
                    <a:pt x="1896" y="116"/>
                  </a:lnTo>
                  <a:lnTo>
                    <a:pt x="1900" y="118"/>
                  </a:lnTo>
                  <a:lnTo>
                    <a:pt x="1903" y="97"/>
                  </a:lnTo>
                  <a:lnTo>
                    <a:pt x="1905" y="123"/>
                  </a:lnTo>
                  <a:lnTo>
                    <a:pt x="1908" y="90"/>
                  </a:lnTo>
                  <a:lnTo>
                    <a:pt x="1911" y="77"/>
                  </a:lnTo>
                  <a:lnTo>
                    <a:pt x="1913" y="108"/>
                  </a:lnTo>
                  <a:lnTo>
                    <a:pt x="1916" y="113"/>
                  </a:lnTo>
                  <a:lnTo>
                    <a:pt x="1918" y="101"/>
                  </a:lnTo>
                  <a:lnTo>
                    <a:pt x="1921" y="73"/>
                  </a:lnTo>
                  <a:lnTo>
                    <a:pt x="1925" y="82"/>
                  </a:lnTo>
                  <a:lnTo>
                    <a:pt x="1926" y="97"/>
                  </a:lnTo>
                  <a:lnTo>
                    <a:pt x="1929" y="75"/>
                  </a:lnTo>
                  <a:lnTo>
                    <a:pt x="1933" y="65"/>
                  </a:lnTo>
                  <a:lnTo>
                    <a:pt x="1934" y="105"/>
                  </a:lnTo>
                  <a:lnTo>
                    <a:pt x="1938" y="98"/>
                  </a:lnTo>
                  <a:lnTo>
                    <a:pt x="1939" y="55"/>
                  </a:lnTo>
                  <a:lnTo>
                    <a:pt x="1943" y="9"/>
                  </a:lnTo>
                  <a:lnTo>
                    <a:pt x="1946" y="25"/>
                  </a:lnTo>
                  <a:lnTo>
                    <a:pt x="1948" y="48"/>
                  </a:lnTo>
                  <a:lnTo>
                    <a:pt x="1951" y="83"/>
                  </a:lnTo>
                  <a:lnTo>
                    <a:pt x="1953" y="111"/>
                  </a:lnTo>
                  <a:lnTo>
                    <a:pt x="1956" y="95"/>
                  </a:lnTo>
                  <a:lnTo>
                    <a:pt x="1959" y="98"/>
                  </a:lnTo>
                  <a:lnTo>
                    <a:pt x="1961" y="93"/>
                  </a:lnTo>
                  <a:lnTo>
                    <a:pt x="1964" y="67"/>
                  </a:lnTo>
                  <a:lnTo>
                    <a:pt x="1968" y="92"/>
                  </a:lnTo>
                  <a:lnTo>
                    <a:pt x="1969" y="110"/>
                  </a:lnTo>
                  <a:lnTo>
                    <a:pt x="1973" y="145"/>
                  </a:lnTo>
                  <a:lnTo>
                    <a:pt x="1976" y="110"/>
                  </a:lnTo>
                  <a:lnTo>
                    <a:pt x="1978" y="125"/>
                  </a:lnTo>
                  <a:lnTo>
                    <a:pt x="1981" y="106"/>
                  </a:lnTo>
                  <a:lnTo>
                    <a:pt x="1983" y="128"/>
                  </a:lnTo>
                  <a:lnTo>
                    <a:pt x="1986" y="125"/>
                  </a:lnTo>
                  <a:lnTo>
                    <a:pt x="1989" y="120"/>
                  </a:lnTo>
                  <a:lnTo>
                    <a:pt x="1991" y="126"/>
                  </a:lnTo>
                  <a:lnTo>
                    <a:pt x="1994" y="141"/>
                  </a:lnTo>
                  <a:lnTo>
                    <a:pt x="1998" y="133"/>
                  </a:lnTo>
                  <a:lnTo>
                    <a:pt x="1999" y="123"/>
                  </a:lnTo>
                  <a:lnTo>
                    <a:pt x="2002" y="130"/>
                  </a:lnTo>
                  <a:lnTo>
                    <a:pt x="2004" y="138"/>
                  </a:lnTo>
                  <a:lnTo>
                    <a:pt x="2007" y="136"/>
                  </a:lnTo>
                  <a:lnTo>
                    <a:pt x="2011" y="130"/>
                  </a:lnTo>
                  <a:lnTo>
                    <a:pt x="2012" y="128"/>
                  </a:lnTo>
                  <a:lnTo>
                    <a:pt x="2016" y="126"/>
                  </a:lnTo>
                  <a:lnTo>
                    <a:pt x="2019" y="130"/>
                  </a:lnTo>
                  <a:lnTo>
                    <a:pt x="2021" y="130"/>
                  </a:lnTo>
                  <a:lnTo>
                    <a:pt x="2024" y="12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4" name="Freeform 428"/>
            <p:cNvSpPr>
              <a:spLocks/>
            </p:cNvSpPr>
            <p:nvPr/>
          </p:nvSpPr>
          <p:spPr bwMode="auto">
            <a:xfrm>
              <a:off x="2693" y="3431"/>
              <a:ext cx="491" cy="35"/>
            </a:xfrm>
            <a:custGeom>
              <a:avLst/>
              <a:gdLst>
                <a:gd name="T0" fmla="*/ 5 w 491"/>
                <a:gd name="T1" fmla="*/ 18 h 35"/>
                <a:gd name="T2" fmla="*/ 13 w 491"/>
                <a:gd name="T3" fmla="*/ 18 h 35"/>
                <a:gd name="T4" fmla="*/ 22 w 491"/>
                <a:gd name="T5" fmla="*/ 23 h 35"/>
                <a:gd name="T6" fmla="*/ 30 w 491"/>
                <a:gd name="T7" fmla="*/ 8 h 35"/>
                <a:gd name="T8" fmla="*/ 38 w 491"/>
                <a:gd name="T9" fmla="*/ 21 h 35"/>
                <a:gd name="T10" fmla="*/ 45 w 491"/>
                <a:gd name="T11" fmla="*/ 20 h 35"/>
                <a:gd name="T12" fmla="*/ 53 w 491"/>
                <a:gd name="T13" fmla="*/ 18 h 35"/>
                <a:gd name="T14" fmla="*/ 61 w 491"/>
                <a:gd name="T15" fmla="*/ 10 h 35"/>
                <a:gd name="T16" fmla="*/ 70 w 491"/>
                <a:gd name="T17" fmla="*/ 23 h 35"/>
                <a:gd name="T18" fmla="*/ 78 w 491"/>
                <a:gd name="T19" fmla="*/ 10 h 35"/>
                <a:gd name="T20" fmla="*/ 86 w 491"/>
                <a:gd name="T21" fmla="*/ 23 h 35"/>
                <a:gd name="T22" fmla="*/ 95 w 491"/>
                <a:gd name="T23" fmla="*/ 20 h 35"/>
                <a:gd name="T24" fmla="*/ 103 w 491"/>
                <a:gd name="T25" fmla="*/ 18 h 35"/>
                <a:gd name="T26" fmla="*/ 110 w 491"/>
                <a:gd name="T27" fmla="*/ 0 h 35"/>
                <a:gd name="T28" fmla="*/ 118 w 491"/>
                <a:gd name="T29" fmla="*/ 11 h 35"/>
                <a:gd name="T30" fmla="*/ 126 w 491"/>
                <a:gd name="T31" fmla="*/ 15 h 35"/>
                <a:gd name="T32" fmla="*/ 134 w 491"/>
                <a:gd name="T33" fmla="*/ 31 h 35"/>
                <a:gd name="T34" fmla="*/ 143 w 491"/>
                <a:gd name="T35" fmla="*/ 18 h 35"/>
                <a:gd name="T36" fmla="*/ 151 w 491"/>
                <a:gd name="T37" fmla="*/ 25 h 35"/>
                <a:gd name="T38" fmla="*/ 159 w 491"/>
                <a:gd name="T39" fmla="*/ 30 h 35"/>
                <a:gd name="T40" fmla="*/ 168 w 491"/>
                <a:gd name="T41" fmla="*/ 30 h 35"/>
                <a:gd name="T42" fmla="*/ 174 w 491"/>
                <a:gd name="T43" fmla="*/ 28 h 35"/>
                <a:gd name="T44" fmla="*/ 183 w 491"/>
                <a:gd name="T45" fmla="*/ 25 h 35"/>
                <a:gd name="T46" fmla="*/ 191 w 491"/>
                <a:gd name="T47" fmla="*/ 25 h 35"/>
                <a:gd name="T48" fmla="*/ 199 w 491"/>
                <a:gd name="T49" fmla="*/ 25 h 35"/>
                <a:gd name="T50" fmla="*/ 207 w 491"/>
                <a:gd name="T51" fmla="*/ 30 h 35"/>
                <a:gd name="T52" fmla="*/ 216 w 491"/>
                <a:gd name="T53" fmla="*/ 31 h 35"/>
                <a:gd name="T54" fmla="*/ 224 w 491"/>
                <a:gd name="T55" fmla="*/ 26 h 35"/>
                <a:gd name="T56" fmla="*/ 232 w 491"/>
                <a:gd name="T57" fmla="*/ 33 h 35"/>
                <a:gd name="T58" fmla="*/ 239 w 491"/>
                <a:gd name="T59" fmla="*/ 26 h 35"/>
                <a:gd name="T60" fmla="*/ 247 w 491"/>
                <a:gd name="T61" fmla="*/ 35 h 35"/>
                <a:gd name="T62" fmla="*/ 256 w 491"/>
                <a:gd name="T63" fmla="*/ 33 h 35"/>
                <a:gd name="T64" fmla="*/ 264 w 491"/>
                <a:gd name="T65" fmla="*/ 28 h 35"/>
                <a:gd name="T66" fmla="*/ 272 w 491"/>
                <a:gd name="T67" fmla="*/ 28 h 35"/>
                <a:gd name="T68" fmla="*/ 280 w 491"/>
                <a:gd name="T69" fmla="*/ 30 h 35"/>
                <a:gd name="T70" fmla="*/ 289 w 491"/>
                <a:gd name="T71" fmla="*/ 31 h 35"/>
                <a:gd name="T72" fmla="*/ 297 w 491"/>
                <a:gd name="T73" fmla="*/ 31 h 35"/>
                <a:gd name="T74" fmla="*/ 305 w 491"/>
                <a:gd name="T75" fmla="*/ 30 h 35"/>
                <a:gd name="T76" fmla="*/ 312 w 491"/>
                <a:gd name="T77" fmla="*/ 33 h 35"/>
                <a:gd name="T78" fmla="*/ 320 w 491"/>
                <a:gd name="T79" fmla="*/ 31 h 35"/>
                <a:gd name="T80" fmla="*/ 329 w 491"/>
                <a:gd name="T81" fmla="*/ 28 h 35"/>
                <a:gd name="T82" fmla="*/ 337 w 491"/>
                <a:gd name="T83" fmla="*/ 33 h 35"/>
                <a:gd name="T84" fmla="*/ 345 w 491"/>
                <a:gd name="T85" fmla="*/ 28 h 35"/>
                <a:gd name="T86" fmla="*/ 354 w 491"/>
                <a:gd name="T87" fmla="*/ 21 h 35"/>
                <a:gd name="T88" fmla="*/ 362 w 491"/>
                <a:gd name="T89" fmla="*/ 30 h 35"/>
                <a:gd name="T90" fmla="*/ 370 w 491"/>
                <a:gd name="T91" fmla="*/ 33 h 35"/>
                <a:gd name="T92" fmla="*/ 377 w 491"/>
                <a:gd name="T93" fmla="*/ 35 h 35"/>
                <a:gd name="T94" fmla="*/ 385 w 491"/>
                <a:gd name="T95" fmla="*/ 30 h 35"/>
                <a:gd name="T96" fmla="*/ 393 w 491"/>
                <a:gd name="T97" fmla="*/ 31 h 35"/>
                <a:gd name="T98" fmla="*/ 402 w 491"/>
                <a:gd name="T99" fmla="*/ 30 h 35"/>
                <a:gd name="T100" fmla="*/ 410 w 491"/>
                <a:gd name="T101" fmla="*/ 23 h 35"/>
                <a:gd name="T102" fmla="*/ 418 w 491"/>
                <a:gd name="T103" fmla="*/ 28 h 35"/>
                <a:gd name="T104" fmla="*/ 427 w 491"/>
                <a:gd name="T105" fmla="*/ 30 h 35"/>
                <a:gd name="T106" fmla="*/ 435 w 491"/>
                <a:gd name="T107" fmla="*/ 31 h 35"/>
                <a:gd name="T108" fmla="*/ 441 w 491"/>
                <a:gd name="T109" fmla="*/ 35 h 35"/>
                <a:gd name="T110" fmla="*/ 450 w 491"/>
                <a:gd name="T111" fmla="*/ 21 h 35"/>
                <a:gd name="T112" fmla="*/ 458 w 491"/>
                <a:gd name="T113" fmla="*/ 33 h 35"/>
                <a:gd name="T114" fmla="*/ 466 w 491"/>
                <a:gd name="T115" fmla="*/ 33 h 35"/>
                <a:gd name="T116" fmla="*/ 475 w 491"/>
                <a:gd name="T117" fmla="*/ 33 h 35"/>
                <a:gd name="T118" fmla="*/ 483 w 491"/>
                <a:gd name="T119" fmla="*/ 25 h 35"/>
                <a:gd name="T120" fmla="*/ 491 w 491"/>
                <a:gd name="T121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35">
                  <a:moveTo>
                    <a:pt x="0" y="18"/>
                  </a:moveTo>
                  <a:lnTo>
                    <a:pt x="2" y="20"/>
                  </a:lnTo>
                  <a:lnTo>
                    <a:pt x="5" y="18"/>
                  </a:lnTo>
                  <a:lnTo>
                    <a:pt x="8" y="23"/>
                  </a:lnTo>
                  <a:lnTo>
                    <a:pt x="10" y="13"/>
                  </a:lnTo>
                  <a:lnTo>
                    <a:pt x="13" y="18"/>
                  </a:lnTo>
                  <a:lnTo>
                    <a:pt x="17" y="20"/>
                  </a:lnTo>
                  <a:lnTo>
                    <a:pt x="18" y="18"/>
                  </a:lnTo>
                  <a:lnTo>
                    <a:pt x="22" y="23"/>
                  </a:lnTo>
                  <a:lnTo>
                    <a:pt x="23" y="26"/>
                  </a:lnTo>
                  <a:lnTo>
                    <a:pt x="27" y="25"/>
                  </a:lnTo>
                  <a:lnTo>
                    <a:pt x="30" y="8"/>
                  </a:lnTo>
                  <a:lnTo>
                    <a:pt x="32" y="35"/>
                  </a:lnTo>
                  <a:lnTo>
                    <a:pt x="35" y="18"/>
                  </a:lnTo>
                  <a:lnTo>
                    <a:pt x="38" y="21"/>
                  </a:lnTo>
                  <a:lnTo>
                    <a:pt x="40" y="10"/>
                  </a:lnTo>
                  <a:lnTo>
                    <a:pt x="43" y="30"/>
                  </a:lnTo>
                  <a:lnTo>
                    <a:pt x="45" y="20"/>
                  </a:lnTo>
                  <a:lnTo>
                    <a:pt x="48" y="26"/>
                  </a:lnTo>
                  <a:lnTo>
                    <a:pt x="52" y="21"/>
                  </a:lnTo>
                  <a:lnTo>
                    <a:pt x="53" y="18"/>
                  </a:lnTo>
                  <a:lnTo>
                    <a:pt x="56" y="8"/>
                  </a:lnTo>
                  <a:lnTo>
                    <a:pt x="60" y="28"/>
                  </a:lnTo>
                  <a:lnTo>
                    <a:pt x="61" y="10"/>
                  </a:lnTo>
                  <a:lnTo>
                    <a:pt x="65" y="30"/>
                  </a:lnTo>
                  <a:lnTo>
                    <a:pt x="66" y="25"/>
                  </a:lnTo>
                  <a:lnTo>
                    <a:pt x="70" y="23"/>
                  </a:lnTo>
                  <a:lnTo>
                    <a:pt x="73" y="35"/>
                  </a:lnTo>
                  <a:lnTo>
                    <a:pt x="75" y="5"/>
                  </a:lnTo>
                  <a:lnTo>
                    <a:pt x="78" y="10"/>
                  </a:lnTo>
                  <a:lnTo>
                    <a:pt x="81" y="21"/>
                  </a:lnTo>
                  <a:lnTo>
                    <a:pt x="83" y="25"/>
                  </a:lnTo>
                  <a:lnTo>
                    <a:pt x="86" y="23"/>
                  </a:lnTo>
                  <a:lnTo>
                    <a:pt x="88" y="8"/>
                  </a:lnTo>
                  <a:lnTo>
                    <a:pt x="91" y="15"/>
                  </a:lnTo>
                  <a:lnTo>
                    <a:pt x="95" y="20"/>
                  </a:lnTo>
                  <a:lnTo>
                    <a:pt x="96" y="16"/>
                  </a:lnTo>
                  <a:lnTo>
                    <a:pt x="100" y="6"/>
                  </a:lnTo>
                  <a:lnTo>
                    <a:pt x="103" y="18"/>
                  </a:lnTo>
                  <a:lnTo>
                    <a:pt x="105" y="31"/>
                  </a:lnTo>
                  <a:lnTo>
                    <a:pt x="108" y="20"/>
                  </a:lnTo>
                  <a:lnTo>
                    <a:pt x="110" y="0"/>
                  </a:lnTo>
                  <a:lnTo>
                    <a:pt x="113" y="35"/>
                  </a:lnTo>
                  <a:lnTo>
                    <a:pt x="116" y="13"/>
                  </a:lnTo>
                  <a:lnTo>
                    <a:pt x="118" y="11"/>
                  </a:lnTo>
                  <a:lnTo>
                    <a:pt x="121" y="25"/>
                  </a:lnTo>
                  <a:lnTo>
                    <a:pt x="125" y="30"/>
                  </a:lnTo>
                  <a:lnTo>
                    <a:pt x="126" y="15"/>
                  </a:lnTo>
                  <a:lnTo>
                    <a:pt x="129" y="28"/>
                  </a:lnTo>
                  <a:lnTo>
                    <a:pt x="131" y="20"/>
                  </a:lnTo>
                  <a:lnTo>
                    <a:pt x="134" y="31"/>
                  </a:lnTo>
                  <a:lnTo>
                    <a:pt x="138" y="33"/>
                  </a:lnTo>
                  <a:lnTo>
                    <a:pt x="139" y="25"/>
                  </a:lnTo>
                  <a:lnTo>
                    <a:pt x="143" y="18"/>
                  </a:lnTo>
                  <a:lnTo>
                    <a:pt x="146" y="26"/>
                  </a:lnTo>
                  <a:lnTo>
                    <a:pt x="148" y="33"/>
                  </a:lnTo>
                  <a:lnTo>
                    <a:pt x="151" y="25"/>
                  </a:lnTo>
                  <a:lnTo>
                    <a:pt x="154" y="21"/>
                  </a:lnTo>
                  <a:lnTo>
                    <a:pt x="156" y="18"/>
                  </a:lnTo>
                  <a:lnTo>
                    <a:pt x="159" y="30"/>
                  </a:lnTo>
                  <a:lnTo>
                    <a:pt x="161" y="26"/>
                  </a:lnTo>
                  <a:lnTo>
                    <a:pt x="164" y="30"/>
                  </a:lnTo>
                  <a:lnTo>
                    <a:pt x="168" y="30"/>
                  </a:lnTo>
                  <a:lnTo>
                    <a:pt x="169" y="18"/>
                  </a:lnTo>
                  <a:lnTo>
                    <a:pt x="173" y="23"/>
                  </a:lnTo>
                  <a:lnTo>
                    <a:pt x="174" y="28"/>
                  </a:lnTo>
                  <a:lnTo>
                    <a:pt x="178" y="13"/>
                  </a:lnTo>
                  <a:lnTo>
                    <a:pt x="181" y="26"/>
                  </a:lnTo>
                  <a:lnTo>
                    <a:pt x="183" y="25"/>
                  </a:lnTo>
                  <a:lnTo>
                    <a:pt x="186" y="21"/>
                  </a:lnTo>
                  <a:lnTo>
                    <a:pt x="189" y="25"/>
                  </a:lnTo>
                  <a:lnTo>
                    <a:pt x="191" y="25"/>
                  </a:lnTo>
                  <a:lnTo>
                    <a:pt x="194" y="23"/>
                  </a:lnTo>
                  <a:lnTo>
                    <a:pt x="196" y="26"/>
                  </a:lnTo>
                  <a:lnTo>
                    <a:pt x="199" y="25"/>
                  </a:lnTo>
                  <a:lnTo>
                    <a:pt x="203" y="21"/>
                  </a:lnTo>
                  <a:lnTo>
                    <a:pt x="204" y="23"/>
                  </a:lnTo>
                  <a:lnTo>
                    <a:pt x="207" y="30"/>
                  </a:lnTo>
                  <a:lnTo>
                    <a:pt x="211" y="28"/>
                  </a:lnTo>
                  <a:lnTo>
                    <a:pt x="212" y="23"/>
                  </a:lnTo>
                  <a:lnTo>
                    <a:pt x="216" y="31"/>
                  </a:lnTo>
                  <a:lnTo>
                    <a:pt x="219" y="23"/>
                  </a:lnTo>
                  <a:lnTo>
                    <a:pt x="221" y="25"/>
                  </a:lnTo>
                  <a:lnTo>
                    <a:pt x="224" y="26"/>
                  </a:lnTo>
                  <a:lnTo>
                    <a:pt x="226" y="31"/>
                  </a:lnTo>
                  <a:lnTo>
                    <a:pt x="229" y="26"/>
                  </a:lnTo>
                  <a:lnTo>
                    <a:pt x="232" y="33"/>
                  </a:lnTo>
                  <a:lnTo>
                    <a:pt x="234" y="28"/>
                  </a:lnTo>
                  <a:lnTo>
                    <a:pt x="237" y="28"/>
                  </a:lnTo>
                  <a:lnTo>
                    <a:pt x="239" y="26"/>
                  </a:lnTo>
                  <a:lnTo>
                    <a:pt x="242" y="31"/>
                  </a:lnTo>
                  <a:lnTo>
                    <a:pt x="246" y="33"/>
                  </a:lnTo>
                  <a:lnTo>
                    <a:pt x="247" y="35"/>
                  </a:lnTo>
                  <a:lnTo>
                    <a:pt x="251" y="31"/>
                  </a:lnTo>
                  <a:lnTo>
                    <a:pt x="254" y="33"/>
                  </a:lnTo>
                  <a:lnTo>
                    <a:pt x="256" y="33"/>
                  </a:lnTo>
                  <a:lnTo>
                    <a:pt x="259" y="30"/>
                  </a:lnTo>
                  <a:lnTo>
                    <a:pt x="262" y="30"/>
                  </a:lnTo>
                  <a:lnTo>
                    <a:pt x="264" y="28"/>
                  </a:lnTo>
                  <a:lnTo>
                    <a:pt x="267" y="35"/>
                  </a:lnTo>
                  <a:lnTo>
                    <a:pt x="269" y="30"/>
                  </a:lnTo>
                  <a:lnTo>
                    <a:pt x="272" y="28"/>
                  </a:lnTo>
                  <a:lnTo>
                    <a:pt x="276" y="31"/>
                  </a:lnTo>
                  <a:lnTo>
                    <a:pt x="277" y="28"/>
                  </a:lnTo>
                  <a:lnTo>
                    <a:pt x="280" y="30"/>
                  </a:lnTo>
                  <a:lnTo>
                    <a:pt x="284" y="33"/>
                  </a:lnTo>
                  <a:lnTo>
                    <a:pt x="285" y="23"/>
                  </a:lnTo>
                  <a:lnTo>
                    <a:pt x="289" y="31"/>
                  </a:lnTo>
                  <a:lnTo>
                    <a:pt x="290" y="33"/>
                  </a:lnTo>
                  <a:lnTo>
                    <a:pt x="294" y="31"/>
                  </a:lnTo>
                  <a:lnTo>
                    <a:pt x="297" y="31"/>
                  </a:lnTo>
                  <a:lnTo>
                    <a:pt x="299" y="30"/>
                  </a:lnTo>
                  <a:lnTo>
                    <a:pt x="302" y="33"/>
                  </a:lnTo>
                  <a:lnTo>
                    <a:pt x="305" y="30"/>
                  </a:lnTo>
                  <a:lnTo>
                    <a:pt x="307" y="33"/>
                  </a:lnTo>
                  <a:lnTo>
                    <a:pt x="310" y="28"/>
                  </a:lnTo>
                  <a:lnTo>
                    <a:pt x="312" y="33"/>
                  </a:lnTo>
                  <a:lnTo>
                    <a:pt x="315" y="26"/>
                  </a:lnTo>
                  <a:lnTo>
                    <a:pt x="319" y="28"/>
                  </a:lnTo>
                  <a:lnTo>
                    <a:pt x="320" y="31"/>
                  </a:lnTo>
                  <a:lnTo>
                    <a:pt x="324" y="31"/>
                  </a:lnTo>
                  <a:lnTo>
                    <a:pt x="327" y="30"/>
                  </a:lnTo>
                  <a:lnTo>
                    <a:pt x="329" y="28"/>
                  </a:lnTo>
                  <a:lnTo>
                    <a:pt x="332" y="35"/>
                  </a:lnTo>
                  <a:lnTo>
                    <a:pt x="334" y="33"/>
                  </a:lnTo>
                  <a:lnTo>
                    <a:pt x="337" y="33"/>
                  </a:lnTo>
                  <a:lnTo>
                    <a:pt x="340" y="31"/>
                  </a:lnTo>
                  <a:lnTo>
                    <a:pt x="342" y="28"/>
                  </a:lnTo>
                  <a:lnTo>
                    <a:pt x="345" y="28"/>
                  </a:lnTo>
                  <a:lnTo>
                    <a:pt x="349" y="30"/>
                  </a:lnTo>
                  <a:lnTo>
                    <a:pt x="350" y="30"/>
                  </a:lnTo>
                  <a:lnTo>
                    <a:pt x="354" y="21"/>
                  </a:lnTo>
                  <a:lnTo>
                    <a:pt x="355" y="23"/>
                  </a:lnTo>
                  <a:lnTo>
                    <a:pt x="358" y="33"/>
                  </a:lnTo>
                  <a:lnTo>
                    <a:pt x="362" y="30"/>
                  </a:lnTo>
                  <a:lnTo>
                    <a:pt x="363" y="26"/>
                  </a:lnTo>
                  <a:lnTo>
                    <a:pt x="367" y="26"/>
                  </a:lnTo>
                  <a:lnTo>
                    <a:pt x="370" y="33"/>
                  </a:lnTo>
                  <a:lnTo>
                    <a:pt x="372" y="30"/>
                  </a:lnTo>
                  <a:lnTo>
                    <a:pt x="375" y="26"/>
                  </a:lnTo>
                  <a:lnTo>
                    <a:pt x="377" y="35"/>
                  </a:lnTo>
                  <a:lnTo>
                    <a:pt x="380" y="31"/>
                  </a:lnTo>
                  <a:lnTo>
                    <a:pt x="383" y="20"/>
                  </a:lnTo>
                  <a:lnTo>
                    <a:pt x="385" y="30"/>
                  </a:lnTo>
                  <a:lnTo>
                    <a:pt x="388" y="31"/>
                  </a:lnTo>
                  <a:lnTo>
                    <a:pt x="392" y="28"/>
                  </a:lnTo>
                  <a:lnTo>
                    <a:pt x="393" y="31"/>
                  </a:lnTo>
                  <a:lnTo>
                    <a:pt x="397" y="33"/>
                  </a:lnTo>
                  <a:lnTo>
                    <a:pt x="400" y="33"/>
                  </a:lnTo>
                  <a:lnTo>
                    <a:pt x="402" y="30"/>
                  </a:lnTo>
                  <a:lnTo>
                    <a:pt x="405" y="23"/>
                  </a:lnTo>
                  <a:lnTo>
                    <a:pt x="407" y="28"/>
                  </a:lnTo>
                  <a:lnTo>
                    <a:pt x="410" y="23"/>
                  </a:lnTo>
                  <a:lnTo>
                    <a:pt x="413" y="26"/>
                  </a:lnTo>
                  <a:lnTo>
                    <a:pt x="415" y="25"/>
                  </a:lnTo>
                  <a:lnTo>
                    <a:pt x="418" y="28"/>
                  </a:lnTo>
                  <a:lnTo>
                    <a:pt x="420" y="26"/>
                  </a:lnTo>
                  <a:lnTo>
                    <a:pt x="423" y="31"/>
                  </a:lnTo>
                  <a:lnTo>
                    <a:pt x="427" y="30"/>
                  </a:lnTo>
                  <a:lnTo>
                    <a:pt x="428" y="35"/>
                  </a:lnTo>
                  <a:lnTo>
                    <a:pt x="431" y="30"/>
                  </a:lnTo>
                  <a:lnTo>
                    <a:pt x="435" y="31"/>
                  </a:lnTo>
                  <a:lnTo>
                    <a:pt x="436" y="33"/>
                  </a:lnTo>
                  <a:lnTo>
                    <a:pt x="440" y="26"/>
                  </a:lnTo>
                  <a:lnTo>
                    <a:pt x="441" y="35"/>
                  </a:lnTo>
                  <a:lnTo>
                    <a:pt x="445" y="35"/>
                  </a:lnTo>
                  <a:lnTo>
                    <a:pt x="448" y="31"/>
                  </a:lnTo>
                  <a:lnTo>
                    <a:pt x="450" y="21"/>
                  </a:lnTo>
                  <a:lnTo>
                    <a:pt x="453" y="33"/>
                  </a:lnTo>
                  <a:lnTo>
                    <a:pt x="456" y="31"/>
                  </a:lnTo>
                  <a:lnTo>
                    <a:pt x="458" y="33"/>
                  </a:lnTo>
                  <a:lnTo>
                    <a:pt x="461" y="30"/>
                  </a:lnTo>
                  <a:lnTo>
                    <a:pt x="465" y="33"/>
                  </a:lnTo>
                  <a:lnTo>
                    <a:pt x="466" y="33"/>
                  </a:lnTo>
                  <a:lnTo>
                    <a:pt x="470" y="35"/>
                  </a:lnTo>
                  <a:lnTo>
                    <a:pt x="471" y="28"/>
                  </a:lnTo>
                  <a:lnTo>
                    <a:pt x="475" y="33"/>
                  </a:lnTo>
                  <a:lnTo>
                    <a:pt x="478" y="21"/>
                  </a:lnTo>
                  <a:lnTo>
                    <a:pt x="480" y="26"/>
                  </a:lnTo>
                  <a:lnTo>
                    <a:pt x="483" y="25"/>
                  </a:lnTo>
                  <a:lnTo>
                    <a:pt x="485" y="33"/>
                  </a:lnTo>
                  <a:lnTo>
                    <a:pt x="488" y="33"/>
                  </a:lnTo>
                  <a:lnTo>
                    <a:pt x="491" y="3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5" name="Freeform 429"/>
            <p:cNvSpPr>
              <a:spLocks/>
            </p:cNvSpPr>
            <p:nvPr/>
          </p:nvSpPr>
          <p:spPr bwMode="auto">
            <a:xfrm>
              <a:off x="669" y="3408"/>
              <a:ext cx="2024" cy="144"/>
            </a:xfrm>
            <a:custGeom>
              <a:avLst/>
              <a:gdLst>
                <a:gd name="T0" fmla="*/ 30 w 2024"/>
                <a:gd name="T1" fmla="*/ 134 h 144"/>
                <a:gd name="T2" fmla="*/ 63 w 2024"/>
                <a:gd name="T3" fmla="*/ 139 h 144"/>
                <a:gd name="T4" fmla="*/ 94 w 2024"/>
                <a:gd name="T5" fmla="*/ 134 h 144"/>
                <a:gd name="T6" fmla="*/ 127 w 2024"/>
                <a:gd name="T7" fmla="*/ 141 h 144"/>
                <a:gd name="T8" fmla="*/ 159 w 2024"/>
                <a:gd name="T9" fmla="*/ 139 h 144"/>
                <a:gd name="T10" fmla="*/ 192 w 2024"/>
                <a:gd name="T11" fmla="*/ 124 h 144"/>
                <a:gd name="T12" fmla="*/ 224 w 2024"/>
                <a:gd name="T13" fmla="*/ 114 h 144"/>
                <a:gd name="T14" fmla="*/ 257 w 2024"/>
                <a:gd name="T15" fmla="*/ 141 h 144"/>
                <a:gd name="T16" fmla="*/ 288 w 2024"/>
                <a:gd name="T17" fmla="*/ 121 h 144"/>
                <a:gd name="T18" fmla="*/ 322 w 2024"/>
                <a:gd name="T19" fmla="*/ 132 h 144"/>
                <a:gd name="T20" fmla="*/ 353 w 2024"/>
                <a:gd name="T21" fmla="*/ 134 h 144"/>
                <a:gd name="T22" fmla="*/ 386 w 2024"/>
                <a:gd name="T23" fmla="*/ 142 h 144"/>
                <a:gd name="T24" fmla="*/ 418 w 2024"/>
                <a:gd name="T25" fmla="*/ 139 h 144"/>
                <a:gd name="T26" fmla="*/ 451 w 2024"/>
                <a:gd name="T27" fmla="*/ 139 h 144"/>
                <a:gd name="T28" fmla="*/ 483 w 2024"/>
                <a:gd name="T29" fmla="*/ 142 h 144"/>
                <a:gd name="T30" fmla="*/ 516 w 2024"/>
                <a:gd name="T31" fmla="*/ 131 h 144"/>
                <a:gd name="T32" fmla="*/ 547 w 2024"/>
                <a:gd name="T33" fmla="*/ 139 h 144"/>
                <a:gd name="T34" fmla="*/ 580 w 2024"/>
                <a:gd name="T35" fmla="*/ 136 h 144"/>
                <a:gd name="T36" fmla="*/ 612 w 2024"/>
                <a:gd name="T37" fmla="*/ 134 h 144"/>
                <a:gd name="T38" fmla="*/ 645 w 2024"/>
                <a:gd name="T39" fmla="*/ 141 h 144"/>
                <a:gd name="T40" fmla="*/ 677 w 2024"/>
                <a:gd name="T41" fmla="*/ 139 h 144"/>
                <a:gd name="T42" fmla="*/ 710 w 2024"/>
                <a:gd name="T43" fmla="*/ 129 h 144"/>
                <a:gd name="T44" fmla="*/ 741 w 2024"/>
                <a:gd name="T45" fmla="*/ 137 h 144"/>
                <a:gd name="T46" fmla="*/ 775 w 2024"/>
                <a:gd name="T47" fmla="*/ 136 h 144"/>
                <a:gd name="T48" fmla="*/ 806 w 2024"/>
                <a:gd name="T49" fmla="*/ 141 h 144"/>
                <a:gd name="T50" fmla="*/ 839 w 2024"/>
                <a:gd name="T51" fmla="*/ 142 h 144"/>
                <a:gd name="T52" fmla="*/ 873 w 2024"/>
                <a:gd name="T53" fmla="*/ 136 h 144"/>
                <a:gd name="T54" fmla="*/ 904 w 2024"/>
                <a:gd name="T55" fmla="*/ 136 h 144"/>
                <a:gd name="T56" fmla="*/ 937 w 2024"/>
                <a:gd name="T57" fmla="*/ 136 h 144"/>
                <a:gd name="T58" fmla="*/ 969 w 2024"/>
                <a:gd name="T59" fmla="*/ 142 h 144"/>
                <a:gd name="T60" fmla="*/ 1002 w 2024"/>
                <a:gd name="T61" fmla="*/ 134 h 144"/>
                <a:gd name="T62" fmla="*/ 1033 w 2024"/>
                <a:gd name="T63" fmla="*/ 116 h 144"/>
                <a:gd name="T64" fmla="*/ 1067 w 2024"/>
                <a:gd name="T65" fmla="*/ 114 h 144"/>
                <a:gd name="T66" fmla="*/ 1098 w 2024"/>
                <a:gd name="T67" fmla="*/ 59 h 144"/>
                <a:gd name="T68" fmla="*/ 1131 w 2024"/>
                <a:gd name="T69" fmla="*/ 119 h 144"/>
                <a:gd name="T70" fmla="*/ 1163 w 2024"/>
                <a:gd name="T71" fmla="*/ 136 h 144"/>
                <a:gd name="T72" fmla="*/ 1196 w 2024"/>
                <a:gd name="T73" fmla="*/ 131 h 144"/>
                <a:gd name="T74" fmla="*/ 1228 w 2024"/>
                <a:gd name="T75" fmla="*/ 137 h 144"/>
                <a:gd name="T76" fmla="*/ 1261 w 2024"/>
                <a:gd name="T77" fmla="*/ 141 h 144"/>
                <a:gd name="T78" fmla="*/ 1292 w 2024"/>
                <a:gd name="T79" fmla="*/ 139 h 144"/>
                <a:gd name="T80" fmla="*/ 1325 w 2024"/>
                <a:gd name="T81" fmla="*/ 134 h 144"/>
                <a:gd name="T82" fmla="*/ 1357 w 2024"/>
                <a:gd name="T83" fmla="*/ 139 h 144"/>
                <a:gd name="T84" fmla="*/ 1390 w 2024"/>
                <a:gd name="T85" fmla="*/ 137 h 144"/>
                <a:gd name="T86" fmla="*/ 1422 w 2024"/>
                <a:gd name="T87" fmla="*/ 136 h 144"/>
                <a:gd name="T88" fmla="*/ 1455 w 2024"/>
                <a:gd name="T89" fmla="*/ 139 h 144"/>
                <a:gd name="T90" fmla="*/ 1486 w 2024"/>
                <a:gd name="T91" fmla="*/ 139 h 144"/>
                <a:gd name="T92" fmla="*/ 1520 w 2024"/>
                <a:gd name="T93" fmla="*/ 141 h 144"/>
                <a:gd name="T94" fmla="*/ 1551 w 2024"/>
                <a:gd name="T95" fmla="*/ 141 h 144"/>
                <a:gd name="T96" fmla="*/ 1584 w 2024"/>
                <a:gd name="T97" fmla="*/ 142 h 144"/>
                <a:gd name="T98" fmla="*/ 1616 w 2024"/>
                <a:gd name="T99" fmla="*/ 142 h 144"/>
                <a:gd name="T100" fmla="*/ 1649 w 2024"/>
                <a:gd name="T101" fmla="*/ 139 h 144"/>
                <a:gd name="T102" fmla="*/ 1681 w 2024"/>
                <a:gd name="T103" fmla="*/ 139 h 144"/>
                <a:gd name="T104" fmla="*/ 1714 w 2024"/>
                <a:gd name="T105" fmla="*/ 139 h 144"/>
                <a:gd name="T106" fmla="*/ 1745 w 2024"/>
                <a:gd name="T107" fmla="*/ 141 h 144"/>
                <a:gd name="T108" fmla="*/ 1778 w 2024"/>
                <a:gd name="T109" fmla="*/ 136 h 144"/>
                <a:gd name="T110" fmla="*/ 1810 w 2024"/>
                <a:gd name="T111" fmla="*/ 132 h 144"/>
                <a:gd name="T112" fmla="*/ 1843 w 2024"/>
                <a:gd name="T113" fmla="*/ 124 h 144"/>
                <a:gd name="T114" fmla="*/ 1875 w 2024"/>
                <a:gd name="T115" fmla="*/ 129 h 144"/>
                <a:gd name="T116" fmla="*/ 1908 w 2024"/>
                <a:gd name="T117" fmla="*/ 117 h 144"/>
                <a:gd name="T118" fmla="*/ 1939 w 2024"/>
                <a:gd name="T119" fmla="*/ 84 h 144"/>
                <a:gd name="T120" fmla="*/ 1973 w 2024"/>
                <a:gd name="T121" fmla="*/ 127 h 144"/>
                <a:gd name="T122" fmla="*/ 2004 w 2024"/>
                <a:gd name="T123" fmla="*/ 13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4">
                  <a:moveTo>
                    <a:pt x="0" y="136"/>
                  </a:moveTo>
                  <a:lnTo>
                    <a:pt x="3" y="131"/>
                  </a:lnTo>
                  <a:lnTo>
                    <a:pt x="5" y="139"/>
                  </a:lnTo>
                  <a:lnTo>
                    <a:pt x="8" y="139"/>
                  </a:lnTo>
                  <a:lnTo>
                    <a:pt x="11" y="141"/>
                  </a:lnTo>
                  <a:lnTo>
                    <a:pt x="13" y="142"/>
                  </a:lnTo>
                  <a:lnTo>
                    <a:pt x="16" y="141"/>
                  </a:lnTo>
                  <a:lnTo>
                    <a:pt x="20" y="142"/>
                  </a:lnTo>
                  <a:lnTo>
                    <a:pt x="21" y="139"/>
                  </a:lnTo>
                  <a:lnTo>
                    <a:pt x="25" y="137"/>
                  </a:lnTo>
                  <a:lnTo>
                    <a:pt x="28" y="139"/>
                  </a:lnTo>
                  <a:lnTo>
                    <a:pt x="30" y="134"/>
                  </a:lnTo>
                  <a:lnTo>
                    <a:pt x="33" y="136"/>
                  </a:lnTo>
                  <a:lnTo>
                    <a:pt x="35" y="139"/>
                  </a:lnTo>
                  <a:lnTo>
                    <a:pt x="38" y="142"/>
                  </a:lnTo>
                  <a:lnTo>
                    <a:pt x="41" y="137"/>
                  </a:lnTo>
                  <a:lnTo>
                    <a:pt x="43" y="136"/>
                  </a:lnTo>
                  <a:lnTo>
                    <a:pt x="46" y="137"/>
                  </a:lnTo>
                  <a:lnTo>
                    <a:pt x="49" y="129"/>
                  </a:lnTo>
                  <a:lnTo>
                    <a:pt x="51" y="142"/>
                  </a:lnTo>
                  <a:lnTo>
                    <a:pt x="54" y="131"/>
                  </a:lnTo>
                  <a:lnTo>
                    <a:pt x="56" y="136"/>
                  </a:lnTo>
                  <a:lnTo>
                    <a:pt x="59" y="141"/>
                  </a:lnTo>
                  <a:lnTo>
                    <a:pt x="63" y="139"/>
                  </a:lnTo>
                  <a:lnTo>
                    <a:pt x="64" y="139"/>
                  </a:lnTo>
                  <a:lnTo>
                    <a:pt x="68" y="141"/>
                  </a:lnTo>
                  <a:lnTo>
                    <a:pt x="69" y="141"/>
                  </a:lnTo>
                  <a:lnTo>
                    <a:pt x="73" y="139"/>
                  </a:lnTo>
                  <a:lnTo>
                    <a:pt x="76" y="141"/>
                  </a:lnTo>
                  <a:lnTo>
                    <a:pt x="78" y="142"/>
                  </a:lnTo>
                  <a:lnTo>
                    <a:pt x="81" y="142"/>
                  </a:lnTo>
                  <a:lnTo>
                    <a:pt x="84" y="141"/>
                  </a:lnTo>
                  <a:lnTo>
                    <a:pt x="86" y="141"/>
                  </a:lnTo>
                  <a:lnTo>
                    <a:pt x="89" y="144"/>
                  </a:lnTo>
                  <a:lnTo>
                    <a:pt x="93" y="137"/>
                  </a:lnTo>
                  <a:lnTo>
                    <a:pt x="94" y="134"/>
                  </a:lnTo>
                  <a:lnTo>
                    <a:pt x="98" y="132"/>
                  </a:lnTo>
                  <a:lnTo>
                    <a:pt x="99" y="136"/>
                  </a:lnTo>
                  <a:lnTo>
                    <a:pt x="103" y="129"/>
                  </a:lnTo>
                  <a:lnTo>
                    <a:pt x="106" y="129"/>
                  </a:lnTo>
                  <a:lnTo>
                    <a:pt x="108" y="137"/>
                  </a:lnTo>
                  <a:lnTo>
                    <a:pt x="111" y="136"/>
                  </a:lnTo>
                  <a:lnTo>
                    <a:pt x="114" y="134"/>
                  </a:lnTo>
                  <a:lnTo>
                    <a:pt x="116" y="137"/>
                  </a:lnTo>
                  <a:lnTo>
                    <a:pt x="119" y="129"/>
                  </a:lnTo>
                  <a:lnTo>
                    <a:pt x="121" y="137"/>
                  </a:lnTo>
                  <a:lnTo>
                    <a:pt x="124" y="142"/>
                  </a:lnTo>
                  <a:lnTo>
                    <a:pt x="127" y="141"/>
                  </a:lnTo>
                  <a:lnTo>
                    <a:pt x="129" y="142"/>
                  </a:lnTo>
                  <a:lnTo>
                    <a:pt x="132" y="131"/>
                  </a:lnTo>
                  <a:lnTo>
                    <a:pt x="134" y="142"/>
                  </a:lnTo>
                  <a:lnTo>
                    <a:pt x="137" y="132"/>
                  </a:lnTo>
                  <a:lnTo>
                    <a:pt x="141" y="132"/>
                  </a:lnTo>
                  <a:lnTo>
                    <a:pt x="142" y="141"/>
                  </a:lnTo>
                  <a:lnTo>
                    <a:pt x="146" y="142"/>
                  </a:lnTo>
                  <a:lnTo>
                    <a:pt x="149" y="126"/>
                  </a:lnTo>
                  <a:lnTo>
                    <a:pt x="151" y="131"/>
                  </a:lnTo>
                  <a:lnTo>
                    <a:pt x="154" y="132"/>
                  </a:lnTo>
                  <a:lnTo>
                    <a:pt x="157" y="142"/>
                  </a:lnTo>
                  <a:lnTo>
                    <a:pt x="159" y="139"/>
                  </a:lnTo>
                  <a:lnTo>
                    <a:pt x="162" y="136"/>
                  </a:lnTo>
                  <a:lnTo>
                    <a:pt x="164" y="127"/>
                  </a:lnTo>
                  <a:lnTo>
                    <a:pt x="167" y="137"/>
                  </a:lnTo>
                  <a:lnTo>
                    <a:pt x="171" y="134"/>
                  </a:lnTo>
                  <a:lnTo>
                    <a:pt x="172" y="142"/>
                  </a:lnTo>
                  <a:lnTo>
                    <a:pt x="176" y="136"/>
                  </a:lnTo>
                  <a:lnTo>
                    <a:pt x="179" y="129"/>
                  </a:lnTo>
                  <a:lnTo>
                    <a:pt x="181" y="134"/>
                  </a:lnTo>
                  <a:lnTo>
                    <a:pt x="184" y="137"/>
                  </a:lnTo>
                  <a:lnTo>
                    <a:pt x="186" y="124"/>
                  </a:lnTo>
                  <a:lnTo>
                    <a:pt x="189" y="134"/>
                  </a:lnTo>
                  <a:lnTo>
                    <a:pt x="192" y="124"/>
                  </a:lnTo>
                  <a:lnTo>
                    <a:pt x="194" y="134"/>
                  </a:lnTo>
                  <a:lnTo>
                    <a:pt x="197" y="131"/>
                  </a:lnTo>
                  <a:lnTo>
                    <a:pt x="200" y="129"/>
                  </a:lnTo>
                  <a:lnTo>
                    <a:pt x="202" y="121"/>
                  </a:lnTo>
                  <a:lnTo>
                    <a:pt x="205" y="141"/>
                  </a:lnTo>
                  <a:lnTo>
                    <a:pt x="207" y="112"/>
                  </a:lnTo>
                  <a:lnTo>
                    <a:pt x="210" y="122"/>
                  </a:lnTo>
                  <a:lnTo>
                    <a:pt x="214" y="137"/>
                  </a:lnTo>
                  <a:lnTo>
                    <a:pt x="215" y="141"/>
                  </a:lnTo>
                  <a:lnTo>
                    <a:pt x="219" y="119"/>
                  </a:lnTo>
                  <a:lnTo>
                    <a:pt x="222" y="124"/>
                  </a:lnTo>
                  <a:lnTo>
                    <a:pt x="224" y="114"/>
                  </a:lnTo>
                  <a:lnTo>
                    <a:pt x="227" y="92"/>
                  </a:lnTo>
                  <a:lnTo>
                    <a:pt x="229" y="121"/>
                  </a:lnTo>
                  <a:lnTo>
                    <a:pt x="232" y="134"/>
                  </a:lnTo>
                  <a:lnTo>
                    <a:pt x="235" y="139"/>
                  </a:lnTo>
                  <a:lnTo>
                    <a:pt x="237" y="112"/>
                  </a:lnTo>
                  <a:lnTo>
                    <a:pt x="240" y="99"/>
                  </a:lnTo>
                  <a:lnTo>
                    <a:pt x="244" y="101"/>
                  </a:lnTo>
                  <a:lnTo>
                    <a:pt x="245" y="99"/>
                  </a:lnTo>
                  <a:lnTo>
                    <a:pt x="249" y="109"/>
                  </a:lnTo>
                  <a:lnTo>
                    <a:pt x="250" y="102"/>
                  </a:lnTo>
                  <a:lnTo>
                    <a:pt x="254" y="79"/>
                  </a:lnTo>
                  <a:lnTo>
                    <a:pt x="257" y="141"/>
                  </a:lnTo>
                  <a:lnTo>
                    <a:pt x="259" y="122"/>
                  </a:lnTo>
                  <a:lnTo>
                    <a:pt x="262" y="99"/>
                  </a:lnTo>
                  <a:lnTo>
                    <a:pt x="265" y="119"/>
                  </a:lnTo>
                  <a:lnTo>
                    <a:pt x="267" y="86"/>
                  </a:lnTo>
                  <a:lnTo>
                    <a:pt x="270" y="92"/>
                  </a:lnTo>
                  <a:lnTo>
                    <a:pt x="272" y="131"/>
                  </a:lnTo>
                  <a:lnTo>
                    <a:pt x="275" y="106"/>
                  </a:lnTo>
                  <a:lnTo>
                    <a:pt x="278" y="136"/>
                  </a:lnTo>
                  <a:lnTo>
                    <a:pt x="280" y="137"/>
                  </a:lnTo>
                  <a:lnTo>
                    <a:pt x="283" y="131"/>
                  </a:lnTo>
                  <a:lnTo>
                    <a:pt x="287" y="127"/>
                  </a:lnTo>
                  <a:lnTo>
                    <a:pt x="288" y="121"/>
                  </a:lnTo>
                  <a:lnTo>
                    <a:pt x="292" y="132"/>
                  </a:lnTo>
                  <a:lnTo>
                    <a:pt x="295" y="122"/>
                  </a:lnTo>
                  <a:lnTo>
                    <a:pt x="297" y="114"/>
                  </a:lnTo>
                  <a:lnTo>
                    <a:pt x="300" y="122"/>
                  </a:lnTo>
                  <a:lnTo>
                    <a:pt x="302" y="132"/>
                  </a:lnTo>
                  <a:lnTo>
                    <a:pt x="305" y="116"/>
                  </a:lnTo>
                  <a:lnTo>
                    <a:pt x="308" y="136"/>
                  </a:lnTo>
                  <a:lnTo>
                    <a:pt x="310" y="131"/>
                  </a:lnTo>
                  <a:lnTo>
                    <a:pt x="313" y="126"/>
                  </a:lnTo>
                  <a:lnTo>
                    <a:pt x="315" y="126"/>
                  </a:lnTo>
                  <a:lnTo>
                    <a:pt x="318" y="127"/>
                  </a:lnTo>
                  <a:lnTo>
                    <a:pt x="322" y="132"/>
                  </a:lnTo>
                  <a:lnTo>
                    <a:pt x="323" y="117"/>
                  </a:lnTo>
                  <a:lnTo>
                    <a:pt x="327" y="117"/>
                  </a:lnTo>
                  <a:lnTo>
                    <a:pt x="330" y="129"/>
                  </a:lnTo>
                  <a:lnTo>
                    <a:pt x="332" y="132"/>
                  </a:lnTo>
                  <a:lnTo>
                    <a:pt x="335" y="131"/>
                  </a:lnTo>
                  <a:lnTo>
                    <a:pt x="338" y="132"/>
                  </a:lnTo>
                  <a:lnTo>
                    <a:pt x="340" y="126"/>
                  </a:lnTo>
                  <a:lnTo>
                    <a:pt x="343" y="119"/>
                  </a:lnTo>
                  <a:lnTo>
                    <a:pt x="345" y="131"/>
                  </a:lnTo>
                  <a:lnTo>
                    <a:pt x="348" y="137"/>
                  </a:lnTo>
                  <a:lnTo>
                    <a:pt x="351" y="129"/>
                  </a:lnTo>
                  <a:lnTo>
                    <a:pt x="353" y="134"/>
                  </a:lnTo>
                  <a:lnTo>
                    <a:pt x="356" y="124"/>
                  </a:lnTo>
                  <a:lnTo>
                    <a:pt x="360" y="136"/>
                  </a:lnTo>
                  <a:lnTo>
                    <a:pt x="361" y="142"/>
                  </a:lnTo>
                  <a:lnTo>
                    <a:pt x="365" y="131"/>
                  </a:lnTo>
                  <a:lnTo>
                    <a:pt x="366" y="121"/>
                  </a:lnTo>
                  <a:lnTo>
                    <a:pt x="370" y="139"/>
                  </a:lnTo>
                  <a:lnTo>
                    <a:pt x="373" y="136"/>
                  </a:lnTo>
                  <a:lnTo>
                    <a:pt x="375" y="142"/>
                  </a:lnTo>
                  <a:lnTo>
                    <a:pt x="378" y="132"/>
                  </a:lnTo>
                  <a:lnTo>
                    <a:pt x="380" y="137"/>
                  </a:lnTo>
                  <a:lnTo>
                    <a:pt x="383" y="132"/>
                  </a:lnTo>
                  <a:lnTo>
                    <a:pt x="386" y="142"/>
                  </a:lnTo>
                  <a:lnTo>
                    <a:pt x="388" y="139"/>
                  </a:lnTo>
                  <a:lnTo>
                    <a:pt x="391" y="139"/>
                  </a:lnTo>
                  <a:lnTo>
                    <a:pt x="395" y="141"/>
                  </a:lnTo>
                  <a:lnTo>
                    <a:pt x="396" y="129"/>
                  </a:lnTo>
                  <a:lnTo>
                    <a:pt x="400" y="136"/>
                  </a:lnTo>
                  <a:lnTo>
                    <a:pt x="403" y="139"/>
                  </a:lnTo>
                  <a:lnTo>
                    <a:pt x="405" y="141"/>
                  </a:lnTo>
                  <a:lnTo>
                    <a:pt x="408" y="139"/>
                  </a:lnTo>
                  <a:lnTo>
                    <a:pt x="410" y="141"/>
                  </a:lnTo>
                  <a:lnTo>
                    <a:pt x="413" y="132"/>
                  </a:lnTo>
                  <a:lnTo>
                    <a:pt x="416" y="141"/>
                  </a:lnTo>
                  <a:lnTo>
                    <a:pt x="418" y="139"/>
                  </a:lnTo>
                  <a:lnTo>
                    <a:pt x="421" y="142"/>
                  </a:lnTo>
                  <a:lnTo>
                    <a:pt x="424" y="137"/>
                  </a:lnTo>
                  <a:lnTo>
                    <a:pt x="426" y="144"/>
                  </a:lnTo>
                  <a:lnTo>
                    <a:pt x="429" y="139"/>
                  </a:lnTo>
                  <a:lnTo>
                    <a:pt x="431" y="144"/>
                  </a:lnTo>
                  <a:lnTo>
                    <a:pt x="434" y="137"/>
                  </a:lnTo>
                  <a:lnTo>
                    <a:pt x="438" y="137"/>
                  </a:lnTo>
                  <a:lnTo>
                    <a:pt x="439" y="136"/>
                  </a:lnTo>
                  <a:lnTo>
                    <a:pt x="443" y="137"/>
                  </a:lnTo>
                  <a:lnTo>
                    <a:pt x="446" y="132"/>
                  </a:lnTo>
                  <a:lnTo>
                    <a:pt x="448" y="141"/>
                  </a:lnTo>
                  <a:lnTo>
                    <a:pt x="451" y="139"/>
                  </a:lnTo>
                  <a:lnTo>
                    <a:pt x="453" y="137"/>
                  </a:lnTo>
                  <a:lnTo>
                    <a:pt x="456" y="134"/>
                  </a:lnTo>
                  <a:lnTo>
                    <a:pt x="459" y="144"/>
                  </a:lnTo>
                  <a:lnTo>
                    <a:pt x="461" y="136"/>
                  </a:lnTo>
                  <a:lnTo>
                    <a:pt x="464" y="134"/>
                  </a:lnTo>
                  <a:lnTo>
                    <a:pt x="468" y="137"/>
                  </a:lnTo>
                  <a:lnTo>
                    <a:pt x="469" y="139"/>
                  </a:lnTo>
                  <a:lnTo>
                    <a:pt x="473" y="142"/>
                  </a:lnTo>
                  <a:lnTo>
                    <a:pt x="474" y="142"/>
                  </a:lnTo>
                  <a:lnTo>
                    <a:pt x="478" y="139"/>
                  </a:lnTo>
                  <a:lnTo>
                    <a:pt x="481" y="139"/>
                  </a:lnTo>
                  <a:lnTo>
                    <a:pt x="483" y="142"/>
                  </a:lnTo>
                  <a:lnTo>
                    <a:pt x="486" y="141"/>
                  </a:lnTo>
                  <a:lnTo>
                    <a:pt x="489" y="139"/>
                  </a:lnTo>
                  <a:lnTo>
                    <a:pt x="491" y="139"/>
                  </a:lnTo>
                  <a:lnTo>
                    <a:pt x="494" y="142"/>
                  </a:lnTo>
                  <a:lnTo>
                    <a:pt x="496" y="142"/>
                  </a:lnTo>
                  <a:lnTo>
                    <a:pt x="499" y="139"/>
                  </a:lnTo>
                  <a:lnTo>
                    <a:pt x="502" y="141"/>
                  </a:lnTo>
                  <a:lnTo>
                    <a:pt x="504" y="142"/>
                  </a:lnTo>
                  <a:lnTo>
                    <a:pt x="507" y="141"/>
                  </a:lnTo>
                  <a:lnTo>
                    <a:pt x="511" y="144"/>
                  </a:lnTo>
                  <a:lnTo>
                    <a:pt x="512" y="141"/>
                  </a:lnTo>
                  <a:lnTo>
                    <a:pt x="516" y="131"/>
                  </a:lnTo>
                  <a:lnTo>
                    <a:pt x="517" y="141"/>
                  </a:lnTo>
                  <a:lnTo>
                    <a:pt x="521" y="142"/>
                  </a:lnTo>
                  <a:lnTo>
                    <a:pt x="524" y="141"/>
                  </a:lnTo>
                  <a:lnTo>
                    <a:pt x="526" y="137"/>
                  </a:lnTo>
                  <a:lnTo>
                    <a:pt x="529" y="136"/>
                  </a:lnTo>
                  <a:lnTo>
                    <a:pt x="532" y="134"/>
                  </a:lnTo>
                  <a:lnTo>
                    <a:pt x="534" y="141"/>
                  </a:lnTo>
                  <a:lnTo>
                    <a:pt x="537" y="139"/>
                  </a:lnTo>
                  <a:lnTo>
                    <a:pt x="541" y="137"/>
                  </a:lnTo>
                  <a:lnTo>
                    <a:pt x="542" y="144"/>
                  </a:lnTo>
                  <a:lnTo>
                    <a:pt x="546" y="141"/>
                  </a:lnTo>
                  <a:lnTo>
                    <a:pt x="547" y="139"/>
                  </a:lnTo>
                  <a:lnTo>
                    <a:pt x="551" y="137"/>
                  </a:lnTo>
                  <a:lnTo>
                    <a:pt x="554" y="142"/>
                  </a:lnTo>
                  <a:lnTo>
                    <a:pt x="556" y="139"/>
                  </a:lnTo>
                  <a:lnTo>
                    <a:pt x="559" y="141"/>
                  </a:lnTo>
                  <a:lnTo>
                    <a:pt x="561" y="141"/>
                  </a:lnTo>
                  <a:lnTo>
                    <a:pt x="564" y="144"/>
                  </a:lnTo>
                  <a:lnTo>
                    <a:pt x="567" y="142"/>
                  </a:lnTo>
                  <a:lnTo>
                    <a:pt x="569" y="141"/>
                  </a:lnTo>
                  <a:lnTo>
                    <a:pt x="572" y="139"/>
                  </a:lnTo>
                  <a:lnTo>
                    <a:pt x="575" y="142"/>
                  </a:lnTo>
                  <a:lnTo>
                    <a:pt x="577" y="142"/>
                  </a:lnTo>
                  <a:lnTo>
                    <a:pt x="580" y="136"/>
                  </a:lnTo>
                  <a:lnTo>
                    <a:pt x="582" y="139"/>
                  </a:lnTo>
                  <a:lnTo>
                    <a:pt x="585" y="141"/>
                  </a:lnTo>
                  <a:lnTo>
                    <a:pt x="589" y="136"/>
                  </a:lnTo>
                  <a:lnTo>
                    <a:pt x="590" y="136"/>
                  </a:lnTo>
                  <a:lnTo>
                    <a:pt x="594" y="141"/>
                  </a:lnTo>
                  <a:lnTo>
                    <a:pt x="597" y="136"/>
                  </a:lnTo>
                  <a:lnTo>
                    <a:pt x="599" y="141"/>
                  </a:lnTo>
                  <a:lnTo>
                    <a:pt x="602" y="134"/>
                  </a:lnTo>
                  <a:lnTo>
                    <a:pt x="605" y="139"/>
                  </a:lnTo>
                  <a:lnTo>
                    <a:pt x="607" y="139"/>
                  </a:lnTo>
                  <a:lnTo>
                    <a:pt x="610" y="132"/>
                  </a:lnTo>
                  <a:lnTo>
                    <a:pt x="612" y="134"/>
                  </a:lnTo>
                  <a:lnTo>
                    <a:pt x="615" y="132"/>
                  </a:lnTo>
                  <a:lnTo>
                    <a:pt x="619" y="136"/>
                  </a:lnTo>
                  <a:lnTo>
                    <a:pt x="620" y="137"/>
                  </a:lnTo>
                  <a:lnTo>
                    <a:pt x="624" y="136"/>
                  </a:lnTo>
                  <a:lnTo>
                    <a:pt x="625" y="141"/>
                  </a:lnTo>
                  <a:lnTo>
                    <a:pt x="629" y="136"/>
                  </a:lnTo>
                  <a:lnTo>
                    <a:pt x="632" y="141"/>
                  </a:lnTo>
                  <a:lnTo>
                    <a:pt x="634" y="132"/>
                  </a:lnTo>
                  <a:lnTo>
                    <a:pt x="637" y="139"/>
                  </a:lnTo>
                  <a:lnTo>
                    <a:pt x="640" y="132"/>
                  </a:lnTo>
                  <a:lnTo>
                    <a:pt x="642" y="141"/>
                  </a:lnTo>
                  <a:lnTo>
                    <a:pt x="645" y="141"/>
                  </a:lnTo>
                  <a:lnTo>
                    <a:pt x="647" y="127"/>
                  </a:lnTo>
                  <a:lnTo>
                    <a:pt x="650" y="136"/>
                  </a:lnTo>
                  <a:lnTo>
                    <a:pt x="653" y="139"/>
                  </a:lnTo>
                  <a:lnTo>
                    <a:pt x="655" y="136"/>
                  </a:lnTo>
                  <a:lnTo>
                    <a:pt x="658" y="139"/>
                  </a:lnTo>
                  <a:lnTo>
                    <a:pt x="662" y="137"/>
                  </a:lnTo>
                  <a:lnTo>
                    <a:pt x="663" y="134"/>
                  </a:lnTo>
                  <a:lnTo>
                    <a:pt x="667" y="136"/>
                  </a:lnTo>
                  <a:lnTo>
                    <a:pt x="670" y="142"/>
                  </a:lnTo>
                  <a:lnTo>
                    <a:pt x="672" y="139"/>
                  </a:lnTo>
                  <a:lnTo>
                    <a:pt x="675" y="131"/>
                  </a:lnTo>
                  <a:lnTo>
                    <a:pt x="677" y="139"/>
                  </a:lnTo>
                  <a:lnTo>
                    <a:pt x="680" y="136"/>
                  </a:lnTo>
                  <a:lnTo>
                    <a:pt x="683" y="134"/>
                  </a:lnTo>
                  <a:lnTo>
                    <a:pt x="685" y="134"/>
                  </a:lnTo>
                  <a:lnTo>
                    <a:pt x="688" y="139"/>
                  </a:lnTo>
                  <a:lnTo>
                    <a:pt x="692" y="137"/>
                  </a:lnTo>
                  <a:lnTo>
                    <a:pt x="693" y="137"/>
                  </a:lnTo>
                  <a:lnTo>
                    <a:pt x="697" y="142"/>
                  </a:lnTo>
                  <a:lnTo>
                    <a:pt x="698" y="139"/>
                  </a:lnTo>
                  <a:lnTo>
                    <a:pt x="702" y="144"/>
                  </a:lnTo>
                  <a:lnTo>
                    <a:pt x="705" y="131"/>
                  </a:lnTo>
                  <a:lnTo>
                    <a:pt x="707" y="137"/>
                  </a:lnTo>
                  <a:lnTo>
                    <a:pt x="710" y="129"/>
                  </a:lnTo>
                  <a:lnTo>
                    <a:pt x="712" y="141"/>
                  </a:lnTo>
                  <a:lnTo>
                    <a:pt x="715" y="144"/>
                  </a:lnTo>
                  <a:lnTo>
                    <a:pt x="718" y="144"/>
                  </a:lnTo>
                  <a:lnTo>
                    <a:pt x="720" y="142"/>
                  </a:lnTo>
                  <a:lnTo>
                    <a:pt x="723" y="134"/>
                  </a:lnTo>
                  <a:lnTo>
                    <a:pt x="726" y="134"/>
                  </a:lnTo>
                  <a:lnTo>
                    <a:pt x="728" y="141"/>
                  </a:lnTo>
                  <a:lnTo>
                    <a:pt x="731" y="141"/>
                  </a:lnTo>
                  <a:lnTo>
                    <a:pt x="735" y="139"/>
                  </a:lnTo>
                  <a:lnTo>
                    <a:pt x="736" y="136"/>
                  </a:lnTo>
                  <a:lnTo>
                    <a:pt x="740" y="141"/>
                  </a:lnTo>
                  <a:lnTo>
                    <a:pt x="741" y="137"/>
                  </a:lnTo>
                  <a:lnTo>
                    <a:pt x="745" y="144"/>
                  </a:lnTo>
                  <a:lnTo>
                    <a:pt x="748" y="134"/>
                  </a:lnTo>
                  <a:lnTo>
                    <a:pt x="750" y="141"/>
                  </a:lnTo>
                  <a:lnTo>
                    <a:pt x="753" y="134"/>
                  </a:lnTo>
                  <a:lnTo>
                    <a:pt x="756" y="137"/>
                  </a:lnTo>
                  <a:lnTo>
                    <a:pt x="758" y="139"/>
                  </a:lnTo>
                  <a:lnTo>
                    <a:pt x="761" y="141"/>
                  </a:lnTo>
                  <a:lnTo>
                    <a:pt x="763" y="136"/>
                  </a:lnTo>
                  <a:lnTo>
                    <a:pt x="766" y="141"/>
                  </a:lnTo>
                  <a:lnTo>
                    <a:pt x="770" y="137"/>
                  </a:lnTo>
                  <a:lnTo>
                    <a:pt x="771" y="137"/>
                  </a:lnTo>
                  <a:lnTo>
                    <a:pt x="775" y="136"/>
                  </a:lnTo>
                  <a:lnTo>
                    <a:pt x="778" y="142"/>
                  </a:lnTo>
                  <a:lnTo>
                    <a:pt x="780" y="141"/>
                  </a:lnTo>
                  <a:lnTo>
                    <a:pt x="783" y="142"/>
                  </a:lnTo>
                  <a:lnTo>
                    <a:pt x="785" y="142"/>
                  </a:lnTo>
                  <a:lnTo>
                    <a:pt x="788" y="139"/>
                  </a:lnTo>
                  <a:lnTo>
                    <a:pt x="791" y="139"/>
                  </a:lnTo>
                  <a:lnTo>
                    <a:pt x="793" y="139"/>
                  </a:lnTo>
                  <a:lnTo>
                    <a:pt x="796" y="144"/>
                  </a:lnTo>
                  <a:lnTo>
                    <a:pt x="799" y="132"/>
                  </a:lnTo>
                  <a:lnTo>
                    <a:pt x="801" y="137"/>
                  </a:lnTo>
                  <a:lnTo>
                    <a:pt x="804" y="137"/>
                  </a:lnTo>
                  <a:lnTo>
                    <a:pt x="806" y="141"/>
                  </a:lnTo>
                  <a:lnTo>
                    <a:pt x="809" y="137"/>
                  </a:lnTo>
                  <a:lnTo>
                    <a:pt x="813" y="144"/>
                  </a:lnTo>
                  <a:lnTo>
                    <a:pt x="814" y="139"/>
                  </a:lnTo>
                  <a:lnTo>
                    <a:pt x="818" y="142"/>
                  </a:lnTo>
                  <a:lnTo>
                    <a:pt x="821" y="142"/>
                  </a:lnTo>
                  <a:lnTo>
                    <a:pt x="823" y="132"/>
                  </a:lnTo>
                  <a:lnTo>
                    <a:pt x="826" y="141"/>
                  </a:lnTo>
                  <a:lnTo>
                    <a:pt x="828" y="136"/>
                  </a:lnTo>
                  <a:lnTo>
                    <a:pt x="831" y="134"/>
                  </a:lnTo>
                  <a:lnTo>
                    <a:pt x="834" y="136"/>
                  </a:lnTo>
                  <a:lnTo>
                    <a:pt x="836" y="132"/>
                  </a:lnTo>
                  <a:lnTo>
                    <a:pt x="839" y="142"/>
                  </a:lnTo>
                  <a:lnTo>
                    <a:pt x="843" y="136"/>
                  </a:lnTo>
                  <a:lnTo>
                    <a:pt x="844" y="142"/>
                  </a:lnTo>
                  <a:lnTo>
                    <a:pt x="848" y="141"/>
                  </a:lnTo>
                  <a:lnTo>
                    <a:pt x="849" y="141"/>
                  </a:lnTo>
                  <a:lnTo>
                    <a:pt x="853" y="142"/>
                  </a:lnTo>
                  <a:lnTo>
                    <a:pt x="856" y="141"/>
                  </a:lnTo>
                  <a:lnTo>
                    <a:pt x="858" y="137"/>
                  </a:lnTo>
                  <a:lnTo>
                    <a:pt x="861" y="134"/>
                  </a:lnTo>
                  <a:lnTo>
                    <a:pt x="864" y="139"/>
                  </a:lnTo>
                  <a:lnTo>
                    <a:pt x="866" y="142"/>
                  </a:lnTo>
                  <a:lnTo>
                    <a:pt x="869" y="144"/>
                  </a:lnTo>
                  <a:lnTo>
                    <a:pt x="873" y="136"/>
                  </a:lnTo>
                  <a:lnTo>
                    <a:pt x="874" y="142"/>
                  </a:lnTo>
                  <a:lnTo>
                    <a:pt x="877" y="127"/>
                  </a:lnTo>
                  <a:lnTo>
                    <a:pt x="879" y="137"/>
                  </a:lnTo>
                  <a:lnTo>
                    <a:pt x="882" y="137"/>
                  </a:lnTo>
                  <a:lnTo>
                    <a:pt x="886" y="131"/>
                  </a:lnTo>
                  <a:lnTo>
                    <a:pt x="887" y="137"/>
                  </a:lnTo>
                  <a:lnTo>
                    <a:pt x="891" y="134"/>
                  </a:lnTo>
                  <a:lnTo>
                    <a:pt x="892" y="141"/>
                  </a:lnTo>
                  <a:lnTo>
                    <a:pt x="896" y="134"/>
                  </a:lnTo>
                  <a:lnTo>
                    <a:pt x="899" y="137"/>
                  </a:lnTo>
                  <a:lnTo>
                    <a:pt x="901" y="136"/>
                  </a:lnTo>
                  <a:lnTo>
                    <a:pt x="904" y="136"/>
                  </a:lnTo>
                  <a:lnTo>
                    <a:pt x="907" y="132"/>
                  </a:lnTo>
                  <a:lnTo>
                    <a:pt x="909" y="131"/>
                  </a:lnTo>
                  <a:lnTo>
                    <a:pt x="912" y="136"/>
                  </a:lnTo>
                  <a:lnTo>
                    <a:pt x="914" y="139"/>
                  </a:lnTo>
                  <a:lnTo>
                    <a:pt x="917" y="141"/>
                  </a:lnTo>
                  <a:lnTo>
                    <a:pt x="921" y="139"/>
                  </a:lnTo>
                  <a:lnTo>
                    <a:pt x="922" y="137"/>
                  </a:lnTo>
                  <a:lnTo>
                    <a:pt x="926" y="129"/>
                  </a:lnTo>
                  <a:lnTo>
                    <a:pt x="929" y="131"/>
                  </a:lnTo>
                  <a:lnTo>
                    <a:pt x="931" y="139"/>
                  </a:lnTo>
                  <a:lnTo>
                    <a:pt x="934" y="134"/>
                  </a:lnTo>
                  <a:lnTo>
                    <a:pt x="937" y="136"/>
                  </a:lnTo>
                  <a:lnTo>
                    <a:pt x="939" y="132"/>
                  </a:lnTo>
                  <a:lnTo>
                    <a:pt x="942" y="141"/>
                  </a:lnTo>
                  <a:lnTo>
                    <a:pt x="944" y="137"/>
                  </a:lnTo>
                  <a:lnTo>
                    <a:pt x="947" y="127"/>
                  </a:lnTo>
                  <a:lnTo>
                    <a:pt x="950" y="139"/>
                  </a:lnTo>
                  <a:lnTo>
                    <a:pt x="952" y="134"/>
                  </a:lnTo>
                  <a:lnTo>
                    <a:pt x="955" y="131"/>
                  </a:lnTo>
                  <a:lnTo>
                    <a:pt x="957" y="141"/>
                  </a:lnTo>
                  <a:lnTo>
                    <a:pt x="960" y="132"/>
                  </a:lnTo>
                  <a:lnTo>
                    <a:pt x="964" y="136"/>
                  </a:lnTo>
                  <a:lnTo>
                    <a:pt x="965" y="132"/>
                  </a:lnTo>
                  <a:lnTo>
                    <a:pt x="969" y="142"/>
                  </a:lnTo>
                  <a:lnTo>
                    <a:pt x="972" y="129"/>
                  </a:lnTo>
                  <a:lnTo>
                    <a:pt x="974" y="126"/>
                  </a:lnTo>
                  <a:lnTo>
                    <a:pt x="977" y="136"/>
                  </a:lnTo>
                  <a:lnTo>
                    <a:pt x="979" y="129"/>
                  </a:lnTo>
                  <a:lnTo>
                    <a:pt x="982" y="136"/>
                  </a:lnTo>
                  <a:lnTo>
                    <a:pt x="985" y="132"/>
                  </a:lnTo>
                  <a:lnTo>
                    <a:pt x="987" y="122"/>
                  </a:lnTo>
                  <a:lnTo>
                    <a:pt x="990" y="141"/>
                  </a:lnTo>
                  <a:lnTo>
                    <a:pt x="994" y="136"/>
                  </a:lnTo>
                  <a:lnTo>
                    <a:pt x="995" y="121"/>
                  </a:lnTo>
                  <a:lnTo>
                    <a:pt x="999" y="116"/>
                  </a:lnTo>
                  <a:lnTo>
                    <a:pt x="1002" y="134"/>
                  </a:lnTo>
                  <a:lnTo>
                    <a:pt x="1004" y="134"/>
                  </a:lnTo>
                  <a:lnTo>
                    <a:pt x="1007" y="132"/>
                  </a:lnTo>
                  <a:lnTo>
                    <a:pt x="1009" y="134"/>
                  </a:lnTo>
                  <a:lnTo>
                    <a:pt x="1012" y="141"/>
                  </a:lnTo>
                  <a:lnTo>
                    <a:pt x="1015" y="124"/>
                  </a:lnTo>
                  <a:lnTo>
                    <a:pt x="1017" y="127"/>
                  </a:lnTo>
                  <a:lnTo>
                    <a:pt x="1020" y="124"/>
                  </a:lnTo>
                  <a:lnTo>
                    <a:pt x="1024" y="131"/>
                  </a:lnTo>
                  <a:lnTo>
                    <a:pt x="1025" y="119"/>
                  </a:lnTo>
                  <a:lnTo>
                    <a:pt x="1028" y="139"/>
                  </a:lnTo>
                  <a:lnTo>
                    <a:pt x="1030" y="129"/>
                  </a:lnTo>
                  <a:lnTo>
                    <a:pt x="1033" y="116"/>
                  </a:lnTo>
                  <a:lnTo>
                    <a:pt x="1037" y="117"/>
                  </a:lnTo>
                  <a:lnTo>
                    <a:pt x="1038" y="122"/>
                  </a:lnTo>
                  <a:lnTo>
                    <a:pt x="1042" y="132"/>
                  </a:lnTo>
                  <a:lnTo>
                    <a:pt x="1043" y="142"/>
                  </a:lnTo>
                  <a:lnTo>
                    <a:pt x="1047" y="121"/>
                  </a:lnTo>
                  <a:lnTo>
                    <a:pt x="1050" y="106"/>
                  </a:lnTo>
                  <a:lnTo>
                    <a:pt x="1052" y="129"/>
                  </a:lnTo>
                  <a:lnTo>
                    <a:pt x="1055" y="102"/>
                  </a:lnTo>
                  <a:lnTo>
                    <a:pt x="1058" y="132"/>
                  </a:lnTo>
                  <a:lnTo>
                    <a:pt x="1060" y="127"/>
                  </a:lnTo>
                  <a:lnTo>
                    <a:pt x="1063" y="116"/>
                  </a:lnTo>
                  <a:lnTo>
                    <a:pt x="1067" y="114"/>
                  </a:lnTo>
                  <a:lnTo>
                    <a:pt x="1068" y="116"/>
                  </a:lnTo>
                  <a:lnTo>
                    <a:pt x="1072" y="83"/>
                  </a:lnTo>
                  <a:lnTo>
                    <a:pt x="1073" y="132"/>
                  </a:lnTo>
                  <a:lnTo>
                    <a:pt x="1077" y="114"/>
                  </a:lnTo>
                  <a:lnTo>
                    <a:pt x="1080" y="116"/>
                  </a:lnTo>
                  <a:lnTo>
                    <a:pt x="1082" y="122"/>
                  </a:lnTo>
                  <a:lnTo>
                    <a:pt x="1085" y="89"/>
                  </a:lnTo>
                  <a:lnTo>
                    <a:pt x="1088" y="0"/>
                  </a:lnTo>
                  <a:lnTo>
                    <a:pt x="1090" y="104"/>
                  </a:lnTo>
                  <a:lnTo>
                    <a:pt x="1093" y="71"/>
                  </a:lnTo>
                  <a:lnTo>
                    <a:pt x="1095" y="101"/>
                  </a:lnTo>
                  <a:lnTo>
                    <a:pt x="1098" y="59"/>
                  </a:lnTo>
                  <a:lnTo>
                    <a:pt x="1101" y="132"/>
                  </a:lnTo>
                  <a:lnTo>
                    <a:pt x="1103" y="81"/>
                  </a:lnTo>
                  <a:lnTo>
                    <a:pt x="1106" y="107"/>
                  </a:lnTo>
                  <a:lnTo>
                    <a:pt x="1110" y="58"/>
                  </a:lnTo>
                  <a:lnTo>
                    <a:pt x="1111" y="111"/>
                  </a:lnTo>
                  <a:lnTo>
                    <a:pt x="1115" y="129"/>
                  </a:lnTo>
                  <a:lnTo>
                    <a:pt x="1116" y="131"/>
                  </a:lnTo>
                  <a:lnTo>
                    <a:pt x="1120" y="76"/>
                  </a:lnTo>
                  <a:lnTo>
                    <a:pt x="1123" y="96"/>
                  </a:lnTo>
                  <a:lnTo>
                    <a:pt x="1125" y="89"/>
                  </a:lnTo>
                  <a:lnTo>
                    <a:pt x="1128" y="122"/>
                  </a:lnTo>
                  <a:lnTo>
                    <a:pt x="1131" y="119"/>
                  </a:lnTo>
                  <a:lnTo>
                    <a:pt x="1133" y="116"/>
                  </a:lnTo>
                  <a:lnTo>
                    <a:pt x="1136" y="87"/>
                  </a:lnTo>
                  <a:lnTo>
                    <a:pt x="1138" y="129"/>
                  </a:lnTo>
                  <a:lnTo>
                    <a:pt x="1141" y="106"/>
                  </a:lnTo>
                  <a:lnTo>
                    <a:pt x="1145" y="114"/>
                  </a:lnTo>
                  <a:lnTo>
                    <a:pt x="1146" y="122"/>
                  </a:lnTo>
                  <a:lnTo>
                    <a:pt x="1150" y="117"/>
                  </a:lnTo>
                  <a:lnTo>
                    <a:pt x="1153" y="124"/>
                  </a:lnTo>
                  <a:lnTo>
                    <a:pt x="1155" y="124"/>
                  </a:lnTo>
                  <a:lnTo>
                    <a:pt x="1158" y="137"/>
                  </a:lnTo>
                  <a:lnTo>
                    <a:pt x="1160" y="136"/>
                  </a:lnTo>
                  <a:lnTo>
                    <a:pt x="1163" y="136"/>
                  </a:lnTo>
                  <a:lnTo>
                    <a:pt x="1166" y="134"/>
                  </a:lnTo>
                  <a:lnTo>
                    <a:pt x="1168" y="129"/>
                  </a:lnTo>
                  <a:lnTo>
                    <a:pt x="1171" y="121"/>
                  </a:lnTo>
                  <a:lnTo>
                    <a:pt x="1174" y="141"/>
                  </a:lnTo>
                  <a:lnTo>
                    <a:pt x="1176" y="127"/>
                  </a:lnTo>
                  <a:lnTo>
                    <a:pt x="1179" y="121"/>
                  </a:lnTo>
                  <a:lnTo>
                    <a:pt x="1181" y="136"/>
                  </a:lnTo>
                  <a:lnTo>
                    <a:pt x="1184" y="126"/>
                  </a:lnTo>
                  <a:lnTo>
                    <a:pt x="1188" y="124"/>
                  </a:lnTo>
                  <a:lnTo>
                    <a:pt x="1189" y="122"/>
                  </a:lnTo>
                  <a:lnTo>
                    <a:pt x="1193" y="134"/>
                  </a:lnTo>
                  <a:lnTo>
                    <a:pt x="1196" y="131"/>
                  </a:lnTo>
                  <a:lnTo>
                    <a:pt x="1198" y="136"/>
                  </a:lnTo>
                  <a:lnTo>
                    <a:pt x="1201" y="131"/>
                  </a:lnTo>
                  <a:lnTo>
                    <a:pt x="1203" y="131"/>
                  </a:lnTo>
                  <a:lnTo>
                    <a:pt x="1206" y="127"/>
                  </a:lnTo>
                  <a:lnTo>
                    <a:pt x="1209" y="132"/>
                  </a:lnTo>
                  <a:lnTo>
                    <a:pt x="1211" y="134"/>
                  </a:lnTo>
                  <a:lnTo>
                    <a:pt x="1214" y="132"/>
                  </a:lnTo>
                  <a:lnTo>
                    <a:pt x="1218" y="136"/>
                  </a:lnTo>
                  <a:lnTo>
                    <a:pt x="1219" y="134"/>
                  </a:lnTo>
                  <a:lnTo>
                    <a:pt x="1223" y="142"/>
                  </a:lnTo>
                  <a:lnTo>
                    <a:pt x="1224" y="131"/>
                  </a:lnTo>
                  <a:lnTo>
                    <a:pt x="1228" y="137"/>
                  </a:lnTo>
                  <a:lnTo>
                    <a:pt x="1231" y="141"/>
                  </a:lnTo>
                  <a:lnTo>
                    <a:pt x="1233" y="132"/>
                  </a:lnTo>
                  <a:lnTo>
                    <a:pt x="1236" y="132"/>
                  </a:lnTo>
                  <a:lnTo>
                    <a:pt x="1239" y="141"/>
                  </a:lnTo>
                  <a:lnTo>
                    <a:pt x="1241" y="141"/>
                  </a:lnTo>
                  <a:lnTo>
                    <a:pt x="1244" y="142"/>
                  </a:lnTo>
                  <a:lnTo>
                    <a:pt x="1248" y="129"/>
                  </a:lnTo>
                  <a:lnTo>
                    <a:pt x="1249" y="139"/>
                  </a:lnTo>
                  <a:lnTo>
                    <a:pt x="1252" y="142"/>
                  </a:lnTo>
                  <a:lnTo>
                    <a:pt x="1254" y="139"/>
                  </a:lnTo>
                  <a:lnTo>
                    <a:pt x="1257" y="132"/>
                  </a:lnTo>
                  <a:lnTo>
                    <a:pt x="1261" y="141"/>
                  </a:lnTo>
                  <a:lnTo>
                    <a:pt x="1262" y="136"/>
                  </a:lnTo>
                  <a:lnTo>
                    <a:pt x="1266" y="137"/>
                  </a:lnTo>
                  <a:lnTo>
                    <a:pt x="1269" y="139"/>
                  </a:lnTo>
                  <a:lnTo>
                    <a:pt x="1271" y="136"/>
                  </a:lnTo>
                  <a:lnTo>
                    <a:pt x="1274" y="141"/>
                  </a:lnTo>
                  <a:lnTo>
                    <a:pt x="1276" y="142"/>
                  </a:lnTo>
                  <a:lnTo>
                    <a:pt x="1279" y="141"/>
                  </a:lnTo>
                  <a:lnTo>
                    <a:pt x="1282" y="144"/>
                  </a:lnTo>
                  <a:lnTo>
                    <a:pt x="1284" y="141"/>
                  </a:lnTo>
                  <a:lnTo>
                    <a:pt x="1287" y="137"/>
                  </a:lnTo>
                  <a:lnTo>
                    <a:pt x="1289" y="137"/>
                  </a:lnTo>
                  <a:lnTo>
                    <a:pt x="1292" y="139"/>
                  </a:lnTo>
                  <a:lnTo>
                    <a:pt x="1296" y="144"/>
                  </a:lnTo>
                  <a:lnTo>
                    <a:pt x="1297" y="139"/>
                  </a:lnTo>
                  <a:lnTo>
                    <a:pt x="1301" y="134"/>
                  </a:lnTo>
                  <a:lnTo>
                    <a:pt x="1304" y="134"/>
                  </a:lnTo>
                  <a:lnTo>
                    <a:pt x="1306" y="134"/>
                  </a:lnTo>
                  <a:lnTo>
                    <a:pt x="1309" y="141"/>
                  </a:lnTo>
                  <a:lnTo>
                    <a:pt x="1312" y="141"/>
                  </a:lnTo>
                  <a:lnTo>
                    <a:pt x="1314" y="137"/>
                  </a:lnTo>
                  <a:lnTo>
                    <a:pt x="1317" y="142"/>
                  </a:lnTo>
                  <a:lnTo>
                    <a:pt x="1319" y="142"/>
                  </a:lnTo>
                  <a:lnTo>
                    <a:pt x="1322" y="136"/>
                  </a:lnTo>
                  <a:lnTo>
                    <a:pt x="1325" y="134"/>
                  </a:lnTo>
                  <a:lnTo>
                    <a:pt x="1327" y="141"/>
                  </a:lnTo>
                  <a:lnTo>
                    <a:pt x="1330" y="136"/>
                  </a:lnTo>
                  <a:lnTo>
                    <a:pt x="1334" y="141"/>
                  </a:lnTo>
                  <a:lnTo>
                    <a:pt x="1335" y="142"/>
                  </a:lnTo>
                  <a:lnTo>
                    <a:pt x="1339" y="142"/>
                  </a:lnTo>
                  <a:lnTo>
                    <a:pt x="1340" y="137"/>
                  </a:lnTo>
                  <a:lnTo>
                    <a:pt x="1344" y="139"/>
                  </a:lnTo>
                  <a:lnTo>
                    <a:pt x="1347" y="142"/>
                  </a:lnTo>
                  <a:lnTo>
                    <a:pt x="1349" y="137"/>
                  </a:lnTo>
                  <a:lnTo>
                    <a:pt x="1352" y="139"/>
                  </a:lnTo>
                  <a:lnTo>
                    <a:pt x="1355" y="142"/>
                  </a:lnTo>
                  <a:lnTo>
                    <a:pt x="1357" y="139"/>
                  </a:lnTo>
                  <a:lnTo>
                    <a:pt x="1360" y="141"/>
                  </a:lnTo>
                  <a:lnTo>
                    <a:pt x="1362" y="137"/>
                  </a:lnTo>
                  <a:lnTo>
                    <a:pt x="1365" y="142"/>
                  </a:lnTo>
                  <a:lnTo>
                    <a:pt x="1369" y="137"/>
                  </a:lnTo>
                  <a:lnTo>
                    <a:pt x="1370" y="142"/>
                  </a:lnTo>
                  <a:lnTo>
                    <a:pt x="1374" y="141"/>
                  </a:lnTo>
                  <a:lnTo>
                    <a:pt x="1377" y="141"/>
                  </a:lnTo>
                  <a:lnTo>
                    <a:pt x="1379" y="141"/>
                  </a:lnTo>
                  <a:lnTo>
                    <a:pt x="1382" y="139"/>
                  </a:lnTo>
                  <a:lnTo>
                    <a:pt x="1384" y="132"/>
                  </a:lnTo>
                  <a:lnTo>
                    <a:pt x="1387" y="132"/>
                  </a:lnTo>
                  <a:lnTo>
                    <a:pt x="1390" y="137"/>
                  </a:lnTo>
                  <a:lnTo>
                    <a:pt x="1392" y="136"/>
                  </a:lnTo>
                  <a:lnTo>
                    <a:pt x="1395" y="141"/>
                  </a:lnTo>
                  <a:lnTo>
                    <a:pt x="1399" y="131"/>
                  </a:lnTo>
                  <a:lnTo>
                    <a:pt x="1400" y="134"/>
                  </a:lnTo>
                  <a:lnTo>
                    <a:pt x="1403" y="137"/>
                  </a:lnTo>
                  <a:lnTo>
                    <a:pt x="1405" y="137"/>
                  </a:lnTo>
                  <a:lnTo>
                    <a:pt x="1408" y="134"/>
                  </a:lnTo>
                  <a:lnTo>
                    <a:pt x="1412" y="141"/>
                  </a:lnTo>
                  <a:lnTo>
                    <a:pt x="1413" y="139"/>
                  </a:lnTo>
                  <a:lnTo>
                    <a:pt x="1417" y="131"/>
                  </a:lnTo>
                  <a:lnTo>
                    <a:pt x="1420" y="131"/>
                  </a:lnTo>
                  <a:lnTo>
                    <a:pt x="1422" y="136"/>
                  </a:lnTo>
                  <a:lnTo>
                    <a:pt x="1425" y="137"/>
                  </a:lnTo>
                  <a:lnTo>
                    <a:pt x="1427" y="131"/>
                  </a:lnTo>
                  <a:lnTo>
                    <a:pt x="1430" y="132"/>
                  </a:lnTo>
                  <a:lnTo>
                    <a:pt x="1433" y="136"/>
                  </a:lnTo>
                  <a:lnTo>
                    <a:pt x="1435" y="134"/>
                  </a:lnTo>
                  <a:lnTo>
                    <a:pt x="1438" y="139"/>
                  </a:lnTo>
                  <a:lnTo>
                    <a:pt x="1442" y="142"/>
                  </a:lnTo>
                  <a:lnTo>
                    <a:pt x="1443" y="127"/>
                  </a:lnTo>
                  <a:lnTo>
                    <a:pt x="1447" y="137"/>
                  </a:lnTo>
                  <a:lnTo>
                    <a:pt x="1448" y="132"/>
                  </a:lnTo>
                  <a:lnTo>
                    <a:pt x="1452" y="132"/>
                  </a:lnTo>
                  <a:lnTo>
                    <a:pt x="1455" y="139"/>
                  </a:lnTo>
                  <a:lnTo>
                    <a:pt x="1457" y="141"/>
                  </a:lnTo>
                  <a:lnTo>
                    <a:pt x="1460" y="137"/>
                  </a:lnTo>
                  <a:lnTo>
                    <a:pt x="1463" y="136"/>
                  </a:lnTo>
                  <a:lnTo>
                    <a:pt x="1465" y="134"/>
                  </a:lnTo>
                  <a:lnTo>
                    <a:pt x="1468" y="144"/>
                  </a:lnTo>
                  <a:lnTo>
                    <a:pt x="1470" y="141"/>
                  </a:lnTo>
                  <a:lnTo>
                    <a:pt x="1473" y="142"/>
                  </a:lnTo>
                  <a:lnTo>
                    <a:pt x="1476" y="134"/>
                  </a:lnTo>
                  <a:lnTo>
                    <a:pt x="1478" y="141"/>
                  </a:lnTo>
                  <a:lnTo>
                    <a:pt x="1481" y="136"/>
                  </a:lnTo>
                  <a:lnTo>
                    <a:pt x="1485" y="136"/>
                  </a:lnTo>
                  <a:lnTo>
                    <a:pt x="1486" y="139"/>
                  </a:lnTo>
                  <a:lnTo>
                    <a:pt x="1490" y="141"/>
                  </a:lnTo>
                  <a:lnTo>
                    <a:pt x="1491" y="139"/>
                  </a:lnTo>
                  <a:lnTo>
                    <a:pt x="1495" y="141"/>
                  </a:lnTo>
                  <a:lnTo>
                    <a:pt x="1498" y="134"/>
                  </a:lnTo>
                  <a:lnTo>
                    <a:pt x="1500" y="136"/>
                  </a:lnTo>
                  <a:lnTo>
                    <a:pt x="1503" y="137"/>
                  </a:lnTo>
                  <a:lnTo>
                    <a:pt x="1506" y="136"/>
                  </a:lnTo>
                  <a:lnTo>
                    <a:pt x="1508" y="142"/>
                  </a:lnTo>
                  <a:lnTo>
                    <a:pt x="1511" y="142"/>
                  </a:lnTo>
                  <a:lnTo>
                    <a:pt x="1515" y="137"/>
                  </a:lnTo>
                  <a:lnTo>
                    <a:pt x="1516" y="139"/>
                  </a:lnTo>
                  <a:lnTo>
                    <a:pt x="1520" y="141"/>
                  </a:lnTo>
                  <a:lnTo>
                    <a:pt x="1521" y="134"/>
                  </a:lnTo>
                  <a:lnTo>
                    <a:pt x="1525" y="142"/>
                  </a:lnTo>
                  <a:lnTo>
                    <a:pt x="1528" y="137"/>
                  </a:lnTo>
                  <a:lnTo>
                    <a:pt x="1530" y="142"/>
                  </a:lnTo>
                  <a:lnTo>
                    <a:pt x="1533" y="141"/>
                  </a:lnTo>
                  <a:lnTo>
                    <a:pt x="1535" y="141"/>
                  </a:lnTo>
                  <a:lnTo>
                    <a:pt x="1538" y="137"/>
                  </a:lnTo>
                  <a:lnTo>
                    <a:pt x="1541" y="139"/>
                  </a:lnTo>
                  <a:lnTo>
                    <a:pt x="1543" y="142"/>
                  </a:lnTo>
                  <a:lnTo>
                    <a:pt x="1546" y="141"/>
                  </a:lnTo>
                  <a:lnTo>
                    <a:pt x="1550" y="137"/>
                  </a:lnTo>
                  <a:lnTo>
                    <a:pt x="1551" y="141"/>
                  </a:lnTo>
                  <a:lnTo>
                    <a:pt x="1554" y="136"/>
                  </a:lnTo>
                  <a:lnTo>
                    <a:pt x="1556" y="137"/>
                  </a:lnTo>
                  <a:lnTo>
                    <a:pt x="1559" y="141"/>
                  </a:lnTo>
                  <a:lnTo>
                    <a:pt x="1563" y="141"/>
                  </a:lnTo>
                  <a:lnTo>
                    <a:pt x="1564" y="141"/>
                  </a:lnTo>
                  <a:lnTo>
                    <a:pt x="1568" y="142"/>
                  </a:lnTo>
                  <a:lnTo>
                    <a:pt x="1571" y="139"/>
                  </a:lnTo>
                  <a:lnTo>
                    <a:pt x="1573" y="142"/>
                  </a:lnTo>
                  <a:lnTo>
                    <a:pt x="1576" y="141"/>
                  </a:lnTo>
                  <a:lnTo>
                    <a:pt x="1579" y="141"/>
                  </a:lnTo>
                  <a:lnTo>
                    <a:pt x="1581" y="144"/>
                  </a:lnTo>
                  <a:lnTo>
                    <a:pt x="1584" y="142"/>
                  </a:lnTo>
                  <a:lnTo>
                    <a:pt x="1586" y="141"/>
                  </a:lnTo>
                  <a:lnTo>
                    <a:pt x="1589" y="142"/>
                  </a:lnTo>
                  <a:lnTo>
                    <a:pt x="1593" y="141"/>
                  </a:lnTo>
                  <a:lnTo>
                    <a:pt x="1594" y="136"/>
                  </a:lnTo>
                  <a:lnTo>
                    <a:pt x="1598" y="144"/>
                  </a:lnTo>
                  <a:lnTo>
                    <a:pt x="1601" y="141"/>
                  </a:lnTo>
                  <a:lnTo>
                    <a:pt x="1603" y="144"/>
                  </a:lnTo>
                  <a:lnTo>
                    <a:pt x="1606" y="144"/>
                  </a:lnTo>
                  <a:lnTo>
                    <a:pt x="1608" y="134"/>
                  </a:lnTo>
                  <a:lnTo>
                    <a:pt x="1611" y="142"/>
                  </a:lnTo>
                  <a:lnTo>
                    <a:pt x="1614" y="134"/>
                  </a:lnTo>
                  <a:lnTo>
                    <a:pt x="1616" y="142"/>
                  </a:lnTo>
                  <a:lnTo>
                    <a:pt x="1619" y="137"/>
                  </a:lnTo>
                  <a:lnTo>
                    <a:pt x="1621" y="141"/>
                  </a:lnTo>
                  <a:lnTo>
                    <a:pt x="1624" y="136"/>
                  </a:lnTo>
                  <a:lnTo>
                    <a:pt x="1627" y="142"/>
                  </a:lnTo>
                  <a:lnTo>
                    <a:pt x="1629" y="141"/>
                  </a:lnTo>
                  <a:lnTo>
                    <a:pt x="1632" y="141"/>
                  </a:lnTo>
                  <a:lnTo>
                    <a:pt x="1636" y="137"/>
                  </a:lnTo>
                  <a:lnTo>
                    <a:pt x="1637" y="137"/>
                  </a:lnTo>
                  <a:lnTo>
                    <a:pt x="1641" y="131"/>
                  </a:lnTo>
                  <a:lnTo>
                    <a:pt x="1644" y="142"/>
                  </a:lnTo>
                  <a:lnTo>
                    <a:pt x="1646" y="142"/>
                  </a:lnTo>
                  <a:lnTo>
                    <a:pt x="1649" y="139"/>
                  </a:lnTo>
                  <a:lnTo>
                    <a:pt x="1651" y="141"/>
                  </a:lnTo>
                  <a:lnTo>
                    <a:pt x="1654" y="137"/>
                  </a:lnTo>
                  <a:lnTo>
                    <a:pt x="1657" y="137"/>
                  </a:lnTo>
                  <a:lnTo>
                    <a:pt x="1659" y="142"/>
                  </a:lnTo>
                  <a:lnTo>
                    <a:pt x="1662" y="141"/>
                  </a:lnTo>
                  <a:lnTo>
                    <a:pt x="1666" y="142"/>
                  </a:lnTo>
                  <a:lnTo>
                    <a:pt x="1667" y="134"/>
                  </a:lnTo>
                  <a:lnTo>
                    <a:pt x="1671" y="136"/>
                  </a:lnTo>
                  <a:lnTo>
                    <a:pt x="1672" y="134"/>
                  </a:lnTo>
                  <a:lnTo>
                    <a:pt x="1676" y="144"/>
                  </a:lnTo>
                  <a:lnTo>
                    <a:pt x="1679" y="139"/>
                  </a:lnTo>
                  <a:lnTo>
                    <a:pt x="1681" y="139"/>
                  </a:lnTo>
                  <a:lnTo>
                    <a:pt x="1684" y="131"/>
                  </a:lnTo>
                  <a:lnTo>
                    <a:pt x="1686" y="139"/>
                  </a:lnTo>
                  <a:lnTo>
                    <a:pt x="1689" y="139"/>
                  </a:lnTo>
                  <a:lnTo>
                    <a:pt x="1692" y="141"/>
                  </a:lnTo>
                  <a:lnTo>
                    <a:pt x="1694" y="141"/>
                  </a:lnTo>
                  <a:lnTo>
                    <a:pt x="1697" y="139"/>
                  </a:lnTo>
                  <a:lnTo>
                    <a:pt x="1701" y="139"/>
                  </a:lnTo>
                  <a:lnTo>
                    <a:pt x="1702" y="137"/>
                  </a:lnTo>
                  <a:lnTo>
                    <a:pt x="1705" y="139"/>
                  </a:lnTo>
                  <a:lnTo>
                    <a:pt x="1709" y="142"/>
                  </a:lnTo>
                  <a:lnTo>
                    <a:pt x="1710" y="142"/>
                  </a:lnTo>
                  <a:lnTo>
                    <a:pt x="1714" y="139"/>
                  </a:lnTo>
                  <a:lnTo>
                    <a:pt x="1715" y="136"/>
                  </a:lnTo>
                  <a:lnTo>
                    <a:pt x="1719" y="139"/>
                  </a:lnTo>
                  <a:lnTo>
                    <a:pt x="1722" y="137"/>
                  </a:lnTo>
                  <a:lnTo>
                    <a:pt x="1724" y="132"/>
                  </a:lnTo>
                  <a:lnTo>
                    <a:pt x="1727" y="142"/>
                  </a:lnTo>
                  <a:lnTo>
                    <a:pt x="1730" y="131"/>
                  </a:lnTo>
                  <a:lnTo>
                    <a:pt x="1732" y="139"/>
                  </a:lnTo>
                  <a:lnTo>
                    <a:pt x="1735" y="141"/>
                  </a:lnTo>
                  <a:lnTo>
                    <a:pt x="1737" y="139"/>
                  </a:lnTo>
                  <a:lnTo>
                    <a:pt x="1740" y="134"/>
                  </a:lnTo>
                  <a:lnTo>
                    <a:pt x="1744" y="141"/>
                  </a:lnTo>
                  <a:lnTo>
                    <a:pt x="1745" y="141"/>
                  </a:lnTo>
                  <a:lnTo>
                    <a:pt x="1749" y="144"/>
                  </a:lnTo>
                  <a:lnTo>
                    <a:pt x="1752" y="139"/>
                  </a:lnTo>
                  <a:lnTo>
                    <a:pt x="1754" y="134"/>
                  </a:lnTo>
                  <a:lnTo>
                    <a:pt x="1757" y="139"/>
                  </a:lnTo>
                  <a:lnTo>
                    <a:pt x="1759" y="139"/>
                  </a:lnTo>
                  <a:lnTo>
                    <a:pt x="1762" y="141"/>
                  </a:lnTo>
                  <a:lnTo>
                    <a:pt x="1765" y="132"/>
                  </a:lnTo>
                  <a:lnTo>
                    <a:pt x="1767" y="134"/>
                  </a:lnTo>
                  <a:lnTo>
                    <a:pt x="1770" y="131"/>
                  </a:lnTo>
                  <a:lnTo>
                    <a:pt x="1774" y="137"/>
                  </a:lnTo>
                  <a:lnTo>
                    <a:pt x="1775" y="136"/>
                  </a:lnTo>
                  <a:lnTo>
                    <a:pt x="1778" y="136"/>
                  </a:lnTo>
                  <a:lnTo>
                    <a:pt x="1780" y="137"/>
                  </a:lnTo>
                  <a:lnTo>
                    <a:pt x="1783" y="131"/>
                  </a:lnTo>
                  <a:lnTo>
                    <a:pt x="1787" y="139"/>
                  </a:lnTo>
                  <a:lnTo>
                    <a:pt x="1788" y="136"/>
                  </a:lnTo>
                  <a:lnTo>
                    <a:pt x="1792" y="132"/>
                  </a:lnTo>
                  <a:lnTo>
                    <a:pt x="1795" y="142"/>
                  </a:lnTo>
                  <a:lnTo>
                    <a:pt x="1797" y="136"/>
                  </a:lnTo>
                  <a:lnTo>
                    <a:pt x="1800" y="132"/>
                  </a:lnTo>
                  <a:lnTo>
                    <a:pt x="1802" y="139"/>
                  </a:lnTo>
                  <a:lnTo>
                    <a:pt x="1805" y="137"/>
                  </a:lnTo>
                  <a:lnTo>
                    <a:pt x="1808" y="139"/>
                  </a:lnTo>
                  <a:lnTo>
                    <a:pt x="1810" y="132"/>
                  </a:lnTo>
                  <a:lnTo>
                    <a:pt x="1813" y="139"/>
                  </a:lnTo>
                  <a:lnTo>
                    <a:pt x="1817" y="129"/>
                  </a:lnTo>
                  <a:lnTo>
                    <a:pt x="1818" y="142"/>
                  </a:lnTo>
                  <a:lnTo>
                    <a:pt x="1822" y="136"/>
                  </a:lnTo>
                  <a:lnTo>
                    <a:pt x="1823" y="127"/>
                  </a:lnTo>
                  <a:lnTo>
                    <a:pt x="1827" y="127"/>
                  </a:lnTo>
                  <a:lnTo>
                    <a:pt x="1830" y="141"/>
                  </a:lnTo>
                  <a:lnTo>
                    <a:pt x="1832" y="142"/>
                  </a:lnTo>
                  <a:lnTo>
                    <a:pt x="1835" y="142"/>
                  </a:lnTo>
                  <a:lnTo>
                    <a:pt x="1838" y="139"/>
                  </a:lnTo>
                  <a:lnTo>
                    <a:pt x="1840" y="124"/>
                  </a:lnTo>
                  <a:lnTo>
                    <a:pt x="1843" y="124"/>
                  </a:lnTo>
                  <a:lnTo>
                    <a:pt x="1847" y="136"/>
                  </a:lnTo>
                  <a:lnTo>
                    <a:pt x="1848" y="131"/>
                  </a:lnTo>
                  <a:lnTo>
                    <a:pt x="1851" y="126"/>
                  </a:lnTo>
                  <a:lnTo>
                    <a:pt x="1853" y="139"/>
                  </a:lnTo>
                  <a:lnTo>
                    <a:pt x="1856" y="121"/>
                  </a:lnTo>
                  <a:lnTo>
                    <a:pt x="1860" y="129"/>
                  </a:lnTo>
                  <a:lnTo>
                    <a:pt x="1861" y="141"/>
                  </a:lnTo>
                  <a:lnTo>
                    <a:pt x="1865" y="129"/>
                  </a:lnTo>
                  <a:lnTo>
                    <a:pt x="1866" y="134"/>
                  </a:lnTo>
                  <a:lnTo>
                    <a:pt x="1870" y="131"/>
                  </a:lnTo>
                  <a:lnTo>
                    <a:pt x="1873" y="132"/>
                  </a:lnTo>
                  <a:lnTo>
                    <a:pt x="1875" y="129"/>
                  </a:lnTo>
                  <a:lnTo>
                    <a:pt x="1878" y="99"/>
                  </a:lnTo>
                  <a:lnTo>
                    <a:pt x="1881" y="132"/>
                  </a:lnTo>
                  <a:lnTo>
                    <a:pt x="1883" y="127"/>
                  </a:lnTo>
                  <a:lnTo>
                    <a:pt x="1886" y="134"/>
                  </a:lnTo>
                  <a:lnTo>
                    <a:pt x="1888" y="122"/>
                  </a:lnTo>
                  <a:lnTo>
                    <a:pt x="1891" y="137"/>
                  </a:lnTo>
                  <a:lnTo>
                    <a:pt x="1895" y="134"/>
                  </a:lnTo>
                  <a:lnTo>
                    <a:pt x="1896" y="84"/>
                  </a:lnTo>
                  <a:lnTo>
                    <a:pt x="1900" y="131"/>
                  </a:lnTo>
                  <a:lnTo>
                    <a:pt x="1903" y="132"/>
                  </a:lnTo>
                  <a:lnTo>
                    <a:pt x="1905" y="121"/>
                  </a:lnTo>
                  <a:lnTo>
                    <a:pt x="1908" y="117"/>
                  </a:lnTo>
                  <a:lnTo>
                    <a:pt x="1911" y="126"/>
                  </a:lnTo>
                  <a:lnTo>
                    <a:pt x="1913" y="94"/>
                  </a:lnTo>
                  <a:lnTo>
                    <a:pt x="1916" y="79"/>
                  </a:lnTo>
                  <a:lnTo>
                    <a:pt x="1918" y="73"/>
                  </a:lnTo>
                  <a:lnTo>
                    <a:pt x="1921" y="99"/>
                  </a:lnTo>
                  <a:lnTo>
                    <a:pt x="1925" y="119"/>
                  </a:lnTo>
                  <a:lnTo>
                    <a:pt x="1926" y="81"/>
                  </a:lnTo>
                  <a:lnTo>
                    <a:pt x="1929" y="99"/>
                  </a:lnTo>
                  <a:lnTo>
                    <a:pt x="1933" y="74"/>
                  </a:lnTo>
                  <a:lnTo>
                    <a:pt x="1934" y="81"/>
                  </a:lnTo>
                  <a:lnTo>
                    <a:pt x="1938" y="141"/>
                  </a:lnTo>
                  <a:lnTo>
                    <a:pt x="1939" y="84"/>
                  </a:lnTo>
                  <a:lnTo>
                    <a:pt x="1943" y="102"/>
                  </a:lnTo>
                  <a:lnTo>
                    <a:pt x="1946" y="111"/>
                  </a:lnTo>
                  <a:lnTo>
                    <a:pt x="1948" y="109"/>
                  </a:lnTo>
                  <a:lnTo>
                    <a:pt x="1951" y="129"/>
                  </a:lnTo>
                  <a:lnTo>
                    <a:pt x="1953" y="69"/>
                  </a:lnTo>
                  <a:lnTo>
                    <a:pt x="1956" y="111"/>
                  </a:lnTo>
                  <a:lnTo>
                    <a:pt x="1959" y="126"/>
                  </a:lnTo>
                  <a:lnTo>
                    <a:pt x="1961" y="132"/>
                  </a:lnTo>
                  <a:lnTo>
                    <a:pt x="1964" y="134"/>
                  </a:lnTo>
                  <a:lnTo>
                    <a:pt x="1968" y="131"/>
                  </a:lnTo>
                  <a:lnTo>
                    <a:pt x="1969" y="127"/>
                  </a:lnTo>
                  <a:lnTo>
                    <a:pt x="1973" y="127"/>
                  </a:lnTo>
                  <a:lnTo>
                    <a:pt x="1976" y="114"/>
                  </a:lnTo>
                  <a:lnTo>
                    <a:pt x="1978" y="131"/>
                  </a:lnTo>
                  <a:lnTo>
                    <a:pt x="1981" y="134"/>
                  </a:lnTo>
                  <a:lnTo>
                    <a:pt x="1983" y="142"/>
                  </a:lnTo>
                  <a:lnTo>
                    <a:pt x="1986" y="129"/>
                  </a:lnTo>
                  <a:lnTo>
                    <a:pt x="1989" y="126"/>
                  </a:lnTo>
                  <a:lnTo>
                    <a:pt x="1991" y="137"/>
                  </a:lnTo>
                  <a:lnTo>
                    <a:pt x="1994" y="141"/>
                  </a:lnTo>
                  <a:lnTo>
                    <a:pt x="1998" y="131"/>
                  </a:lnTo>
                  <a:lnTo>
                    <a:pt x="1999" y="137"/>
                  </a:lnTo>
                  <a:lnTo>
                    <a:pt x="2002" y="127"/>
                  </a:lnTo>
                  <a:lnTo>
                    <a:pt x="2004" y="134"/>
                  </a:lnTo>
                  <a:lnTo>
                    <a:pt x="2007" y="121"/>
                  </a:lnTo>
                  <a:lnTo>
                    <a:pt x="2011" y="132"/>
                  </a:lnTo>
                  <a:lnTo>
                    <a:pt x="2012" y="132"/>
                  </a:lnTo>
                  <a:lnTo>
                    <a:pt x="2016" y="129"/>
                  </a:lnTo>
                  <a:lnTo>
                    <a:pt x="2019" y="126"/>
                  </a:lnTo>
                  <a:lnTo>
                    <a:pt x="2021" y="129"/>
                  </a:lnTo>
                  <a:lnTo>
                    <a:pt x="2024" y="13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6" name="Freeform 430"/>
            <p:cNvSpPr>
              <a:spLocks/>
            </p:cNvSpPr>
            <p:nvPr/>
          </p:nvSpPr>
          <p:spPr bwMode="auto">
            <a:xfrm>
              <a:off x="2693" y="3534"/>
              <a:ext cx="491" cy="18"/>
            </a:xfrm>
            <a:custGeom>
              <a:avLst/>
              <a:gdLst>
                <a:gd name="T0" fmla="*/ 5 w 491"/>
                <a:gd name="T1" fmla="*/ 1 h 18"/>
                <a:gd name="T2" fmla="*/ 13 w 491"/>
                <a:gd name="T3" fmla="*/ 8 h 18"/>
                <a:gd name="T4" fmla="*/ 22 w 491"/>
                <a:gd name="T5" fmla="*/ 10 h 18"/>
                <a:gd name="T6" fmla="*/ 30 w 491"/>
                <a:gd name="T7" fmla="*/ 13 h 18"/>
                <a:gd name="T8" fmla="*/ 38 w 491"/>
                <a:gd name="T9" fmla="*/ 16 h 18"/>
                <a:gd name="T10" fmla="*/ 45 w 491"/>
                <a:gd name="T11" fmla="*/ 6 h 18"/>
                <a:gd name="T12" fmla="*/ 53 w 491"/>
                <a:gd name="T13" fmla="*/ 5 h 18"/>
                <a:gd name="T14" fmla="*/ 61 w 491"/>
                <a:gd name="T15" fmla="*/ 3 h 18"/>
                <a:gd name="T16" fmla="*/ 70 w 491"/>
                <a:gd name="T17" fmla="*/ 8 h 18"/>
                <a:gd name="T18" fmla="*/ 78 w 491"/>
                <a:gd name="T19" fmla="*/ 6 h 18"/>
                <a:gd name="T20" fmla="*/ 86 w 491"/>
                <a:gd name="T21" fmla="*/ 5 h 18"/>
                <a:gd name="T22" fmla="*/ 95 w 491"/>
                <a:gd name="T23" fmla="*/ 10 h 18"/>
                <a:gd name="T24" fmla="*/ 103 w 491"/>
                <a:gd name="T25" fmla="*/ 8 h 18"/>
                <a:gd name="T26" fmla="*/ 110 w 491"/>
                <a:gd name="T27" fmla="*/ 3 h 18"/>
                <a:gd name="T28" fmla="*/ 118 w 491"/>
                <a:gd name="T29" fmla="*/ 15 h 18"/>
                <a:gd name="T30" fmla="*/ 126 w 491"/>
                <a:gd name="T31" fmla="*/ 16 h 18"/>
                <a:gd name="T32" fmla="*/ 134 w 491"/>
                <a:gd name="T33" fmla="*/ 13 h 18"/>
                <a:gd name="T34" fmla="*/ 143 w 491"/>
                <a:gd name="T35" fmla="*/ 15 h 18"/>
                <a:gd name="T36" fmla="*/ 151 w 491"/>
                <a:gd name="T37" fmla="*/ 13 h 18"/>
                <a:gd name="T38" fmla="*/ 159 w 491"/>
                <a:gd name="T39" fmla="*/ 18 h 18"/>
                <a:gd name="T40" fmla="*/ 168 w 491"/>
                <a:gd name="T41" fmla="*/ 3 h 18"/>
                <a:gd name="T42" fmla="*/ 174 w 491"/>
                <a:gd name="T43" fmla="*/ 15 h 18"/>
                <a:gd name="T44" fmla="*/ 183 w 491"/>
                <a:gd name="T45" fmla="*/ 15 h 18"/>
                <a:gd name="T46" fmla="*/ 191 w 491"/>
                <a:gd name="T47" fmla="*/ 15 h 18"/>
                <a:gd name="T48" fmla="*/ 199 w 491"/>
                <a:gd name="T49" fmla="*/ 8 h 18"/>
                <a:gd name="T50" fmla="*/ 207 w 491"/>
                <a:gd name="T51" fmla="*/ 10 h 18"/>
                <a:gd name="T52" fmla="*/ 216 w 491"/>
                <a:gd name="T53" fmla="*/ 11 h 18"/>
                <a:gd name="T54" fmla="*/ 224 w 491"/>
                <a:gd name="T55" fmla="*/ 11 h 18"/>
                <a:gd name="T56" fmla="*/ 232 w 491"/>
                <a:gd name="T57" fmla="*/ 15 h 18"/>
                <a:gd name="T58" fmla="*/ 239 w 491"/>
                <a:gd name="T59" fmla="*/ 11 h 18"/>
                <a:gd name="T60" fmla="*/ 247 w 491"/>
                <a:gd name="T61" fmla="*/ 13 h 18"/>
                <a:gd name="T62" fmla="*/ 256 w 491"/>
                <a:gd name="T63" fmla="*/ 13 h 18"/>
                <a:gd name="T64" fmla="*/ 264 w 491"/>
                <a:gd name="T65" fmla="*/ 15 h 18"/>
                <a:gd name="T66" fmla="*/ 272 w 491"/>
                <a:gd name="T67" fmla="*/ 13 h 18"/>
                <a:gd name="T68" fmla="*/ 280 w 491"/>
                <a:gd name="T69" fmla="*/ 16 h 18"/>
                <a:gd name="T70" fmla="*/ 289 w 491"/>
                <a:gd name="T71" fmla="*/ 16 h 18"/>
                <a:gd name="T72" fmla="*/ 297 w 491"/>
                <a:gd name="T73" fmla="*/ 15 h 18"/>
                <a:gd name="T74" fmla="*/ 305 w 491"/>
                <a:gd name="T75" fmla="*/ 16 h 18"/>
                <a:gd name="T76" fmla="*/ 312 w 491"/>
                <a:gd name="T77" fmla="*/ 15 h 18"/>
                <a:gd name="T78" fmla="*/ 320 w 491"/>
                <a:gd name="T79" fmla="*/ 16 h 18"/>
                <a:gd name="T80" fmla="*/ 329 w 491"/>
                <a:gd name="T81" fmla="*/ 18 h 18"/>
                <a:gd name="T82" fmla="*/ 337 w 491"/>
                <a:gd name="T83" fmla="*/ 15 h 18"/>
                <a:gd name="T84" fmla="*/ 345 w 491"/>
                <a:gd name="T85" fmla="*/ 8 h 18"/>
                <a:gd name="T86" fmla="*/ 354 w 491"/>
                <a:gd name="T87" fmla="*/ 13 h 18"/>
                <a:gd name="T88" fmla="*/ 362 w 491"/>
                <a:gd name="T89" fmla="*/ 18 h 18"/>
                <a:gd name="T90" fmla="*/ 370 w 491"/>
                <a:gd name="T91" fmla="*/ 18 h 18"/>
                <a:gd name="T92" fmla="*/ 377 w 491"/>
                <a:gd name="T93" fmla="*/ 15 h 18"/>
                <a:gd name="T94" fmla="*/ 385 w 491"/>
                <a:gd name="T95" fmla="*/ 13 h 18"/>
                <a:gd name="T96" fmla="*/ 393 w 491"/>
                <a:gd name="T97" fmla="*/ 18 h 18"/>
                <a:gd name="T98" fmla="*/ 402 w 491"/>
                <a:gd name="T99" fmla="*/ 15 h 18"/>
                <a:gd name="T100" fmla="*/ 410 w 491"/>
                <a:gd name="T101" fmla="*/ 16 h 18"/>
                <a:gd name="T102" fmla="*/ 418 w 491"/>
                <a:gd name="T103" fmla="*/ 13 h 18"/>
                <a:gd name="T104" fmla="*/ 427 w 491"/>
                <a:gd name="T105" fmla="*/ 16 h 18"/>
                <a:gd name="T106" fmla="*/ 435 w 491"/>
                <a:gd name="T107" fmla="*/ 16 h 18"/>
                <a:gd name="T108" fmla="*/ 441 w 491"/>
                <a:gd name="T109" fmla="*/ 15 h 18"/>
                <a:gd name="T110" fmla="*/ 450 w 491"/>
                <a:gd name="T111" fmla="*/ 13 h 18"/>
                <a:gd name="T112" fmla="*/ 458 w 491"/>
                <a:gd name="T113" fmla="*/ 16 h 18"/>
                <a:gd name="T114" fmla="*/ 466 w 491"/>
                <a:gd name="T115" fmla="*/ 16 h 18"/>
                <a:gd name="T116" fmla="*/ 475 w 491"/>
                <a:gd name="T117" fmla="*/ 13 h 18"/>
                <a:gd name="T118" fmla="*/ 483 w 491"/>
                <a:gd name="T119" fmla="*/ 16 h 18"/>
                <a:gd name="T120" fmla="*/ 491 w 491"/>
                <a:gd name="T12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18">
                  <a:moveTo>
                    <a:pt x="0" y="11"/>
                  </a:moveTo>
                  <a:lnTo>
                    <a:pt x="2" y="16"/>
                  </a:lnTo>
                  <a:lnTo>
                    <a:pt x="5" y="1"/>
                  </a:lnTo>
                  <a:lnTo>
                    <a:pt x="8" y="11"/>
                  </a:lnTo>
                  <a:lnTo>
                    <a:pt x="10" y="3"/>
                  </a:lnTo>
                  <a:lnTo>
                    <a:pt x="13" y="8"/>
                  </a:lnTo>
                  <a:lnTo>
                    <a:pt x="17" y="10"/>
                  </a:lnTo>
                  <a:lnTo>
                    <a:pt x="18" y="6"/>
                  </a:lnTo>
                  <a:lnTo>
                    <a:pt x="22" y="10"/>
                  </a:lnTo>
                  <a:lnTo>
                    <a:pt x="23" y="6"/>
                  </a:lnTo>
                  <a:lnTo>
                    <a:pt x="27" y="15"/>
                  </a:lnTo>
                  <a:lnTo>
                    <a:pt x="30" y="13"/>
                  </a:lnTo>
                  <a:lnTo>
                    <a:pt x="32" y="6"/>
                  </a:lnTo>
                  <a:lnTo>
                    <a:pt x="35" y="8"/>
                  </a:lnTo>
                  <a:lnTo>
                    <a:pt x="38" y="16"/>
                  </a:lnTo>
                  <a:lnTo>
                    <a:pt x="40" y="8"/>
                  </a:lnTo>
                  <a:lnTo>
                    <a:pt x="43" y="15"/>
                  </a:lnTo>
                  <a:lnTo>
                    <a:pt x="45" y="6"/>
                  </a:lnTo>
                  <a:lnTo>
                    <a:pt x="48" y="18"/>
                  </a:lnTo>
                  <a:lnTo>
                    <a:pt x="52" y="15"/>
                  </a:lnTo>
                  <a:lnTo>
                    <a:pt x="53" y="5"/>
                  </a:lnTo>
                  <a:lnTo>
                    <a:pt x="56" y="3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5" y="0"/>
                  </a:lnTo>
                  <a:lnTo>
                    <a:pt x="66" y="11"/>
                  </a:lnTo>
                  <a:lnTo>
                    <a:pt x="70" y="8"/>
                  </a:lnTo>
                  <a:lnTo>
                    <a:pt x="73" y="6"/>
                  </a:lnTo>
                  <a:lnTo>
                    <a:pt x="75" y="0"/>
                  </a:lnTo>
                  <a:lnTo>
                    <a:pt x="78" y="6"/>
                  </a:lnTo>
                  <a:lnTo>
                    <a:pt x="81" y="13"/>
                  </a:lnTo>
                  <a:lnTo>
                    <a:pt x="83" y="10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1" y="0"/>
                  </a:lnTo>
                  <a:lnTo>
                    <a:pt x="95" y="10"/>
                  </a:lnTo>
                  <a:lnTo>
                    <a:pt x="96" y="3"/>
                  </a:lnTo>
                  <a:lnTo>
                    <a:pt x="100" y="6"/>
                  </a:lnTo>
                  <a:lnTo>
                    <a:pt x="103" y="8"/>
                  </a:lnTo>
                  <a:lnTo>
                    <a:pt x="105" y="5"/>
                  </a:lnTo>
                  <a:lnTo>
                    <a:pt x="108" y="13"/>
                  </a:lnTo>
                  <a:lnTo>
                    <a:pt x="110" y="3"/>
                  </a:lnTo>
                  <a:lnTo>
                    <a:pt x="113" y="11"/>
                  </a:lnTo>
                  <a:lnTo>
                    <a:pt x="116" y="10"/>
                  </a:lnTo>
                  <a:lnTo>
                    <a:pt x="118" y="15"/>
                  </a:lnTo>
                  <a:lnTo>
                    <a:pt x="121" y="16"/>
                  </a:lnTo>
                  <a:lnTo>
                    <a:pt x="125" y="13"/>
                  </a:lnTo>
                  <a:lnTo>
                    <a:pt x="126" y="16"/>
                  </a:lnTo>
                  <a:lnTo>
                    <a:pt x="129" y="16"/>
                  </a:lnTo>
                  <a:lnTo>
                    <a:pt x="131" y="16"/>
                  </a:lnTo>
                  <a:lnTo>
                    <a:pt x="134" y="13"/>
                  </a:lnTo>
                  <a:lnTo>
                    <a:pt x="138" y="13"/>
                  </a:lnTo>
                  <a:lnTo>
                    <a:pt x="139" y="16"/>
                  </a:lnTo>
                  <a:lnTo>
                    <a:pt x="143" y="15"/>
                  </a:lnTo>
                  <a:lnTo>
                    <a:pt x="146" y="13"/>
                  </a:lnTo>
                  <a:lnTo>
                    <a:pt x="148" y="16"/>
                  </a:lnTo>
                  <a:lnTo>
                    <a:pt x="151" y="13"/>
                  </a:lnTo>
                  <a:lnTo>
                    <a:pt x="154" y="15"/>
                  </a:lnTo>
                  <a:lnTo>
                    <a:pt x="156" y="13"/>
                  </a:lnTo>
                  <a:lnTo>
                    <a:pt x="159" y="18"/>
                  </a:lnTo>
                  <a:lnTo>
                    <a:pt x="161" y="10"/>
                  </a:lnTo>
                  <a:lnTo>
                    <a:pt x="164" y="10"/>
                  </a:lnTo>
                  <a:lnTo>
                    <a:pt x="168" y="3"/>
                  </a:lnTo>
                  <a:lnTo>
                    <a:pt x="169" y="15"/>
                  </a:lnTo>
                  <a:lnTo>
                    <a:pt x="173" y="15"/>
                  </a:lnTo>
                  <a:lnTo>
                    <a:pt x="174" y="15"/>
                  </a:lnTo>
                  <a:lnTo>
                    <a:pt x="178" y="15"/>
                  </a:lnTo>
                  <a:lnTo>
                    <a:pt x="181" y="15"/>
                  </a:lnTo>
                  <a:lnTo>
                    <a:pt x="183" y="15"/>
                  </a:lnTo>
                  <a:lnTo>
                    <a:pt x="186" y="8"/>
                  </a:lnTo>
                  <a:lnTo>
                    <a:pt x="189" y="15"/>
                  </a:lnTo>
                  <a:lnTo>
                    <a:pt x="191" y="15"/>
                  </a:lnTo>
                  <a:lnTo>
                    <a:pt x="194" y="16"/>
                  </a:lnTo>
                  <a:lnTo>
                    <a:pt x="196" y="6"/>
                  </a:lnTo>
                  <a:lnTo>
                    <a:pt x="199" y="8"/>
                  </a:lnTo>
                  <a:lnTo>
                    <a:pt x="203" y="8"/>
                  </a:lnTo>
                  <a:lnTo>
                    <a:pt x="204" y="13"/>
                  </a:lnTo>
                  <a:lnTo>
                    <a:pt x="207" y="10"/>
                  </a:lnTo>
                  <a:lnTo>
                    <a:pt x="211" y="10"/>
                  </a:lnTo>
                  <a:lnTo>
                    <a:pt x="212" y="16"/>
                  </a:lnTo>
                  <a:lnTo>
                    <a:pt x="216" y="11"/>
                  </a:lnTo>
                  <a:lnTo>
                    <a:pt x="219" y="13"/>
                  </a:lnTo>
                  <a:lnTo>
                    <a:pt x="221" y="16"/>
                  </a:lnTo>
                  <a:lnTo>
                    <a:pt x="224" y="11"/>
                  </a:lnTo>
                  <a:lnTo>
                    <a:pt x="226" y="5"/>
                  </a:lnTo>
                  <a:lnTo>
                    <a:pt x="229" y="16"/>
                  </a:lnTo>
                  <a:lnTo>
                    <a:pt x="232" y="15"/>
                  </a:lnTo>
                  <a:lnTo>
                    <a:pt x="234" y="15"/>
                  </a:lnTo>
                  <a:lnTo>
                    <a:pt x="237" y="11"/>
                  </a:lnTo>
                  <a:lnTo>
                    <a:pt x="239" y="11"/>
                  </a:lnTo>
                  <a:lnTo>
                    <a:pt x="242" y="13"/>
                  </a:lnTo>
                  <a:lnTo>
                    <a:pt x="246" y="6"/>
                  </a:lnTo>
                  <a:lnTo>
                    <a:pt x="247" y="13"/>
                  </a:lnTo>
                  <a:lnTo>
                    <a:pt x="251" y="13"/>
                  </a:lnTo>
                  <a:lnTo>
                    <a:pt x="254" y="13"/>
                  </a:lnTo>
                  <a:lnTo>
                    <a:pt x="256" y="13"/>
                  </a:lnTo>
                  <a:lnTo>
                    <a:pt x="259" y="13"/>
                  </a:lnTo>
                  <a:lnTo>
                    <a:pt x="262" y="13"/>
                  </a:lnTo>
                  <a:lnTo>
                    <a:pt x="264" y="15"/>
                  </a:lnTo>
                  <a:lnTo>
                    <a:pt x="267" y="16"/>
                  </a:lnTo>
                  <a:lnTo>
                    <a:pt x="269" y="13"/>
                  </a:lnTo>
                  <a:lnTo>
                    <a:pt x="272" y="13"/>
                  </a:lnTo>
                  <a:lnTo>
                    <a:pt x="276" y="13"/>
                  </a:lnTo>
                  <a:lnTo>
                    <a:pt x="277" y="15"/>
                  </a:lnTo>
                  <a:lnTo>
                    <a:pt x="280" y="16"/>
                  </a:lnTo>
                  <a:lnTo>
                    <a:pt x="284" y="15"/>
                  </a:lnTo>
                  <a:lnTo>
                    <a:pt x="285" y="15"/>
                  </a:lnTo>
                  <a:lnTo>
                    <a:pt x="289" y="16"/>
                  </a:lnTo>
                  <a:lnTo>
                    <a:pt x="290" y="13"/>
                  </a:lnTo>
                  <a:lnTo>
                    <a:pt x="294" y="13"/>
                  </a:lnTo>
                  <a:lnTo>
                    <a:pt x="297" y="15"/>
                  </a:lnTo>
                  <a:lnTo>
                    <a:pt x="299" y="13"/>
                  </a:lnTo>
                  <a:lnTo>
                    <a:pt x="302" y="18"/>
                  </a:lnTo>
                  <a:lnTo>
                    <a:pt x="305" y="16"/>
                  </a:lnTo>
                  <a:lnTo>
                    <a:pt x="307" y="15"/>
                  </a:lnTo>
                  <a:lnTo>
                    <a:pt x="310" y="15"/>
                  </a:lnTo>
                  <a:lnTo>
                    <a:pt x="312" y="15"/>
                  </a:lnTo>
                  <a:lnTo>
                    <a:pt x="315" y="13"/>
                  </a:lnTo>
                  <a:lnTo>
                    <a:pt x="319" y="15"/>
                  </a:lnTo>
                  <a:lnTo>
                    <a:pt x="320" y="16"/>
                  </a:lnTo>
                  <a:lnTo>
                    <a:pt x="324" y="13"/>
                  </a:lnTo>
                  <a:lnTo>
                    <a:pt x="327" y="16"/>
                  </a:lnTo>
                  <a:lnTo>
                    <a:pt x="329" y="18"/>
                  </a:lnTo>
                  <a:lnTo>
                    <a:pt x="332" y="13"/>
                  </a:lnTo>
                  <a:lnTo>
                    <a:pt x="334" y="15"/>
                  </a:lnTo>
                  <a:lnTo>
                    <a:pt x="337" y="15"/>
                  </a:lnTo>
                  <a:lnTo>
                    <a:pt x="340" y="16"/>
                  </a:lnTo>
                  <a:lnTo>
                    <a:pt x="342" y="13"/>
                  </a:lnTo>
                  <a:lnTo>
                    <a:pt x="345" y="8"/>
                  </a:lnTo>
                  <a:lnTo>
                    <a:pt x="349" y="11"/>
                  </a:lnTo>
                  <a:lnTo>
                    <a:pt x="350" y="13"/>
                  </a:lnTo>
                  <a:lnTo>
                    <a:pt x="354" y="13"/>
                  </a:lnTo>
                  <a:lnTo>
                    <a:pt x="355" y="18"/>
                  </a:lnTo>
                  <a:lnTo>
                    <a:pt x="358" y="11"/>
                  </a:lnTo>
                  <a:lnTo>
                    <a:pt x="362" y="18"/>
                  </a:lnTo>
                  <a:lnTo>
                    <a:pt x="363" y="11"/>
                  </a:lnTo>
                  <a:lnTo>
                    <a:pt x="367" y="16"/>
                  </a:lnTo>
                  <a:lnTo>
                    <a:pt x="370" y="18"/>
                  </a:lnTo>
                  <a:lnTo>
                    <a:pt x="372" y="16"/>
                  </a:lnTo>
                  <a:lnTo>
                    <a:pt x="375" y="15"/>
                  </a:lnTo>
                  <a:lnTo>
                    <a:pt x="377" y="15"/>
                  </a:lnTo>
                  <a:lnTo>
                    <a:pt x="380" y="16"/>
                  </a:lnTo>
                  <a:lnTo>
                    <a:pt x="383" y="15"/>
                  </a:lnTo>
                  <a:lnTo>
                    <a:pt x="385" y="13"/>
                  </a:lnTo>
                  <a:lnTo>
                    <a:pt x="388" y="16"/>
                  </a:lnTo>
                  <a:lnTo>
                    <a:pt x="392" y="16"/>
                  </a:lnTo>
                  <a:lnTo>
                    <a:pt x="393" y="18"/>
                  </a:lnTo>
                  <a:lnTo>
                    <a:pt x="397" y="16"/>
                  </a:lnTo>
                  <a:lnTo>
                    <a:pt x="400" y="11"/>
                  </a:lnTo>
                  <a:lnTo>
                    <a:pt x="402" y="15"/>
                  </a:lnTo>
                  <a:lnTo>
                    <a:pt x="405" y="16"/>
                  </a:lnTo>
                  <a:lnTo>
                    <a:pt x="407" y="11"/>
                  </a:lnTo>
                  <a:lnTo>
                    <a:pt x="410" y="16"/>
                  </a:lnTo>
                  <a:lnTo>
                    <a:pt x="413" y="13"/>
                  </a:lnTo>
                  <a:lnTo>
                    <a:pt x="415" y="6"/>
                  </a:lnTo>
                  <a:lnTo>
                    <a:pt x="418" y="13"/>
                  </a:lnTo>
                  <a:lnTo>
                    <a:pt x="420" y="13"/>
                  </a:lnTo>
                  <a:lnTo>
                    <a:pt x="423" y="13"/>
                  </a:lnTo>
                  <a:lnTo>
                    <a:pt x="427" y="16"/>
                  </a:lnTo>
                  <a:lnTo>
                    <a:pt x="428" y="18"/>
                  </a:lnTo>
                  <a:lnTo>
                    <a:pt x="431" y="8"/>
                  </a:lnTo>
                  <a:lnTo>
                    <a:pt x="435" y="16"/>
                  </a:lnTo>
                  <a:lnTo>
                    <a:pt x="436" y="10"/>
                  </a:lnTo>
                  <a:lnTo>
                    <a:pt x="440" y="18"/>
                  </a:lnTo>
                  <a:lnTo>
                    <a:pt x="441" y="15"/>
                  </a:lnTo>
                  <a:lnTo>
                    <a:pt x="445" y="16"/>
                  </a:lnTo>
                  <a:lnTo>
                    <a:pt x="448" y="15"/>
                  </a:lnTo>
                  <a:lnTo>
                    <a:pt x="450" y="13"/>
                  </a:lnTo>
                  <a:lnTo>
                    <a:pt x="453" y="10"/>
                  </a:lnTo>
                  <a:lnTo>
                    <a:pt x="456" y="15"/>
                  </a:lnTo>
                  <a:lnTo>
                    <a:pt x="458" y="16"/>
                  </a:lnTo>
                  <a:lnTo>
                    <a:pt x="461" y="13"/>
                  </a:lnTo>
                  <a:lnTo>
                    <a:pt x="465" y="10"/>
                  </a:lnTo>
                  <a:lnTo>
                    <a:pt x="466" y="16"/>
                  </a:lnTo>
                  <a:lnTo>
                    <a:pt x="470" y="16"/>
                  </a:lnTo>
                  <a:lnTo>
                    <a:pt x="471" y="15"/>
                  </a:lnTo>
                  <a:lnTo>
                    <a:pt x="475" y="13"/>
                  </a:lnTo>
                  <a:lnTo>
                    <a:pt x="478" y="10"/>
                  </a:lnTo>
                  <a:lnTo>
                    <a:pt x="480" y="13"/>
                  </a:lnTo>
                  <a:lnTo>
                    <a:pt x="483" y="16"/>
                  </a:lnTo>
                  <a:lnTo>
                    <a:pt x="485" y="13"/>
                  </a:lnTo>
                  <a:lnTo>
                    <a:pt x="488" y="11"/>
                  </a:lnTo>
                  <a:lnTo>
                    <a:pt x="491" y="1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7" name="Freeform 431"/>
            <p:cNvSpPr>
              <a:spLocks/>
            </p:cNvSpPr>
            <p:nvPr/>
          </p:nvSpPr>
          <p:spPr bwMode="auto">
            <a:xfrm>
              <a:off x="669" y="3492"/>
              <a:ext cx="2024" cy="146"/>
            </a:xfrm>
            <a:custGeom>
              <a:avLst/>
              <a:gdLst>
                <a:gd name="T0" fmla="*/ 30 w 2024"/>
                <a:gd name="T1" fmla="*/ 135 h 146"/>
                <a:gd name="T2" fmla="*/ 63 w 2024"/>
                <a:gd name="T3" fmla="*/ 141 h 146"/>
                <a:gd name="T4" fmla="*/ 94 w 2024"/>
                <a:gd name="T5" fmla="*/ 138 h 146"/>
                <a:gd name="T6" fmla="*/ 127 w 2024"/>
                <a:gd name="T7" fmla="*/ 143 h 146"/>
                <a:gd name="T8" fmla="*/ 159 w 2024"/>
                <a:gd name="T9" fmla="*/ 130 h 146"/>
                <a:gd name="T10" fmla="*/ 192 w 2024"/>
                <a:gd name="T11" fmla="*/ 96 h 146"/>
                <a:gd name="T12" fmla="*/ 224 w 2024"/>
                <a:gd name="T13" fmla="*/ 120 h 146"/>
                <a:gd name="T14" fmla="*/ 257 w 2024"/>
                <a:gd name="T15" fmla="*/ 100 h 146"/>
                <a:gd name="T16" fmla="*/ 288 w 2024"/>
                <a:gd name="T17" fmla="*/ 135 h 146"/>
                <a:gd name="T18" fmla="*/ 322 w 2024"/>
                <a:gd name="T19" fmla="*/ 144 h 146"/>
                <a:gd name="T20" fmla="*/ 353 w 2024"/>
                <a:gd name="T21" fmla="*/ 138 h 146"/>
                <a:gd name="T22" fmla="*/ 386 w 2024"/>
                <a:gd name="T23" fmla="*/ 140 h 146"/>
                <a:gd name="T24" fmla="*/ 418 w 2024"/>
                <a:gd name="T25" fmla="*/ 141 h 146"/>
                <a:gd name="T26" fmla="*/ 451 w 2024"/>
                <a:gd name="T27" fmla="*/ 138 h 146"/>
                <a:gd name="T28" fmla="*/ 483 w 2024"/>
                <a:gd name="T29" fmla="*/ 138 h 146"/>
                <a:gd name="T30" fmla="*/ 516 w 2024"/>
                <a:gd name="T31" fmla="*/ 140 h 146"/>
                <a:gd name="T32" fmla="*/ 547 w 2024"/>
                <a:gd name="T33" fmla="*/ 140 h 146"/>
                <a:gd name="T34" fmla="*/ 580 w 2024"/>
                <a:gd name="T35" fmla="*/ 140 h 146"/>
                <a:gd name="T36" fmla="*/ 612 w 2024"/>
                <a:gd name="T37" fmla="*/ 141 h 146"/>
                <a:gd name="T38" fmla="*/ 645 w 2024"/>
                <a:gd name="T39" fmla="*/ 141 h 146"/>
                <a:gd name="T40" fmla="*/ 677 w 2024"/>
                <a:gd name="T41" fmla="*/ 143 h 146"/>
                <a:gd name="T42" fmla="*/ 710 w 2024"/>
                <a:gd name="T43" fmla="*/ 136 h 146"/>
                <a:gd name="T44" fmla="*/ 741 w 2024"/>
                <a:gd name="T45" fmla="*/ 144 h 146"/>
                <a:gd name="T46" fmla="*/ 775 w 2024"/>
                <a:gd name="T47" fmla="*/ 140 h 146"/>
                <a:gd name="T48" fmla="*/ 806 w 2024"/>
                <a:gd name="T49" fmla="*/ 141 h 146"/>
                <a:gd name="T50" fmla="*/ 839 w 2024"/>
                <a:gd name="T51" fmla="*/ 146 h 146"/>
                <a:gd name="T52" fmla="*/ 873 w 2024"/>
                <a:gd name="T53" fmla="*/ 143 h 146"/>
                <a:gd name="T54" fmla="*/ 904 w 2024"/>
                <a:gd name="T55" fmla="*/ 138 h 146"/>
                <a:gd name="T56" fmla="*/ 937 w 2024"/>
                <a:gd name="T57" fmla="*/ 136 h 146"/>
                <a:gd name="T58" fmla="*/ 969 w 2024"/>
                <a:gd name="T59" fmla="*/ 130 h 146"/>
                <a:gd name="T60" fmla="*/ 1002 w 2024"/>
                <a:gd name="T61" fmla="*/ 144 h 146"/>
                <a:gd name="T62" fmla="*/ 1033 w 2024"/>
                <a:gd name="T63" fmla="*/ 133 h 146"/>
                <a:gd name="T64" fmla="*/ 1067 w 2024"/>
                <a:gd name="T65" fmla="*/ 105 h 146"/>
                <a:gd name="T66" fmla="*/ 1098 w 2024"/>
                <a:gd name="T67" fmla="*/ 81 h 146"/>
                <a:gd name="T68" fmla="*/ 1131 w 2024"/>
                <a:gd name="T69" fmla="*/ 133 h 146"/>
                <a:gd name="T70" fmla="*/ 1163 w 2024"/>
                <a:gd name="T71" fmla="*/ 136 h 146"/>
                <a:gd name="T72" fmla="*/ 1196 w 2024"/>
                <a:gd name="T73" fmla="*/ 140 h 146"/>
                <a:gd name="T74" fmla="*/ 1228 w 2024"/>
                <a:gd name="T75" fmla="*/ 140 h 146"/>
                <a:gd name="T76" fmla="*/ 1261 w 2024"/>
                <a:gd name="T77" fmla="*/ 144 h 146"/>
                <a:gd name="T78" fmla="*/ 1292 w 2024"/>
                <a:gd name="T79" fmla="*/ 141 h 146"/>
                <a:gd name="T80" fmla="*/ 1325 w 2024"/>
                <a:gd name="T81" fmla="*/ 144 h 146"/>
                <a:gd name="T82" fmla="*/ 1357 w 2024"/>
                <a:gd name="T83" fmla="*/ 136 h 146"/>
                <a:gd name="T84" fmla="*/ 1390 w 2024"/>
                <a:gd name="T85" fmla="*/ 140 h 146"/>
                <a:gd name="T86" fmla="*/ 1422 w 2024"/>
                <a:gd name="T87" fmla="*/ 141 h 146"/>
                <a:gd name="T88" fmla="*/ 1455 w 2024"/>
                <a:gd name="T89" fmla="*/ 141 h 146"/>
                <a:gd name="T90" fmla="*/ 1486 w 2024"/>
                <a:gd name="T91" fmla="*/ 146 h 146"/>
                <a:gd name="T92" fmla="*/ 1520 w 2024"/>
                <a:gd name="T93" fmla="*/ 136 h 146"/>
                <a:gd name="T94" fmla="*/ 1551 w 2024"/>
                <a:gd name="T95" fmla="*/ 141 h 146"/>
                <a:gd name="T96" fmla="*/ 1584 w 2024"/>
                <a:gd name="T97" fmla="*/ 138 h 146"/>
                <a:gd name="T98" fmla="*/ 1616 w 2024"/>
                <a:gd name="T99" fmla="*/ 143 h 146"/>
                <a:gd name="T100" fmla="*/ 1649 w 2024"/>
                <a:gd name="T101" fmla="*/ 143 h 146"/>
                <a:gd name="T102" fmla="*/ 1681 w 2024"/>
                <a:gd name="T103" fmla="*/ 136 h 146"/>
                <a:gd name="T104" fmla="*/ 1714 w 2024"/>
                <a:gd name="T105" fmla="*/ 141 h 146"/>
                <a:gd name="T106" fmla="*/ 1745 w 2024"/>
                <a:gd name="T107" fmla="*/ 136 h 146"/>
                <a:gd name="T108" fmla="*/ 1778 w 2024"/>
                <a:gd name="T109" fmla="*/ 135 h 146"/>
                <a:gd name="T110" fmla="*/ 1810 w 2024"/>
                <a:gd name="T111" fmla="*/ 143 h 146"/>
                <a:gd name="T112" fmla="*/ 1843 w 2024"/>
                <a:gd name="T113" fmla="*/ 130 h 146"/>
                <a:gd name="T114" fmla="*/ 1875 w 2024"/>
                <a:gd name="T115" fmla="*/ 133 h 146"/>
                <a:gd name="T116" fmla="*/ 1908 w 2024"/>
                <a:gd name="T117" fmla="*/ 88 h 146"/>
                <a:gd name="T118" fmla="*/ 1939 w 2024"/>
                <a:gd name="T119" fmla="*/ 111 h 146"/>
                <a:gd name="T120" fmla="*/ 1973 w 2024"/>
                <a:gd name="T121" fmla="*/ 141 h 146"/>
                <a:gd name="T122" fmla="*/ 2004 w 2024"/>
                <a:gd name="T123" fmla="*/ 13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36"/>
                  </a:moveTo>
                  <a:lnTo>
                    <a:pt x="3" y="143"/>
                  </a:lnTo>
                  <a:lnTo>
                    <a:pt x="5" y="141"/>
                  </a:lnTo>
                  <a:lnTo>
                    <a:pt x="8" y="131"/>
                  </a:lnTo>
                  <a:lnTo>
                    <a:pt x="11" y="141"/>
                  </a:lnTo>
                  <a:lnTo>
                    <a:pt x="13" y="135"/>
                  </a:lnTo>
                  <a:lnTo>
                    <a:pt x="16" y="141"/>
                  </a:lnTo>
                  <a:lnTo>
                    <a:pt x="20" y="133"/>
                  </a:lnTo>
                  <a:lnTo>
                    <a:pt x="21" y="143"/>
                  </a:lnTo>
                  <a:lnTo>
                    <a:pt x="25" y="146"/>
                  </a:lnTo>
                  <a:lnTo>
                    <a:pt x="28" y="140"/>
                  </a:lnTo>
                  <a:lnTo>
                    <a:pt x="30" y="135"/>
                  </a:lnTo>
                  <a:lnTo>
                    <a:pt x="33" y="143"/>
                  </a:lnTo>
                  <a:lnTo>
                    <a:pt x="35" y="131"/>
                  </a:lnTo>
                  <a:lnTo>
                    <a:pt x="38" y="144"/>
                  </a:lnTo>
                  <a:lnTo>
                    <a:pt x="41" y="141"/>
                  </a:lnTo>
                  <a:lnTo>
                    <a:pt x="43" y="138"/>
                  </a:lnTo>
                  <a:lnTo>
                    <a:pt x="46" y="143"/>
                  </a:lnTo>
                  <a:lnTo>
                    <a:pt x="49" y="141"/>
                  </a:lnTo>
                  <a:lnTo>
                    <a:pt x="51" y="138"/>
                  </a:lnTo>
                  <a:lnTo>
                    <a:pt x="54" y="131"/>
                  </a:lnTo>
                  <a:lnTo>
                    <a:pt x="56" y="141"/>
                  </a:lnTo>
                  <a:lnTo>
                    <a:pt x="59" y="146"/>
                  </a:lnTo>
                  <a:lnTo>
                    <a:pt x="63" y="141"/>
                  </a:lnTo>
                  <a:lnTo>
                    <a:pt x="64" y="141"/>
                  </a:lnTo>
                  <a:lnTo>
                    <a:pt x="68" y="141"/>
                  </a:lnTo>
                  <a:lnTo>
                    <a:pt x="69" y="135"/>
                  </a:lnTo>
                  <a:lnTo>
                    <a:pt x="73" y="141"/>
                  </a:lnTo>
                  <a:lnTo>
                    <a:pt x="76" y="141"/>
                  </a:lnTo>
                  <a:lnTo>
                    <a:pt x="78" y="144"/>
                  </a:lnTo>
                  <a:lnTo>
                    <a:pt x="81" y="131"/>
                  </a:lnTo>
                  <a:lnTo>
                    <a:pt x="84" y="141"/>
                  </a:lnTo>
                  <a:lnTo>
                    <a:pt x="86" y="143"/>
                  </a:lnTo>
                  <a:lnTo>
                    <a:pt x="89" y="135"/>
                  </a:lnTo>
                  <a:lnTo>
                    <a:pt x="93" y="143"/>
                  </a:lnTo>
                  <a:lnTo>
                    <a:pt x="94" y="138"/>
                  </a:lnTo>
                  <a:lnTo>
                    <a:pt x="98" y="144"/>
                  </a:lnTo>
                  <a:lnTo>
                    <a:pt x="99" y="141"/>
                  </a:lnTo>
                  <a:lnTo>
                    <a:pt x="103" y="138"/>
                  </a:lnTo>
                  <a:lnTo>
                    <a:pt x="106" y="143"/>
                  </a:lnTo>
                  <a:lnTo>
                    <a:pt x="108" y="138"/>
                  </a:lnTo>
                  <a:lnTo>
                    <a:pt x="111" y="136"/>
                  </a:lnTo>
                  <a:lnTo>
                    <a:pt x="114" y="138"/>
                  </a:lnTo>
                  <a:lnTo>
                    <a:pt x="116" y="131"/>
                  </a:lnTo>
                  <a:lnTo>
                    <a:pt x="119" y="131"/>
                  </a:lnTo>
                  <a:lnTo>
                    <a:pt x="121" y="130"/>
                  </a:lnTo>
                  <a:lnTo>
                    <a:pt x="124" y="128"/>
                  </a:lnTo>
                  <a:lnTo>
                    <a:pt x="127" y="143"/>
                  </a:lnTo>
                  <a:lnTo>
                    <a:pt x="129" y="125"/>
                  </a:lnTo>
                  <a:lnTo>
                    <a:pt x="132" y="141"/>
                  </a:lnTo>
                  <a:lnTo>
                    <a:pt x="134" y="135"/>
                  </a:lnTo>
                  <a:lnTo>
                    <a:pt x="137" y="143"/>
                  </a:lnTo>
                  <a:lnTo>
                    <a:pt x="141" y="131"/>
                  </a:lnTo>
                  <a:lnTo>
                    <a:pt x="142" y="128"/>
                  </a:lnTo>
                  <a:lnTo>
                    <a:pt x="146" y="140"/>
                  </a:lnTo>
                  <a:lnTo>
                    <a:pt x="149" y="125"/>
                  </a:lnTo>
                  <a:lnTo>
                    <a:pt x="151" y="141"/>
                  </a:lnTo>
                  <a:lnTo>
                    <a:pt x="154" y="133"/>
                  </a:lnTo>
                  <a:lnTo>
                    <a:pt x="157" y="141"/>
                  </a:lnTo>
                  <a:lnTo>
                    <a:pt x="159" y="130"/>
                  </a:lnTo>
                  <a:lnTo>
                    <a:pt x="162" y="121"/>
                  </a:lnTo>
                  <a:lnTo>
                    <a:pt x="164" y="143"/>
                  </a:lnTo>
                  <a:lnTo>
                    <a:pt x="167" y="140"/>
                  </a:lnTo>
                  <a:lnTo>
                    <a:pt x="171" y="135"/>
                  </a:lnTo>
                  <a:lnTo>
                    <a:pt x="172" y="130"/>
                  </a:lnTo>
                  <a:lnTo>
                    <a:pt x="176" y="140"/>
                  </a:lnTo>
                  <a:lnTo>
                    <a:pt x="179" y="133"/>
                  </a:lnTo>
                  <a:lnTo>
                    <a:pt x="181" y="135"/>
                  </a:lnTo>
                  <a:lnTo>
                    <a:pt x="184" y="133"/>
                  </a:lnTo>
                  <a:lnTo>
                    <a:pt x="186" y="126"/>
                  </a:lnTo>
                  <a:lnTo>
                    <a:pt x="189" y="111"/>
                  </a:lnTo>
                  <a:lnTo>
                    <a:pt x="192" y="96"/>
                  </a:lnTo>
                  <a:lnTo>
                    <a:pt x="194" y="138"/>
                  </a:lnTo>
                  <a:lnTo>
                    <a:pt x="197" y="108"/>
                  </a:lnTo>
                  <a:lnTo>
                    <a:pt x="200" y="130"/>
                  </a:lnTo>
                  <a:lnTo>
                    <a:pt x="202" y="141"/>
                  </a:lnTo>
                  <a:lnTo>
                    <a:pt x="205" y="125"/>
                  </a:lnTo>
                  <a:lnTo>
                    <a:pt x="207" y="131"/>
                  </a:lnTo>
                  <a:lnTo>
                    <a:pt x="210" y="88"/>
                  </a:lnTo>
                  <a:lnTo>
                    <a:pt x="214" y="113"/>
                  </a:lnTo>
                  <a:lnTo>
                    <a:pt x="215" y="116"/>
                  </a:lnTo>
                  <a:lnTo>
                    <a:pt x="219" y="113"/>
                  </a:lnTo>
                  <a:lnTo>
                    <a:pt x="222" y="60"/>
                  </a:lnTo>
                  <a:lnTo>
                    <a:pt x="224" y="120"/>
                  </a:lnTo>
                  <a:lnTo>
                    <a:pt x="227" y="118"/>
                  </a:lnTo>
                  <a:lnTo>
                    <a:pt x="229" y="105"/>
                  </a:lnTo>
                  <a:lnTo>
                    <a:pt x="232" y="105"/>
                  </a:lnTo>
                  <a:lnTo>
                    <a:pt x="235" y="73"/>
                  </a:lnTo>
                  <a:lnTo>
                    <a:pt x="237" y="60"/>
                  </a:lnTo>
                  <a:lnTo>
                    <a:pt x="240" y="116"/>
                  </a:lnTo>
                  <a:lnTo>
                    <a:pt x="244" y="120"/>
                  </a:lnTo>
                  <a:lnTo>
                    <a:pt x="245" y="96"/>
                  </a:lnTo>
                  <a:lnTo>
                    <a:pt x="249" y="18"/>
                  </a:lnTo>
                  <a:lnTo>
                    <a:pt x="250" y="110"/>
                  </a:lnTo>
                  <a:lnTo>
                    <a:pt x="254" y="116"/>
                  </a:lnTo>
                  <a:lnTo>
                    <a:pt x="257" y="100"/>
                  </a:lnTo>
                  <a:lnTo>
                    <a:pt x="259" y="120"/>
                  </a:lnTo>
                  <a:lnTo>
                    <a:pt x="262" y="131"/>
                  </a:lnTo>
                  <a:lnTo>
                    <a:pt x="265" y="130"/>
                  </a:lnTo>
                  <a:lnTo>
                    <a:pt x="267" y="67"/>
                  </a:lnTo>
                  <a:lnTo>
                    <a:pt x="270" y="138"/>
                  </a:lnTo>
                  <a:lnTo>
                    <a:pt x="272" y="108"/>
                  </a:lnTo>
                  <a:lnTo>
                    <a:pt x="275" y="111"/>
                  </a:lnTo>
                  <a:lnTo>
                    <a:pt x="278" y="131"/>
                  </a:lnTo>
                  <a:lnTo>
                    <a:pt x="280" y="143"/>
                  </a:lnTo>
                  <a:lnTo>
                    <a:pt x="283" y="136"/>
                  </a:lnTo>
                  <a:lnTo>
                    <a:pt x="287" y="120"/>
                  </a:lnTo>
                  <a:lnTo>
                    <a:pt x="288" y="135"/>
                  </a:lnTo>
                  <a:lnTo>
                    <a:pt x="292" y="115"/>
                  </a:lnTo>
                  <a:lnTo>
                    <a:pt x="295" y="135"/>
                  </a:lnTo>
                  <a:lnTo>
                    <a:pt x="297" y="130"/>
                  </a:lnTo>
                  <a:lnTo>
                    <a:pt x="300" y="120"/>
                  </a:lnTo>
                  <a:lnTo>
                    <a:pt x="302" y="131"/>
                  </a:lnTo>
                  <a:lnTo>
                    <a:pt x="305" y="128"/>
                  </a:lnTo>
                  <a:lnTo>
                    <a:pt x="308" y="128"/>
                  </a:lnTo>
                  <a:lnTo>
                    <a:pt x="310" y="138"/>
                  </a:lnTo>
                  <a:lnTo>
                    <a:pt x="313" y="125"/>
                  </a:lnTo>
                  <a:lnTo>
                    <a:pt x="315" y="116"/>
                  </a:lnTo>
                  <a:lnTo>
                    <a:pt x="318" y="133"/>
                  </a:lnTo>
                  <a:lnTo>
                    <a:pt x="322" y="144"/>
                  </a:lnTo>
                  <a:lnTo>
                    <a:pt x="323" y="131"/>
                  </a:lnTo>
                  <a:lnTo>
                    <a:pt x="327" y="140"/>
                  </a:lnTo>
                  <a:lnTo>
                    <a:pt x="330" y="130"/>
                  </a:lnTo>
                  <a:lnTo>
                    <a:pt x="332" y="141"/>
                  </a:lnTo>
                  <a:lnTo>
                    <a:pt x="335" y="128"/>
                  </a:lnTo>
                  <a:lnTo>
                    <a:pt x="338" y="135"/>
                  </a:lnTo>
                  <a:lnTo>
                    <a:pt x="340" y="130"/>
                  </a:lnTo>
                  <a:lnTo>
                    <a:pt x="343" y="138"/>
                  </a:lnTo>
                  <a:lnTo>
                    <a:pt x="345" y="141"/>
                  </a:lnTo>
                  <a:lnTo>
                    <a:pt x="348" y="135"/>
                  </a:lnTo>
                  <a:lnTo>
                    <a:pt x="351" y="140"/>
                  </a:lnTo>
                  <a:lnTo>
                    <a:pt x="353" y="138"/>
                  </a:lnTo>
                  <a:lnTo>
                    <a:pt x="356" y="141"/>
                  </a:lnTo>
                  <a:lnTo>
                    <a:pt x="360" y="133"/>
                  </a:lnTo>
                  <a:lnTo>
                    <a:pt x="361" y="141"/>
                  </a:lnTo>
                  <a:lnTo>
                    <a:pt x="365" y="140"/>
                  </a:lnTo>
                  <a:lnTo>
                    <a:pt x="366" y="135"/>
                  </a:lnTo>
                  <a:lnTo>
                    <a:pt x="370" y="136"/>
                  </a:lnTo>
                  <a:lnTo>
                    <a:pt x="373" y="133"/>
                  </a:lnTo>
                  <a:lnTo>
                    <a:pt x="375" y="146"/>
                  </a:lnTo>
                  <a:lnTo>
                    <a:pt x="378" y="143"/>
                  </a:lnTo>
                  <a:lnTo>
                    <a:pt x="380" y="141"/>
                  </a:lnTo>
                  <a:lnTo>
                    <a:pt x="383" y="143"/>
                  </a:lnTo>
                  <a:lnTo>
                    <a:pt x="386" y="140"/>
                  </a:lnTo>
                  <a:lnTo>
                    <a:pt x="388" y="141"/>
                  </a:lnTo>
                  <a:lnTo>
                    <a:pt x="391" y="144"/>
                  </a:lnTo>
                  <a:lnTo>
                    <a:pt x="395" y="140"/>
                  </a:lnTo>
                  <a:lnTo>
                    <a:pt x="396" y="146"/>
                  </a:lnTo>
                  <a:lnTo>
                    <a:pt x="400" y="143"/>
                  </a:lnTo>
                  <a:lnTo>
                    <a:pt x="403" y="140"/>
                  </a:lnTo>
                  <a:lnTo>
                    <a:pt x="405" y="140"/>
                  </a:lnTo>
                  <a:lnTo>
                    <a:pt x="408" y="141"/>
                  </a:lnTo>
                  <a:lnTo>
                    <a:pt x="410" y="140"/>
                  </a:lnTo>
                  <a:lnTo>
                    <a:pt x="413" y="144"/>
                  </a:lnTo>
                  <a:lnTo>
                    <a:pt x="416" y="146"/>
                  </a:lnTo>
                  <a:lnTo>
                    <a:pt x="418" y="141"/>
                  </a:lnTo>
                  <a:lnTo>
                    <a:pt x="421" y="143"/>
                  </a:lnTo>
                  <a:lnTo>
                    <a:pt x="424" y="141"/>
                  </a:lnTo>
                  <a:lnTo>
                    <a:pt x="426" y="140"/>
                  </a:lnTo>
                  <a:lnTo>
                    <a:pt x="429" y="140"/>
                  </a:lnTo>
                  <a:lnTo>
                    <a:pt x="431" y="140"/>
                  </a:lnTo>
                  <a:lnTo>
                    <a:pt x="434" y="136"/>
                  </a:lnTo>
                  <a:lnTo>
                    <a:pt x="438" y="136"/>
                  </a:lnTo>
                  <a:lnTo>
                    <a:pt x="439" y="136"/>
                  </a:lnTo>
                  <a:lnTo>
                    <a:pt x="443" y="136"/>
                  </a:lnTo>
                  <a:lnTo>
                    <a:pt x="446" y="144"/>
                  </a:lnTo>
                  <a:lnTo>
                    <a:pt x="448" y="135"/>
                  </a:lnTo>
                  <a:lnTo>
                    <a:pt x="451" y="138"/>
                  </a:lnTo>
                  <a:lnTo>
                    <a:pt x="453" y="141"/>
                  </a:lnTo>
                  <a:lnTo>
                    <a:pt x="456" y="144"/>
                  </a:lnTo>
                  <a:lnTo>
                    <a:pt x="459" y="140"/>
                  </a:lnTo>
                  <a:lnTo>
                    <a:pt x="461" y="135"/>
                  </a:lnTo>
                  <a:lnTo>
                    <a:pt x="464" y="141"/>
                  </a:lnTo>
                  <a:lnTo>
                    <a:pt x="468" y="143"/>
                  </a:lnTo>
                  <a:lnTo>
                    <a:pt x="469" y="141"/>
                  </a:lnTo>
                  <a:lnTo>
                    <a:pt x="473" y="136"/>
                  </a:lnTo>
                  <a:lnTo>
                    <a:pt x="474" y="144"/>
                  </a:lnTo>
                  <a:lnTo>
                    <a:pt x="478" y="141"/>
                  </a:lnTo>
                  <a:lnTo>
                    <a:pt x="481" y="141"/>
                  </a:lnTo>
                  <a:lnTo>
                    <a:pt x="483" y="138"/>
                  </a:lnTo>
                  <a:lnTo>
                    <a:pt x="486" y="144"/>
                  </a:lnTo>
                  <a:lnTo>
                    <a:pt x="489" y="140"/>
                  </a:lnTo>
                  <a:lnTo>
                    <a:pt x="491" y="140"/>
                  </a:lnTo>
                  <a:lnTo>
                    <a:pt x="494" y="140"/>
                  </a:lnTo>
                  <a:lnTo>
                    <a:pt x="496" y="138"/>
                  </a:lnTo>
                  <a:lnTo>
                    <a:pt x="499" y="140"/>
                  </a:lnTo>
                  <a:lnTo>
                    <a:pt x="502" y="143"/>
                  </a:lnTo>
                  <a:lnTo>
                    <a:pt x="504" y="140"/>
                  </a:lnTo>
                  <a:lnTo>
                    <a:pt x="507" y="136"/>
                  </a:lnTo>
                  <a:lnTo>
                    <a:pt x="511" y="143"/>
                  </a:lnTo>
                  <a:lnTo>
                    <a:pt x="512" y="138"/>
                  </a:lnTo>
                  <a:lnTo>
                    <a:pt x="516" y="140"/>
                  </a:lnTo>
                  <a:lnTo>
                    <a:pt x="517" y="136"/>
                  </a:lnTo>
                  <a:lnTo>
                    <a:pt x="521" y="138"/>
                  </a:lnTo>
                  <a:lnTo>
                    <a:pt x="524" y="140"/>
                  </a:lnTo>
                  <a:lnTo>
                    <a:pt x="526" y="133"/>
                  </a:lnTo>
                  <a:lnTo>
                    <a:pt x="529" y="144"/>
                  </a:lnTo>
                  <a:lnTo>
                    <a:pt x="532" y="141"/>
                  </a:lnTo>
                  <a:lnTo>
                    <a:pt x="534" y="138"/>
                  </a:lnTo>
                  <a:lnTo>
                    <a:pt x="537" y="131"/>
                  </a:lnTo>
                  <a:lnTo>
                    <a:pt x="541" y="138"/>
                  </a:lnTo>
                  <a:lnTo>
                    <a:pt x="542" y="141"/>
                  </a:lnTo>
                  <a:lnTo>
                    <a:pt x="546" y="141"/>
                  </a:lnTo>
                  <a:lnTo>
                    <a:pt x="547" y="140"/>
                  </a:lnTo>
                  <a:lnTo>
                    <a:pt x="551" y="133"/>
                  </a:lnTo>
                  <a:lnTo>
                    <a:pt x="554" y="136"/>
                  </a:lnTo>
                  <a:lnTo>
                    <a:pt x="556" y="143"/>
                  </a:lnTo>
                  <a:lnTo>
                    <a:pt x="559" y="140"/>
                  </a:lnTo>
                  <a:lnTo>
                    <a:pt x="561" y="146"/>
                  </a:lnTo>
                  <a:lnTo>
                    <a:pt x="564" y="141"/>
                  </a:lnTo>
                  <a:lnTo>
                    <a:pt x="567" y="138"/>
                  </a:lnTo>
                  <a:lnTo>
                    <a:pt x="569" y="135"/>
                  </a:lnTo>
                  <a:lnTo>
                    <a:pt x="572" y="141"/>
                  </a:lnTo>
                  <a:lnTo>
                    <a:pt x="575" y="141"/>
                  </a:lnTo>
                  <a:lnTo>
                    <a:pt x="577" y="140"/>
                  </a:lnTo>
                  <a:lnTo>
                    <a:pt x="580" y="140"/>
                  </a:lnTo>
                  <a:lnTo>
                    <a:pt x="582" y="141"/>
                  </a:lnTo>
                  <a:lnTo>
                    <a:pt x="585" y="141"/>
                  </a:lnTo>
                  <a:lnTo>
                    <a:pt x="589" y="133"/>
                  </a:lnTo>
                  <a:lnTo>
                    <a:pt x="590" y="133"/>
                  </a:lnTo>
                  <a:lnTo>
                    <a:pt x="594" y="141"/>
                  </a:lnTo>
                  <a:lnTo>
                    <a:pt x="597" y="133"/>
                  </a:lnTo>
                  <a:lnTo>
                    <a:pt x="599" y="140"/>
                  </a:lnTo>
                  <a:lnTo>
                    <a:pt x="602" y="140"/>
                  </a:lnTo>
                  <a:lnTo>
                    <a:pt x="605" y="141"/>
                  </a:lnTo>
                  <a:lnTo>
                    <a:pt x="607" y="140"/>
                  </a:lnTo>
                  <a:lnTo>
                    <a:pt x="610" y="131"/>
                  </a:lnTo>
                  <a:lnTo>
                    <a:pt x="612" y="141"/>
                  </a:lnTo>
                  <a:lnTo>
                    <a:pt x="615" y="131"/>
                  </a:lnTo>
                  <a:lnTo>
                    <a:pt x="619" y="136"/>
                  </a:lnTo>
                  <a:lnTo>
                    <a:pt x="620" y="140"/>
                  </a:lnTo>
                  <a:lnTo>
                    <a:pt x="624" y="146"/>
                  </a:lnTo>
                  <a:lnTo>
                    <a:pt x="625" y="143"/>
                  </a:lnTo>
                  <a:lnTo>
                    <a:pt x="629" y="135"/>
                  </a:lnTo>
                  <a:lnTo>
                    <a:pt x="632" y="141"/>
                  </a:lnTo>
                  <a:lnTo>
                    <a:pt x="634" y="133"/>
                  </a:lnTo>
                  <a:lnTo>
                    <a:pt x="637" y="141"/>
                  </a:lnTo>
                  <a:lnTo>
                    <a:pt x="640" y="141"/>
                  </a:lnTo>
                  <a:lnTo>
                    <a:pt x="642" y="136"/>
                  </a:lnTo>
                  <a:lnTo>
                    <a:pt x="645" y="141"/>
                  </a:lnTo>
                  <a:lnTo>
                    <a:pt x="647" y="133"/>
                  </a:lnTo>
                  <a:lnTo>
                    <a:pt x="650" y="135"/>
                  </a:lnTo>
                  <a:lnTo>
                    <a:pt x="653" y="138"/>
                  </a:lnTo>
                  <a:lnTo>
                    <a:pt x="655" y="136"/>
                  </a:lnTo>
                  <a:lnTo>
                    <a:pt x="658" y="138"/>
                  </a:lnTo>
                  <a:lnTo>
                    <a:pt x="662" y="141"/>
                  </a:lnTo>
                  <a:lnTo>
                    <a:pt x="663" y="140"/>
                  </a:lnTo>
                  <a:lnTo>
                    <a:pt x="667" y="143"/>
                  </a:lnTo>
                  <a:lnTo>
                    <a:pt x="670" y="141"/>
                  </a:lnTo>
                  <a:lnTo>
                    <a:pt x="672" y="138"/>
                  </a:lnTo>
                  <a:lnTo>
                    <a:pt x="675" y="141"/>
                  </a:lnTo>
                  <a:lnTo>
                    <a:pt x="677" y="143"/>
                  </a:lnTo>
                  <a:lnTo>
                    <a:pt x="680" y="138"/>
                  </a:lnTo>
                  <a:lnTo>
                    <a:pt x="683" y="133"/>
                  </a:lnTo>
                  <a:lnTo>
                    <a:pt x="685" y="143"/>
                  </a:lnTo>
                  <a:lnTo>
                    <a:pt x="688" y="138"/>
                  </a:lnTo>
                  <a:lnTo>
                    <a:pt x="692" y="143"/>
                  </a:lnTo>
                  <a:lnTo>
                    <a:pt x="693" y="136"/>
                  </a:lnTo>
                  <a:lnTo>
                    <a:pt x="697" y="144"/>
                  </a:lnTo>
                  <a:lnTo>
                    <a:pt x="698" y="144"/>
                  </a:lnTo>
                  <a:lnTo>
                    <a:pt x="702" y="143"/>
                  </a:lnTo>
                  <a:lnTo>
                    <a:pt x="705" y="136"/>
                  </a:lnTo>
                  <a:lnTo>
                    <a:pt x="707" y="146"/>
                  </a:lnTo>
                  <a:lnTo>
                    <a:pt x="710" y="136"/>
                  </a:lnTo>
                  <a:lnTo>
                    <a:pt x="712" y="141"/>
                  </a:lnTo>
                  <a:lnTo>
                    <a:pt x="715" y="141"/>
                  </a:lnTo>
                  <a:lnTo>
                    <a:pt x="718" y="136"/>
                  </a:lnTo>
                  <a:lnTo>
                    <a:pt x="720" y="144"/>
                  </a:lnTo>
                  <a:lnTo>
                    <a:pt x="723" y="135"/>
                  </a:lnTo>
                  <a:lnTo>
                    <a:pt x="726" y="141"/>
                  </a:lnTo>
                  <a:lnTo>
                    <a:pt x="728" y="144"/>
                  </a:lnTo>
                  <a:lnTo>
                    <a:pt x="731" y="138"/>
                  </a:lnTo>
                  <a:lnTo>
                    <a:pt x="735" y="143"/>
                  </a:lnTo>
                  <a:lnTo>
                    <a:pt x="736" y="144"/>
                  </a:lnTo>
                  <a:lnTo>
                    <a:pt x="740" y="143"/>
                  </a:lnTo>
                  <a:lnTo>
                    <a:pt x="741" y="144"/>
                  </a:lnTo>
                  <a:lnTo>
                    <a:pt x="745" y="140"/>
                  </a:lnTo>
                  <a:lnTo>
                    <a:pt x="748" y="140"/>
                  </a:lnTo>
                  <a:lnTo>
                    <a:pt x="750" y="146"/>
                  </a:lnTo>
                  <a:lnTo>
                    <a:pt x="753" y="140"/>
                  </a:lnTo>
                  <a:lnTo>
                    <a:pt x="756" y="131"/>
                  </a:lnTo>
                  <a:lnTo>
                    <a:pt x="758" y="144"/>
                  </a:lnTo>
                  <a:lnTo>
                    <a:pt x="761" y="138"/>
                  </a:lnTo>
                  <a:lnTo>
                    <a:pt x="763" y="143"/>
                  </a:lnTo>
                  <a:lnTo>
                    <a:pt x="766" y="138"/>
                  </a:lnTo>
                  <a:lnTo>
                    <a:pt x="770" y="146"/>
                  </a:lnTo>
                  <a:lnTo>
                    <a:pt x="771" y="141"/>
                  </a:lnTo>
                  <a:lnTo>
                    <a:pt x="775" y="140"/>
                  </a:lnTo>
                  <a:lnTo>
                    <a:pt x="778" y="141"/>
                  </a:lnTo>
                  <a:lnTo>
                    <a:pt x="780" y="141"/>
                  </a:lnTo>
                  <a:lnTo>
                    <a:pt x="783" y="140"/>
                  </a:lnTo>
                  <a:lnTo>
                    <a:pt x="785" y="140"/>
                  </a:lnTo>
                  <a:lnTo>
                    <a:pt x="788" y="136"/>
                  </a:lnTo>
                  <a:lnTo>
                    <a:pt x="791" y="141"/>
                  </a:lnTo>
                  <a:lnTo>
                    <a:pt x="793" y="143"/>
                  </a:lnTo>
                  <a:lnTo>
                    <a:pt x="796" y="140"/>
                  </a:lnTo>
                  <a:lnTo>
                    <a:pt x="799" y="135"/>
                  </a:lnTo>
                  <a:lnTo>
                    <a:pt x="801" y="135"/>
                  </a:lnTo>
                  <a:lnTo>
                    <a:pt x="804" y="140"/>
                  </a:lnTo>
                  <a:lnTo>
                    <a:pt x="806" y="141"/>
                  </a:lnTo>
                  <a:lnTo>
                    <a:pt x="809" y="140"/>
                  </a:lnTo>
                  <a:lnTo>
                    <a:pt x="813" y="138"/>
                  </a:lnTo>
                  <a:lnTo>
                    <a:pt x="814" y="136"/>
                  </a:lnTo>
                  <a:lnTo>
                    <a:pt x="818" y="136"/>
                  </a:lnTo>
                  <a:lnTo>
                    <a:pt x="821" y="138"/>
                  </a:lnTo>
                  <a:lnTo>
                    <a:pt x="823" y="133"/>
                  </a:lnTo>
                  <a:lnTo>
                    <a:pt x="826" y="143"/>
                  </a:lnTo>
                  <a:lnTo>
                    <a:pt x="828" y="141"/>
                  </a:lnTo>
                  <a:lnTo>
                    <a:pt x="831" y="140"/>
                  </a:lnTo>
                  <a:lnTo>
                    <a:pt x="834" y="143"/>
                  </a:lnTo>
                  <a:lnTo>
                    <a:pt x="836" y="143"/>
                  </a:lnTo>
                  <a:lnTo>
                    <a:pt x="839" y="146"/>
                  </a:lnTo>
                  <a:lnTo>
                    <a:pt x="843" y="131"/>
                  </a:lnTo>
                  <a:lnTo>
                    <a:pt x="844" y="141"/>
                  </a:lnTo>
                  <a:lnTo>
                    <a:pt x="848" y="144"/>
                  </a:lnTo>
                  <a:lnTo>
                    <a:pt x="849" y="141"/>
                  </a:lnTo>
                  <a:lnTo>
                    <a:pt x="853" y="135"/>
                  </a:lnTo>
                  <a:lnTo>
                    <a:pt x="856" y="141"/>
                  </a:lnTo>
                  <a:lnTo>
                    <a:pt x="858" y="136"/>
                  </a:lnTo>
                  <a:lnTo>
                    <a:pt x="861" y="136"/>
                  </a:lnTo>
                  <a:lnTo>
                    <a:pt x="864" y="140"/>
                  </a:lnTo>
                  <a:lnTo>
                    <a:pt x="866" y="141"/>
                  </a:lnTo>
                  <a:lnTo>
                    <a:pt x="869" y="140"/>
                  </a:lnTo>
                  <a:lnTo>
                    <a:pt x="873" y="143"/>
                  </a:lnTo>
                  <a:lnTo>
                    <a:pt x="874" y="136"/>
                  </a:lnTo>
                  <a:lnTo>
                    <a:pt x="877" y="136"/>
                  </a:lnTo>
                  <a:lnTo>
                    <a:pt x="879" y="133"/>
                  </a:lnTo>
                  <a:lnTo>
                    <a:pt x="882" y="140"/>
                  </a:lnTo>
                  <a:lnTo>
                    <a:pt x="886" y="143"/>
                  </a:lnTo>
                  <a:lnTo>
                    <a:pt x="887" y="136"/>
                  </a:lnTo>
                  <a:lnTo>
                    <a:pt x="891" y="128"/>
                  </a:lnTo>
                  <a:lnTo>
                    <a:pt x="892" y="140"/>
                  </a:lnTo>
                  <a:lnTo>
                    <a:pt x="896" y="144"/>
                  </a:lnTo>
                  <a:lnTo>
                    <a:pt x="899" y="140"/>
                  </a:lnTo>
                  <a:lnTo>
                    <a:pt x="901" y="121"/>
                  </a:lnTo>
                  <a:lnTo>
                    <a:pt x="904" y="138"/>
                  </a:lnTo>
                  <a:lnTo>
                    <a:pt x="907" y="141"/>
                  </a:lnTo>
                  <a:lnTo>
                    <a:pt x="909" y="141"/>
                  </a:lnTo>
                  <a:lnTo>
                    <a:pt x="912" y="141"/>
                  </a:lnTo>
                  <a:lnTo>
                    <a:pt x="914" y="141"/>
                  </a:lnTo>
                  <a:lnTo>
                    <a:pt x="917" y="133"/>
                  </a:lnTo>
                  <a:lnTo>
                    <a:pt x="921" y="141"/>
                  </a:lnTo>
                  <a:lnTo>
                    <a:pt x="922" y="130"/>
                  </a:lnTo>
                  <a:lnTo>
                    <a:pt x="926" y="144"/>
                  </a:lnTo>
                  <a:lnTo>
                    <a:pt x="929" y="136"/>
                  </a:lnTo>
                  <a:lnTo>
                    <a:pt x="931" y="135"/>
                  </a:lnTo>
                  <a:lnTo>
                    <a:pt x="934" y="143"/>
                  </a:lnTo>
                  <a:lnTo>
                    <a:pt x="937" y="136"/>
                  </a:lnTo>
                  <a:lnTo>
                    <a:pt x="939" y="136"/>
                  </a:lnTo>
                  <a:lnTo>
                    <a:pt x="942" y="138"/>
                  </a:lnTo>
                  <a:lnTo>
                    <a:pt x="944" y="136"/>
                  </a:lnTo>
                  <a:lnTo>
                    <a:pt x="947" y="140"/>
                  </a:lnTo>
                  <a:lnTo>
                    <a:pt x="950" y="138"/>
                  </a:lnTo>
                  <a:lnTo>
                    <a:pt x="952" y="138"/>
                  </a:lnTo>
                  <a:lnTo>
                    <a:pt x="955" y="135"/>
                  </a:lnTo>
                  <a:lnTo>
                    <a:pt x="957" y="146"/>
                  </a:lnTo>
                  <a:lnTo>
                    <a:pt x="960" y="143"/>
                  </a:lnTo>
                  <a:lnTo>
                    <a:pt x="964" y="144"/>
                  </a:lnTo>
                  <a:lnTo>
                    <a:pt x="965" y="136"/>
                  </a:lnTo>
                  <a:lnTo>
                    <a:pt x="969" y="130"/>
                  </a:lnTo>
                  <a:lnTo>
                    <a:pt x="972" y="130"/>
                  </a:lnTo>
                  <a:lnTo>
                    <a:pt x="974" y="138"/>
                  </a:lnTo>
                  <a:lnTo>
                    <a:pt x="977" y="126"/>
                  </a:lnTo>
                  <a:lnTo>
                    <a:pt x="979" y="133"/>
                  </a:lnTo>
                  <a:lnTo>
                    <a:pt x="982" y="125"/>
                  </a:lnTo>
                  <a:lnTo>
                    <a:pt x="985" y="135"/>
                  </a:lnTo>
                  <a:lnTo>
                    <a:pt x="987" y="128"/>
                  </a:lnTo>
                  <a:lnTo>
                    <a:pt x="990" y="133"/>
                  </a:lnTo>
                  <a:lnTo>
                    <a:pt x="994" y="121"/>
                  </a:lnTo>
                  <a:lnTo>
                    <a:pt x="995" y="131"/>
                  </a:lnTo>
                  <a:lnTo>
                    <a:pt x="999" y="143"/>
                  </a:lnTo>
                  <a:lnTo>
                    <a:pt x="1002" y="144"/>
                  </a:lnTo>
                  <a:lnTo>
                    <a:pt x="1004" y="118"/>
                  </a:lnTo>
                  <a:lnTo>
                    <a:pt x="1007" y="140"/>
                  </a:lnTo>
                  <a:lnTo>
                    <a:pt x="1009" y="123"/>
                  </a:lnTo>
                  <a:lnTo>
                    <a:pt x="1012" y="133"/>
                  </a:lnTo>
                  <a:lnTo>
                    <a:pt x="1015" y="136"/>
                  </a:lnTo>
                  <a:lnTo>
                    <a:pt x="1017" y="115"/>
                  </a:lnTo>
                  <a:lnTo>
                    <a:pt x="1020" y="118"/>
                  </a:lnTo>
                  <a:lnTo>
                    <a:pt x="1024" y="140"/>
                  </a:lnTo>
                  <a:lnTo>
                    <a:pt x="1025" y="111"/>
                  </a:lnTo>
                  <a:lnTo>
                    <a:pt x="1028" y="123"/>
                  </a:lnTo>
                  <a:lnTo>
                    <a:pt x="1030" y="126"/>
                  </a:lnTo>
                  <a:lnTo>
                    <a:pt x="1033" y="133"/>
                  </a:lnTo>
                  <a:lnTo>
                    <a:pt x="1037" y="131"/>
                  </a:lnTo>
                  <a:lnTo>
                    <a:pt x="1038" y="111"/>
                  </a:lnTo>
                  <a:lnTo>
                    <a:pt x="1042" y="138"/>
                  </a:lnTo>
                  <a:lnTo>
                    <a:pt x="1043" y="126"/>
                  </a:lnTo>
                  <a:lnTo>
                    <a:pt x="1047" y="126"/>
                  </a:lnTo>
                  <a:lnTo>
                    <a:pt x="1050" y="100"/>
                  </a:lnTo>
                  <a:lnTo>
                    <a:pt x="1052" y="143"/>
                  </a:lnTo>
                  <a:lnTo>
                    <a:pt x="1055" y="106"/>
                  </a:lnTo>
                  <a:lnTo>
                    <a:pt x="1058" y="136"/>
                  </a:lnTo>
                  <a:lnTo>
                    <a:pt x="1060" y="135"/>
                  </a:lnTo>
                  <a:lnTo>
                    <a:pt x="1063" y="100"/>
                  </a:lnTo>
                  <a:lnTo>
                    <a:pt x="1067" y="105"/>
                  </a:lnTo>
                  <a:lnTo>
                    <a:pt x="1068" y="85"/>
                  </a:lnTo>
                  <a:lnTo>
                    <a:pt x="1072" y="83"/>
                  </a:lnTo>
                  <a:lnTo>
                    <a:pt x="1073" y="111"/>
                  </a:lnTo>
                  <a:lnTo>
                    <a:pt x="1077" y="30"/>
                  </a:lnTo>
                  <a:lnTo>
                    <a:pt x="1080" y="101"/>
                  </a:lnTo>
                  <a:lnTo>
                    <a:pt x="1082" y="53"/>
                  </a:lnTo>
                  <a:lnTo>
                    <a:pt x="1085" y="75"/>
                  </a:lnTo>
                  <a:lnTo>
                    <a:pt x="1088" y="100"/>
                  </a:lnTo>
                  <a:lnTo>
                    <a:pt x="1090" y="98"/>
                  </a:lnTo>
                  <a:lnTo>
                    <a:pt x="1093" y="95"/>
                  </a:lnTo>
                  <a:lnTo>
                    <a:pt x="1095" y="103"/>
                  </a:lnTo>
                  <a:lnTo>
                    <a:pt x="1098" y="81"/>
                  </a:lnTo>
                  <a:lnTo>
                    <a:pt x="1101" y="72"/>
                  </a:lnTo>
                  <a:lnTo>
                    <a:pt x="1103" y="72"/>
                  </a:lnTo>
                  <a:lnTo>
                    <a:pt x="1106" y="98"/>
                  </a:lnTo>
                  <a:lnTo>
                    <a:pt x="1110" y="125"/>
                  </a:lnTo>
                  <a:lnTo>
                    <a:pt x="1111" y="67"/>
                  </a:lnTo>
                  <a:lnTo>
                    <a:pt x="1115" y="111"/>
                  </a:lnTo>
                  <a:lnTo>
                    <a:pt x="1116" y="110"/>
                  </a:lnTo>
                  <a:lnTo>
                    <a:pt x="1120" y="120"/>
                  </a:lnTo>
                  <a:lnTo>
                    <a:pt x="1123" y="118"/>
                  </a:lnTo>
                  <a:lnTo>
                    <a:pt x="1125" y="136"/>
                  </a:lnTo>
                  <a:lnTo>
                    <a:pt x="1128" y="135"/>
                  </a:lnTo>
                  <a:lnTo>
                    <a:pt x="1131" y="133"/>
                  </a:lnTo>
                  <a:lnTo>
                    <a:pt x="1133" y="128"/>
                  </a:lnTo>
                  <a:lnTo>
                    <a:pt x="1136" y="126"/>
                  </a:lnTo>
                  <a:lnTo>
                    <a:pt x="1138" y="113"/>
                  </a:lnTo>
                  <a:lnTo>
                    <a:pt x="1141" y="125"/>
                  </a:lnTo>
                  <a:lnTo>
                    <a:pt x="1145" y="125"/>
                  </a:lnTo>
                  <a:lnTo>
                    <a:pt x="1146" y="131"/>
                  </a:lnTo>
                  <a:lnTo>
                    <a:pt x="1150" y="141"/>
                  </a:lnTo>
                  <a:lnTo>
                    <a:pt x="1153" y="123"/>
                  </a:lnTo>
                  <a:lnTo>
                    <a:pt x="1155" y="123"/>
                  </a:lnTo>
                  <a:lnTo>
                    <a:pt x="1158" y="131"/>
                  </a:lnTo>
                  <a:lnTo>
                    <a:pt x="1160" y="140"/>
                  </a:lnTo>
                  <a:lnTo>
                    <a:pt x="1163" y="136"/>
                  </a:lnTo>
                  <a:lnTo>
                    <a:pt x="1166" y="146"/>
                  </a:lnTo>
                  <a:lnTo>
                    <a:pt x="1168" y="135"/>
                  </a:lnTo>
                  <a:lnTo>
                    <a:pt x="1171" y="140"/>
                  </a:lnTo>
                  <a:lnTo>
                    <a:pt x="1174" y="136"/>
                  </a:lnTo>
                  <a:lnTo>
                    <a:pt x="1176" y="130"/>
                  </a:lnTo>
                  <a:lnTo>
                    <a:pt x="1179" y="143"/>
                  </a:lnTo>
                  <a:lnTo>
                    <a:pt x="1181" y="140"/>
                  </a:lnTo>
                  <a:lnTo>
                    <a:pt x="1184" y="135"/>
                  </a:lnTo>
                  <a:lnTo>
                    <a:pt x="1188" y="141"/>
                  </a:lnTo>
                  <a:lnTo>
                    <a:pt x="1189" y="130"/>
                  </a:lnTo>
                  <a:lnTo>
                    <a:pt x="1193" y="136"/>
                  </a:lnTo>
                  <a:lnTo>
                    <a:pt x="1196" y="140"/>
                  </a:lnTo>
                  <a:lnTo>
                    <a:pt x="1198" y="126"/>
                  </a:lnTo>
                  <a:lnTo>
                    <a:pt x="1201" y="138"/>
                  </a:lnTo>
                  <a:lnTo>
                    <a:pt x="1203" y="136"/>
                  </a:lnTo>
                  <a:lnTo>
                    <a:pt x="1206" y="143"/>
                  </a:lnTo>
                  <a:lnTo>
                    <a:pt x="1209" y="140"/>
                  </a:lnTo>
                  <a:lnTo>
                    <a:pt x="1211" y="141"/>
                  </a:lnTo>
                  <a:lnTo>
                    <a:pt x="1214" y="136"/>
                  </a:lnTo>
                  <a:lnTo>
                    <a:pt x="1218" y="140"/>
                  </a:lnTo>
                  <a:lnTo>
                    <a:pt x="1219" y="143"/>
                  </a:lnTo>
                  <a:lnTo>
                    <a:pt x="1223" y="143"/>
                  </a:lnTo>
                  <a:lnTo>
                    <a:pt x="1224" y="141"/>
                  </a:lnTo>
                  <a:lnTo>
                    <a:pt x="1228" y="140"/>
                  </a:lnTo>
                  <a:lnTo>
                    <a:pt x="1231" y="141"/>
                  </a:lnTo>
                  <a:lnTo>
                    <a:pt x="1233" y="141"/>
                  </a:lnTo>
                  <a:lnTo>
                    <a:pt x="1236" y="143"/>
                  </a:lnTo>
                  <a:lnTo>
                    <a:pt x="1239" y="143"/>
                  </a:lnTo>
                  <a:lnTo>
                    <a:pt x="1241" y="138"/>
                  </a:lnTo>
                  <a:lnTo>
                    <a:pt x="1244" y="144"/>
                  </a:lnTo>
                  <a:lnTo>
                    <a:pt x="1248" y="143"/>
                  </a:lnTo>
                  <a:lnTo>
                    <a:pt x="1249" y="133"/>
                  </a:lnTo>
                  <a:lnTo>
                    <a:pt x="1252" y="143"/>
                  </a:lnTo>
                  <a:lnTo>
                    <a:pt x="1254" y="141"/>
                  </a:lnTo>
                  <a:lnTo>
                    <a:pt x="1257" y="126"/>
                  </a:lnTo>
                  <a:lnTo>
                    <a:pt x="1261" y="144"/>
                  </a:lnTo>
                  <a:lnTo>
                    <a:pt x="1262" y="144"/>
                  </a:lnTo>
                  <a:lnTo>
                    <a:pt x="1266" y="136"/>
                  </a:lnTo>
                  <a:lnTo>
                    <a:pt x="1269" y="136"/>
                  </a:lnTo>
                  <a:lnTo>
                    <a:pt x="1271" y="136"/>
                  </a:lnTo>
                  <a:lnTo>
                    <a:pt x="1274" y="143"/>
                  </a:lnTo>
                  <a:lnTo>
                    <a:pt x="1276" y="141"/>
                  </a:lnTo>
                  <a:lnTo>
                    <a:pt x="1279" y="136"/>
                  </a:lnTo>
                  <a:lnTo>
                    <a:pt x="1282" y="146"/>
                  </a:lnTo>
                  <a:lnTo>
                    <a:pt x="1284" y="144"/>
                  </a:lnTo>
                  <a:lnTo>
                    <a:pt x="1287" y="135"/>
                  </a:lnTo>
                  <a:lnTo>
                    <a:pt x="1289" y="144"/>
                  </a:lnTo>
                  <a:lnTo>
                    <a:pt x="1292" y="141"/>
                  </a:lnTo>
                  <a:lnTo>
                    <a:pt x="1296" y="144"/>
                  </a:lnTo>
                  <a:lnTo>
                    <a:pt x="1297" y="138"/>
                  </a:lnTo>
                  <a:lnTo>
                    <a:pt x="1301" y="138"/>
                  </a:lnTo>
                  <a:lnTo>
                    <a:pt x="1304" y="143"/>
                  </a:lnTo>
                  <a:lnTo>
                    <a:pt x="1306" y="140"/>
                  </a:lnTo>
                  <a:lnTo>
                    <a:pt x="1309" y="143"/>
                  </a:lnTo>
                  <a:lnTo>
                    <a:pt x="1312" y="141"/>
                  </a:lnTo>
                  <a:lnTo>
                    <a:pt x="1314" y="141"/>
                  </a:lnTo>
                  <a:lnTo>
                    <a:pt x="1317" y="140"/>
                  </a:lnTo>
                  <a:lnTo>
                    <a:pt x="1319" y="143"/>
                  </a:lnTo>
                  <a:lnTo>
                    <a:pt x="1322" y="140"/>
                  </a:lnTo>
                  <a:lnTo>
                    <a:pt x="1325" y="144"/>
                  </a:lnTo>
                  <a:lnTo>
                    <a:pt x="1327" y="140"/>
                  </a:lnTo>
                  <a:lnTo>
                    <a:pt x="1330" y="141"/>
                  </a:lnTo>
                  <a:lnTo>
                    <a:pt x="1334" y="140"/>
                  </a:lnTo>
                  <a:lnTo>
                    <a:pt x="1335" y="140"/>
                  </a:lnTo>
                  <a:lnTo>
                    <a:pt x="1339" y="144"/>
                  </a:lnTo>
                  <a:lnTo>
                    <a:pt x="1340" y="141"/>
                  </a:lnTo>
                  <a:lnTo>
                    <a:pt x="1344" y="141"/>
                  </a:lnTo>
                  <a:lnTo>
                    <a:pt x="1347" y="140"/>
                  </a:lnTo>
                  <a:lnTo>
                    <a:pt x="1349" y="141"/>
                  </a:lnTo>
                  <a:lnTo>
                    <a:pt x="1352" y="141"/>
                  </a:lnTo>
                  <a:lnTo>
                    <a:pt x="1355" y="143"/>
                  </a:lnTo>
                  <a:lnTo>
                    <a:pt x="1357" y="136"/>
                  </a:lnTo>
                  <a:lnTo>
                    <a:pt x="1360" y="143"/>
                  </a:lnTo>
                  <a:lnTo>
                    <a:pt x="1362" y="141"/>
                  </a:lnTo>
                  <a:lnTo>
                    <a:pt x="1365" y="140"/>
                  </a:lnTo>
                  <a:lnTo>
                    <a:pt x="1369" y="143"/>
                  </a:lnTo>
                  <a:lnTo>
                    <a:pt x="1370" y="138"/>
                  </a:lnTo>
                  <a:lnTo>
                    <a:pt x="1374" y="135"/>
                  </a:lnTo>
                  <a:lnTo>
                    <a:pt x="1377" y="138"/>
                  </a:lnTo>
                  <a:lnTo>
                    <a:pt x="1379" y="131"/>
                  </a:lnTo>
                  <a:lnTo>
                    <a:pt x="1382" y="135"/>
                  </a:lnTo>
                  <a:lnTo>
                    <a:pt x="1384" y="144"/>
                  </a:lnTo>
                  <a:lnTo>
                    <a:pt x="1387" y="140"/>
                  </a:lnTo>
                  <a:lnTo>
                    <a:pt x="1390" y="140"/>
                  </a:lnTo>
                  <a:lnTo>
                    <a:pt x="1392" y="135"/>
                  </a:lnTo>
                  <a:lnTo>
                    <a:pt x="1395" y="138"/>
                  </a:lnTo>
                  <a:lnTo>
                    <a:pt x="1399" y="140"/>
                  </a:lnTo>
                  <a:lnTo>
                    <a:pt x="1400" y="140"/>
                  </a:lnTo>
                  <a:lnTo>
                    <a:pt x="1403" y="138"/>
                  </a:lnTo>
                  <a:lnTo>
                    <a:pt x="1405" y="143"/>
                  </a:lnTo>
                  <a:lnTo>
                    <a:pt x="1408" y="141"/>
                  </a:lnTo>
                  <a:lnTo>
                    <a:pt x="1412" y="135"/>
                  </a:lnTo>
                  <a:lnTo>
                    <a:pt x="1413" y="136"/>
                  </a:lnTo>
                  <a:lnTo>
                    <a:pt x="1417" y="144"/>
                  </a:lnTo>
                  <a:lnTo>
                    <a:pt x="1420" y="130"/>
                  </a:lnTo>
                  <a:lnTo>
                    <a:pt x="1422" y="141"/>
                  </a:lnTo>
                  <a:lnTo>
                    <a:pt x="1425" y="136"/>
                  </a:lnTo>
                  <a:lnTo>
                    <a:pt x="1427" y="136"/>
                  </a:lnTo>
                  <a:lnTo>
                    <a:pt x="1430" y="125"/>
                  </a:lnTo>
                  <a:lnTo>
                    <a:pt x="1433" y="138"/>
                  </a:lnTo>
                  <a:lnTo>
                    <a:pt x="1435" y="141"/>
                  </a:lnTo>
                  <a:lnTo>
                    <a:pt x="1438" y="135"/>
                  </a:lnTo>
                  <a:lnTo>
                    <a:pt x="1442" y="135"/>
                  </a:lnTo>
                  <a:lnTo>
                    <a:pt x="1443" y="138"/>
                  </a:lnTo>
                  <a:lnTo>
                    <a:pt x="1447" y="136"/>
                  </a:lnTo>
                  <a:lnTo>
                    <a:pt x="1448" y="136"/>
                  </a:lnTo>
                  <a:lnTo>
                    <a:pt x="1452" y="140"/>
                  </a:lnTo>
                  <a:lnTo>
                    <a:pt x="1455" y="141"/>
                  </a:lnTo>
                  <a:lnTo>
                    <a:pt x="1457" y="143"/>
                  </a:lnTo>
                  <a:lnTo>
                    <a:pt x="1460" y="144"/>
                  </a:lnTo>
                  <a:lnTo>
                    <a:pt x="1463" y="141"/>
                  </a:lnTo>
                  <a:lnTo>
                    <a:pt x="1465" y="138"/>
                  </a:lnTo>
                  <a:lnTo>
                    <a:pt x="1468" y="135"/>
                  </a:lnTo>
                  <a:lnTo>
                    <a:pt x="1470" y="131"/>
                  </a:lnTo>
                  <a:lnTo>
                    <a:pt x="1473" y="138"/>
                  </a:lnTo>
                  <a:lnTo>
                    <a:pt x="1476" y="136"/>
                  </a:lnTo>
                  <a:lnTo>
                    <a:pt x="1478" y="141"/>
                  </a:lnTo>
                  <a:lnTo>
                    <a:pt x="1481" y="146"/>
                  </a:lnTo>
                  <a:lnTo>
                    <a:pt x="1485" y="143"/>
                  </a:lnTo>
                  <a:lnTo>
                    <a:pt x="1486" y="146"/>
                  </a:lnTo>
                  <a:lnTo>
                    <a:pt x="1490" y="141"/>
                  </a:lnTo>
                  <a:lnTo>
                    <a:pt x="1491" y="144"/>
                  </a:lnTo>
                  <a:lnTo>
                    <a:pt x="1495" y="143"/>
                  </a:lnTo>
                  <a:lnTo>
                    <a:pt x="1498" y="143"/>
                  </a:lnTo>
                  <a:lnTo>
                    <a:pt x="1500" y="143"/>
                  </a:lnTo>
                  <a:lnTo>
                    <a:pt x="1503" y="135"/>
                  </a:lnTo>
                  <a:lnTo>
                    <a:pt x="1506" y="141"/>
                  </a:lnTo>
                  <a:lnTo>
                    <a:pt x="1508" y="141"/>
                  </a:lnTo>
                  <a:lnTo>
                    <a:pt x="1511" y="138"/>
                  </a:lnTo>
                  <a:lnTo>
                    <a:pt x="1515" y="143"/>
                  </a:lnTo>
                  <a:lnTo>
                    <a:pt x="1516" y="144"/>
                  </a:lnTo>
                  <a:lnTo>
                    <a:pt x="1520" y="136"/>
                  </a:lnTo>
                  <a:lnTo>
                    <a:pt x="1521" y="143"/>
                  </a:lnTo>
                  <a:lnTo>
                    <a:pt x="1525" y="141"/>
                  </a:lnTo>
                  <a:lnTo>
                    <a:pt x="1528" y="143"/>
                  </a:lnTo>
                  <a:lnTo>
                    <a:pt x="1530" y="146"/>
                  </a:lnTo>
                  <a:lnTo>
                    <a:pt x="1533" y="140"/>
                  </a:lnTo>
                  <a:lnTo>
                    <a:pt x="1535" y="140"/>
                  </a:lnTo>
                  <a:lnTo>
                    <a:pt x="1538" y="143"/>
                  </a:lnTo>
                  <a:lnTo>
                    <a:pt x="1541" y="133"/>
                  </a:lnTo>
                  <a:lnTo>
                    <a:pt x="1543" y="143"/>
                  </a:lnTo>
                  <a:lnTo>
                    <a:pt x="1546" y="144"/>
                  </a:lnTo>
                  <a:lnTo>
                    <a:pt x="1550" y="135"/>
                  </a:lnTo>
                  <a:lnTo>
                    <a:pt x="1551" y="141"/>
                  </a:lnTo>
                  <a:lnTo>
                    <a:pt x="1554" y="136"/>
                  </a:lnTo>
                  <a:lnTo>
                    <a:pt x="1556" y="141"/>
                  </a:lnTo>
                  <a:lnTo>
                    <a:pt x="1559" y="138"/>
                  </a:lnTo>
                  <a:lnTo>
                    <a:pt x="1563" y="136"/>
                  </a:lnTo>
                  <a:lnTo>
                    <a:pt x="1564" y="143"/>
                  </a:lnTo>
                  <a:lnTo>
                    <a:pt x="1568" y="141"/>
                  </a:lnTo>
                  <a:lnTo>
                    <a:pt x="1571" y="136"/>
                  </a:lnTo>
                  <a:lnTo>
                    <a:pt x="1573" y="140"/>
                  </a:lnTo>
                  <a:lnTo>
                    <a:pt x="1576" y="144"/>
                  </a:lnTo>
                  <a:lnTo>
                    <a:pt x="1579" y="143"/>
                  </a:lnTo>
                  <a:lnTo>
                    <a:pt x="1581" y="140"/>
                  </a:lnTo>
                  <a:lnTo>
                    <a:pt x="1584" y="138"/>
                  </a:lnTo>
                  <a:lnTo>
                    <a:pt x="1586" y="141"/>
                  </a:lnTo>
                  <a:lnTo>
                    <a:pt x="1589" y="140"/>
                  </a:lnTo>
                  <a:lnTo>
                    <a:pt x="1593" y="144"/>
                  </a:lnTo>
                  <a:lnTo>
                    <a:pt x="1594" y="141"/>
                  </a:lnTo>
                  <a:lnTo>
                    <a:pt x="1598" y="136"/>
                  </a:lnTo>
                  <a:lnTo>
                    <a:pt x="1601" y="143"/>
                  </a:lnTo>
                  <a:lnTo>
                    <a:pt x="1603" y="143"/>
                  </a:lnTo>
                  <a:lnTo>
                    <a:pt x="1606" y="141"/>
                  </a:lnTo>
                  <a:lnTo>
                    <a:pt x="1608" y="141"/>
                  </a:lnTo>
                  <a:lnTo>
                    <a:pt x="1611" y="140"/>
                  </a:lnTo>
                  <a:lnTo>
                    <a:pt x="1614" y="140"/>
                  </a:lnTo>
                  <a:lnTo>
                    <a:pt x="1616" y="143"/>
                  </a:lnTo>
                  <a:lnTo>
                    <a:pt x="1619" y="136"/>
                  </a:lnTo>
                  <a:lnTo>
                    <a:pt x="1621" y="141"/>
                  </a:lnTo>
                  <a:lnTo>
                    <a:pt x="1624" y="138"/>
                  </a:lnTo>
                  <a:lnTo>
                    <a:pt x="1627" y="140"/>
                  </a:lnTo>
                  <a:lnTo>
                    <a:pt x="1629" y="140"/>
                  </a:lnTo>
                  <a:lnTo>
                    <a:pt x="1632" y="140"/>
                  </a:lnTo>
                  <a:lnTo>
                    <a:pt x="1636" y="143"/>
                  </a:lnTo>
                  <a:lnTo>
                    <a:pt x="1637" y="140"/>
                  </a:lnTo>
                  <a:lnTo>
                    <a:pt x="1641" y="140"/>
                  </a:lnTo>
                  <a:lnTo>
                    <a:pt x="1644" y="144"/>
                  </a:lnTo>
                  <a:lnTo>
                    <a:pt x="1646" y="141"/>
                  </a:lnTo>
                  <a:lnTo>
                    <a:pt x="1649" y="143"/>
                  </a:lnTo>
                  <a:lnTo>
                    <a:pt x="1651" y="143"/>
                  </a:lnTo>
                  <a:lnTo>
                    <a:pt x="1654" y="141"/>
                  </a:lnTo>
                  <a:lnTo>
                    <a:pt x="1657" y="144"/>
                  </a:lnTo>
                  <a:lnTo>
                    <a:pt x="1659" y="135"/>
                  </a:lnTo>
                  <a:lnTo>
                    <a:pt x="1662" y="143"/>
                  </a:lnTo>
                  <a:lnTo>
                    <a:pt x="1666" y="143"/>
                  </a:lnTo>
                  <a:lnTo>
                    <a:pt x="1667" y="143"/>
                  </a:lnTo>
                  <a:lnTo>
                    <a:pt x="1671" y="146"/>
                  </a:lnTo>
                  <a:lnTo>
                    <a:pt x="1672" y="138"/>
                  </a:lnTo>
                  <a:lnTo>
                    <a:pt x="1676" y="144"/>
                  </a:lnTo>
                  <a:lnTo>
                    <a:pt x="1679" y="143"/>
                  </a:lnTo>
                  <a:lnTo>
                    <a:pt x="1681" y="136"/>
                  </a:lnTo>
                  <a:lnTo>
                    <a:pt x="1684" y="140"/>
                  </a:lnTo>
                  <a:lnTo>
                    <a:pt x="1686" y="141"/>
                  </a:lnTo>
                  <a:lnTo>
                    <a:pt x="1689" y="136"/>
                  </a:lnTo>
                  <a:lnTo>
                    <a:pt x="1692" y="138"/>
                  </a:lnTo>
                  <a:lnTo>
                    <a:pt x="1694" y="143"/>
                  </a:lnTo>
                  <a:lnTo>
                    <a:pt x="1697" y="130"/>
                  </a:lnTo>
                  <a:lnTo>
                    <a:pt x="1701" y="138"/>
                  </a:lnTo>
                  <a:lnTo>
                    <a:pt x="1702" y="138"/>
                  </a:lnTo>
                  <a:lnTo>
                    <a:pt x="1705" y="138"/>
                  </a:lnTo>
                  <a:lnTo>
                    <a:pt x="1709" y="141"/>
                  </a:lnTo>
                  <a:lnTo>
                    <a:pt x="1710" y="141"/>
                  </a:lnTo>
                  <a:lnTo>
                    <a:pt x="1714" y="141"/>
                  </a:lnTo>
                  <a:lnTo>
                    <a:pt x="1715" y="138"/>
                  </a:lnTo>
                  <a:lnTo>
                    <a:pt x="1719" y="141"/>
                  </a:lnTo>
                  <a:lnTo>
                    <a:pt x="1722" y="130"/>
                  </a:lnTo>
                  <a:lnTo>
                    <a:pt x="1724" y="136"/>
                  </a:lnTo>
                  <a:lnTo>
                    <a:pt x="1727" y="143"/>
                  </a:lnTo>
                  <a:lnTo>
                    <a:pt x="1730" y="138"/>
                  </a:lnTo>
                  <a:lnTo>
                    <a:pt x="1732" y="138"/>
                  </a:lnTo>
                  <a:lnTo>
                    <a:pt x="1735" y="141"/>
                  </a:lnTo>
                  <a:lnTo>
                    <a:pt x="1737" y="144"/>
                  </a:lnTo>
                  <a:lnTo>
                    <a:pt x="1740" y="130"/>
                  </a:lnTo>
                  <a:lnTo>
                    <a:pt x="1744" y="133"/>
                  </a:lnTo>
                  <a:lnTo>
                    <a:pt x="1745" y="136"/>
                  </a:lnTo>
                  <a:lnTo>
                    <a:pt x="1749" y="144"/>
                  </a:lnTo>
                  <a:lnTo>
                    <a:pt x="1752" y="143"/>
                  </a:lnTo>
                  <a:lnTo>
                    <a:pt x="1754" y="143"/>
                  </a:lnTo>
                  <a:lnTo>
                    <a:pt x="1757" y="141"/>
                  </a:lnTo>
                  <a:lnTo>
                    <a:pt x="1759" y="140"/>
                  </a:lnTo>
                  <a:lnTo>
                    <a:pt x="1762" y="136"/>
                  </a:lnTo>
                  <a:lnTo>
                    <a:pt x="1765" y="141"/>
                  </a:lnTo>
                  <a:lnTo>
                    <a:pt x="1767" y="135"/>
                  </a:lnTo>
                  <a:lnTo>
                    <a:pt x="1770" y="143"/>
                  </a:lnTo>
                  <a:lnTo>
                    <a:pt x="1774" y="136"/>
                  </a:lnTo>
                  <a:lnTo>
                    <a:pt x="1775" y="138"/>
                  </a:lnTo>
                  <a:lnTo>
                    <a:pt x="1778" y="135"/>
                  </a:lnTo>
                  <a:lnTo>
                    <a:pt x="1780" y="136"/>
                  </a:lnTo>
                  <a:lnTo>
                    <a:pt x="1783" y="136"/>
                  </a:lnTo>
                  <a:lnTo>
                    <a:pt x="1787" y="140"/>
                  </a:lnTo>
                  <a:lnTo>
                    <a:pt x="1788" y="136"/>
                  </a:lnTo>
                  <a:lnTo>
                    <a:pt x="1792" y="128"/>
                  </a:lnTo>
                  <a:lnTo>
                    <a:pt x="1795" y="141"/>
                  </a:lnTo>
                  <a:lnTo>
                    <a:pt x="1797" y="143"/>
                  </a:lnTo>
                  <a:lnTo>
                    <a:pt x="1800" y="138"/>
                  </a:lnTo>
                  <a:lnTo>
                    <a:pt x="1802" y="131"/>
                  </a:lnTo>
                  <a:lnTo>
                    <a:pt x="1805" y="135"/>
                  </a:lnTo>
                  <a:lnTo>
                    <a:pt x="1808" y="140"/>
                  </a:lnTo>
                  <a:lnTo>
                    <a:pt x="1810" y="143"/>
                  </a:lnTo>
                  <a:lnTo>
                    <a:pt x="1813" y="138"/>
                  </a:lnTo>
                  <a:lnTo>
                    <a:pt x="1817" y="136"/>
                  </a:lnTo>
                  <a:lnTo>
                    <a:pt x="1818" y="136"/>
                  </a:lnTo>
                  <a:lnTo>
                    <a:pt x="1822" y="126"/>
                  </a:lnTo>
                  <a:lnTo>
                    <a:pt x="1823" y="133"/>
                  </a:lnTo>
                  <a:lnTo>
                    <a:pt x="1827" y="135"/>
                  </a:lnTo>
                  <a:lnTo>
                    <a:pt x="1830" y="133"/>
                  </a:lnTo>
                  <a:lnTo>
                    <a:pt x="1832" y="131"/>
                  </a:lnTo>
                  <a:lnTo>
                    <a:pt x="1835" y="143"/>
                  </a:lnTo>
                  <a:lnTo>
                    <a:pt x="1838" y="126"/>
                  </a:lnTo>
                  <a:lnTo>
                    <a:pt x="1840" y="131"/>
                  </a:lnTo>
                  <a:lnTo>
                    <a:pt x="1843" y="130"/>
                  </a:lnTo>
                  <a:lnTo>
                    <a:pt x="1847" y="123"/>
                  </a:lnTo>
                  <a:lnTo>
                    <a:pt x="1848" y="116"/>
                  </a:lnTo>
                  <a:lnTo>
                    <a:pt x="1851" y="128"/>
                  </a:lnTo>
                  <a:lnTo>
                    <a:pt x="1853" y="131"/>
                  </a:lnTo>
                  <a:lnTo>
                    <a:pt x="1856" y="135"/>
                  </a:lnTo>
                  <a:lnTo>
                    <a:pt x="1860" y="130"/>
                  </a:lnTo>
                  <a:lnTo>
                    <a:pt x="1861" y="135"/>
                  </a:lnTo>
                  <a:lnTo>
                    <a:pt x="1865" y="123"/>
                  </a:lnTo>
                  <a:lnTo>
                    <a:pt x="1866" y="130"/>
                  </a:lnTo>
                  <a:lnTo>
                    <a:pt x="1870" y="98"/>
                  </a:lnTo>
                  <a:lnTo>
                    <a:pt x="1873" y="140"/>
                  </a:lnTo>
                  <a:lnTo>
                    <a:pt x="1875" y="133"/>
                  </a:lnTo>
                  <a:lnTo>
                    <a:pt x="1878" y="131"/>
                  </a:lnTo>
                  <a:lnTo>
                    <a:pt x="1881" y="136"/>
                  </a:lnTo>
                  <a:lnTo>
                    <a:pt x="1883" y="120"/>
                  </a:lnTo>
                  <a:lnTo>
                    <a:pt x="1886" y="133"/>
                  </a:lnTo>
                  <a:lnTo>
                    <a:pt x="1888" y="108"/>
                  </a:lnTo>
                  <a:lnTo>
                    <a:pt x="1891" y="106"/>
                  </a:lnTo>
                  <a:lnTo>
                    <a:pt x="1895" y="115"/>
                  </a:lnTo>
                  <a:lnTo>
                    <a:pt x="1896" y="128"/>
                  </a:lnTo>
                  <a:lnTo>
                    <a:pt x="1900" y="113"/>
                  </a:lnTo>
                  <a:lnTo>
                    <a:pt x="1903" y="106"/>
                  </a:lnTo>
                  <a:lnTo>
                    <a:pt x="1905" y="100"/>
                  </a:lnTo>
                  <a:lnTo>
                    <a:pt x="1908" y="88"/>
                  </a:lnTo>
                  <a:lnTo>
                    <a:pt x="1911" y="53"/>
                  </a:lnTo>
                  <a:lnTo>
                    <a:pt x="1913" y="110"/>
                  </a:lnTo>
                  <a:lnTo>
                    <a:pt x="1916" y="0"/>
                  </a:lnTo>
                  <a:lnTo>
                    <a:pt x="1918" y="85"/>
                  </a:lnTo>
                  <a:lnTo>
                    <a:pt x="1921" y="95"/>
                  </a:lnTo>
                  <a:lnTo>
                    <a:pt x="1925" y="125"/>
                  </a:lnTo>
                  <a:lnTo>
                    <a:pt x="1926" y="88"/>
                  </a:lnTo>
                  <a:lnTo>
                    <a:pt x="1929" y="81"/>
                  </a:lnTo>
                  <a:lnTo>
                    <a:pt x="1933" y="133"/>
                  </a:lnTo>
                  <a:lnTo>
                    <a:pt x="1934" y="116"/>
                  </a:lnTo>
                  <a:lnTo>
                    <a:pt x="1938" y="120"/>
                  </a:lnTo>
                  <a:lnTo>
                    <a:pt x="1939" y="111"/>
                  </a:lnTo>
                  <a:lnTo>
                    <a:pt x="1943" y="113"/>
                  </a:lnTo>
                  <a:lnTo>
                    <a:pt x="1946" y="123"/>
                  </a:lnTo>
                  <a:lnTo>
                    <a:pt x="1948" y="131"/>
                  </a:lnTo>
                  <a:lnTo>
                    <a:pt x="1951" y="103"/>
                  </a:lnTo>
                  <a:lnTo>
                    <a:pt x="1953" y="85"/>
                  </a:lnTo>
                  <a:lnTo>
                    <a:pt x="1956" y="126"/>
                  </a:lnTo>
                  <a:lnTo>
                    <a:pt x="1959" y="128"/>
                  </a:lnTo>
                  <a:lnTo>
                    <a:pt x="1961" y="140"/>
                  </a:lnTo>
                  <a:lnTo>
                    <a:pt x="1964" y="146"/>
                  </a:lnTo>
                  <a:lnTo>
                    <a:pt x="1968" y="140"/>
                  </a:lnTo>
                  <a:lnTo>
                    <a:pt x="1969" y="126"/>
                  </a:lnTo>
                  <a:lnTo>
                    <a:pt x="1973" y="141"/>
                  </a:lnTo>
                  <a:lnTo>
                    <a:pt x="1976" y="128"/>
                  </a:lnTo>
                  <a:lnTo>
                    <a:pt x="1978" y="140"/>
                  </a:lnTo>
                  <a:lnTo>
                    <a:pt x="1981" y="123"/>
                  </a:lnTo>
                  <a:lnTo>
                    <a:pt x="1983" y="128"/>
                  </a:lnTo>
                  <a:lnTo>
                    <a:pt x="1986" y="136"/>
                  </a:lnTo>
                  <a:lnTo>
                    <a:pt x="1989" y="123"/>
                  </a:lnTo>
                  <a:lnTo>
                    <a:pt x="1991" y="121"/>
                  </a:lnTo>
                  <a:lnTo>
                    <a:pt x="1994" y="141"/>
                  </a:lnTo>
                  <a:lnTo>
                    <a:pt x="1998" y="141"/>
                  </a:lnTo>
                  <a:lnTo>
                    <a:pt x="1999" y="140"/>
                  </a:lnTo>
                  <a:lnTo>
                    <a:pt x="2002" y="136"/>
                  </a:lnTo>
                  <a:lnTo>
                    <a:pt x="2004" y="131"/>
                  </a:lnTo>
                  <a:lnTo>
                    <a:pt x="2007" y="133"/>
                  </a:lnTo>
                  <a:lnTo>
                    <a:pt x="2011" y="130"/>
                  </a:lnTo>
                  <a:lnTo>
                    <a:pt x="2012" y="123"/>
                  </a:lnTo>
                  <a:lnTo>
                    <a:pt x="2016" y="136"/>
                  </a:lnTo>
                  <a:lnTo>
                    <a:pt x="2019" y="138"/>
                  </a:lnTo>
                  <a:lnTo>
                    <a:pt x="2021" y="138"/>
                  </a:lnTo>
                  <a:lnTo>
                    <a:pt x="2024" y="13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8" name="Freeform 432"/>
            <p:cNvSpPr>
              <a:spLocks/>
            </p:cNvSpPr>
            <p:nvPr/>
          </p:nvSpPr>
          <p:spPr bwMode="auto">
            <a:xfrm>
              <a:off x="2693" y="3622"/>
              <a:ext cx="491" cy="16"/>
            </a:xfrm>
            <a:custGeom>
              <a:avLst/>
              <a:gdLst>
                <a:gd name="T0" fmla="*/ 5 w 491"/>
                <a:gd name="T1" fmla="*/ 3 h 16"/>
                <a:gd name="T2" fmla="*/ 13 w 491"/>
                <a:gd name="T3" fmla="*/ 13 h 16"/>
                <a:gd name="T4" fmla="*/ 22 w 491"/>
                <a:gd name="T5" fmla="*/ 10 h 16"/>
                <a:gd name="T6" fmla="*/ 30 w 491"/>
                <a:gd name="T7" fmla="*/ 10 h 16"/>
                <a:gd name="T8" fmla="*/ 38 w 491"/>
                <a:gd name="T9" fmla="*/ 6 h 16"/>
                <a:gd name="T10" fmla="*/ 45 w 491"/>
                <a:gd name="T11" fmla="*/ 10 h 16"/>
                <a:gd name="T12" fmla="*/ 53 w 491"/>
                <a:gd name="T13" fmla="*/ 14 h 16"/>
                <a:gd name="T14" fmla="*/ 61 w 491"/>
                <a:gd name="T15" fmla="*/ 13 h 16"/>
                <a:gd name="T16" fmla="*/ 70 w 491"/>
                <a:gd name="T17" fmla="*/ 11 h 16"/>
                <a:gd name="T18" fmla="*/ 78 w 491"/>
                <a:gd name="T19" fmla="*/ 8 h 16"/>
                <a:gd name="T20" fmla="*/ 86 w 491"/>
                <a:gd name="T21" fmla="*/ 0 h 16"/>
                <a:gd name="T22" fmla="*/ 95 w 491"/>
                <a:gd name="T23" fmla="*/ 1 h 16"/>
                <a:gd name="T24" fmla="*/ 103 w 491"/>
                <a:gd name="T25" fmla="*/ 11 h 16"/>
                <a:gd name="T26" fmla="*/ 110 w 491"/>
                <a:gd name="T27" fmla="*/ 14 h 16"/>
                <a:gd name="T28" fmla="*/ 118 w 491"/>
                <a:gd name="T29" fmla="*/ 5 h 16"/>
                <a:gd name="T30" fmla="*/ 126 w 491"/>
                <a:gd name="T31" fmla="*/ 6 h 16"/>
                <a:gd name="T32" fmla="*/ 134 w 491"/>
                <a:gd name="T33" fmla="*/ 10 h 16"/>
                <a:gd name="T34" fmla="*/ 143 w 491"/>
                <a:gd name="T35" fmla="*/ 10 h 16"/>
                <a:gd name="T36" fmla="*/ 151 w 491"/>
                <a:gd name="T37" fmla="*/ 11 h 16"/>
                <a:gd name="T38" fmla="*/ 159 w 491"/>
                <a:gd name="T39" fmla="*/ 11 h 16"/>
                <a:gd name="T40" fmla="*/ 168 w 491"/>
                <a:gd name="T41" fmla="*/ 11 h 16"/>
                <a:gd name="T42" fmla="*/ 174 w 491"/>
                <a:gd name="T43" fmla="*/ 13 h 16"/>
                <a:gd name="T44" fmla="*/ 183 w 491"/>
                <a:gd name="T45" fmla="*/ 6 h 16"/>
                <a:gd name="T46" fmla="*/ 191 w 491"/>
                <a:gd name="T47" fmla="*/ 5 h 16"/>
                <a:gd name="T48" fmla="*/ 199 w 491"/>
                <a:gd name="T49" fmla="*/ 13 h 16"/>
                <a:gd name="T50" fmla="*/ 207 w 491"/>
                <a:gd name="T51" fmla="*/ 14 h 16"/>
                <a:gd name="T52" fmla="*/ 216 w 491"/>
                <a:gd name="T53" fmla="*/ 11 h 16"/>
                <a:gd name="T54" fmla="*/ 224 w 491"/>
                <a:gd name="T55" fmla="*/ 14 h 16"/>
                <a:gd name="T56" fmla="*/ 232 w 491"/>
                <a:gd name="T57" fmla="*/ 13 h 16"/>
                <a:gd name="T58" fmla="*/ 239 w 491"/>
                <a:gd name="T59" fmla="*/ 11 h 16"/>
                <a:gd name="T60" fmla="*/ 247 w 491"/>
                <a:gd name="T61" fmla="*/ 14 h 16"/>
                <a:gd name="T62" fmla="*/ 256 w 491"/>
                <a:gd name="T63" fmla="*/ 11 h 16"/>
                <a:gd name="T64" fmla="*/ 264 w 491"/>
                <a:gd name="T65" fmla="*/ 11 h 16"/>
                <a:gd name="T66" fmla="*/ 272 w 491"/>
                <a:gd name="T67" fmla="*/ 11 h 16"/>
                <a:gd name="T68" fmla="*/ 280 w 491"/>
                <a:gd name="T69" fmla="*/ 10 h 16"/>
                <a:gd name="T70" fmla="*/ 289 w 491"/>
                <a:gd name="T71" fmla="*/ 6 h 16"/>
                <a:gd name="T72" fmla="*/ 297 w 491"/>
                <a:gd name="T73" fmla="*/ 6 h 16"/>
                <a:gd name="T74" fmla="*/ 305 w 491"/>
                <a:gd name="T75" fmla="*/ 11 h 16"/>
                <a:gd name="T76" fmla="*/ 312 w 491"/>
                <a:gd name="T77" fmla="*/ 10 h 16"/>
                <a:gd name="T78" fmla="*/ 320 w 491"/>
                <a:gd name="T79" fmla="*/ 14 h 16"/>
                <a:gd name="T80" fmla="*/ 329 w 491"/>
                <a:gd name="T81" fmla="*/ 14 h 16"/>
                <a:gd name="T82" fmla="*/ 337 w 491"/>
                <a:gd name="T83" fmla="*/ 13 h 16"/>
                <a:gd name="T84" fmla="*/ 345 w 491"/>
                <a:gd name="T85" fmla="*/ 10 h 16"/>
                <a:gd name="T86" fmla="*/ 354 w 491"/>
                <a:gd name="T87" fmla="*/ 11 h 16"/>
                <a:gd name="T88" fmla="*/ 362 w 491"/>
                <a:gd name="T89" fmla="*/ 14 h 16"/>
                <a:gd name="T90" fmla="*/ 370 w 491"/>
                <a:gd name="T91" fmla="*/ 11 h 16"/>
                <a:gd name="T92" fmla="*/ 377 w 491"/>
                <a:gd name="T93" fmla="*/ 16 h 16"/>
                <a:gd name="T94" fmla="*/ 385 w 491"/>
                <a:gd name="T95" fmla="*/ 11 h 16"/>
                <a:gd name="T96" fmla="*/ 393 w 491"/>
                <a:gd name="T97" fmla="*/ 11 h 16"/>
                <a:gd name="T98" fmla="*/ 402 w 491"/>
                <a:gd name="T99" fmla="*/ 11 h 16"/>
                <a:gd name="T100" fmla="*/ 410 w 491"/>
                <a:gd name="T101" fmla="*/ 6 h 16"/>
                <a:gd name="T102" fmla="*/ 418 w 491"/>
                <a:gd name="T103" fmla="*/ 13 h 16"/>
                <a:gd name="T104" fmla="*/ 427 w 491"/>
                <a:gd name="T105" fmla="*/ 16 h 16"/>
                <a:gd name="T106" fmla="*/ 435 w 491"/>
                <a:gd name="T107" fmla="*/ 14 h 16"/>
                <a:gd name="T108" fmla="*/ 441 w 491"/>
                <a:gd name="T109" fmla="*/ 11 h 16"/>
                <a:gd name="T110" fmla="*/ 450 w 491"/>
                <a:gd name="T111" fmla="*/ 13 h 16"/>
                <a:gd name="T112" fmla="*/ 458 w 491"/>
                <a:gd name="T113" fmla="*/ 13 h 16"/>
                <a:gd name="T114" fmla="*/ 466 w 491"/>
                <a:gd name="T115" fmla="*/ 16 h 16"/>
                <a:gd name="T116" fmla="*/ 475 w 491"/>
                <a:gd name="T117" fmla="*/ 10 h 16"/>
                <a:gd name="T118" fmla="*/ 483 w 491"/>
                <a:gd name="T119" fmla="*/ 11 h 16"/>
                <a:gd name="T120" fmla="*/ 491 w 491"/>
                <a:gd name="T121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16">
                  <a:moveTo>
                    <a:pt x="0" y="3"/>
                  </a:moveTo>
                  <a:lnTo>
                    <a:pt x="2" y="13"/>
                  </a:lnTo>
                  <a:lnTo>
                    <a:pt x="5" y="3"/>
                  </a:lnTo>
                  <a:lnTo>
                    <a:pt x="8" y="5"/>
                  </a:lnTo>
                  <a:lnTo>
                    <a:pt x="10" y="5"/>
                  </a:lnTo>
                  <a:lnTo>
                    <a:pt x="13" y="13"/>
                  </a:lnTo>
                  <a:lnTo>
                    <a:pt x="17" y="14"/>
                  </a:lnTo>
                  <a:lnTo>
                    <a:pt x="18" y="14"/>
                  </a:lnTo>
                  <a:lnTo>
                    <a:pt x="22" y="10"/>
                  </a:lnTo>
                  <a:lnTo>
                    <a:pt x="23" y="8"/>
                  </a:lnTo>
                  <a:lnTo>
                    <a:pt x="27" y="3"/>
                  </a:lnTo>
                  <a:lnTo>
                    <a:pt x="30" y="10"/>
                  </a:lnTo>
                  <a:lnTo>
                    <a:pt x="32" y="8"/>
                  </a:lnTo>
                  <a:lnTo>
                    <a:pt x="35" y="11"/>
                  </a:lnTo>
                  <a:lnTo>
                    <a:pt x="38" y="6"/>
                  </a:lnTo>
                  <a:lnTo>
                    <a:pt x="40" y="10"/>
                  </a:lnTo>
                  <a:lnTo>
                    <a:pt x="43" y="8"/>
                  </a:lnTo>
                  <a:lnTo>
                    <a:pt x="45" y="10"/>
                  </a:lnTo>
                  <a:lnTo>
                    <a:pt x="48" y="11"/>
                  </a:lnTo>
                  <a:lnTo>
                    <a:pt x="52" y="6"/>
                  </a:lnTo>
                  <a:lnTo>
                    <a:pt x="53" y="14"/>
                  </a:lnTo>
                  <a:lnTo>
                    <a:pt x="56" y="14"/>
                  </a:lnTo>
                  <a:lnTo>
                    <a:pt x="60" y="10"/>
                  </a:lnTo>
                  <a:lnTo>
                    <a:pt x="61" y="13"/>
                  </a:lnTo>
                  <a:lnTo>
                    <a:pt x="65" y="1"/>
                  </a:lnTo>
                  <a:lnTo>
                    <a:pt x="66" y="3"/>
                  </a:lnTo>
                  <a:lnTo>
                    <a:pt x="70" y="11"/>
                  </a:lnTo>
                  <a:lnTo>
                    <a:pt x="73" y="3"/>
                  </a:lnTo>
                  <a:lnTo>
                    <a:pt x="75" y="11"/>
                  </a:lnTo>
                  <a:lnTo>
                    <a:pt x="78" y="8"/>
                  </a:lnTo>
                  <a:lnTo>
                    <a:pt x="81" y="3"/>
                  </a:lnTo>
                  <a:lnTo>
                    <a:pt x="83" y="16"/>
                  </a:lnTo>
                  <a:lnTo>
                    <a:pt x="86" y="0"/>
                  </a:lnTo>
                  <a:lnTo>
                    <a:pt x="88" y="13"/>
                  </a:lnTo>
                  <a:lnTo>
                    <a:pt x="91" y="10"/>
                  </a:lnTo>
                  <a:lnTo>
                    <a:pt x="95" y="1"/>
                  </a:lnTo>
                  <a:lnTo>
                    <a:pt x="96" y="10"/>
                  </a:lnTo>
                  <a:lnTo>
                    <a:pt x="100" y="3"/>
                  </a:lnTo>
                  <a:lnTo>
                    <a:pt x="103" y="11"/>
                  </a:lnTo>
                  <a:lnTo>
                    <a:pt x="105" y="5"/>
                  </a:lnTo>
                  <a:lnTo>
                    <a:pt x="108" y="6"/>
                  </a:lnTo>
                  <a:lnTo>
                    <a:pt x="110" y="14"/>
                  </a:lnTo>
                  <a:lnTo>
                    <a:pt x="113" y="10"/>
                  </a:lnTo>
                  <a:lnTo>
                    <a:pt x="116" y="5"/>
                  </a:lnTo>
                  <a:lnTo>
                    <a:pt x="118" y="5"/>
                  </a:lnTo>
                  <a:lnTo>
                    <a:pt x="121" y="10"/>
                  </a:lnTo>
                  <a:lnTo>
                    <a:pt x="125" y="8"/>
                  </a:lnTo>
                  <a:lnTo>
                    <a:pt x="126" y="6"/>
                  </a:lnTo>
                  <a:lnTo>
                    <a:pt x="129" y="5"/>
                  </a:lnTo>
                  <a:lnTo>
                    <a:pt x="131" y="14"/>
                  </a:lnTo>
                  <a:lnTo>
                    <a:pt x="134" y="10"/>
                  </a:lnTo>
                  <a:lnTo>
                    <a:pt x="138" y="11"/>
                  </a:lnTo>
                  <a:lnTo>
                    <a:pt x="139" y="13"/>
                  </a:lnTo>
                  <a:lnTo>
                    <a:pt x="143" y="10"/>
                  </a:lnTo>
                  <a:lnTo>
                    <a:pt x="146" y="13"/>
                  </a:lnTo>
                  <a:lnTo>
                    <a:pt x="148" y="14"/>
                  </a:lnTo>
                  <a:lnTo>
                    <a:pt x="151" y="11"/>
                  </a:lnTo>
                  <a:lnTo>
                    <a:pt x="154" y="5"/>
                  </a:lnTo>
                  <a:lnTo>
                    <a:pt x="156" y="3"/>
                  </a:lnTo>
                  <a:lnTo>
                    <a:pt x="159" y="11"/>
                  </a:lnTo>
                  <a:lnTo>
                    <a:pt x="161" y="8"/>
                  </a:lnTo>
                  <a:lnTo>
                    <a:pt x="164" y="11"/>
                  </a:lnTo>
                  <a:lnTo>
                    <a:pt x="168" y="11"/>
                  </a:lnTo>
                  <a:lnTo>
                    <a:pt x="169" y="13"/>
                  </a:lnTo>
                  <a:lnTo>
                    <a:pt x="173" y="8"/>
                  </a:lnTo>
                  <a:lnTo>
                    <a:pt x="174" y="13"/>
                  </a:lnTo>
                  <a:lnTo>
                    <a:pt x="178" y="10"/>
                  </a:lnTo>
                  <a:lnTo>
                    <a:pt x="181" y="13"/>
                  </a:lnTo>
                  <a:lnTo>
                    <a:pt x="183" y="6"/>
                  </a:lnTo>
                  <a:lnTo>
                    <a:pt x="186" y="11"/>
                  </a:lnTo>
                  <a:lnTo>
                    <a:pt x="189" y="14"/>
                  </a:lnTo>
                  <a:lnTo>
                    <a:pt x="191" y="5"/>
                  </a:lnTo>
                  <a:lnTo>
                    <a:pt x="194" y="14"/>
                  </a:lnTo>
                  <a:lnTo>
                    <a:pt x="196" y="10"/>
                  </a:lnTo>
                  <a:lnTo>
                    <a:pt x="199" y="13"/>
                  </a:lnTo>
                  <a:lnTo>
                    <a:pt x="203" y="11"/>
                  </a:lnTo>
                  <a:lnTo>
                    <a:pt x="204" y="13"/>
                  </a:lnTo>
                  <a:lnTo>
                    <a:pt x="207" y="14"/>
                  </a:lnTo>
                  <a:lnTo>
                    <a:pt x="211" y="6"/>
                  </a:lnTo>
                  <a:lnTo>
                    <a:pt x="212" y="14"/>
                  </a:lnTo>
                  <a:lnTo>
                    <a:pt x="216" y="11"/>
                  </a:lnTo>
                  <a:lnTo>
                    <a:pt x="219" y="10"/>
                  </a:lnTo>
                  <a:lnTo>
                    <a:pt x="221" y="8"/>
                  </a:lnTo>
                  <a:lnTo>
                    <a:pt x="224" y="14"/>
                  </a:lnTo>
                  <a:lnTo>
                    <a:pt x="226" y="10"/>
                  </a:lnTo>
                  <a:lnTo>
                    <a:pt x="229" y="14"/>
                  </a:lnTo>
                  <a:lnTo>
                    <a:pt x="232" y="13"/>
                  </a:lnTo>
                  <a:lnTo>
                    <a:pt x="234" y="11"/>
                  </a:lnTo>
                  <a:lnTo>
                    <a:pt x="237" y="14"/>
                  </a:lnTo>
                  <a:lnTo>
                    <a:pt x="239" y="11"/>
                  </a:lnTo>
                  <a:lnTo>
                    <a:pt x="242" y="11"/>
                  </a:lnTo>
                  <a:lnTo>
                    <a:pt x="246" y="10"/>
                  </a:lnTo>
                  <a:lnTo>
                    <a:pt x="247" y="14"/>
                  </a:lnTo>
                  <a:lnTo>
                    <a:pt x="251" y="11"/>
                  </a:lnTo>
                  <a:lnTo>
                    <a:pt x="254" y="11"/>
                  </a:lnTo>
                  <a:lnTo>
                    <a:pt x="256" y="11"/>
                  </a:lnTo>
                  <a:lnTo>
                    <a:pt x="259" y="8"/>
                  </a:lnTo>
                  <a:lnTo>
                    <a:pt x="262" y="11"/>
                  </a:lnTo>
                  <a:lnTo>
                    <a:pt x="264" y="11"/>
                  </a:lnTo>
                  <a:lnTo>
                    <a:pt x="267" y="16"/>
                  </a:lnTo>
                  <a:lnTo>
                    <a:pt x="269" y="11"/>
                  </a:lnTo>
                  <a:lnTo>
                    <a:pt x="272" y="11"/>
                  </a:lnTo>
                  <a:lnTo>
                    <a:pt x="276" y="13"/>
                  </a:lnTo>
                  <a:lnTo>
                    <a:pt x="277" y="14"/>
                  </a:lnTo>
                  <a:lnTo>
                    <a:pt x="280" y="10"/>
                  </a:lnTo>
                  <a:lnTo>
                    <a:pt x="284" y="10"/>
                  </a:lnTo>
                  <a:lnTo>
                    <a:pt x="285" y="10"/>
                  </a:lnTo>
                  <a:lnTo>
                    <a:pt x="289" y="6"/>
                  </a:lnTo>
                  <a:lnTo>
                    <a:pt x="290" y="8"/>
                  </a:lnTo>
                  <a:lnTo>
                    <a:pt x="294" y="8"/>
                  </a:lnTo>
                  <a:lnTo>
                    <a:pt x="297" y="6"/>
                  </a:lnTo>
                  <a:lnTo>
                    <a:pt x="299" y="11"/>
                  </a:lnTo>
                  <a:lnTo>
                    <a:pt x="302" y="13"/>
                  </a:lnTo>
                  <a:lnTo>
                    <a:pt x="305" y="11"/>
                  </a:lnTo>
                  <a:lnTo>
                    <a:pt x="307" y="10"/>
                  </a:lnTo>
                  <a:lnTo>
                    <a:pt x="310" y="14"/>
                  </a:lnTo>
                  <a:lnTo>
                    <a:pt x="312" y="10"/>
                  </a:lnTo>
                  <a:lnTo>
                    <a:pt x="315" y="11"/>
                  </a:lnTo>
                  <a:lnTo>
                    <a:pt x="319" y="10"/>
                  </a:lnTo>
                  <a:lnTo>
                    <a:pt x="320" y="14"/>
                  </a:lnTo>
                  <a:lnTo>
                    <a:pt x="324" y="13"/>
                  </a:lnTo>
                  <a:lnTo>
                    <a:pt x="327" y="14"/>
                  </a:lnTo>
                  <a:lnTo>
                    <a:pt x="329" y="14"/>
                  </a:lnTo>
                  <a:lnTo>
                    <a:pt x="332" y="13"/>
                  </a:lnTo>
                  <a:lnTo>
                    <a:pt x="334" y="16"/>
                  </a:lnTo>
                  <a:lnTo>
                    <a:pt x="337" y="13"/>
                  </a:lnTo>
                  <a:lnTo>
                    <a:pt x="340" y="14"/>
                  </a:lnTo>
                  <a:lnTo>
                    <a:pt x="342" y="11"/>
                  </a:lnTo>
                  <a:lnTo>
                    <a:pt x="345" y="10"/>
                  </a:lnTo>
                  <a:lnTo>
                    <a:pt x="349" y="11"/>
                  </a:lnTo>
                  <a:lnTo>
                    <a:pt x="350" y="11"/>
                  </a:lnTo>
                  <a:lnTo>
                    <a:pt x="354" y="11"/>
                  </a:lnTo>
                  <a:lnTo>
                    <a:pt x="355" y="14"/>
                  </a:lnTo>
                  <a:lnTo>
                    <a:pt x="358" y="16"/>
                  </a:lnTo>
                  <a:lnTo>
                    <a:pt x="362" y="14"/>
                  </a:lnTo>
                  <a:lnTo>
                    <a:pt x="363" y="11"/>
                  </a:lnTo>
                  <a:lnTo>
                    <a:pt x="367" y="13"/>
                  </a:lnTo>
                  <a:lnTo>
                    <a:pt x="370" y="11"/>
                  </a:lnTo>
                  <a:lnTo>
                    <a:pt x="372" y="13"/>
                  </a:lnTo>
                  <a:lnTo>
                    <a:pt x="375" y="8"/>
                  </a:lnTo>
                  <a:lnTo>
                    <a:pt x="377" y="16"/>
                  </a:lnTo>
                  <a:lnTo>
                    <a:pt x="380" y="13"/>
                  </a:lnTo>
                  <a:lnTo>
                    <a:pt x="383" y="14"/>
                  </a:lnTo>
                  <a:lnTo>
                    <a:pt x="385" y="11"/>
                  </a:lnTo>
                  <a:lnTo>
                    <a:pt x="388" y="13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7" y="16"/>
                  </a:lnTo>
                  <a:lnTo>
                    <a:pt x="400" y="8"/>
                  </a:lnTo>
                  <a:lnTo>
                    <a:pt x="402" y="11"/>
                  </a:lnTo>
                  <a:lnTo>
                    <a:pt x="405" y="11"/>
                  </a:lnTo>
                  <a:lnTo>
                    <a:pt x="407" y="10"/>
                  </a:lnTo>
                  <a:lnTo>
                    <a:pt x="410" y="6"/>
                  </a:lnTo>
                  <a:lnTo>
                    <a:pt x="413" y="10"/>
                  </a:lnTo>
                  <a:lnTo>
                    <a:pt x="415" y="6"/>
                  </a:lnTo>
                  <a:lnTo>
                    <a:pt x="418" y="13"/>
                  </a:lnTo>
                  <a:lnTo>
                    <a:pt x="420" y="13"/>
                  </a:lnTo>
                  <a:lnTo>
                    <a:pt x="423" y="13"/>
                  </a:lnTo>
                  <a:lnTo>
                    <a:pt x="427" y="16"/>
                  </a:lnTo>
                  <a:lnTo>
                    <a:pt x="428" y="10"/>
                  </a:lnTo>
                  <a:lnTo>
                    <a:pt x="431" y="16"/>
                  </a:lnTo>
                  <a:lnTo>
                    <a:pt x="435" y="14"/>
                  </a:lnTo>
                  <a:lnTo>
                    <a:pt x="436" y="1"/>
                  </a:lnTo>
                  <a:lnTo>
                    <a:pt x="440" y="14"/>
                  </a:lnTo>
                  <a:lnTo>
                    <a:pt x="441" y="11"/>
                  </a:lnTo>
                  <a:lnTo>
                    <a:pt x="445" y="11"/>
                  </a:lnTo>
                  <a:lnTo>
                    <a:pt x="448" y="13"/>
                  </a:lnTo>
                  <a:lnTo>
                    <a:pt x="450" y="13"/>
                  </a:lnTo>
                  <a:lnTo>
                    <a:pt x="453" y="10"/>
                  </a:lnTo>
                  <a:lnTo>
                    <a:pt x="456" y="16"/>
                  </a:lnTo>
                  <a:lnTo>
                    <a:pt x="458" y="13"/>
                  </a:lnTo>
                  <a:lnTo>
                    <a:pt x="461" y="13"/>
                  </a:lnTo>
                  <a:lnTo>
                    <a:pt x="465" y="14"/>
                  </a:lnTo>
                  <a:lnTo>
                    <a:pt x="466" y="16"/>
                  </a:lnTo>
                  <a:lnTo>
                    <a:pt x="470" y="13"/>
                  </a:lnTo>
                  <a:lnTo>
                    <a:pt x="471" y="8"/>
                  </a:lnTo>
                  <a:lnTo>
                    <a:pt x="475" y="10"/>
                  </a:lnTo>
                  <a:lnTo>
                    <a:pt x="478" y="10"/>
                  </a:lnTo>
                  <a:lnTo>
                    <a:pt x="480" y="10"/>
                  </a:lnTo>
                  <a:lnTo>
                    <a:pt x="483" y="11"/>
                  </a:lnTo>
                  <a:lnTo>
                    <a:pt x="485" y="8"/>
                  </a:lnTo>
                  <a:lnTo>
                    <a:pt x="488" y="14"/>
                  </a:lnTo>
                  <a:lnTo>
                    <a:pt x="491" y="13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09" name="Freeform 433"/>
            <p:cNvSpPr>
              <a:spLocks/>
            </p:cNvSpPr>
            <p:nvPr/>
          </p:nvSpPr>
          <p:spPr bwMode="auto">
            <a:xfrm>
              <a:off x="669" y="3578"/>
              <a:ext cx="2024" cy="146"/>
            </a:xfrm>
            <a:custGeom>
              <a:avLst/>
              <a:gdLst>
                <a:gd name="T0" fmla="*/ 30 w 2024"/>
                <a:gd name="T1" fmla="*/ 140 h 146"/>
                <a:gd name="T2" fmla="*/ 63 w 2024"/>
                <a:gd name="T3" fmla="*/ 136 h 146"/>
                <a:gd name="T4" fmla="*/ 94 w 2024"/>
                <a:gd name="T5" fmla="*/ 131 h 146"/>
                <a:gd name="T6" fmla="*/ 127 w 2024"/>
                <a:gd name="T7" fmla="*/ 136 h 146"/>
                <a:gd name="T8" fmla="*/ 159 w 2024"/>
                <a:gd name="T9" fmla="*/ 145 h 146"/>
                <a:gd name="T10" fmla="*/ 192 w 2024"/>
                <a:gd name="T11" fmla="*/ 131 h 146"/>
                <a:gd name="T12" fmla="*/ 224 w 2024"/>
                <a:gd name="T13" fmla="*/ 105 h 146"/>
                <a:gd name="T14" fmla="*/ 257 w 2024"/>
                <a:gd name="T15" fmla="*/ 108 h 146"/>
                <a:gd name="T16" fmla="*/ 288 w 2024"/>
                <a:gd name="T17" fmla="*/ 138 h 146"/>
                <a:gd name="T18" fmla="*/ 322 w 2024"/>
                <a:gd name="T19" fmla="*/ 135 h 146"/>
                <a:gd name="T20" fmla="*/ 353 w 2024"/>
                <a:gd name="T21" fmla="*/ 140 h 146"/>
                <a:gd name="T22" fmla="*/ 386 w 2024"/>
                <a:gd name="T23" fmla="*/ 138 h 146"/>
                <a:gd name="T24" fmla="*/ 418 w 2024"/>
                <a:gd name="T25" fmla="*/ 143 h 146"/>
                <a:gd name="T26" fmla="*/ 451 w 2024"/>
                <a:gd name="T27" fmla="*/ 136 h 146"/>
                <a:gd name="T28" fmla="*/ 483 w 2024"/>
                <a:gd name="T29" fmla="*/ 138 h 146"/>
                <a:gd name="T30" fmla="*/ 516 w 2024"/>
                <a:gd name="T31" fmla="*/ 143 h 146"/>
                <a:gd name="T32" fmla="*/ 547 w 2024"/>
                <a:gd name="T33" fmla="*/ 141 h 146"/>
                <a:gd name="T34" fmla="*/ 580 w 2024"/>
                <a:gd name="T35" fmla="*/ 140 h 146"/>
                <a:gd name="T36" fmla="*/ 612 w 2024"/>
                <a:gd name="T37" fmla="*/ 140 h 146"/>
                <a:gd name="T38" fmla="*/ 645 w 2024"/>
                <a:gd name="T39" fmla="*/ 136 h 146"/>
                <a:gd name="T40" fmla="*/ 677 w 2024"/>
                <a:gd name="T41" fmla="*/ 145 h 146"/>
                <a:gd name="T42" fmla="*/ 710 w 2024"/>
                <a:gd name="T43" fmla="*/ 136 h 146"/>
                <a:gd name="T44" fmla="*/ 741 w 2024"/>
                <a:gd name="T45" fmla="*/ 143 h 146"/>
                <a:gd name="T46" fmla="*/ 775 w 2024"/>
                <a:gd name="T47" fmla="*/ 145 h 146"/>
                <a:gd name="T48" fmla="*/ 806 w 2024"/>
                <a:gd name="T49" fmla="*/ 136 h 146"/>
                <a:gd name="T50" fmla="*/ 839 w 2024"/>
                <a:gd name="T51" fmla="*/ 135 h 146"/>
                <a:gd name="T52" fmla="*/ 873 w 2024"/>
                <a:gd name="T53" fmla="*/ 133 h 146"/>
                <a:gd name="T54" fmla="*/ 904 w 2024"/>
                <a:gd name="T55" fmla="*/ 138 h 146"/>
                <a:gd name="T56" fmla="*/ 937 w 2024"/>
                <a:gd name="T57" fmla="*/ 127 h 146"/>
                <a:gd name="T58" fmla="*/ 969 w 2024"/>
                <a:gd name="T59" fmla="*/ 123 h 146"/>
                <a:gd name="T60" fmla="*/ 1002 w 2024"/>
                <a:gd name="T61" fmla="*/ 115 h 146"/>
                <a:gd name="T62" fmla="*/ 1033 w 2024"/>
                <a:gd name="T63" fmla="*/ 118 h 146"/>
                <a:gd name="T64" fmla="*/ 1067 w 2024"/>
                <a:gd name="T65" fmla="*/ 44 h 146"/>
                <a:gd name="T66" fmla="*/ 1098 w 2024"/>
                <a:gd name="T67" fmla="*/ 97 h 146"/>
                <a:gd name="T68" fmla="*/ 1131 w 2024"/>
                <a:gd name="T69" fmla="*/ 131 h 146"/>
                <a:gd name="T70" fmla="*/ 1163 w 2024"/>
                <a:gd name="T71" fmla="*/ 125 h 146"/>
                <a:gd name="T72" fmla="*/ 1196 w 2024"/>
                <a:gd name="T73" fmla="*/ 136 h 146"/>
                <a:gd name="T74" fmla="*/ 1228 w 2024"/>
                <a:gd name="T75" fmla="*/ 138 h 146"/>
                <a:gd name="T76" fmla="*/ 1261 w 2024"/>
                <a:gd name="T77" fmla="*/ 138 h 146"/>
                <a:gd name="T78" fmla="*/ 1292 w 2024"/>
                <a:gd name="T79" fmla="*/ 141 h 146"/>
                <a:gd name="T80" fmla="*/ 1325 w 2024"/>
                <a:gd name="T81" fmla="*/ 138 h 146"/>
                <a:gd name="T82" fmla="*/ 1357 w 2024"/>
                <a:gd name="T83" fmla="*/ 138 h 146"/>
                <a:gd name="T84" fmla="*/ 1390 w 2024"/>
                <a:gd name="T85" fmla="*/ 141 h 146"/>
                <a:gd name="T86" fmla="*/ 1422 w 2024"/>
                <a:gd name="T87" fmla="*/ 143 h 146"/>
                <a:gd name="T88" fmla="*/ 1455 w 2024"/>
                <a:gd name="T89" fmla="*/ 141 h 146"/>
                <a:gd name="T90" fmla="*/ 1486 w 2024"/>
                <a:gd name="T91" fmla="*/ 140 h 146"/>
                <a:gd name="T92" fmla="*/ 1520 w 2024"/>
                <a:gd name="T93" fmla="*/ 140 h 146"/>
                <a:gd name="T94" fmla="*/ 1551 w 2024"/>
                <a:gd name="T95" fmla="*/ 143 h 146"/>
                <a:gd name="T96" fmla="*/ 1584 w 2024"/>
                <a:gd name="T97" fmla="*/ 145 h 146"/>
                <a:gd name="T98" fmla="*/ 1616 w 2024"/>
                <a:gd name="T99" fmla="*/ 136 h 146"/>
                <a:gd name="T100" fmla="*/ 1649 w 2024"/>
                <a:gd name="T101" fmla="*/ 143 h 146"/>
                <a:gd name="T102" fmla="*/ 1681 w 2024"/>
                <a:gd name="T103" fmla="*/ 143 h 146"/>
                <a:gd name="T104" fmla="*/ 1714 w 2024"/>
                <a:gd name="T105" fmla="*/ 138 h 146"/>
                <a:gd name="T106" fmla="*/ 1745 w 2024"/>
                <a:gd name="T107" fmla="*/ 141 h 146"/>
                <a:gd name="T108" fmla="*/ 1778 w 2024"/>
                <a:gd name="T109" fmla="*/ 140 h 146"/>
                <a:gd name="T110" fmla="*/ 1810 w 2024"/>
                <a:gd name="T111" fmla="*/ 138 h 146"/>
                <a:gd name="T112" fmla="*/ 1843 w 2024"/>
                <a:gd name="T113" fmla="*/ 133 h 146"/>
                <a:gd name="T114" fmla="*/ 1875 w 2024"/>
                <a:gd name="T115" fmla="*/ 107 h 146"/>
                <a:gd name="T116" fmla="*/ 1908 w 2024"/>
                <a:gd name="T117" fmla="*/ 97 h 146"/>
                <a:gd name="T118" fmla="*/ 1939 w 2024"/>
                <a:gd name="T119" fmla="*/ 136 h 146"/>
                <a:gd name="T120" fmla="*/ 1973 w 2024"/>
                <a:gd name="T121" fmla="*/ 141 h 146"/>
                <a:gd name="T122" fmla="*/ 2004 w 2024"/>
                <a:gd name="T123" fmla="*/ 13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45"/>
                  </a:moveTo>
                  <a:lnTo>
                    <a:pt x="3" y="140"/>
                  </a:lnTo>
                  <a:lnTo>
                    <a:pt x="5" y="138"/>
                  </a:lnTo>
                  <a:lnTo>
                    <a:pt x="8" y="146"/>
                  </a:lnTo>
                  <a:lnTo>
                    <a:pt x="11" y="135"/>
                  </a:lnTo>
                  <a:lnTo>
                    <a:pt x="13" y="135"/>
                  </a:lnTo>
                  <a:lnTo>
                    <a:pt x="16" y="138"/>
                  </a:lnTo>
                  <a:lnTo>
                    <a:pt x="20" y="141"/>
                  </a:lnTo>
                  <a:lnTo>
                    <a:pt x="21" y="135"/>
                  </a:lnTo>
                  <a:lnTo>
                    <a:pt x="25" y="131"/>
                  </a:lnTo>
                  <a:lnTo>
                    <a:pt x="28" y="140"/>
                  </a:lnTo>
                  <a:lnTo>
                    <a:pt x="30" y="140"/>
                  </a:lnTo>
                  <a:lnTo>
                    <a:pt x="33" y="133"/>
                  </a:lnTo>
                  <a:lnTo>
                    <a:pt x="35" y="128"/>
                  </a:lnTo>
                  <a:lnTo>
                    <a:pt x="38" y="135"/>
                  </a:lnTo>
                  <a:lnTo>
                    <a:pt x="41" y="146"/>
                  </a:lnTo>
                  <a:lnTo>
                    <a:pt x="43" y="136"/>
                  </a:lnTo>
                  <a:lnTo>
                    <a:pt x="46" y="135"/>
                  </a:lnTo>
                  <a:lnTo>
                    <a:pt x="49" y="131"/>
                  </a:lnTo>
                  <a:lnTo>
                    <a:pt x="51" y="145"/>
                  </a:lnTo>
                  <a:lnTo>
                    <a:pt x="54" y="143"/>
                  </a:lnTo>
                  <a:lnTo>
                    <a:pt x="56" y="145"/>
                  </a:lnTo>
                  <a:lnTo>
                    <a:pt x="59" y="145"/>
                  </a:lnTo>
                  <a:lnTo>
                    <a:pt x="63" y="136"/>
                  </a:lnTo>
                  <a:lnTo>
                    <a:pt x="64" y="140"/>
                  </a:lnTo>
                  <a:lnTo>
                    <a:pt x="68" y="138"/>
                  </a:lnTo>
                  <a:lnTo>
                    <a:pt x="69" y="143"/>
                  </a:lnTo>
                  <a:lnTo>
                    <a:pt x="73" y="133"/>
                  </a:lnTo>
                  <a:lnTo>
                    <a:pt x="76" y="145"/>
                  </a:lnTo>
                  <a:lnTo>
                    <a:pt x="78" y="138"/>
                  </a:lnTo>
                  <a:lnTo>
                    <a:pt x="81" y="141"/>
                  </a:lnTo>
                  <a:lnTo>
                    <a:pt x="84" y="133"/>
                  </a:lnTo>
                  <a:lnTo>
                    <a:pt x="86" y="131"/>
                  </a:lnTo>
                  <a:lnTo>
                    <a:pt x="89" y="136"/>
                  </a:lnTo>
                  <a:lnTo>
                    <a:pt x="93" y="140"/>
                  </a:lnTo>
                  <a:lnTo>
                    <a:pt x="94" y="131"/>
                  </a:lnTo>
                  <a:lnTo>
                    <a:pt x="98" y="145"/>
                  </a:lnTo>
                  <a:lnTo>
                    <a:pt x="99" y="138"/>
                  </a:lnTo>
                  <a:lnTo>
                    <a:pt x="103" y="128"/>
                  </a:lnTo>
                  <a:lnTo>
                    <a:pt x="106" y="131"/>
                  </a:lnTo>
                  <a:lnTo>
                    <a:pt x="108" y="136"/>
                  </a:lnTo>
                  <a:lnTo>
                    <a:pt x="111" y="145"/>
                  </a:lnTo>
                  <a:lnTo>
                    <a:pt x="114" y="133"/>
                  </a:lnTo>
                  <a:lnTo>
                    <a:pt x="116" y="143"/>
                  </a:lnTo>
                  <a:lnTo>
                    <a:pt x="119" y="140"/>
                  </a:lnTo>
                  <a:lnTo>
                    <a:pt x="121" y="145"/>
                  </a:lnTo>
                  <a:lnTo>
                    <a:pt x="124" y="138"/>
                  </a:lnTo>
                  <a:lnTo>
                    <a:pt x="127" y="136"/>
                  </a:lnTo>
                  <a:lnTo>
                    <a:pt x="129" y="128"/>
                  </a:lnTo>
                  <a:lnTo>
                    <a:pt x="132" y="127"/>
                  </a:lnTo>
                  <a:lnTo>
                    <a:pt x="134" y="136"/>
                  </a:lnTo>
                  <a:lnTo>
                    <a:pt x="137" y="140"/>
                  </a:lnTo>
                  <a:lnTo>
                    <a:pt x="141" y="141"/>
                  </a:lnTo>
                  <a:lnTo>
                    <a:pt x="142" y="140"/>
                  </a:lnTo>
                  <a:lnTo>
                    <a:pt x="146" y="140"/>
                  </a:lnTo>
                  <a:lnTo>
                    <a:pt x="149" y="133"/>
                  </a:lnTo>
                  <a:lnTo>
                    <a:pt x="151" y="141"/>
                  </a:lnTo>
                  <a:lnTo>
                    <a:pt x="154" y="136"/>
                  </a:lnTo>
                  <a:lnTo>
                    <a:pt x="157" y="135"/>
                  </a:lnTo>
                  <a:lnTo>
                    <a:pt x="159" y="145"/>
                  </a:lnTo>
                  <a:lnTo>
                    <a:pt x="162" y="133"/>
                  </a:lnTo>
                  <a:lnTo>
                    <a:pt x="164" y="128"/>
                  </a:lnTo>
                  <a:lnTo>
                    <a:pt x="167" y="123"/>
                  </a:lnTo>
                  <a:lnTo>
                    <a:pt x="171" y="140"/>
                  </a:lnTo>
                  <a:lnTo>
                    <a:pt x="172" y="118"/>
                  </a:lnTo>
                  <a:lnTo>
                    <a:pt x="176" y="118"/>
                  </a:lnTo>
                  <a:lnTo>
                    <a:pt x="179" y="143"/>
                  </a:lnTo>
                  <a:lnTo>
                    <a:pt x="181" y="122"/>
                  </a:lnTo>
                  <a:lnTo>
                    <a:pt x="184" y="130"/>
                  </a:lnTo>
                  <a:lnTo>
                    <a:pt x="186" y="130"/>
                  </a:lnTo>
                  <a:lnTo>
                    <a:pt x="189" y="113"/>
                  </a:lnTo>
                  <a:lnTo>
                    <a:pt x="192" y="131"/>
                  </a:lnTo>
                  <a:lnTo>
                    <a:pt x="194" y="127"/>
                  </a:lnTo>
                  <a:lnTo>
                    <a:pt x="197" y="143"/>
                  </a:lnTo>
                  <a:lnTo>
                    <a:pt x="200" y="112"/>
                  </a:lnTo>
                  <a:lnTo>
                    <a:pt x="202" y="102"/>
                  </a:lnTo>
                  <a:lnTo>
                    <a:pt x="205" y="105"/>
                  </a:lnTo>
                  <a:lnTo>
                    <a:pt x="207" y="128"/>
                  </a:lnTo>
                  <a:lnTo>
                    <a:pt x="210" y="52"/>
                  </a:lnTo>
                  <a:lnTo>
                    <a:pt x="214" y="125"/>
                  </a:lnTo>
                  <a:lnTo>
                    <a:pt x="215" y="72"/>
                  </a:lnTo>
                  <a:lnTo>
                    <a:pt x="219" y="105"/>
                  </a:lnTo>
                  <a:lnTo>
                    <a:pt x="222" y="115"/>
                  </a:lnTo>
                  <a:lnTo>
                    <a:pt x="224" y="105"/>
                  </a:lnTo>
                  <a:lnTo>
                    <a:pt x="227" y="110"/>
                  </a:lnTo>
                  <a:lnTo>
                    <a:pt x="229" y="58"/>
                  </a:lnTo>
                  <a:lnTo>
                    <a:pt x="232" y="95"/>
                  </a:lnTo>
                  <a:lnTo>
                    <a:pt x="235" y="125"/>
                  </a:lnTo>
                  <a:lnTo>
                    <a:pt x="237" y="82"/>
                  </a:lnTo>
                  <a:lnTo>
                    <a:pt x="240" y="67"/>
                  </a:lnTo>
                  <a:lnTo>
                    <a:pt x="244" y="80"/>
                  </a:lnTo>
                  <a:lnTo>
                    <a:pt x="245" y="128"/>
                  </a:lnTo>
                  <a:lnTo>
                    <a:pt x="249" y="118"/>
                  </a:lnTo>
                  <a:lnTo>
                    <a:pt x="250" y="140"/>
                  </a:lnTo>
                  <a:lnTo>
                    <a:pt x="254" y="125"/>
                  </a:lnTo>
                  <a:lnTo>
                    <a:pt x="257" y="108"/>
                  </a:lnTo>
                  <a:lnTo>
                    <a:pt x="259" y="123"/>
                  </a:lnTo>
                  <a:lnTo>
                    <a:pt x="262" y="125"/>
                  </a:lnTo>
                  <a:lnTo>
                    <a:pt x="265" y="120"/>
                  </a:lnTo>
                  <a:lnTo>
                    <a:pt x="267" y="113"/>
                  </a:lnTo>
                  <a:lnTo>
                    <a:pt x="270" y="122"/>
                  </a:lnTo>
                  <a:lnTo>
                    <a:pt x="272" y="140"/>
                  </a:lnTo>
                  <a:lnTo>
                    <a:pt x="275" y="130"/>
                  </a:lnTo>
                  <a:lnTo>
                    <a:pt x="278" y="136"/>
                  </a:lnTo>
                  <a:lnTo>
                    <a:pt x="280" y="103"/>
                  </a:lnTo>
                  <a:lnTo>
                    <a:pt x="283" y="127"/>
                  </a:lnTo>
                  <a:lnTo>
                    <a:pt x="287" y="131"/>
                  </a:lnTo>
                  <a:lnTo>
                    <a:pt x="288" y="138"/>
                  </a:lnTo>
                  <a:lnTo>
                    <a:pt x="292" y="131"/>
                  </a:lnTo>
                  <a:lnTo>
                    <a:pt x="295" y="141"/>
                  </a:lnTo>
                  <a:lnTo>
                    <a:pt x="297" y="135"/>
                  </a:lnTo>
                  <a:lnTo>
                    <a:pt x="300" y="143"/>
                  </a:lnTo>
                  <a:lnTo>
                    <a:pt x="302" y="133"/>
                  </a:lnTo>
                  <a:lnTo>
                    <a:pt x="305" y="131"/>
                  </a:lnTo>
                  <a:lnTo>
                    <a:pt x="308" y="143"/>
                  </a:lnTo>
                  <a:lnTo>
                    <a:pt x="310" y="141"/>
                  </a:lnTo>
                  <a:lnTo>
                    <a:pt x="313" y="133"/>
                  </a:lnTo>
                  <a:lnTo>
                    <a:pt x="315" y="143"/>
                  </a:lnTo>
                  <a:lnTo>
                    <a:pt x="318" y="123"/>
                  </a:lnTo>
                  <a:lnTo>
                    <a:pt x="322" y="135"/>
                  </a:lnTo>
                  <a:lnTo>
                    <a:pt x="323" y="122"/>
                  </a:lnTo>
                  <a:lnTo>
                    <a:pt x="327" y="131"/>
                  </a:lnTo>
                  <a:lnTo>
                    <a:pt x="330" y="143"/>
                  </a:lnTo>
                  <a:lnTo>
                    <a:pt x="332" y="145"/>
                  </a:lnTo>
                  <a:lnTo>
                    <a:pt x="335" y="143"/>
                  </a:lnTo>
                  <a:lnTo>
                    <a:pt x="338" y="138"/>
                  </a:lnTo>
                  <a:lnTo>
                    <a:pt x="340" y="135"/>
                  </a:lnTo>
                  <a:lnTo>
                    <a:pt x="343" y="133"/>
                  </a:lnTo>
                  <a:lnTo>
                    <a:pt x="345" y="143"/>
                  </a:lnTo>
                  <a:lnTo>
                    <a:pt x="348" y="143"/>
                  </a:lnTo>
                  <a:lnTo>
                    <a:pt x="351" y="130"/>
                  </a:lnTo>
                  <a:lnTo>
                    <a:pt x="353" y="140"/>
                  </a:lnTo>
                  <a:lnTo>
                    <a:pt x="356" y="146"/>
                  </a:lnTo>
                  <a:lnTo>
                    <a:pt x="360" y="141"/>
                  </a:lnTo>
                  <a:lnTo>
                    <a:pt x="361" y="140"/>
                  </a:lnTo>
                  <a:lnTo>
                    <a:pt x="365" y="133"/>
                  </a:lnTo>
                  <a:lnTo>
                    <a:pt x="366" y="143"/>
                  </a:lnTo>
                  <a:lnTo>
                    <a:pt x="370" y="138"/>
                  </a:lnTo>
                  <a:lnTo>
                    <a:pt x="373" y="135"/>
                  </a:lnTo>
                  <a:lnTo>
                    <a:pt x="375" y="135"/>
                  </a:lnTo>
                  <a:lnTo>
                    <a:pt x="378" y="143"/>
                  </a:lnTo>
                  <a:lnTo>
                    <a:pt x="380" y="140"/>
                  </a:lnTo>
                  <a:lnTo>
                    <a:pt x="383" y="136"/>
                  </a:lnTo>
                  <a:lnTo>
                    <a:pt x="386" y="138"/>
                  </a:lnTo>
                  <a:lnTo>
                    <a:pt x="388" y="141"/>
                  </a:lnTo>
                  <a:lnTo>
                    <a:pt x="391" y="138"/>
                  </a:lnTo>
                  <a:lnTo>
                    <a:pt x="395" y="136"/>
                  </a:lnTo>
                  <a:lnTo>
                    <a:pt x="396" y="125"/>
                  </a:lnTo>
                  <a:lnTo>
                    <a:pt x="400" y="141"/>
                  </a:lnTo>
                  <a:lnTo>
                    <a:pt x="403" y="145"/>
                  </a:lnTo>
                  <a:lnTo>
                    <a:pt x="405" y="141"/>
                  </a:lnTo>
                  <a:lnTo>
                    <a:pt x="408" y="145"/>
                  </a:lnTo>
                  <a:lnTo>
                    <a:pt x="410" y="133"/>
                  </a:lnTo>
                  <a:lnTo>
                    <a:pt x="413" y="138"/>
                  </a:lnTo>
                  <a:lnTo>
                    <a:pt x="416" y="140"/>
                  </a:lnTo>
                  <a:lnTo>
                    <a:pt x="418" y="143"/>
                  </a:lnTo>
                  <a:lnTo>
                    <a:pt x="421" y="140"/>
                  </a:lnTo>
                  <a:lnTo>
                    <a:pt x="424" y="143"/>
                  </a:lnTo>
                  <a:lnTo>
                    <a:pt x="426" y="141"/>
                  </a:lnTo>
                  <a:lnTo>
                    <a:pt x="429" y="141"/>
                  </a:lnTo>
                  <a:lnTo>
                    <a:pt x="431" y="133"/>
                  </a:lnTo>
                  <a:lnTo>
                    <a:pt x="434" y="145"/>
                  </a:lnTo>
                  <a:lnTo>
                    <a:pt x="438" y="140"/>
                  </a:lnTo>
                  <a:lnTo>
                    <a:pt x="439" y="143"/>
                  </a:lnTo>
                  <a:lnTo>
                    <a:pt x="443" y="140"/>
                  </a:lnTo>
                  <a:lnTo>
                    <a:pt x="446" y="141"/>
                  </a:lnTo>
                  <a:lnTo>
                    <a:pt x="448" y="141"/>
                  </a:lnTo>
                  <a:lnTo>
                    <a:pt x="451" y="136"/>
                  </a:lnTo>
                  <a:lnTo>
                    <a:pt x="453" y="143"/>
                  </a:lnTo>
                  <a:lnTo>
                    <a:pt x="456" y="141"/>
                  </a:lnTo>
                  <a:lnTo>
                    <a:pt x="459" y="143"/>
                  </a:lnTo>
                  <a:lnTo>
                    <a:pt x="461" y="143"/>
                  </a:lnTo>
                  <a:lnTo>
                    <a:pt x="464" y="138"/>
                  </a:lnTo>
                  <a:lnTo>
                    <a:pt x="468" y="141"/>
                  </a:lnTo>
                  <a:lnTo>
                    <a:pt x="469" y="145"/>
                  </a:lnTo>
                  <a:lnTo>
                    <a:pt x="473" y="135"/>
                  </a:lnTo>
                  <a:lnTo>
                    <a:pt x="474" y="141"/>
                  </a:lnTo>
                  <a:lnTo>
                    <a:pt x="478" y="140"/>
                  </a:lnTo>
                  <a:lnTo>
                    <a:pt x="481" y="140"/>
                  </a:lnTo>
                  <a:lnTo>
                    <a:pt x="483" y="138"/>
                  </a:lnTo>
                  <a:lnTo>
                    <a:pt x="486" y="145"/>
                  </a:lnTo>
                  <a:lnTo>
                    <a:pt x="489" y="143"/>
                  </a:lnTo>
                  <a:lnTo>
                    <a:pt x="491" y="140"/>
                  </a:lnTo>
                  <a:lnTo>
                    <a:pt x="494" y="141"/>
                  </a:lnTo>
                  <a:lnTo>
                    <a:pt x="496" y="143"/>
                  </a:lnTo>
                  <a:lnTo>
                    <a:pt x="499" y="143"/>
                  </a:lnTo>
                  <a:lnTo>
                    <a:pt x="502" y="141"/>
                  </a:lnTo>
                  <a:lnTo>
                    <a:pt x="504" y="140"/>
                  </a:lnTo>
                  <a:lnTo>
                    <a:pt x="507" y="141"/>
                  </a:lnTo>
                  <a:lnTo>
                    <a:pt x="511" y="141"/>
                  </a:lnTo>
                  <a:lnTo>
                    <a:pt x="512" y="143"/>
                  </a:lnTo>
                  <a:lnTo>
                    <a:pt x="516" y="143"/>
                  </a:lnTo>
                  <a:lnTo>
                    <a:pt x="517" y="136"/>
                  </a:lnTo>
                  <a:lnTo>
                    <a:pt x="521" y="138"/>
                  </a:lnTo>
                  <a:lnTo>
                    <a:pt x="524" y="143"/>
                  </a:lnTo>
                  <a:lnTo>
                    <a:pt x="526" y="141"/>
                  </a:lnTo>
                  <a:lnTo>
                    <a:pt x="529" y="143"/>
                  </a:lnTo>
                  <a:lnTo>
                    <a:pt x="532" y="138"/>
                  </a:lnTo>
                  <a:lnTo>
                    <a:pt x="534" y="138"/>
                  </a:lnTo>
                  <a:lnTo>
                    <a:pt x="537" y="140"/>
                  </a:lnTo>
                  <a:lnTo>
                    <a:pt x="541" y="136"/>
                  </a:lnTo>
                  <a:lnTo>
                    <a:pt x="542" y="140"/>
                  </a:lnTo>
                  <a:lnTo>
                    <a:pt x="546" y="145"/>
                  </a:lnTo>
                  <a:lnTo>
                    <a:pt x="547" y="141"/>
                  </a:lnTo>
                  <a:lnTo>
                    <a:pt x="551" y="145"/>
                  </a:lnTo>
                  <a:lnTo>
                    <a:pt x="554" y="143"/>
                  </a:lnTo>
                  <a:lnTo>
                    <a:pt x="556" y="138"/>
                  </a:lnTo>
                  <a:lnTo>
                    <a:pt x="559" y="143"/>
                  </a:lnTo>
                  <a:lnTo>
                    <a:pt x="561" y="145"/>
                  </a:lnTo>
                  <a:lnTo>
                    <a:pt x="564" y="138"/>
                  </a:lnTo>
                  <a:lnTo>
                    <a:pt x="567" y="145"/>
                  </a:lnTo>
                  <a:lnTo>
                    <a:pt x="569" y="135"/>
                  </a:lnTo>
                  <a:lnTo>
                    <a:pt x="572" y="141"/>
                  </a:lnTo>
                  <a:lnTo>
                    <a:pt x="575" y="143"/>
                  </a:lnTo>
                  <a:lnTo>
                    <a:pt x="577" y="143"/>
                  </a:lnTo>
                  <a:lnTo>
                    <a:pt x="580" y="140"/>
                  </a:lnTo>
                  <a:lnTo>
                    <a:pt x="582" y="136"/>
                  </a:lnTo>
                  <a:lnTo>
                    <a:pt x="585" y="145"/>
                  </a:lnTo>
                  <a:lnTo>
                    <a:pt x="589" y="141"/>
                  </a:lnTo>
                  <a:lnTo>
                    <a:pt x="590" y="128"/>
                  </a:lnTo>
                  <a:lnTo>
                    <a:pt x="594" y="140"/>
                  </a:lnTo>
                  <a:lnTo>
                    <a:pt x="597" y="141"/>
                  </a:lnTo>
                  <a:lnTo>
                    <a:pt x="599" y="138"/>
                  </a:lnTo>
                  <a:lnTo>
                    <a:pt x="602" y="136"/>
                  </a:lnTo>
                  <a:lnTo>
                    <a:pt x="605" y="143"/>
                  </a:lnTo>
                  <a:lnTo>
                    <a:pt x="607" y="145"/>
                  </a:lnTo>
                  <a:lnTo>
                    <a:pt x="610" y="136"/>
                  </a:lnTo>
                  <a:lnTo>
                    <a:pt x="612" y="140"/>
                  </a:lnTo>
                  <a:lnTo>
                    <a:pt x="615" y="145"/>
                  </a:lnTo>
                  <a:lnTo>
                    <a:pt x="619" y="143"/>
                  </a:lnTo>
                  <a:lnTo>
                    <a:pt x="620" y="140"/>
                  </a:lnTo>
                  <a:lnTo>
                    <a:pt x="624" y="140"/>
                  </a:lnTo>
                  <a:lnTo>
                    <a:pt x="625" y="138"/>
                  </a:lnTo>
                  <a:lnTo>
                    <a:pt x="629" y="136"/>
                  </a:lnTo>
                  <a:lnTo>
                    <a:pt x="632" y="140"/>
                  </a:lnTo>
                  <a:lnTo>
                    <a:pt x="634" y="133"/>
                  </a:lnTo>
                  <a:lnTo>
                    <a:pt x="637" y="135"/>
                  </a:lnTo>
                  <a:lnTo>
                    <a:pt x="640" y="138"/>
                  </a:lnTo>
                  <a:lnTo>
                    <a:pt x="642" y="130"/>
                  </a:lnTo>
                  <a:lnTo>
                    <a:pt x="645" y="136"/>
                  </a:lnTo>
                  <a:lnTo>
                    <a:pt x="647" y="135"/>
                  </a:lnTo>
                  <a:lnTo>
                    <a:pt x="650" y="140"/>
                  </a:lnTo>
                  <a:lnTo>
                    <a:pt x="653" y="140"/>
                  </a:lnTo>
                  <a:lnTo>
                    <a:pt x="655" y="136"/>
                  </a:lnTo>
                  <a:lnTo>
                    <a:pt x="658" y="143"/>
                  </a:lnTo>
                  <a:lnTo>
                    <a:pt x="662" y="145"/>
                  </a:lnTo>
                  <a:lnTo>
                    <a:pt x="663" y="141"/>
                  </a:lnTo>
                  <a:lnTo>
                    <a:pt x="667" y="145"/>
                  </a:lnTo>
                  <a:lnTo>
                    <a:pt x="670" y="141"/>
                  </a:lnTo>
                  <a:lnTo>
                    <a:pt x="672" y="146"/>
                  </a:lnTo>
                  <a:lnTo>
                    <a:pt x="675" y="127"/>
                  </a:lnTo>
                  <a:lnTo>
                    <a:pt x="677" y="145"/>
                  </a:lnTo>
                  <a:lnTo>
                    <a:pt x="680" y="140"/>
                  </a:lnTo>
                  <a:lnTo>
                    <a:pt x="683" y="140"/>
                  </a:lnTo>
                  <a:lnTo>
                    <a:pt x="685" y="141"/>
                  </a:lnTo>
                  <a:lnTo>
                    <a:pt x="688" y="140"/>
                  </a:lnTo>
                  <a:lnTo>
                    <a:pt x="692" y="145"/>
                  </a:lnTo>
                  <a:lnTo>
                    <a:pt x="693" y="138"/>
                  </a:lnTo>
                  <a:lnTo>
                    <a:pt x="697" y="136"/>
                  </a:lnTo>
                  <a:lnTo>
                    <a:pt x="698" y="140"/>
                  </a:lnTo>
                  <a:lnTo>
                    <a:pt x="702" y="141"/>
                  </a:lnTo>
                  <a:lnTo>
                    <a:pt x="705" y="140"/>
                  </a:lnTo>
                  <a:lnTo>
                    <a:pt x="707" y="141"/>
                  </a:lnTo>
                  <a:lnTo>
                    <a:pt x="710" y="136"/>
                  </a:lnTo>
                  <a:lnTo>
                    <a:pt x="712" y="138"/>
                  </a:lnTo>
                  <a:lnTo>
                    <a:pt x="715" y="146"/>
                  </a:lnTo>
                  <a:lnTo>
                    <a:pt x="718" y="141"/>
                  </a:lnTo>
                  <a:lnTo>
                    <a:pt x="720" y="138"/>
                  </a:lnTo>
                  <a:lnTo>
                    <a:pt x="723" y="140"/>
                  </a:lnTo>
                  <a:lnTo>
                    <a:pt x="726" y="140"/>
                  </a:lnTo>
                  <a:lnTo>
                    <a:pt x="728" y="138"/>
                  </a:lnTo>
                  <a:lnTo>
                    <a:pt x="731" y="145"/>
                  </a:lnTo>
                  <a:lnTo>
                    <a:pt x="735" y="135"/>
                  </a:lnTo>
                  <a:lnTo>
                    <a:pt x="736" y="141"/>
                  </a:lnTo>
                  <a:lnTo>
                    <a:pt x="740" y="145"/>
                  </a:lnTo>
                  <a:lnTo>
                    <a:pt x="741" y="143"/>
                  </a:lnTo>
                  <a:lnTo>
                    <a:pt x="745" y="141"/>
                  </a:lnTo>
                  <a:lnTo>
                    <a:pt x="748" y="143"/>
                  </a:lnTo>
                  <a:lnTo>
                    <a:pt x="750" y="143"/>
                  </a:lnTo>
                  <a:lnTo>
                    <a:pt x="753" y="143"/>
                  </a:lnTo>
                  <a:lnTo>
                    <a:pt x="756" y="140"/>
                  </a:lnTo>
                  <a:lnTo>
                    <a:pt x="758" y="145"/>
                  </a:lnTo>
                  <a:lnTo>
                    <a:pt x="761" y="138"/>
                  </a:lnTo>
                  <a:lnTo>
                    <a:pt x="763" y="138"/>
                  </a:lnTo>
                  <a:lnTo>
                    <a:pt x="766" y="145"/>
                  </a:lnTo>
                  <a:lnTo>
                    <a:pt x="770" y="141"/>
                  </a:lnTo>
                  <a:lnTo>
                    <a:pt x="771" y="138"/>
                  </a:lnTo>
                  <a:lnTo>
                    <a:pt x="775" y="145"/>
                  </a:lnTo>
                  <a:lnTo>
                    <a:pt x="778" y="143"/>
                  </a:lnTo>
                  <a:lnTo>
                    <a:pt x="780" y="141"/>
                  </a:lnTo>
                  <a:lnTo>
                    <a:pt x="783" y="138"/>
                  </a:lnTo>
                  <a:lnTo>
                    <a:pt x="785" y="146"/>
                  </a:lnTo>
                  <a:lnTo>
                    <a:pt x="788" y="140"/>
                  </a:lnTo>
                  <a:lnTo>
                    <a:pt x="791" y="136"/>
                  </a:lnTo>
                  <a:lnTo>
                    <a:pt x="793" y="136"/>
                  </a:lnTo>
                  <a:lnTo>
                    <a:pt x="796" y="141"/>
                  </a:lnTo>
                  <a:lnTo>
                    <a:pt x="799" y="138"/>
                  </a:lnTo>
                  <a:lnTo>
                    <a:pt x="801" y="141"/>
                  </a:lnTo>
                  <a:lnTo>
                    <a:pt x="804" y="143"/>
                  </a:lnTo>
                  <a:lnTo>
                    <a:pt x="806" y="136"/>
                  </a:lnTo>
                  <a:lnTo>
                    <a:pt x="809" y="143"/>
                  </a:lnTo>
                  <a:lnTo>
                    <a:pt x="813" y="140"/>
                  </a:lnTo>
                  <a:lnTo>
                    <a:pt x="814" y="145"/>
                  </a:lnTo>
                  <a:lnTo>
                    <a:pt x="818" y="138"/>
                  </a:lnTo>
                  <a:lnTo>
                    <a:pt x="821" y="143"/>
                  </a:lnTo>
                  <a:lnTo>
                    <a:pt x="823" y="145"/>
                  </a:lnTo>
                  <a:lnTo>
                    <a:pt x="826" y="136"/>
                  </a:lnTo>
                  <a:lnTo>
                    <a:pt x="828" y="138"/>
                  </a:lnTo>
                  <a:lnTo>
                    <a:pt x="831" y="143"/>
                  </a:lnTo>
                  <a:lnTo>
                    <a:pt x="834" y="143"/>
                  </a:lnTo>
                  <a:lnTo>
                    <a:pt x="836" y="143"/>
                  </a:lnTo>
                  <a:lnTo>
                    <a:pt x="839" y="135"/>
                  </a:lnTo>
                  <a:lnTo>
                    <a:pt x="843" y="143"/>
                  </a:lnTo>
                  <a:lnTo>
                    <a:pt x="844" y="141"/>
                  </a:lnTo>
                  <a:lnTo>
                    <a:pt x="848" y="145"/>
                  </a:lnTo>
                  <a:lnTo>
                    <a:pt x="849" y="143"/>
                  </a:lnTo>
                  <a:lnTo>
                    <a:pt x="853" y="145"/>
                  </a:lnTo>
                  <a:lnTo>
                    <a:pt x="856" y="140"/>
                  </a:lnTo>
                  <a:lnTo>
                    <a:pt x="858" y="145"/>
                  </a:lnTo>
                  <a:lnTo>
                    <a:pt x="861" y="140"/>
                  </a:lnTo>
                  <a:lnTo>
                    <a:pt x="864" y="140"/>
                  </a:lnTo>
                  <a:lnTo>
                    <a:pt x="866" y="130"/>
                  </a:lnTo>
                  <a:lnTo>
                    <a:pt x="869" y="131"/>
                  </a:lnTo>
                  <a:lnTo>
                    <a:pt x="873" y="133"/>
                  </a:lnTo>
                  <a:lnTo>
                    <a:pt x="874" y="140"/>
                  </a:lnTo>
                  <a:lnTo>
                    <a:pt x="877" y="141"/>
                  </a:lnTo>
                  <a:lnTo>
                    <a:pt x="879" y="145"/>
                  </a:lnTo>
                  <a:lnTo>
                    <a:pt x="882" y="130"/>
                  </a:lnTo>
                  <a:lnTo>
                    <a:pt x="886" y="141"/>
                  </a:lnTo>
                  <a:lnTo>
                    <a:pt x="887" y="141"/>
                  </a:lnTo>
                  <a:lnTo>
                    <a:pt x="891" y="138"/>
                  </a:lnTo>
                  <a:lnTo>
                    <a:pt x="892" y="141"/>
                  </a:lnTo>
                  <a:lnTo>
                    <a:pt x="896" y="135"/>
                  </a:lnTo>
                  <a:lnTo>
                    <a:pt x="899" y="141"/>
                  </a:lnTo>
                  <a:lnTo>
                    <a:pt x="901" y="146"/>
                  </a:lnTo>
                  <a:lnTo>
                    <a:pt x="904" y="138"/>
                  </a:lnTo>
                  <a:lnTo>
                    <a:pt x="907" y="135"/>
                  </a:lnTo>
                  <a:lnTo>
                    <a:pt x="909" y="138"/>
                  </a:lnTo>
                  <a:lnTo>
                    <a:pt x="912" y="141"/>
                  </a:lnTo>
                  <a:lnTo>
                    <a:pt x="914" y="133"/>
                  </a:lnTo>
                  <a:lnTo>
                    <a:pt x="917" y="135"/>
                  </a:lnTo>
                  <a:lnTo>
                    <a:pt x="921" y="138"/>
                  </a:lnTo>
                  <a:lnTo>
                    <a:pt x="922" y="135"/>
                  </a:lnTo>
                  <a:lnTo>
                    <a:pt x="926" y="143"/>
                  </a:lnTo>
                  <a:lnTo>
                    <a:pt x="929" y="141"/>
                  </a:lnTo>
                  <a:lnTo>
                    <a:pt x="931" y="136"/>
                  </a:lnTo>
                  <a:lnTo>
                    <a:pt x="934" y="138"/>
                  </a:lnTo>
                  <a:lnTo>
                    <a:pt x="937" y="127"/>
                  </a:lnTo>
                  <a:lnTo>
                    <a:pt x="939" y="135"/>
                  </a:lnTo>
                  <a:lnTo>
                    <a:pt x="942" y="133"/>
                  </a:lnTo>
                  <a:lnTo>
                    <a:pt x="944" y="141"/>
                  </a:lnTo>
                  <a:lnTo>
                    <a:pt x="947" y="141"/>
                  </a:lnTo>
                  <a:lnTo>
                    <a:pt x="950" y="141"/>
                  </a:lnTo>
                  <a:lnTo>
                    <a:pt x="952" y="141"/>
                  </a:lnTo>
                  <a:lnTo>
                    <a:pt x="955" y="130"/>
                  </a:lnTo>
                  <a:lnTo>
                    <a:pt x="957" y="136"/>
                  </a:lnTo>
                  <a:lnTo>
                    <a:pt x="960" y="125"/>
                  </a:lnTo>
                  <a:lnTo>
                    <a:pt x="964" y="130"/>
                  </a:lnTo>
                  <a:lnTo>
                    <a:pt x="965" y="123"/>
                  </a:lnTo>
                  <a:lnTo>
                    <a:pt x="969" y="123"/>
                  </a:lnTo>
                  <a:lnTo>
                    <a:pt x="972" y="131"/>
                  </a:lnTo>
                  <a:lnTo>
                    <a:pt x="974" y="117"/>
                  </a:lnTo>
                  <a:lnTo>
                    <a:pt x="977" y="138"/>
                  </a:lnTo>
                  <a:lnTo>
                    <a:pt x="979" y="135"/>
                  </a:lnTo>
                  <a:lnTo>
                    <a:pt x="982" y="138"/>
                  </a:lnTo>
                  <a:lnTo>
                    <a:pt x="985" y="127"/>
                  </a:lnTo>
                  <a:lnTo>
                    <a:pt x="987" y="133"/>
                  </a:lnTo>
                  <a:lnTo>
                    <a:pt x="990" y="143"/>
                  </a:lnTo>
                  <a:lnTo>
                    <a:pt x="994" y="123"/>
                  </a:lnTo>
                  <a:lnTo>
                    <a:pt x="995" y="130"/>
                  </a:lnTo>
                  <a:lnTo>
                    <a:pt x="999" y="125"/>
                  </a:lnTo>
                  <a:lnTo>
                    <a:pt x="1002" y="115"/>
                  </a:lnTo>
                  <a:lnTo>
                    <a:pt x="1004" y="136"/>
                  </a:lnTo>
                  <a:lnTo>
                    <a:pt x="1007" y="136"/>
                  </a:lnTo>
                  <a:lnTo>
                    <a:pt x="1009" y="130"/>
                  </a:lnTo>
                  <a:lnTo>
                    <a:pt x="1012" y="120"/>
                  </a:lnTo>
                  <a:lnTo>
                    <a:pt x="1015" y="130"/>
                  </a:lnTo>
                  <a:lnTo>
                    <a:pt x="1017" y="127"/>
                  </a:lnTo>
                  <a:lnTo>
                    <a:pt x="1020" y="128"/>
                  </a:lnTo>
                  <a:lnTo>
                    <a:pt x="1024" y="135"/>
                  </a:lnTo>
                  <a:lnTo>
                    <a:pt x="1025" y="102"/>
                  </a:lnTo>
                  <a:lnTo>
                    <a:pt x="1028" y="102"/>
                  </a:lnTo>
                  <a:lnTo>
                    <a:pt x="1030" y="138"/>
                  </a:lnTo>
                  <a:lnTo>
                    <a:pt x="1033" y="118"/>
                  </a:lnTo>
                  <a:lnTo>
                    <a:pt x="1037" y="123"/>
                  </a:lnTo>
                  <a:lnTo>
                    <a:pt x="1038" y="128"/>
                  </a:lnTo>
                  <a:lnTo>
                    <a:pt x="1042" y="130"/>
                  </a:lnTo>
                  <a:lnTo>
                    <a:pt x="1043" y="108"/>
                  </a:lnTo>
                  <a:lnTo>
                    <a:pt x="1047" y="78"/>
                  </a:lnTo>
                  <a:lnTo>
                    <a:pt x="1050" y="113"/>
                  </a:lnTo>
                  <a:lnTo>
                    <a:pt x="1052" y="127"/>
                  </a:lnTo>
                  <a:lnTo>
                    <a:pt x="1055" y="98"/>
                  </a:lnTo>
                  <a:lnTo>
                    <a:pt x="1058" y="72"/>
                  </a:lnTo>
                  <a:lnTo>
                    <a:pt x="1060" y="123"/>
                  </a:lnTo>
                  <a:lnTo>
                    <a:pt x="1063" y="113"/>
                  </a:lnTo>
                  <a:lnTo>
                    <a:pt x="1067" y="44"/>
                  </a:lnTo>
                  <a:lnTo>
                    <a:pt x="1068" y="80"/>
                  </a:lnTo>
                  <a:lnTo>
                    <a:pt x="1072" y="0"/>
                  </a:lnTo>
                  <a:lnTo>
                    <a:pt x="1073" y="136"/>
                  </a:lnTo>
                  <a:lnTo>
                    <a:pt x="1077" y="72"/>
                  </a:lnTo>
                  <a:lnTo>
                    <a:pt x="1080" y="107"/>
                  </a:lnTo>
                  <a:lnTo>
                    <a:pt x="1082" y="65"/>
                  </a:lnTo>
                  <a:lnTo>
                    <a:pt x="1085" y="97"/>
                  </a:lnTo>
                  <a:lnTo>
                    <a:pt x="1088" y="102"/>
                  </a:lnTo>
                  <a:lnTo>
                    <a:pt x="1090" y="128"/>
                  </a:lnTo>
                  <a:lnTo>
                    <a:pt x="1093" y="87"/>
                  </a:lnTo>
                  <a:lnTo>
                    <a:pt x="1095" y="112"/>
                  </a:lnTo>
                  <a:lnTo>
                    <a:pt x="1098" y="97"/>
                  </a:lnTo>
                  <a:lnTo>
                    <a:pt x="1101" y="90"/>
                  </a:lnTo>
                  <a:lnTo>
                    <a:pt x="1103" y="113"/>
                  </a:lnTo>
                  <a:lnTo>
                    <a:pt x="1106" y="77"/>
                  </a:lnTo>
                  <a:lnTo>
                    <a:pt x="1110" y="131"/>
                  </a:lnTo>
                  <a:lnTo>
                    <a:pt x="1111" y="97"/>
                  </a:lnTo>
                  <a:lnTo>
                    <a:pt x="1115" y="141"/>
                  </a:lnTo>
                  <a:lnTo>
                    <a:pt x="1116" y="108"/>
                  </a:lnTo>
                  <a:lnTo>
                    <a:pt x="1120" y="138"/>
                  </a:lnTo>
                  <a:lnTo>
                    <a:pt x="1123" y="130"/>
                  </a:lnTo>
                  <a:lnTo>
                    <a:pt x="1125" y="140"/>
                  </a:lnTo>
                  <a:lnTo>
                    <a:pt x="1128" y="133"/>
                  </a:lnTo>
                  <a:lnTo>
                    <a:pt x="1131" y="131"/>
                  </a:lnTo>
                  <a:lnTo>
                    <a:pt x="1133" y="138"/>
                  </a:lnTo>
                  <a:lnTo>
                    <a:pt x="1136" y="135"/>
                  </a:lnTo>
                  <a:lnTo>
                    <a:pt x="1138" y="146"/>
                  </a:lnTo>
                  <a:lnTo>
                    <a:pt x="1141" y="125"/>
                  </a:lnTo>
                  <a:lnTo>
                    <a:pt x="1145" y="141"/>
                  </a:lnTo>
                  <a:lnTo>
                    <a:pt x="1146" y="131"/>
                  </a:lnTo>
                  <a:lnTo>
                    <a:pt x="1150" y="141"/>
                  </a:lnTo>
                  <a:lnTo>
                    <a:pt x="1153" y="128"/>
                  </a:lnTo>
                  <a:lnTo>
                    <a:pt x="1155" y="141"/>
                  </a:lnTo>
                  <a:lnTo>
                    <a:pt x="1158" y="130"/>
                  </a:lnTo>
                  <a:lnTo>
                    <a:pt x="1160" y="141"/>
                  </a:lnTo>
                  <a:lnTo>
                    <a:pt x="1163" y="125"/>
                  </a:lnTo>
                  <a:lnTo>
                    <a:pt x="1166" y="125"/>
                  </a:lnTo>
                  <a:lnTo>
                    <a:pt x="1168" y="127"/>
                  </a:lnTo>
                  <a:lnTo>
                    <a:pt x="1171" y="123"/>
                  </a:lnTo>
                  <a:lnTo>
                    <a:pt x="1174" y="136"/>
                  </a:lnTo>
                  <a:lnTo>
                    <a:pt x="1176" y="131"/>
                  </a:lnTo>
                  <a:lnTo>
                    <a:pt x="1179" y="136"/>
                  </a:lnTo>
                  <a:lnTo>
                    <a:pt x="1181" y="143"/>
                  </a:lnTo>
                  <a:lnTo>
                    <a:pt x="1184" y="133"/>
                  </a:lnTo>
                  <a:lnTo>
                    <a:pt x="1188" y="143"/>
                  </a:lnTo>
                  <a:lnTo>
                    <a:pt x="1189" y="130"/>
                  </a:lnTo>
                  <a:lnTo>
                    <a:pt x="1193" y="138"/>
                  </a:lnTo>
                  <a:lnTo>
                    <a:pt x="1196" y="136"/>
                  </a:lnTo>
                  <a:lnTo>
                    <a:pt x="1198" y="140"/>
                  </a:lnTo>
                  <a:lnTo>
                    <a:pt x="1201" y="131"/>
                  </a:lnTo>
                  <a:lnTo>
                    <a:pt x="1203" y="136"/>
                  </a:lnTo>
                  <a:lnTo>
                    <a:pt x="1206" y="133"/>
                  </a:lnTo>
                  <a:lnTo>
                    <a:pt x="1209" y="133"/>
                  </a:lnTo>
                  <a:lnTo>
                    <a:pt x="1211" y="143"/>
                  </a:lnTo>
                  <a:lnTo>
                    <a:pt x="1214" y="135"/>
                  </a:lnTo>
                  <a:lnTo>
                    <a:pt x="1218" y="136"/>
                  </a:lnTo>
                  <a:lnTo>
                    <a:pt x="1219" y="140"/>
                  </a:lnTo>
                  <a:lnTo>
                    <a:pt x="1223" y="141"/>
                  </a:lnTo>
                  <a:lnTo>
                    <a:pt x="1224" y="141"/>
                  </a:lnTo>
                  <a:lnTo>
                    <a:pt x="1228" y="138"/>
                  </a:lnTo>
                  <a:lnTo>
                    <a:pt x="1231" y="145"/>
                  </a:lnTo>
                  <a:lnTo>
                    <a:pt x="1233" y="145"/>
                  </a:lnTo>
                  <a:lnTo>
                    <a:pt x="1236" y="145"/>
                  </a:lnTo>
                  <a:lnTo>
                    <a:pt x="1239" y="138"/>
                  </a:lnTo>
                  <a:lnTo>
                    <a:pt x="1241" y="143"/>
                  </a:lnTo>
                  <a:lnTo>
                    <a:pt x="1244" y="140"/>
                  </a:lnTo>
                  <a:lnTo>
                    <a:pt x="1248" y="138"/>
                  </a:lnTo>
                  <a:lnTo>
                    <a:pt x="1249" y="138"/>
                  </a:lnTo>
                  <a:lnTo>
                    <a:pt x="1252" y="138"/>
                  </a:lnTo>
                  <a:lnTo>
                    <a:pt x="1254" y="140"/>
                  </a:lnTo>
                  <a:lnTo>
                    <a:pt x="1257" y="133"/>
                  </a:lnTo>
                  <a:lnTo>
                    <a:pt x="1261" y="138"/>
                  </a:lnTo>
                  <a:lnTo>
                    <a:pt x="1262" y="146"/>
                  </a:lnTo>
                  <a:lnTo>
                    <a:pt x="1266" y="135"/>
                  </a:lnTo>
                  <a:lnTo>
                    <a:pt x="1269" y="138"/>
                  </a:lnTo>
                  <a:lnTo>
                    <a:pt x="1271" y="138"/>
                  </a:lnTo>
                  <a:lnTo>
                    <a:pt x="1274" y="143"/>
                  </a:lnTo>
                  <a:lnTo>
                    <a:pt x="1276" y="145"/>
                  </a:lnTo>
                  <a:lnTo>
                    <a:pt x="1279" y="140"/>
                  </a:lnTo>
                  <a:lnTo>
                    <a:pt x="1282" y="140"/>
                  </a:lnTo>
                  <a:lnTo>
                    <a:pt x="1284" y="140"/>
                  </a:lnTo>
                  <a:lnTo>
                    <a:pt x="1287" y="138"/>
                  </a:lnTo>
                  <a:lnTo>
                    <a:pt x="1289" y="141"/>
                  </a:lnTo>
                  <a:lnTo>
                    <a:pt x="1292" y="141"/>
                  </a:lnTo>
                  <a:lnTo>
                    <a:pt x="1296" y="145"/>
                  </a:lnTo>
                  <a:lnTo>
                    <a:pt x="1297" y="138"/>
                  </a:lnTo>
                  <a:lnTo>
                    <a:pt x="1301" y="145"/>
                  </a:lnTo>
                  <a:lnTo>
                    <a:pt x="1304" y="131"/>
                  </a:lnTo>
                  <a:lnTo>
                    <a:pt x="1306" y="131"/>
                  </a:lnTo>
                  <a:lnTo>
                    <a:pt x="1309" y="145"/>
                  </a:lnTo>
                  <a:lnTo>
                    <a:pt x="1312" y="138"/>
                  </a:lnTo>
                  <a:lnTo>
                    <a:pt x="1314" y="140"/>
                  </a:lnTo>
                  <a:lnTo>
                    <a:pt x="1317" y="136"/>
                  </a:lnTo>
                  <a:lnTo>
                    <a:pt x="1319" y="141"/>
                  </a:lnTo>
                  <a:lnTo>
                    <a:pt x="1322" y="143"/>
                  </a:lnTo>
                  <a:lnTo>
                    <a:pt x="1325" y="138"/>
                  </a:lnTo>
                  <a:lnTo>
                    <a:pt x="1327" y="143"/>
                  </a:lnTo>
                  <a:lnTo>
                    <a:pt x="1330" y="143"/>
                  </a:lnTo>
                  <a:lnTo>
                    <a:pt x="1334" y="138"/>
                  </a:lnTo>
                  <a:lnTo>
                    <a:pt x="1335" y="141"/>
                  </a:lnTo>
                  <a:lnTo>
                    <a:pt x="1339" y="136"/>
                  </a:lnTo>
                  <a:lnTo>
                    <a:pt x="1340" y="145"/>
                  </a:lnTo>
                  <a:lnTo>
                    <a:pt x="1344" y="145"/>
                  </a:lnTo>
                  <a:lnTo>
                    <a:pt x="1347" y="141"/>
                  </a:lnTo>
                  <a:lnTo>
                    <a:pt x="1349" y="138"/>
                  </a:lnTo>
                  <a:lnTo>
                    <a:pt x="1352" y="136"/>
                  </a:lnTo>
                  <a:lnTo>
                    <a:pt x="1355" y="143"/>
                  </a:lnTo>
                  <a:lnTo>
                    <a:pt x="1357" y="138"/>
                  </a:lnTo>
                  <a:lnTo>
                    <a:pt x="1360" y="143"/>
                  </a:lnTo>
                  <a:lnTo>
                    <a:pt x="1362" y="136"/>
                  </a:lnTo>
                  <a:lnTo>
                    <a:pt x="1365" y="146"/>
                  </a:lnTo>
                  <a:lnTo>
                    <a:pt x="1369" y="146"/>
                  </a:lnTo>
                  <a:lnTo>
                    <a:pt x="1370" y="140"/>
                  </a:lnTo>
                  <a:lnTo>
                    <a:pt x="1374" y="127"/>
                  </a:lnTo>
                  <a:lnTo>
                    <a:pt x="1377" y="136"/>
                  </a:lnTo>
                  <a:lnTo>
                    <a:pt x="1379" y="143"/>
                  </a:lnTo>
                  <a:lnTo>
                    <a:pt x="1382" y="138"/>
                  </a:lnTo>
                  <a:lnTo>
                    <a:pt x="1384" y="140"/>
                  </a:lnTo>
                  <a:lnTo>
                    <a:pt x="1387" y="140"/>
                  </a:lnTo>
                  <a:lnTo>
                    <a:pt x="1390" y="141"/>
                  </a:lnTo>
                  <a:lnTo>
                    <a:pt x="1392" y="131"/>
                  </a:lnTo>
                  <a:lnTo>
                    <a:pt x="1395" y="141"/>
                  </a:lnTo>
                  <a:lnTo>
                    <a:pt x="1399" y="140"/>
                  </a:lnTo>
                  <a:lnTo>
                    <a:pt x="1400" y="141"/>
                  </a:lnTo>
                  <a:lnTo>
                    <a:pt x="1403" y="136"/>
                  </a:lnTo>
                  <a:lnTo>
                    <a:pt x="1405" y="125"/>
                  </a:lnTo>
                  <a:lnTo>
                    <a:pt x="1408" y="131"/>
                  </a:lnTo>
                  <a:lnTo>
                    <a:pt x="1412" y="135"/>
                  </a:lnTo>
                  <a:lnTo>
                    <a:pt x="1413" y="140"/>
                  </a:lnTo>
                  <a:lnTo>
                    <a:pt x="1417" y="143"/>
                  </a:lnTo>
                  <a:lnTo>
                    <a:pt x="1420" y="127"/>
                  </a:lnTo>
                  <a:lnTo>
                    <a:pt x="1422" y="143"/>
                  </a:lnTo>
                  <a:lnTo>
                    <a:pt x="1425" y="136"/>
                  </a:lnTo>
                  <a:lnTo>
                    <a:pt x="1427" y="145"/>
                  </a:lnTo>
                  <a:lnTo>
                    <a:pt x="1430" y="140"/>
                  </a:lnTo>
                  <a:lnTo>
                    <a:pt x="1433" y="138"/>
                  </a:lnTo>
                  <a:lnTo>
                    <a:pt x="1435" y="135"/>
                  </a:lnTo>
                  <a:lnTo>
                    <a:pt x="1438" y="136"/>
                  </a:lnTo>
                  <a:lnTo>
                    <a:pt x="1442" y="143"/>
                  </a:lnTo>
                  <a:lnTo>
                    <a:pt x="1443" y="138"/>
                  </a:lnTo>
                  <a:lnTo>
                    <a:pt x="1447" y="140"/>
                  </a:lnTo>
                  <a:lnTo>
                    <a:pt x="1448" y="141"/>
                  </a:lnTo>
                  <a:lnTo>
                    <a:pt x="1452" y="141"/>
                  </a:lnTo>
                  <a:lnTo>
                    <a:pt x="1455" y="141"/>
                  </a:lnTo>
                  <a:lnTo>
                    <a:pt x="1457" y="143"/>
                  </a:lnTo>
                  <a:lnTo>
                    <a:pt x="1460" y="136"/>
                  </a:lnTo>
                  <a:lnTo>
                    <a:pt x="1463" y="141"/>
                  </a:lnTo>
                  <a:lnTo>
                    <a:pt x="1465" y="141"/>
                  </a:lnTo>
                  <a:lnTo>
                    <a:pt x="1468" y="145"/>
                  </a:lnTo>
                  <a:lnTo>
                    <a:pt x="1470" y="140"/>
                  </a:lnTo>
                  <a:lnTo>
                    <a:pt x="1473" y="143"/>
                  </a:lnTo>
                  <a:lnTo>
                    <a:pt x="1476" y="135"/>
                  </a:lnTo>
                  <a:lnTo>
                    <a:pt x="1478" y="141"/>
                  </a:lnTo>
                  <a:lnTo>
                    <a:pt x="1481" y="145"/>
                  </a:lnTo>
                  <a:lnTo>
                    <a:pt x="1485" y="145"/>
                  </a:lnTo>
                  <a:lnTo>
                    <a:pt x="1486" y="140"/>
                  </a:lnTo>
                  <a:lnTo>
                    <a:pt x="1490" y="145"/>
                  </a:lnTo>
                  <a:lnTo>
                    <a:pt x="1491" y="140"/>
                  </a:lnTo>
                  <a:lnTo>
                    <a:pt x="1495" y="140"/>
                  </a:lnTo>
                  <a:lnTo>
                    <a:pt x="1498" y="143"/>
                  </a:lnTo>
                  <a:lnTo>
                    <a:pt x="1500" y="140"/>
                  </a:lnTo>
                  <a:lnTo>
                    <a:pt x="1503" y="135"/>
                  </a:lnTo>
                  <a:lnTo>
                    <a:pt x="1506" y="143"/>
                  </a:lnTo>
                  <a:lnTo>
                    <a:pt x="1508" y="145"/>
                  </a:lnTo>
                  <a:lnTo>
                    <a:pt x="1511" y="146"/>
                  </a:lnTo>
                  <a:lnTo>
                    <a:pt x="1515" y="145"/>
                  </a:lnTo>
                  <a:lnTo>
                    <a:pt x="1516" y="141"/>
                  </a:lnTo>
                  <a:lnTo>
                    <a:pt x="1520" y="140"/>
                  </a:lnTo>
                  <a:lnTo>
                    <a:pt x="1521" y="138"/>
                  </a:lnTo>
                  <a:lnTo>
                    <a:pt x="1525" y="136"/>
                  </a:lnTo>
                  <a:lnTo>
                    <a:pt x="1528" y="138"/>
                  </a:lnTo>
                  <a:lnTo>
                    <a:pt x="1530" y="143"/>
                  </a:lnTo>
                  <a:lnTo>
                    <a:pt x="1533" y="138"/>
                  </a:lnTo>
                  <a:lnTo>
                    <a:pt x="1535" y="138"/>
                  </a:lnTo>
                  <a:lnTo>
                    <a:pt x="1538" y="146"/>
                  </a:lnTo>
                  <a:lnTo>
                    <a:pt x="1541" y="145"/>
                  </a:lnTo>
                  <a:lnTo>
                    <a:pt x="1543" y="138"/>
                  </a:lnTo>
                  <a:lnTo>
                    <a:pt x="1546" y="145"/>
                  </a:lnTo>
                  <a:lnTo>
                    <a:pt x="1550" y="136"/>
                  </a:lnTo>
                  <a:lnTo>
                    <a:pt x="1551" y="143"/>
                  </a:lnTo>
                  <a:lnTo>
                    <a:pt x="1554" y="138"/>
                  </a:lnTo>
                  <a:lnTo>
                    <a:pt x="1556" y="136"/>
                  </a:lnTo>
                  <a:lnTo>
                    <a:pt x="1559" y="143"/>
                  </a:lnTo>
                  <a:lnTo>
                    <a:pt x="1563" y="145"/>
                  </a:lnTo>
                  <a:lnTo>
                    <a:pt x="1564" y="141"/>
                  </a:lnTo>
                  <a:lnTo>
                    <a:pt x="1568" y="146"/>
                  </a:lnTo>
                  <a:lnTo>
                    <a:pt x="1571" y="143"/>
                  </a:lnTo>
                  <a:lnTo>
                    <a:pt x="1573" y="143"/>
                  </a:lnTo>
                  <a:lnTo>
                    <a:pt x="1576" y="146"/>
                  </a:lnTo>
                  <a:lnTo>
                    <a:pt x="1579" y="138"/>
                  </a:lnTo>
                  <a:lnTo>
                    <a:pt x="1581" y="143"/>
                  </a:lnTo>
                  <a:lnTo>
                    <a:pt x="1584" y="145"/>
                  </a:lnTo>
                  <a:lnTo>
                    <a:pt x="1586" y="143"/>
                  </a:lnTo>
                  <a:lnTo>
                    <a:pt x="1589" y="143"/>
                  </a:lnTo>
                  <a:lnTo>
                    <a:pt x="1593" y="136"/>
                  </a:lnTo>
                  <a:lnTo>
                    <a:pt x="1594" y="141"/>
                  </a:lnTo>
                  <a:lnTo>
                    <a:pt x="1598" y="143"/>
                  </a:lnTo>
                  <a:lnTo>
                    <a:pt x="1601" y="141"/>
                  </a:lnTo>
                  <a:lnTo>
                    <a:pt x="1603" y="145"/>
                  </a:lnTo>
                  <a:lnTo>
                    <a:pt x="1606" y="141"/>
                  </a:lnTo>
                  <a:lnTo>
                    <a:pt x="1608" y="140"/>
                  </a:lnTo>
                  <a:lnTo>
                    <a:pt x="1611" y="140"/>
                  </a:lnTo>
                  <a:lnTo>
                    <a:pt x="1614" y="138"/>
                  </a:lnTo>
                  <a:lnTo>
                    <a:pt x="1616" y="136"/>
                  </a:lnTo>
                  <a:lnTo>
                    <a:pt x="1619" y="138"/>
                  </a:lnTo>
                  <a:lnTo>
                    <a:pt x="1621" y="138"/>
                  </a:lnTo>
                  <a:lnTo>
                    <a:pt x="1624" y="135"/>
                  </a:lnTo>
                  <a:lnTo>
                    <a:pt x="1627" y="143"/>
                  </a:lnTo>
                  <a:lnTo>
                    <a:pt x="1629" y="140"/>
                  </a:lnTo>
                  <a:lnTo>
                    <a:pt x="1632" y="145"/>
                  </a:lnTo>
                  <a:lnTo>
                    <a:pt x="1636" y="141"/>
                  </a:lnTo>
                  <a:lnTo>
                    <a:pt x="1637" y="138"/>
                  </a:lnTo>
                  <a:lnTo>
                    <a:pt x="1641" y="141"/>
                  </a:lnTo>
                  <a:lnTo>
                    <a:pt x="1644" y="140"/>
                  </a:lnTo>
                  <a:lnTo>
                    <a:pt x="1646" y="145"/>
                  </a:lnTo>
                  <a:lnTo>
                    <a:pt x="1649" y="143"/>
                  </a:lnTo>
                  <a:lnTo>
                    <a:pt x="1651" y="143"/>
                  </a:lnTo>
                  <a:lnTo>
                    <a:pt x="1654" y="131"/>
                  </a:lnTo>
                  <a:lnTo>
                    <a:pt x="1657" y="140"/>
                  </a:lnTo>
                  <a:lnTo>
                    <a:pt x="1659" y="141"/>
                  </a:lnTo>
                  <a:lnTo>
                    <a:pt x="1662" y="136"/>
                  </a:lnTo>
                  <a:lnTo>
                    <a:pt x="1666" y="138"/>
                  </a:lnTo>
                  <a:lnTo>
                    <a:pt x="1667" y="141"/>
                  </a:lnTo>
                  <a:lnTo>
                    <a:pt x="1671" y="140"/>
                  </a:lnTo>
                  <a:lnTo>
                    <a:pt x="1672" y="145"/>
                  </a:lnTo>
                  <a:lnTo>
                    <a:pt x="1676" y="143"/>
                  </a:lnTo>
                  <a:lnTo>
                    <a:pt x="1679" y="138"/>
                  </a:lnTo>
                  <a:lnTo>
                    <a:pt x="1681" y="143"/>
                  </a:lnTo>
                  <a:lnTo>
                    <a:pt x="1684" y="140"/>
                  </a:lnTo>
                  <a:lnTo>
                    <a:pt x="1686" y="138"/>
                  </a:lnTo>
                  <a:lnTo>
                    <a:pt x="1689" y="140"/>
                  </a:lnTo>
                  <a:lnTo>
                    <a:pt x="1692" y="138"/>
                  </a:lnTo>
                  <a:lnTo>
                    <a:pt x="1694" y="141"/>
                  </a:lnTo>
                  <a:lnTo>
                    <a:pt x="1697" y="136"/>
                  </a:lnTo>
                  <a:lnTo>
                    <a:pt x="1701" y="138"/>
                  </a:lnTo>
                  <a:lnTo>
                    <a:pt x="1702" y="141"/>
                  </a:lnTo>
                  <a:lnTo>
                    <a:pt x="1705" y="140"/>
                  </a:lnTo>
                  <a:lnTo>
                    <a:pt x="1709" y="136"/>
                  </a:lnTo>
                  <a:lnTo>
                    <a:pt x="1710" y="141"/>
                  </a:lnTo>
                  <a:lnTo>
                    <a:pt x="1714" y="138"/>
                  </a:lnTo>
                  <a:lnTo>
                    <a:pt x="1715" y="133"/>
                  </a:lnTo>
                  <a:lnTo>
                    <a:pt x="1719" y="141"/>
                  </a:lnTo>
                  <a:lnTo>
                    <a:pt x="1722" y="133"/>
                  </a:lnTo>
                  <a:lnTo>
                    <a:pt x="1724" y="141"/>
                  </a:lnTo>
                  <a:lnTo>
                    <a:pt x="1727" y="136"/>
                  </a:lnTo>
                  <a:lnTo>
                    <a:pt x="1730" y="141"/>
                  </a:lnTo>
                  <a:lnTo>
                    <a:pt x="1732" y="140"/>
                  </a:lnTo>
                  <a:lnTo>
                    <a:pt x="1735" y="143"/>
                  </a:lnTo>
                  <a:lnTo>
                    <a:pt x="1737" y="140"/>
                  </a:lnTo>
                  <a:lnTo>
                    <a:pt x="1740" y="140"/>
                  </a:lnTo>
                  <a:lnTo>
                    <a:pt x="1744" y="140"/>
                  </a:lnTo>
                  <a:lnTo>
                    <a:pt x="1745" y="141"/>
                  </a:lnTo>
                  <a:lnTo>
                    <a:pt x="1749" y="141"/>
                  </a:lnTo>
                  <a:lnTo>
                    <a:pt x="1752" y="143"/>
                  </a:lnTo>
                  <a:lnTo>
                    <a:pt x="1754" y="130"/>
                  </a:lnTo>
                  <a:lnTo>
                    <a:pt x="1757" y="138"/>
                  </a:lnTo>
                  <a:lnTo>
                    <a:pt x="1759" y="133"/>
                  </a:lnTo>
                  <a:lnTo>
                    <a:pt x="1762" y="135"/>
                  </a:lnTo>
                  <a:lnTo>
                    <a:pt x="1765" y="138"/>
                  </a:lnTo>
                  <a:lnTo>
                    <a:pt x="1767" y="133"/>
                  </a:lnTo>
                  <a:lnTo>
                    <a:pt x="1770" y="145"/>
                  </a:lnTo>
                  <a:lnTo>
                    <a:pt x="1774" y="125"/>
                  </a:lnTo>
                  <a:lnTo>
                    <a:pt x="1775" y="143"/>
                  </a:lnTo>
                  <a:lnTo>
                    <a:pt x="1778" y="140"/>
                  </a:lnTo>
                  <a:lnTo>
                    <a:pt x="1780" y="128"/>
                  </a:lnTo>
                  <a:lnTo>
                    <a:pt x="1783" y="130"/>
                  </a:lnTo>
                  <a:lnTo>
                    <a:pt x="1787" y="140"/>
                  </a:lnTo>
                  <a:lnTo>
                    <a:pt x="1788" y="128"/>
                  </a:lnTo>
                  <a:lnTo>
                    <a:pt x="1792" y="138"/>
                  </a:lnTo>
                  <a:lnTo>
                    <a:pt x="1795" y="143"/>
                  </a:lnTo>
                  <a:lnTo>
                    <a:pt x="1797" y="140"/>
                  </a:lnTo>
                  <a:lnTo>
                    <a:pt x="1800" y="140"/>
                  </a:lnTo>
                  <a:lnTo>
                    <a:pt x="1802" y="143"/>
                  </a:lnTo>
                  <a:lnTo>
                    <a:pt x="1805" y="136"/>
                  </a:lnTo>
                  <a:lnTo>
                    <a:pt x="1808" y="128"/>
                  </a:lnTo>
                  <a:lnTo>
                    <a:pt x="1810" y="138"/>
                  </a:lnTo>
                  <a:lnTo>
                    <a:pt x="1813" y="140"/>
                  </a:lnTo>
                  <a:lnTo>
                    <a:pt x="1817" y="123"/>
                  </a:lnTo>
                  <a:lnTo>
                    <a:pt x="1818" y="143"/>
                  </a:lnTo>
                  <a:lnTo>
                    <a:pt x="1822" y="125"/>
                  </a:lnTo>
                  <a:lnTo>
                    <a:pt x="1823" y="131"/>
                  </a:lnTo>
                  <a:lnTo>
                    <a:pt x="1827" y="138"/>
                  </a:lnTo>
                  <a:lnTo>
                    <a:pt x="1830" y="108"/>
                  </a:lnTo>
                  <a:lnTo>
                    <a:pt x="1832" y="125"/>
                  </a:lnTo>
                  <a:lnTo>
                    <a:pt x="1835" y="131"/>
                  </a:lnTo>
                  <a:lnTo>
                    <a:pt x="1838" y="123"/>
                  </a:lnTo>
                  <a:lnTo>
                    <a:pt x="1840" y="128"/>
                  </a:lnTo>
                  <a:lnTo>
                    <a:pt x="1843" y="133"/>
                  </a:lnTo>
                  <a:lnTo>
                    <a:pt x="1847" y="131"/>
                  </a:lnTo>
                  <a:lnTo>
                    <a:pt x="1848" y="122"/>
                  </a:lnTo>
                  <a:lnTo>
                    <a:pt x="1851" y="118"/>
                  </a:lnTo>
                  <a:lnTo>
                    <a:pt x="1853" y="125"/>
                  </a:lnTo>
                  <a:lnTo>
                    <a:pt x="1856" y="118"/>
                  </a:lnTo>
                  <a:lnTo>
                    <a:pt x="1860" y="133"/>
                  </a:lnTo>
                  <a:lnTo>
                    <a:pt x="1861" y="123"/>
                  </a:lnTo>
                  <a:lnTo>
                    <a:pt x="1865" y="118"/>
                  </a:lnTo>
                  <a:lnTo>
                    <a:pt x="1866" y="127"/>
                  </a:lnTo>
                  <a:lnTo>
                    <a:pt x="1870" y="145"/>
                  </a:lnTo>
                  <a:lnTo>
                    <a:pt x="1873" y="103"/>
                  </a:lnTo>
                  <a:lnTo>
                    <a:pt x="1875" y="107"/>
                  </a:lnTo>
                  <a:lnTo>
                    <a:pt x="1878" y="105"/>
                  </a:lnTo>
                  <a:lnTo>
                    <a:pt x="1881" y="127"/>
                  </a:lnTo>
                  <a:lnTo>
                    <a:pt x="1883" y="108"/>
                  </a:lnTo>
                  <a:lnTo>
                    <a:pt x="1886" y="128"/>
                  </a:lnTo>
                  <a:lnTo>
                    <a:pt x="1888" y="98"/>
                  </a:lnTo>
                  <a:lnTo>
                    <a:pt x="1891" y="110"/>
                  </a:lnTo>
                  <a:lnTo>
                    <a:pt x="1895" y="83"/>
                  </a:lnTo>
                  <a:lnTo>
                    <a:pt x="1896" y="77"/>
                  </a:lnTo>
                  <a:lnTo>
                    <a:pt x="1900" y="10"/>
                  </a:lnTo>
                  <a:lnTo>
                    <a:pt x="1903" y="75"/>
                  </a:lnTo>
                  <a:lnTo>
                    <a:pt x="1905" y="113"/>
                  </a:lnTo>
                  <a:lnTo>
                    <a:pt x="1908" y="97"/>
                  </a:lnTo>
                  <a:lnTo>
                    <a:pt x="1911" y="110"/>
                  </a:lnTo>
                  <a:lnTo>
                    <a:pt x="1913" y="102"/>
                  </a:lnTo>
                  <a:lnTo>
                    <a:pt x="1916" y="42"/>
                  </a:lnTo>
                  <a:lnTo>
                    <a:pt x="1918" y="115"/>
                  </a:lnTo>
                  <a:lnTo>
                    <a:pt x="1921" y="92"/>
                  </a:lnTo>
                  <a:lnTo>
                    <a:pt x="1925" y="146"/>
                  </a:lnTo>
                  <a:lnTo>
                    <a:pt x="1926" y="135"/>
                  </a:lnTo>
                  <a:lnTo>
                    <a:pt x="1929" y="80"/>
                  </a:lnTo>
                  <a:lnTo>
                    <a:pt x="1933" y="120"/>
                  </a:lnTo>
                  <a:lnTo>
                    <a:pt x="1934" y="138"/>
                  </a:lnTo>
                  <a:lnTo>
                    <a:pt x="1938" y="110"/>
                  </a:lnTo>
                  <a:lnTo>
                    <a:pt x="1939" y="136"/>
                  </a:lnTo>
                  <a:lnTo>
                    <a:pt x="1943" y="117"/>
                  </a:lnTo>
                  <a:lnTo>
                    <a:pt x="1946" y="120"/>
                  </a:lnTo>
                  <a:lnTo>
                    <a:pt x="1948" y="125"/>
                  </a:lnTo>
                  <a:lnTo>
                    <a:pt x="1951" y="131"/>
                  </a:lnTo>
                  <a:lnTo>
                    <a:pt x="1953" y="123"/>
                  </a:lnTo>
                  <a:lnTo>
                    <a:pt x="1956" y="128"/>
                  </a:lnTo>
                  <a:lnTo>
                    <a:pt x="1959" y="125"/>
                  </a:lnTo>
                  <a:lnTo>
                    <a:pt x="1961" y="130"/>
                  </a:lnTo>
                  <a:lnTo>
                    <a:pt x="1964" y="120"/>
                  </a:lnTo>
                  <a:lnTo>
                    <a:pt x="1968" y="136"/>
                  </a:lnTo>
                  <a:lnTo>
                    <a:pt x="1969" y="130"/>
                  </a:lnTo>
                  <a:lnTo>
                    <a:pt x="1973" y="141"/>
                  </a:lnTo>
                  <a:lnTo>
                    <a:pt x="1976" y="138"/>
                  </a:lnTo>
                  <a:lnTo>
                    <a:pt x="1978" y="131"/>
                  </a:lnTo>
                  <a:lnTo>
                    <a:pt x="1981" y="135"/>
                  </a:lnTo>
                  <a:lnTo>
                    <a:pt x="1983" y="140"/>
                  </a:lnTo>
                  <a:lnTo>
                    <a:pt x="1986" y="140"/>
                  </a:lnTo>
                  <a:lnTo>
                    <a:pt x="1989" y="122"/>
                  </a:lnTo>
                  <a:lnTo>
                    <a:pt x="1991" y="141"/>
                  </a:lnTo>
                  <a:lnTo>
                    <a:pt x="1994" y="136"/>
                  </a:lnTo>
                  <a:lnTo>
                    <a:pt x="1998" y="130"/>
                  </a:lnTo>
                  <a:lnTo>
                    <a:pt x="1999" y="130"/>
                  </a:lnTo>
                  <a:lnTo>
                    <a:pt x="2002" y="136"/>
                  </a:lnTo>
                  <a:lnTo>
                    <a:pt x="2004" y="135"/>
                  </a:lnTo>
                  <a:lnTo>
                    <a:pt x="2007" y="135"/>
                  </a:lnTo>
                  <a:lnTo>
                    <a:pt x="2011" y="140"/>
                  </a:lnTo>
                  <a:lnTo>
                    <a:pt x="2012" y="138"/>
                  </a:lnTo>
                  <a:lnTo>
                    <a:pt x="2016" y="128"/>
                  </a:lnTo>
                  <a:lnTo>
                    <a:pt x="2019" y="143"/>
                  </a:lnTo>
                  <a:lnTo>
                    <a:pt x="2021" y="140"/>
                  </a:lnTo>
                  <a:lnTo>
                    <a:pt x="2024" y="13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0" name="Freeform 434"/>
            <p:cNvSpPr>
              <a:spLocks/>
            </p:cNvSpPr>
            <p:nvPr/>
          </p:nvSpPr>
          <p:spPr bwMode="auto">
            <a:xfrm>
              <a:off x="2693" y="3701"/>
              <a:ext cx="491" cy="23"/>
            </a:xfrm>
            <a:custGeom>
              <a:avLst/>
              <a:gdLst>
                <a:gd name="T0" fmla="*/ 5 w 491"/>
                <a:gd name="T1" fmla="*/ 7 h 23"/>
                <a:gd name="T2" fmla="*/ 13 w 491"/>
                <a:gd name="T3" fmla="*/ 17 h 23"/>
                <a:gd name="T4" fmla="*/ 22 w 491"/>
                <a:gd name="T5" fmla="*/ 18 h 23"/>
                <a:gd name="T6" fmla="*/ 30 w 491"/>
                <a:gd name="T7" fmla="*/ 15 h 23"/>
                <a:gd name="T8" fmla="*/ 38 w 491"/>
                <a:gd name="T9" fmla="*/ 5 h 23"/>
                <a:gd name="T10" fmla="*/ 45 w 491"/>
                <a:gd name="T11" fmla="*/ 4 h 23"/>
                <a:gd name="T12" fmla="*/ 53 w 491"/>
                <a:gd name="T13" fmla="*/ 12 h 23"/>
                <a:gd name="T14" fmla="*/ 61 w 491"/>
                <a:gd name="T15" fmla="*/ 0 h 23"/>
                <a:gd name="T16" fmla="*/ 70 w 491"/>
                <a:gd name="T17" fmla="*/ 22 h 23"/>
                <a:gd name="T18" fmla="*/ 78 w 491"/>
                <a:gd name="T19" fmla="*/ 12 h 23"/>
                <a:gd name="T20" fmla="*/ 86 w 491"/>
                <a:gd name="T21" fmla="*/ 20 h 23"/>
                <a:gd name="T22" fmla="*/ 95 w 491"/>
                <a:gd name="T23" fmla="*/ 15 h 23"/>
                <a:gd name="T24" fmla="*/ 103 w 491"/>
                <a:gd name="T25" fmla="*/ 17 h 23"/>
                <a:gd name="T26" fmla="*/ 110 w 491"/>
                <a:gd name="T27" fmla="*/ 15 h 23"/>
                <a:gd name="T28" fmla="*/ 118 w 491"/>
                <a:gd name="T29" fmla="*/ 17 h 23"/>
                <a:gd name="T30" fmla="*/ 126 w 491"/>
                <a:gd name="T31" fmla="*/ 15 h 23"/>
                <a:gd name="T32" fmla="*/ 134 w 491"/>
                <a:gd name="T33" fmla="*/ 13 h 23"/>
                <a:gd name="T34" fmla="*/ 143 w 491"/>
                <a:gd name="T35" fmla="*/ 8 h 23"/>
                <a:gd name="T36" fmla="*/ 151 w 491"/>
                <a:gd name="T37" fmla="*/ 20 h 23"/>
                <a:gd name="T38" fmla="*/ 159 w 491"/>
                <a:gd name="T39" fmla="*/ 15 h 23"/>
                <a:gd name="T40" fmla="*/ 168 w 491"/>
                <a:gd name="T41" fmla="*/ 20 h 23"/>
                <a:gd name="T42" fmla="*/ 174 w 491"/>
                <a:gd name="T43" fmla="*/ 17 h 23"/>
                <a:gd name="T44" fmla="*/ 183 w 491"/>
                <a:gd name="T45" fmla="*/ 23 h 23"/>
                <a:gd name="T46" fmla="*/ 191 w 491"/>
                <a:gd name="T47" fmla="*/ 17 h 23"/>
                <a:gd name="T48" fmla="*/ 199 w 491"/>
                <a:gd name="T49" fmla="*/ 18 h 23"/>
                <a:gd name="T50" fmla="*/ 207 w 491"/>
                <a:gd name="T51" fmla="*/ 15 h 23"/>
                <a:gd name="T52" fmla="*/ 216 w 491"/>
                <a:gd name="T53" fmla="*/ 23 h 23"/>
                <a:gd name="T54" fmla="*/ 224 w 491"/>
                <a:gd name="T55" fmla="*/ 20 h 23"/>
                <a:gd name="T56" fmla="*/ 232 w 491"/>
                <a:gd name="T57" fmla="*/ 15 h 23"/>
                <a:gd name="T58" fmla="*/ 239 w 491"/>
                <a:gd name="T59" fmla="*/ 20 h 23"/>
                <a:gd name="T60" fmla="*/ 247 w 491"/>
                <a:gd name="T61" fmla="*/ 17 h 23"/>
                <a:gd name="T62" fmla="*/ 256 w 491"/>
                <a:gd name="T63" fmla="*/ 17 h 23"/>
                <a:gd name="T64" fmla="*/ 264 w 491"/>
                <a:gd name="T65" fmla="*/ 20 h 23"/>
                <a:gd name="T66" fmla="*/ 272 w 491"/>
                <a:gd name="T67" fmla="*/ 22 h 23"/>
                <a:gd name="T68" fmla="*/ 280 w 491"/>
                <a:gd name="T69" fmla="*/ 23 h 23"/>
                <a:gd name="T70" fmla="*/ 289 w 491"/>
                <a:gd name="T71" fmla="*/ 22 h 23"/>
                <a:gd name="T72" fmla="*/ 297 w 491"/>
                <a:gd name="T73" fmla="*/ 20 h 23"/>
                <a:gd name="T74" fmla="*/ 305 w 491"/>
                <a:gd name="T75" fmla="*/ 18 h 23"/>
                <a:gd name="T76" fmla="*/ 312 w 491"/>
                <a:gd name="T77" fmla="*/ 20 h 23"/>
                <a:gd name="T78" fmla="*/ 320 w 491"/>
                <a:gd name="T79" fmla="*/ 18 h 23"/>
                <a:gd name="T80" fmla="*/ 329 w 491"/>
                <a:gd name="T81" fmla="*/ 18 h 23"/>
                <a:gd name="T82" fmla="*/ 337 w 491"/>
                <a:gd name="T83" fmla="*/ 18 h 23"/>
                <a:gd name="T84" fmla="*/ 345 w 491"/>
                <a:gd name="T85" fmla="*/ 18 h 23"/>
                <a:gd name="T86" fmla="*/ 354 w 491"/>
                <a:gd name="T87" fmla="*/ 17 h 23"/>
                <a:gd name="T88" fmla="*/ 362 w 491"/>
                <a:gd name="T89" fmla="*/ 20 h 23"/>
                <a:gd name="T90" fmla="*/ 370 w 491"/>
                <a:gd name="T91" fmla="*/ 20 h 23"/>
                <a:gd name="T92" fmla="*/ 377 w 491"/>
                <a:gd name="T93" fmla="*/ 20 h 23"/>
                <a:gd name="T94" fmla="*/ 385 w 491"/>
                <a:gd name="T95" fmla="*/ 15 h 23"/>
                <a:gd name="T96" fmla="*/ 393 w 491"/>
                <a:gd name="T97" fmla="*/ 20 h 23"/>
                <a:gd name="T98" fmla="*/ 402 w 491"/>
                <a:gd name="T99" fmla="*/ 18 h 23"/>
                <a:gd name="T100" fmla="*/ 410 w 491"/>
                <a:gd name="T101" fmla="*/ 20 h 23"/>
                <a:gd name="T102" fmla="*/ 418 w 491"/>
                <a:gd name="T103" fmla="*/ 15 h 23"/>
                <a:gd name="T104" fmla="*/ 427 w 491"/>
                <a:gd name="T105" fmla="*/ 23 h 23"/>
                <a:gd name="T106" fmla="*/ 435 w 491"/>
                <a:gd name="T107" fmla="*/ 18 h 23"/>
                <a:gd name="T108" fmla="*/ 441 w 491"/>
                <a:gd name="T109" fmla="*/ 13 h 23"/>
                <a:gd name="T110" fmla="*/ 450 w 491"/>
                <a:gd name="T111" fmla="*/ 15 h 23"/>
                <a:gd name="T112" fmla="*/ 458 w 491"/>
                <a:gd name="T113" fmla="*/ 15 h 23"/>
                <a:gd name="T114" fmla="*/ 466 w 491"/>
                <a:gd name="T115" fmla="*/ 17 h 23"/>
                <a:gd name="T116" fmla="*/ 475 w 491"/>
                <a:gd name="T117" fmla="*/ 20 h 23"/>
                <a:gd name="T118" fmla="*/ 483 w 491"/>
                <a:gd name="T119" fmla="*/ 20 h 23"/>
                <a:gd name="T120" fmla="*/ 491 w 491"/>
                <a:gd name="T12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23">
                  <a:moveTo>
                    <a:pt x="0" y="15"/>
                  </a:moveTo>
                  <a:lnTo>
                    <a:pt x="2" y="13"/>
                  </a:lnTo>
                  <a:lnTo>
                    <a:pt x="5" y="7"/>
                  </a:lnTo>
                  <a:lnTo>
                    <a:pt x="8" y="8"/>
                  </a:lnTo>
                  <a:lnTo>
                    <a:pt x="10" y="17"/>
                  </a:lnTo>
                  <a:lnTo>
                    <a:pt x="13" y="17"/>
                  </a:lnTo>
                  <a:lnTo>
                    <a:pt x="17" y="7"/>
                  </a:lnTo>
                  <a:lnTo>
                    <a:pt x="18" y="18"/>
                  </a:lnTo>
                  <a:lnTo>
                    <a:pt x="22" y="18"/>
                  </a:lnTo>
                  <a:lnTo>
                    <a:pt x="23" y="20"/>
                  </a:lnTo>
                  <a:lnTo>
                    <a:pt x="27" y="8"/>
                  </a:lnTo>
                  <a:lnTo>
                    <a:pt x="30" y="15"/>
                  </a:lnTo>
                  <a:lnTo>
                    <a:pt x="32" y="22"/>
                  </a:lnTo>
                  <a:lnTo>
                    <a:pt x="35" y="12"/>
                  </a:lnTo>
                  <a:lnTo>
                    <a:pt x="38" y="5"/>
                  </a:lnTo>
                  <a:lnTo>
                    <a:pt x="40" y="20"/>
                  </a:lnTo>
                  <a:lnTo>
                    <a:pt x="43" y="7"/>
                  </a:lnTo>
                  <a:lnTo>
                    <a:pt x="45" y="4"/>
                  </a:lnTo>
                  <a:lnTo>
                    <a:pt x="48" y="0"/>
                  </a:lnTo>
                  <a:lnTo>
                    <a:pt x="52" y="13"/>
                  </a:lnTo>
                  <a:lnTo>
                    <a:pt x="53" y="12"/>
                  </a:lnTo>
                  <a:lnTo>
                    <a:pt x="56" y="7"/>
                  </a:lnTo>
                  <a:lnTo>
                    <a:pt x="60" y="8"/>
                  </a:lnTo>
                  <a:lnTo>
                    <a:pt x="61" y="0"/>
                  </a:lnTo>
                  <a:lnTo>
                    <a:pt x="65" y="7"/>
                  </a:lnTo>
                  <a:lnTo>
                    <a:pt x="66" y="17"/>
                  </a:lnTo>
                  <a:lnTo>
                    <a:pt x="70" y="22"/>
                  </a:lnTo>
                  <a:lnTo>
                    <a:pt x="73" y="4"/>
                  </a:lnTo>
                  <a:lnTo>
                    <a:pt x="75" y="8"/>
                  </a:lnTo>
                  <a:lnTo>
                    <a:pt x="78" y="12"/>
                  </a:lnTo>
                  <a:lnTo>
                    <a:pt x="81" y="10"/>
                  </a:lnTo>
                  <a:lnTo>
                    <a:pt x="83" y="20"/>
                  </a:lnTo>
                  <a:lnTo>
                    <a:pt x="86" y="20"/>
                  </a:lnTo>
                  <a:lnTo>
                    <a:pt x="88" y="15"/>
                  </a:lnTo>
                  <a:lnTo>
                    <a:pt x="91" y="13"/>
                  </a:lnTo>
                  <a:lnTo>
                    <a:pt x="95" y="15"/>
                  </a:lnTo>
                  <a:lnTo>
                    <a:pt x="96" y="18"/>
                  </a:lnTo>
                  <a:lnTo>
                    <a:pt x="100" y="20"/>
                  </a:lnTo>
                  <a:lnTo>
                    <a:pt x="103" y="17"/>
                  </a:lnTo>
                  <a:lnTo>
                    <a:pt x="105" y="20"/>
                  </a:lnTo>
                  <a:lnTo>
                    <a:pt x="108" y="15"/>
                  </a:lnTo>
                  <a:lnTo>
                    <a:pt x="110" y="15"/>
                  </a:lnTo>
                  <a:lnTo>
                    <a:pt x="113" y="18"/>
                  </a:lnTo>
                  <a:lnTo>
                    <a:pt x="116" y="22"/>
                  </a:lnTo>
                  <a:lnTo>
                    <a:pt x="118" y="17"/>
                  </a:lnTo>
                  <a:lnTo>
                    <a:pt x="121" y="13"/>
                  </a:lnTo>
                  <a:lnTo>
                    <a:pt x="125" y="13"/>
                  </a:lnTo>
                  <a:lnTo>
                    <a:pt x="126" y="15"/>
                  </a:lnTo>
                  <a:lnTo>
                    <a:pt x="129" y="22"/>
                  </a:lnTo>
                  <a:lnTo>
                    <a:pt x="131" y="22"/>
                  </a:lnTo>
                  <a:lnTo>
                    <a:pt x="134" y="13"/>
                  </a:lnTo>
                  <a:lnTo>
                    <a:pt x="138" y="23"/>
                  </a:lnTo>
                  <a:lnTo>
                    <a:pt x="139" y="20"/>
                  </a:lnTo>
                  <a:lnTo>
                    <a:pt x="143" y="8"/>
                  </a:lnTo>
                  <a:lnTo>
                    <a:pt x="146" y="23"/>
                  </a:lnTo>
                  <a:lnTo>
                    <a:pt x="148" y="15"/>
                  </a:lnTo>
                  <a:lnTo>
                    <a:pt x="151" y="20"/>
                  </a:lnTo>
                  <a:lnTo>
                    <a:pt x="154" y="13"/>
                  </a:lnTo>
                  <a:lnTo>
                    <a:pt x="156" y="12"/>
                  </a:lnTo>
                  <a:lnTo>
                    <a:pt x="159" y="15"/>
                  </a:lnTo>
                  <a:lnTo>
                    <a:pt x="161" y="18"/>
                  </a:lnTo>
                  <a:lnTo>
                    <a:pt x="164" y="13"/>
                  </a:lnTo>
                  <a:lnTo>
                    <a:pt x="168" y="20"/>
                  </a:lnTo>
                  <a:lnTo>
                    <a:pt x="169" y="18"/>
                  </a:lnTo>
                  <a:lnTo>
                    <a:pt x="173" y="20"/>
                  </a:lnTo>
                  <a:lnTo>
                    <a:pt x="174" y="17"/>
                  </a:lnTo>
                  <a:lnTo>
                    <a:pt x="178" y="18"/>
                  </a:lnTo>
                  <a:lnTo>
                    <a:pt x="181" y="18"/>
                  </a:lnTo>
                  <a:lnTo>
                    <a:pt x="183" y="23"/>
                  </a:lnTo>
                  <a:lnTo>
                    <a:pt x="186" y="17"/>
                  </a:lnTo>
                  <a:lnTo>
                    <a:pt x="189" y="20"/>
                  </a:lnTo>
                  <a:lnTo>
                    <a:pt x="191" y="17"/>
                  </a:lnTo>
                  <a:lnTo>
                    <a:pt x="194" y="17"/>
                  </a:lnTo>
                  <a:lnTo>
                    <a:pt x="196" y="22"/>
                  </a:lnTo>
                  <a:lnTo>
                    <a:pt x="199" y="18"/>
                  </a:lnTo>
                  <a:lnTo>
                    <a:pt x="203" y="17"/>
                  </a:lnTo>
                  <a:lnTo>
                    <a:pt x="204" y="22"/>
                  </a:lnTo>
                  <a:lnTo>
                    <a:pt x="207" y="15"/>
                  </a:lnTo>
                  <a:lnTo>
                    <a:pt x="211" y="17"/>
                  </a:lnTo>
                  <a:lnTo>
                    <a:pt x="212" y="23"/>
                  </a:lnTo>
                  <a:lnTo>
                    <a:pt x="216" y="23"/>
                  </a:lnTo>
                  <a:lnTo>
                    <a:pt x="219" y="17"/>
                  </a:lnTo>
                  <a:lnTo>
                    <a:pt x="221" y="22"/>
                  </a:lnTo>
                  <a:lnTo>
                    <a:pt x="224" y="20"/>
                  </a:lnTo>
                  <a:lnTo>
                    <a:pt x="226" y="13"/>
                  </a:lnTo>
                  <a:lnTo>
                    <a:pt x="229" y="17"/>
                  </a:lnTo>
                  <a:lnTo>
                    <a:pt x="232" y="15"/>
                  </a:lnTo>
                  <a:lnTo>
                    <a:pt x="234" y="18"/>
                  </a:lnTo>
                  <a:lnTo>
                    <a:pt x="237" y="18"/>
                  </a:lnTo>
                  <a:lnTo>
                    <a:pt x="239" y="20"/>
                  </a:lnTo>
                  <a:lnTo>
                    <a:pt x="242" y="15"/>
                  </a:lnTo>
                  <a:lnTo>
                    <a:pt x="246" y="13"/>
                  </a:lnTo>
                  <a:lnTo>
                    <a:pt x="247" y="17"/>
                  </a:lnTo>
                  <a:lnTo>
                    <a:pt x="251" y="18"/>
                  </a:lnTo>
                  <a:lnTo>
                    <a:pt x="254" y="20"/>
                  </a:lnTo>
                  <a:lnTo>
                    <a:pt x="256" y="17"/>
                  </a:lnTo>
                  <a:lnTo>
                    <a:pt x="259" y="22"/>
                  </a:lnTo>
                  <a:lnTo>
                    <a:pt x="262" y="23"/>
                  </a:lnTo>
                  <a:lnTo>
                    <a:pt x="264" y="20"/>
                  </a:lnTo>
                  <a:lnTo>
                    <a:pt x="267" y="20"/>
                  </a:lnTo>
                  <a:lnTo>
                    <a:pt x="269" y="15"/>
                  </a:lnTo>
                  <a:lnTo>
                    <a:pt x="272" y="22"/>
                  </a:lnTo>
                  <a:lnTo>
                    <a:pt x="276" y="22"/>
                  </a:lnTo>
                  <a:lnTo>
                    <a:pt x="277" y="18"/>
                  </a:lnTo>
                  <a:lnTo>
                    <a:pt x="280" y="23"/>
                  </a:lnTo>
                  <a:lnTo>
                    <a:pt x="284" y="22"/>
                  </a:lnTo>
                  <a:lnTo>
                    <a:pt x="285" y="20"/>
                  </a:lnTo>
                  <a:lnTo>
                    <a:pt x="289" y="22"/>
                  </a:lnTo>
                  <a:lnTo>
                    <a:pt x="290" y="18"/>
                  </a:lnTo>
                  <a:lnTo>
                    <a:pt x="294" y="18"/>
                  </a:lnTo>
                  <a:lnTo>
                    <a:pt x="297" y="20"/>
                  </a:lnTo>
                  <a:lnTo>
                    <a:pt x="299" y="20"/>
                  </a:lnTo>
                  <a:lnTo>
                    <a:pt x="302" y="22"/>
                  </a:lnTo>
                  <a:lnTo>
                    <a:pt x="305" y="18"/>
                  </a:lnTo>
                  <a:lnTo>
                    <a:pt x="307" y="20"/>
                  </a:lnTo>
                  <a:lnTo>
                    <a:pt x="310" y="22"/>
                  </a:lnTo>
                  <a:lnTo>
                    <a:pt x="312" y="20"/>
                  </a:lnTo>
                  <a:lnTo>
                    <a:pt x="315" y="18"/>
                  </a:lnTo>
                  <a:lnTo>
                    <a:pt x="319" y="22"/>
                  </a:lnTo>
                  <a:lnTo>
                    <a:pt x="320" y="18"/>
                  </a:lnTo>
                  <a:lnTo>
                    <a:pt x="324" y="22"/>
                  </a:lnTo>
                  <a:lnTo>
                    <a:pt x="327" y="17"/>
                  </a:lnTo>
                  <a:lnTo>
                    <a:pt x="329" y="18"/>
                  </a:lnTo>
                  <a:lnTo>
                    <a:pt x="332" y="20"/>
                  </a:lnTo>
                  <a:lnTo>
                    <a:pt x="334" y="20"/>
                  </a:lnTo>
                  <a:lnTo>
                    <a:pt x="337" y="18"/>
                  </a:lnTo>
                  <a:lnTo>
                    <a:pt x="340" y="20"/>
                  </a:lnTo>
                  <a:lnTo>
                    <a:pt x="342" y="20"/>
                  </a:lnTo>
                  <a:lnTo>
                    <a:pt x="345" y="18"/>
                  </a:lnTo>
                  <a:lnTo>
                    <a:pt x="349" y="20"/>
                  </a:lnTo>
                  <a:lnTo>
                    <a:pt x="350" y="20"/>
                  </a:lnTo>
                  <a:lnTo>
                    <a:pt x="354" y="17"/>
                  </a:lnTo>
                  <a:lnTo>
                    <a:pt x="355" y="20"/>
                  </a:lnTo>
                  <a:lnTo>
                    <a:pt x="358" y="20"/>
                  </a:lnTo>
                  <a:lnTo>
                    <a:pt x="362" y="20"/>
                  </a:lnTo>
                  <a:lnTo>
                    <a:pt x="363" y="17"/>
                  </a:lnTo>
                  <a:lnTo>
                    <a:pt x="367" y="17"/>
                  </a:lnTo>
                  <a:lnTo>
                    <a:pt x="370" y="20"/>
                  </a:lnTo>
                  <a:lnTo>
                    <a:pt x="372" y="18"/>
                  </a:lnTo>
                  <a:lnTo>
                    <a:pt x="375" y="18"/>
                  </a:lnTo>
                  <a:lnTo>
                    <a:pt x="377" y="20"/>
                  </a:lnTo>
                  <a:lnTo>
                    <a:pt x="380" y="17"/>
                  </a:lnTo>
                  <a:lnTo>
                    <a:pt x="383" y="20"/>
                  </a:lnTo>
                  <a:lnTo>
                    <a:pt x="385" y="15"/>
                  </a:lnTo>
                  <a:lnTo>
                    <a:pt x="388" y="20"/>
                  </a:lnTo>
                  <a:lnTo>
                    <a:pt x="392" y="15"/>
                  </a:lnTo>
                  <a:lnTo>
                    <a:pt x="393" y="20"/>
                  </a:lnTo>
                  <a:lnTo>
                    <a:pt x="397" y="18"/>
                  </a:lnTo>
                  <a:lnTo>
                    <a:pt x="400" y="18"/>
                  </a:lnTo>
                  <a:lnTo>
                    <a:pt x="402" y="18"/>
                  </a:lnTo>
                  <a:lnTo>
                    <a:pt x="405" y="22"/>
                  </a:lnTo>
                  <a:lnTo>
                    <a:pt x="407" y="17"/>
                  </a:lnTo>
                  <a:lnTo>
                    <a:pt x="410" y="20"/>
                  </a:lnTo>
                  <a:lnTo>
                    <a:pt x="413" y="15"/>
                  </a:lnTo>
                  <a:lnTo>
                    <a:pt x="415" y="15"/>
                  </a:lnTo>
                  <a:lnTo>
                    <a:pt x="418" y="15"/>
                  </a:lnTo>
                  <a:lnTo>
                    <a:pt x="420" y="13"/>
                  </a:lnTo>
                  <a:lnTo>
                    <a:pt x="423" y="15"/>
                  </a:lnTo>
                  <a:lnTo>
                    <a:pt x="427" y="23"/>
                  </a:lnTo>
                  <a:lnTo>
                    <a:pt x="428" y="20"/>
                  </a:lnTo>
                  <a:lnTo>
                    <a:pt x="431" y="15"/>
                  </a:lnTo>
                  <a:lnTo>
                    <a:pt x="435" y="18"/>
                  </a:lnTo>
                  <a:lnTo>
                    <a:pt x="436" y="20"/>
                  </a:lnTo>
                  <a:lnTo>
                    <a:pt x="440" y="13"/>
                  </a:lnTo>
                  <a:lnTo>
                    <a:pt x="441" y="13"/>
                  </a:lnTo>
                  <a:lnTo>
                    <a:pt x="445" y="22"/>
                  </a:lnTo>
                  <a:lnTo>
                    <a:pt x="448" y="18"/>
                  </a:lnTo>
                  <a:lnTo>
                    <a:pt x="450" y="15"/>
                  </a:lnTo>
                  <a:lnTo>
                    <a:pt x="453" y="22"/>
                  </a:lnTo>
                  <a:lnTo>
                    <a:pt x="456" y="15"/>
                  </a:lnTo>
                  <a:lnTo>
                    <a:pt x="458" y="15"/>
                  </a:lnTo>
                  <a:lnTo>
                    <a:pt x="461" y="20"/>
                  </a:lnTo>
                  <a:lnTo>
                    <a:pt x="465" y="12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1" y="20"/>
                  </a:lnTo>
                  <a:lnTo>
                    <a:pt x="475" y="20"/>
                  </a:lnTo>
                  <a:lnTo>
                    <a:pt x="478" y="18"/>
                  </a:lnTo>
                  <a:lnTo>
                    <a:pt x="480" y="17"/>
                  </a:lnTo>
                  <a:lnTo>
                    <a:pt x="483" y="20"/>
                  </a:lnTo>
                  <a:lnTo>
                    <a:pt x="485" y="18"/>
                  </a:lnTo>
                  <a:lnTo>
                    <a:pt x="488" y="18"/>
                  </a:lnTo>
                  <a:lnTo>
                    <a:pt x="491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1" name="Freeform 435"/>
            <p:cNvSpPr>
              <a:spLocks/>
            </p:cNvSpPr>
            <p:nvPr/>
          </p:nvSpPr>
          <p:spPr bwMode="auto">
            <a:xfrm>
              <a:off x="669" y="3665"/>
              <a:ext cx="2024" cy="146"/>
            </a:xfrm>
            <a:custGeom>
              <a:avLst/>
              <a:gdLst>
                <a:gd name="T0" fmla="*/ 30 w 2024"/>
                <a:gd name="T1" fmla="*/ 139 h 146"/>
                <a:gd name="T2" fmla="*/ 63 w 2024"/>
                <a:gd name="T3" fmla="*/ 131 h 146"/>
                <a:gd name="T4" fmla="*/ 94 w 2024"/>
                <a:gd name="T5" fmla="*/ 132 h 146"/>
                <a:gd name="T6" fmla="*/ 127 w 2024"/>
                <a:gd name="T7" fmla="*/ 126 h 146"/>
                <a:gd name="T8" fmla="*/ 159 w 2024"/>
                <a:gd name="T9" fmla="*/ 113 h 146"/>
                <a:gd name="T10" fmla="*/ 192 w 2024"/>
                <a:gd name="T11" fmla="*/ 84 h 146"/>
                <a:gd name="T12" fmla="*/ 224 w 2024"/>
                <a:gd name="T13" fmla="*/ 68 h 146"/>
                <a:gd name="T14" fmla="*/ 257 w 2024"/>
                <a:gd name="T15" fmla="*/ 139 h 146"/>
                <a:gd name="T16" fmla="*/ 288 w 2024"/>
                <a:gd name="T17" fmla="*/ 137 h 146"/>
                <a:gd name="T18" fmla="*/ 322 w 2024"/>
                <a:gd name="T19" fmla="*/ 132 h 146"/>
                <a:gd name="T20" fmla="*/ 353 w 2024"/>
                <a:gd name="T21" fmla="*/ 142 h 146"/>
                <a:gd name="T22" fmla="*/ 386 w 2024"/>
                <a:gd name="T23" fmla="*/ 139 h 146"/>
                <a:gd name="T24" fmla="*/ 418 w 2024"/>
                <a:gd name="T25" fmla="*/ 136 h 146"/>
                <a:gd name="T26" fmla="*/ 451 w 2024"/>
                <a:gd name="T27" fmla="*/ 134 h 146"/>
                <a:gd name="T28" fmla="*/ 483 w 2024"/>
                <a:gd name="T29" fmla="*/ 142 h 146"/>
                <a:gd name="T30" fmla="*/ 516 w 2024"/>
                <a:gd name="T31" fmla="*/ 131 h 146"/>
                <a:gd name="T32" fmla="*/ 547 w 2024"/>
                <a:gd name="T33" fmla="*/ 139 h 146"/>
                <a:gd name="T34" fmla="*/ 580 w 2024"/>
                <a:gd name="T35" fmla="*/ 134 h 146"/>
                <a:gd name="T36" fmla="*/ 612 w 2024"/>
                <a:gd name="T37" fmla="*/ 142 h 146"/>
                <a:gd name="T38" fmla="*/ 645 w 2024"/>
                <a:gd name="T39" fmla="*/ 139 h 146"/>
                <a:gd name="T40" fmla="*/ 677 w 2024"/>
                <a:gd name="T41" fmla="*/ 137 h 146"/>
                <a:gd name="T42" fmla="*/ 710 w 2024"/>
                <a:gd name="T43" fmla="*/ 141 h 146"/>
                <a:gd name="T44" fmla="*/ 741 w 2024"/>
                <a:gd name="T45" fmla="*/ 142 h 146"/>
                <a:gd name="T46" fmla="*/ 775 w 2024"/>
                <a:gd name="T47" fmla="*/ 134 h 146"/>
                <a:gd name="T48" fmla="*/ 806 w 2024"/>
                <a:gd name="T49" fmla="*/ 136 h 146"/>
                <a:gd name="T50" fmla="*/ 839 w 2024"/>
                <a:gd name="T51" fmla="*/ 137 h 146"/>
                <a:gd name="T52" fmla="*/ 873 w 2024"/>
                <a:gd name="T53" fmla="*/ 126 h 146"/>
                <a:gd name="T54" fmla="*/ 904 w 2024"/>
                <a:gd name="T55" fmla="*/ 142 h 146"/>
                <a:gd name="T56" fmla="*/ 937 w 2024"/>
                <a:gd name="T57" fmla="*/ 141 h 146"/>
                <a:gd name="T58" fmla="*/ 969 w 2024"/>
                <a:gd name="T59" fmla="*/ 124 h 146"/>
                <a:gd name="T60" fmla="*/ 1002 w 2024"/>
                <a:gd name="T61" fmla="*/ 137 h 146"/>
                <a:gd name="T62" fmla="*/ 1033 w 2024"/>
                <a:gd name="T63" fmla="*/ 122 h 146"/>
                <a:gd name="T64" fmla="*/ 1067 w 2024"/>
                <a:gd name="T65" fmla="*/ 64 h 146"/>
                <a:gd name="T66" fmla="*/ 1098 w 2024"/>
                <a:gd name="T67" fmla="*/ 141 h 146"/>
                <a:gd name="T68" fmla="*/ 1131 w 2024"/>
                <a:gd name="T69" fmla="*/ 121 h 146"/>
                <a:gd name="T70" fmla="*/ 1163 w 2024"/>
                <a:gd name="T71" fmla="*/ 122 h 146"/>
                <a:gd name="T72" fmla="*/ 1196 w 2024"/>
                <a:gd name="T73" fmla="*/ 136 h 146"/>
                <a:gd name="T74" fmla="*/ 1228 w 2024"/>
                <a:gd name="T75" fmla="*/ 134 h 146"/>
                <a:gd name="T76" fmla="*/ 1261 w 2024"/>
                <a:gd name="T77" fmla="*/ 142 h 146"/>
                <a:gd name="T78" fmla="*/ 1292 w 2024"/>
                <a:gd name="T79" fmla="*/ 141 h 146"/>
                <a:gd name="T80" fmla="*/ 1325 w 2024"/>
                <a:gd name="T81" fmla="*/ 137 h 146"/>
                <a:gd name="T82" fmla="*/ 1357 w 2024"/>
                <a:gd name="T83" fmla="*/ 139 h 146"/>
                <a:gd name="T84" fmla="*/ 1390 w 2024"/>
                <a:gd name="T85" fmla="*/ 137 h 146"/>
                <a:gd name="T86" fmla="*/ 1422 w 2024"/>
                <a:gd name="T87" fmla="*/ 122 h 146"/>
                <a:gd name="T88" fmla="*/ 1455 w 2024"/>
                <a:gd name="T89" fmla="*/ 141 h 146"/>
                <a:gd name="T90" fmla="*/ 1486 w 2024"/>
                <a:gd name="T91" fmla="*/ 139 h 146"/>
                <a:gd name="T92" fmla="*/ 1520 w 2024"/>
                <a:gd name="T93" fmla="*/ 142 h 146"/>
                <a:gd name="T94" fmla="*/ 1551 w 2024"/>
                <a:gd name="T95" fmla="*/ 139 h 146"/>
                <a:gd name="T96" fmla="*/ 1584 w 2024"/>
                <a:gd name="T97" fmla="*/ 139 h 146"/>
                <a:gd name="T98" fmla="*/ 1616 w 2024"/>
                <a:gd name="T99" fmla="*/ 132 h 146"/>
                <a:gd name="T100" fmla="*/ 1649 w 2024"/>
                <a:gd name="T101" fmla="*/ 136 h 146"/>
                <a:gd name="T102" fmla="*/ 1681 w 2024"/>
                <a:gd name="T103" fmla="*/ 136 h 146"/>
                <a:gd name="T104" fmla="*/ 1714 w 2024"/>
                <a:gd name="T105" fmla="*/ 144 h 146"/>
                <a:gd name="T106" fmla="*/ 1745 w 2024"/>
                <a:gd name="T107" fmla="*/ 134 h 146"/>
                <a:gd name="T108" fmla="*/ 1778 w 2024"/>
                <a:gd name="T109" fmla="*/ 136 h 146"/>
                <a:gd name="T110" fmla="*/ 1810 w 2024"/>
                <a:gd name="T111" fmla="*/ 129 h 146"/>
                <a:gd name="T112" fmla="*/ 1843 w 2024"/>
                <a:gd name="T113" fmla="*/ 129 h 146"/>
                <a:gd name="T114" fmla="*/ 1875 w 2024"/>
                <a:gd name="T115" fmla="*/ 116 h 146"/>
                <a:gd name="T116" fmla="*/ 1908 w 2024"/>
                <a:gd name="T117" fmla="*/ 108 h 146"/>
                <a:gd name="T118" fmla="*/ 1939 w 2024"/>
                <a:gd name="T119" fmla="*/ 137 h 146"/>
                <a:gd name="T120" fmla="*/ 1973 w 2024"/>
                <a:gd name="T121" fmla="*/ 131 h 146"/>
                <a:gd name="T122" fmla="*/ 2004 w 2024"/>
                <a:gd name="T123" fmla="*/ 13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24" h="146">
                  <a:moveTo>
                    <a:pt x="0" y="136"/>
                  </a:moveTo>
                  <a:lnTo>
                    <a:pt x="3" y="132"/>
                  </a:lnTo>
                  <a:lnTo>
                    <a:pt x="5" y="137"/>
                  </a:lnTo>
                  <a:lnTo>
                    <a:pt x="8" y="137"/>
                  </a:lnTo>
                  <a:lnTo>
                    <a:pt x="11" y="137"/>
                  </a:lnTo>
                  <a:lnTo>
                    <a:pt x="13" y="129"/>
                  </a:lnTo>
                  <a:lnTo>
                    <a:pt x="16" y="127"/>
                  </a:lnTo>
                  <a:lnTo>
                    <a:pt x="20" y="132"/>
                  </a:lnTo>
                  <a:lnTo>
                    <a:pt x="21" y="137"/>
                  </a:lnTo>
                  <a:lnTo>
                    <a:pt x="25" y="137"/>
                  </a:lnTo>
                  <a:lnTo>
                    <a:pt x="28" y="137"/>
                  </a:lnTo>
                  <a:lnTo>
                    <a:pt x="30" y="139"/>
                  </a:lnTo>
                  <a:lnTo>
                    <a:pt x="33" y="139"/>
                  </a:lnTo>
                  <a:lnTo>
                    <a:pt x="35" y="131"/>
                  </a:lnTo>
                  <a:lnTo>
                    <a:pt x="38" y="136"/>
                  </a:lnTo>
                  <a:lnTo>
                    <a:pt x="41" y="131"/>
                  </a:lnTo>
                  <a:lnTo>
                    <a:pt x="43" y="136"/>
                  </a:lnTo>
                  <a:lnTo>
                    <a:pt x="46" y="129"/>
                  </a:lnTo>
                  <a:lnTo>
                    <a:pt x="49" y="126"/>
                  </a:lnTo>
                  <a:lnTo>
                    <a:pt x="51" y="121"/>
                  </a:lnTo>
                  <a:lnTo>
                    <a:pt x="54" y="129"/>
                  </a:lnTo>
                  <a:lnTo>
                    <a:pt x="56" y="132"/>
                  </a:lnTo>
                  <a:lnTo>
                    <a:pt x="59" y="137"/>
                  </a:lnTo>
                  <a:lnTo>
                    <a:pt x="63" y="131"/>
                  </a:lnTo>
                  <a:lnTo>
                    <a:pt x="64" y="131"/>
                  </a:lnTo>
                  <a:lnTo>
                    <a:pt x="68" y="142"/>
                  </a:lnTo>
                  <a:lnTo>
                    <a:pt x="69" y="142"/>
                  </a:lnTo>
                  <a:lnTo>
                    <a:pt x="73" y="142"/>
                  </a:lnTo>
                  <a:lnTo>
                    <a:pt x="76" y="139"/>
                  </a:lnTo>
                  <a:lnTo>
                    <a:pt x="78" y="134"/>
                  </a:lnTo>
                  <a:lnTo>
                    <a:pt x="81" y="136"/>
                  </a:lnTo>
                  <a:lnTo>
                    <a:pt x="84" y="136"/>
                  </a:lnTo>
                  <a:lnTo>
                    <a:pt x="86" y="124"/>
                  </a:lnTo>
                  <a:lnTo>
                    <a:pt x="89" y="122"/>
                  </a:lnTo>
                  <a:lnTo>
                    <a:pt x="93" y="139"/>
                  </a:lnTo>
                  <a:lnTo>
                    <a:pt x="94" y="132"/>
                  </a:lnTo>
                  <a:lnTo>
                    <a:pt x="98" y="124"/>
                  </a:lnTo>
                  <a:lnTo>
                    <a:pt x="99" y="142"/>
                  </a:lnTo>
                  <a:lnTo>
                    <a:pt x="103" y="122"/>
                  </a:lnTo>
                  <a:lnTo>
                    <a:pt x="106" y="134"/>
                  </a:lnTo>
                  <a:lnTo>
                    <a:pt x="108" y="139"/>
                  </a:lnTo>
                  <a:lnTo>
                    <a:pt x="111" y="131"/>
                  </a:lnTo>
                  <a:lnTo>
                    <a:pt x="114" y="139"/>
                  </a:lnTo>
                  <a:lnTo>
                    <a:pt x="116" y="139"/>
                  </a:lnTo>
                  <a:lnTo>
                    <a:pt x="119" y="134"/>
                  </a:lnTo>
                  <a:lnTo>
                    <a:pt x="121" y="127"/>
                  </a:lnTo>
                  <a:lnTo>
                    <a:pt x="124" y="127"/>
                  </a:lnTo>
                  <a:lnTo>
                    <a:pt x="127" y="126"/>
                  </a:lnTo>
                  <a:lnTo>
                    <a:pt x="129" y="116"/>
                  </a:lnTo>
                  <a:lnTo>
                    <a:pt x="132" y="111"/>
                  </a:lnTo>
                  <a:lnTo>
                    <a:pt x="134" y="132"/>
                  </a:lnTo>
                  <a:lnTo>
                    <a:pt x="137" y="141"/>
                  </a:lnTo>
                  <a:lnTo>
                    <a:pt x="141" y="129"/>
                  </a:lnTo>
                  <a:lnTo>
                    <a:pt x="142" y="114"/>
                  </a:lnTo>
                  <a:lnTo>
                    <a:pt x="146" y="119"/>
                  </a:lnTo>
                  <a:lnTo>
                    <a:pt x="149" y="132"/>
                  </a:lnTo>
                  <a:lnTo>
                    <a:pt x="151" y="108"/>
                  </a:lnTo>
                  <a:lnTo>
                    <a:pt x="154" y="131"/>
                  </a:lnTo>
                  <a:lnTo>
                    <a:pt x="157" y="141"/>
                  </a:lnTo>
                  <a:lnTo>
                    <a:pt x="159" y="113"/>
                  </a:lnTo>
                  <a:lnTo>
                    <a:pt x="162" y="142"/>
                  </a:lnTo>
                  <a:lnTo>
                    <a:pt x="164" y="111"/>
                  </a:lnTo>
                  <a:lnTo>
                    <a:pt x="167" y="106"/>
                  </a:lnTo>
                  <a:lnTo>
                    <a:pt x="171" y="134"/>
                  </a:lnTo>
                  <a:lnTo>
                    <a:pt x="172" y="109"/>
                  </a:lnTo>
                  <a:lnTo>
                    <a:pt x="176" y="99"/>
                  </a:lnTo>
                  <a:lnTo>
                    <a:pt x="179" y="101"/>
                  </a:lnTo>
                  <a:lnTo>
                    <a:pt x="181" y="116"/>
                  </a:lnTo>
                  <a:lnTo>
                    <a:pt x="184" y="99"/>
                  </a:lnTo>
                  <a:lnTo>
                    <a:pt x="186" y="136"/>
                  </a:lnTo>
                  <a:lnTo>
                    <a:pt x="189" y="30"/>
                  </a:lnTo>
                  <a:lnTo>
                    <a:pt x="192" y="84"/>
                  </a:lnTo>
                  <a:lnTo>
                    <a:pt x="194" y="131"/>
                  </a:lnTo>
                  <a:lnTo>
                    <a:pt x="197" y="99"/>
                  </a:lnTo>
                  <a:lnTo>
                    <a:pt x="200" y="84"/>
                  </a:lnTo>
                  <a:lnTo>
                    <a:pt x="202" y="132"/>
                  </a:lnTo>
                  <a:lnTo>
                    <a:pt x="205" y="49"/>
                  </a:lnTo>
                  <a:lnTo>
                    <a:pt x="207" y="113"/>
                  </a:lnTo>
                  <a:lnTo>
                    <a:pt x="210" y="0"/>
                  </a:lnTo>
                  <a:lnTo>
                    <a:pt x="214" y="119"/>
                  </a:lnTo>
                  <a:lnTo>
                    <a:pt x="215" y="30"/>
                  </a:lnTo>
                  <a:lnTo>
                    <a:pt x="219" y="83"/>
                  </a:lnTo>
                  <a:lnTo>
                    <a:pt x="222" y="83"/>
                  </a:lnTo>
                  <a:lnTo>
                    <a:pt x="224" y="68"/>
                  </a:lnTo>
                  <a:lnTo>
                    <a:pt x="227" y="93"/>
                  </a:lnTo>
                  <a:lnTo>
                    <a:pt x="229" y="134"/>
                  </a:lnTo>
                  <a:lnTo>
                    <a:pt x="232" y="108"/>
                  </a:lnTo>
                  <a:lnTo>
                    <a:pt x="235" y="134"/>
                  </a:lnTo>
                  <a:lnTo>
                    <a:pt x="237" y="121"/>
                  </a:lnTo>
                  <a:lnTo>
                    <a:pt x="240" y="91"/>
                  </a:lnTo>
                  <a:lnTo>
                    <a:pt x="244" y="91"/>
                  </a:lnTo>
                  <a:lnTo>
                    <a:pt x="245" y="132"/>
                  </a:lnTo>
                  <a:lnTo>
                    <a:pt x="249" y="142"/>
                  </a:lnTo>
                  <a:lnTo>
                    <a:pt x="250" y="104"/>
                  </a:lnTo>
                  <a:lnTo>
                    <a:pt x="254" y="137"/>
                  </a:lnTo>
                  <a:lnTo>
                    <a:pt x="257" y="139"/>
                  </a:lnTo>
                  <a:lnTo>
                    <a:pt x="259" y="129"/>
                  </a:lnTo>
                  <a:lnTo>
                    <a:pt x="262" y="124"/>
                  </a:lnTo>
                  <a:lnTo>
                    <a:pt x="265" y="116"/>
                  </a:lnTo>
                  <a:lnTo>
                    <a:pt x="267" y="108"/>
                  </a:lnTo>
                  <a:lnTo>
                    <a:pt x="270" y="113"/>
                  </a:lnTo>
                  <a:lnTo>
                    <a:pt x="272" y="108"/>
                  </a:lnTo>
                  <a:lnTo>
                    <a:pt x="275" y="124"/>
                  </a:lnTo>
                  <a:lnTo>
                    <a:pt x="278" y="136"/>
                  </a:lnTo>
                  <a:lnTo>
                    <a:pt x="280" y="142"/>
                  </a:lnTo>
                  <a:lnTo>
                    <a:pt x="283" y="137"/>
                  </a:lnTo>
                  <a:lnTo>
                    <a:pt x="287" y="134"/>
                  </a:lnTo>
                  <a:lnTo>
                    <a:pt x="288" y="137"/>
                  </a:lnTo>
                  <a:lnTo>
                    <a:pt x="292" y="127"/>
                  </a:lnTo>
                  <a:lnTo>
                    <a:pt x="295" y="126"/>
                  </a:lnTo>
                  <a:lnTo>
                    <a:pt x="297" y="139"/>
                  </a:lnTo>
                  <a:lnTo>
                    <a:pt x="300" y="122"/>
                  </a:lnTo>
                  <a:lnTo>
                    <a:pt x="302" y="134"/>
                  </a:lnTo>
                  <a:lnTo>
                    <a:pt x="305" y="136"/>
                  </a:lnTo>
                  <a:lnTo>
                    <a:pt x="308" y="142"/>
                  </a:lnTo>
                  <a:lnTo>
                    <a:pt x="310" y="141"/>
                  </a:lnTo>
                  <a:lnTo>
                    <a:pt x="313" y="137"/>
                  </a:lnTo>
                  <a:lnTo>
                    <a:pt x="315" y="142"/>
                  </a:lnTo>
                  <a:lnTo>
                    <a:pt x="318" y="129"/>
                  </a:lnTo>
                  <a:lnTo>
                    <a:pt x="322" y="132"/>
                  </a:lnTo>
                  <a:lnTo>
                    <a:pt x="323" y="124"/>
                  </a:lnTo>
                  <a:lnTo>
                    <a:pt x="327" y="141"/>
                  </a:lnTo>
                  <a:lnTo>
                    <a:pt x="330" y="139"/>
                  </a:lnTo>
                  <a:lnTo>
                    <a:pt x="332" y="141"/>
                  </a:lnTo>
                  <a:lnTo>
                    <a:pt x="335" y="136"/>
                  </a:lnTo>
                  <a:lnTo>
                    <a:pt x="338" y="142"/>
                  </a:lnTo>
                  <a:lnTo>
                    <a:pt x="340" y="137"/>
                  </a:lnTo>
                  <a:lnTo>
                    <a:pt x="343" y="144"/>
                  </a:lnTo>
                  <a:lnTo>
                    <a:pt x="345" y="136"/>
                  </a:lnTo>
                  <a:lnTo>
                    <a:pt x="348" y="142"/>
                  </a:lnTo>
                  <a:lnTo>
                    <a:pt x="351" y="122"/>
                  </a:lnTo>
                  <a:lnTo>
                    <a:pt x="353" y="142"/>
                  </a:lnTo>
                  <a:lnTo>
                    <a:pt x="356" y="136"/>
                  </a:lnTo>
                  <a:lnTo>
                    <a:pt x="360" y="131"/>
                  </a:lnTo>
                  <a:lnTo>
                    <a:pt x="361" y="132"/>
                  </a:lnTo>
                  <a:lnTo>
                    <a:pt x="365" y="124"/>
                  </a:lnTo>
                  <a:lnTo>
                    <a:pt x="366" y="137"/>
                  </a:lnTo>
                  <a:lnTo>
                    <a:pt x="370" y="129"/>
                  </a:lnTo>
                  <a:lnTo>
                    <a:pt x="373" y="131"/>
                  </a:lnTo>
                  <a:lnTo>
                    <a:pt x="375" y="139"/>
                  </a:lnTo>
                  <a:lnTo>
                    <a:pt x="378" y="134"/>
                  </a:lnTo>
                  <a:lnTo>
                    <a:pt x="380" y="134"/>
                  </a:lnTo>
                  <a:lnTo>
                    <a:pt x="383" y="134"/>
                  </a:lnTo>
                  <a:lnTo>
                    <a:pt x="386" y="139"/>
                  </a:lnTo>
                  <a:lnTo>
                    <a:pt x="388" y="141"/>
                  </a:lnTo>
                  <a:lnTo>
                    <a:pt x="391" y="136"/>
                  </a:lnTo>
                  <a:lnTo>
                    <a:pt x="395" y="141"/>
                  </a:lnTo>
                  <a:lnTo>
                    <a:pt x="396" y="141"/>
                  </a:lnTo>
                  <a:lnTo>
                    <a:pt x="400" y="132"/>
                  </a:lnTo>
                  <a:lnTo>
                    <a:pt x="403" y="141"/>
                  </a:lnTo>
                  <a:lnTo>
                    <a:pt x="405" y="136"/>
                  </a:lnTo>
                  <a:lnTo>
                    <a:pt x="408" y="124"/>
                  </a:lnTo>
                  <a:lnTo>
                    <a:pt x="410" y="132"/>
                  </a:lnTo>
                  <a:lnTo>
                    <a:pt x="413" y="137"/>
                  </a:lnTo>
                  <a:lnTo>
                    <a:pt x="416" y="132"/>
                  </a:lnTo>
                  <a:lnTo>
                    <a:pt x="418" y="136"/>
                  </a:lnTo>
                  <a:lnTo>
                    <a:pt x="421" y="139"/>
                  </a:lnTo>
                  <a:lnTo>
                    <a:pt x="424" y="131"/>
                  </a:lnTo>
                  <a:lnTo>
                    <a:pt x="426" y="137"/>
                  </a:lnTo>
                  <a:lnTo>
                    <a:pt x="429" y="139"/>
                  </a:lnTo>
                  <a:lnTo>
                    <a:pt x="431" y="132"/>
                  </a:lnTo>
                  <a:lnTo>
                    <a:pt x="434" y="137"/>
                  </a:lnTo>
                  <a:lnTo>
                    <a:pt x="438" y="127"/>
                  </a:lnTo>
                  <a:lnTo>
                    <a:pt x="439" y="142"/>
                  </a:lnTo>
                  <a:lnTo>
                    <a:pt x="443" y="129"/>
                  </a:lnTo>
                  <a:lnTo>
                    <a:pt x="446" y="141"/>
                  </a:lnTo>
                  <a:lnTo>
                    <a:pt x="448" y="136"/>
                  </a:lnTo>
                  <a:lnTo>
                    <a:pt x="451" y="134"/>
                  </a:lnTo>
                  <a:lnTo>
                    <a:pt x="453" y="139"/>
                  </a:lnTo>
                  <a:lnTo>
                    <a:pt x="456" y="141"/>
                  </a:lnTo>
                  <a:lnTo>
                    <a:pt x="459" y="136"/>
                  </a:lnTo>
                  <a:lnTo>
                    <a:pt x="461" y="142"/>
                  </a:lnTo>
                  <a:lnTo>
                    <a:pt x="464" y="141"/>
                  </a:lnTo>
                  <a:lnTo>
                    <a:pt x="468" y="141"/>
                  </a:lnTo>
                  <a:lnTo>
                    <a:pt x="469" y="144"/>
                  </a:lnTo>
                  <a:lnTo>
                    <a:pt x="473" y="144"/>
                  </a:lnTo>
                  <a:lnTo>
                    <a:pt x="474" y="142"/>
                  </a:lnTo>
                  <a:lnTo>
                    <a:pt x="478" y="141"/>
                  </a:lnTo>
                  <a:lnTo>
                    <a:pt x="481" y="137"/>
                  </a:lnTo>
                  <a:lnTo>
                    <a:pt x="483" y="142"/>
                  </a:lnTo>
                  <a:lnTo>
                    <a:pt x="486" y="139"/>
                  </a:lnTo>
                  <a:lnTo>
                    <a:pt x="489" y="136"/>
                  </a:lnTo>
                  <a:lnTo>
                    <a:pt x="491" y="139"/>
                  </a:lnTo>
                  <a:lnTo>
                    <a:pt x="494" y="139"/>
                  </a:lnTo>
                  <a:lnTo>
                    <a:pt x="496" y="142"/>
                  </a:lnTo>
                  <a:lnTo>
                    <a:pt x="499" y="139"/>
                  </a:lnTo>
                  <a:lnTo>
                    <a:pt x="502" y="139"/>
                  </a:lnTo>
                  <a:lnTo>
                    <a:pt x="504" y="132"/>
                  </a:lnTo>
                  <a:lnTo>
                    <a:pt x="507" y="139"/>
                  </a:lnTo>
                  <a:lnTo>
                    <a:pt x="511" y="134"/>
                  </a:lnTo>
                  <a:lnTo>
                    <a:pt x="512" y="141"/>
                  </a:lnTo>
                  <a:lnTo>
                    <a:pt x="516" y="131"/>
                  </a:lnTo>
                  <a:lnTo>
                    <a:pt x="517" y="142"/>
                  </a:lnTo>
                  <a:lnTo>
                    <a:pt x="521" y="137"/>
                  </a:lnTo>
                  <a:lnTo>
                    <a:pt x="524" y="131"/>
                  </a:lnTo>
                  <a:lnTo>
                    <a:pt x="526" y="129"/>
                  </a:lnTo>
                  <a:lnTo>
                    <a:pt x="529" y="137"/>
                  </a:lnTo>
                  <a:lnTo>
                    <a:pt x="532" y="144"/>
                  </a:lnTo>
                  <a:lnTo>
                    <a:pt x="534" y="136"/>
                  </a:lnTo>
                  <a:lnTo>
                    <a:pt x="537" y="132"/>
                  </a:lnTo>
                  <a:lnTo>
                    <a:pt x="541" y="131"/>
                  </a:lnTo>
                  <a:lnTo>
                    <a:pt x="542" y="134"/>
                  </a:lnTo>
                  <a:lnTo>
                    <a:pt x="546" y="134"/>
                  </a:lnTo>
                  <a:lnTo>
                    <a:pt x="547" y="139"/>
                  </a:lnTo>
                  <a:lnTo>
                    <a:pt x="551" y="142"/>
                  </a:lnTo>
                  <a:lnTo>
                    <a:pt x="554" y="139"/>
                  </a:lnTo>
                  <a:lnTo>
                    <a:pt x="556" y="139"/>
                  </a:lnTo>
                  <a:lnTo>
                    <a:pt x="559" y="139"/>
                  </a:lnTo>
                  <a:lnTo>
                    <a:pt x="561" y="139"/>
                  </a:lnTo>
                  <a:lnTo>
                    <a:pt x="564" y="139"/>
                  </a:lnTo>
                  <a:lnTo>
                    <a:pt x="567" y="132"/>
                  </a:lnTo>
                  <a:lnTo>
                    <a:pt x="569" y="136"/>
                  </a:lnTo>
                  <a:lnTo>
                    <a:pt x="572" y="134"/>
                  </a:lnTo>
                  <a:lnTo>
                    <a:pt x="575" y="139"/>
                  </a:lnTo>
                  <a:lnTo>
                    <a:pt x="577" y="139"/>
                  </a:lnTo>
                  <a:lnTo>
                    <a:pt x="580" y="134"/>
                  </a:lnTo>
                  <a:lnTo>
                    <a:pt x="582" y="132"/>
                  </a:lnTo>
                  <a:lnTo>
                    <a:pt x="585" y="144"/>
                  </a:lnTo>
                  <a:lnTo>
                    <a:pt x="589" y="144"/>
                  </a:lnTo>
                  <a:lnTo>
                    <a:pt x="590" y="127"/>
                  </a:lnTo>
                  <a:lnTo>
                    <a:pt x="594" y="134"/>
                  </a:lnTo>
                  <a:lnTo>
                    <a:pt x="597" y="144"/>
                  </a:lnTo>
                  <a:lnTo>
                    <a:pt x="599" y="132"/>
                  </a:lnTo>
                  <a:lnTo>
                    <a:pt x="602" y="131"/>
                  </a:lnTo>
                  <a:lnTo>
                    <a:pt x="605" y="126"/>
                  </a:lnTo>
                  <a:lnTo>
                    <a:pt x="607" y="122"/>
                  </a:lnTo>
                  <a:lnTo>
                    <a:pt x="610" y="124"/>
                  </a:lnTo>
                  <a:lnTo>
                    <a:pt x="612" y="142"/>
                  </a:lnTo>
                  <a:lnTo>
                    <a:pt x="615" y="144"/>
                  </a:lnTo>
                  <a:lnTo>
                    <a:pt x="619" y="126"/>
                  </a:lnTo>
                  <a:lnTo>
                    <a:pt x="620" y="126"/>
                  </a:lnTo>
                  <a:lnTo>
                    <a:pt x="624" y="131"/>
                  </a:lnTo>
                  <a:lnTo>
                    <a:pt x="625" y="137"/>
                  </a:lnTo>
                  <a:lnTo>
                    <a:pt x="629" y="137"/>
                  </a:lnTo>
                  <a:lnTo>
                    <a:pt x="632" y="141"/>
                  </a:lnTo>
                  <a:lnTo>
                    <a:pt x="634" y="136"/>
                  </a:lnTo>
                  <a:lnTo>
                    <a:pt x="637" y="134"/>
                  </a:lnTo>
                  <a:lnTo>
                    <a:pt x="640" y="144"/>
                  </a:lnTo>
                  <a:lnTo>
                    <a:pt x="642" y="142"/>
                  </a:lnTo>
                  <a:lnTo>
                    <a:pt x="645" y="139"/>
                  </a:lnTo>
                  <a:lnTo>
                    <a:pt x="647" y="137"/>
                  </a:lnTo>
                  <a:lnTo>
                    <a:pt x="650" y="134"/>
                  </a:lnTo>
                  <a:lnTo>
                    <a:pt x="653" y="144"/>
                  </a:lnTo>
                  <a:lnTo>
                    <a:pt x="655" y="132"/>
                  </a:lnTo>
                  <a:lnTo>
                    <a:pt x="658" y="139"/>
                  </a:lnTo>
                  <a:lnTo>
                    <a:pt x="662" y="139"/>
                  </a:lnTo>
                  <a:lnTo>
                    <a:pt x="663" y="134"/>
                  </a:lnTo>
                  <a:lnTo>
                    <a:pt x="667" y="134"/>
                  </a:lnTo>
                  <a:lnTo>
                    <a:pt x="670" y="141"/>
                  </a:lnTo>
                  <a:lnTo>
                    <a:pt x="672" y="142"/>
                  </a:lnTo>
                  <a:lnTo>
                    <a:pt x="675" y="127"/>
                  </a:lnTo>
                  <a:lnTo>
                    <a:pt x="677" y="137"/>
                  </a:lnTo>
                  <a:lnTo>
                    <a:pt x="680" y="136"/>
                  </a:lnTo>
                  <a:lnTo>
                    <a:pt x="683" y="134"/>
                  </a:lnTo>
                  <a:lnTo>
                    <a:pt x="685" y="139"/>
                  </a:lnTo>
                  <a:lnTo>
                    <a:pt x="688" y="141"/>
                  </a:lnTo>
                  <a:lnTo>
                    <a:pt x="692" y="137"/>
                  </a:lnTo>
                  <a:lnTo>
                    <a:pt x="693" y="134"/>
                  </a:lnTo>
                  <a:lnTo>
                    <a:pt x="697" y="134"/>
                  </a:lnTo>
                  <a:lnTo>
                    <a:pt x="698" y="136"/>
                  </a:lnTo>
                  <a:lnTo>
                    <a:pt x="702" y="132"/>
                  </a:lnTo>
                  <a:lnTo>
                    <a:pt x="705" y="122"/>
                  </a:lnTo>
                  <a:lnTo>
                    <a:pt x="707" y="137"/>
                  </a:lnTo>
                  <a:lnTo>
                    <a:pt x="710" y="141"/>
                  </a:lnTo>
                  <a:lnTo>
                    <a:pt x="712" y="142"/>
                  </a:lnTo>
                  <a:lnTo>
                    <a:pt x="715" y="137"/>
                  </a:lnTo>
                  <a:lnTo>
                    <a:pt x="718" y="137"/>
                  </a:lnTo>
                  <a:lnTo>
                    <a:pt x="720" y="137"/>
                  </a:lnTo>
                  <a:lnTo>
                    <a:pt x="723" y="132"/>
                  </a:lnTo>
                  <a:lnTo>
                    <a:pt x="726" y="134"/>
                  </a:lnTo>
                  <a:lnTo>
                    <a:pt x="728" y="142"/>
                  </a:lnTo>
                  <a:lnTo>
                    <a:pt x="731" y="136"/>
                  </a:lnTo>
                  <a:lnTo>
                    <a:pt x="735" y="141"/>
                  </a:lnTo>
                  <a:lnTo>
                    <a:pt x="736" y="137"/>
                  </a:lnTo>
                  <a:lnTo>
                    <a:pt x="740" y="137"/>
                  </a:lnTo>
                  <a:lnTo>
                    <a:pt x="741" y="142"/>
                  </a:lnTo>
                  <a:lnTo>
                    <a:pt x="745" y="141"/>
                  </a:lnTo>
                  <a:lnTo>
                    <a:pt x="748" y="139"/>
                  </a:lnTo>
                  <a:lnTo>
                    <a:pt x="750" y="129"/>
                  </a:lnTo>
                  <a:lnTo>
                    <a:pt x="753" y="139"/>
                  </a:lnTo>
                  <a:lnTo>
                    <a:pt x="756" y="142"/>
                  </a:lnTo>
                  <a:lnTo>
                    <a:pt x="758" y="137"/>
                  </a:lnTo>
                  <a:lnTo>
                    <a:pt x="761" y="139"/>
                  </a:lnTo>
                  <a:lnTo>
                    <a:pt x="763" y="134"/>
                  </a:lnTo>
                  <a:lnTo>
                    <a:pt x="766" y="142"/>
                  </a:lnTo>
                  <a:lnTo>
                    <a:pt x="770" y="144"/>
                  </a:lnTo>
                  <a:lnTo>
                    <a:pt x="771" y="139"/>
                  </a:lnTo>
                  <a:lnTo>
                    <a:pt x="775" y="134"/>
                  </a:lnTo>
                  <a:lnTo>
                    <a:pt x="778" y="141"/>
                  </a:lnTo>
                  <a:lnTo>
                    <a:pt x="780" y="134"/>
                  </a:lnTo>
                  <a:lnTo>
                    <a:pt x="783" y="127"/>
                  </a:lnTo>
                  <a:lnTo>
                    <a:pt x="785" y="137"/>
                  </a:lnTo>
                  <a:lnTo>
                    <a:pt x="788" y="144"/>
                  </a:lnTo>
                  <a:lnTo>
                    <a:pt x="791" y="139"/>
                  </a:lnTo>
                  <a:lnTo>
                    <a:pt x="793" y="131"/>
                  </a:lnTo>
                  <a:lnTo>
                    <a:pt x="796" y="136"/>
                  </a:lnTo>
                  <a:lnTo>
                    <a:pt x="799" y="127"/>
                  </a:lnTo>
                  <a:lnTo>
                    <a:pt x="801" y="131"/>
                  </a:lnTo>
                  <a:lnTo>
                    <a:pt x="804" y="141"/>
                  </a:lnTo>
                  <a:lnTo>
                    <a:pt x="806" y="136"/>
                  </a:lnTo>
                  <a:lnTo>
                    <a:pt x="809" y="137"/>
                  </a:lnTo>
                  <a:lnTo>
                    <a:pt x="813" y="137"/>
                  </a:lnTo>
                  <a:lnTo>
                    <a:pt x="814" y="132"/>
                  </a:lnTo>
                  <a:lnTo>
                    <a:pt x="818" y="141"/>
                  </a:lnTo>
                  <a:lnTo>
                    <a:pt x="821" y="142"/>
                  </a:lnTo>
                  <a:lnTo>
                    <a:pt x="823" y="131"/>
                  </a:lnTo>
                  <a:lnTo>
                    <a:pt x="826" y="142"/>
                  </a:lnTo>
                  <a:lnTo>
                    <a:pt x="828" y="131"/>
                  </a:lnTo>
                  <a:lnTo>
                    <a:pt x="831" y="139"/>
                  </a:lnTo>
                  <a:lnTo>
                    <a:pt x="834" y="136"/>
                  </a:lnTo>
                  <a:lnTo>
                    <a:pt x="836" y="127"/>
                  </a:lnTo>
                  <a:lnTo>
                    <a:pt x="839" y="137"/>
                  </a:lnTo>
                  <a:lnTo>
                    <a:pt x="843" y="122"/>
                  </a:lnTo>
                  <a:lnTo>
                    <a:pt x="844" y="131"/>
                  </a:lnTo>
                  <a:lnTo>
                    <a:pt x="848" y="131"/>
                  </a:lnTo>
                  <a:lnTo>
                    <a:pt x="849" y="132"/>
                  </a:lnTo>
                  <a:lnTo>
                    <a:pt x="853" y="142"/>
                  </a:lnTo>
                  <a:lnTo>
                    <a:pt x="856" y="132"/>
                  </a:lnTo>
                  <a:lnTo>
                    <a:pt x="858" y="137"/>
                  </a:lnTo>
                  <a:lnTo>
                    <a:pt x="861" y="136"/>
                  </a:lnTo>
                  <a:lnTo>
                    <a:pt x="864" y="139"/>
                  </a:lnTo>
                  <a:lnTo>
                    <a:pt x="866" y="127"/>
                  </a:lnTo>
                  <a:lnTo>
                    <a:pt x="869" y="141"/>
                  </a:lnTo>
                  <a:lnTo>
                    <a:pt x="873" y="126"/>
                  </a:lnTo>
                  <a:lnTo>
                    <a:pt x="874" y="127"/>
                  </a:lnTo>
                  <a:lnTo>
                    <a:pt x="877" y="131"/>
                  </a:lnTo>
                  <a:lnTo>
                    <a:pt x="879" y="131"/>
                  </a:lnTo>
                  <a:lnTo>
                    <a:pt x="882" y="136"/>
                  </a:lnTo>
                  <a:lnTo>
                    <a:pt x="886" y="134"/>
                  </a:lnTo>
                  <a:lnTo>
                    <a:pt x="887" y="127"/>
                  </a:lnTo>
                  <a:lnTo>
                    <a:pt x="891" y="117"/>
                  </a:lnTo>
                  <a:lnTo>
                    <a:pt x="892" y="142"/>
                  </a:lnTo>
                  <a:lnTo>
                    <a:pt x="896" y="136"/>
                  </a:lnTo>
                  <a:lnTo>
                    <a:pt x="899" y="137"/>
                  </a:lnTo>
                  <a:lnTo>
                    <a:pt x="901" y="139"/>
                  </a:lnTo>
                  <a:lnTo>
                    <a:pt x="904" y="142"/>
                  </a:lnTo>
                  <a:lnTo>
                    <a:pt x="907" y="126"/>
                  </a:lnTo>
                  <a:lnTo>
                    <a:pt x="909" y="122"/>
                  </a:lnTo>
                  <a:lnTo>
                    <a:pt x="912" y="124"/>
                  </a:lnTo>
                  <a:lnTo>
                    <a:pt x="914" y="137"/>
                  </a:lnTo>
                  <a:lnTo>
                    <a:pt x="917" y="136"/>
                  </a:lnTo>
                  <a:lnTo>
                    <a:pt x="921" y="136"/>
                  </a:lnTo>
                  <a:lnTo>
                    <a:pt x="922" y="139"/>
                  </a:lnTo>
                  <a:lnTo>
                    <a:pt x="926" y="129"/>
                  </a:lnTo>
                  <a:lnTo>
                    <a:pt x="929" y="132"/>
                  </a:lnTo>
                  <a:lnTo>
                    <a:pt x="931" y="136"/>
                  </a:lnTo>
                  <a:lnTo>
                    <a:pt x="934" y="124"/>
                  </a:lnTo>
                  <a:lnTo>
                    <a:pt x="937" y="141"/>
                  </a:lnTo>
                  <a:lnTo>
                    <a:pt x="939" y="136"/>
                  </a:lnTo>
                  <a:lnTo>
                    <a:pt x="942" y="141"/>
                  </a:lnTo>
                  <a:lnTo>
                    <a:pt x="944" y="132"/>
                  </a:lnTo>
                  <a:lnTo>
                    <a:pt x="947" y="136"/>
                  </a:lnTo>
                  <a:lnTo>
                    <a:pt x="950" y="141"/>
                  </a:lnTo>
                  <a:lnTo>
                    <a:pt x="952" y="134"/>
                  </a:lnTo>
                  <a:lnTo>
                    <a:pt x="955" y="111"/>
                  </a:lnTo>
                  <a:lnTo>
                    <a:pt x="957" y="139"/>
                  </a:lnTo>
                  <a:lnTo>
                    <a:pt x="960" y="129"/>
                  </a:lnTo>
                  <a:lnTo>
                    <a:pt x="964" y="122"/>
                  </a:lnTo>
                  <a:lnTo>
                    <a:pt x="965" y="134"/>
                  </a:lnTo>
                  <a:lnTo>
                    <a:pt x="969" y="124"/>
                  </a:lnTo>
                  <a:lnTo>
                    <a:pt x="972" y="141"/>
                  </a:lnTo>
                  <a:lnTo>
                    <a:pt x="974" y="127"/>
                  </a:lnTo>
                  <a:lnTo>
                    <a:pt x="977" y="124"/>
                  </a:lnTo>
                  <a:lnTo>
                    <a:pt x="979" y="134"/>
                  </a:lnTo>
                  <a:lnTo>
                    <a:pt x="982" y="129"/>
                  </a:lnTo>
                  <a:lnTo>
                    <a:pt x="985" y="117"/>
                  </a:lnTo>
                  <a:lnTo>
                    <a:pt x="987" y="113"/>
                  </a:lnTo>
                  <a:lnTo>
                    <a:pt x="990" y="127"/>
                  </a:lnTo>
                  <a:lnTo>
                    <a:pt x="994" y="117"/>
                  </a:lnTo>
                  <a:lnTo>
                    <a:pt x="995" y="132"/>
                  </a:lnTo>
                  <a:lnTo>
                    <a:pt x="999" y="127"/>
                  </a:lnTo>
                  <a:lnTo>
                    <a:pt x="1002" y="137"/>
                  </a:lnTo>
                  <a:lnTo>
                    <a:pt x="1004" y="126"/>
                  </a:lnTo>
                  <a:lnTo>
                    <a:pt x="1007" y="137"/>
                  </a:lnTo>
                  <a:lnTo>
                    <a:pt x="1009" y="131"/>
                  </a:lnTo>
                  <a:lnTo>
                    <a:pt x="1012" y="119"/>
                  </a:lnTo>
                  <a:lnTo>
                    <a:pt x="1015" y="132"/>
                  </a:lnTo>
                  <a:lnTo>
                    <a:pt x="1017" y="137"/>
                  </a:lnTo>
                  <a:lnTo>
                    <a:pt x="1020" y="94"/>
                  </a:lnTo>
                  <a:lnTo>
                    <a:pt x="1024" y="116"/>
                  </a:lnTo>
                  <a:lnTo>
                    <a:pt x="1025" y="76"/>
                  </a:lnTo>
                  <a:lnTo>
                    <a:pt x="1028" y="111"/>
                  </a:lnTo>
                  <a:lnTo>
                    <a:pt x="1030" y="127"/>
                  </a:lnTo>
                  <a:lnTo>
                    <a:pt x="1033" y="122"/>
                  </a:lnTo>
                  <a:lnTo>
                    <a:pt x="1037" y="88"/>
                  </a:lnTo>
                  <a:lnTo>
                    <a:pt x="1038" y="83"/>
                  </a:lnTo>
                  <a:lnTo>
                    <a:pt x="1042" y="76"/>
                  </a:lnTo>
                  <a:lnTo>
                    <a:pt x="1043" y="101"/>
                  </a:lnTo>
                  <a:lnTo>
                    <a:pt x="1047" y="86"/>
                  </a:lnTo>
                  <a:lnTo>
                    <a:pt x="1050" y="25"/>
                  </a:lnTo>
                  <a:lnTo>
                    <a:pt x="1052" y="61"/>
                  </a:lnTo>
                  <a:lnTo>
                    <a:pt x="1055" y="104"/>
                  </a:lnTo>
                  <a:lnTo>
                    <a:pt x="1058" y="88"/>
                  </a:lnTo>
                  <a:lnTo>
                    <a:pt x="1060" y="35"/>
                  </a:lnTo>
                  <a:lnTo>
                    <a:pt x="1063" y="28"/>
                  </a:lnTo>
                  <a:lnTo>
                    <a:pt x="1067" y="64"/>
                  </a:lnTo>
                  <a:lnTo>
                    <a:pt x="1068" y="119"/>
                  </a:lnTo>
                  <a:lnTo>
                    <a:pt x="1072" y="53"/>
                  </a:lnTo>
                  <a:lnTo>
                    <a:pt x="1073" y="124"/>
                  </a:lnTo>
                  <a:lnTo>
                    <a:pt x="1077" y="98"/>
                  </a:lnTo>
                  <a:lnTo>
                    <a:pt x="1080" y="121"/>
                  </a:lnTo>
                  <a:lnTo>
                    <a:pt x="1082" y="113"/>
                  </a:lnTo>
                  <a:lnTo>
                    <a:pt x="1085" y="79"/>
                  </a:lnTo>
                  <a:lnTo>
                    <a:pt x="1088" y="101"/>
                  </a:lnTo>
                  <a:lnTo>
                    <a:pt x="1090" y="111"/>
                  </a:lnTo>
                  <a:lnTo>
                    <a:pt x="1093" y="116"/>
                  </a:lnTo>
                  <a:lnTo>
                    <a:pt x="1095" y="103"/>
                  </a:lnTo>
                  <a:lnTo>
                    <a:pt x="1098" y="141"/>
                  </a:lnTo>
                  <a:lnTo>
                    <a:pt x="1101" y="131"/>
                  </a:lnTo>
                  <a:lnTo>
                    <a:pt x="1103" y="104"/>
                  </a:lnTo>
                  <a:lnTo>
                    <a:pt x="1106" y="131"/>
                  </a:lnTo>
                  <a:lnTo>
                    <a:pt x="1110" y="132"/>
                  </a:lnTo>
                  <a:lnTo>
                    <a:pt x="1111" y="137"/>
                  </a:lnTo>
                  <a:lnTo>
                    <a:pt x="1115" y="132"/>
                  </a:lnTo>
                  <a:lnTo>
                    <a:pt x="1116" y="137"/>
                  </a:lnTo>
                  <a:lnTo>
                    <a:pt x="1120" y="132"/>
                  </a:lnTo>
                  <a:lnTo>
                    <a:pt x="1123" y="144"/>
                  </a:lnTo>
                  <a:lnTo>
                    <a:pt x="1125" y="136"/>
                  </a:lnTo>
                  <a:lnTo>
                    <a:pt x="1128" y="129"/>
                  </a:lnTo>
                  <a:lnTo>
                    <a:pt x="1131" y="121"/>
                  </a:lnTo>
                  <a:lnTo>
                    <a:pt x="1133" y="132"/>
                  </a:lnTo>
                  <a:lnTo>
                    <a:pt x="1136" y="132"/>
                  </a:lnTo>
                  <a:lnTo>
                    <a:pt x="1138" y="132"/>
                  </a:lnTo>
                  <a:lnTo>
                    <a:pt x="1141" y="139"/>
                  </a:lnTo>
                  <a:lnTo>
                    <a:pt x="1145" y="141"/>
                  </a:lnTo>
                  <a:lnTo>
                    <a:pt x="1146" y="127"/>
                  </a:lnTo>
                  <a:lnTo>
                    <a:pt x="1150" y="129"/>
                  </a:lnTo>
                  <a:lnTo>
                    <a:pt x="1153" y="114"/>
                  </a:lnTo>
                  <a:lnTo>
                    <a:pt x="1155" y="141"/>
                  </a:lnTo>
                  <a:lnTo>
                    <a:pt x="1158" y="131"/>
                  </a:lnTo>
                  <a:lnTo>
                    <a:pt x="1160" y="134"/>
                  </a:lnTo>
                  <a:lnTo>
                    <a:pt x="1163" y="122"/>
                  </a:lnTo>
                  <a:lnTo>
                    <a:pt x="1166" y="139"/>
                  </a:lnTo>
                  <a:lnTo>
                    <a:pt x="1168" y="142"/>
                  </a:lnTo>
                  <a:lnTo>
                    <a:pt x="1171" y="132"/>
                  </a:lnTo>
                  <a:lnTo>
                    <a:pt x="1174" y="121"/>
                  </a:lnTo>
                  <a:lnTo>
                    <a:pt x="1176" y="132"/>
                  </a:lnTo>
                  <a:lnTo>
                    <a:pt x="1179" y="139"/>
                  </a:lnTo>
                  <a:lnTo>
                    <a:pt x="1181" y="136"/>
                  </a:lnTo>
                  <a:lnTo>
                    <a:pt x="1184" y="126"/>
                  </a:lnTo>
                  <a:lnTo>
                    <a:pt x="1188" y="141"/>
                  </a:lnTo>
                  <a:lnTo>
                    <a:pt x="1189" y="136"/>
                  </a:lnTo>
                  <a:lnTo>
                    <a:pt x="1193" y="144"/>
                  </a:lnTo>
                  <a:lnTo>
                    <a:pt x="1196" y="136"/>
                  </a:lnTo>
                  <a:lnTo>
                    <a:pt x="1198" y="137"/>
                  </a:lnTo>
                  <a:lnTo>
                    <a:pt x="1201" y="122"/>
                  </a:lnTo>
                  <a:lnTo>
                    <a:pt x="1203" y="137"/>
                  </a:lnTo>
                  <a:lnTo>
                    <a:pt x="1206" y="127"/>
                  </a:lnTo>
                  <a:lnTo>
                    <a:pt x="1209" y="131"/>
                  </a:lnTo>
                  <a:lnTo>
                    <a:pt x="1211" y="137"/>
                  </a:lnTo>
                  <a:lnTo>
                    <a:pt x="1214" y="129"/>
                  </a:lnTo>
                  <a:lnTo>
                    <a:pt x="1218" y="142"/>
                  </a:lnTo>
                  <a:lnTo>
                    <a:pt x="1219" y="117"/>
                  </a:lnTo>
                  <a:lnTo>
                    <a:pt x="1223" y="139"/>
                  </a:lnTo>
                  <a:lnTo>
                    <a:pt x="1224" y="137"/>
                  </a:lnTo>
                  <a:lnTo>
                    <a:pt x="1228" y="134"/>
                  </a:lnTo>
                  <a:lnTo>
                    <a:pt x="1231" y="136"/>
                  </a:lnTo>
                  <a:lnTo>
                    <a:pt x="1233" y="129"/>
                  </a:lnTo>
                  <a:lnTo>
                    <a:pt x="1236" y="141"/>
                  </a:lnTo>
                  <a:lnTo>
                    <a:pt x="1239" y="132"/>
                  </a:lnTo>
                  <a:lnTo>
                    <a:pt x="1241" y="139"/>
                  </a:lnTo>
                  <a:lnTo>
                    <a:pt x="1244" y="134"/>
                  </a:lnTo>
                  <a:lnTo>
                    <a:pt x="1248" y="144"/>
                  </a:lnTo>
                  <a:lnTo>
                    <a:pt x="1249" y="131"/>
                  </a:lnTo>
                  <a:lnTo>
                    <a:pt x="1252" y="139"/>
                  </a:lnTo>
                  <a:lnTo>
                    <a:pt x="1254" y="141"/>
                  </a:lnTo>
                  <a:lnTo>
                    <a:pt x="1257" y="129"/>
                  </a:lnTo>
                  <a:lnTo>
                    <a:pt x="1261" y="142"/>
                  </a:lnTo>
                  <a:lnTo>
                    <a:pt x="1262" y="141"/>
                  </a:lnTo>
                  <a:lnTo>
                    <a:pt x="1266" y="137"/>
                  </a:lnTo>
                  <a:lnTo>
                    <a:pt x="1269" y="129"/>
                  </a:lnTo>
                  <a:lnTo>
                    <a:pt x="1271" y="141"/>
                  </a:lnTo>
                  <a:lnTo>
                    <a:pt x="1274" y="137"/>
                  </a:lnTo>
                  <a:lnTo>
                    <a:pt x="1276" y="131"/>
                  </a:lnTo>
                  <a:lnTo>
                    <a:pt x="1279" y="141"/>
                  </a:lnTo>
                  <a:lnTo>
                    <a:pt x="1282" y="144"/>
                  </a:lnTo>
                  <a:lnTo>
                    <a:pt x="1284" y="131"/>
                  </a:lnTo>
                  <a:lnTo>
                    <a:pt x="1287" y="126"/>
                  </a:lnTo>
                  <a:lnTo>
                    <a:pt x="1289" y="137"/>
                  </a:lnTo>
                  <a:lnTo>
                    <a:pt x="1292" y="141"/>
                  </a:lnTo>
                  <a:lnTo>
                    <a:pt x="1296" y="137"/>
                  </a:lnTo>
                  <a:lnTo>
                    <a:pt x="1297" y="137"/>
                  </a:lnTo>
                  <a:lnTo>
                    <a:pt x="1301" y="137"/>
                  </a:lnTo>
                  <a:lnTo>
                    <a:pt x="1304" y="124"/>
                  </a:lnTo>
                  <a:lnTo>
                    <a:pt x="1306" y="139"/>
                  </a:lnTo>
                  <a:lnTo>
                    <a:pt x="1309" y="136"/>
                  </a:lnTo>
                  <a:lnTo>
                    <a:pt x="1312" y="131"/>
                  </a:lnTo>
                  <a:lnTo>
                    <a:pt x="1314" y="139"/>
                  </a:lnTo>
                  <a:lnTo>
                    <a:pt x="1317" y="129"/>
                  </a:lnTo>
                  <a:lnTo>
                    <a:pt x="1319" y="139"/>
                  </a:lnTo>
                  <a:lnTo>
                    <a:pt x="1322" y="136"/>
                  </a:lnTo>
                  <a:lnTo>
                    <a:pt x="1325" y="137"/>
                  </a:lnTo>
                  <a:lnTo>
                    <a:pt x="1327" y="142"/>
                  </a:lnTo>
                  <a:lnTo>
                    <a:pt x="1330" y="141"/>
                  </a:lnTo>
                  <a:lnTo>
                    <a:pt x="1334" y="139"/>
                  </a:lnTo>
                  <a:lnTo>
                    <a:pt x="1335" y="144"/>
                  </a:lnTo>
                  <a:lnTo>
                    <a:pt x="1339" y="136"/>
                  </a:lnTo>
                  <a:lnTo>
                    <a:pt x="1340" y="139"/>
                  </a:lnTo>
                  <a:lnTo>
                    <a:pt x="1344" y="129"/>
                  </a:lnTo>
                  <a:lnTo>
                    <a:pt x="1347" y="137"/>
                  </a:lnTo>
                  <a:lnTo>
                    <a:pt x="1349" y="124"/>
                  </a:lnTo>
                  <a:lnTo>
                    <a:pt x="1352" y="129"/>
                  </a:lnTo>
                  <a:lnTo>
                    <a:pt x="1355" y="134"/>
                  </a:lnTo>
                  <a:lnTo>
                    <a:pt x="1357" y="139"/>
                  </a:lnTo>
                  <a:lnTo>
                    <a:pt x="1360" y="129"/>
                  </a:lnTo>
                  <a:lnTo>
                    <a:pt x="1362" y="139"/>
                  </a:lnTo>
                  <a:lnTo>
                    <a:pt x="1365" y="129"/>
                  </a:lnTo>
                  <a:lnTo>
                    <a:pt x="1369" y="137"/>
                  </a:lnTo>
                  <a:lnTo>
                    <a:pt x="1370" y="134"/>
                  </a:lnTo>
                  <a:lnTo>
                    <a:pt x="1374" y="124"/>
                  </a:lnTo>
                  <a:lnTo>
                    <a:pt x="1377" y="134"/>
                  </a:lnTo>
                  <a:lnTo>
                    <a:pt x="1379" y="136"/>
                  </a:lnTo>
                  <a:lnTo>
                    <a:pt x="1382" y="136"/>
                  </a:lnTo>
                  <a:lnTo>
                    <a:pt x="1384" y="134"/>
                  </a:lnTo>
                  <a:lnTo>
                    <a:pt x="1387" y="126"/>
                  </a:lnTo>
                  <a:lnTo>
                    <a:pt x="1390" y="137"/>
                  </a:lnTo>
                  <a:lnTo>
                    <a:pt x="1392" y="137"/>
                  </a:lnTo>
                  <a:lnTo>
                    <a:pt x="1395" y="129"/>
                  </a:lnTo>
                  <a:lnTo>
                    <a:pt x="1399" y="132"/>
                  </a:lnTo>
                  <a:lnTo>
                    <a:pt x="1400" y="132"/>
                  </a:lnTo>
                  <a:lnTo>
                    <a:pt x="1403" y="124"/>
                  </a:lnTo>
                  <a:lnTo>
                    <a:pt x="1405" y="134"/>
                  </a:lnTo>
                  <a:lnTo>
                    <a:pt x="1408" y="136"/>
                  </a:lnTo>
                  <a:lnTo>
                    <a:pt x="1412" y="121"/>
                  </a:lnTo>
                  <a:lnTo>
                    <a:pt x="1413" y="132"/>
                  </a:lnTo>
                  <a:lnTo>
                    <a:pt x="1417" y="141"/>
                  </a:lnTo>
                  <a:lnTo>
                    <a:pt x="1420" y="144"/>
                  </a:lnTo>
                  <a:lnTo>
                    <a:pt x="1422" y="122"/>
                  </a:lnTo>
                  <a:lnTo>
                    <a:pt x="1425" y="139"/>
                  </a:lnTo>
                  <a:lnTo>
                    <a:pt x="1427" y="137"/>
                  </a:lnTo>
                  <a:lnTo>
                    <a:pt x="1430" y="126"/>
                  </a:lnTo>
                  <a:lnTo>
                    <a:pt x="1433" y="134"/>
                  </a:lnTo>
                  <a:lnTo>
                    <a:pt x="1435" y="136"/>
                  </a:lnTo>
                  <a:lnTo>
                    <a:pt x="1438" y="137"/>
                  </a:lnTo>
                  <a:lnTo>
                    <a:pt x="1442" y="134"/>
                  </a:lnTo>
                  <a:lnTo>
                    <a:pt x="1443" y="131"/>
                  </a:lnTo>
                  <a:lnTo>
                    <a:pt x="1447" y="137"/>
                  </a:lnTo>
                  <a:lnTo>
                    <a:pt x="1448" y="134"/>
                  </a:lnTo>
                  <a:lnTo>
                    <a:pt x="1452" y="134"/>
                  </a:lnTo>
                  <a:lnTo>
                    <a:pt x="1455" y="141"/>
                  </a:lnTo>
                  <a:lnTo>
                    <a:pt x="1457" y="141"/>
                  </a:lnTo>
                  <a:lnTo>
                    <a:pt x="1460" y="139"/>
                  </a:lnTo>
                  <a:lnTo>
                    <a:pt x="1463" y="136"/>
                  </a:lnTo>
                  <a:lnTo>
                    <a:pt x="1465" y="142"/>
                  </a:lnTo>
                  <a:lnTo>
                    <a:pt x="1468" y="131"/>
                  </a:lnTo>
                  <a:lnTo>
                    <a:pt x="1470" y="137"/>
                  </a:lnTo>
                  <a:lnTo>
                    <a:pt x="1473" y="126"/>
                  </a:lnTo>
                  <a:lnTo>
                    <a:pt x="1476" y="142"/>
                  </a:lnTo>
                  <a:lnTo>
                    <a:pt x="1478" y="142"/>
                  </a:lnTo>
                  <a:lnTo>
                    <a:pt x="1481" y="131"/>
                  </a:lnTo>
                  <a:lnTo>
                    <a:pt x="1485" y="131"/>
                  </a:lnTo>
                  <a:lnTo>
                    <a:pt x="1486" y="139"/>
                  </a:lnTo>
                  <a:lnTo>
                    <a:pt x="1490" y="141"/>
                  </a:lnTo>
                  <a:lnTo>
                    <a:pt x="1491" y="139"/>
                  </a:lnTo>
                  <a:lnTo>
                    <a:pt x="1495" y="137"/>
                  </a:lnTo>
                  <a:lnTo>
                    <a:pt x="1498" y="136"/>
                  </a:lnTo>
                  <a:lnTo>
                    <a:pt x="1500" y="142"/>
                  </a:lnTo>
                  <a:lnTo>
                    <a:pt x="1503" y="129"/>
                  </a:lnTo>
                  <a:lnTo>
                    <a:pt x="1506" y="134"/>
                  </a:lnTo>
                  <a:lnTo>
                    <a:pt x="1508" y="141"/>
                  </a:lnTo>
                  <a:lnTo>
                    <a:pt x="1511" y="137"/>
                  </a:lnTo>
                  <a:lnTo>
                    <a:pt x="1515" y="141"/>
                  </a:lnTo>
                  <a:lnTo>
                    <a:pt x="1516" y="134"/>
                  </a:lnTo>
                  <a:lnTo>
                    <a:pt x="1520" y="142"/>
                  </a:lnTo>
                  <a:lnTo>
                    <a:pt x="1521" y="134"/>
                  </a:lnTo>
                  <a:lnTo>
                    <a:pt x="1525" y="131"/>
                  </a:lnTo>
                  <a:lnTo>
                    <a:pt x="1528" y="139"/>
                  </a:lnTo>
                  <a:lnTo>
                    <a:pt x="1530" y="139"/>
                  </a:lnTo>
                  <a:lnTo>
                    <a:pt x="1533" y="137"/>
                  </a:lnTo>
                  <a:lnTo>
                    <a:pt x="1535" y="134"/>
                  </a:lnTo>
                  <a:lnTo>
                    <a:pt x="1538" y="142"/>
                  </a:lnTo>
                  <a:lnTo>
                    <a:pt x="1541" y="142"/>
                  </a:lnTo>
                  <a:lnTo>
                    <a:pt x="1543" y="137"/>
                  </a:lnTo>
                  <a:lnTo>
                    <a:pt x="1546" y="141"/>
                  </a:lnTo>
                  <a:lnTo>
                    <a:pt x="1550" y="141"/>
                  </a:lnTo>
                  <a:lnTo>
                    <a:pt x="1551" y="139"/>
                  </a:lnTo>
                  <a:lnTo>
                    <a:pt x="1554" y="142"/>
                  </a:lnTo>
                  <a:lnTo>
                    <a:pt x="1556" y="137"/>
                  </a:lnTo>
                  <a:lnTo>
                    <a:pt x="1559" y="134"/>
                  </a:lnTo>
                  <a:lnTo>
                    <a:pt x="1563" y="136"/>
                  </a:lnTo>
                  <a:lnTo>
                    <a:pt x="1564" y="137"/>
                  </a:lnTo>
                  <a:lnTo>
                    <a:pt x="1568" y="139"/>
                  </a:lnTo>
                  <a:lnTo>
                    <a:pt x="1571" y="131"/>
                  </a:lnTo>
                  <a:lnTo>
                    <a:pt x="1573" y="137"/>
                  </a:lnTo>
                  <a:lnTo>
                    <a:pt x="1576" y="142"/>
                  </a:lnTo>
                  <a:lnTo>
                    <a:pt x="1579" y="136"/>
                  </a:lnTo>
                  <a:lnTo>
                    <a:pt x="1581" y="134"/>
                  </a:lnTo>
                  <a:lnTo>
                    <a:pt x="1584" y="139"/>
                  </a:lnTo>
                  <a:lnTo>
                    <a:pt x="1586" y="136"/>
                  </a:lnTo>
                  <a:lnTo>
                    <a:pt x="1589" y="137"/>
                  </a:lnTo>
                  <a:lnTo>
                    <a:pt x="1593" y="141"/>
                  </a:lnTo>
                  <a:lnTo>
                    <a:pt x="1594" y="134"/>
                  </a:lnTo>
                  <a:lnTo>
                    <a:pt x="1598" y="141"/>
                  </a:lnTo>
                  <a:lnTo>
                    <a:pt x="1601" y="137"/>
                  </a:lnTo>
                  <a:lnTo>
                    <a:pt x="1603" y="142"/>
                  </a:lnTo>
                  <a:lnTo>
                    <a:pt x="1606" y="137"/>
                  </a:lnTo>
                  <a:lnTo>
                    <a:pt x="1608" y="132"/>
                  </a:lnTo>
                  <a:lnTo>
                    <a:pt x="1611" y="139"/>
                  </a:lnTo>
                  <a:lnTo>
                    <a:pt x="1614" y="134"/>
                  </a:lnTo>
                  <a:lnTo>
                    <a:pt x="1616" y="132"/>
                  </a:lnTo>
                  <a:lnTo>
                    <a:pt x="1619" y="139"/>
                  </a:lnTo>
                  <a:lnTo>
                    <a:pt x="1621" y="132"/>
                  </a:lnTo>
                  <a:lnTo>
                    <a:pt x="1624" y="131"/>
                  </a:lnTo>
                  <a:lnTo>
                    <a:pt x="1627" y="136"/>
                  </a:lnTo>
                  <a:lnTo>
                    <a:pt x="1629" y="141"/>
                  </a:lnTo>
                  <a:lnTo>
                    <a:pt x="1632" y="141"/>
                  </a:lnTo>
                  <a:lnTo>
                    <a:pt x="1636" y="137"/>
                  </a:lnTo>
                  <a:lnTo>
                    <a:pt x="1637" y="134"/>
                  </a:lnTo>
                  <a:lnTo>
                    <a:pt x="1641" y="137"/>
                  </a:lnTo>
                  <a:lnTo>
                    <a:pt x="1644" y="142"/>
                  </a:lnTo>
                  <a:lnTo>
                    <a:pt x="1646" y="144"/>
                  </a:lnTo>
                  <a:lnTo>
                    <a:pt x="1649" y="136"/>
                  </a:lnTo>
                  <a:lnTo>
                    <a:pt x="1651" y="144"/>
                  </a:lnTo>
                  <a:lnTo>
                    <a:pt x="1654" y="122"/>
                  </a:lnTo>
                  <a:lnTo>
                    <a:pt x="1657" y="136"/>
                  </a:lnTo>
                  <a:lnTo>
                    <a:pt x="1659" y="141"/>
                  </a:lnTo>
                  <a:lnTo>
                    <a:pt x="1662" y="136"/>
                  </a:lnTo>
                  <a:lnTo>
                    <a:pt x="1666" y="141"/>
                  </a:lnTo>
                  <a:lnTo>
                    <a:pt x="1667" y="131"/>
                  </a:lnTo>
                  <a:lnTo>
                    <a:pt x="1671" y="146"/>
                  </a:lnTo>
                  <a:lnTo>
                    <a:pt x="1672" y="126"/>
                  </a:lnTo>
                  <a:lnTo>
                    <a:pt x="1676" y="139"/>
                  </a:lnTo>
                  <a:lnTo>
                    <a:pt x="1679" y="129"/>
                  </a:lnTo>
                  <a:lnTo>
                    <a:pt x="1681" y="136"/>
                  </a:lnTo>
                  <a:lnTo>
                    <a:pt x="1684" y="136"/>
                  </a:lnTo>
                  <a:lnTo>
                    <a:pt x="1686" y="136"/>
                  </a:lnTo>
                  <a:lnTo>
                    <a:pt x="1689" y="131"/>
                  </a:lnTo>
                  <a:lnTo>
                    <a:pt x="1692" y="131"/>
                  </a:lnTo>
                  <a:lnTo>
                    <a:pt x="1694" y="136"/>
                  </a:lnTo>
                  <a:lnTo>
                    <a:pt x="1697" y="136"/>
                  </a:lnTo>
                  <a:lnTo>
                    <a:pt x="1701" y="141"/>
                  </a:lnTo>
                  <a:lnTo>
                    <a:pt x="1702" y="141"/>
                  </a:lnTo>
                  <a:lnTo>
                    <a:pt x="1705" y="132"/>
                  </a:lnTo>
                  <a:lnTo>
                    <a:pt x="1709" y="139"/>
                  </a:lnTo>
                  <a:lnTo>
                    <a:pt x="1710" y="137"/>
                  </a:lnTo>
                  <a:lnTo>
                    <a:pt x="1714" y="144"/>
                  </a:lnTo>
                  <a:lnTo>
                    <a:pt x="1715" y="137"/>
                  </a:lnTo>
                  <a:lnTo>
                    <a:pt x="1719" y="142"/>
                  </a:lnTo>
                  <a:lnTo>
                    <a:pt x="1722" y="126"/>
                  </a:lnTo>
                  <a:lnTo>
                    <a:pt x="1724" y="131"/>
                  </a:lnTo>
                  <a:lnTo>
                    <a:pt x="1727" y="134"/>
                  </a:lnTo>
                  <a:lnTo>
                    <a:pt x="1730" y="124"/>
                  </a:lnTo>
                  <a:lnTo>
                    <a:pt x="1732" y="136"/>
                  </a:lnTo>
                  <a:lnTo>
                    <a:pt x="1735" y="137"/>
                  </a:lnTo>
                  <a:lnTo>
                    <a:pt x="1737" y="142"/>
                  </a:lnTo>
                  <a:lnTo>
                    <a:pt x="1740" y="134"/>
                  </a:lnTo>
                  <a:lnTo>
                    <a:pt x="1744" y="134"/>
                  </a:lnTo>
                  <a:lnTo>
                    <a:pt x="1745" y="134"/>
                  </a:lnTo>
                  <a:lnTo>
                    <a:pt x="1749" y="137"/>
                  </a:lnTo>
                  <a:lnTo>
                    <a:pt x="1752" y="134"/>
                  </a:lnTo>
                  <a:lnTo>
                    <a:pt x="1754" y="132"/>
                  </a:lnTo>
                  <a:lnTo>
                    <a:pt x="1757" y="129"/>
                  </a:lnTo>
                  <a:lnTo>
                    <a:pt x="1759" y="121"/>
                  </a:lnTo>
                  <a:lnTo>
                    <a:pt x="1762" y="136"/>
                  </a:lnTo>
                  <a:lnTo>
                    <a:pt x="1765" y="141"/>
                  </a:lnTo>
                  <a:lnTo>
                    <a:pt x="1767" y="127"/>
                  </a:lnTo>
                  <a:lnTo>
                    <a:pt x="1770" y="132"/>
                  </a:lnTo>
                  <a:lnTo>
                    <a:pt x="1774" y="134"/>
                  </a:lnTo>
                  <a:lnTo>
                    <a:pt x="1775" y="137"/>
                  </a:lnTo>
                  <a:lnTo>
                    <a:pt x="1778" y="136"/>
                  </a:lnTo>
                  <a:lnTo>
                    <a:pt x="1780" y="134"/>
                  </a:lnTo>
                  <a:lnTo>
                    <a:pt x="1783" y="137"/>
                  </a:lnTo>
                  <a:lnTo>
                    <a:pt x="1787" y="121"/>
                  </a:lnTo>
                  <a:lnTo>
                    <a:pt x="1788" y="134"/>
                  </a:lnTo>
                  <a:lnTo>
                    <a:pt x="1792" y="142"/>
                  </a:lnTo>
                  <a:lnTo>
                    <a:pt x="1795" y="136"/>
                  </a:lnTo>
                  <a:lnTo>
                    <a:pt x="1797" y="127"/>
                  </a:lnTo>
                  <a:lnTo>
                    <a:pt x="1800" y="129"/>
                  </a:lnTo>
                  <a:lnTo>
                    <a:pt x="1802" y="131"/>
                  </a:lnTo>
                  <a:lnTo>
                    <a:pt x="1805" y="108"/>
                  </a:lnTo>
                  <a:lnTo>
                    <a:pt x="1808" y="144"/>
                  </a:lnTo>
                  <a:lnTo>
                    <a:pt x="1810" y="129"/>
                  </a:lnTo>
                  <a:lnTo>
                    <a:pt x="1813" y="144"/>
                  </a:lnTo>
                  <a:lnTo>
                    <a:pt x="1817" y="142"/>
                  </a:lnTo>
                  <a:lnTo>
                    <a:pt x="1818" y="122"/>
                  </a:lnTo>
                  <a:lnTo>
                    <a:pt x="1822" y="121"/>
                  </a:lnTo>
                  <a:lnTo>
                    <a:pt x="1823" y="136"/>
                  </a:lnTo>
                  <a:lnTo>
                    <a:pt x="1827" y="132"/>
                  </a:lnTo>
                  <a:lnTo>
                    <a:pt x="1830" y="134"/>
                  </a:lnTo>
                  <a:lnTo>
                    <a:pt x="1832" y="99"/>
                  </a:lnTo>
                  <a:lnTo>
                    <a:pt x="1835" y="134"/>
                  </a:lnTo>
                  <a:lnTo>
                    <a:pt x="1838" y="142"/>
                  </a:lnTo>
                  <a:lnTo>
                    <a:pt x="1840" y="121"/>
                  </a:lnTo>
                  <a:lnTo>
                    <a:pt x="1843" y="129"/>
                  </a:lnTo>
                  <a:lnTo>
                    <a:pt x="1847" y="141"/>
                  </a:lnTo>
                  <a:lnTo>
                    <a:pt x="1848" y="88"/>
                  </a:lnTo>
                  <a:lnTo>
                    <a:pt x="1851" y="104"/>
                  </a:lnTo>
                  <a:lnTo>
                    <a:pt x="1853" y="131"/>
                  </a:lnTo>
                  <a:lnTo>
                    <a:pt x="1856" y="113"/>
                  </a:lnTo>
                  <a:lnTo>
                    <a:pt x="1860" y="91"/>
                  </a:lnTo>
                  <a:lnTo>
                    <a:pt x="1861" y="84"/>
                  </a:lnTo>
                  <a:lnTo>
                    <a:pt x="1865" y="88"/>
                  </a:lnTo>
                  <a:lnTo>
                    <a:pt x="1866" y="109"/>
                  </a:lnTo>
                  <a:lnTo>
                    <a:pt x="1870" y="103"/>
                  </a:lnTo>
                  <a:lnTo>
                    <a:pt x="1873" y="99"/>
                  </a:lnTo>
                  <a:lnTo>
                    <a:pt x="1875" y="116"/>
                  </a:lnTo>
                  <a:lnTo>
                    <a:pt x="1878" y="63"/>
                  </a:lnTo>
                  <a:lnTo>
                    <a:pt x="1881" y="86"/>
                  </a:lnTo>
                  <a:lnTo>
                    <a:pt x="1883" y="91"/>
                  </a:lnTo>
                  <a:lnTo>
                    <a:pt x="1886" y="94"/>
                  </a:lnTo>
                  <a:lnTo>
                    <a:pt x="1888" y="78"/>
                  </a:lnTo>
                  <a:lnTo>
                    <a:pt x="1891" y="127"/>
                  </a:lnTo>
                  <a:lnTo>
                    <a:pt x="1895" y="117"/>
                  </a:lnTo>
                  <a:lnTo>
                    <a:pt x="1896" y="96"/>
                  </a:lnTo>
                  <a:lnTo>
                    <a:pt x="1900" y="56"/>
                  </a:lnTo>
                  <a:lnTo>
                    <a:pt x="1903" y="111"/>
                  </a:lnTo>
                  <a:lnTo>
                    <a:pt x="1905" y="103"/>
                  </a:lnTo>
                  <a:lnTo>
                    <a:pt x="1908" y="108"/>
                  </a:lnTo>
                  <a:lnTo>
                    <a:pt x="1911" y="124"/>
                  </a:lnTo>
                  <a:lnTo>
                    <a:pt x="1913" y="137"/>
                  </a:lnTo>
                  <a:lnTo>
                    <a:pt x="1916" y="78"/>
                  </a:lnTo>
                  <a:lnTo>
                    <a:pt x="1918" y="132"/>
                  </a:lnTo>
                  <a:lnTo>
                    <a:pt x="1921" y="109"/>
                  </a:lnTo>
                  <a:lnTo>
                    <a:pt x="1925" y="111"/>
                  </a:lnTo>
                  <a:lnTo>
                    <a:pt x="1926" y="108"/>
                  </a:lnTo>
                  <a:lnTo>
                    <a:pt x="1929" y="132"/>
                  </a:lnTo>
                  <a:lnTo>
                    <a:pt x="1933" y="111"/>
                  </a:lnTo>
                  <a:lnTo>
                    <a:pt x="1934" y="98"/>
                  </a:lnTo>
                  <a:lnTo>
                    <a:pt x="1938" y="116"/>
                  </a:lnTo>
                  <a:lnTo>
                    <a:pt x="1939" y="137"/>
                  </a:lnTo>
                  <a:lnTo>
                    <a:pt x="1943" y="127"/>
                  </a:lnTo>
                  <a:lnTo>
                    <a:pt x="1946" y="129"/>
                  </a:lnTo>
                  <a:lnTo>
                    <a:pt x="1948" y="134"/>
                  </a:lnTo>
                  <a:lnTo>
                    <a:pt x="1951" y="137"/>
                  </a:lnTo>
                  <a:lnTo>
                    <a:pt x="1953" y="129"/>
                  </a:lnTo>
                  <a:lnTo>
                    <a:pt x="1956" y="124"/>
                  </a:lnTo>
                  <a:lnTo>
                    <a:pt x="1959" y="131"/>
                  </a:lnTo>
                  <a:lnTo>
                    <a:pt x="1961" y="129"/>
                  </a:lnTo>
                  <a:lnTo>
                    <a:pt x="1964" y="136"/>
                  </a:lnTo>
                  <a:lnTo>
                    <a:pt x="1968" y="119"/>
                  </a:lnTo>
                  <a:lnTo>
                    <a:pt x="1969" y="127"/>
                  </a:lnTo>
                  <a:lnTo>
                    <a:pt x="1973" y="131"/>
                  </a:lnTo>
                  <a:lnTo>
                    <a:pt x="1976" y="136"/>
                  </a:lnTo>
                  <a:lnTo>
                    <a:pt x="1978" y="121"/>
                  </a:lnTo>
                  <a:lnTo>
                    <a:pt x="1981" y="129"/>
                  </a:lnTo>
                  <a:lnTo>
                    <a:pt x="1983" y="126"/>
                  </a:lnTo>
                  <a:lnTo>
                    <a:pt x="1986" y="129"/>
                  </a:lnTo>
                  <a:lnTo>
                    <a:pt x="1989" y="139"/>
                  </a:lnTo>
                  <a:lnTo>
                    <a:pt x="1991" y="144"/>
                  </a:lnTo>
                  <a:lnTo>
                    <a:pt x="1994" y="139"/>
                  </a:lnTo>
                  <a:lnTo>
                    <a:pt x="1998" y="139"/>
                  </a:lnTo>
                  <a:lnTo>
                    <a:pt x="1999" y="134"/>
                  </a:lnTo>
                  <a:lnTo>
                    <a:pt x="2002" y="141"/>
                  </a:lnTo>
                  <a:lnTo>
                    <a:pt x="2004" y="139"/>
                  </a:lnTo>
                  <a:lnTo>
                    <a:pt x="2007" y="136"/>
                  </a:lnTo>
                  <a:lnTo>
                    <a:pt x="2011" y="126"/>
                  </a:lnTo>
                  <a:lnTo>
                    <a:pt x="2012" y="136"/>
                  </a:lnTo>
                  <a:lnTo>
                    <a:pt x="2016" y="141"/>
                  </a:lnTo>
                  <a:lnTo>
                    <a:pt x="2019" y="137"/>
                  </a:lnTo>
                  <a:lnTo>
                    <a:pt x="2021" y="141"/>
                  </a:lnTo>
                  <a:lnTo>
                    <a:pt x="2024" y="13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612" name="Freeform 436"/>
            <p:cNvSpPr>
              <a:spLocks/>
            </p:cNvSpPr>
            <p:nvPr/>
          </p:nvSpPr>
          <p:spPr bwMode="auto">
            <a:xfrm>
              <a:off x="2693" y="3782"/>
              <a:ext cx="491" cy="27"/>
            </a:xfrm>
            <a:custGeom>
              <a:avLst/>
              <a:gdLst>
                <a:gd name="T0" fmla="*/ 5 w 491"/>
                <a:gd name="T1" fmla="*/ 20 h 27"/>
                <a:gd name="T2" fmla="*/ 13 w 491"/>
                <a:gd name="T3" fmla="*/ 25 h 27"/>
                <a:gd name="T4" fmla="*/ 22 w 491"/>
                <a:gd name="T5" fmla="*/ 19 h 27"/>
                <a:gd name="T6" fmla="*/ 30 w 491"/>
                <a:gd name="T7" fmla="*/ 9 h 27"/>
                <a:gd name="T8" fmla="*/ 38 w 491"/>
                <a:gd name="T9" fmla="*/ 0 h 27"/>
                <a:gd name="T10" fmla="*/ 45 w 491"/>
                <a:gd name="T11" fmla="*/ 14 h 27"/>
                <a:gd name="T12" fmla="*/ 53 w 491"/>
                <a:gd name="T13" fmla="*/ 10 h 27"/>
                <a:gd name="T14" fmla="*/ 61 w 491"/>
                <a:gd name="T15" fmla="*/ 14 h 27"/>
                <a:gd name="T16" fmla="*/ 70 w 491"/>
                <a:gd name="T17" fmla="*/ 24 h 27"/>
                <a:gd name="T18" fmla="*/ 78 w 491"/>
                <a:gd name="T19" fmla="*/ 24 h 27"/>
                <a:gd name="T20" fmla="*/ 86 w 491"/>
                <a:gd name="T21" fmla="*/ 19 h 27"/>
                <a:gd name="T22" fmla="*/ 95 w 491"/>
                <a:gd name="T23" fmla="*/ 17 h 27"/>
                <a:gd name="T24" fmla="*/ 103 w 491"/>
                <a:gd name="T25" fmla="*/ 22 h 27"/>
                <a:gd name="T26" fmla="*/ 110 w 491"/>
                <a:gd name="T27" fmla="*/ 15 h 27"/>
                <a:gd name="T28" fmla="*/ 118 w 491"/>
                <a:gd name="T29" fmla="*/ 12 h 27"/>
                <a:gd name="T30" fmla="*/ 126 w 491"/>
                <a:gd name="T31" fmla="*/ 20 h 27"/>
                <a:gd name="T32" fmla="*/ 134 w 491"/>
                <a:gd name="T33" fmla="*/ 19 h 27"/>
                <a:gd name="T34" fmla="*/ 143 w 491"/>
                <a:gd name="T35" fmla="*/ 22 h 27"/>
                <a:gd name="T36" fmla="*/ 151 w 491"/>
                <a:gd name="T37" fmla="*/ 22 h 27"/>
                <a:gd name="T38" fmla="*/ 159 w 491"/>
                <a:gd name="T39" fmla="*/ 24 h 27"/>
                <a:gd name="T40" fmla="*/ 168 w 491"/>
                <a:gd name="T41" fmla="*/ 20 h 27"/>
                <a:gd name="T42" fmla="*/ 174 w 491"/>
                <a:gd name="T43" fmla="*/ 19 h 27"/>
                <a:gd name="T44" fmla="*/ 183 w 491"/>
                <a:gd name="T45" fmla="*/ 19 h 27"/>
                <a:gd name="T46" fmla="*/ 191 w 491"/>
                <a:gd name="T47" fmla="*/ 20 h 27"/>
                <a:gd name="T48" fmla="*/ 199 w 491"/>
                <a:gd name="T49" fmla="*/ 22 h 27"/>
                <a:gd name="T50" fmla="*/ 207 w 491"/>
                <a:gd name="T51" fmla="*/ 25 h 27"/>
                <a:gd name="T52" fmla="*/ 216 w 491"/>
                <a:gd name="T53" fmla="*/ 24 h 27"/>
                <a:gd name="T54" fmla="*/ 224 w 491"/>
                <a:gd name="T55" fmla="*/ 25 h 27"/>
                <a:gd name="T56" fmla="*/ 232 w 491"/>
                <a:gd name="T57" fmla="*/ 20 h 27"/>
                <a:gd name="T58" fmla="*/ 239 w 491"/>
                <a:gd name="T59" fmla="*/ 19 h 27"/>
                <a:gd name="T60" fmla="*/ 247 w 491"/>
                <a:gd name="T61" fmla="*/ 25 h 27"/>
                <a:gd name="T62" fmla="*/ 256 w 491"/>
                <a:gd name="T63" fmla="*/ 22 h 27"/>
                <a:gd name="T64" fmla="*/ 264 w 491"/>
                <a:gd name="T65" fmla="*/ 25 h 27"/>
                <a:gd name="T66" fmla="*/ 272 w 491"/>
                <a:gd name="T67" fmla="*/ 25 h 27"/>
                <a:gd name="T68" fmla="*/ 280 w 491"/>
                <a:gd name="T69" fmla="*/ 27 h 27"/>
                <a:gd name="T70" fmla="*/ 289 w 491"/>
                <a:gd name="T71" fmla="*/ 22 h 27"/>
                <a:gd name="T72" fmla="*/ 297 w 491"/>
                <a:gd name="T73" fmla="*/ 22 h 27"/>
                <a:gd name="T74" fmla="*/ 305 w 491"/>
                <a:gd name="T75" fmla="*/ 27 h 27"/>
                <a:gd name="T76" fmla="*/ 312 w 491"/>
                <a:gd name="T77" fmla="*/ 24 h 27"/>
                <a:gd name="T78" fmla="*/ 320 w 491"/>
                <a:gd name="T79" fmla="*/ 25 h 27"/>
                <a:gd name="T80" fmla="*/ 329 w 491"/>
                <a:gd name="T81" fmla="*/ 25 h 27"/>
                <a:gd name="T82" fmla="*/ 337 w 491"/>
                <a:gd name="T83" fmla="*/ 20 h 27"/>
                <a:gd name="T84" fmla="*/ 345 w 491"/>
                <a:gd name="T85" fmla="*/ 22 h 27"/>
                <a:gd name="T86" fmla="*/ 354 w 491"/>
                <a:gd name="T87" fmla="*/ 22 h 27"/>
                <a:gd name="T88" fmla="*/ 362 w 491"/>
                <a:gd name="T89" fmla="*/ 20 h 27"/>
                <a:gd name="T90" fmla="*/ 370 w 491"/>
                <a:gd name="T91" fmla="*/ 22 h 27"/>
                <a:gd name="T92" fmla="*/ 377 w 491"/>
                <a:gd name="T93" fmla="*/ 25 h 27"/>
                <a:gd name="T94" fmla="*/ 385 w 491"/>
                <a:gd name="T95" fmla="*/ 22 h 27"/>
                <a:gd name="T96" fmla="*/ 393 w 491"/>
                <a:gd name="T97" fmla="*/ 17 h 27"/>
                <a:gd name="T98" fmla="*/ 402 w 491"/>
                <a:gd name="T99" fmla="*/ 14 h 27"/>
                <a:gd name="T100" fmla="*/ 410 w 491"/>
                <a:gd name="T101" fmla="*/ 22 h 27"/>
                <a:gd name="T102" fmla="*/ 418 w 491"/>
                <a:gd name="T103" fmla="*/ 17 h 27"/>
                <a:gd name="T104" fmla="*/ 427 w 491"/>
                <a:gd name="T105" fmla="*/ 25 h 27"/>
                <a:gd name="T106" fmla="*/ 435 w 491"/>
                <a:gd name="T107" fmla="*/ 25 h 27"/>
                <a:gd name="T108" fmla="*/ 441 w 491"/>
                <a:gd name="T109" fmla="*/ 20 h 27"/>
                <a:gd name="T110" fmla="*/ 450 w 491"/>
                <a:gd name="T111" fmla="*/ 17 h 27"/>
                <a:gd name="T112" fmla="*/ 458 w 491"/>
                <a:gd name="T113" fmla="*/ 24 h 27"/>
                <a:gd name="T114" fmla="*/ 466 w 491"/>
                <a:gd name="T115" fmla="*/ 22 h 27"/>
                <a:gd name="T116" fmla="*/ 475 w 491"/>
                <a:gd name="T117" fmla="*/ 20 h 27"/>
                <a:gd name="T118" fmla="*/ 483 w 491"/>
                <a:gd name="T119" fmla="*/ 24 h 27"/>
                <a:gd name="T120" fmla="*/ 491 w 491"/>
                <a:gd name="T121" fmla="*/ 1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1" h="27">
                  <a:moveTo>
                    <a:pt x="0" y="15"/>
                  </a:moveTo>
                  <a:lnTo>
                    <a:pt x="2" y="5"/>
                  </a:lnTo>
                  <a:lnTo>
                    <a:pt x="5" y="20"/>
                  </a:lnTo>
                  <a:lnTo>
                    <a:pt x="8" y="24"/>
                  </a:lnTo>
                  <a:lnTo>
                    <a:pt x="10" y="10"/>
                  </a:lnTo>
                  <a:lnTo>
                    <a:pt x="13" y="25"/>
                  </a:lnTo>
                  <a:lnTo>
                    <a:pt x="17" y="20"/>
                  </a:lnTo>
                  <a:lnTo>
                    <a:pt x="18" y="15"/>
                  </a:lnTo>
                  <a:lnTo>
                    <a:pt x="22" y="19"/>
                  </a:lnTo>
                  <a:lnTo>
                    <a:pt x="23" y="17"/>
                  </a:lnTo>
                  <a:lnTo>
                    <a:pt x="27" y="22"/>
                  </a:lnTo>
                  <a:lnTo>
                    <a:pt x="30" y="9"/>
                  </a:lnTo>
                  <a:lnTo>
                    <a:pt x="32" y="19"/>
                  </a:lnTo>
                  <a:lnTo>
                    <a:pt x="35" y="22"/>
                  </a:lnTo>
                  <a:lnTo>
                    <a:pt x="38" y="0"/>
                  </a:lnTo>
                  <a:lnTo>
                    <a:pt x="40" y="22"/>
                  </a:lnTo>
                  <a:lnTo>
                    <a:pt x="43" y="24"/>
                  </a:lnTo>
                  <a:lnTo>
                    <a:pt x="45" y="14"/>
                  </a:lnTo>
                  <a:lnTo>
                    <a:pt x="48" y="20"/>
                  </a:lnTo>
                  <a:lnTo>
                    <a:pt x="52" y="25"/>
                  </a:lnTo>
                  <a:lnTo>
                    <a:pt x="53" y="10"/>
                  </a:lnTo>
                  <a:lnTo>
                    <a:pt x="56" y="12"/>
                  </a:lnTo>
                  <a:lnTo>
                    <a:pt x="60" y="22"/>
                  </a:lnTo>
                  <a:lnTo>
                    <a:pt x="61" y="14"/>
                  </a:lnTo>
                  <a:lnTo>
                    <a:pt x="65" y="24"/>
                  </a:lnTo>
                  <a:lnTo>
                    <a:pt x="66" y="12"/>
                  </a:lnTo>
                  <a:lnTo>
                    <a:pt x="70" y="24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8" y="24"/>
                  </a:lnTo>
                  <a:lnTo>
                    <a:pt x="81" y="15"/>
                  </a:lnTo>
                  <a:lnTo>
                    <a:pt x="83" y="19"/>
                  </a:lnTo>
                  <a:lnTo>
                    <a:pt x="86" y="19"/>
                  </a:lnTo>
                  <a:lnTo>
                    <a:pt x="88" y="25"/>
                  </a:lnTo>
                  <a:lnTo>
                    <a:pt x="91" y="22"/>
                  </a:lnTo>
                  <a:lnTo>
                    <a:pt x="95" y="17"/>
                  </a:lnTo>
                  <a:lnTo>
                    <a:pt x="96" y="25"/>
                  </a:lnTo>
                  <a:lnTo>
                    <a:pt x="100" y="14"/>
                  </a:lnTo>
                  <a:lnTo>
                    <a:pt x="103" y="22"/>
                  </a:lnTo>
                  <a:lnTo>
                    <a:pt x="105" y="24"/>
                  </a:lnTo>
                  <a:lnTo>
                    <a:pt x="108" y="24"/>
                  </a:lnTo>
                  <a:lnTo>
                    <a:pt x="110" y="15"/>
                  </a:lnTo>
                  <a:lnTo>
                    <a:pt x="113" y="22"/>
                  </a:lnTo>
                  <a:lnTo>
                    <a:pt x="116" y="22"/>
                  </a:lnTo>
                  <a:lnTo>
                    <a:pt x="118" y="12"/>
                  </a:lnTo>
                  <a:lnTo>
                    <a:pt x="121" y="22"/>
                  </a:lnTo>
                  <a:lnTo>
                    <a:pt x="125" y="14"/>
                  </a:lnTo>
                  <a:lnTo>
                    <a:pt x="126" y="20"/>
                  </a:lnTo>
                  <a:lnTo>
                    <a:pt x="129" y="17"/>
                  </a:lnTo>
                  <a:lnTo>
                    <a:pt x="131" y="24"/>
                  </a:lnTo>
                  <a:lnTo>
                    <a:pt x="134" y="19"/>
                  </a:lnTo>
                  <a:lnTo>
                    <a:pt x="138" y="20"/>
                  </a:lnTo>
                  <a:lnTo>
                    <a:pt x="139" y="20"/>
                  </a:lnTo>
                  <a:lnTo>
                    <a:pt x="143" y="22"/>
                  </a:lnTo>
                  <a:lnTo>
                    <a:pt x="146" y="24"/>
                  </a:lnTo>
                  <a:lnTo>
                    <a:pt x="148" y="25"/>
                  </a:lnTo>
                  <a:lnTo>
                    <a:pt x="151" y="22"/>
                  </a:lnTo>
                  <a:lnTo>
                    <a:pt x="154" y="20"/>
                  </a:lnTo>
                  <a:lnTo>
                    <a:pt x="156" y="17"/>
                  </a:lnTo>
                  <a:lnTo>
                    <a:pt x="159" y="24"/>
                  </a:lnTo>
                  <a:lnTo>
                    <a:pt x="161" y="24"/>
                  </a:lnTo>
                  <a:lnTo>
                    <a:pt x="164" y="22"/>
                  </a:lnTo>
                  <a:lnTo>
                    <a:pt x="168" y="20"/>
                  </a:lnTo>
                  <a:lnTo>
                    <a:pt x="169" y="22"/>
                  </a:lnTo>
                  <a:lnTo>
                    <a:pt x="173" y="20"/>
                  </a:lnTo>
                  <a:lnTo>
                    <a:pt x="174" y="19"/>
                  </a:lnTo>
                  <a:lnTo>
                    <a:pt x="178" y="25"/>
                  </a:lnTo>
                  <a:lnTo>
                    <a:pt x="181" y="12"/>
                  </a:lnTo>
                  <a:lnTo>
                    <a:pt x="183" y="19"/>
                  </a:lnTo>
                  <a:lnTo>
                    <a:pt x="186" y="17"/>
                  </a:lnTo>
                  <a:lnTo>
                    <a:pt x="189" y="25"/>
                  </a:lnTo>
                  <a:lnTo>
                    <a:pt x="191" y="20"/>
                  </a:lnTo>
                  <a:lnTo>
                    <a:pt x="194" y="19"/>
                  </a:lnTo>
                  <a:lnTo>
                    <a:pt x="196" y="17"/>
                  </a:lnTo>
                  <a:lnTo>
                    <a:pt x="199" y="22"/>
                  </a:lnTo>
                  <a:lnTo>
                    <a:pt x="203" y="25"/>
                  </a:lnTo>
                  <a:lnTo>
                    <a:pt x="204" y="15"/>
                  </a:lnTo>
                  <a:lnTo>
                    <a:pt x="207" y="25"/>
                  </a:lnTo>
                  <a:lnTo>
                    <a:pt x="211" y="19"/>
                  </a:lnTo>
                  <a:lnTo>
                    <a:pt x="212" y="24"/>
                  </a:lnTo>
                  <a:lnTo>
                    <a:pt x="216" y="24"/>
                  </a:lnTo>
                  <a:lnTo>
                    <a:pt x="219" y="20"/>
                  </a:lnTo>
                  <a:lnTo>
                    <a:pt x="221" y="25"/>
                  </a:lnTo>
                  <a:lnTo>
                    <a:pt x="224" y="25"/>
                  </a:lnTo>
                  <a:lnTo>
                    <a:pt x="226" y="25"/>
                  </a:lnTo>
                  <a:lnTo>
                    <a:pt x="229" y="24"/>
                  </a:lnTo>
                  <a:lnTo>
                    <a:pt x="232" y="20"/>
                  </a:lnTo>
                  <a:lnTo>
                    <a:pt x="234" y="24"/>
                  </a:lnTo>
                  <a:lnTo>
                    <a:pt x="237" y="25"/>
                  </a:lnTo>
                  <a:lnTo>
                    <a:pt x="239" y="19"/>
                  </a:lnTo>
                  <a:lnTo>
                    <a:pt x="242" y="22"/>
                  </a:lnTo>
                  <a:lnTo>
                    <a:pt x="246" y="14"/>
                  </a:lnTo>
                  <a:lnTo>
                    <a:pt x="247" y="25"/>
                  </a:lnTo>
                  <a:lnTo>
                    <a:pt x="251" y="20"/>
                  </a:lnTo>
                  <a:lnTo>
                    <a:pt x="254" y="24"/>
                  </a:lnTo>
                  <a:lnTo>
                    <a:pt x="256" y="22"/>
                  </a:lnTo>
                  <a:lnTo>
                    <a:pt x="259" y="22"/>
                  </a:lnTo>
                  <a:lnTo>
                    <a:pt x="262" y="24"/>
                  </a:lnTo>
                  <a:lnTo>
                    <a:pt x="264" y="25"/>
                  </a:lnTo>
                  <a:lnTo>
                    <a:pt x="267" y="22"/>
                  </a:lnTo>
                  <a:lnTo>
                    <a:pt x="269" y="17"/>
                  </a:lnTo>
                  <a:lnTo>
                    <a:pt x="272" y="25"/>
                  </a:lnTo>
                  <a:lnTo>
                    <a:pt x="276" y="22"/>
                  </a:lnTo>
                  <a:lnTo>
                    <a:pt x="277" y="27"/>
                  </a:lnTo>
                  <a:lnTo>
                    <a:pt x="280" y="27"/>
                  </a:lnTo>
                  <a:lnTo>
                    <a:pt x="284" y="12"/>
                  </a:lnTo>
                  <a:lnTo>
                    <a:pt x="285" y="20"/>
                  </a:lnTo>
                  <a:lnTo>
                    <a:pt x="289" y="22"/>
                  </a:lnTo>
                  <a:lnTo>
                    <a:pt x="290" y="20"/>
                  </a:lnTo>
                  <a:lnTo>
                    <a:pt x="294" y="22"/>
                  </a:lnTo>
                  <a:lnTo>
                    <a:pt x="297" y="22"/>
                  </a:lnTo>
                  <a:lnTo>
                    <a:pt x="299" y="27"/>
                  </a:lnTo>
                  <a:lnTo>
                    <a:pt x="302" y="25"/>
                  </a:lnTo>
                  <a:lnTo>
                    <a:pt x="305" y="27"/>
                  </a:lnTo>
                  <a:lnTo>
                    <a:pt x="307" y="25"/>
                  </a:lnTo>
                  <a:lnTo>
                    <a:pt x="310" y="20"/>
                  </a:lnTo>
                  <a:lnTo>
                    <a:pt x="312" y="24"/>
                  </a:lnTo>
                  <a:lnTo>
                    <a:pt x="315" y="22"/>
                  </a:lnTo>
                  <a:lnTo>
                    <a:pt x="319" y="25"/>
                  </a:lnTo>
                  <a:lnTo>
                    <a:pt x="320" y="25"/>
                  </a:lnTo>
                  <a:lnTo>
                    <a:pt x="324" y="25"/>
                  </a:lnTo>
                  <a:lnTo>
                    <a:pt x="327" y="25"/>
                  </a:lnTo>
                  <a:lnTo>
                    <a:pt x="329" y="25"/>
                  </a:lnTo>
                  <a:lnTo>
                    <a:pt x="332" y="25"/>
                  </a:lnTo>
                  <a:lnTo>
                    <a:pt x="334" y="19"/>
                  </a:lnTo>
                  <a:lnTo>
                    <a:pt x="337" y="20"/>
                  </a:lnTo>
                  <a:lnTo>
                    <a:pt x="340" y="25"/>
                  </a:lnTo>
                  <a:lnTo>
                    <a:pt x="342" y="25"/>
                  </a:lnTo>
                  <a:lnTo>
                    <a:pt x="345" y="22"/>
                  </a:lnTo>
                  <a:lnTo>
                    <a:pt x="349" y="15"/>
                  </a:lnTo>
                  <a:lnTo>
                    <a:pt x="350" y="24"/>
                  </a:lnTo>
                  <a:lnTo>
                    <a:pt x="354" y="22"/>
                  </a:lnTo>
                  <a:lnTo>
                    <a:pt x="355" y="25"/>
                  </a:lnTo>
                  <a:lnTo>
                    <a:pt x="358" y="20"/>
                  </a:lnTo>
                  <a:lnTo>
                    <a:pt x="362" y="20"/>
                  </a:lnTo>
                  <a:lnTo>
                    <a:pt x="363" y="17"/>
                  </a:lnTo>
                  <a:lnTo>
                    <a:pt x="367" y="25"/>
                  </a:lnTo>
                  <a:lnTo>
                    <a:pt x="370" y="22"/>
                  </a:lnTo>
                  <a:lnTo>
                    <a:pt x="372" y="19"/>
                  </a:lnTo>
                  <a:lnTo>
                    <a:pt x="375" y="17"/>
                  </a:lnTo>
                  <a:lnTo>
                    <a:pt x="377" y="25"/>
                  </a:lnTo>
                  <a:lnTo>
                    <a:pt x="380" y="14"/>
                  </a:lnTo>
                  <a:lnTo>
                    <a:pt x="383" y="19"/>
                  </a:lnTo>
                  <a:lnTo>
                    <a:pt x="385" y="22"/>
                  </a:lnTo>
                  <a:lnTo>
                    <a:pt x="388" y="17"/>
                  </a:lnTo>
                  <a:lnTo>
                    <a:pt x="392" y="17"/>
                  </a:lnTo>
                  <a:lnTo>
                    <a:pt x="393" y="17"/>
                  </a:lnTo>
                  <a:lnTo>
                    <a:pt x="397" y="25"/>
                  </a:lnTo>
                  <a:lnTo>
                    <a:pt x="400" y="22"/>
                  </a:lnTo>
                  <a:lnTo>
                    <a:pt x="402" y="14"/>
                  </a:lnTo>
                  <a:lnTo>
                    <a:pt x="405" y="17"/>
                  </a:lnTo>
                  <a:lnTo>
                    <a:pt x="407" y="19"/>
                  </a:lnTo>
                  <a:lnTo>
                    <a:pt x="410" y="22"/>
                  </a:lnTo>
                  <a:lnTo>
                    <a:pt x="413" y="15"/>
                  </a:lnTo>
                  <a:lnTo>
                    <a:pt x="415" y="15"/>
                  </a:lnTo>
                  <a:lnTo>
                    <a:pt x="418" y="17"/>
                  </a:lnTo>
                  <a:lnTo>
                    <a:pt x="420" y="22"/>
                  </a:lnTo>
                  <a:lnTo>
                    <a:pt x="423" y="27"/>
                  </a:lnTo>
                  <a:lnTo>
                    <a:pt x="427" y="25"/>
                  </a:lnTo>
                  <a:lnTo>
                    <a:pt x="428" y="27"/>
                  </a:lnTo>
                  <a:lnTo>
                    <a:pt x="431" y="22"/>
                  </a:lnTo>
                  <a:lnTo>
                    <a:pt x="435" y="25"/>
                  </a:lnTo>
                  <a:lnTo>
                    <a:pt x="436" y="19"/>
                  </a:lnTo>
                  <a:lnTo>
                    <a:pt x="440" y="24"/>
                  </a:lnTo>
                  <a:lnTo>
                    <a:pt x="441" y="20"/>
                  </a:lnTo>
                  <a:lnTo>
                    <a:pt x="445" y="19"/>
                  </a:lnTo>
                  <a:lnTo>
                    <a:pt x="448" y="25"/>
                  </a:lnTo>
                  <a:lnTo>
                    <a:pt x="450" y="17"/>
                  </a:lnTo>
                  <a:lnTo>
                    <a:pt x="453" y="22"/>
                  </a:lnTo>
                  <a:lnTo>
                    <a:pt x="456" y="25"/>
                  </a:lnTo>
                  <a:lnTo>
                    <a:pt x="458" y="24"/>
                  </a:lnTo>
                  <a:lnTo>
                    <a:pt x="461" y="15"/>
                  </a:lnTo>
                  <a:lnTo>
                    <a:pt x="465" y="20"/>
                  </a:lnTo>
                  <a:lnTo>
                    <a:pt x="466" y="22"/>
                  </a:lnTo>
                  <a:lnTo>
                    <a:pt x="470" y="14"/>
                  </a:lnTo>
                  <a:lnTo>
                    <a:pt x="471" y="22"/>
                  </a:lnTo>
                  <a:lnTo>
                    <a:pt x="475" y="20"/>
                  </a:lnTo>
                  <a:lnTo>
                    <a:pt x="478" y="24"/>
                  </a:lnTo>
                  <a:lnTo>
                    <a:pt x="480" y="12"/>
                  </a:lnTo>
                  <a:lnTo>
                    <a:pt x="483" y="24"/>
                  </a:lnTo>
                  <a:lnTo>
                    <a:pt x="485" y="20"/>
                  </a:lnTo>
                  <a:lnTo>
                    <a:pt x="488" y="17"/>
                  </a:lnTo>
                  <a:lnTo>
                    <a:pt x="491" y="17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50613" name="Object 43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1052527"/>
              </p:ext>
            </p:extLst>
          </p:nvPr>
        </p:nvGraphicFramePr>
        <p:xfrm>
          <a:off x="5200650" y="474663"/>
          <a:ext cx="3681413" cy="7137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0671" name="Document" r:id="rId5" imgW="2280215" imgH="4410518" progId="Word.Document.8">
                  <p:embed/>
                </p:oleObj>
              </mc:Choice>
              <mc:Fallback>
                <p:oleObj name="Document" r:id="rId5" imgW="2280215" imgH="4410518" progId="Word.Document.8">
                  <p:embed/>
                  <p:pic>
                    <p:nvPicPr>
                      <p:cNvPr id="0" name="Object 4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00650" y="474663"/>
                        <a:ext cx="3681413" cy="7137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2318" y="0"/>
            <a:ext cx="5299364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120613" y="6340678"/>
            <a:ext cx="510909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The rotation speed of the solar surface is 2km/s.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2362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2318" y="0"/>
            <a:ext cx="529936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573484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2318" y="0"/>
            <a:ext cx="529936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95956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458" name="Object 2"/>
          <p:cNvGraphicFramePr>
            <a:graphicFrameLocks noChangeAspect="1"/>
          </p:cNvGraphicFramePr>
          <p:nvPr/>
        </p:nvGraphicFramePr>
        <p:xfrm>
          <a:off x="752475" y="115888"/>
          <a:ext cx="7835900" cy="914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742" name="Document" r:id="rId4" imgW="5261999" imgH="757986" progId="Word.Document.8">
                  <p:embed/>
                </p:oleObj>
              </mc:Choice>
              <mc:Fallback>
                <p:oleObj name="Document" r:id="rId4" imgW="5261999" imgH="757986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2475" y="115888"/>
                        <a:ext cx="7835900" cy="914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9459" name="Group 3"/>
          <p:cNvGrpSpPr>
            <a:grpSpLocks/>
          </p:cNvGrpSpPr>
          <p:nvPr/>
        </p:nvGrpSpPr>
        <p:grpSpPr bwMode="auto">
          <a:xfrm>
            <a:off x="323850" y="1196975"/>
            <a:ext cx="4705350" cy="5661025"/>
            <a:chOff x="503" y="754"/>
            <a:chExt cx="2665" cy="3354"/>
          </a:xfrm>
        </p:grpSpPr>
        <p:sp>
          <p:nvSpPr>
            <p:cNvPr id="19460" name="AutoShape 4"/>
            <p:cNvSpPr>
              <a:spLocks noChangeAspect="1" noChangeArrowheads="1" noTextEdit="1"/>
            </p:cNvSpPr>
            <p:nvPr/>
          </p:nvSpPr>
          <p:spPr bwMode="auto">
            <a:xfrm>
              <a:off x="612" y="754"/>
              <a:ext cx="2452" cy="33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9461" name="Picture 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" y="1176"/>
              <a:ext cx="2453" cy="24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462" name="Freeform 6"/>
            <p:cNvSpPr>
              <a:spLocks/>
            </p:cNvSpPr>
            <p:nvPr/>
          </p:nvSpPr>
          <p:spPr bwMode="auto">
            <a:xfrm>
              <a:off x="503" y="780"/>
              <a:ext cx="73" cy="95"/>
            </a:xfrm>
            <a:custGeom>
              <a:avLst/>
              <a:gdLst>
                <a:gd name="T0" fmla="*/ 12 w 73"/>
                <a:gd name="T1" fmla="*/ 61 h 95"/>
                <a:gd name="T2" fmla="*/ 16 w 73"/>
                <a:gd name="T3" fmla="*/ 73 h 95"/>
                <a:gd name="T4" fmla="*/ 22 w 73"/>
                <a:gd name="T5" fmla="*/ 79 h 95"/>
                <a:gd name="T6" fmla="*/ 32 w 73"/>
                <a:gd name="T7" fmla="*/ 83 h 95"/>
                <a:gd name="T8" fmla="*/ 45 w 73"/>
                <a:gd name="T9" fmla="*/ 84 h 95"/>
                <a:gd name="T10" fmla="*/ 55 w 73"/>
                <a:gd name="T11" fmla="*/ 79 h 95"/>
                <a:gd name="T12" fmla="*/ 60 w 73"/>
                <a:gd name="T13" fmla="*/ 72 h 95"/>
                <a:gd name="T14" fmla="*/ 60 w 73"/>
                <a:gd name="T15" fmla="*/ 65 h 95"/>
                <a:gd name="T16" fmla="*/ 55 w 73"/>
                <a:gd name="T17" fmla="*/ 57 h 95"/>
                <a:gd name="T18" fmla="*/ 48 w 73"/>
                <a:gd name="T19" fmla="*/ 55 h 95"/>
                <a:gd name="T20" fmla="*/ 35 w 73"/>
                <a:gd name="T21" fmla="*/ 51 h 95"/>
                <a:gd name="T22" fmla="*/ 22 w 73"/>
                <a:gd name="T23" fmla="*/ 48 h 95"/>
                <a:gd name="T24" fmla="*/ 13 w 73"/>
                <a:gd name="T25" fmla="*/ 43 h 95"/>
                <a:gd name="T26" fmla="*/ 7 w 73"/>
                <a:gd name="T27" fmla="*/ 37 h 95"/>
                <a:gd name="T28" fmla="*/ 5 w 73"/>
                <a:gd name="T29" fmla="*/ 25 h 95"/>
                <a:gd name="T30" fmla="*/ 8 w 73"/>
                <a:gd name="T31" fmla="*/ 12 h 95"/>
                <a:gd name="T32" fmla="*/ 15 w 73"/>
                <a:gd name="T33" fmla="*/ 5 h 95"/>
                <a:gd name="T34" fmla="*/ 28 w 73"/>
                <a:gd name="T35" fmla="*/ 0 h 95"/>
                <a:gd name="T36" fmla="*/ 43 w 73"/>
                <a:gd name="T37" fmla="*/ 0 h 95"/>
                <a:gd name="T38" fmla="*/ 54 w 73"/>
                <a:gd name="T39" fmla="*/ 3 h 95"/>
                <a:gd name="T40" fmla="*/ 62 w 73"/>
                <a:gd name="T41" fmla="*/ 8 h 95"/>
                <a:gd name="T42" fmla="*/ 69 w 73"/>
                <a:gd name="T43" fmla="*/ 17 h 95"/>
                <a:gd name="T44" fmla="*/ 71 w 73"/>
                <a:gd name="T45" fmla="*/ 28 h 95"/>
                <a:gd name="T46" fmla="*/ 58 w 73"/>
                <a:gd name="T47" fmla="*/ 22 h 95"/>
                <a:gd name="T48" fmla="*/ 53 w 73"/>
                <a:gd name="T49" fmla="*/ 14 h 95"/>
                <a:gd name="T50" fmla="*/ 43 w 73"/>
                <a:gd name="T51" fmla="*/ 11 h 95"/>
                <a:gd name="T52" fmla="*/ 31 w 73"/>
                <a:gd name="T53" fmla="*/ 11 h 95"/>
                <a:gd name="T54" fmla="*/ 22 w 73"/>
                <a:gd name="T55" fmla="*/ 14 h 95"/>
                <a:gd name="T56" fmla="*/ 17 w 73"/>
                <a:gd name="T57" fmla="*/ 21 h 95"/>
                <a:gd name="T58" fmla="*/ 17 w 73"/>
                <a:gd name="T59" fmla="*/ 27 h 95"/>
                <a:gd name="T60" fmla="*/ 20 w 73"/>
                <a:gd name="T61" fmla="*/ 33 h 95"/>
                <a:gd name="T62" fmla="*/ 26 w 73"/>
                <a:gd name="T63" fmla="*/ 35 h 95"/>
                <a:gd name="T64" fmla="*/ 38 w 73"/>
                <a:gd name="T65" fmla="*/ 39 h 95"/>
                <a:gd name="T66" fmla="*/ 58 w 73"/>
                <a:gd name="T67" fmla="*/ 45 h 95"/>
                <a:gd name="T68" fmla="*/ 66 w 73"/>
                <a:gd name="T69" fmla="*/ 51 h 95"/>
                <a:gd name="T70" fmla="*/ 71 w 73"/>
                <a:gd name="T71" fmla="*/ 59 h 95"/>
                <a:gd name="T72" fmla="*/ 73 w 73"/>
                <a:gd name="T73" fmla="*/ 67 h 95"/>
                <a:gd name="T74" fmla="*/ 71 w 73"/>
                <a:gd name="T75" fmla="*/ 77 h 95"/>
                <a:gd name="T76" fmla="*/ 66 w 73"/>
                <a:gd name="T77" fmla="*/ 86 h 95"/>
                <a:gd name="T78" fmla="*/ 58 w 73"/>
                <a:gd name="T79" fmla="*/ 92 h 95"/>
                <a:gd name="T80" fmla="*/ 45 w 73"/>
                <a:gd name="T81" fmla="*/ 95 h 95"/>
                <a:gd name="T82" fmla="*/ 28 w 73"/>
                <a:gd name="T83" fmla="*/ 94 h 95"/>
                <a:gd name="T84" fmla="*/ 13 w 73"/>
                <a:gd name="T85" fmla="*/ 88 h 95"/>
                <a:gd name="T86" fmla="*/ 6 w 73"/>
                <a:gd name="T87" fmla="*/ 79 h 95"/>
                <a:gd name="T88" fmla="*/ 1 w 73"/>
                <a:gd name="T89" fmla="*/ 6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95">
                  <a:moveTo>
                    <a:pt x="0" y="61"/>
                  </a:moveTo>
                  <a:lnTo>
                    <a:pt x="12" y="61"/>
                  </a:lnTo>
                  <a:lnTo>
                    <a:pt x="13" y="68"/>
                  </a:lnTo>
                  <a:lnTo>
                    <a:pt x="16" y="73"/>
                  </a:lnTo>
                  <a:lnTo>
                    <a:pt x="18" y="77"/>
                  </a:lnTo>
                  <a:lnTo>
                    <a:pt x="22" y="79"/>
                  </a:lnTo>
                  <a:lnTo>
                    <a:pt x="26" y="82"/>
                  </a:lnTo>
                  <a:lnTo>
                    <a:pt x="32" y="83"/>
                  </a:lnTo>
                  <a:lnTo>
                    <a:pt x="39" y="84"/>
                  </a:lnTo>
                  <a:lnTo>
                    <a:pt x="45" y="84"/>
                  </a:lnTo>
                  <a:lnTo>
                    <a:pt x="51" y="82"/>
                  </a:lnTo>
                  <a:lnTo>
                    <a:pt x="55" y="79"/>
                  </a:lnTo>
                  <a:lnTo>
                    <a:pt x="59" y="76"/>
                  </a:lnTo>
                  <a:lnTo>
                    <a:pt x="60" y="72"/>
                  </a:lnTo>
                  <a:lnTo>
                    <a:pt x="61" y="68"/>
                  </a:lnTo>
                  <a:lnTo>
                    <a:pt x="60" y="65"/>
                  </a:lnTo>
                  <a:lnTo>
                    <a:pt x="59" y="61"/>
                  </a:lnTo>
                  <a:lnTo>
                    <a:pt x="55" y="57"/>
                  </a:lnTo>
                  <a:lnTo>
                    <a:pt x="50" y="55"/>
                  </a:lnTo>
                  <a:lnTo>
                    <a:pt x="48" y="55"/>
                  </a:lnTo>
                  <a:lnTo>
                    <a:pt x="42" y="52"/>
                  </a:lnTo>
                  <a:lnTo>
                    <a:pt x="35" y="51"/>
                  </a:lnTo>
                  <a:lnTo>
                    <a:pt x="28" y="49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3" y="43"/>
                  </a:lnTo>
                  <a:lnTo>
                    <a:pt x="11" y="40"/>
                  </a:lnTo>
                  <a:lnTo>
                    <a:pt x="7" y="37"/>
                  </a:lnTo>
                  <a:lnTo>
                    <a:pt x="5" y="32"/>
                  </a:lnTo>
                  <a:lnTo>
                    <a:pt x="5" y="25"/>
                  </a:lnTo>
                  <a:lnTo>
                    <a:pt x="6" y="18"/>
                  </a:lnTo>
                  <a:lnTo>
                    <a:pt x="8" y="12"/>
                  </a:lnTo>
                  <a:lnTo>
                    <a:pt x="11" y="8"/>
                  </a:lnTo>
                  <a:lnTo>
                    <a:pt x="15" y="5"/>
                  </a:lnTo>
                  <a:lnTo>
                    <a:pt x="20" y="2"/>
                  </a:lnTo>
                  <a:lnTo>
                    <a:pt x="28" y="0"/>
                  </a:lnTo>
                  <a:lnTo>
                    <a:pt x="37" y="0"/>
                  </a:lnTo>
                  <a:lnTo>
                    <a:pt x="43" y="0"/>
                  </a:lnTo>
                  <a:lnTo>
                    <a:pt x="49" y="1"/>
                  </a:lnTo>
                  <a:lnTo>
                    <a:pt x="54" y="3"/>
                  </a:lnTo>
                  <a:lnTo>
                    <a:pt x="59" y="6"/>
                  </a:lnTo>
                  <a:lnTo>
                    <a:pt x="62" y="8"/>
                  </a:lnTo>
                  <a:lnTo>
                    <a:pt x="66" y="13"/>
                  </a:lnTo>
                  <a:lnTo>
                    <a:pt x="69" y="17"/>
                  </a:lnTo>
                  <a:lnTo>
                    <a:pt x="70" y="22"/>
                  </a:lnTo>
                  <a:lnTo>
                    <a:pt x="71" y="28"/>
                  </a:lnTo>
                  <a:lnTo>
                    <a:pt x="59" y="28"/>
                  </a:lnTo>
                  <a:lnTo>
                    <a:pt x="58" y="22"/>
                  </a:lnTo>
                  <a:lnTo>
                    <a:pt x="55" y="18"/>
                  </a:lnTo>
                  <a:lnTo>
                    <a:pt x="53" y="14"/>
                  </a:lnTo>
                  <a:lnTo>
                    <a:pt x="49" y="12"/>
                  </a:lnTo>
                  <a:lnTo>
                    <a:pt x="43" y="11"/>
                  </a:lnTo>
                  <a:lnTo>
                    <a:pt x="37" y="11"/>
                  </a:lnTo>
                  <a:lnTo>
                    <a:pt x="31" y="11"/>
                  </a:lnTo>
                  <a:lnTo>
                    <a:pt x="26" y="12"/>
                  </a:lnTo>
                  <a:lnTo>
                    <a:pt x="22" y="14"/>
                  </a:lnTo>
                  <a:lnTo>
                    <a:pt x="18" y="17"/>
                  </a:lnTo>
                  <a:lnTo>
                    <a:pt x="17" y="21"/>
                  </a:lnTo>
                  <a:lnTo>
                    <a:pt x="17" y="24"/>
                  </a:lnTo>
                  <a:lnTo>
                    <a:pt x="17" y="27"/>
                  </a:lnTo>
                  <a:lnTo>
                    <a:pt x="18" y="30"/>
                  </a:lnTo>
                  <a:lnTo>
                    <a:pt x="20" y="33"/>
                  </a:lnTo>
                  <a:lnTo>
                    <a:pt x="22" y="34"/>
                  </a:lnTo>
                  <a:lnTo>
                    <a:pt x="26" y="35"/>
                  </a:lnTo>
                  <a:lnTo>
                    <a:pt x="32" y="38"/>
                  </a:lnTo>
                  <a:lnTo>
                    <a:pt x="38" y="39"/>
                  </a:lnTo>
                  <a:lnTo>
                    <a:pt x="50" y="43"/>
                  </a:lnTo>
                  <a:lnTo>
                    <a:pt x="58" y="45"/>
                  </a:lnTo>
                  <a:lnTo>
                    <a:pt x="62" y="48"/>
                  </a:lnTo>
                  <a:lnTo>
                    <a:pt x="66" y="51"/>
                  </a:lnTo>
                  <a:lnTo>
                    <a:pt x="70" y="55"/>
                  </a:lnTo>
                  <a:lnTo>
                    <a:pt x="71" y="59"/>
                  </a:lnTo>
                  <a:lnTo>
                    <a:pt x="73" y="62"/>
                  </a:lnTo>
                  <a:lnTo>
                    <a:pt x="73" y="67"/>
                  </a:lnTo>
                  <a:lnTo>
                    <a:pt x="72" y="72"/>
                  </a:lnTo>
                  <a:lnTo>
                    <a:pt x="71" y="77"/>
                  </a:lnTo>
                  <a:lnTo>
                    <a:pt x="69" y="82"/>
                  </a:lnTo>
                  <a:lnTo>
                    <a:pt x="66" y="86"/>
                  </a:lnTo>
                  <a:lnTo>
                    <a:pt x="62" y="89"/>
                  </a:lnTo>
                  <a:lnTo>
                    <a:pt x="58" y="92"/>
                  </a:lnTo>
                  <a:lnTo>
                    <a:pt x="51" y="94"/>
                  </a:lnTo>
                  <a:lnTo>
                    <a:pt x="45" y="95"/>
                  </a:lnTo>
                  <a:lnTo>
                    <a:pt x="39" y="95"/>
                  </a:lnTo>
                  <a:lnTo>
                    <a:pt x="28" y="94"/>
                  </a:lnTo>
                  <a:lnTo>
                    <a:pt x="18" y="92"/>
                  </a:lnTo>
                  <a:lnTo>
                    <a:pt x="13" y="88"/>
                  </a:lnTo>
                  <a:lnTo>
                    <a:pt x="8" y="84"/>
                  </a:lnTo>
                  <a:lnTo>
                    <a:pt x="6" y="79"/>
                  </a:lnTo>
                  <a:lnTo>
                    <a:pt x="2" y="73"/>
                  </a:lnTo>
                  <a:lnTo>
                    <a:pt x="1" y="68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3" name="Freeform 7"/>
            <p:cNvSpPr>
              <a:spLocks noEditPoints="1"/>
            </p:cNvSpPr>
            <p:nvPr/>
          </p:nvSpPr>
          <p:spPr bwMode="auto">
            <a:xfrm>
              <a:off x="592" y="781"/>
              <a:ext cx="13" cy="93"/>
            </a:xfrm>
            <a:custGeom>
              <a:avLst/>
              <a:gdLst>
                <a:gd name="T0" fmla="*/ 0 w 13"/>
                <a:gd name="T1" fmla="*/ 12 h 93"/>
                <a:gd name="T2" fmla="*/ 0 w 13"/>
                <a:gd name="T3" fmla="*/ 0 h 93"/>
                <a:gd name="T4" fmla="*/ 13 w 13"/>
                <a:gd name="T5" fmla="*/ 0 h 93"/>
                <a:gd name="T6" fmla="*/ 13 w 13"/>
                <a:gd name="T7" fmla="*/ 12 h 93"/>
                <a:gd name="T8" fmla="*/ 0 w 13"/>
                <a:gd name="T9" fmla="*/ 12 h 93"/>
                <a:gd name="T10" fmla="*/ 0 w 13"/>
                <a:gd name="T11" fmla="*/ 93 h 93"/>
                <a:gd name="T12" fmla="*/ 0 w 13"/>
                <a:gd name="T13" fmla="*/ 26 h 93"/>
                <a:gd name="T14" fmla="*/ 13 w 13"/>
                <a:gd name="T15" fmla="*/ 26 h 93"/>
                <a:gd name="T16" fmla="*/ 13 w 13"/>
                <a:gd name="T17" fmla="*/ 93 h 93"/>
                <a:gd name="T18" fmla="*/ 0 w 13"/>
                <a:gd name="T19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93">
                  <a:moveTo>
                    <a:pt x="0" y="12"/>
                  </a:moveTo>
                  <a:lnTo>
                    <a:pt x="0" y="0"/>
                  </a:lnTo>
                  <a:lnTo>
                    <a:pt x="13" y="0"/>
                  </a:lnTo>
                  <a:lnTo>
                    <a:pt x="13" y="12"/>
                  </a:lnTo>
                  <a:lnTo>
                    <a:pt x="0" y="12"/>
                  </a:lnTo>
                  <a:close/>
                  <a:moveTo>
                    <a:pt x="0" y="93"/>
                  </a:moveTo>
                  <a:lnTo>
                    <a:pt x="0" y="26"/>
                  </a:lnTo>
                  <a:lnTo>
                    <a:pt x="13" y="26"/>
                  </a:lnTo>
                  <a:lnTo>
                    <a:pt x="13" y="93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4" name="Freeform 8"/>
            <p:cNvSpPr>
              <a:spLocks/>
            </p:cNvSpPr>
            <p:nvPr/>
          </p:nvSpPr>
          <p:spPr bwMode="auto">
            <a:xfrm>
              <a:off x="621" y="805"/>
              <a:ext cx="52" cy="69"/>
            </a:xfrm>
            <a:custGeom>
              <a:avLst/>
              <a:gdLst>
                <a:gd name="T0" fmla="*/ 0 w 52"/>
                <a:gd name="T1" fmla="*/ 69 h 69"/>
                <a:gd name="T2" fmla="*/ 0 w 52"/>
                <a:gd name="T3" fmla="*/ 2 h 69"/>
                <a:gd name="T4" fmla="*/ 12 w 52"/>
                <a:gd name="T5" fmla="*/ 2 h 69"/>
                <a:gd name="T6" fmla="*/ 12 w 52"/>
                <a:gd name="T7" fmla="*/ 12 h 69"/>
                <a:gd name="T8" fmla="*/ 16 w 52"/>
                <a:gd name="T9" fmla="*/ 7 h 69"/>
                <a:gd name="T10" fmla="*/ 20 w 52"/>
                <a:gd name="T11" fmla="*/ 3 h 69"/>
                <a:gd name="T12" fmla="*/ 25 w 52"/>
                <a:gd name="T13" fmla="*/ 0 h 69"/>
                <a:gd name="T14" fmla="*/ 31 w 52"/>
                <a:gd name="T15" fmla="*/ 0 h 69"/>
                <a:gd name="T16" fmla="*/ 36 w 52"/>
                <a:gd name="T17" fmla="*/ 0 h 69"/>
                <a:gd name="T18" fmla="*/ 41 w 52"/>
                <a:gd name="T19" fmla="*/ 2 h 69"/>
                <a:gd name="T20" fmla="*/ 46 w 52"/>
                <a:gd name="T21" fmla="*/ 4 h 69"/>
                <a:gd name="T22" fmla="*/ 49 w 52"/>
                <a:gd name="T23" fmla="*/ 8 h 69"/>
                <a:gd name="T24" fmla="*/ 51 w 52"/>
                <a:gd name="T25" fmla="*/ 12 h 69"/>
                <a:gd name="T26" fmla="*/ 52 w 52"/>
                <a:gd name="T27" fmla="*/ 16 h 69"/>
                <a:gd name="T28" fmla="*/ 52 w 52"/>
                <a:gd name="T29" fmla="*/ 19 h 69"/>
                <a:gd name="T30" fmla="*/ 52 w 52"/>
                <a:gd name="T31" fmla="*/ 23 h 69"/>
                <a:gd name="T32" fmla="*/ 52 w 52"/>
                <a:gd name="T33" fmla="*/ 27 h 69"/>
                <a:gd name="T34" fmla="*/ 52 w 52"/>
                <a:gd name="T35" fmla="*/ 69 h 69"/>
                <a:gd name="T36" fmla="*/ 40 w 52"/>
                <a:gd name="T37" fmla="*/ 69 h 69"/>
                <a:gd name="T38" fmla="*/ 40 w 52"/>
                <a:gd name="T39" fmla="*/ 29 h 69"/>
                <a:gd name="T40" fmla="*/ 40 w 52"/>
                <a:gd name="T41" fmla="*/ 23 h 69"/>
                <a:gd name="T42" fmla="*/ 39 w 52"/>
                <a:gd name="T43" fmla="*/ 19 h 69"/>
                <a:gd name="T44" fmla="*/ 38 w 52"/>
                <a:gd name="T45" fmla="*/ 15 h 69"/>
                <a:gd name="T46" fmla="*/ 35 w 52"/>
                <a:gd name="T47" fmla="*/ 13 h 69"/>
                <a:gd name="T48" fmla="*/ 31 w 52"/>
                <a:gd name="T49" fmla="*/ 12 h 69"/>
                <a:gd name="T50" fmla="*/ 28 w 52"/>
                <a:gd name="T51" fmla="*/ 10 h 69"/>
                <a:gd name="T52" fmla="*/ 24 w 52"/>
                <a:gd name="T53" fmla="*/ 12 h 69"/>
                <a:gd name="T54" fmla="*/ 20 w 52"/>
                <a:gd name="T55" fmla="*/ 13 h 69"/>
                <a:gd name="T56" fmla="*/ 17 w 52"/>
                <a:gd name="T57" fmla="*/ 15 h 69"/>
                <a:gd name="T58" fmla="*/ 14 w 52"/>
                <a:gd name="T59" fmla="*/ 18 h 69"/>
                <a:gd name="T60" fmla="*/ 13 w 52"/>
                <a:gd name="T61" fmla="*/ 23 h 69"/>
                <a:gd name="T62" fmla="*/ 12 w 52"/>
                <a:gd name="T63" fmla="*/ 26 h 69"/>
                <a:gd name="T64" fmla="*/ 12 w 52"/>
                <a:gd name="T65" fmla="*/ 32 h 69"/>
                <a:gd name="T66" fmla="*/ 12 w 52"/>
                <a:gd name="T67" fmla="*/ 69 h 69"/>
                <a:gd name="T68" fmla="*/ 0 w 52"/>
                <a:gd name="T6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" h="69">
                  <a:moveTo>
                    <a:pt x="0" y="69"/>
                  </a:moveTo>
                  <a:lnTo>
                    <a:pt x="0" y="2"/>
                  </a:lnTo>
                  <a:lnTo>
                    <a:pt x="12" y="2"/>
                  </a:lnTo>
                  <a:lnTo>
                    <a:pt x="12" y="12"/>
                  </a:lnTo>
                  <a:lnTo>
                    <a:pt x="16" y="7"/>
                  </a:lnTo>
                  <a:lnTo>
                    <a:pt x="20" y="3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1" y="2"/>
                  </a:lnTo>
                  <a:lnTo>
                    <a:pt x="46" y="4"/>
                  </a:lnTo>
                  <a:lnTo>
                    <a:pt x="49" y="8"/>
                  </a:lnTo>
                  <a:lnTo>
                    <a:pt x="51" y="12"/>
                  </a:lnTo>
                  <a:lnTo>
                    <a:pt x="52" y="16"/>
                  </a:lnTo>
                  <a:lnTo>
                    <a:pt x="52" y="19"/>
                  </a:lnTo>
                  <a:lnTo>
                    <a:pt x="52" y="23"/>
                  </a:lnTo>
                  <a:lnTo>
                    <a:pt x="52" y="27"/>
                  </a:lnTo>
                  <a:lnTo>
                    <a:pt x="52" y="69"/>
                  </a:lnTo>
                  <a:lnTo>
                    <a:pt x="40" y="69"/>
                  </a:lnTo>
                  <a:lnTo>
                    <a:pt x="40" y="29"/>
                  </a:lnTo>
                  <a:lnTo>
                    <a:pt x="40" y="23"/>
                  </a:lnTo>
                  <a:lnTo>
                    <a:pt x="39" y="19"/>
                  </a:lnTo>
                  <a:lnTo>
                    <a:pt x="38" y="15"/>
                  </a:lnTo>
                  <a:lnTo>
                    <a:pt x="35" y="13"/>
                  </a:lnTo>
                  <a:lnTo>
                    <a:pt x="31" y="12"/>
                  </a:lnTo>
                  <a:lnTo>
                    <a:pt x="28" y="10"/>
                  </a:lnTo>
                  <a:lnTo>
                    <a:pt x="24" y="12"/>
                  </a:lnTo>
                  <a:lnTo>
                    <a:pt x="20" y="13"/>
                  </a:lnTo>
                  <a:lnTo>
                    <a:pt x="17" y="15"/>
                  </a:lnTo>
                  <a:lnTo>
                    <a:pt x="14" y="18"/>
                  </a:lnTo>
                  <a:lnTo>
                    <a:pt x="13" y="23"/>
                  </a:lnTo>
                  <a:lnTo>
                    <a:pt x="12" y="26"/>
                  </a:lnTo>
                  <a:lnTo>
                    <a:pt x="12" y="32"/>
                  </a:lnTo>
                  <a:lnTo>
                    <a:pt x="12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5" name="Freeform 9"/>
            <p:cNvSpPr>
              <a:spLocks noEditPoints="1"/>
            </p:cNvSpPr>
            <p:nvPr/>
          </p:nvSpPr>
          <p:spPr bwMode="auto">
            <a:xfrm>
              <a:off x="687" y="805"/>
              <a:ext cx="57" cy="96"/>
            </a:xfrm>
            <a:custGeom>
              <a:avLst/>
              <a:gdLst>
                <a:gd name="T0" fmla="*/ 13 w 57"/>
                <a:gd name="T1" fmla="*/ 75 h 96"/>
                <a:gd name="T2" fmla="*/ 17 w 57"/>
                <a:gd name="T3" fmla="*/ 83 h 96"/>
                <a:gd name="T4" fmla="*/ 23 w 57"/>
                <a:gd name="T5" fmla="*/ 85 h 96"/>
                <a:gd name="T6" fmla="*/ 33 w 57"/>
                <a:gd name="T7" fmla="*/ 85 h 96"/>
                <a:gd name="T8" fmla="*/ 39 w 57"/>
                <a:gd name="T9" fmla="*/ 83 h 96"/>
                <a:gd name="T10" fmla="*/ 44 w 57"/>
                <a:gd name="T11" fmla="*/ 78 h 96"/>
                <a:gd name="T12" fmla="*/ 45 w 57"/>
                <a:gd name="T13" fmla="*/ 72 h 96"/>
                <a:gd name="T14" fmla="*/ 45 w 57"/>
                <a:gd name="T15" fmla="*/ 61 h 96"/>
                <a:gd name="T16" fmla="*/ 38 w 57"/>
                <a:gd name="T17" fmla="*/ 67 h 96"/>
                <a:gd name="T18" fmla="*/ 28 w 57"/>
                <a:gd name="T19" fmla="*/ 69 h 96"/>
                <a:gd name="T20" fmla="*/ 7 w 57"/>
                <a:gd name="T21" fmla="*/ 59 h 96"/>
                <a:gd name="T22" fmla="*/ 0 w 57"/>
                <a:gd name="T23" fmla="*/ 35 h 96"/>
                <a:gd name="T24" fmla="*/ 3 w 57"/>
                <a:gd name="T25" fmla="*/ 18 h 96"/>
                <a:gd name="T26" fmla="*/ 8 w 57"/>
                <a:gd name="T27" fmla="*/ 8 h 96"/>
                <a:gd name="T28" fmla="*/ 17 w 57"/>
                <a:gd name="T29" fmla="*/ 2 h 96"/>
                <a:gd name="T30" fmla="*/ 27 w 57"/>
                <a:gd name="T31" fmla="*/ 0 h 96"/>
                <a:gd name="T32" fmla="*/ 38 w 57"/>
                <a:gd name="T33" fmla="*/ 3 h 96"/>
                <a:gd name="T34" fmla="*/ 45 w 57"/>
                <a:gd name="T35" fmla="*/ 9 h 96"/>
                <a:gd name="T36" fmla="*/ 57 w 57"/>
                <a:gd name="T37" fmla="*/ 2 h 96"/>
                <a:gd name="T38" fmla="*/ 57 w 57"/>
                <a:gd name="T39" fmla="*/ 73 h 96"/>
                <a:gd name="T40" fmla="*/ 53 w 57"/>
                <a:gd name="T41" fmla="*/ 86 h 96"/>
                <a:gd name="T42" fmla="*/ 45 w 57"/>
                <a:gd name="T43" fmla="*/ 92 h 96"/>
                <a:gd name="T44" fmla="*/ 34 w 57"/>
                <a:gd name="T45" fmla="*/ 95 h 96"/>
                <a:gd name="T46" fmla="*/ 21 w 57"/>
                <a:gd name="T47" fmla="*/ 95 h 96"/>
                <a:gd name="T48" fmla="*/ 8 w 57"/>
                <a:gd name="T49" fmla="*/ 90 h 96"/>
                <a:gd name="T50" fmla="*/ 3 w 57"/>
                <a:gd name="T51" fmla="*/ 84 h 96"/>
                <a:gd name="T52" fmla="*/ 1 w 57"/>
                <a:gd name="T53" fmla="*/ 74 h 96"/>
                <a:gd name="T54" fmla="*/ 12 w 57"/>
                <a:gd name="T55" fmla="*/ 40 h 96"/>
                <a:gd name="T56" fmla="*/ 14 w 57"/>
                <a:gd name="T57" fmla="*/ 50 h 96"/>
                <a:gd name="T58" fmla="*/ 21 w 57"/>
                <a:gd name="T59" fmla="*/ 56 h 96"/>
                <a:gd name="T60" fmla="*/ 29 w 57"/>
                <a:gd name="T61" fmla="*/ 58 h 96"/>
                <a:gd name="T62" fmla="*/ 38 w 57"/>
                <a:gd name="T63" fmla="*/ 56 h 96"/>
                <a:gd name="T64" fmla="*/ 43 w 57"/>
                <a:gd name="T65" fmla="*/ 50 h 96"/>
                <a:gd name="T66" fmla="*/ 45 w 57"/>
                <a:gd name="T67" fmla="*/ 40 h 96"/>
                <a:gd name="T68" fmla="*/ 45 w 57"/>
                <a:gd name="T69" fmla="*/ 27 h 96"/>
                <a:gd name="T70" fmla="*/ 40 w 57"/>
                <a:gd name="T71" fmla="*/ 16 h 96"/>
                <a:gd name="T72" fmla="*/ 33 w 57"/>
                <a:gd name="T73" fmla="*/ 12 h 96"/>
                <a:gd name="T74" fmla="*/ 24 w 57"/>
                <a:gd name="T75" fmla="*/ 12 h 96"/>
                <a:gd name="T76" fmla="*/ 17 w 57"/>
                <a:gd name="T77" fmla="*/ 16 h 96"/>
                <a:gd name="T78" fmla="*/ 12 w 57"/>
                <a:gd name="T79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7" h="96">
                  <a:moveTo>
                    <a:pt x="1" y="74"/>
                  </a:moveTo>
                  <a:lnTo>
                    <a:pt x="13" y="75"/>
                  </a:lnTo>
                  <a:lnTo>
                    <a:pt x="14" y="79"/>
                  </a:lnTo>
                  <a:lnTo>
                    <a:pt x="17" y="83"/>
                  </a:lnTo>
                  <a:lnTo>
                    <a:pt x="19" y="84"/>
                  </a:lnTo>
                  <a:lnTo>
                    <a:pt x="23" y="85"/>
                  </a:lnTo>
                  <a:lnTo>
                    <a:pt x="28" y="85"/>
                  </a:lnTo>
                  <a:lnTo>
                    <a:pt x="33" y="85"/>
                  </a:lnTo>
                  <a:lnTo>
                    <a:pt x="37" y="84"/>
                  </a:lnTo>
                  <a:lnTo>
                    <a:pt x="39" y="83"/>
                  </a:lnTo>
                  <a:lnTo>
                    <a:pt x="41" y="80"/>
                  </a:lnTo>
                  <a:lnTo>
                    <a:pt x="44" y="78"/>
                  </a:lnTo>
                  <a:lnTo>
                    <a:pt x="45" y="74"/>
                  </a:lnTo>
                  <a:lnTo>
                    <a:pt x="45" y="72"/>
                  </a:lnTo>
                  <a:lnTo>
                    <a:pt x="45" y="67"/>
                  </a:lnTo>
                  <a:lnTo>
                    <a:pt x="45" y="61"/>
                  </a:lnTo>
                  <a:lnTo>
                    <a:pt x="41" y="64"/>
                  </a:lnTo>
                  <a:lnTo>
                    <a:pt x="38" y="67"/>
                  </a:lnTo>
                  <a:lnTo>
                    <a:pt x="33" y="68"/>
                  </a:lnTo>
                  <a:lnTo>
                    <a:pt x="28" y="69"/>
                  </a:lnTo>
                  <a:lnTo>
                    <a:pt x="16" y="67"/>
                  </a:lnTo>
                  <a:lnTo>
                    <a:pt x="7" y="59"/>
                  </a:lnTo>
                  <a:lnTo>
                    <a:pt x="2" y="48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7" y="2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1" y="5"/>
                  </a:lnTo>
                  <a:lnTo>
                    <a:pt x="45" y="9"/>
                  </a:lnTo>
                  <a:lnTo>
                    <a:pt x="45" y="2"/>
                  </a:lnTo>
                  <a:lnTo>
                    <a:pt x="57" y="2"/>
                  </a:lnTo>
                  <a:lnTo>
                    <a:pt x="57" y="59"/>
                  </a:lnTo>
                  <a:lnTo>
                    <a:pt x="57" y="73"/>
                  </a:lnTo>
                  <a:lnTo>
                    <a:pt x="55" y="81"/>
                  </a:lnTo>
                  <a:lnTo>
                    <a:pt x="53" y="86"/>
                  </a:lnTo>
                  <a:lnTo>
                    <a:pt x="49" y="89"/>
                  </a:lnTo>
                  <a:lnTo>
                    <a:pt x="45" y="92"/>
                  </a:lnTo>
                  <a:lnTo>
                    <a:pt x="40" y="94"/>
                  </a:lnTo>
                  <a:lnTo>
                    <a:pt x="34" y="95"/>
                  </a:lnTo>
                  <a:lnTo>
                    <a:pt x="28" y="96"/>
                  </a:lnTo>
                  <a:lnTo>
                    <a:pt x="21" y="95"/>
                  </a:lnTo>
                  <a:lnTo>
                    <a:pt x="13" y="94"/>
                  </a:lnTo>
                  <a:lnTo>
                    <a:pt x="8" y="90"/>
                  </a:lnTo>
                  <a:lnTo>
                    <a:pt x="5" y="88"/>
                  </a:lnTo>
                  <a:lnTo>
                    <a:pt x="3" y="84"/>
                  </a:lnTo>
                  <a:lnTo>
                    <a:pt x="1" y="79"/>
                  </a:lnTo>
                  <a:lnTo>
                    <a:pt x="1" y="74"/>
                  </a:lnTo>
                  <a:close/>
                  <a:moveTo>
                    <a:pt x="12" y="34"/>
                  </a:moveTo>
                  <a:lnTo>
                    <a:pt x="12" y="40"/>
                  </a:lnTo>
                  <a:lnTo>
                    <a:pt x="13" y="45"/>
                  </a:lnTo>
                  <a:lnTo>
                    <a:pt x="14" y="50"/>
                  </a:lnTo>
                  <a:lnTo>
                    <a:pt x="17" y="52"/>
                  </a:lnTo>
                  <a:lnTo>
                    <a:pt x="21" y="56"/>
                  </a:lnTo>
                  <a:lnTo>
                    <a:pt x="24" y="57"/>
                  </a:lnTo>
                  <a:lnTo>
                    <a:pt x="29" y="58"/>
                  </a:lnTo>
                  <a:lnTo>
                    <a:pt x="33" y="57"/>
                  </a:lnTo>
                  <a:lnTo>
                    <a:pt x="38" y="56"/>
                  </a:lnTo>
                  <a:lnTo>
                    <a:pt x="41" y="52"/>
                  </a:lnTo>
                  <a:lnTo>
                    <a:pt x="43" y="50"/>
                  </a:lnTo>
                  <a:lnTo>
                    <a:pt x="44" y="45"/>
                  </a:lnTo>
                  <a:lnTo>
                    <a:pt x="45" y="40"/>
                  </a:lnTo>
                  <a:lnTo>
                    <a:pt x="45" y="35"/>
                  </a:lnTo>
                  <a:lnTo>
                    <a:pt x="45" y="27"/>
                  </a:lnTo>
                  <a:lnTo>
                    <a:pt x="44" y="21"/>
                  </a:lnTo>
                  <a:lnTo>
                    <a:pt x="40" y="16"/>
                  </a:lnTo>
                  <a:lnTo>
                    <a:pt x="37" y="14"/>
                  </a:lnTo>
                  <a:lnTo>
                    <a:pt x="33" y="12"/>
                  </a:lnTo>
                  <a:lnTo>
                    <a:pt x="29" y="10"/>
                  </a:lnTo>
                  <a:lnTo>
                    <a:pt x="24" y="12"/>
                  </a:lnTo>
                  <a:lnTo>
                    <a:pt x="21" y="14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7"/>
                  </a:lnTo>
                  <a:lnTo>
                    <a:pt x="12" y="3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6" name="Rectangle 10"/>
            <p:cNvSpPr>
              <a:spLocks noChangeArrowheads="1"/>
            </p:cNvSpPr>
            <p:nvPr/>
          </p:nvSpPr>
          <p:spPr bwMode="auto">
            <a:xfrm>
              <a:off x="764" y="781"/>
              <a:ext cx="12" cy="9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7" name="Freeform 11"/>
            <p:cNvSpPr>
              <a:spLocks noEditPoints="1"/>
            </p:cNvSpPr>
            <p:nvPr/>
          </p:nvSpPr>
          <p:spPr bwMode="auto">
            <a:xfrm>
              <a:off x="786" y="805"/>
              <a:ext cx="63" cy="70"/>
            </a:xfrm>
            <a:custGeom>
              <a:avLst/>
              <a:gdLst>
                <a:gd name="T0" fmla="*/ 50 w 63"/>
                <a:gd name="T1" fmla="*/ 48 h 70"/>
                <a:gd name="T2" fmla="*/ 63 w 63"/>
                <a:gd name="T3" fmla="*/ 50 h 70"/>
                <a:gd name="T4" fmla="*/ 60 w 63"/>
                <a:gd name="T5" fmla="*/ 56 h 70"/>
                <a:gd name="T6" fmla="*/ 56 w 63"/>
                <a:gd name="T7" fmla="*/ 61 h 70"/>
                <a:gd name="T8" fmla="*/ 52 w 63"/>
                <a:gd name="T9" fmla="*/ 65 h 70"/>
                <a:gd name="T10" fmla="*/ 47 w 63"/>
                <a:gd name="T11" fmla="*/ 68 h 70"/>
                <a:gd name="T12" fmla="*/ 41 w 63"/>
                <a:gd name="T13" fmla="*/ 69 h 70"/>
                <a:gd name="T14" fmla="*/ 33 w 63"/>
                <a:gd name="T15" fmla="*/ 70 h 70"/>
                <a:gd name="T16" fmla="*/ 20 w 63"/>
                <a:gd name="T17" fmla="*/ 68 h 70"/>
                <a:gd name="T18" fmla="*/ 10 w 63"/>
                <a:gd name="T19" fmla="*/ 61 h 70"/>
                <a:gd name="T20" fmla="*/ 3 w 63"/>
                <a:gd name="T21" fmla="*/ 51 h 70"/>
                <a:gd name="T22" fmla="*/ 0 w 63"/>
                <a:gd name="T23" fmla="*/ 36 h 70"/>
                <a:gd name="T24" fmla="*/ 3 w 63"/>
                <a:gd name="T25" fmla="*/ 20 h 70"/>
                <a:gd name="T26" fmla="*/ 10 w 63"/>
                <a:gd name="T27" fmla="*/ 9 h 70"/>
                <a:gd name="T28" fmla="*/ 20 w 63"/>
                <a:gd name="T29" fmla="*/ 3 h 70"/>
                <a:gd name="T30" fmla="*/ 32 w 63"/>
                <a:gd name="T31" fmla="*/ 0 h 70"/>
                <a:gd name="T32" fmla="*/ 44 w 63"/>
                <a:gd name="T33" fmla="*/ 2 h 70"/>
                <a:gd name="T34" fmla="*/ 54 w 63"/>
                <a:gd name="T35" fmla="*/ 9 h 70"/>
                <a:gd name="T36" fmla="*/ 60 w 63"/>
                <a:gd name="T37" fmla="*/ 20 h 70"/>
                <a:gd name="T38" fmla="*/ 63 w 63"/>
                <a:gd name="T39" fmla="*/ 35 h 70"/>
                <a:gd name="T40" fmla="*/ 63 w 63"/>
                <a:gd name="T41" fmla="*/ 36 h 70"/>
                <a:gd name="T42" fmla="*/ 63 w 63"/>
                <a:gd name="T43" fmla="*/ 37 h 70"/>
                <a:gd name="T44" fmla="*/ 12 w 63"/>
                <a:gd name="T45" fmla="*/ 37 h 70"/>
                <a:gd name="T46" fmla="*/ 14 w 63"/>
                <a:gd name="T47" fmla="*/ 45 h 70"/>
                <a:gd name="T48" fmla="*/ 16 w 63"/>
                <a:gd name="T49" fmla="*/ 50 h 70"/>
                <a:gd name="T50" fmla="*/ 18 w 63"/>
                <a:gd name="T51" fmla="*/ 53 h 70"/>
                <a:gd name="T52" fmla="*/ 23 w 63"/>
                <a:gd name="T53" fmla="*/ 57 h 70"/>
                <a:gd name="T54" fmla="*/ 27 w 63"/>
                <a:gd name="T55" fmla="*/ 59 h 70"/>
                <a:gd name="T56" fmla="*/ 33 w 63"/>
                <a:gd name="T57" fmla="*/ 59 h 70"/>
                <a:gd name="T58" fmla="*/ 38 w 63"/>
                <a:gd name="T59" fmla="*/ 59 h 70"/>
                <a:gd name="T60" fmla="*/ 43 w 63"/>
                <a:gd name="T61" fmla="*/ 57 h 70"/>
                <a:gd name="T62" fmla="*/ 48 w 63"/>
                <a:gd name="T63" fmla="*/ 53 h 70"/>
                <a:gd name="T64" fmla="*/ 50 w 63"/>
                <a:gd name="T65" fmla="*/ 48 h 70"/>
                <a:gd name="T66" fmla="*/ 12 w 63"/>
                <a:gd name="T67" fmla="*/ 27 h 70"/>
                <a:gd name="T68" fmla="*/ 50 w 63"/>
                <a:gd name="T69" fmla="*/ 27 h 70"/>
                <a:gd name="T70" fmla="*/ 50 w 63"/>
                <a:gd name="T71" fmla="*/ 23 h 70"/>
                <a:gd name="T72" fmla="*/ 48 w 63"/>
                <a:gd name="T73" fmla="*/ 19 h 70"/>
                <a:gd name="T74" fmla="*/ 47 w 63"/>
                <a:gd name="T75" fmla="*/ 16 h 70"/>
                <a:gd name="T76" fmla="*/ 42 w 63"/>
                <a:gd name="T77" fmla="*/ 13 h 70"/>
                <a:gd name="T78" fmla="*/ 38 w 63"/>
                <a:gd name="T79" fmla="*/ 12 h 70"/>
                <a:gd name="T80" fmla="*/ 32 w 63"/>
                <a:gd name="T81" fmla="*/ 10 h 70"/>
                <a:gd name="T82" fmla="*/ 27 w 63"/>
                <a:gd name="T83" fmla="*/ 12 h 70"/>
                <a:gd name="T84" fmla="*/ 22 w 63"/>
                <a:gd name="T85" fmla="*/ 13 h 70"/>
                <a:gd name="T86" fmla="*/ 18 w 63"/>
                <a:gd name="T87" fmla="*/ 15 h 70"/>
                <a:gd name="T88" fmla="*/ 16 w 63"/>
                <a:gd name="T89" fmla="*/ 19 h 70"/>
                <a:gd name="T90" fmla="*/ 14 w 63"/>
                <a:gd name="T91" fmla="*/ 23 h 70"/>
                <a:gd name="T92" fmla="*/ 12 w 63"/>
                <a:gd name="T93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3" h="70">
                  <a:moveTo>
                    <a:pt x="50" y="48"/>
                  </a:moveTo>
                  <a:lnTo>
                    <a:pt x="63" y="50"/>
                  </a:lnTo>
                  <a:lnTo>
                    <a:pt x="60" y="56"/>
                  </a:lnTo>
                  <a:lnTo>
                    <a:pt x="56" y="61"/>
                  </a:lnTo>
                  <a:lnTo>
                    <a:pt x="52" y="65"/>
                  </a:lnTo>
                  <a:lnTo>
                    <a:pt x="47" y="68"/>
                  </a:lnTo>
                  <a:lnTo>
                    <a:pt x="41" y="69"/>
                  </a:lnTo>
                  <a:lnTo>
                    <a:pt x="33" y="70"/>
                  </a:lnTo>
                  <a:lnTo>
                    <a:pt x="20" y="68"/>
                  </a:lnTo>
                  <a:lnTo>
                    <a:pt x="10" y="61"/>
                  </a:lnTo>
                  <a:lnTo>
                    <a:pt x="3" y="51"/>
                  </a:lnTo>
                  <a:lnTo>
                    <a:pt x="0" y="36"/>
                  </a:lnTo>
                  <a:lnTo>
                    <a:pt x="3" y="20"/>
                  </a:lnTo>
                  <a:lnTo>
                    <a:pt x="10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4" y="2"/>
                  </a:lnTo>
                  <a:lnTo>
                    <a:pt x="54" y="9"/>
                  </a:lnTo>
                  <a:lnTo>
                    <a:pt x="60" y="20"/>
                  </a:lnTo>
                  <a:lnTo>
                    <a:pt x="63" y="35"/>
                  </a:lnTo>
                  <a:lnTo>
                    <a:pt x="63" y="36"/>
                  </a:lnTo>
                  <a:lnTo>
                    <a:pt x="63" y="37"/>
                  </a:lnTo>
                  <a:lnTo>
                    <a:pt x="12" y="37"/>
                  </a:lnTo>
                  <a:lnTo>
                    <a:pt x="14" y="45"/>
                  </a:lnTo>
                  <a:lnTo>
                    <a:pt x="16" y="50"/>
                  </a:lnTo>
                  <a:lnTo>
                    <a:pt x="18" y="53"/>
                  </a:lnTo>
                  <a:lnTo>
                    <a:pt x="23" y="57"/>
                  </a:lnTo>
                  <a:lnTo>
                    <a:pt x="27" y="59"/>
                  </a:lnTo>
                  <a:lnTo>
                    <a:pt x="33" y="59"/>
                  </a:lnTo>
                  <a:lnTo>
                    <a:pt x="38" y="59"/>
                  </a:lnTo>
                  <a:lnTo>
                    <a:pt x="43" y="57"/>
                  </a:lnTo>
                  <a:lnTo>
                    <a:pt x="48" y="53"/>
                  </a:lnTo>
                  <a:lnTo>
                    <a:pt x="50" y="48"/>
                  </a:lnTo>
                  <a:close/>
                  <a:moveTo>
                    <a:pt x="12" y="27"/>
                  </a:moveTo>
                  <a:lnTo>
                    <a:pt x="50" y="27"/>
                  </a:lnTo>
                  <a:lnTo>
                    <a:pt x="50" y="23"/>
                  </a:lnTo>
                  <a:lnTo>
                    <a:pt x="48" y="19"/>
                  </a:lnTo>
                  <a:lnTo>
                    <a:pt x="47" y="16"/>
                  </a:lnTo>
                  <a:lnTo>
                    <a:pt x="42" y="13"/>
                  </a:lnTo>
                  <a:lnTo>
                    <a:pt x="38" y="12"/>
                  </a:lnTo>
                  <a:lnTo>
                    <a:pt x="32" y="10"/>
                  </a:lnTo>
                  <a:lnTo>
                    <a:pt x="27" y="12"/>
                  </a:lnTo>
                  <a:lnTo>
                    <a:pt x="22" y="13"/>
                  </a:lnTo>
                  <a:lnTo>
                    <a:pt x="18" y="15"/>
                  </a:lnTo>
                  <a:lnTo>
                    <a:pt x="16" y="19"/>
                  </a:lnTo>
                  <a:lnTo>
                    <a:pt x="14" y="23"/>
                  </a:lnTo>
                  <a:lnTo>
                    <a:pt x="12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8" name="Freeform 12"/>
            <p:cNvSpPr>
              <a:spLocks noEditPoints="1"/>
            </p:cNvSpPr>
            <p:nvPr/>
          </p:nvSpPr>
          <p:spPr bwMode="auto">
            <a:xfrm>
              <a:off x="901" y="781"/>
              <a:ext cx="76" cy="93"/>
            </a:xfrm>
            <a:custGeom>
              <a:avLst/>
              <a:gdLst>
                <a:gd name="T0" fmla="*/ 0 w 76"/>
                <a:gd name="T1" fmla="*/ 93 h 93"/>
                <a:gd name="T2" fmla="*/ 0 w 76"/>
                <a:gd name="T3" fmla="*/ 0 h 93"/>
                <a:gd name="T4" fmla="*/ 32 w 76"/>
                <a:gd name="T5" fmla="*/ 0 h 93"/>
                <a:gd name="T6" fmla="*/ 38 w 76"/>
                <a:gd name="T7" fmla="*/ 0 h 93"/>
                <a:gd name="T8" fmla="*/ 43 w 76"/>
                <a:gd name="T9" fmla="*/ 0 h 93"/>
                <a:gd name="T10" fmla="*/ 48 w 76"/>
                <a:gd name="T11" fmla="*/ 1 h 93"/>
                <a:gd name="T12" fmla="*/ 53 w 76"/>
                <a:gd name="T13" fmla="*/ 2 h 93"/>
                <a:gd name="T14" fmla="*/ 58 w 76"/>
                <a:gd name="T15" fmla="*/ 5 h 93"/>
                <a:gd name="T16" fmla="*/ 62 w 76"/>
                <a:gd name="T17" fmla="*/ 7 h 93"/>
                <a:gd name="T18" fmla="*/ 65 w 76"/>
                <a:gd name="T19" fmla="*/ 12 h 93"/>
                <a:gd name="T20" fmla="*/ 69 w 76"/>
                <a:gd name="T21" fmla="*/ 17 h 93"/>
                <a:gd name="T22" fmla="*/ 73 w 76"/>
                <a:gd name="T23" fmla="*/ 23 h 93"/>
                <a:gd name="T24" fmla="*/ 75 w 76"/>
                <a:gd name="T25" fmla="*/ 34 h 93"/>
                <a:gd name="T26" fmla="*/ 76 w 76"/>
                <a:gd name="T27" fmla="*/ 45 h 93"/>
                <a:gd name="T28" fmla="*/ 75 w 76"/>
                <a:gd name="T29" fmla="*/ 56 h 93"/>
                <a:gd name="T30" fmla="*/ 74 w 76"/>
                <a:gd name="T31" fmla="*/ 65 h 93"/>
                <a:gd name="T32" fmla="*/ 70 w 76"/>
                <a:gd name="T33" fmla="*/ 72 h 93"/>
                <a:gd name="T34" fmla="*/ 68 w 76"/>
                <a:gd name="T35" fmla="*/ 78 h 93"/>
                <a:gd name="T36" fmla="*/ 63 w 76"/>
                <a:gd name="T37" fmla="*/ 83 h 93"/>
                <a:gd name="T38" fmla="*/ 59 w 76"/>
                <a:gd name="T39" fmla="*/ 87 h 93"/>
                <a:gd name="T40" fmla="*/ 54 w 76"/>
                <a:gd name="T41" fmla="*/ 89 h 93"/>
                <a:gd name="T42" fmla="*/ 48 w 76"/>
                <a:gd name="T43" fmla="*/ 91 h 93"/>
                <a:gd name="T44" fmla="*/ 41 w 76"/>
                <a:gd name="T45" fmla="*/ 92 h 93"/>
                <a:gd name="T46" fmla="*/ 33 w 76"/>
                <a:gd name="T47" fmla="*/ 93 h 93"/>
                <a:gd name="T48" fmla="*/ 0 w 76"/>
                <a:gd name="T49" fmla="*/ 93 h 93"/>
                <a:gd name="T50" fmla="*/ 13 w 76"/>
                <a:gd name="T51" fmla="*/ 82 h 93"/>
                <a:gd name="T52" fmla="*/ 32 w 76"/>
                <a:gd name="T53" fmla="*/ 82 h 93"/>
                <a:gd name="T54" fmla="*/ 37 w 76"/>
                <a:gd name="T55" fmla="*/ 82 h 93"/>
                <a:gd name="T56" fmla="*/ 42 w 76"/>
                <a:gd name="T57" fmla="*/ 81 h 93"/>
                <a:gd name="T58" fmla="*/ 46 w 76"/>
                <a:gd name="T59" fmla="*/ 81 h 93"/>
                <a:gd name="T60" fmla="*/ 51 w 76"/>
                <a:gd name="T61" fmla="*/ 78 h 93"/>
                <a:gd name="T62" fmla="*/ 54 w 76"/>
                <a:gd name="T63" fmla="*/ 76 h 93"/>
                <a:gd name="T64" fmla="*/ 57 w 76"/>
                <a:gd name="T65" fmla="*/ 72 h 93"/>
                <a:gd name="T66" fmla="*/ 59 w 76"/>
                <a:gd name="T67" fmla="*/ 69 h 93"/>
                <a:gd name="T68" fmla="*/ 62 w 76"/>
                <a:gd name="T69" fmla="*/ 64 h 93"/>
                <a:gd name="T70" fmla="*/ 63 w 76"/>
                <a:gd name="T71" fmla="*/ 59 h 93"/>
                <a:gd name="T72" fmla="*/ 63 w 76"/>
                <a:gd name="T73" fmla="*/ 53 h 93"/>
                <a:gd name="T74" fmla="*/ 64 w 76"/>
                <a:gd name="T75" fmla="*/ 45 h 93"/>
                <a:gd name="T76" fmla="*/ 63 w 76"/>
                <a:gd name="T77" fmla="*/ 33 h 93"/>
                <a:gd name="T78" fmla="*/ 59 w 76"/>
                <a:gd name="T79" fmla="*/ 23 h 93"/>
                <a:gd name="T80" fmla="*/ 56 w 76"/>
                <a:gd name="T81" fmla="*/ 18 h 93"/>
                <a:gd name="T82" fmla="*/ 52 w 76"/>
                <a:gd name="T83" fmla="*/ 15 h 93"/>
                <a:gd name="T84" fmla="*/ 47 w 76"/>
                <a:gd name="T85" fmla="*/ 12 h 93"/>
                <a:gd name="T86" fmla="*/ 43 w 76"/>
                <a:gd name="T87" fmla="*/ 11 h 93"/>
                <a:gd name="T88" fmla="*/ 38 w 76"/>
                <a:gd name="T89" fmla="*/ 11 h 93"/>
                <a:gd name="T90" fmla="*/ 32 w 76"/>
                <a:gd name="T91" fmla="*/ 11 h 93"/>
                <a:gd name="T92" fmla="*/ 13 w 76"/>
                <a:gd name="T93" fmla="*/ 11 h 93"/>
                <a:gd name="T94" fmla="*/ 13 w 76"/>
                <a:gd name="T95" fmla="*/ 8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" h="93">
                  <a:moveTo>
                    <a:pt x="0" y="93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3" y="0"/>
                  </a:lnTo>
                  <a:lnTo>
                    <a:pt x="48" y="1"/>
                  </a:lnTo>
                  <a:lnTo>
                    <a:pt x="53" y="2"/>
                  </a:lnTo>
                  <a:lnTo>
                    <a:pt x="58" y="5"/>
                  </a:lnTo>
                  <a:lnTo>
                    <a:pt x="62" y="7"/>
                  </a:lnTo>
                  <a:lnTo>
                    <a:pt x="65" y="12"/>
                  </a:lnTo>
                  <a:lnTo>
                    <a:pt x="69" y="17"/>
                  </a:lnTo>
                  <a:lnTo>
                    <a:pt x="73" y="23"/>
                  </a:lnTo>
                  <a:lnTo>
                    <a:pt x="75" y="34"/>
                  </a:lnTo>
                  <a:lnTo>
                    <a:pt x="76" y="45"/>
                  </a:lnTo>
                  <a:lnTo>
                    <a:pt x="75" y="56"/>
                  </a:lnTo>
                  <a:lnTo>
                    <a:pt x="74" y="65"/>
                  </a:lnTo>
                  <a:lnTo>
                    <a:pt x="70" y="72"/>
                  </a:lnTo>
                  <a:lnTo>
                    <a:pt x="68" y="78"/>
                  </a:lnTo>
                  <a:lnTo>
                    <a:pt x="63" y="83"/>
                  </a:lnTo>
                  <a:lnTo>
                    <a:pt x="59" y="87"/>
                  </a:lnTo>
                  <a:lnTo>
                    <a:pt x="54" y="89"/>
                  </a:lnTo>
                  <a:lnTo>
                    <a:pt x="48" y="91"/>
                  </a:lnTo>
                  <a:lnTo>
                    <a:pt x="41" y="92"/>
                  </a:lnTo>
                  <a:lnTo>
                    <a:pt x="33" y="93"/>
                  </a:lnTo>
                  <a:lnTo>
                    <a:pt x="0" y="93"/>
                  </a:lnTo>
                  <a:close/>
                  <a:moveTo>
                    <a:pt x="13" y="82"/>
                  </a:moveTo>
                  <a:lnTo>
                    <a:pt x="32" y="82"/>
                  </a:lnTo>
                  <a:lnTo>
                    <a:pt x="37" y="82"/>
                  </a:lnTo>
                  <a:lnTo>
                    <a:pt x="42" y="81"/>
                  </a:lnTo>
                  <a:lnTo>
                    <a:pt x="46" y="81"/>
                  </a:lnTo>
                  <a:lnTo>
                    <a:pt x="51" y="78"/>
                  </a:lnTo>
                  <a:lnTo>
                    <a:pt x="54" y="76"/>
                  </a:lnTo>
                  <a:lnTo>
                    <a:pt x="57" y="72"/>
                  </a:lnTo>
                  <a:lnTo>
                    <a:pt x="59" y="69"/>
                  </a:lnTo>
                  <a:lnTo>
                    <a:pt x="62" y="64"/>
                  </a:lnTo>
                  <a:lnTo>
                    <a:pt x="63" y="59"/>
                  </a:lnTo>
                  <a:lnTo>
                    <a:pt x="63" y="53"/>
                  </a:lnTo>
                  <a:lnTo>
                    <a:pt x="64" y="45"/>
                  </a:lnTo>
                  <a:lnTo>
                    <a:pt x="63" y="33"/>
                  </a:lnTo>
                  <a:lnTo>
                    <a:pt x="59" y="23"/>
                  </a:lnTo>
                  <a:lnTo>
                    <a:pt x="56" y="18"/>
                  </a:lnTo>
                  <a:lnTo>
                    <a:pt x="52" y="15"/>
                  </a:lnTo>
                  <a:lnTo>
                    <a:pt x="47" y="12"/>
                  </a:lnTo>
                  <a:lnTo>
                    <a:pt x="43" y="11"/>
                  </a:lnTo>
                  <a:lnTo>
                    <a:pt x="38" y="11"/>
                  </a:lnTo>
                  <a:lnTo>
                    <a:pt x="32" y="11"/>
                  </a:lnTo>
                  <a:lnTo>
                    <a:pt x="13" y="11"/>
                  </a:lnTo>
                  <a:lnTo>
                    <a:pt x="13" y="8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69" name="Freeform 13"/>
            <p:cNvSpPr>
              <a:spLocks noEditPoints="1"/>
            </p:cNvSpPr>
            <p:nvPr/>
          </p:nvSpPr>
          <p:spPr bwMode="auto">
            <a:xfrm>
              <a:off x="988" y="805"/>
              <a:ext cx="62" cy="70"/>
            </a:xfrm>
            <a:custGeom>
              <a:avLst/>
              <a:gdLst>
                <a:gd name="T0" fmla="*/ 0 w 62"/>
                <a:gd name="T1" fmla="*/ 35 h 70"/>
                <a:gd name="T2" fmla="*/ 2 w 62"/>
                <a:gd name="T3" fmla="*/ 24 h 70"/>
                <a:gd name="T4" fmla="*/ 5 w 62"/>
                <a:gd name="T5" fmla="*/ 14 h 70"/>
                <a:gd name="T6" fmla="*/ 11 w 62"/>
                <a:gd name="T7" fmla="*/ 8 h 70"/>
                <a:gd name="T8" fmla="*/ 20 w 62"/>
                <a:gd name="T9" fmla="*/ 2 h 70"/>
                <a:gd name="T10" fmla="*/ 31 w 62"/>
                <a:gd name="T11" fmla="*/ 0 h 70"/>
                <a:gd name="T12" fmla="*/ 43 w 62"/>
                <a:gd name="T13" fmla="*/ 2 h 70"/>
                <a:gd name="T14" fmla="*/ 53 w 62"/>
                <a:gd name="T15" fmla="*/ 9 h 70"/>
                <a:gd name="T16" fmla="*/ 59 w 62"/>
                <a:gd name="T17" fmla="*/ 20 h 70"/>
                <a:gd name="T18" fmla="*/ 62 w 62"/>
                <a:gd name="T19" fmla="*/ 34 h 70"/>
                <a:gd name="T20" fmla="*/ 60 w 62"/>
                <a:gd name="T21" fmla="*/ 46 h 70"/>
                <a:gd name="T22" fmla="*/ 58 w 62"/>
                <a:gd name="T23" fmla="*/ 54 h 70"/>
                <a:gd name="T24" fmla="*/ 56 w 62"/>
                <a:gd name="T25" fmla="*/ 59 h 70"/>
                <a:gd name="T26" fmla="*/ 52 w 62"/>
                <a:gd name="T27" fmla="*/ 63 h 70"/>
                <a:gd name="T28" fmla="*/ 47 w 62"/>
                <a:gd name="T29" fmla="*/ 65 h 70"/>
                <a:gd name="T30" fmla="*/ 42 w 62"/>
                <a:gd name="T31" fmla="*/ 68 h 70"/>
                <a:gd name="T32" fmla="*/ 37 w 62"/>
                <a:gd name="T33" fmla="*/ 69 h 70"/>
                <a:gd name="T34" fmla="*/ 31 w 62"/>
                <a:gd name="T35" fmla="*/ 70 h 70"/>
                <a:gd name="T36" fmla="*/ 19 w 62"/>
                <a:gd name="T37" fmla="*/ 68 h 70"/>
                <a:gd name="T38" fmla="*/ 9 w 62"/>
                <a:gd name="T39" fmla="*/ 61 h 70"/>
                <a:gd name="T40" fmla="*/ 3 w 62"/>
                <a:gd name="T41" fmla="*/ 50 h 70"/>
                <a:gd name="T42" fmla="*/ 0 w 62"/>
                <a:gd name="T43" fmla="*/ 35 h 70"/>
                <a:gd name="T44" fmla="*/ 13 w 62"/>
                <a:gd name="T45" fmla="*/ 35 h 70"/>
                <a:gd name="T46" fmla="*/ 14 w 62"/>
                <a:gd name="T47" fmla="*/ 41 h 70"/>
                <a:gd name="T48" fmla="*/ 14 w 62"/>
                <a:gd name="T49" fmla="*/ 46 h 70"/>
                <a:gd name="T50" fmla="*/ 16 w 62"/>
                <a:gd name="T51" fmla="*/ 50 h 70"/>
                <a:gd name="T52" fmla="*/ 19 w 62"/>
                <a:gd name="T53" fmla="*/ 53 h 70"/>
                <a:gd name="T54" fmla="*/ 22 w 62"/>
                <a:gd name="T55" fmla="*/ 57 h 70"/>
                <a:gd name="T56" fmla="*/ 26 w 62"/>
                <a:gd name="T57" fmla="*/ 58 h 70"/>
                <a:gd name="T58" fmla="*/ 31 w 62"/>
                <a:gd name="T59" fmla="*/ 59 h 70"/>
                <a:gd name="T60" fmla="*/ 36 w 62"/>
                <a:gd name="T61" fmla="*/ 58 h 70"/>
                <a:gd name="T62" fmla="*/ 41 w 62"/>
                <a:gd name="T63" fmla="*/ 57 h 70"/>
                <a:gd name="T64" fmla="*/ 45 w 62"/>
                <a:gd name="T65" fmla="*/ 53 h 70"/>
                <a:gd name="T66" fmla="*/ 47 w 62"/>
                <a:gd name="T67" fmla="*/ 50 h 70"/>
                <a:gd name="T68" fmla="*/ 48 w 62"/>
                <a:gd name="T69" fmla="*/ 46 h 70"/>
                <a:gd name="T70" fmla="*/ 49 w 62"/>
                <a:gd name="T71" fmla="*/ 41 h 70"/>
                <a:gd name="T72" fmla="*/ 49 w 62"/>
                <a:gd name="T73" fmla="*/ 35 h 70"/>
                <a:gd name="T74" fmla="*/ 49 w 62"/>
                <a:gd name="T75" fmla="*/ 27 h 70"/>
                <a:gd name="T76" fmla="*/ 47 w 62"/>
                <a:gd name="T77" fmla="*/ 21 h 70"/>
                <a:gd name="T78" fmla="*/ 45 w 62"/>
                <a:gd name="T79" fmla="*/ 16 h 70"/>
                <a:gd name="T80" fmla="*/ 41 w 62"/>
                <a:gd name="T81" fmla="*/ 14 h 70"/>
                <a:gd name="T82" fmla="*/ 36 w 62"/>
                <a:gd name="T83" fmla="*/ 12 h 70"/>
                <a:gd name="T84" fmla="*/ 31 w 62"/>
                <a:gd name="T85" fmla="*/ 10 h 70"/>
                <a:gd name="T86" fmla="*/ 26 w 62"/>
                <a:gd name="T87" fmla="*/ 12 h 70"/>
                <a:gd name="T88" fmla="*/ 22 w 62"/>
                <a:gd name="T89" fmla="*/ 14 h 70"/>
                <a:gd name="T90" fmla="*/ 19 w 62"/>
                <a:gd name="T91" fmla="*/ 16 h 70"/>
                <a:gd name="T92" fmla="*/ 16 w 62"/>
                <a:gd name="T93" fmla="*/ 20 h 70"/>
                <a:gd name="T94" fmla="*/ 14 w 62"/>
                <a:gd name="T95" fmla="*/ 25 h 70"/>
                <a:gd name="T96" fmla="*/ 14 w 62"/>
                <a:gd name="T97" fmla="*/ 30 h 70"/>
                <a:gd name="T98" fmla="*/ 13 w 62"/>
                <a:gd name="T99" fmla="*/ 3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" h="70">
                  <a:moveTo>
                    <a:pt x="0" y="35"/>
                  </a:moveTo>
                  <a:lnTo>
                    <a:pt x="2" y="24"/>
                  </a:lnTo>
                  <a:lnTo>
                    <a:pt x="5" y="14"/>
                  </a:lnTo>
                  <a:lnTo>
                    <a:pt x="11" y="8"/>
                  </a:lnTo>
                  <a:lnTo>
                    <a:pt x="20" y="2"/>
                  </a:lnTo>
                  <a:lnTo>
                    <a:pt x="31" y="0"/>
                  </a:lnTo>
                  <a:lnTo>
                    <a:pt x="43" y="2"/>
                  </a:lnTo>
                  <a:lnTo>
                    <a:pt x="53" y="9"/>
                  </a:lnTo>
                  <a:lnTo>
                    <a:pt x="59" y="20"/>
                  </a:lnTo>
                  <a:lnTo>
                    <a:pt x="62" y="34"/>
                  </a:lnTo>
                  <a:lnTo>
                    <a:pt x="60" y="46"/>
                  </a:lnTo>
                  <a:lnTo>
                    <a:pt x="58" y="54"/>
                  </a:lnTo>
                  <a:lnTo>
                    <a:pt x="56" y="59"/>
                  </a:lnTo>
                  <a:lnTo>
                    <a:pt x="52" y="63"/>
                  </a:lnTo>
                  <a:lnTo>
                    <a:pt x="47" y="65"/>
                  </a:lnTo>
                  <a:lnTo>
                    <a:pt x="42" y="68"/>
                  </a:lnTo>
                  <a:lnTo>
                    <a:pt x="37" y="69"/>
                  </a:lnTo>
                  <a:lnTo>
                    <a:pt x="31" y="70"/>
                  </a:lnTo>
                  <a:lnTo>
                    <a:pt x="19" y="68"/>
                  </a:lnTo>
                  <a:lnTo>
                    <a:pt x="9" y="61"/>
                  </a:lnTo>
                  <a:lnTo>
                    <a:pt x="3" y="50"/>
                  </a:lnTo>
                  <a:lnTo>
                    <a:pt x="0" y="35"/>
                  </a:lnTo>
                  <a:close/>
                  <a:moveTo>
                    <a:pt x="13" y="35"/>
                  </a:moveTo>
                  <a:lnTo>
                    <a:pt x="14" y="41"/>
                  </a:lnTo>
                  <a:lnTo>
                    <a:pt x="14" y="46"/>
                  </a:lnTo>
                  <a:lnTo>
                    <a:pt x="16" y="50"/>
                  </a:lnTo>
                  <a:lnTo>
                    <a:pt x="19" y="53"/>
                  </a:lnTo>
                  <a:lnTo>
                    <a:pt x="22" y="57"/>
                  </a:lnTo>
                  <a:lnTo>
                    <a:pt x="26" y="58"/>
                  </a:lnTo>
                  <a:lnTo>
                    <a:pt x="31" y="59"/>
                  </a:lnTo>
                  <a:lnTo>
                    <a:pt x="36" y="58"/>
                  </a:lnTo>
                  <a:lnTo>
                    <a:pt x="41" y="57"/>
                  </a:lnTo>
                  <a:lnTo>
                    <a:pt x="45" y="53"/>
                  </a:lnTo>
                  <a:lnTo>
                    <a:pt x="47" y="50"/>
                  </a:lnTo>
                  <a:lnTo>
                    <a:pt x="48" y="46"/>
                  </a:lnTo>
                  <a:lnTo>
                    <a:pt x="49" y="41"/>
                  </a:lnTo>
                  <a:lnTo>
                    <a:pt x="49" y="35"/>
                  </a:lnTo>
                  <a:lnTo>
                    <a:pt x="49" y="27"/>
                  </a:lnTo>
                  <a:lnTo>
                    <a:pt x="47" y="21"/>
                  </a:lnTo>
                  <a:lnTo>
                    <a:pt x="45" y="16"/>
                  </a:lnTo>
                  <a:lnTo>
                    <a:pt x="41" y="14"/>
                  </a:lnTo>
                  <a:lnTo>
                    <a:pt x="36" y="12"/>
                  </a:lnTo>
                  <a:lnTo>
                    <a:pt x="31" y="10"/>
                  </a:lnTo>
                  <a:lnTo>
                    <a:pt x="26" y="12"/>
                  </a:lnTo>
                  <a:lnTo>
                    <a:pt x="22" y="14"/>
                  </a:lnTo>
                  <a:lnTo>
                    <a:pt x="19" y="16"/>
                  </a:lnTo>
                  <a:lnTo>
                    <a:pt x="16" y="20"/>
                  </a:lnTo>
                  <a:lnTo>
                    <a:pt x="14" y="25"/>
                  </a:lnTo>
                  <a:lnTo>
                    <a:pt x="14" y="30"/>
                  </a:lnTo>
                  <a:lnTo>
                    <a:pt x="13" y="3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14"/>
            <p:cNvSpPr>
              <a:spLocks noEditPoints="1"/>
            </p:cNvSpPr>
            <p:nvPr/>
          </p:nvSpPr>
          <p:spPr bwMode="auto">
            <a:xfrm>
              <a:off x="1063" y="805"/>
              <a:ext cx="58" cy="95"/>
            </a:xfrm>
            <a:custGeom>
              <a:avLst/>
              <a:gdLst>
                <a:gd name="T0" fmla="*/ 0 w 58"/>
                <a:gd name="T1" fmla="*/ 95 h 95"/>
                <a:gd name="T2" fmla="*/ 0 w 58"/>
                <a:gd name="T3" fmla="*/ 2 h 95"/>
                <a:gd name="T4" fmla="*/ 12 w 58"/>
                <a:gd name="T5" fmla="*/ 2 h 95"/>
                <a:gd name="T6" fmla="*/ 12 w 58"/>
                <a:gd name="T7" fmla="*/ 12 h 95"/>
                <a:gd name="T8" fmla="*/ 16 w 58"/>
                <a:gd name="T9" fmla="*/ 7 h 95"/>
                <a:gd name="T10" fmla="*/ 20 w 58"/>
                <a:gd name="T11" fmla="*/ 3 h 95"/>
                <a:gd name="T12" fmla="*/ 25 w 58"/>
                <a:gd name="T13" fmla="*/ 0 h 95"/>
                <a:gd name="T14" fmla="*/ 31 w 58"/>
                <a:gd name="T15" fmla="*/ 0 h 95"/>
                <a:gd name="T16" fmla="*/ 36 w 58"/>
                <a:gd name="T17" fmla="*/ 0 h 95"/>
                <a:gd name="T18" fmla="*/ 41 w 58"/>
                <a:gd name="T19" fmla="*/ 2 h 95"/>
                <a:gd name="T20" fmla="*/ 46 w 58"/>
                <a:gd name="T21" fmla="*/ 4 h 95"/>
                <a:gd name="T22" fmla="*/ 49 w 58"/>
                <a:gd name="T23" fmla="*/ 8 h 95"/>
                <a:gd name="T24" fmla="*/ 53 w 58"/>
                <a:gd name="T25" fmla="*/ 12 h 95"/>
                <a:gd name="T26" fmla="*/ 55 w 58"/>
                <a:gd name="T27" fmla="*/ 16 h 95"/>
                <a:gd name="T28" fmla="*/ 58 w 58"/>
                <a:gd name="T29" fmla="*/ 25 h 95"/>
                <a:gd name="T30" fmla="*/ 58 w 58"/>
                <a:gd name="T31" fmla="*/ 35 h 95"/>
                <a:gd name="T32" fmla="*/ 58 w 58"/>
                <a:gd name="T33" fmla="*/ 41 h 95"/>
                <a:gd name="T34" fmla="*/ 57 w 58"/>
                <a:gd name="T35" fmla="*/ 47 h 95"/>
                <a:gd name="T36" fmla="*/ 54 w 58"/>
                <a:gd name="T37" fmla="*/ 53 h 95"/>
                <a:gd name="T38" fmla="*/ 52 w 58"/>
                <a:gd name="T39" fmla="*/ 58 h 95"/>
                <a:gd name="T40" fmla="*/ 48 w 58"/>
                <a:gd name="T41" fmla="*/ 63 h 95"/>
                <a:gd name="T42" fmla="*/ 44 w 58"/>
                <a:gd name="T43" fmla="*/ 65 h 95"/>
                <a:gd name="T44" fmla="*/ 39 w 58"/>
                <a:gd name="T45" fmla="*/ 68 h 95"/>
                <a:gd name="T46" fmla="*/ 34 w 58"/>
                <a:gd name="T47" fmla="*/ 69 h 95"/>
                <a:gd name="T48" fmla="*/ 30 w 58"/>
                <a:gd name="T49" fmla="*/ 70 h 95"/>
                <a:gd name="T50" fmla="*/ 25 w 58"/>
                <a:gd name="T51" fmla="*/ 69 h 95"/>
                <a:gd name="T52" fmla="*/ 20 w 58"/>
                <a:gd name="T53" fmla="*/ 68 h 95"/>
                <a:gd name="T54" fmla="*/ 16 w 58"/>
                <a:gd name="T55" fmla="*/ 64 h 95"/>
                <a:gd name="T56" fmla="*/ 12 w 58"/>
                <a:gd name="T57" fmla="*/ 61 h 95"/>
                <a:gd name="T58" fmla="*/ 12 w 58"/>
                <a:gd name="T59" fmla="*/ 95 h 95"/>
                <a:gd name="T60" fmla="*/ 0 w 58"/>
                <a:gd name="T61" fmla="*/ 95 h 95"/>
                <a:gd name="T62" fmla="*/ 12 w 58"/>
                <a:gd name="T63" fmla="*/ 36 h 95"/>
                <a:gd name="T64" fmla="*/ 12 w 58"/>
                <a:gd name="T65" fmla="*/ 41 h 95"/>
                <a:gd name="T66" fmla="*/ 14 w 58"/>
                <a:gd name="T67" fmla="*/ 46 h 95"/>
                <a:gd name="T68" fmla="*/ 15 w 58"/>
                <a:gd name="T69" fmla="*/ 51 h 95"/>
                <a:gd name="T70" fmla="*/ 17 w 58"/>
                <a:gd name="T71" fmla="*/ 53 h 95"/>
                <a:gd name="T72" fmla="*/ 21 w 58"/>
                <a:gd name="T73" fmla="*/ 57 h 95"/>
                <a:gd name="T74" fmla="*/ 25 w 58"/>
                <a:gd name="T75" fmla="*/ 59 h 95"/>
                <a:gd name="T76" fmla="*/ 28 w 58"/>
                <a:gd name="T77" fmla="*/ 59 h 95"/>
                <a:gd name="T78" fmla="*/ 33 w 58"/>
                <a:gd name="T79" fmla="*/ 58 h 95"/>
                <a:gd name="T80" fmla="*/ 37 w 58"/>
                <a:gd name="T81" fmla="*/ 57 h 95"/>
                <a:gd name="T82" fmla="*/ 41 w 58"/>
                <a:gd name="T83" fmla="*/ 53 h 95"/>
                <a:gd name="T84" fmla="*/ 43 w 58"/>
                <a:gd name="T85" fmla="*/ 50 h 95"/>
                <a:gd name="T86" fmla="*/ 44 w 58"/>
                <a:gd name="T87" fmla="*/ 46 h 95"/>
                <a:gd name="T88" fmla="*/ 46 w 58"/>
                <a:gd name="T89" fmla="*/ 41 h 95"/>
                <a:gd name="T90" fmla="*/ 46 w 58"/>
                <a:gd name="T91" fmla="*/ 35 h 95"/>
                <a:gd name="T92" fmla="*/ 46 w 58"/>
                <a:gd name="T93" fmla="*/ 27 h 95"/>
                <a:gd name="T94" fmla="*/ 44 w 58"/>
                <a:gd name="T95" fmla="*/ 21 h 95"/>
                <a:gd name="T96" fmla="*/ 41 w 58"/>
                <a:gd name="T97" fmla="*/ 16 h 95"/>
                <a:gd name="T98" fmla="*/ 38 w 58"/>
                <a:gd name="T99" fmla="*/ 14 h 95"/>
                <a:gd name="T100" fmla="*/ 33 w 58"/>
                <a:gd name="T101" fmla="*/ 12 h 95"/>
                <a:gd name="T102" fmla="*/ 30 w 58"/>
                <a:gd name="T103" fmla="*/ 10 h 95"/>
                <a:gd name="T104" fmla="*/ 25 w 58"/>
                <a:gd name="T105" fmla="*/ 12 h 95"/>
                <a:gd name="T106" fmla="*/ 21 w 58"/>
                <a:gd name="T107" fmla="*/ 14 h 95"/>
                <a:gd name="T108" fmla="*/ 17 w 58"/>
                <a:gd name="T109" fmla="*/ 18 h 95"/>
                <a:gd name="T110" fmla="*/ 15 w 58"/>
                <a:gd name="T111" fmla="*/ 23 h 95"/>
                <a:gd name="T112" fmla="*/ 12 w 58"/>
                <a:gd name="T113" fmla="*/ 29 h 95"/>
                <a:gd name="T114" fmla="*/ 12 w 58"/>
                <a:gd name="T115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" h="95">
                  <a:moveTo>
                    <a:pt x="0" y="95"/>
                  </a:moveTo>
                  <a:lnTo>
                    <a:pt x="0" y="2"/>
                  </a:lnTo>
                  <a:lnTo>
                    <a:pt x="12" y="2"/>
                  </a:lnTo>
                  <a:lnTo>
                    <a:pt x="12" y="12"/>
                  </a:lnTo>
                  <a:lnTo>
                    <a:pt x="16" y="7"/>
                  </a:lnTo>
                  <a:lnTo>
                    <a:pt x="20" y="3"/>
                  </a:lnTo>
                  <a:lnTo>
                    <a:pt x="25" y="0"/>
                  </a:lnTo>
                  <a:lnTo>
                    <a:pt x="31" y="0"/>
                  </a:lnTo>
                  <a:lnTo>
                    <a:pt x="36" y="0"/>
                  </a:lnTo>
                  <a:lnTo>
                    <a:pt x="41" y="2"/>
                  </a:lnTo>
                  <a:lnTo>
                    <a:pt x="46" y="4"/>
                  </a:lnTo>
                  <a:lnTo>
                    <a:pt x="49" y="8"/>
                  </a:lnTo>
                  <a:lnTo>
                    <a:pt x="53" y="12"/>
                  </a:lnTo>
                  <a:lnTo>
                    <a:pt x="55" y="16"/>
                  </a:lnTo>
                  <a:lnTo>
                    <a:pt x="58" y="25"/>
                  </a:lnTo>
                  <a:lnTo>
                    <a:pt x="58" y="35"/>
                  </a:lnTo>
                  <a:lnTo>
                    <a:pt x="58" y="41"/>
                  </a:lnTo>
                  <a:lnTo>
                    <a:pt x="57" y="47"/>
                  </a:lnTo>
                  <a:lnTo>
                    <a:pt x="54" y="53"/>
                  </a:lnTo>
                  <a:lnTo>
                    <a:pt x="52" y="58"/>
                  </a:lnTo>
                  <a:lnTo>
                    <a:pt x="48" y="63"/>
                  </a:lnTo>
                  <a:lnTo>
                    <a:pt x="44" y="65"/>
                  </a:lnTo>
                  <a:lnTo>
                    <a:pt x="39" y="68"/>
                  </a:lnTo>
                  <a:lnTo>
                    <a:pt x="34" y="69"/>
                  </a:lnTo>
                  <a:lnTo>
                    <a:pt x="30" y="70"/>
                  </a:lnTo>
                  <a:lnTo>
                    <a:pt x="25" y="69"/>
                  </a:lnTo>
                  <a:lnTo>
                    <a:pt x="20" y="68"/>
                  </a:lnTo>
                  <a:lnTo>
                    <a:pt x="16" y="64"/>
                  </a:lnTo>
                  <a:lnTo>
                    <a:pt x="12" y="61"/>
                  </a:lnTo>
                  <a:lnTo>
                    <a:pt x="12" y="95"/>
                  </a:lnTo>
                  <a:lnTo>
                    <a:pt x="0" y="95"/>
                  </a:lnTo>
                  <a:close/>
                  <a:moveTo>
                    <a:pt x="12" y="36"/>
                  </a:moveTo>
                  <a:lnTo>
                    <a:pt x="12" y="41"/>
                  </a:lnTo>
                  <a:lnTo>
                    <a:pt x="14" y="46"/>
                  </a:lnTo>
                  <a:lnTo>
                    <a:pt x="15" y="51"/>
                  </a:lnTo>
                  <a:lnTo>
                    <a:pt x="17" y="53"/>
                  </a:lnTo>
                  <a:lnTo>
                    <a:pt x="21" y="57"/>
                  </a:lnTo>
                  <a:lnTo>
                    <a:pt x="25" y="59"/>
                  </a:lnTo>
                  <a:lnTo>
                    <a:pt x="28" y="59"/>
                  </a:lnTo>
                  <a:lnTo>
                    <a:pt x="33" y="58"/>
                  </a:lnTo>
                  <a:lnTo>
                    <a:pt x="37" y="57"/>
                  </a:lnTo>
                  <a:lnTo>
                    <a:pt x="41" y="53"/>
                  </a:lnTo>
                  <a:lnTo>
                    <a:pt x="43" y="50"/>
                  </a:lnTo>
                  <a:lnTo>
                    <a:pt x="44" y="46"/>
                  </a:lnTo>
                  <a:lnTo>
                    <a:pt x="46" y="41"/>
                  </a:lnTo>
                  <a:lnTo>
                    <a:pt x="46" y="35"/>
                  </a:lnTo>
                  <a:lnTo>
                    <a:pt x="46" y="27"/>
                  </a:lnTo>
                  <a:lnTo>
                    <a:pt x="44" y="21"/>
                  </a:lnTo>
                  <a:lnTo>
                    <a:pt x="41" y="16"/>
                  </a:lnTo>
                  <a:lnTo>
                    <a:pt x="38" y="14"/>
                  </a:lnTo>
                  <a:lnTo>
                    <a:pt x="33" y="12"/>
                  </a:lnTo>
                  <a:lnTo>
                    <a:pt x="30" y="10"/>
                  </a:lnTo>
                  <a:lnTo>
                    <a:pt x="25" y="12"/>
                  </a:lnTo>
                  <a:lnTo>
                    <a:pt x="21" y="14"/>
                  </a:lnTo>
                  <a:lnTo>
                    <a:pt x="17" y="18"/>
                  </a:lnTo>
                  <a:lnTo>
                    <a:pt x="15" y="23"/>
                  </a:lnTo>
                  <a:lnTo>
                    <a:pt x="12" y="29"/>
                  </a:lnTo>
                  <a:lnTo>
                    <a:pt x="12" y="3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15"/>
            <p:cNvSpPr>
              <a:spLocks noEditPoints="1"/>
            </p:cNvSpPr>
            <p:nvPr/>
          </p:nvSpPr>
          <p:spPr bwMode="auto">
            <a:xfrm>
              <a:off x="1134" y="805"/>
              <a:ext cx="59" cy="95"/>
            </a:xfrm>
            <a:custGeom>
              <a:avLst/>
              <a:gdLst>
                <a:gd name="T0" fmla="*/ 0 w 59"/>
                <a:gd name="T1" fmla="*/ 95 h 95"/>
                <a:gd name="T2" fmla="*/ 0 w 59"/>
                <a:gd name="T3" fmla="*/ 2 h 95"/>
                <a:gd name="T4" fmla="*/ 13 w 59"/>
                <a:gd name="T5" fmla="*/ 2 h 95"/>
                <a:gd name="T6" fmla="*/ 13 w 59"/>
                <a:gd name="T7" fmla="*/ 12 h 95"/>
                <a:gd name="T8" fmla="*/ 16 w 59"/>
                <a:gd name="T9" fmla="*/ 7 h 95"/>
                <a:gd name="T10" fmla="*/ 21 w 59"/>
                <a:gd name="T11" fmla="*/ 3 h 95"/>
                <a:gd name="T12" fmla="*/ 26 w 59"/>
                <a:gd name="T13" fmla="*/ 0 h 95"/>
                <a:gd name="T14" fmla="*/ 31 w 59"/>
                <a:gd name="T15" fmla="*/ 0 h 95"/>
                <a:gd name="T16" fmla="*/ 37 w 59"/>
                <a:gd name="T17" fmla="*/ 0 h 95"/>
                <a:gd name="T18" fmla="*/ 42 w 59"/>
                <a:gd name="T19" fmla="*/ 2 h 95"/>
                <a:gd name="T20" fmla="*/ 46 w 59"/>
                <a:gd name="T21" fmla="*/ 4 h 95"/>
                <a:gd name="T22" fmla="*/ 49 w 59"/>
                <a:gd name="T23" fmla="*/ 8 h 95"/>
                <a:gd name="T24" fmla="*/ 53 w 59"/>
                <a:gd name="T25" fmla="*/ 12 h 95"/>
                <a:gd name="T26" fmla="*/ 55 w 59"/>
                <a:gd name="T27" fmla="*/ 16 h 95"/>
                <a:gd name="T28" fmla="*/ 58 w 59"/>
                <a:gd name="T29" fmla="*/ 25 h 95"/>
                <a:gd name="T30" fmla="*/ 59 w 59"/>
                <a:gd name="T31" fmla="*/ 35 h 95"/>
                <a:gd name="T32" fmla="*/ 58 w 59"/>
                <a:gd name="T33" fmla="*/ 41 h 95"/>
                <a:gd name="T34" fmla="*/ 57 w 59"/>
                <a:gd name="T35" fmla="*/ 47 h 95"/>
                <a:gd name="T36" fmla="*/ 55 w 59"/>
                <a:gd name="T37" fmla="*/ 53 h 95"/>
                <a:gd name="T38" fmla="*/ 52 w 59"/>
                <a:gd name="T39" fmla="*/ 58 h 95"/>
                <a:gd name="T40" fmla="*/ 49 w 59"/>
                <a:gd name="T41" fmla="*/ 63 h 95"/>
                <a:gd name="T42" fmla="*/ 44 w 59"/>
                <a:gd name="T43" fmla="*/ 65 h 95"/>
                <a:gd name="T44" fmla="*/ 40 w 59"/>
                <a:gd name="T45" fmla="*/ 68 h 95"/>
                <a:gd name="T46" fmla="*/ 35 w 59"/>
                <a:gd name="T47" fmla="*/ 69 h 95"/>
                <a:gd name="T48" fmla="*/ 30 w 59"/>
                <a:gd name="T49" fmla="*/ 70 h 95"/>
                <a:gd name="T50" fmla="*/ 25 w 59"/>
                <a:gd name="T51" fmla="*/ 69 h 95"/>
                <a:gd name="T52" fmla="*/ 20 w 59"/>
                <a:gd name="T53" fmla="*/ 68 h 95"/>
                <a:gd name="T54" fmla="*/ 16 w 59"/>
                <a:gd name="T55" fmla="*/ 64 h 95"/>
                <a:gd name="T56" fmla="*/ 13 w 59"/>
                <a:gd name="T57" fmla="*/ 61 h 95"/>
                <a:gd name="T58" fmla="*/ 13 w 59"/>
                <a:gd name="T59" fmla="*/ 95 h 95"/>
                <a:gd name="T60" fmla="*/ 0 w 59"/>
                <a:gd name="T61" fmla="*/ 95 h 95"/>
                <a:gd name="T62" fmla="*/ 13 w 59"/>
                <a:gd name="T63" fmla="*/ 36 h 95"/>
                <a:gd name="T64" fmla="*/ 13 w 59"/>
                <a:gd name="T65" fmla="*/ 41 h 95"/>
                <a:gd name="T66" fmla="*/ 14 w 59"/>
                <a:gd name="T67" fmla="*/ 46 h 95"/>
                <a:gd name="T68" fmla="*/ 15 w 59"/>
                <a:gd name="T69" fmla="*/ 51 h 95"/>
                <a:gd name="T70" fmla="*/ 17 w 59"/>
                <a:gd name="T71" fmla="*/ 53 h 95"/>
                <a:gd name="T72" fmla="*/ 21 w 59"/>
                <a:gd name="T73" fmla="*/ 57 h 95"/>
                <a:gd name="T74" fmla="*/ 25 w 59"/>
                <a:gd name="T75" fmla="*/ 59 h 95"/>
                <a:gd name="T76" fmla="*/ 30 w 59"/>
                <a:gd name="T77" fmla="*/ 59 h 95"/>
                <a:gd name="T78" fmla="*/ 33 w 59"/>
                <a:gd name="T79" fmla="*/ 58 h 95"/>
                <a:gd name="T80" fmla="*/ 38 w 59"/>
                <a:gd name="T81" fmla="*/ 57 h 95"/>
                <a:gd name="T82" fmla="*/ 42 w 59"/>
                <a:gd name="T83" fmla="*/ 53 h 95"/>
                <a:gd name="T84" fmla="*/ 43 w 59"/>
                <a:gd name="T85" fmla="*/ 50 h 95"/>
                <a:gd name="T86" fmla="*/ 46 w 59"/>
                <a:gd name="T87" fmla="*/ 46 h 95"/>
                <a:gd name="T88" fmla="*/ 46 w 59"/>
                <a:gd name="T89" fmla="*/ 41 h 95"/>
                <a:gd name="T90" fmla="*/ 47 w 59"/>
                <a:gd name="T91" fmla="*/ 35 h 95"/>
                <a:gd name="T92" fmla="*/ 46 w 59"/>
                <a:gd name="T93" fmla="*/ 27 h 95"/>
                <a:gd name="T94" fmla="*/ 44 w 59"/>
                <a:gd name="T95" fmla="*/ 21 h 95"/>
                <a:gd name="T96" fmla="*/ 42 w 59"/>
                <a:gd name="T97" fmla="*/ 16 h 95"/>
                <a:gd name="T98" fmla="*/ 38 w 59"/>
                <a:gd name="T99" fmla="*/ 14 h 95"/>
                <a:gd name="T100" fmla="*/ 35 w 59"/>
                <a:gd name="T101" fmla="*/ 12 h 95"/>
                <a:gd name="T102" fmla="*/ 30 w 59"/>
                <a:gd name="T103" fmla="*/ 10 h 95"/>
                <a:gd name="T104" fmla="*/ 26 w 59"/>
                <a:gd name="T105" fmla="*/ 12 h 95"/>
                <a:gd name="T106" fmla="*/ 21 w 59"/>
                <a:gd name="T107" fmla="*/ 14 h 95"/>
                <a:gd name="T108" fmla="*/ 17 w 59"/>
                <a:gd name="T109" fmla="*/ 18 h 95"/>
                <a:gd name="T110" fmla="*/ 15 w 59"/>
                <a:gd name="T111" fmla="*/ 23 h 95"/>
                <a:gd name="T112" fmla="*/ 14 w 59"/>
                <a:gd name="T113" fmla="*/ 29 h 95"/>
                <a:gd name="T114" fmla="*/ 13 w 59"/>
                <a:gd name="T115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" h="95">
                  <a:moveTo>
                    <a:pt x="0" y="95"/>
                  </a:moveTo>
                  <a:lnTo>
                    <a:pt x="0" y="2"/>
                  </a:lnTo>
                  <a:lnTo>
                    <a:pt x="13" y="2"/>
                  </a:lnTo>
                  <a:lnTo>
                    <a:pt x="13" y="12"/>
                  </a:lnTo>
                  <a:lnTo>
                    <a:pt x="16" y="7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7" y="0"/>
                  </a:lnTo>
                  <a:lnTo>
                    <a:pt x="42" y="2"/>
                  </a:lnTo>
                  <a:lnTo>
                    <a:pt x="46" y="4"/>
                  </a:lnTo>
                  <a:lnTo>
                    <a:pt x="49" y="8"/>
                  </a:lnTo>
                  <a:lnTo>
                    <a:pt x="53" y="12"/>
                  </a:lnTo>
                  <a:lnTo>
                    <a:pt x="55" y="16"/>
                  </a:lnTo>
                  <a:lnTo>
                    <a:pt x="58" y="25"/>
                  </a:lnTo>
                  <a:lnTo>
                    <a:pt x="59" y="35"/>
                  </a:lnTo>
                  <a:lnTo>
                    <a:pt x="58" y="41"/>
                  </a:lnTo>
                  <a:lnTo>
                    <a:pt x="57" y="47"/>
                  </a:lnTo>
                  <a:lnTo>
                    <a:pt x="55" y="53"/>
                  </a:lnTo>
                  <a:lnTo>
                    <a:pt x="52" y="58"/>
                  </a:lnTo>
                  <a:lnTo>
                    <a:pt x="49" y="63"/>
                  </a:lnTo>
                  <a:lnTo>
                    <a:pt x="44" y="65"/>
                  </a:lnTo>
                  <a:lnTo>
                    <a:pt x="40" y="68"/>
                  </a:lnTo>
                  <a:lnTo>
                    <a:pt x="35" y="69"/>
                  </a:lnTo>
                  <a:lnTo>
                    <a:pt x="30" y="70"/>
                  </a:lnTo>
                  <a:lnTo>
                    <a:pt x="25" y="69"/>
                  </a:lnTo>
                  <a:lnTo>
                    <a:pt x="20" y="68"/>
                  </a:lnTo>
                  <a:lnTo>
                    <a:pt x="16" y="64"/>
                  </a:lnTo>
                  <a:lnTo>
                    <a:pt x="13" y="61"/>
                  </a:lnTo>
                  <a:lnTo>
                    <a:pt x="13" y="95"/>
                  </a:lnTo>
                  <a:lnTo>
                    <a:pt x="0" y="95"/>
                  </a:lnTo>
                  <a:close/>
                  <a:moveTo>
                    <a:pt x="13" y="36"/>
                  </a:moveTo>
                  <a:lnTo>
                    <a:pt x="13" y="41"/>
                  </a:lnTo>
                  <a:lnTo>
                    <a:pt x="14" y="46"/>
                  </a:lnTo>
                  <a:lnTo>
                    <a:pt x="15" y="51"/>
                  </a:lnTo>
                  <a:lnTo>
                    <a:pt x="17" y="53"/>
                  </a:lnTo>
                  <a:lnTo>
                    <a:pt x="21" y="57"/>
                  </a:lnTo>
                  <a:lnTo>
                    <a:pt x="25" y="59"/>
                  </a:lnTo>
                  <a:lnTo>
                    <a:pt x="30" y="59"/>
                  </a:lnTo>
                  <a:lnTo>
                    <a:pt x="33" y="58"/>
                  </a:lnTo>
                  <a:lnTo>
                    <a:pt x="38" y="57"/>
                  </a:lnTo>
                  <a:lnTo>
                    <a:pt x="42" y="53"/>
                  </a:lnTo>
                  <a:lnTo>
                    <a:pt x="43" y="50"/>
                  </a:lnTo>
                  <a:lnTo>
                    <a:pt x="46" y="46"/>
                  </a:lnTo>
                  <a:lnTo>
                    <a:pt x="46" y="41"/>
                  </a:lnTo>
                  <a:lnTo>
                    <a:pt x="47" y="35"/>
                  </a:lnTo>
                  <a:lnTo>
                    <a:pt x="46" y="27"/>
                  </a:lnTo>
                  <a:lnTo>
                    <a:pt x="44" y="21"/>
                  </a:lnTo>
                  <a:lnTo>
                    <a:pt x="42" y="16"/>
                  </a:lnTo>
                  <a:lnTo>
                    <a:pt x="38" y="14"/>
                  </a:lnTo>
                  <a:lnTo>
                    <a:pt x="35" y="12"/>
                  </a:lnTo>
                  <a:lnTo>
                    <a:pt x="30" y="10"/>
                  </a:lnTo>
                  <a:lnTo>
                    <a:pt x="26" y="12"/>
                  </a:lnTo>
                  <a:lnTo>
                    <a:pt x="21" y="14"/>
                  </a:lnTo>
                  <a:lnTo>
                    <a:pt x="17" y="18"/>
                  </a:lnTo>
                  <a:lnTo>
                    <a:pt x="15" y="23"/>
                  </a:lnTo>
                  <a:lnTo>
                    <a:pt x="14" y="29"/>
                  </a:lnTo>
                  <a:lnTo>
                    <a:pt x="13" y="3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Rectangle 16"/>
            <p:cNvSpPr>
              <a:spLocks noChangeArrowheads="1"/>
            </p:cNvSpPr>
            <p:nvPr/>
          </p:nvSpPr>
          <p:spPr bwMode="auto">
            <a:xfrm>
              <a:off x="1208" y="781"/>
              <a:ext cx="12" cy="9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17"/>
            <p:cNvSpPr>
              <a:spLocks noEditPoints="1"/>
            </p:cNvSpPr>
            <p:nvPr/>
          </p:nvSpPr>
          <p:spPr bwMode="auto">
            <a:xfrm>
              <a:off x="1230" y="805"/>
              <a:ext cx="62" cy="70"/>
            </a:xfrm>
            <a:custGeom>
              <a:avLst/>
              <a:gdLst>
                <a:gd name="T0" fmla="*/ 50 w 62"/>
                <a:gd name="T1" fmla="*/ 48 h 70"/>
                <a:gd name="T2" fmla="*/ 62 w 62"/>
                <a:gd name="T3" fmla="*/ 50 h 70"/>
                <a:gd name="T4" fmla="*/ 60 w 62"/>
                <a:gd name="T5" fmla="*/ 56 h 70"/>
                <a:gd name="T6" fmla="*/ 56 w 62"/>
                <a:gd name="T7" fmla="*/ 61 h 70"/>
                <a:gd name="T8" fmla="*/ 51 w 62"/>
                <a:gd name="T9" fmla="*/ 65 h 70"/>
                <a:gd name="T10" fmla="*/ 46 w 62"/>
                <a:gd name="T11" fmla="*/ 68 h 70"/>
                <a:gd name="T12" fmla="*/ 40 w 62"/>
                <a:gd name="T13" fmla="*/ 69 h 70"/>
                <a:gd name="T14" fmla="*/ 33 w 62"/>
                <a:gd name="T15" fmla="*/ 70 h 70"/>
                <a:gd name="T16" fmla="*/ 20 w 62"/>
                <a:gd name="T17" fmla="*/ 68 h 70"/>
                <a:gd name="T18" fmla="*/ 8 w 62"/>
                <a:gd name="T19" fmla="*/ 61 h 70"/>
                <a:gd name="T20" fmla="*/ 2 w 62"/>
                <a:gd name="T21" fmla="*/ 51 h 70"/>
                <a:gd name="T22" fmla="*/ 0 w 62"/>
                <a:gd name="T23" fmla="*/ 36 h 70"/>
                <a:gd name="T24" fmla="*/ 2 w 62"/>
                <a:gd name="T25" fmla="*/ 20 h 70"/>
                <a:gd name="T26" fmla="*/ 10 w 62"/>
                <a:gd name="T27" fmla="*/ 9 h 70"/>
                <a:gd name="T28" fmla="*/ 20 w 62"/>
                <a:gd name="T29" fmla="*/ 3 h 70"/>
                <a:gd name="T30" fmla="*/ 32 w 62"/>
                <a:gd name="T31" fmla="*/ 0 h 70"/>
                <a:gd name="T32" fmla="*/ 44 w 62"/>
                <a:gd name="T33" fmla="*/ 2 h 70"/>
                <a:gd name="T34" fmla="*/ 54 w 62"/>
                <a:gd name="T35" fmla="*/ 9 h 70"/>
                <a:gd name="T36" fmla="*/ 60 w 62"/>
                <a:gd name="T37" fmla="*/ 20 h 70"/>
                <a:gd name="T38" fmla="*/ 62 w 62"/>
                <a:gd name="T39" fmla="*/ 35 h 70"/>
                <a:gd name="T40" fmla="*/ 62 w 62"/>
                <a:gd name="T41" fmla="*/ 36 h 70"/>
                <a:gd name="T42" fmla="*/ 62 w 62"/>
                <a:gd name="T43" fmla="*/ 37 h 70"/>
                <a:gd name="T44" fmla="*/ 12 w 62"/>
                <a:gd name="T45" fmla="*/ 37 h 70"/>
                <a:gd name="T46" fmla="*/ 13 w 62"/>
                <a:gd name="T47" fmla="*/ 45 h 70"/>
                <a:gd name="T48" fmla="*/ 16 w 62"/>
                <a:gd name="T49" fmla="*/ 50 h 70"/>
                <a:gd name="T50" fmla="*/ 18 w 62"/>
                <a:gd name="T51" fmla="*/ 53 h 70"/>
                <a:gd name="T52" fmla="*/ 23 w 62"/>
                <a:gd name="T53" fmla="*/ 57 h 70"/>
                <a:gd name="T54" fmla="*/ 27 w 62"/>
                <a:gd name="T55" fmla="*/ 59 h 70"/>
                <a:gd name="T56" fmla="*/ 33 w 62"/>
                <a:gd name="T57" fmla="*/ 59 h 70"/>
                <a:gd name="T58" fmla="*/ 38 w 62"/>
                <a:gd name="T59" fmla="*/ 59 h 70"/>
                <a:gd name="T60" fmla="*/ 43 w 62"/>
                <a:gd name="T61" fmla="*/ 57 h 70"/>
                <a:gd name="T62" fmla="*/ 48 w 62"/>
                <a:gd name="T63" fmla="*/ 53 h 70"/>
                <a:gd name="T64" fmla="*/ 50 w 62"/>
                <a:gd name="T65" fmla="*/ 48 h 70"/>
                <a:gd name="T66" fmla="*/ 12 w 62"/>
                <a:gd name="T67" fmla="*/ 27 h 70"/>
                <a:gd name="T68" fmla="*/ 50 w 62"/>
                <a:gd name="T69" fmla="*/ 27 h 70"/>
                <a:gd name="T70" fmla="*/ 49 w 62"/>
                <a:gd name="T71" fmla="*/ 23 h 70"/>
                <a:gd name="T72" fmla="*/ 48 w 62"/>
                <a:gd name="T73" fmla="*/ 19 h 70"/>
                <a:gd name="T74" fmla="*/ 46 w 62"/>
                <a:gd name="T75" fmla="*/ 16 h 70"/>
                <a:gd name="T76" fmla="*/ 42 w 62"/>
                <a:gd name="T77" fmla="*/ 13 h 70"/>
                <a:gd name="T78" fmla="*/ 37 w 62"/>
                <a:gd name="T79" fmla="*/ 12 h 70"/>
                <a:gd name="T80" fmla="*/ 32 w 62"/>
                <a:gd name="T81" fmla="*/ 10 h 70"/>
                <a:gd name="T82" fmla="*/ 27 w 62"/>
                <a:gd name="T83" fmla="*/ 12 h 70"/>
                <a:gd name="T84" fmla="*/ 22 w 62"/>
                <a:gd name="T85" fmla="*/ 13 h 70"/>
                <a:gd name="T86" fmla="*/ 18 w 62"/>
                <a:gd name="T87" fmla="*/ 15 h 70"/>
                <a:gd name="T88" fmla="*/ 16 w 62"/>
                <a:gd name="T89" fmla="*/ 19 h 70"/>
                <a:gd name="T90" fmla="*/ 13 w 62"/>
                <a:gd name="T91" fmla="*/ 23 h 70"/>
                <a:gd name="T92" fmla="*/ 12 w 62"/>
                <a:gd name="T93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2" h="70">
                  <a:moveTo>
                    <a:pt x="50" y="48"/>
                  </a:moveTo>
                  <a:lnTo>
                    <a:pt x="62" y="50"/>
                  </a:lnTo>
                  <a:lnTo>
                    <a:pt x="60" y="56"/>
                  </a:lnTo>
                  <a:lnTo>
                    <a:pt x="56" y="61"/>
                  </a:lnTo>
                  <a:lnTo>
                    <a:pt x="51" y="65"/>
                  </a:lnTo>
                  <a:lnTo>
                    <a:pt x="46" y="68"/>
                  </a:lnTo>
                  <a:lnTo>
                    <a:pt x="40" y="69"/>
                  </a:lnTo>
                  <a:lnTo>
                    <a:pt x="33" y="70"/>
                  </a:lnTo>
                  <a:lnTo>
                    <a:pt x="20" y="68"/>
                  </a:lnTo>
                  <a:lnTo>
                    <a:pt x="8" y="61"/>
                  </a:lnTo>
                  <a:lnTo>
                    <a:pt x="2" y="51"/>
                  </a:lnTo>
                  <a:lnTo>
                    <a:pt x="0" y="36"/>
                  </a:lnTo>
                  <a:lnTo>
                    <a:pt x="2" y="20"/>
                  </a:lnTo>
                  <a:lnTo>
                    <a:pt x="10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4" y="2"/>
                  </a:lnTo>
                  <a:lnTo>
                    <a:pt x="54" y="9"/>
                  </a:lnTo>
                  <a:lnTo>
                    <a:pt x="60" y="20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2" y="37"/>
                  </a:lnTo>
                  <a:lnTo>
                    <a:pt x="12" y="37"/>
                  </a:lnTo>
                  <a:lnTo>
                    <a:pt x="13" y="45"/>
                  </a:lnTo>
                  <a:lnTo>
                    <a:pt x="16" y="50"/>
                  </a:lnTo>
                  <a:lnTo>
                    <a:pt x="18" y="53"/>
                  </a:lnTo>
                  <a:lnTo>
                    <a:pt x="23" y="57"/>
                  </a:lnTo>
                  <a:lnTo>
                    <a:pt x="27" y="59"/>
                  </a:lnTo>
                  <a:lnTo>
                    <a:pt x="33" y="59"/>
                  </a:lnTo>
                  <a:lnTo>
                    <a:pt x="38" y="59"/>
                  </a:lnTo>
                  <a:lnTo>
                    <a:pt x="43" y="57"/>
                  </a:lnTo>
                  <a:lnTo>
                    <a:pt x="48" y="53"/>
                  </a:lnTo>
                  <a:lnTo>
                    <a:pt x="50" y="48"/>
                  </a:lnTo>
                  <a:close/>
                  <a:moveTo>
                    <a:pt x="12" y="27"/>
                  </a:moveTo>
                  <a:lnTo>
                    <a:pt x="50" y="27"/>
                  </a:lnTo>
                  <a:lnTo>
                    <a:pt x="49" y="23"/>
                  </a:lnTo>
                  <a:lnTo>
                    <a:pt x="48" y="19"/>
                  </a:lnTo>
                  <a:lnTo>
                    <a:pt x="46" y="16"/>
                  </a:lnTo>
                  <a:lnTo>
                    <a:pt x="42" y="13"/>
                  </a:lnTo>
                  <a:lnTo>
                    <a:pt x="37" y="12"/>
                  </a:lnTo>
                  <a:lnTo>
                    <a:pt x="32" y="10"/>
                  </a:lnTo>
                  <a:lnTo>
                    <a:pt x="27" y="12"/>
                  </a:lnTo>
                  <a:lnTo>
                    <a:pt x="22" y="13"/>
                  </a:lnTo>
                  <a:lnTo>
                    <a:pt x="18" y="15"/>
                  </a:lnTo>
                  <a:lnTo>
                    <a:pt x="16" y="19"/>
                  </a:lnTo>
                  <a:lnTo>
                    <a:pt x="13" y="23"/>
                  </a:lnTo>
                  <a:lnTo>
                    <a:pt x="12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18"/>
            <p:cNvSpPr>
              <a:spLocks/>
            </p:cNvSpPr>
            <p:nvPr/>
          </p:nvSpPr>
          <p:spPr bwMode="auto">
            <a:xfrm>
              <a:off x="1307" y="805"/>
              <a:ext cx="36" cy="69"/>
            </a:xfrm>
            <a:custGeom>
              <a:avLst/>
              <a:gdLst>
                <a:gd name="T0" fmla="*/ 0 w 36"/>
                <a:gd name="T1" fmla="*/ 69 h 69"/>
                <a:gd name="T2" fmla="*/ 0 w 36"/>
                <a:gd name="T3" fmla="*/ 2 h 69"/>
                <a:gd name="T4" fmla="*/ 11 w 36"/>
                <a:gd name="T5" fmla="*/ 2 h 69"/>
                <a:gd name="T6" fmla="*/ 11 w 36"/>
                <a:gd name="T7" fmla="*/ 10 h 69"/>
                <a:gd name="T8" fmla="*/ 14 w 36"/>
                <a:gd name="T9" fmla="*/ 7 h 69"/>
                <a:gd name="T10" fmla="*/ 16 w 36"/>
                <a:gd name="T11" fmla="*/ 4 h 69"/>
                <a:gd name="T12" fmla="*/ 17 w 36"/>
                <a:gd name="T13" fmla="*/ 2 h 69"/>
                <a:gd name="T14" fmla="*/ 21 w 36"/>
                <a:gd name="T15" fmla="*/ 0 h 69"/>
                <a:gd name="T16" fmla="*/ 25 w 36"/>
                <a:gd name="T17" fmla="*/ 0 h 69"/>
                <a:gd name="T18" fmla="*/ 30 w 36"/>
                <a:gd name="T19" fmla="*/ 0 h 69"/>
                <a:gd name="T20" fmla="*/ 36 w 36"/>
                <a:gd name="T21" fmla="*/ 3 h 69"/>
                <a:gd name="T22" fmla="*/ 32 w 36"/>
                <a:gd name="T23" fmla="*/ 14 h 69"/>
                <a:gd name="T24" fmla="*/ 28 w 36"/>
                <a:gd name="T25" fmla="*/ 12 h 69"/>
                <a:gd name="T26" fmla="*/ 25 w 36"/>
                <a:gd name="T27" fmla="*/ 10 h 69"/>
                <a:gd name="T28" fmla="*/ 21 w 36"/>
                <a:gd name="T29" fmla="*/ 12 h 69"/>
                <a:gd name="T30" fmla="*/ 19 w 36"/>
                <a:gd name="T31" fmla="*/ 13 h 69"/>
                <a:gd name="T32" fmla="*/ 16 w 36"/>
                <a:gd name="T33" fmla="*/ 16 h 69"/>
                <a:gd name="T34" fmla="*/ 14 w 36"/>
                <a:gd name="T35" fmla="*/ 19 h 69"/>
                <a:gd name="T36" fmla="*/ 12 w 36"/>
                <a:gd name="T37" fmla="*/ 26 h 69"/>
                <a:gd name="T38" fmla="*/ 12 w 36"/>
                <a:gd name="T39" fmla="*/ 34 h 69"/>
                <a:gd name="T40" fmla="*/ 12 w 36"/>
                <a:gd name="T41" fmla="*/ 69 h 69"/>
                <a:gd name="T42" fmla="*/ 0 w 36"/>
                <a:gd name="T4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69">
                  <a:moveTo>
                    <a:pt x="0" y="69"/>
                  </a:moveTo>
                  <a:lnTo>
                    <a:pt x="0" y="2"/>
                  </a:lnTo>
                  <a:lnTo>
                    <a:pt x="11" y="2"/>
                  </a:lnTo>
                  <a:lnTo>
                    <a:pt x="11" y="10"/>
                  </a:lnTo>
                  <a:lnTo>
                    <a:pt x="14" y="7"/>
                  </a:lnTo>
                  <a:lnTo>
                    <a:pt x="16" y="4"/>
                  </a:lnTo>
                  <a:lnTo>
                    <a:pt x="17" y="2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6" y="3"/>
                  </a:lnTo>
                  <a:lnTo>
                    <a:pt x="32" y="14"/>
                  </a:lnTo>
                  <a:lnTo>
                    <a:pt x="28" y="12"/>
                  </a:lnTo>
                  <a:lnTo>
                    <a:pt x="25" y="10"/>
                  </a:lnTo>
                  <a:lnTo>
                    <a:pt x="21" y="12"/>
                  </a:lnTo>
                  <a:lnTo>
                    <a:pt x="19" y="13"/>
                  </a:lnTo>
                  <a:lnTo>
                    <a:pt x="16" y="16"/>
                  </a:lnTo>
                  <a:lnTo>
                    <a:pt x="14" y="19"/>
                  </a:lnTo>
                  <a:lnTo>
                    <a:pt x="12" y="26"/>
                  </a:lnTo>
                  <a:lnTo>
                    <a:pt x="12" y="34"/>
                  </a:lnTo>
                  <a:lnTo>
                    <a:pt x="12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19"/>
            <p:cNvSpPr>
              <a:spLocks noEditPoints="1"/>
            </p:cNvSpPr>
            <p:nvPr/>
          </p:nvSpPr>
          <p:spPr bwMode="auto">
            <a:xfrm>
              <a:off x="1345" y="805"/>
              <a:ext cx="58" cy="96"/>
            </a:xfrm>
            <a:custGeom>
              <a:avLst/>
              <a:gdLst>
                <a:gd name="T0" fmla="*/ 14 w 58"/>
                <a:gd name="T1" fmla="*/ 75 h 96"/>
                <a:gd name="T2" fmla="*/ 17 w 58"/>
                <a:gd name="T3" fmla="*/ 83 h 96"/>
                <a:gd name="T4" fmla="*/ 23 w 58"/>
                <a:gd name="T5" fmla="*/ 85 h 96"/>
                <a:gd name="T6" fmla="*/ 33 w 58"/>
                <a:gd name="T7" fmla="*/ 85 h 96"/>
                <a:gd name="T8" fmla="*/ 39 w 58"/>
                <a:gd name="T9" fmla="*/ 83 h 96"/>
                <a:gd name="T10" fmla="*/ 44 w 58"/>
                <a:gd name="T11" fmla="*/ 78 h 96"/>
                <a:gd name="T12" fmla="*/ 46 w 58"/>
                <a:gd name="T13" fmla="*/ 72 h 96"/>
                <a:gd name="T14" fmla="*/ 46 w 58"/>
                <a:gd name="T15" fmla="*/ 61 h 96"/>
                <a:gd name="T16" fmla="*/ 38 w 58"/>
                <a:gd name="T17" fmla="*/ 67 h 96"/>
                <a:gd name="T18" fmla="*/ 28 w 58"/>
                <a:gd name="T19" fmla="*/ 69 h 96"/>
                <a:gd name="T20" fmla="*/ 8 w 58"/>
                <a:gd name="T21" fmla="*/ 59 h 96"/>
                <a:gd name="T22" fmla="*/ 0 w 58"/>
                <a:gd name="T23" fmla="*/ 35 h 96"/>
                <a:gd name="T24" fmla="*/ 4 w 58"/>
                <a:gd name="T25" fmla="*/ 18 h 96"/>
                <a:gd name="T26" fmla="*/ 9 w 58"/>
                <a:gd name="T27" fmla="*/ 8 h 96"/>
                <a:gd name="T28" fmla="*/ 17 w 58"/>
                <a:gd name="T29" fmla="*/ 2 h 96"/>
                <a:gd name="T30" fmla="*/ 27 w 58"/>
                <a:gd name="T31" fmla="*/ 0 h 96"/>
                <a:gd name="T32" fmla="*/ 38 w 58"/>
                <a:gd name="T33" fmla="*/ 3 h 96"/>
                <a:gd name="T34" fmla="*/ 46 w 58"/>
                <a:gd name="T35" fmla="*/ 9 h 96"/>
                <a:gd name="T36" fmla="*/ 58 w 58"/>
                <a:gd name="T37" fmla="*/ 2 h 96"/>
                <a:gd name="T38" fmla="*/ 58 w 58"/>
                <a:gd name="T39" fmla="*/ 73 h 96"/>
                <a:gd name="T40" fmla="*/ 53 w 58"/>
                <a:gd name="T41" fmla="*/ 86 h 96"/>
                <a:gd name="T42" fmla="*/ 44 w 58"/>
                <a:gd name="T43" fmla="*/ 92 h 96"/>
                <a:gd name="T44" fmla="*/ 34 w 58"/>
                <a:gd name="T45" fmla="*/ 95 h 96"/>
                <a:gd name="T46" fmla="*/ 20 w 58"/>
                <a:gd name="T47" fmla="*/ 95 h 96"/>
                <a:gd name="T48" fmla="*/ 9 w 58"/>
                <a:gd name="T49" fmla="*/ 90 h 96"/>
                <a:gd name="T50" fmla="*/ 3 w 58"/>
                <a:gd name="T51" fmla="*/ 84 h 96"/>
                <a:gd name="T52" fmla="*/ 1 w 58"/>
                <a:gd name="T53" fmla="*/ 74 h 96"/>
                <a:gd name="T54" fmla="*/ 12 w 58"/>
                <a:gd name="T55" fmla="*/ 40 h 96"/>
                <a:gd name="T56" fmla="*/ 15 w 58"/>
                <a:gd name="T57" fmla="*/ 50 h 96"/>
                <a:gd name="T58" fmla="*/ 21 w 58"/>
                <a:gd name="T59" fmla="*/ 56 h 96"/>
                <a:gd name="T60" fmla="*/ 30 w 58"/>
                <a:gd name="T61" fmla="*/ 58 h 96"/>
                <a:gd name="T62" fmla="*/ 37 w 58"/>
                <a:gd name="T63" fmla="*/ 56 h 96"/>
                <a:gd name="T64" fmla="*/ 43 w 58"/>
                <a:gd name="T65" fmla="*/ 50 h 96"/>
                <a:gd name="T66" fmla="*/ 46 w 58"/>
                <a:gd name="T67" fmla="*/ 40 h 96"/>
                <a:gd name="T68" fmla="*/ 46 w 58"/>
                <a:gd name="T69" fmla="*/ 27 h 96"/>
                <a:gd name="T70" fmla="*/ 41 w 58"/>
                <a:gd name="T71" fmla="*/ 16 h 96"/>
                <a:gd name="T72" fmla="*/ 33 w 58"/>
                <a:gd name="T73" fmla="*/ 12 h 96"/>
                <a:gd name="T74" fmla="*/ 25 w 58"/>
                <a:gd name="T75" fmla="*/ 12 h 96"/>
                <a:gd name="T76" fmla="*/ 17 w 58"/>
                <a:gd name="T77" fmla="*/ 16 h 96"/>
                <a:gd name="T78" fmla="*/ 12 w 58"/>
                <a:gd name="T79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8" h="96">
                  <a:moveTo>
                    <a:pt x="1" y="74"/>
                  </a:moveTo>
                  <a:lnTo>
                    <a:pt x="14" y="75"/>
                  </a:lnTo>
                  <a:lnTo>
                    <a:pt x="15" y="79"/>
                  </a:lnTo>
                  <a:lnTo>
                    <a:pt x="17" y="83"/>
                  </a:lnTo>
                  <a:lnTo>
                    <a:pt x="20" y="84"/>
                  </a:lnTo>
                  <a:lnTo>
                    <a:pt x="23" y="85"/>
                  </a:lnTo>
                  <a:lnTo>
                    <a:pt x="28" y="85"/>
                  </a:lnTo>
                  <a:lnTo>
                    <a:pt x="33" y="85"/>
                  </a:lnTo>
                  <a:lnTo>
                    <a:pt x="37" y="84"/>
                  </a:lnTo>
                  <a:lnTo>
                    <a:pt x="39" y="83"/>
                  </a:lnTo>
                  <a:lnTo>
                    <a:pt x="42" y="80"/>
                  </a:lnTo>
                  <a:lnTo>
                    <a:pt x="44" y="78"/>
                  </a:lnTo>
                  <a:lnTo>
                    <a:pt x="46" y="74"/>
                  </a:lnTo>
                  <a:lnTo>
                    <a:pt x="46" y="72"/>
                  </a:lnTo>
                  <a:lnTo>
                    <a:pt x="46" y="67"/>
                  </a:lnTo>
                  <a:lnTo>
                    <a:pt x="46" y="61"/>
                  </a:lnTo>
                  <a:lnTo>
                    <a:pt x="42" y="64"/>
                  </a:lnTo>
                  <a:lnTo>
                    <a:pt x="38" y="67"/>
                  </a:lnTo>
                  <a:lnTo>
                    <a:pt x="33" y="68"/>
                  </a:lnTo>
                  <a:lnTo>
                    <a:pt x="28" y="69"/>
                  </a:lnTo>
                  <a:lnTo>
                    <a:pt x="16" y="67"/>
                  </a:lnTo>
                  <a:lnTo>
                    <a:pt x="8" y="59"/>
                  </a:lnTo>
                  <a:lnTo>
                    <a:pt x="1" y="48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4" y="18"/>
                  </a:lnTo>
                  <a:lnTo>
                    <a:pt x="6" y="12"/>
                  </a:lnTo>
                  <a:lnTo>
                    <a:pt x="9" y="8"/>
                  </a:lnTo>
                  <a:lnTo>
                    <a:pt x="12" y="4"/>
                  </a:lnTo>
                  <a:lnTo>
                    <a:pt x="17" y="2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6" y="9"/>
                  </a:lnTo>
                  <a:lnTo>
                    <a:pt x="46" y="2"/>
                  </a:lnTo>
                  <a:lnTo>
                    <a:pt x="58" y="2"/>
                  </a:lnTo>
                  <a:lnTo>
                    <a:pt x="58" y="59"/>
                  </a:lnTo>
                  <a:lnTo>
                    <a:pt x="58" y="73"/>
                  </a:lnTo>
                  <a:lnTo>
                    <a:pt x="55" y="81"/>
                  </a:lnTo>
                  <a:lnTo>
                    <a:pt x="53" y="86"/>
                  </a:lnTo>
                  <a:lnTo>
                    <a:pt x="49" y="89"/>
                  </a:lnTo>
                  <a:lnTo>
                    <a:pt x="44" y="92"/>
                  </a:lnTo>
                  <a:lnTo>
                    <a:pt x="39" y="94"/>
                  </a:lnTo>
                  <a:lnTo>
                    <a:pt x="34" y="95"/>
                  </a:lnTo>
                  <a:lnTo>
                    <a:pt x="28" y="96"/>
                  </a:lnTo>
                  <a:lnTo>
                    <a:pt x="20" y="95"/>
                  </a:lnTo>
                  <a:lnTo>
                    <a:pt x="14" y="94"/>
                  </a:lnTo>
                  <a:lnTo>
                    <a:pt x="9" y="90"/>
                  </a:lnTo>
                  <a:lnTo>
                    <a:pt x="5" y="88"/>
                  </a:lnTo>
                  <a:lnTo>
                    <a:pt x="3" y="84"/>
                  </a:lnTo>
                  <a:lnTo>
                    <a:pt x="1" y="79"/>
                  </a:lnTo>
                  <a:lnTo>
                    <a:pt x="1" y="74"/>
                  </a:lnTo>
                  <a:close/>
                  <a:moveTo>
                    <a:pt x="12" y="34"/>
                  </a:moveTo>
                  <a:lnTo>
                    <a:pt x="12" y="40"/>
                  </a:lnTo>
                  <a:lnTo>
                    <a:pt x="14" y="45"/>
                  </a:lnTo>
                  <a:lnTo>
                    <a:pt x="15" y="50"/>
                  </a:lnTo>
                  <a:lnTo>
                    <a:pt x="17" y="52"/>
                  </a:lnTo>
                  <a:lnTo>
                    <a:pt x="21" y="56"/>
                  </a:lnTo>
                  <a:lnTo>
                    <a:pt x="25" y="57"/>
                  </a:lnTo>
                  <a:lnTo>
                    <a:pt x="30" y="58"/>
                  </a:lnTo>
                  <a:lnTo>
                    <a:pt x="33" y="57"/>
                  </a:lnTo>
                  <a:lnTo>
                    <a:pt x="37" y="56"/>
                  </a:lnTo>
                  <a:lnTo>
                    <a:pt x="41" y="52"/>
                  </a:lnTo>
                  <a:lnTo>
                    <a:pt x="43" y="50"/>
                  </a:lnTo>
                  <a:lnTo>
                    <a:pt x="44" y="45"/>
                  </a:lnTo>
                  <a:lnTo>
                    <a:pt x="46" y="40"/>
                  </a:lnTo>
                  <a:lnTo>
                    <a:pt x="46" y="35"/>
                  </a:lnTo>
                  <a:lnTo>
                    <a:pt x="46" y="27"/>
                  </a:lnTo>
                  <a:lnTo>
                    <a:pt x="43" y="21"/>
                  </a:lnTo>
                  <a:lnTo>
                    <a:pt x="41" y="16"/>
                  </a:lnTo>
                  <a:lnTo>
                    <a:pt x="37" y="14"/>
                  </a:lnTo>
                  <a:lnTo>
                    <a:pt x="33" y="12"/>
                  </a:lnTo>
                  <a:lnTo>
                    <a:pt x="28" y="10"/>
                  </a:lnTo>
                  <a:lnTo>
                    <a:pt x="25" y="12"/>
                  </a:lnTo>
                  <a:lnTo>
                    <a:pt x="21" y="14"/>
                  </a:lnTo>
                  <a:lnTo>
                    <a:pt x="17" y="16"/>
                  </a:lnTo>
                  <a:lnTo>
                    <a:pt x="15" y="21"/>
                  </a:lnTo>
                  <a:lnTo>
                    <a:pt x="12" y="27"/>
                  </a:lnTo>
                  <a:lnTo>
                    <a:pt x="12" y="3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20"/>
            <p:cNvSpPr>
              <a:spLocks/>
            </p:cNvSpPr>
            <p:nvPr/>
          </p:nvSpPr>
          <p:spPr bwMode="auto">
            <a:xfrm>
              <a:off x="1422" y="805"/>
              <a:ext cx="35" cy="69"/>
            </a:xfrm>
            <a:custGeom>
              <a:avLst/>
              <a:gdLst>
                <a:gd name="T0" fmla="*/ 0 w 35"/>
                <a:gd name="T1" fmla="*/ 69 h 69"/>
                <a:gd name="T2" fmla="*/ 0 w 35"/>
                <a:gd name="T3" fmla="*/ 2 h 69"/>
                <a:gd name="T4" fmla="*/ 10 w 35"/>
                <a:gd name="T5" fmla="*/ 2 h 69"/>
                <a:gd name="T6" fmla="*/ 10 w 35"/>
                <a:gd name="T7" fmla="*/ 10 h 69"/>
                <a:gd name="T8" fmla="*/ 13 w 35"/>
                <a:gd name="T9" fmla="*/ 7 h 69"/>
                <a:gd name="T10" fmla="*/ 15 w 35"/>
                <a:gd name="T11" fmla="*/ 4 h 69"/>
                <a:gd name="T12" fmla="*/ 18 w 35"/>
                <a:gd name="T13" fmla="*/ 2 h 69"/>
                <a:gd name="T14" fmla="*/ 20 w 35"/>
                <a:gd name="T15" fmla="*/ 0 h 69"/>
                <a:gd name="T16" fmla="*/ 24 w 35"/>
                <a:gd name="T17" fmla="*/ 0 h 69"/>
                <a:gd name="T18" fmla="*/ 30 w 35"/>
                <a:gd name="T19" fmla="*/ 0 h 69"/>
                <a:gd name="T20" fmla="*/ 35 w 35"/>
                <a:gd name="T21" fmla="*/ 3 h 69"/>
                <a:gd name="T22" fmla="*/ 31 w 35"/>
                <a:gd name="T23" fmla="*/ 14 h 69"/>
                <a:gd name="T24" fmla="*/ 27 w 35"/>
                <a:gd name="T25" fmla="*/ 12 h 69"/>
                <a:gd name="T26" fmla="*/ 24 w 35"/>
                <a:gd name="T27" fmla="*/ 10 h 69"/>
                <a:gd name="T28" fmla="*/ 20 w 35"/>
                <a:gd name="T29" fmla="*/ 12 h 69"/>
                <a:gd name="T30" fmla="*/ 18 w 35"/>
                <a:gd name="T31" fmla="*/ 13 h 69"/>
                <a:gd name="T32" fmla="*/ 15 w 35"/>
                <a:gd name="T33" fmla="*/ 16 h 69"/>
                <a:gd name="T34" fmla="*/ 14 w 35"/>
                <a:gd name="T35" fmla="*/ 19 h 69"/>
                <a:gd name="T36" fmla="*/ 13 w 35"/>
                <a:gd name="T37" fmla="*/ 26 h 69"/>
                <a:gd name="T38" fmla="*/ 11 w 35"/>
                <a:gd name="T39" fmla="*/ 34 h 69"/>
                <a:gd name="T40" fmla="*/ 11 w 35"/>
                <a:gd name="T41" fmla="*/ 69 h 69"/>
                <a:gd name="T42" fmla="*/ 0 w 35"/>
                <a:gd name="T4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69">
                  <a:moveTo>
                    <a:pt x="0" y="69"/>
                  </a:moveTo>
                  <a:lnTo>
                    <a:pt x="0" y="2"/>
                  </a:lnTo>
                  <a:lnTo>
                    <a:pt x="10" y="2"/>
                  </a:lnTo>
                  <a:lnTo>
                    <a:pt x="10" y="10"/>
                  </a:lnTo>
                  <a:lnTo>
                    <a:pt x="13" y="7"/>
                  </a:lnTo>
                  <a:lnTo>
                    <a:pt x="15" y="4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5" y="3"/>
                  </a:lnTo>
                  <a:lnTo>
                    <a:pt x="31" y="14"/>
                  </a:lnTo>
                  <a:lnTo>
                    <a:pt x="27" y="12"/>
                  </a:lnTo>
                  <a:lnTo>
                    <a:pt x="24" y="10"/>
                  </a:lnTo>
                  <a:lnTo>
                    <a:pt x="20" y="12"/>
                  </a:lnTo>
                  <a:lnTo>
                    <a:pt x="18" y="13"/>
                  </a:lnTo>
                  <a:lnTo>
                    <a:pt x="15" y="16"/>
                  </a:lnTo>
                  <a:lnTo>
                    <a:pt x="14" y="19"/>
                  </a:lnTo>
                  <a:lnTo>
                    <a:pt x="13" y="26"/>
                  </a:lnTo>
                  <a:lnTo>
                    <a:pt x="11" y="34"/>
                  </a:lnTo>
                  <a:lnTo>
                    <a:pt x="11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21"/>
            <p:cNvSpPr>
              <a:spLocks noEditPoints="1"/>
            </p:cNvSpPr>
            <p:nvPr/>
          </p:nvSpPr>
          <p:spPr bwMode="auto">
            <a:xfrm>
              <a:off x="1460" y="805"/>
              <a:ext cx="62" cy="70"/>
            </a:xfrm>
            <a:custGeom>
              <a:avLst/>
              <a:gdLst>
                <a:gd name="T0" fmla="*/ 40 w 62"/>
                <a:gd name="T1" fmla="*/ 65 h 70"/>
                <a:gd name="T2" fmla="*/ 29 w 62"/>
                <a:gd name="T3" fmla="*/ 69 h 70"/>
                <a:gd name="T4" fmla="*/ 16 w 62"/>
                <a:gd name="T5" fmla="*/ 69 h 70"/>
                <a:gd name="T6" fmla="*/ 7 w 62"/>
                <a:gd name="T7" fmla="*/ 64 h 70"/>
                <a:gd name="T8" fmla="*/ 2 w 62"/>
                <a:gd name="T9" fmla="*/ 56 h 70"/>
                <a:gd name="T10" fmla="*/ 2 w 62"/>
                <a:gd name="T11" fmla="*/ 46 h 70"/>
                <a:gd name="T12" fmla="*/ 5 w 62"/>
                <a:gd name="T13" fmla="*/ 38 h 70"/>
                <a:gd name="T14" fmla="*/ 11 w 62"/>
                <a:gd name="T15" fmla="*/ 32 h 70"/>
                <a:gd name="T16" fmla="*/ 20 w 62"/>
                <a:gd name="T17" fmla="*/ 30 h 70"/>
                <a:gd name="T18" fmla="*/ 33 w 62"/>
                <a:gd name="T19" fmla="*/ 29 h 70"/>
                <a:gd name="T20" fmla="*/ 45 w 62"/>
                <a:gd name="T21" fmla="*/ 26 h 70"/>
                <a:gd name="T22" fmla="*/ 45 w 62"/>
                <a:gd name="T23" fmla="*/ 23 h 70"/>
                <a:gd name="T24" fmla="*/ 43 w 62"/>
                <a:gd name="T25" fmla="*/ 16 h 70"/>
                <a:gd name="T26" fmla="*/ 38 w 62"/>
                <a:gd name="T27" fmla="*/ 13 h 70"/>
                <a:gd name="T28" fmla="*/ 30 w 62"/>
                <a:gd name="T29" fmla="*/ 10 h 70"/>
                <a:gd name="T30" fmla="*/ 22 w 62"/>
                <a:gd name="T31" fmla="*/ 12 h 70"/>
                <a:gd name="T32" fmla="*/ 18 w 62"/>
                <a:gd name="T33" fmla="*/ 15 h 70"/>
                <a:gd name="T34" fmla="*/ 14 w 62"/>
                <a:gd name="T35" fmla="*/ 21 h 70"/>
                <a:gd name="T36" fmla="*/ 4 w 62"/>
                <a:gd name="T37" fmla="*/ 14 h 70"/>
                <a:gd name="T38" fmla="*/ 10 w 62"/>
                <a:gd name="T39" fmla="*/ 7 h 70"/>
                <a:gd name="T40" fmla="*/ 18 w 62"/>
                <a:gd name="T41" fmla="*/ 3 h 70"/>
                <a:gd name="T42" fmla="*/ 32 w 62"/>
                <a:gd name="T43" fmla="*/ 0 h 70"/>
                <a:gd name="T44" fmla="*/ 42 w 62"/>
                <a:gd name="T45" fmla="*/ 0 h 70"/>
                <a:gd name="T46" fmla="*/ 51 w 62"/>
                <a:gd name="T47" fmla="*/ 4 h 70"/>
                <a:gd name="T48" fmla="*/ 56 w 62"/>
                <a:gd name="T49" fmla="*/ 10 h 70"/>
                <a:gd name="T50" fmla="*/ 57 w 62"/>
                <a:gd name="T51" fmla="*/ 18 h 70"/>
                <a:gd name="T52" fmla="*/ 58 w 62"/>
                <a:gd name="T53" fmla="*/ 25 h 70"/>
                <a:gd name="T54" fmla="*/ 58 w 62"/>
                <a:gd name="T55" fmla="*/ 52 h 70"/>
                <a:gd name="T56" fmla="*/ 59 w 62"/>
                <a:gd name="T57" fmla="*/ 64 h 70"/>
                <a:gd name="T58" fmla="*/ 49 w 62"/>
                <a:gd name="T59" fmla="*/ 69 h 70"/>
                <a:gd name="T60" fmla="*/ 46 w 62"/>
                <a:gd name="T61" fmla="*/ 61 h 70"/>
                <a:gd name="T62" fmla="*/ 40 w 62"/>
                <a:gd name="T63" fmla="*/ 37 h 70"/>
                <a:gd name="T64" fmla="*/ 27 w 62"/>
                <a:gd name="T65" fmla="*/ 40 h 70"/>
                <a:gd name="T66" fmla="*/ 19 w 62"/>
                <a:gd name="T67" fmla="*/ 42 h 70"/>
                <a:gd name="T68" fmla="*/ 15 w 62"/>
                <a:gd name="T69" fmla="*/ 46 h 70"/>
                <a:gd name="T70" fmla="*/ 13 w 62"/>
                <a:gd name="T71" fmla="*/ 50 h 70"/>
                <a:gd name="T72" fmla="*/ 16 w 62"/>
                <a:gd name="T73" fmla="*/ 57 h 70"/>
                <a:gd name="T74" fmla="*/ 21 w 62"/>
                <a:gd name="T75" fmla="*/ 59 h 70"/>
                <a:gd name="T76" fmla="*/ 31 w 62"/>
                <a:gd name="T77" fmla="*/ 58 h 70"/>
                <a:gd name="T78" fmla="*/ 40 w 62"/>
                <a:gd name="T79" fmla="*/ 53 h 70"/>
                <a:gd name="T80" fmla="*/ 43 w 62"/>
                <a:gd name="T81" fmla="*/ 46 h 70"/>
                <a:gd name="T82" fmla="*/ 45 w 62"/>
                <a:gd name="T83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" h="70">
                  <a:moveTo>
                    <a:pt x="46" y="61"/>
                  </a:moveTo>
                  <a:lnTo>
                    <a:pt x="40" y="65"/>
                  </a:lnTo>
                  <a:lnTo>
                    <a:pt x="33" y="68"/>
                  </a:lnTo>
                  <a:lnTo>
                    <a:pt x="29" y="69"/>
                  </a:lnTo>
                  <a:lnTo>
                    <a:pt x="22" y="70"/>
                  </a:lnTo>
                  <a:lnTo>
                    <a:pt x="16" y="69"/>
                  </a:lnTo>
                  <a:lnTo>
                    <a:pt x="10" y="68"/>
                  </a:lnTo>
                  <a:lnTo>
                    <a:pt x="7" y="64"/>
                  </a:lnTo>
                  <a:lnTo>
                    <a:pt x="3" y="61"/>
                  </a:lnTo>
                  <a:lnTo>
                    <a:pt x="2" y="56"/>
                  </a:lnTo>
                  <a:lnTo>
                    <a:pt x="0" y="51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5" y="38"/>
                  </a:lnTo>
                  <a:lnTo>
                    <a:pt x="9" y="35"/>
                  </a:lnTo>
                  <a:lnTo>
                    <a:pt x="11" y="32"/>
                  </a:lnTo>
                  <a:lnTo>
                    <a:pt x="16" y="31"/>
                  </a:lnTo>
                  <a:lnTo>
                    <a:pt x="20" y="30"/>
                  </a:lnTo>
                  <a:lnTo>
                    <a:pt x="25" y="30"/>
                  </a:lnTo>
                  <a:lnTo>
                    <a:pt x="33" y="29"/>
                  </a:lnTo>
                  <a:lnTo>
                    <a:pt x="40" y="27"/>
                  </a:lnTo>
                  <a:lnTo>
                    <a:pt x="45" y="26"/>
                  </a:lnTo>
                  <a:lnTo>
                    <a:pt x="45" y="24"/>
                  </a:lnTo>
                  <a:lnTo>
                    <a:pt x="45" y="23"/>
                  </a:lnTo>
                  <a:lnTo>
                    <a:pt x="43" y="19"/>
                  </a:lnTo>
                  <a:lnTo>
                    <a:pt x="43" y="16"/>
                  </a:lnTo>
                  <a:lnTo>
                    <a:pt x="41" y="14"/>
                  </a:lnTo>
                  <a:lnTo>
                    <a:pt x="38" y="13"/>
                  </a:lnTo>
                  <a:lnTo>
                    <a:pt x="35" y="12"/>
                  </a:lnTo>
                  <a:lnTo>
                    <a:pt x="30" y="10"/>
                  </a:lnTo>
                  <a:lnTo>
                    <a:pt x="26" y="12"/>
                  </a:lnTo>
                  <a:lnTo>
                    <a:pt x="22" y="12"/>
                  </a:lnTo>
                  <a:lnTo>
                    <a:pt x="20" y="13"/>
                  </a:lnTo>
                  <a:lnTo>
                    <a:pt x="18" y="15"/>
                  </a:lnTo>
                  <a:lnTo>
                    <a:pt x="16" y="18"/>
                  </a:lnTo>
                  <a:lnTo>
                    <a:pt x="14" y="21"/>
                  </a:lnTo>
                  <a:lnTo>
                    <a:pt x="3" y="20"/>
                  </a:lnTo>
                  <a:lnTo>
                    <a:pt x="4" y="14"/>
                  </a:lnTo>
                  <a:lnTo>
                    <a:pt x="8" y="9"/>
                  </a:lnTo>
                  <a:lnTo>
                    <a:pt x="10" y="7"/>
                  </a:lnTo>
                  <a:lnTo>
                    <a:pt x="13" y="4"/>
                  </a:lnTo>
                  <a:lnTo>
                    <a:pt x="18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42" y="0"/>
                  </a:lnTo>
                  <a:lnTo>
                    <a:pt x="46" y="2"/>
                  </a:lnTo>
                  <a:lnTo>
                    <a:pt x="51" y="4"/>
                  </a:lnTo>
                  <a:lnTo>
                    <a:pt x="53" y="7"/>
                  </a:lnTo>
                  <a:lnTo>
                    <a:pt x="56" y="10"/>
                  </a:lnTo>
                  <a:lnTo>
                    <a:pt x="57" y="15"/>
                  </a:lnTo>
                  <a:lnTo>
                    <a:pt x="57" y="18"/>
                  </a:lnTo>
                  <a:lnTo>
                    <a:pt x="58" y="21"/>
                  </a:lnTo>
                  <a:lnTo>
                    <a:pt x="58" y="25"/>
                  </a:lnTo>
                  <a:lnTo>
                    <a:pt x="58" y="40"/>
                  </a:lnTo>
                  <a:lnTo>
                    <a:pt x="58" y="52"/>
                  </a:lnTo>
                  <a:lnTo>
                    <a:pt x="58" y="59"/>
                  </a:lnTo>
                  <a:lnTo>
                    <a:pt x="59" y="64"/>
                  </a:lnTo>
                  <a:lnTo>
                    <a:pt x="62" y="69"/>
                  </a:lnTo>
                  <a:lnTo>
                    <a:pt x="49" y="69"/>
                  </a:lnTo>
                  <a:lnTo>
                    <a:pt x="47" y="65"/>
                  </a:lnTo>
                  <a:lnTo>
                    <a:pt x="46" y="61"/>
                  </a:lnTo>
                  <a:close/>
                  <a:moveTo>
                    <a:pt x="45" y="36"/>
                  </a:moveTo>
                  <a:lnTo>
                    <a:pt x="40" y="37"/>
                  </a:lnTo>
                  <a:lnTo>
                    <a:pt x="35" y="38"/>
                  </a:lnTo>
                  <a:lnTo>
                    <a:pt x="27" y="40"/>
                  </a:lnTo>
                  <a:lnTo>
                    <a:pt x="22" y="41"/>
                  </a:lnTo>
                  <a:lnTo>
                    <a:pt x="19" y="42"/>
                  </a:lnTo>
                  <a:lnTo>
                    <a:pt x="16" y="43"/>
                  </a:lnTo>
                  <a:lnTo>
                    <a:pt x="15" y="46"/>
                  </a:lnTo>
                  <a:lnTo>
                    <a:pt x="14" y="47"/>
                  </a:lnTo>
                  <a:lnTo>
                    <a:pt x="13" y="50"/>
                  </a:lnTo>
                  <a:lnTo>
                    <a:pt x="14" y="53"/>
                  </a:lnTo>
                  <a:lnTo>
                    <a:pt x="16" y="57"/>
                  </a:lnTo>
                  <a:lnTo>
                    <a:pt x="19" y="58"/>
                  </a:lnTo>
                  <a:lnTo>
                    <a:pt x="21" y="59"/>
                  </a:lnTo>
                  <a:lnTo>
                    <a:pt x="25" y="59"/>
                  </a:lnTo>
                  <a:lnTo>
                    <a:pt x="31" y="58"/>
                  </a:lnTo>
                  <a:lnTo>
                    <a:pt x="36" y="57"/>
                  </a:lnTo>
                  <a:lnTo>
                    <a:pt x="40" y="53"/>
                  </a:lnTo>
                  <a:lnTo>
                    <a:pt x="42" y="50"/>
                  </a:lnTo>
                  <a:lnTo>
                    <a:pt x="43" y="46"/>
                  </a:lnTo>
                  <a:lnTo>
                    <a:pt x="45" y="40"/>
                  </a:lnTo>
                  <a:lnTo>
                    <a:pt x="45" y="3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22"/>
            <p:cNvSpPr>
              <a:spLocks/>
            </p:cNvSpPr>
            <p:nvPr/>
          </p:nvSpPr>
          <p:spPr bwMode="auto">
            <a:xfrm>
              <a:off x="1535" y="805"/>
              <a:ext cx="93" cy="69"/>
            </a:xfrm>
            <a:custGeom>
              <a:avLst/>
              <a:gdLst>
                <a:gd name="T0" fmla="*/ 0 w 93"/>
                <a:gd name="T1" fmla="*/ 69 h 69"/>
                <a:gd name="T2" fmla="*/ 0 w 93"/>
                <a:gd name="T3" fmla="*/ 2 h 69"/>
                <a:gd name="T4" fmla="*/ 12 w 93"/>
                <a:gd name="T5" fmla="*/ 2 h 69"/>
                <a:gd name="T6" fmla="*/ 12 w 93"/>
                <a:gd name="T7" fmla="*/ 12 h 69"/>
                <a:gd name="T8" fmla="*/ 16 w 93"/>
                <a:gd name="T9" fmla="*/ 7 h 69"/>
                <a:gd name="T10" fmla="*/ 21 w 93"/>
                <a:gd name="T11" fmla="*/ 3 h 69"/>
                <a:gd name="T12" fmla="*/ 26 w 93"/>
                <a:gd name="T13" fmla="*/ 0 h 69"/>
                <a:gd name="T14" fmla="*/ 32 w 93"/>
                <a:gd name="T15" fmla="*/ 0 h 69"/>
                <a:gd name="T16" fmla="*/ 37 w 93"/>
                <a:gd name="T17" fmla="*/ 0 h 69"/>
                <a:gd name="T18" fmla="*/ 41 w 93"/>
                <a:gd name="T19" fmla="*/ 2 h 69"/>
                <a:gd name="T20" fmla="*/ 44 w 93"/>
                <a:gd name="T21" fmla="*/ 3 h 69"/>
                <a:gd name="T22" fmla="*/ 47 w 93"/>
                <a:gd name="T23" fmla="*/ 5 h 69"/>
                <a:gd name="T24" fmla="*/ 49 w 93"/>
                <a:gd name="T25" fmla="*/ 9 h 69"/>
                <a:gd name="T26" fmla="*/ 50 w 93"/>
                <a:gd name="T27" fmla="*/ 13 h 69"/>
                <a:gd name="T28" fmla="*/ 60 w 93"/>
                <a:gd name="T29" fmla="*/ 3 h 69"/>
                <a:gd name="T30" fmla="*/ 73 w 93"/>
                <a:gd name="T31" fmla="*/ 0 h 69"/>
                <a:gd name="T32" fmla="*/ 79 w 93"/>
                <a:gd name="T33" fmla="*/ 0 h 69"/>
                <a:gd name="T34" fmla="*/ 84 w 93"/>
                <a:gd name="T35" fmla="*/ 3 h 69"/>
                <a:gd name="T36" fmla="*/ 87 w 93"/>
                <a:gd name="T37" fmla="*/ 5 h 69"/>
                <a:gd name="T38" fmla="*/ 90 w 93"/>
                <a:gd name="T39" fmla="*/ 9 h 69"/>
                <a:gd name="T40" fmla="*/ 92 w 93"/>
                <a:gd name="T41" fmla="*/ 13 h 69"/>
                <a:gd name="T42" fmla="*/ 93 w 93"/>
                <a:gd name="T43" fmla="*/ 18 h 69"/>
                <a:gd name="T44" fmla="*/ 93 w 93"/>
                <a:gd name="T45" fmla="*/ 23 h 69"/>
                <a:gd name="T46" fmla="*/ 93 w 93"/>
                <a:gd name="T47" fmla="*/ 69 h 69"/>
                <a:gd name="T48" fmla="*/ 81 w 93"/>
                <a:gd name="T49" fmla="*/ 69 h 69"/>
                <a:gd name="T50" fmla="*/ 81 w 93"/>
                <a:gd name="T51" fmla="*/ 27 h 69"/>
                <a:gd name="T52" fmla="*/ 81 w 93"/>
                <a:gd name="T53" fmla="*/ 21 h 69"/>
                <a:gd name="T54" fmla="*/ 80 w 93"/>
                <a:gd name="T55" fmla="*/ 18 h 69"/>
                <a:gd name="T56" fmla="*/ 79 w 93"/>
                <a:gd name="T57" fmla="*/ 15 h 69"/>
                <a:gd name="T58" fmla="*/ 76 w 93"/>
                <a:gd name="T59" fmla="*/ 13 h 69"/>
                <a:gd name="T60" fmla="*/ 73 w 93"/>
                <a:gd name="T61" fmla="*/ 12 h 69"/>
                <a:gd name="T62" fmla="*/ 69 w 93"/>
                <a:gd name="T63" fmla="*/ 10 h 69"/>
                <a:gd name="T64" fmla="*/ 65 w 93"/>
                <a:gd name="T65" fmla="*/ 12 h 69"/>
                <a:gd name="T66" fmla="*/ 60 w 93"/>
                <a:gd name="T67" fmla="*/ 13 h 69"/>
                <a:gd name="T68" fmla="*/ 58 w 93"/>
                <a:gd name="T69" fmla="*/ 15 h 69"/>
                <a:gd name="T70" fmla="*/ 55 w 93"/>
                <a:gd name="T71" fmla="*/ 19 h 69"/>
                <a:gd name="T72" fmla="*/ 53 w 93"/>
                <a:gd name="T73" fmla="*/ 24 h 69"/>
                <a:gd name="T74" fmla="*/ 53 w 93"/>
                <a:gd name="T75" fmla="*/ 30 h 69"/>
                <a:gd name="T76" fmla="*/ 53 w 93"/>
                <a:gd name="T77" fmla="*/ 69 h 69"/>
                <a:gd name="T78" fmla="*/ 41 w 93"/>
                <a:gd name="T79" fmla="*/ 69 h 69"/>
                <a:gd name="T80" fmla="*/ 41 w 93"/>
                <a:gd name="T81" fmla="*/ 26 h 69"/>
                <a:gd name="T82" fmla="*/ 41 w 93"/>
                <a:gd name="T83" fmla="*/ 21 h 69"/>
                <a:gd name="T84" fmla="*/ 39 w 93"/>
                <a:gd name="T85" fmla="*/ 18 h 69"/>
                <a:gd name="T86" fmla="*/ 38 w 93"/>
                <a:gd name="T87" fmla="*/ 14 h 69"/>
                <a:gd name="T88" fmla="*/ 36 w 93"/>
                <a:gd name="T89" fmla="*/ 13 h 69"/>
                <a:gd name="T90" fmla="*/ 32 w 93"/>
                <a:gd name="T91" fmla="*/ 12 h 69"/>
                <a:gd name="T92" fmla="*/ 28 w 93"/>
                <a:gd name="T93" fmla="*/ 10 h 69"/>
                <a:gd name="T94" fmla="*/ 25 w 93"/>
                <a:gd name="T95" fmla="*/ 12 h 69"/>
                <a:gd name="T96" fmla="*/ 20 w 93"/>
                <a:gd name="T97" fmla="*/ 13 h 69"/>
                <a:gd name="T98" fmla="*/ 16 w 93"/>
                <a:gd name="T99" fmla="*/ 16 h 69"/>
                <a:gd name="T100" fmla="*/ 14 w 93"/>
                <a:gd name="T101" fmla="*/ 20 h 69"/>
                <a:gd name="T102" fmla="*/ 14 w 93"/>
                <a:gd name="T103" fmla="*/ 24 h 69"/>
                <a:gd name="T104" fmla="*/ 12 w 93"/>
                <a:gd name="T105" fmla="*/ 29 h 69"/>
                <a:gd name="T106" fmla="*/ 12 w 93"/>
                <a:gd name="T107" fmla="*/ 35 h 69"/>
                <a:gd name="T108" fmla="*/ 12 w 93"/>
                <a:gd name="T109" fmla="*/ 69 h 69"/>
                <a:gd name="T110" fmla="*/ 0 w 93"/>
                <a:gd name="T11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3" h="69">
                  <a:moveTo>
                    <a:pt x="0" y="69"/>
                  </a:moveTo>
                  <a:lnTo>
                    <a:pt x="0" y="2"/>
                  </a:lnTo>
                  <a:lnTo>
                    <a:pt x="12" y="2"/>
                  </a:lnTo>
                  <a:lnTo>
                    <a:pt x="12" y="12"/>
                  </a:lnTo>
                  <a:lnTo>
                    <a:pt x="16" y="7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41" y="2"/>
                  </a:lnTo>
                  <a:lnTo>
                    <a:pt x="44" y="3"/>
                  </a:lnTo>
                  <a:lnTo>
                    <a:pt x="47" y="5"/>
                  </a:lnTo>
                  <a:lnTo>
                    <a:pt x="49" y="9"/>
                  </a:lnTo>
                  <a:lnTo>
                    <a:pt x="50" y="13"/>
                  </a:lnTo>
                  <a:lnTo>
                    <a:pt x="60" y="3"/>
                  </a:lnTo>
                  <a:lnTo>
                    <a:pt x="73" y="0"/>
                  </a:lnTo>
                  <a:lnTo>
                    <a:pt x="79" y="0"/>
                  </a:lnTo>
                  <a:lnTo>
                    <a:pt x="84" y="3"/>
                  </a:lnTo>
                  <a:lnTo>
                    <a:pt x="87" y="5"/>
                  </a:lnTo>
                  <a:lnTo>
                    <a:pt x="90" y="9"/>
                  </a:lnTo>
                  <a:lnTo>
                    <a:pt x="92" y="13"/>
                  </a:lnTo>
                  <a:lnTo>
                    <a:pt x="93" y="18"/>
                  </a:lnTo>
                  <a:lnTo>
                    <a:pt x="93" y="23"/>
                  </a:lnTo>
                  <a:lnTo>
                    <a:pt x="93" y="69"/>
                  </a:lnTo>
                  <a:lnTo>
                    <a:pt x="81" y="69"/>
                  </a:lnTo>
                  <a:lnTo>
                    <a:pt x="81" y="27"/>
                  </a:lnTo>
                  <a:lnTo>
                    <a:pt x="81" y="21"/>
                  </a:lnTo>
                  <a:lnTo>
                    <a:pt x="80" y="18"/>
                  </a:lnTo>
                  <a:lnTo>
                    <a:pt x="79" y="15"/>
                  </a:lnTo>
                  <a:lnTo>
                    <a:pt x="76" y="13"/>
                  </a:lnTo>
                  <a:lnTo>
                    <a:pt x="73" y="12"/>
                  </a:lnTo>
                  <a:lnTo>
                    <a:pt x="69" y="10"/>
                  </a:lnTo>
                  <a:lnTo>
                    <a:pt x="65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5" y="19"/>
                  </a:lnTo>
                  <a:lnTo>
                    <a:pt x="53" y="24"/>
                  </a:lnTo>
                  <a:lnTo>
                    <a:pt x="53" y="30"/>
                  </a:lnTo>
                  <a:lnTo>
                    <a:pt x="53" y="69"/>
                  </a:lnTo>
                  <a:lnTo>
                    <a:pt x="41" y="69"/>
                  </a:lnTo>
                  <a:lnTo>
                    <a:pt x="41" y="26"/>
                  </a:lnTo>
                  <a:lnTo>
                    <a:pt x="41" y="21"/>
                  </a:lnTo>
                  <a:lnTo>
                    <a:pt x="39" y="18"/>
                  </a:lnTo>
                  <a:lnTo>
                    <a:pt x="38" y="14"/>
                  </a:lnTo>
                  <a:lnTo>
                    <a:pt x="36" y="13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5" y="12"/>
                  </a:lnTo>
                  <a:lnTo>
                    <a:pt x="20" y="13"/>
                  </a:lnTo>
                  <a:lnTo>
                    <a:pt x="16" y="16"/>
                  </a:lnTo>
                  <a:lnTo>
                    <a:pt x="14" y="20"/>
                  </a:lnTo>
                  <a:lnTo>
                    <a:pt x="14" y="24"/>
                  </a:lnTo>
                  <a:lnTo>
                    <a:pt x="12" y="29"/>
                  </a:lnTo>
                  <a:lnTo>
                    <a:pt x="12" y="35"/>
                  </a:lnTo>
                  <a:lnTo>
                    <a:pt x="12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23"/>
            <p:cNvSpPr>
              <a:spLocks/>
            </p:cNvSpPr>
            <p:nvPr/>
          </p:nvSpPr>
          <p:spPr bwMode="auto">
            <a:xfrm>
              <a:off x="1684" y="781"/>
              <a:ext cx="87" cy="93"/>
            </a:xfrm>
            <a:custGeom>
              <a:avLst/>
              <a:gdLst>
                <a:gd name="T0" fmla="*/ 0 w 87"/>
                <a:gd name="T1" fmla="*/ 93 h 93"/>
                <a:gd name="T2" fmla="*/ 0 w 87"/>
                <a:gd name="T3" fmla="*/ 0 h 93"/>
                <a:gd name="T4" fmla="*/ 18 w 87"/>
                <a:gd name="T5" fmla="*/ 0 h 93"/>
                <a:gd name="T6" fmla="*/ 39 w 87"/>
                <a:gd name="T7" fmla="*/ 65 h 93"/>
                <a:gd name="T8" fmla="*/ 41 w 87"/>
                <a:gd name="T9" fmla="*/ 71 h 93"/>
                <a:gd name="T10" fmla="*/ 42 w 87"/>
                <a:gd name="T11" fmla="*/ 76 h 93"/>
                <a:gd name="T12" fmla="*/ 44 w 87"/>
                <a:gd name="T13" fmla="*/ 80 h 93"/>
                <a:gd name="T14" fmla="*/ 45 w 87"/>
                <a:gd name="T15" fmla="*/ 75 h 93"/>
                <a:gd name="T16" fmla="*/ 46 w 87"/>
                <a:gd name="T17" fmla="*/ 70 h 93"/>
                <a:gd name="T18" fmla="*/ 47 w 87"/>
                <a:gd name="T19" fmla="*/ 64 h 93"/>
                <a:gd name="T20" fmla="*/ 68 w 87"/>
                <a:gd name="T21" fmla="*/ 0 h 93"/>
                <a:gd name="T22" fmla="*/ 87 w 87"/>
                <a:gd name="T23" fmla="*/ 0 h 93"/>
                <a:gd name="T24" fmla="*/ 87 w 87"/>
                <a:gd name="T25" fmla="*/ 93 h 93"/>
                <a:gd name="T26" fmla="*/ 76 w 87"/>
                <a:gd name="T27" fmla="*/ 93 h 93"/>
                <a:gd name="T28" fmla="*/ 76 w 87"/>
                <a:gd name="T29" fmla="*/ 13 h 93"/>
                <a:gd name="T30" fmla="*/ 50 w 87"/>
                <a:gd name="T31" fmla="*/ 93 h 93"/>
                <a:gd name="T32" fmla="*/ 36 w 87"/>
                <a:gd name="T33" fmla="*/ 93 h 93"/>
                <a:gd name="T34" fmla="*/ 12 w 87"/>
                <a:gd name="T35" fmla="*/ 13 h 93"/>
                <a:gd name="T36" fmla="*/ 12 w 87"/>
                <a:gd name="T37" fmla="*/ 93 h 93"/>
                <a:gd name="T38" fmla="*/ 0 w 87"/>
                <a:gd name="T39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7" h="93">
                  <a:moveTo>
                    <a:pt x="0" y="93"/>
                  </a:moveTo>
                  <a:lnTo>
                    <a:pt x="0" y="0"/>
                  </a:lnTo>
                  <a:lnTo>
                    <a:pt x="18" y="0"/>
                  </a:lnTo>
                  <a:lnTo>
                    <a:pt x="39" y="65"/>
                  </a:lnTo>
                  <a:lnTo>
                    <a:pt x="41" y="71"/>
                  </a:lnTo>
                  <a:lnTo>
                    <a:pt x="42" y="76"/>
                  </a:lnTo>
                  <a:lnTo>
                    <a:pt x="44" y="80"/>
                  </a:lnTo>
                  <a:lnTo>
                    <a:pt x="45" y="75"/>
                  </a:lnTo>
                  <a:lnTo>
                    <a:pt x="46" y="70"/>
                  </a:lnTo>
                  <a:lnTo>
                    <a:pt x="47" y="64"/>
                  </a:lnTo>
                  <a:lnTo>
                    <a:pt x="68" y="0"/>
                  </a:lnTo>
                  <a:lnTo>
                    <a:pt x="87" y="0"/>
                  </a:lnTo>
                  <a:lnTo>
                    <a:pt x="87" y="93"/>
                  </a:lnTo>
                  <a:lnTo>
                    <a:pt x="76" y="93"/>
                  </a:lnTo>
                  <a:lnTo>
                    <a:pt x="76" y="13"/>
                  </a:lnTo>
                  <a:lnTo>
                    <a:pt x="50" y="93"/>
                  </a:lnTo>
                  <a:lnTo>
                    <a:pt x="36" y="93"/>
                  </a:lnTo>
                  <a:lnTo>
                    <a:pt x="12" y="13"/>
                  </a:lnTo>
                  <a:lnTo>
                    <a:pt x="12" y="93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24"/>
            <p:cNvSpPr>
              <a:spLocks noEditPoints="1"/>
            </p:cNvSpPr>
            <p:nvPr/>
          </p:nvSpPr>
          <p:spPr bwMode="auto">
            <a:xfrm>
              <a:off x="1790" y="781"/>
              <a:ext cx="12" cy="93"/>
            </a:xfrm>
            <a:custGeom>
              <a:avLst/>
              <a:gdLst>
                <a:gd name="T0" fmla="*/ 0 w 12"/>
                <a:gd name="T1" fmla="*/ 12 h 93"/>
                <a:gd name="T2" fmla="*/ 0 w 12"/>
                <a:gd name="T3" fmla="*/ 0 h 93"/>
                <a:gd name="T4" fmla="*/ 12 w 12"/>
                <a:gd name="T5" fmla="*/ 0 h 93"/>
                <a:gd name="T6" fmla="*/ 12 w 12"/>
                <a:gd name="T7" fmla="*/ 12 h 93"/>
                <a:gd name="T8" fmla="*/ 0 w 12"/>
                <a:gd name="T9" fmla="*/ 12 h 93"/>
                <a:gd name="T10" fmla="*/ 0 w 12"/>
                <a:gd name="T11" fmla="*/ 93 h 93"/>
                <a:gd name="T12" fmla="*/ 0 w 12"/>
                <a:gd name="T13" fmla="*/ 26 h 93"/>
                <a:gd name="T14" fmla="*/ 12 w 12"/>
                <a:gd name="T15" fmla="*/ 26 h 93"/>
                <a:gd name="T16" fmla="*/ 12 w 12"/>
                <a:gd name="T17" fmla="*/ 93 h 93"/>
                <a:gd name="T18" fmla="*/ 0 w 12"/>
                <a:gd name="T19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93">
                  <a:moveTo>
                    <a:pt x="0" y="12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12"/>
                  </a:lnTo>
                  <a:close/>
                  <a:moveTo>
                    <a:pt x="0" y="93"/>
                  </a:moveTo>
                  <a:lnTo>
                    <a:pt x="0" y="26"/>
                  </a:lnTo>
                  <a:lnTo>
                    <a:pt x="12" y="26"/>
                  </a:lnTo>
                  <a:lnTo>
                    <a:pt x="12" y="93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25"/>
            <p:cNvSpPr>
              <a:spLocks/>
            </p:cNvSpPr>
            <p:nvPr/>
          </p:nvSpPr>
          <p:spPr bwMode="auto">
            <a:xfrm>
              <a:off x="1818" y="805"/>
              <a:ext cx="53" cy="69"/>
            </a:xfrm>
            <a:custGeom>
              <a:avLst/>
              <a:gdLst>
                <a:gd name="T0" fmla="*/ 0 w 53"/>
                <a:gd name="T1" fmla="*/ 69 h 69"/>
                <a:gd name="T2" fmla="*/ 0 w 53"/>
                <a:gd name="T3" fmla="*/ 2 h 69"/>
                <a:gd name="T4" fmla="*/ 13 w 53"/>
                <a:gd name="T5" fmla="*/ 2 h 69"/>
                <a:gd name="T6" fmla="*/ 13 w 53"/>
                <a:gd name="T7" fmla="*/ 12 h 69"/>
                <a:gd name="T8" fmla="*/ 16 w 53"/>
                <a:gd name="T9" fmla="*/ 7 h 69"/>
                <a:gd name="T10" fmla="*/ 21 w 53"/>
                <a:gd name="T11" fmla="*/ 3 h 69"/>
                <a:gd name="T12" fmla="*/ 26 w 53"/>
                <a:gd name="T13" fmla="*/ 0 h 69"/>
                <a:gd name="T14" fmla="*/ 32 w 53"/>
                <a:gd name="T15" fmla="*/ 0 h 69"/>
                <a:gd name="T16" fmla="*/ 37 w 53"/>
                <a:gd name="T17" fmla="*/ 0 h 69"/>
                <a:gd name="T18" fmla="*/ 42 w 53"/>
                <a:gd name="T19" fmla="*/ 2 h 69"/>
                <a:gd name="T20" fmla="*/ 46 w 53"/>
                <a:gd name="T21" fmla="*/ 4 h 69"/>
                <a:gd name="T22" fmla="*/ 49 w 53"/>
                <a:gd name="T23" fmla="*/ 8 h 69"/>
                <a:gd name="T24" fmla="*/ 51 w 53"/>
                <a:gd name="T25" fmla="*/ 12 h 69"/>
                <a:gd name="T26" fmla="*/ 52 w 53"/>
                <a:gd name="T27" fmla="*/ 16 h 69"/>
                <a:gd name="T28" fmla="*/ 53 w 53"/>
                <a:gd name="T29" fmla="*/ 19 h 69"/>
                <a:gd name="T30" fmla="*/ 53 w 53"/>
                <a:gd name="T31" fmla="*/ 23 h 69"/>
                <a:gd name="T32" fmla="*/ 53 w 53"/>
                <a:gd name="T33" fmla="*/ 27 h 69"/>
                <a:gd name="T34" fmla="*/ 53 w 53"/>
                <a:gd name="T35" fmla="*/ 69 h 69"/>
                <a:gd name="T36" fmla="*/ 41 w 53"/>
                <a:gd name="T37" fmla="*/ 69 h 69"/>
                <a:gd name="T38" fmla="*/ 41 w 53"/>
                <a:gd name="T39" fmla="*/ 29 h 69"/>
                <a:gd name="T40" fmla="*/ 41 w 53"/>
                <a:gd name="T41" fmla="*/ 23 h 69"/>
                <a:gd name="T42" fmla="*/ 40 w 53"/>
                <a:gd name="T43" fmla="*/ 19 h 69"/>
                <a:gd name="T44" fmla="*/ 38 w 53"/>
                <a:gd name="T45" fmla="*/ 15 h 69"/>
                <a:gd name="T46" fmla="*/ 36 w 53"/>
                <a:gd name="T47" fmla="*/ 13 h 69"/>
                <a:gd name="T48" fmla="*/ 32 w 53"/>
                <a:gd name="T49" fmla="*/ 12 h 69"/>
                <a:gd name="T50" fmla="*/ 29 w 53"/>
                <a:gd name="T51" fmla="*/ 10 h 69"/>
                <a:gd name="T52" fmla="*/ 24 w 53"/>
                <a:gd name="T53" fmla="*/ 12 h 69"/>
                <a:gd name="T54" fmla="*/ 20 w 53"/>
                <a:gd name="T55" fmla="*/ 13 h 69"/>
                <a:gd name="T56" fmla="*/ 18 w 53"/>
                <a:gd name="T57" fmla="*/ 15 h 69"/>
                <a:gd name="T58" fmla="*/ 15 w 53"/>
                <a:gd name="T59" fmla="*/ 18 h 69"/>
                <a:gd name="T60" fmla="*/ 14 w 53"/>
                <a:gd name="T61" fmla="*/ 23 h 69"/>
                <a:gd name="T62" fmla="*/ 13 w 53"/>
                <a:gd name="T63" fmla="*/ 26 h 69"/>
                <a:gd name="T64" fmla="*/ 13 w 53"/>
                <a:gd name="T65" fmla="*/ 32 h 69"/>
                <a:gd name="T66" fmla="*/ 13 w 53"/>
                <a:gd name="T67" fmla="*/ 69 h 69"/>
                <a:gd name="T68" fmla="*/ 0 w 53"/>
                <a:gd name="T6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" h="69">
                  <a:moveTo>
                    <a:pt x="0" y="69"/>
                  </a:moveTo>
                  <a:lnTo>
                    <a:pt x="0" y="2"/>
                  </a:lnTo>
                  <a:lnTo>
                    <a:pt x="13" y="2"/>
                  </a:lnTo>
                  <a:lnTo>
                    <a:pt x="13" y="12"/>
                  </a:lnTo>
                  <a:lnTo>
                    <a:pt x="16" y="7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42" y="2"/>
                  </a:lnTo>
                  <a:lnTo>
                    <a:pt x="46" y="4"/>
                  </a:lnTo>
                  <a:lnTo>
                    <a:pt x="49" y="8"/>
                  </a:lnTo>
                  <a:lnTo>
                    <a:pt x="51" y="12"/>
                  </a:lnTo>
                  <a:lnTo>
                    <a:pt x="52" y="16"/>
                  </a:lnTo>
                  <a:lnTo>
                    <a:pt x="53" y="19"/>
                  </a:lnTo>
                  <a:lnTo>
                    <a:pt x="53" y="23"/>
                  </a:lnTo>
                  <a:lnTo>
                    <a:pt x="53" y="27"/>
                  </a:lnTo>
                  <a:lnTo>
                    <a:pt x="53" y="69"/>
                  </a:lnTo>
                  <a:lnTo>
                    <a:pt x="41" y="69"/>
                  </a:lnTo>
                  <a:lnTo>
                    <a:pt x="41" y="29"/>
                  </a:lnTo>
                  <a:lnTo>
                    <a:pt x="41" y="23"/>
                  </a:lnTo>
                  <a:lnTo>
                    <a:pt x="40" y="19"/>
                  </a:lnTo>
                  <a:lnTo>
                    <a:pt x="38" y="15"/>
                  </a:lnTo>
                  <a:lnTo>
                    <a:pt x="36" y="13"/>
                  </a:lnTo>
                  <a:lnTo>
                    <a:pt x="32" y="12"/>
                  </a:lnTo>
                  <a:lnTo>
                    <a:pt x="29" y="10"/>
                  </a:lnTo>
                  <a:lnTo>
                    <a:pt x="24" y="12"/>
                  </a:lnTo>
                  <a:lnTo>
                    <a:pt x="20" y="13"/>
                  </a:lnTo>
                  <a:lnTo>
                    <a:pt x="18" y="15"/>
                  </a:lnTo>
                  <a:lnTo>
                    <a:pt x="15" y="18"/>
                  </a:lnTo>
                  <a:lnTo>
                    <a:pt x="14" y="23"/>
                  </a:lnTo>
                  <a:lnTo>
                    <a:pt x="13" y="26"/>
                  </a:lnTo>
                  <a:lnTo>
                    <a:pt x="13" y="32"/>
                  </a:lnTo>
                  <a:lnTo>
                    <a:pt x="13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26"/>
            <p:cNvSpPr>
              <a:spLocks/>
            </p:cNvSpPr>
            <p:nvPr/>
          </p:nvSpPr>
          <p:spPr bwMode="auto">
            <a:xfrm>
              <a:off x="1889" y="807"/>
              <a:ext cx="53" cy="68"/>
            </a:xfrm>
            <a:custGeom>
              <a:avLst/>
              <a:gdLst>
                <a:gd name="T0" fmla="*/ 41 w 53"/>
                <a:gd name="T1" fmla="*/ 67 h 68"/>
                <a:gd name="T2" fmla="*/ 41 w 53"/>
                <a:gd name="T3" fmla="*/ 56 h 68"/>
                <a:gd name="T4" fmla="*/ 37 w 53"/>
                <a:gd name="T5" fmla="*/ 61 h 68"/>
                <a:gd name="T6" fmla="*/ 32 w 53"/>
                <a:gd name="T7" fmla="*/ 65 h 68"/>
                <a:gd name="T8" fmla="*/ 27 w 53"/>
                <a:gd name="T9" fmla="*/ 67 h 68"/>
                <a:gd name="T10" fmla="*/ 21 w 53"/>
                <a:gd name="T11" fmla="*/ 68 h 68"/>
                <a:gd name="T12" fmla="*/ 16 w 53"/>
                <a:gd name="T13" fmla="*/ 67 h 68"/>
                <a:gd name="T14" fmla="*/ 12 w 53"/>
                <a:gd name="T15" fmla="*/ 66 h 68"/>
                <a:gd name="T16" fmla="*/ 8 w 53"/>
                <a:gd name="T17" fmla="*/ 63 h 68"/>
                <a:gd name="T18" fmla="*/ 4 w 53"/>
                <a:gd name="T19" fmla="*/ 60 h 68"/>
                <a:gd name="T20" fmla="*/ 3 w 53"/>
                <a:gd name="T21" fmla="*/ 56 h 68"/>
                <a:gd name="T22" fmla="*/ 2 w 53"/>
                <a:gd name="T23" fmla="*/ 51 h 68"/>
                <a:gd name="T24" fmla="*/ 0 w 53"/>
                <a:gd name="T25" fmla="*/ 48 h 68"/>
                <a:gd name="T26" fmla="*/ 0 w 53"/>
                <a:gd name="T27" fmla="*/ 41 h 68"/>
                <a:gd name="T28" fmla="*/ 0 w 53"/>
                <a:gd name="T29" fmla="*/ 0 h 68"/>
                <a:gd name="T30" fmla="*/ 13 w 53"/>
                <a:gd name="T31" fmla="*/ 0 h 68"/>
                <a:gd name="T32" fmla="*/ 13 w 53"/>
                <a:gd name="T33" fmla="*/ 36 h 68"/>
                <a:gd name="T34" fmla="*/ 13 w 53"/>
                <a:gd name="T35" fmla="*/ 41 h 68"/>
                <a:gd name="T36" fmla="*/ 13 w 53"/>
                <a:gd name="T37" fmla="*/ 45 h 68"/>
                <a:gd name="T38" fmla="*/ 14 w 53"/>
                <a:gd name="T39" fmla="*/ 48 h 68"/>
                <a:gd name="T40" fmla="*/ 15 w 53"/>
                <a:gd name="T41" fmla="*/ 52 h 68"/>
                <a:gd name="T42" fmla="*/ 18 w 53"/>
                <a:gd name="T43" fmla="*/ 55 h 68"/>
                <a:gd name="T44" fmla="*/ 21 w 53"/>
                <a:gd name="T45" fmla="*/ 57 h 68"/>
                <a:gd name="T46" fmla="*/ 25 w 53"/>
                <a:gd name="T47" fmla="*/ 57 h 68"/>
                <a:gd name="T48" fmla="*/ 30 w 53"/>
                <a:gd name="T49" fmla="*/ 57 h 68"/>
                <a:gd name="T50" fmla="*/ 34 w 53"/>
                <a:gd name="T51" fmla="*/ 55 h 68"/>
                <a:gd name="T52" fmla="*/ 37 w 53"/>
                <a:gd name="T53" fmla="*/ 51 h 68"/>
                <a:gd name="T54" fmla="*/ 40 w 53"/>
                <a:gd name="T55" fmla="*/ 48 h 68"/>
                <a:gd name="T56" fmla="*/ 41 w 53"/>
                <a:gd name="T57" fmla="*/ 44 h 68"/>
                <a:gd name="T58" fmla="*/ 41 w 53"/>
                <a:gd name="T59" fmla="*/ 40 h 68"/>
                <a:gd name="T60" fmla="*/ 41 w 53"/>
                <a:gd name="T61" fmla="*/ 35 h 68"/>
                <a:gd name="T62" fmla="*/ 41 w 53"/>
                <a:gd name="T63" fmla="*/ 0 h 68"/>
                <a:gd name="T64" fmla="*/ 53 w 53"/>
                <a:gd name="T65" fmla="*/ 0 h 68"/>
                <a:gd name="T66" fmla="*/ 53 w 53"/>
                <a:gd name="T67" fmla="*/ 67 h 68"/>
                <a:gd name="T68" fmla="*/ 41 w 53"/>
                <a:gd name="T6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" h="68">
                  <a:moveTo>
                    <a:pt x="41" y="67"/>
                  </a:moveTo>
                  <a:lnTo>
                    <a:pt x="41" y="56"/>
                  </a:lnTo>
                  <a:lnTo>
                    <a:pt x="37" y="61"/>
                  </a:lnTo>
                  <a:lnTo>
                    <a:pt x="32" y="65"/>
                  </a:lnTo>
                  <a:lnTo>
                    <a:pt x="27" y="67"/>
                  </a:lnTo>
                  <a:lnTo>
                    <a:pt x="21" y="68"/>
                  </a:lnTo>
                  <a:lnTo>
                    <a:pt x="16" y="67"/>
                  </a:lnTo>
                  <a:lnTo>
                    <a:pt x="12" y="66"/>
                  </a:lnTo>
                  <a:lnTo>
                    <a:pt x="8" y="63"/>
                  </a:lnTo>
                  <a:lnTo>
                    <a:pt x="4" y="60"/>
                  </a:lnTo>
                  <a:lnTo>
                    <a:pt x="3" y="56"/>
                  </a:lnTo>
                  <a:lnTo>
                    <a:pt x="2" y="51"/>
                  </a:lnTo>
                  <a:lnTo>
                    <a:pt x="0" y="48"/>
                  </a:lnTo>
                  <a:lnTo>
                    <a:pt x="0" y="41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3" y="36"/>
                  </a:lnTo>
                  <a:lnTo>
                    <a:pt x="13" y="41"/>
                  </a:lnTo>
                  <a:lnTo>
                    <a:pt x="13" y="45"/>
                  </a:lnTo>
                  <a:lnTo>
                    <a:pt x="14" y="48"/>
                  </a:lnTo>
                  <a:lnTo>
                    <a:pt x="15" y="52"/>
                  </a:lnTo>
                  <a:lnTo>
                    <a:pt x="18" y="55"/>
                  </a:lnTo>
                  <a:lnTo>
                    <a:pt x="21" y="57"/>
                  </a:lnTo>
                  <a:lnTo>
                    <a:pt x="25" y="57"/>
                  </a:lnTo>
                  <a:lnTo>
                    <a:pt x="30" y="57"/>
                  </a:lnTo>
                  <a:lnTo>
                    <a:pt x="34" y="55"/>
                  </a:lnTo>
                  <a:lnTo>
                    <a:pt x="37" y="51"/>
                  </a:lnTo>
                  <a:lnTo>
                    <a:pt x="40" y="48"/>
                  </a:lnTo>
                  <a:lnTo>
                    <a:pt x="41" y="44"/>
                  </a:lnTo>
                  <a:lnTo>
                    <a:pt x="41" y="40"/>
                  </a:lnTo>
                  <a:lnTo>
                    <a:pt x="41" y="35"/>
                  </a:lnTo>
                  <a:lnTo>
                    <a:pt x="41" y="0"/>
                  </a:lnTo>
                  <a:lnTo>
                    <a:pt x="53" y="0"/>
                  </a:lnTo>
                  <a:lnTo>
                    <a:pt x="53" y="67"/>
                  </a:lnTo>
                  <a:lnTo>
                    <a:pt x="41" y="6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27"/>
            <p:cNvSpPr>
              <a:spLocks/>
            </p:cNvSpPr>
            <p:nvPr/>
          </p:nvSpPr>
          <p:spPr bwMode="auto">
            <a:xfrm>
              <a:off x="1956" y="805"/>
              <a:ext cx="55" cy="70"/>
            </a:xfrm>
            <a:custGeom>
              <a:avLst/>
              <a:gdLst>
                <a:gd name="T0" fmla="*/ 12 w 55"/>
                <a:gd name="T1" fmla="*/ 47 h 70"/>
                <a:gd name="T2" fmla="*/ 14 w 55"/>
                <a:gd name="T3" fmla="*/ 54 h 70"/>
                <a:gd name="T4" fmla="*/ 21 w 55"/>
                <a:gd name="T5" fmla="*/ 58 h 70"/>
                <a:gd name="T6" fmla="*/ 28 w 55"/>
                <a:gd name="T7" fmla="*/ 59 h 70"/>
                <a:gd name="T8" fmla="*/ 36 w 55"/>
                <a:gd name="T9" fmla="*/ 58 h 70"/>
                <a:gd name="T10" fmla="*/ 43 w 55"/>
                <a:gd name="T11" fmla="*/ 53 h 70"/>
                <a:gd name="T12" fmla="*/ 43 w 55"/>
                <a:gd name="T13" fmla="*/ 47 h 70"/>
                <a:gd name="T14" fmla="*/ 39 w 55"/>
                <a:gd name="T15" fmla="*/ 45 h 70"/>
                <a:gd name="T16" fmla="*/ 33 w 55"/>
                <a:gd name="T17" fmla="*/ 42 h 70"/>
                <a:gd name="T18" fmla="*/ 21 w 55"/>
                <a:gd name="T19" fmla="*/ 38 h 70"/>
                <a:gd name="T20" fmla="*/ 12 w 55"/>
                <a:gd name="T21" fmla="*/ 35 h 70"/>
                <a:gd name="T22" fmla="*/ 3 w 55"/>
                <a:gd name="T23" fmla="*/ 29 h 70"/>
                <a:gd name="T24" fmla="*/ 1 w 55"/>
                <a:gd name="T25" fmla="*/ 20 h 70"/>
                <a:gd name="T26" fmla="*/ 3 w 55"/>
                <a:gd name="T27" fmla="*/ 12 h 70"/>
                <a:gd name="T28" fmla="*/ 8 w 55"/>
                <a:gd name="T29" fmla="*/ 5 h 70"/>
                <a:gd name="T30" fmla="*/ 16 w 55"/>
                <a:gd name="T31" fmla="*/ 2 h 70"/>
                <a:gd name="T32" fmla="*/ 25 w 55"/>
                <a:gd name="T33" fmla="*/ 0 h 70"/>
                <a:gd name="T34" fmla="*/ 39 w 55"/>
                <a:gd name="T35" fmla="*/ 2 h 70"/>
                <a:gd name="T36" fmla="*/ 48 w 55"/>
                <a:gd name="T37" fmla="*/ 9 h 70"/>
                <a:gd name="T38" fmla="*/ 51 w 55"/>
                <a:gd name="T39" fmla="*/ 19 h 70"/>
                <a:gd name="T40" fmla="*/ 38 w 55"/>
                <a:gd name="T41" fmla="*/ 16 h 70"/>
                <a:gd name="T42" fmla="*/ 33 w 55"/>
                <a:gd name="T43" fmla="*/ 12 h 70"/>
                <a:gd name="T44" fmla="*/ 27 w 55"/>
                <a:gd name="T45" fmla="*/ 10 h 70"/>
                <a:gd name="T46" fmla="*/ 19 w 55"/>
                <a:gd name="T47" fmla="*/ 12 h 70"/>
                <a:gd name="T48" fmla="*/ 14 w 55"/>
                <a:gd name="T49" fmla="*/ 15 h 70"/>
                <a:gd name="T50" fmla="*/ 13 w 55"/>
                <a:gd name="T51" fmla="*/ 20 h 70"/>
                <a:gd name="T52" fmla="*/ 16 w 55"/>
                <a:gd name="T53" fmla="*/ 24 h 70"/>
                <a:gd name="T54" fmla="*/ 21 w 55"/>
                <a:gd name="T55" fmla="*/ 25 h 70"/>
                <a:gd name="T56" fmla="*/ 27 w 55"/>
                <a:gd name="T57" fmla="*/ 27 h 70"/>
                <a:gd name="T58" fmla="*/ 39 w 55"/>
                <a:gd name="T59" fmla="*/ 31 h 70"/>
                <a:gd name="T60" fmla="*/ 49 w 55"/>
                <a:gd name="T61" fmla="*/ 35 h 70"/>
                <a:gd name="T62" fmla="*/ 54 w 55"/>
                <a:gd name="T63" fmla="*/ 42 h 70"/>
                <a:gd name="T64" fmla="*/ 55 w 55"/>
                <a:gd name="T65" fmla="*/ 48 h 70"/>
                <a:gd name="T66" fmla="*/ 52 w 55"/>
                <a:gd name="T67" fmla="*/ 59 h 70"/>
                <a:gd name="T68" fmla="*/ 46 w 55"/>
                <a:gd name="T69" fmla="*/ 65 h 70"/>
                <a:gd name="T70" fmla="*/ 35 w 55"/>
                <a:gd name="T71" fmla="*/ 69 h 70"/>
                <a:gd name="T72" fmla="*/ 17 w 55"/>
                <a:gd name="T73" fmla="*/ 69 h 70"/>
                <a:gd name="T74" fmla="*/ 5 w 55"/>
                <a:gd name="T75" fmla="*/ 61 h 70"/>
                <a:gd name="T76" fmla="*/ 0 w 55"/>
                <a:gd name="T77" fmla="*/ 4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5" h="70">
                  <a:moveTo>
                    <a:pt x="0" y="48"/>
                  </a:moveTo>
                  <a:lnTo>
                    <a:pt x="12" y="47"/>
                  </a:lnTo>
                  <a:lnTo>
                    <a:pt x="13" y="51"/>
                  </a:lnTo>
                  <a:lnTo>
                    <a:pt x="14" y="54"/>
                  </a:lnTo>
                  <a:lnTo>
                    <a:pt x="17" y="56"/>
                  </a:lnTo>
                  <a:lnTo>
                    <a:pt x="21" y="58"/>
                  </a:lnTo>
                  <a:lnTo>
                    <a:pt x="24" y="59"/>
                  </a:lnTo>
                  <a:lnTo>
                    <a:pt x="28" y="59"/>
                  </a:lnTo>
                  <a:lnTo>
                    <a:pt x="33" y="59"/>
                  </a:lnTo>
                  <a:lnTo>
                    <a:pt x="36" y="58"/>
                  </a:lnTo>
                  <a:lnTo>
                    <a:pt x="39" y="57"/>
                  </a:lnTo>
                  <a:lnTo>
                    <a:pt x="43" y="53"/>
                  </a:lnTo>
                  <a:lnTo>
                    <a:pt x="43" y="50"/>
                  </a:lnTo>
                  <a:lnTo>
                    <a:pt x="43" y="47"/>
                  </a:lnTo>
                  <a:lnTo>
                    <a:pt x="41" y="46"/>
                  </a:lnTo>
                  <a:lnTo>
                    <a:pt x="39" y="45"/>
                  </a:lnTo>
                  <a:lnTo>
                    <a:pt x="36" y="43"/>
                  </a:lnTo>
                  <a:lnTo>
                    <a:pt x="33" y="42"/>
                  </a:lnTo>
                  <a:lnTo>
                    <a:pt x="28" y="41"/>
                  </a:lnTo>
                  <a:lnTo>
                    <a:pt x="21" y="38"/>
                  </a:lnTo>
                  <a:lnTo>
                    <a:pt x="16" y="37"/>
                  </a:lnTo>
                  <a:lnTo>
                    <a:pt x="12" y="35"/>
                  </a:lnTo>
                  <a:lnTo>
                    <a:pt x="7" y="32"/>
                  </a:lnTo>
                  <a:lnTo>
                    <a:pt x="3" y="29"/>
                  </a:lnTo>
                  <a:lnTo>
                    <a:pt x="2" y="25"/>
                  </a:lnTo>
                  <a:lnTo>
                    <a:pt x="1" y="20"/>
                  </a:lnTo>
                  <a:lnTo>
                    <a:pt x="2" y="15"/>
                  </a:lnTo>
                  <a:lnTo>
                    <a:pt x="3" y="12"/>
                  </a:lnTo>
                  <a:lnTo>
                    <a:pt x="6" y="8"/>
                  </a:lnTo>
                  <a:lnTo>
                    <a:pt x="8" y="5"/>
                  </a:lnTo>
                  <a:lnTo>
                    <a:pt x="12" y="3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39" y="2"/>
                  </a:lnTo>
                  <a:lnTo>
                    <a:pt x="44" y="5"/>
                  </a:lnTo>
                  <a:lnTo>
                    <a:pt x="48" y="9"/>
                  </a:lnTo>
                  <a:lnTo>
                    <a:pt x="50" y="13"/>
                  </a:lnTo>
                  <a:lnTo>
                    <a:pt x="51" y="19"/>
                  </a:lnTo>
                  <a:lnTo>
                    <a:pt x="39" y="20"/>
                  </a:lnTo>
                  <a:lnTo>
                    <a:pt x="38" y="16"/>
                  </a:lnTo>
                  <a:lnTo>
                    <a:pt x="35" y="13"/>
                  </a:lnTo>
                  <a:lnTo>
                    <a:pt x="33" y="12"/>
                  </a:lnTo>
                  <a:lnTo>
                    <a:pt x="30" y="12"/>
                  </a:lnTo>
                  <a:lnTo>
                    <a:pt x="27" y="10"/>
                  </a:lnTo>
                  <a:lnTo>
                    <a:pt x="22" y="12"/>
                  </a:lnTo>
                  <a:lnTo>
                    <a:pt x="19" y="12"/>
                  </a:lnTo>
                  <a:lnTo>
                    <a:pt x="17" y="13"/>
                  </a:lnTo>
                  <a:lnTo>
                    <a:pt x="14" y="15"/>
                  </a:lnTo>
                  <a:lnTo>
                    <a:pt x="13" y="19"/>
                  </a:lnTo>
                  <a:lnTo>
                    <a:pt x="13" y="20"/>
                  </a:lnTo>
                  <a:lnTo>
                    <a:pt x="14" y="23"/>
                  </a:lnTo>
                  <a:lnTo>
                    <a:pt x="16" y="24"/>
                  </a:lnTo>
                  <a:lnTo>
                    <a:pt x="18" y="25"/>
                  </a:lnTo>
                  <a:lnTo>
                    <a:pt x="21" y="25"/>
                  </a:lnTo>
                  <a:lnTo>
                    <a:pt x="23" y="26"/>
                  </a:lnTo>
                  <a:lnTo>
                    <a:pt x="27" y="27"/>
                  </a:lnTo>
                  <a:lnTo>
                    <a:pt x="34" y="30"/>
                  </a:lnTo>
                  <a:lnTo>
                    <a:pt x="39" y="31"/>
                  </a:lnTo>
                  <a:lnTo>
                    <a:pt x="44" y="32"/>
                  </a:lnTo>
                  <a:lnTo>
                    <a:pt x="49" y="35"/>
                  </a:lnTo>
                  <a:lnTo>
                    <a:pt x="52" y="38"/>
                  </a:lnTo>
                  <a:lnTo>
                    <a:pt x="54" y="42"/>
                  </a:lnTo>
                  <a:lnTo>
                    <a:pt x="55" y="45"/>
                  </a:lnTo>
                  <a:lnTo>
                    <a:pt x="55" y="48"/>
                  </a:lnTo>
                  <a:lnTo>
                    <a:pt x="55" y="54"/>
                  </a:lnTo>
                  <a:lnTo>
                    <a:pt x="52" y="59"/>
                  </a:lnTo>
                  <a:lnTo>
                    <a:pt x="50" y="63"/>
                  </a:lnTo>
                  <a:lnTo>
                    <a:pt x="46" y="65"/>
                  </a:lnTo>
                  <a:lnTo>
                    <a:pt x="43" y="68"/>
                  </a:lnTo>
                  <a:lnTo>
                    <a:pt x="35" y="69"/>
                  </a:lnTo>
                  <a:lnTo>
                    <a:pt x="28" y="70"/>
                  </a:lnTo>
                  <a:lnTo>
                    <a:pt x="17" y="69"/>
                  </a:lnTo>
                  <a:lnTo>
                    <a:pt x="8" y="64"/>
                  </a:lnTo>
                  <a:lnTo>
                    <a:pt x="5" y="61"/>
                  </a:lnTo>
                  <a:lnTo>
                    <a:pt x="2" y="56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28"/>
            <p:cNvSpPr>
              <a:spLocks noEditPoints="1"/>
            </p:cNvSpPr>
            <p:nvPr/>
          </p:nvSpPr>
          <p:spPr bwMode="auto">
            <a:xfrm>
              <a:off x="2054" y="782"/>
              <a:ext cx="65" cy="92"/>
            </a:xfrm>
            <a:custGeom>
              <a:avLst/>
              <a:gdLst>
                <a:gd name="T0" fmla="*/ 43 w 65"/>
                <a:gd name="T1" fmla="*/ 92 h 92"/>
                <a:gd name="T2" fmla="*/ 43 w 65"/>
                <a:gd name="T3" fmla="*/ 70 h 92"/>
                <a:gd name="T4" fmla="*/ 0 w 65"/>
                <a:gd name="T5" fmla="*/ 70 h 92"/>
                <a:gd name="T6" fmla="*/ 0 w 65"/>
                <a:gd name="T7" fmla="*/ 58 h 92"/>
                <a:gd name="T8" fmla="*/ 45 w 65"/>
                <a:gd name="T9" fmla="*/ 0 h 92"/>
                <a:gd name="T10" fmla="*/ 54 w 65"/>
                <a:gd name="T11" fmla="*/ 0 h 92"/>
                <a:gd name="T12" fmla="*/ 54 w 65"/>
                <a:gd name="T13" fmla="*/ 58 h 92"/>
                <a:gd name="T14" fmla="*/ 65 w 65"/>
                <a:gd name="T15" fmla="*/ 58 h 92"/>
                <a:gd name="T16" fmla="*/ 65 w 65"/>
                <a:gd name="T17" fmla="*/ 70 h 92"/>
                <a:gd name="T18" fmla="*/ 54 w 65"/>
                <a:gd name="T19" fmla="*/ 70 h 92"/>
                <a:gd name="T20" fmla="*/ 54 w 65"/>
                <a:gd name="T21" fmla="*/ 92 h 92"/>
                <a:gd name="T22" fmla="*/ 43 w 65"/>
                <a:gd name="T23" fmla="*/ 92 h 92"/>
                <a:gd name="T24" fmla="*/ 43 w 65"/>
                <a:gd name="T25" fmla="*/ 58 h 92"/>
                <a:gd name="T26" fmla="*/ 43 w 65"/>
                <a:gd name="T27" fmla="*/ 23 h 92"/>
                <a:gd name="T28" fmla="*/ 16 w 65"/>
                <a:gd name="T29" fmla="*/ 58 h 92"/>
                <a:gd name="T30" fmla="*/ 43 w 65"/>
                <a:gd name="T31" fmla="*/ 5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5" h="92">
                  <a:moveTo>
                    <a:pt x="43" y="92"/>
                  </a:moveTo>
                  <a:lnTo>
                    <a:pt x="43" y="70"/>
                  </a:lnTo>
                  <a:lnTo>
                    <a:pt x="0" y="70"/>
                  </a:lnTo>
                  <a:lnTo>
                    <a:pt x="0" y="58"/>
                  </a:lnTo>
                  <a:lnTo>
                    <a:pt x="45" y="0"/>
                  </a:lnTo>
                  <a:lnTo>
                    <a:pt x="54" y="0"/>
                  </a:lnTo>
                  <a:lnTo>
                    <a:pt x="54" y="58"/>
                  </a:lnTo>
                  <a:lnTo>
                    <a:pt x="65" y="58"/>
                  </a:lnTo>
                  <a:lnTo>
                    <a:pt x="65" y="70"/>
                  </a:lnTo>
                  <a:lnTo>
                    <a:pt x="54" y="70"/>
                  </a:lnTo>
                  <a:lnTo>
                    <a:pt x="54" y="92"/>
                  </a:lnTo>
                  <a:lnTo>
                    <a:pt x="43" y="92"/>
                  </a:lnTo>
                  <a:close/>
                  <a:moveTo>
                    <a:pt x="43" y="58"/>
                  </a:moveTo>
                  <a:lnTo>
                    <a:pt x="43" y="23"/>
                  </a:lnTo>
                  <a:lnTo>
                    <a:pt x="16" y="58"/>
                  </a:lnTo>
                  <a:lnTo>
                    <a:pt x="43" y="5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29"/>
            <p:cNvSpPr>
              <a:spLocks/>
            </p:cNvSpPr>
            <p:nvPr/>
          </p:nvSpPr>
          <p:spPr bwMode="auto">
            <a:xfrm>
              <a:off x="2130" y="782"/>
              <a:ext cx="61" cy="93"/>
            </a:xfrm>
            <a:custGeom>
              <a:avLst/>
              <a:gdLst>
                <a:gd name="T0" fmla="*/ 0 w 61"/>
                <a:gd name="T1" fmla="*/ 68 h 93"/>
                <a:gd name="T2" fmla="*/ 12 w 61"/>
                <a:gd name="T3" fmla="*/ 66 h 93"/>
                <a:gd name="T4" fmla="*/ 13 w 61"/>
                <a:gd name="T5" fmla="*/ 71 h 93"/>
                <a:gd name="T6" fmla="*/ 15 w 61"/>
                <a:gd name="T7" fmla="*/ 75 h 93"/>
                <a:gd name="T8" fmla="*/ 18 w 61"/>
                <a:gd name="T9" fmla="*/ 79 h 93"/>
                <a:gd name="T10" fmla="*/ 21 w 61"/>
                <a:gd name="T11" fmla="*/ 81 h 93"/>
                <a:gd name="T12" fmla="*/ 24 w 61"/>
                <a:gd name="T13" fmla="*/ 82 h 93"/>
                <a:gd name="T14" fmla="*/ 29 w 61"/>
                <a:gd name="T15" fmla="*/ 82 h 93"/>
                <a:gd name="T16" fmla="*/ 35 w 61"/>
                <a:gd name="T17" fmla="*/ 81 h 93"/>
                <a:gd name="T18" fmla="*/ 39 w 61"/>
                <a:gd name="T19" fmla="*/ 80 h 93"/>
                <a:gd name="T20" fmla="*/ 44 w 61"/>
                <a:gd name="T21" fmla="*/ 76 h 93"/>
                <a:gd name="T22" fmla="*/ 46 w 61"/>
                <a:gd name="T23" fmla="*/ 73 h 93"/>
                <a:gd name="T24" fmla="*/ 48 w 61"/>
                <a:gd name="T25" fmla="*/ 66 h 93"/>
                <a:gd name="T26" fmla="*/ 49 w 61"/>
                <a:gd name="T27" fmla="*/ 60 h 93"/>
                <a:gd name="T28" fmla="*/ 48 w 61"/>
                <a:gd name="T29" fmla="*/ 55 h 93"/>
                <a:gd name="T30" fmla="*/ 46 w 61"/>
                <a:gd name="T31" fmla="*/ 50 h 93"/>
                <a:gd name="T32" fmla="*/ 44 w 61"/>
                <a:gd name="T33" fmla="*/ 46 h 93"/>
                <a:gd name="T34" fmla="*/ 40 w 61"/>
                <a:gd name="T35" fmla="*/ 43 h 93"/>
                <a:gd name="T36" fmla="*/ 35 w 61"/>
                <a:gd name="T37" fmla="*/ 41 h 93"/>
                <a:gd name="T38" fmla="*/ 29 w 61"/>
                <a:gd name="T39" fmla="*/ 41 h 93"/>
                <a:gd name="T40" fmla="*/ 24 w 61"/>
                <a:gd name="T41" fmla="*/ 41 h 93"/>
                <a:gd name="T42" fmla="*/ 19 w 61"/>
                <a:gd name="T43" fmla="*/ 43 h 93"/>
                <a:gd name="T44" fmla="*/ 16 w 61"/>
                <a:gd name="T45" fmla="*/ 46 h 93"/>
                <a:gd name="T46" fmla="*/ 13 w 61"/>
                <a:gd name="T47" fmla="*/ 49 h 93"/>
                <a:gd name="T48" fmla="*/ 1 w 61"/>
                <a:gd name="T49" fmla="*/ 47 h 93"/>
                <a:gd name="T50" fmla="*/ 11 w 61"/>
                <a:gd name="T51" fmla="*/ 0 h 93"/>
                <a:gd name="T52" fmla="*/ 55 w 61"/>
                <a:gd name="T53" fmla="*/ 0 h 93"/>
                <a:gd name="T54" fmla="*/ 55 w 61"/>
                <a:gd name="T55" fmla="*/ 12 h 93"/>
                <a:gd name="T56" fmla="*/ 21 w 61"/>
                <a:gd name="T57" fmla="*/ 12 h 93"/>
                <a:gd name="T58" fmla="*/ 16 w 61"/>
                <a:gd name="T59" fmla="*/ 36 h 93"/>
                <a:gd name="T60" fmla="*/ 22 w 61"/>
                <a:gd name="T61" fmla="*/ 32 h 93"/>
                <a:gd name="T62" fmla="*/ 27 w 61"/>
                <a:gd name="T63" fmla="*/ 31 h 93"/>
                <a:gd name="T64" fmla="*/ 33 w 61"/>
                <a:gd name="T65" fmla="*/ 30 h 93"/>
                <a:gd name="T66" fmla="*/ 44 w 61"/>
                <a:gd name="T67" fmla="*/ 32 h 93"/>
                <a:gd name="T68" fmla="*/ 53 w 61"/>
                <a:gd name="T69" fmla="*/ 38 h 93"/>
                <a:gd name="T70" fmla="*/ 59 w 61"/>
                <a:gd name="T71" fmla="*/ 48 h 93"/>
                <a:gd name="T72" fmla="*/ 61 w 61"/>
                <a:gd name="T73" fmla="*/ 60 h 93"/>
                <a:gd name="T74" fmla="*/ 59 w 61"/>
                <a:gd name="T75" fmla="*/ 71 h 93"/>
                <a:gd name="T76" fmla="*/ 54 w 61"/>
                <a:gd name="T77" fmla="*/ 82 h 93"/>
                <a:gd name="T78" fmla="*/ 43 w 61"/>
                <a:gd name="T79" fmla="*/ 91 h 93"/>
                <a:gd name="T80" fmla="*/ 29 w 61"/>
                <a:gd name="T81" fmla="*/ 93 h 93"/>
                <a:gd name="T82" fmla="*/ 18 w 61"/>
                <a:gd name="T83" fmla="*/ 91 h 93"/>
                <a:gd name="T84" fmla="*/ 8 w 61"/>
                <a:gd name="T85" fmla="*/ 86 h 93"/>
                <a:gd name="T86" fmla="*/ 6 w 61"/>
                <a:gd name="T87" fmla="*/ 82 h 93"/>
                <a:gd name="T88" fmla="*/ 2 w 61"/>
                <a:gd name="T89" fmla="*/ 77 h 93"/>
                <a:gd name="T90" fmla="*/ 1 w 61"/>
                <a:gd name="T91" fmla="*/ 73 h 93"/>
                <a:gd name="T92" fmla="*/ 0 w 61"/>
                <a:gd name="T93" fmla="*/ 6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1" h="93">
                  <a:moveTo>
                    <a:pt x="0" y="68"/>
                  </a:moveTo>
                  <a:lnTo>
                    <a:pt x="12" y="66"/>
                  </a:lnTo>
                  <a:lnTo>
                    <a:pt x="13" y="71"/>
                  </a:lnTo>
                  <a:lnTo>
                    <a:pt x="15" y="75"/>
                  </a:lnTo>
                  <a:lnTo>
                    <a:pt x="18" y="79"/>
                  </a:lnTo>
                  <a:lnTo>
                    <a:pt x="21" y="81"/>
                  </a:lnTo>
                  <a:lnTo>
                    <a:pt x="24" y="82"/>
                  </a:lnTo>
                  <a:lnTo>
                    <a:pt x="29" y="82"/>
                  </a:lnTo>
                  <a:lnTo>
                    <a:pt x="35" y="81"/>
                  </a:lnTo>
                  <a:lnTo>
                    <a:pt x="39" y="80"/>
                  </a:lnTo>
                  <a:lnTo>
                    <a:pt x="44" y="76"/>
                  </a:lnTo>
                  <a:lnTo>
                    <a:pt x="46" y="73"/>
                  </a:lnTo>
                  <a:lnTo>
                    <a:pt x="48" y="66"/>
                  </a:lnTo>
                  <a:lnTo>
                    <a:pt x="49" y="60"/>
                  </a:lnTo>
                  <a:lnTo>
                    <a:pt x="48" y="55"/>
                  </a:lnTo>
                  <a:lnTo>
                    <a:pt x="46" y="50"/>
                  </a:lnTo>
                  <a:lnTo>
                    <a:pt x="44" y="46"/>
                  </a:lnTo>
                  <a:lnTo>
                    <a:pt x="40" y="43"/>
                  </a:lnTo>
                  <a:lnTo>
                    <a:pt x="35" y="41"/>
                  </a:lnTo>
                  <a:lnTo>
                    <a:pt x="29" y="41"/>
                  </a:lnTo>
                  <a:lnTo>
                    <a:pt x="24" y="41"/>
                  </a:lnTo>
                  <a:lnTo>
                    <a:pt x="19" y="43"/>
                  </a:lnTo>
                  <a:lnTo>
                    <a:pt x="16" y="46"/>
                  </a:lnTo>
                  <a:lnTo>
                    <a:pt x="13" y="49"/>
                  </a:lnTo>
                  <a:lnTo>
                    <a:pt x="1" y="47"/>
                  </a:lnTo>
                  <a:lnTo>
                    <a:pt x="11" y="0"/>
                  </a:lnTo>
                  <a:lnTo>
                    <a:pt x="55" y="0"/>
                  </a:lnTo>
                  <a:lnTo>
                    <a:pt x="55" y="12"/>
                  </a:lnTo>
                  <a:lnTo>
                    <a:pt x="21" y="12"/>
                  </a:lnTo>
                  <a:lnTo>
                    <a:pt x="16" y="36"/>
                  </a:lnTo>
                  <a:lnTo>
                    <a:pt x="22" y="32"/>
                  </a:lnTo>
                  <a:lnTo>
                    <a:pt x="27" y="31"/>
                  </a:lnTo>
                  <a:lnTo>
                    <a:pt x="33" y="30"/>
                  </a:lnTo>
                  <a:lnTo>
                    <a:pt x="44" y="32"/>
                  </a:lnTo>
                  <a:lnTo>
                    <a:pt x="53" y="38"/>
                  </a:lnTo>
                  <a:lnTo>
                    <a:pt x="59" y="48"/>
                  </a:lnTo>
                  <a:lnTo>
                    <a:pt x="61" y="60"/>
                  </a:lnTo>
                  <a:lnTo>
                    <a:pt x="59" y="71"/>
                  </a:lnTo>
                  <a:lnTo>
                    <a:pt x="54" y="82"/>
                  </a:lnTo>
                  <a:lnTo>
                    <a:pt x="43" y="91"/>
                  </a:lnTo>
                  <a:lnTo>
                    <a:pt x="29" y="93"/>
                  </a:lnTo>
                  <a:lnTo>
                    <a:pt x="18" y="91"/>
                  </a:lnTo>
                  <a:lnTo>
                    <a:pt x="8" y="86"/>
                  </a:lnTo>
                  <a:lnTo>
                    <a:pt x="6" y="82"/>
                  </a:lnTo>
                  <a:lnTo>
                    <a:pt x="2" y="77"/>
                  </a:lnTo>
                  <a:lnTo>
                    <a:pt x="1" y="73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Rectangle 30"/>
            <p:cNvSpPr>
              <a:spLocks noChangeArrowheads="1"/>
            </p:cNvSpPr>
            <p:nvPr/>
          </p:nvSpPr>
          <p:spPr bwMode="auto">
            <a:xfrm>
              <a:off x="2245" y="781"/>
              <a:ext cx="11" cy="93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31"/>
            <p:cNvSpPr>
              <a:spLocks/>
            </p:cNvSpPr>
            <p:nvPr/>
          </p:nvSpPr>
          <p:spPr bwMode="auto">
            <a:xfrm>
              <a:off x="2277" y="805"/>
              <a:ext cx="93" cy="69"/>
            </a:xfrm>
            <a:custGeom>
              <a:avLst/>
              <a:gdLst>
                <a:gd name="T0" fmla="*/ 0 w 93"/>
                <a:gd name="T1" fmla="*/ 69 h 69"/>
                <a:gd name="T2" fmla="*/ 0 w 93"/>
                <a:gd name="T3" fmla="*/ 2 h 69"/>
                <a:gd name="T4" fmla="*/ 12 w 93"/>
                <a:gd name="T5" fmla="*/ 2 h 69"/>
                <a:gd name="T6" fmla="*/ 12 w 93"/>
                <a:gd name="T7" fmla="*/ 12 h 69"/>
                <a:gd name="T8" fmla="*/ 16 w 93"/>
                <a:gd name="T9" fmla="*/ 7 h 69"/>
                <a:gd name="T10" fmla="*/ 21 w 93"/>
                <a:gd name="T11" fmla="*/ 3 h 69"/>
                <a:gd name="T12" fmla="*/ 26 w 93"/>
                <a:gd name="T13" fmla="*/ 0 h 69"/>
                <a:gd name="T14" fmla="*/ 32 w 93"/>
                <a:gd name="T15" fmla="*/ 0 h 69"/>
                <a:gd name="T16" fmla="*/ 37 w 93"/>
                <a:gd name="T17" fmla="*/ 0 h 69"/>
                <a:gd name="T18" fmla="*/ 40 w 93"/>
                <a:gd name="T19" fmla="*/ 2 h 69"/>
                <a:gd name="T20" fmla="*/ 44 w 93"/>
                <a:gd name="T21" fmla="*/ 3 h 69"/>
                <a:gd name="T22" fmla="*/ 46 w 93"/>
                <a:gd name="T23" fmla="*/ 5 h 69"/>
                <a:gd name="T24" fmla="*/ 49 w 93"/>
                <a:gd name="T25" fmla="*/ 9 h 69"/>
                <a:gd name="T26" fmla="*/ 50 w 93"/>
                <a:gd name="T27" fmla="*/ 13 h 69"/>
                <a:gd name="T28" fmla="*/ 60 w 93"/>
                <a:gd name="T29" fmla="*/ 3 h 69"/>
                <a:gd name="T30" fmla="*/ 72 w 93"/>
                <a:gd name="T31" fmla="*/ 0 h 69"/>
                <a:gd name="T32" fmla="*/ 78 w 93"/>
                <a:gd name="T33" fmla="*/ 0 h 69"/>
                <a:gd name="T34" fmla="*/ 83 w 93"/>
                <a:gd name="T35" fmla="*/ 3 h 69"/>
                <a:gd name="T36" fmla="*/ 87 w 93"/>
                <a:gd name="T37" fmla="*/ 5 h 69"/>
                <a:gd name="T38" fmla="*/ 89 w 93"/>
                <a:gd name="T39" fmla="*/ 9 h 69"/>
                <a:gd name="T40" fmla="*/ 92 w 93"/>
                <a:gd name="T41" fmla="*/ 13 h 69"/>
                <a:gd name="T42" fmla="*/ 93 w 93"/>
                <a:gd name="T43" fmla="*/ 18 h 69"/>
                <a:gd name="T44" fmla="*/ 93 w 93"/>
                <a:gd name="T45" fmla="*/ 23 h 69"/>
                <a:gd name="T46" fmla="*/ 93 w 93"/>
                <a:gd name="T47" fmla="*/ 69 h 69"/>
                <a:gd name="T48" fmla="*/ 81 w 93"/>
                <a:gd name="T49" fmla="*/ 69 h 69"/>
                <a:gd name="T50" fmla="*/ 81 w 93"/>
                <a:gd name="T51" fmla="*/ 27 h 69"/>
                <a:gd name="T52" fmla="*/ 81 w 93"/>
                <a:gd name="T53" fmla="*/ 21 h 69"/>
                <a:gd name="T54" fmla="*/ 80 w 93"/>
                <a:gd name="T55" fmla="*/ 18 h 69"/>
                <a:gd name="T56" fmla="*/ 78 w 93"/>
                <a:gd name="T57" fmla="*/ 15 h 69"/>
                <a:gd name="T58" fmla="*/ 76 w 93"/>
                <a:gd name="T59" fmla="*/ 13 h 69"/>
                <a:gd name="T60" fmla="*/ 72 w 93"/>
                <a:gd name="T61" fmla="*/ 12 h 69"/>
                <a:gd name="T62" fmla="*/ 69 w 93"/>
                <a:gd name="T63" fmla="*/ 10 h 69"/>
                <a:gd name="T64" fmla="*/ 65 w 93"/>
                <a:gd name="T65" fmla="*/ 12 h 69"/>
                <a:gd name="T66" fmla="*/ 60 w 93"/>
                <a:gd name="T67" fmla="*/ 13 h 69"/>
                <a:gd name="T68" fmla="*/ 58 w 93"/>
                <a:gd name="T69" fmla="*/ 15 h 69"/>
                <a:gd name="T70" fmla="*/ 55 w 93"/>
                <a:gd name="T71" fmla="*/ 19 h 69"/>
                <a:gd name="T72" fmla="*/ 53 w 93"/>
                <a:gd name="T73" fmla="*/ 24 h 69"/>
                <a:gd name="T74" fmla="*/ 53 w 93"/>
                <a:gd name="T75" fmla="*/ 30 h 69"/>
                <a:gd name="T76" fmla="*/ 53 w 93"/>
                <a:gd name="T77" fmla="*/ 69 h 69"/>
                <a:gd name="T78" fmla="*/ 40 w 93"/>
                <a:gd name="T79" fmla="*/ 69 h 69"/>
                <a:gd name="T80" fmla="*/ 40 w 93"/>
                <a:gd name="T81" fmla="*/ 26 h 69"/>
                <a:gd name="T82" fmla="*/ 40 w 93"/>
                <a:gd name="T83" fmla="*/ 21 h 69"/>
                <a:gd name="T84" fmla="*/ 39 w 93"/>
                <a:gd name="T85" fmla="*/ 18 h 69"/>
                <a:gd name="T86" fmla="*/ 38 w 93"/>
                <a:gd name="T87" fmla="*/ 14 h 69"/>
                <a:gd name="T88" fmla="*/ 35 w 93"/>
                <a:gd name="T89" fmla="*/ 13 h 69"/>
                <a:gd name="T90" fmla="*/ 32 w 93"/>
                <a:gd name="T91" fmla="*/ 12 h 69"/>
                <a:gd name="T92" fmla="*/ 28 w 93"/>
                <a:gd name="T93" fmla="*/ 10 h 69"/>
                <a:gd name="T94" fmla="*/ 24 w 93"/>
                <a:gd name="T95" fmla="*/ 12 h 69"/>
                <a:gd name="T96" fmla="*/ 20 w 93"/>
                <a:gd name="T97" fmla="*/ 13 h 69"/>
                <a:gd name="T98" fmla="*/ 16 w 93"/>
                <a:gd name="T99" fmla="*/ 16 h 69"/>
                <a:gd name="T100" fmla="*/ 13 w 93"/>
                <a:gd name="T101" fmla="*/ 20 h 69"/>
                <a:gd name="T102" fmla="*/ 13 w 93"/>
                <a:gd name="T103" fmla="*/ 24 h 69"/>
                <a:gd name="T104" fmla="*/ 12 w 93"/>
                <a:gd name="T105" fmla="*/ 29 h 69"/>
                <a:gd name="T106" fmla="*/ 12 w 93"/>
                <a:gd name="T107" fmla="*/ 35 h 69"/>
                <a:gd name="T108" fmla="*/ 12 w 93"/>
                <a:gd name="T109" fmla="*/ 69 h 69"/>
                <a:gd name="T110" fmla="*/ 0 w 93"/>
                <a:gd name="T11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3" h="69">
                  <a:moveTo>
                    <a:pt x="0" y="69"/>
                  </a:moveTo>
                  <a:lnTo>
                    <a:pt x="0" y="2"/>
                  </a:lnTo>
                  <a:lnTo>
                    <a:pt x="12" y="2"/>
                  </a:lnTo>
                  <a:lnTo>
                    <a:pt x="12" y="12"/>
                  </a:lnTo>
                  <a:lnTo>
                    <a:pt x="16" y="7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40" y="2"/>
                  </a:lnTo>
                  <a:lnTo>
                    <a:pt x="44" y="3"/>
                  </a:lnTo>
                  <a:lnTo>
                    <a:pt x="46" y="5"/>
                  </a:lnTo>
                  <a:lnTo>
                    <a:pt x="49" y="9"/>
                  </a:lnTo>
                  <a:lnTo>
                    <a:pt x="50" y="13"/>
                  </a:lnTo>
                  <a:lnTo>
                    <a:pt x="60" y="3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3" y="3"/>
                  </a:lnTo>
                  <a:lnTo>
                    <a:pt x="87" y="5"/>
                  </a:lnTo>
                  <a:lnTo>
                    <a:pt x="89" y="9"/>
                  </a:lnTo>
                  <a:lnTo>
                    <a:pt x="92" y="13"/>
                  </a:lnTo>
                  <a:lnTo>
                    <a:pt x="93" y="18"/>
                  </a:lnTo>
                  <a:lnTo>
                    <a:pt x="93" y="23"/>
                  </a:lnTo>
                  <a:lnTo>
                    <a:pt x="93" y="69"/>
                  </a:lnTo>
                  <a:lnTo>
                    <a:pt x="81" y="69"/>
                  </a:lnTo>
                  <a:lnTo>
                    <a:pt x="81" y="27"/>
                  </a:lnTo>
                  <a:lnTo>
                    <a:pt x="81" y="21"/>
                  </a:lnTo>
                  <a:lnTo>
                    <a:pt x="80" y="18"/>
                  </a:lnTo>
                  <a:lnTo>
                    <a:pt x="78" y="15"/>
                  </a:lnTo>
                  <a:lnTo>
                    <a:pt x="76" y="13"/>
                  </a:lnTo>
                  <a:lnTo>
                    <a:pt x="72" y="12"/>
                  </a:lnTo>
                  <a:lnTo>
                    <a:pt x="69" y="10"/>
                  </a:lnTo>
                  <a:lnTo>
                    <a:pt x="65" y="12"/>
                  </a:lnTo>
                  <a:lnTo>
                    <a:pt x="60" y="13"/>
                  </a:lnTo>
                  <a:lnTo>
                    <a:pt x="58" y="15"/>
                  </a:lnTo>
                  <a:lnTo>
                    <a:pt x="55" y="19"/>
                  </a:lnTo>
                  <a:lnTo>
                    <a:pt x="53" y="24"/>
                  </a:lnTo>
                  <a:lnTo>
                    <a:pt x="53" y="30"/>
                  </a:lnTo>
                  <a:lnTo>
                    <a:pt x="53" y="69"/>
                  </a:lnTo>
                  <a:lnTo>
                    <a:pt x="40" y="69"/>
                  </a:lnTo>
                  <a:lnTo>
                    <a:pt x="40" y="26"/>
                  </a:lnTo>
                  <a:lnTo>
                    <a:pt x="40" y="21"/>
                  </a:lnTo>
                  <a:lnTo>
                    <a:pt x="39" y="18"/>
                  </a:lnTo>
                  <a:lnTo>
                    <a:pt x="38" y="14"/>
                  </a:lnTo>
                  <a:lnTo>
                    <a:pt x="35" y="13"/>
                  </a:lnTo>
                  <a:lnTo>
                    <a:pt x="32" y="12"/>
                  </a:lnTo>
                  <a:lnTo>
                    <a:pt x="28" y="10"/>
                  </a:lnTo>
                  <a:lnTo>
                    <a:pt x="24" y="12"/>
                  </a:lnTo>
                  <a:lnTo>
                    <a:pt x="20" y="13"/>
                  </a:lnTo>
                  <a:lnTo>
                    <a:pt x="16" y="16"/>
                  </a:lnTo>
                  <a:lnTo>
                    <a:pt x="13" y="20"/>
                  </a:lnTo>
                  <a:lnTo>
                    <a:pt x="13" y="24"/>
                  </a:lnTo>
                  <a:lnTo>
                    <a:pt x="12" y="29"/>
                  </a:lnTo>
                  <a:lnTo>
                    <a:pt x="12" y="35"/>
                  </a:lnTo>
                  <a:lnTo>
                    <a:pt x="12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32"/>
            <p:cNvSpPr>
              <a:spLocks noEditPoints="1"/>
            </p:cNvSpPr>
            <p:nvPr/>
          </p:nvSpPr>
          <p:spPr bwMode="auto">
            <a:xfrm>
              <a:off x="2385" y="805"/>
              <a:ext cx="60" cy="70"/>
            </a:xfrm>
            <a:custGeom>
              <a:avLst/>
              <a:gdLst>
                <a:gd name="T0" fmla="*/ 38 w 60"/>
                <a:gd name="T1" fmla="*/ 65 h 70"/>
                <a:gd name="T2" fmla="*/ 27 w 60"/>
                <a:gd name="T3" fmla="*/ 69 h 70"/>
                <a:gd name="T4" fmla="*/ 15 w 60"/>
                <a:gd name="T5" fmla="*/ 69 h 70"/>
                <a:gd name="T6" fmla="*/ 5 w 60"/>
                <a:gd name="T7" fmla="*/ 64 h 70"/>
                <a:gd name="T8" fmla="*/ 0 w 60"/>
                <a:gd name="T9" fmla="*/ 56 h 70"/>
                <a:gd name="T10" fmla="*/ 0 w 60"/>
                <a:gd name="T11" fmla="*/ 46 h 70"/>
                <a:gd name="T12" fmla="*/ 5 w 60"/>
                <a:gd name="T13" fmla="*/ 38 h 70"/>
                <a:gd name="T14" fmla="*/ 11 w 60"/>
                <a:gd name="T15" fmla="*/ 32 h 70"/>
                <a:gd name="T16" fmla="*/ 18 w 60"/>
                <a:gd name="T17" fmla="*/ 30 h 70"/>
                <a:gd name="T18" fmla="*/ 32 w 60"/>
                <a:gd name="T19" fmla="*/ 29 h 70"/>
                <a:gd name="T20" fmla="*/ 43 w 60"/>
                <a:gd name="T21" fmla="*/ 26 h 70"/>
                <a:gd name="T22" fmla="*/ 43 w 60"/>
                <a:gd name="T23" fmla="*/ 23 h 70"/>
                <a:gd name="T24" fmla="*/ 41 w 60"/>
                <a:gd name="T25" fmla="*/ 16 h 70"/>
                <a:gd name="T26" fmla="*/ 37 w 60"/>
                <a:gd name="T27" fmla="*/ 13 h 70"/>
                <a:gd name="T28" fmla="*/ 29 w 60"/>
                <a:gd name="T29" fmla="*/ 10 h 70"/>
                <a:gd name="T30" fmla="*/ 21 w 60"/>
                <a:gd name="T31" fmla="*/ 12 h 70"/>
                <a:gd name="T32" fmla="*/ 16 w 60"/>
                <a:gd name="T33" fmla="*/ 15 h 70"/>
                <a:gd name="T34" fmla="*/ 13 w 60"/>
                <a:gd name="T35" fmla="*/ 21 h 70"/>
                <a:gd name="T36" fmla="*/ 3 w 60"/>
                <a:gd name="T37" fmla="*/ 14 h 70"/>
                <a:gd name="T38" fmla="*/ 8 w 60"/>
                <a:gd name="T39" fmla="*/ 7 h 70"/>
                <a:gd name="T40" fmla="*/ 16 w 60"/>
                <a:gd name="T41" fmla="*/ 3 h 70"/>
                <a:gd name="T42" fmla="*/ 30 w 60"/>
                <a:gd name="T43" fmla="*/ 0 h 70"/>
                <a:gd name="T44" fmla="*/ 40 w 60"/>
                <a:gd name="T45" fmla="*/ 0 h 70"/>
                <a:gd name="T46" fmla="*/ 49 w 60"/>
                <a:gd name="T47" fmla="*/ 4 h 70"/>
                <a:gd name="T48" fmla="*/ 55 w 60"/>
                <a:gd name="T49" fmla="*/ 10 h 70"/>
                <a:gd name="T50" fmla="*/ 56 w 60"/>
                <a:gd name="T51" fmla="*/ 18 h 70"/>
                <a:gd name="T52" fmla="*/ 56 w 60"/>
                <a:gd name="T53" fmla="*/ 25 h 70"/>
                <a:gd name="T54" fmla="*/ 56 w 60"/>
                <a:gd name="T55" fmla="*/ 52 h 70"/>
                <a:gd name="T56" fmla="*/ 59 w 60"/>
                <a:gd name="T57" fmla="*/ 64 h 70"/>
                <a:gd name="T58" fmla="*/ 49 w 60"/>
                <a:gd name="T59" fmla="*/ 69 h 70"/>
                <a:gd name="T60" fmla="*/ 44 w 60"/>
                <a:gd name="T61" fmla="*/ 61 h 70"/>
                <a:gd name="T62" fmla="*/ 39 w 60"/>
                <a:gd name="T63" fmla="*/ 37 h 70"/>
                <a:gd name="T64" fmla="*/ 27 w 60"/>
                <a:gd name="T65" fmla="*/ 40 h 70"/>
                <a:gd name="T66" fmla="*/ 17 w 60"/>
                <a:gd name="T67" fmla="*/ 42 h 70"/>
                <a:gd name="T68" fmla="*/ 13 w 60"/>
                <a:gd name="T69" fmla="*/ 46 h 70"/>
                <a:gd name="T70" fmla="*/ 12 w 60"/>
                <a:gd name="T71" fmla="*/ 50 h 70"/>
                <a:gd name="T72" fmla="*/ 15 w 60"/>
                <a:gd name="T73" fmla="*/ 57 h 70"/>
                <a:gd name="T74" fmla="*/ 21 w 60"/>
                <a:gd name="T75" fmla="*/ 59 h 70"/>
                <a:gd name="T76" fmla="*/ 29 w 60"/>
                <a:gd name="T77" fmla="*/ 58 h 70"/>
                <a:gd name="T78" fmla="*/ 39 w 60"/>
                <a:gd name="T79" fmla="*/ 53 h 70"/>
                <a:gd name="T80" fmla="*/ 43 w 60"/>
                <a:gd name="T81" fmla="*/ 46 h 70"/>
                <a:gd name="T82" fmla="*/ 43 w 60"/>
                <a:gd name="T83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" h="70">
                  <a:moveTo>
                    <a:pt x="44" y="61"/>
                  </a:moveTo>
                  <a:lnTo>
                    <a:pt x="38" y="65"/>
                  </a:lnTo>
                  <a:lnTo>
                    <a:pt x="33" y="68"/>
                  </a:lnTo>
                  <a:lnTo>
                    <a:pt x="27" y="69"/>
                  </a:lnTo>
                  <a:lnTo>
                    <a:pt x="21" y="70"/>
                  </a:lnTo>
                  <a:lnTo>
                    <a:pt x="15" y="69"/>
                  </a:lnTo>
                  <a:lnTo>
                    <a:pt x="10" y="68"/>
                  </a:lnTo>
                  <a:lnTo>
                    <a:pt x="5" y="64"/>
                  </a:lnTo>
                  <a:lnTo>
                    <a:pt x="2" y="61"/>
                  </a:lnTo>
                  <a:lnTo>
                    <a:pt x="0" y="56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2" y="42"/>
                  </a:lnTo>
                  <a:lnTo>
                    <a:pt x="5" y="38"/>
                  </a:lnTo>
                  <a:lnTo>
                    <a:pt x="7" y="35"/>
                  </a:lnTo>
                  <a:lnTo>
                    <a:pt x="11" y="32"/>
                  </a:lnTo>
                  <a:lnTo>
                    <a:pt x="15" y="31"/>
                  </a:lnTo>
                  <a:lnTo>
                    <a:pt x="18" y="30"/>
                  </a:lnTo>
                  <a:lnTo>
                    <a:pt x="24" y="30"/>
                  </a:lnTo>
                  <a:lnTo>
                    <a:pt x="32" y="29"/>
                  </a:lnTo>
                  <a:lnTo>
                    <a:pt x="38" y="27"/>
                  </a:lnTo>
                  <a:lnTo>
                    <a:pt x="43" y="26"/>
                  </a:lnTo>
                  <a:lnTo>
                    <a:pt x="43" y="24"/>
                  </a:lnTo>
                  <a:lnTo>
                    <a:pt x="43" y="23"/>
                  </a:lnTo>
                  <a:lnTo>
                    <a:pt x="43" y="19"/>
                  </a:lnTo>
                  <a:lnTo>
                    <a:pt x="41" y="16"/>
                  </a:lnTo>
                  <a:lnTo>
                    <a:pt x="40" y="14"/>
                  </a:lnTo>
                  <a:lnTo>
                    <a:pt x="37" y="13"/>
                  </a:lnTo>
                  <a:lnTo>
                    <a:pt x="33" y="12"/>
                  </a:lnTo>
                  <a:lnTo>
                    <a:pt x="29" y="10"/>
                  </a:lnTo>
                  <a:lnTo>
                    <a:pt x="24" y="12"/>
                  </a:lnTo>
                  <a:lnTo>
                    <a:pt x="21" y="12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5" y="18"/>
                  </a:lnTo>
                  <a:lnTo>
                    <a:pt x="13" y="21"/>
                  </a:lnTo>
                  <a:lnTo>
                    <a:pt x="1" y="20"/>
                  </a:lnTo>
                  <a:lnTo>
                    <a:pt x="3" y="14"/>
                  </a:lnTo>
                  <a:lnTo>
                    <a:pt x="6" y="9"/>
                  </a:lnTo>
                  <a:lnTo>
                    <a:pt x="8" y="7"/>
                  </a:lnTo>
                  <a:lnTo>
                    <a:pt x="12" y="4"/>
                  </a:lnTo>
                  <a:lnTo>
                    <a:pt x="16" y="3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40" y="0"/>
                  </a:lnTo>
                  <a:lnTo>
                    <a:pt x="45" y="2"/>
                  </a:lnTo>
                  <a:lnTo>
                    <a:pt x="49" y="4"/>
                  </a:lnTo>
                  <a:lnTo>
                    <a:pt x="53" y="7"/>
                  </a:lnTo>
                  <a:lnTo>
                    <a:pt x="55" y="10"/>
                  </a:lnTo>
                  <a:lnTo>
                    <a:pt x="56" y="15"/>
                  </a:lnTo>
                  <a:lnTo>
                    <a:pt x="56" y="18"/>
                  </a:lnTo>
                  <a:lnTo>
                    <a:pt x="56" y="21"/>
                  </a:lnTo>
                  <a:lnTo>
                    <a:pt x="56" y="25"/>
                  </a:lnTo>
                  <a:lnTo>
                    <a:pt x="56" y="40"/>
                  </a:lnTo>
                  <a:lnTo>
                    <a:pt x="56" y="52"/>
                  </a:lnTo>
                  <a:lnTo>
                    <a:pt x="57" y="59"/>
                  </a:lnTo>
                  <a:lnTo>
                    <a:pt x="59" y="64"/>
                  </a:lnTo>
                  <a:lnTo>
                    <a:pt x="60" y="69"/>
                  </a:lnTo>
                  <a:lnTo>
                    <a:pt x="49" y="69"/>
                  </a:lnTo>
                  <a:lnTo>
                    <a:pt x="45" y="65"/>
                  </a:lnTo>
                  <a:lnTo>
                    <a:pt x="44" y="61"/>
                  </a:lnTo>
                  <a:close/>
                  <a:moveTo>
                    <a:pt x="43" y="36"/>
                  </a:moveTo>
                  <a:lnTo>
                    <a:pt x="39" y="37"/>
                  </a:lnTo>
                  <a:lnTo>
                    <a:pt x="33" y="38"/>
                  </a:lnTo>
                  <a:lnTo>
                    <a:pt x="27" y="40"/>
                  </a:lnTo>
                  <a:lnTo>
                    <a:pt x="21" y="41"/>
                  </a:lnTo>
                  <a:lnTo>
                    <a:pt x="17" y="42"/>
                  </a:lnTo>
                  <a:lnTo>
                    <a:pt x="15" y="43"/>
                  </a:lnTo>
                  <a:lnTo>
                    <a:pt x="13" y="46"/>
                  </a:lnTo>
                  <a:lnTo>
                    <a:pt x="12" y="47"/>
                  </a:lnTo>
                  <a:lnTo>
                    <a:pt x="12" y="50"/>
                  </a:lnTo>
                  <a:lnTo>
                    <a:pt x="13" y="53"/>
                  </a:lnTo>
                  <a:lnTo>
                    <a:pt x="15" y="57"/>
                  </a:lnTo>
                  <a:lnTo>
                    <a:pt x="17" y="58"/>
                  </a:lnTo>
                  <a:lnTo>
                    <a:pt x="21" y="59"/>
                  </a:lnTo>
                  <a:lnTo>
                    <a:pt x="24" y="59"/>
                  </a:lnTo>
                  <a:lnTo>
                    <a:pt x="29" y="58"/>
                  </a:lnTo>
                  <a:lnTo>
                    <a:pt x="34" y="57"/>
                  </a:lnTo>
                  <a:lnTo>
                    <a:pt x="39" y="53"/>
                  </a:lnTo>
                  <a:lnTo>
                    <a:pt x="41" y="50"/>
                  </a:lnTo>
                  <a:lnTo>
                    <a:pt x="43" y="46"/>
                  </a:lnTo>
                  <a:lnTo>
                    <a:pt x="43" y="40"/>
                  </a:ln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33"/>
            <p:cNvSpPr>
              <a:spLocks noEditPoints="1"/>
            </p:cNvSpPr>
            <p:nvPr/>
          </p:nvSpPr>
          <p:spPr bwMode="auto">
            <a:xfrm>
              <a:off x="2455" y="805"/>
              <a:ext cx="57" cy="96"/>
            </a:xfrm>
            <a:custGeom>
              <a:avLst/>
              <a:gdLst>
                <a:gd name="T0" fmla="*/ 13 w 57"/>
                <a:gd name="T1" fmla="*/ 75 h 96"/>
                <a:gd name="T2" fmla="*/ 17 w 57"/>
                <a:gd name="T3" fmla="*/ 83 h 96"/>
                <a:gd name="T4" fmla="*/ 24 w 57"/>
                <a:gd name="T5" fmla="*/ 85 h 96"/>
                <a:gd name="T6" fmla="*/ 33 w 57"/>
                <a:gd name="T7" fmla="*/ 85 h 96"/>
                <a:gd name="T8" fmla="*/ 39 w 57"/>
                <a:gd name="T9" fmla="*/ 83 h 96"/>
                <a:gd name="T10" fmla="*/ 44 w 57"/>
                <a:gd name="T11" fmla="*/ 78 h 96"/>
                <a:gd name="T12" fmla="*/ 45 w 57"/>
                <a:gd name="T13" fmla="*/ 72 h 96"/>
                <a:gd name="T14" fmla="*/ 46 w 57"/>
                <a:gd name="T15" fmla="*/ 61 h 96"/>
                <a:gd name="T16" fmla="*/ 38 w 57"/>
                <a:gd name="T17" fmla="*/ 67 h 96"/>
                <a:gd name="T18" fmla="*/ 28 w 57"/>
                <a:gd name="T19" fmla="*/ 69 h 96"/>
                <a:gd name="T20" fmla="*/ 7 w 57"/>
                <a:gd name="T21" fmla="*/ 59 h 96"/>
                <a:gd name="T22" fmla="*/ 0 w 57"/>
                <a:gd name="T23" fmla="*/ 35 h 96"/>
                <a:gd name="T24" fmla="*/ 3 w 57"/>
                <a:gd name="T25" fmla="*/ 18 h 96"/>
                <a:gd name="T26" fmla="*/ 8 w 57"/>
                <a:gd name="T27" fmla="*/ 8 h 96"/>
                <a:gd name="T28" fmla="*/ 17 w 57"/>
                <a:gd name="T29" fmla="*/ 2 h 96"/>
                <a:gd name="T30" fmla="*/ 28 w 57"/>
                <a:gd name="T31" fmla="*/ 0 h 96"/>
                <a:gd name="T32" fmla="*/ 38 w 57"/>
                <a:gd name="T33" fmla="*/ 3 h 96"/>
                <a:gd name="T34" fmla="*/ 46 w 57"/>
                <a:gd name="T35" fmla="*/ 9 h 96"/>
                <a:gd name="T36" fmla="*/ 57 w 57"/>
                <a:gd name="T37" fmla="*/ 2 h 96"/>
                <a:gd name="T38" fmla="*/ 57 w 57"/>
                <a:gd name="T39" fmla="*/ 73 h 96"/>
                <a:gd name="T40" fmla="*/ 52 w 57"/>
                <a:gd name="T41" fmla="*/ 86 h 96"/>
                <a:gd name="T42" fmla="*/ 45 w 57"/>
                <a:gd name="T43" fmla="*/ 92 h 96"/>
                <a:gd name="T44" fmla="*/ 34 w 57"/>
                <a:gd name="T45" fmla="*/ 95 h 96"/>
                <a:gd name="T46" fmla="*/ 21 w 57"/>
                <a:gd name="T47" fmla="*/ 95 h 96"/>
                <a:gd name="T48" fmla="*/ 8 w 57"/>
                <a:gd name="T49" fmla="*/ 90 h 96"/>
                <a:gd name="T50" fmla="*/ 3 w 57"/>
                <a:gd name="T51" fmla="*/ 84 h 96"/>
                <a:gd name="T52" fmla="*/ 1 w 57"/>
                <a:gd name="T53" fmla="*/ 74 h 96"/>
                <a:gd name="T54" fmla="*/ 12 w 57"/>
                <a:gd name="T55" fmla="*/ 40 h 96"/>
                <a:gd name="T56" fmla="*/ 14 w 57"/>
                <a:gd name="T57" fmla="*/ 50 h 96"/>
                <a:gd name="T58" fmla="*/ 21 w 57"/>
                <a:gd name="T59" fmla="*/ 56 h 96"/>
                <a:gd name="T60" fmla="*/ 29 w 57"/>
                <a:gd name="T61" fmla="*/ 58 h 96"/>
                <a:gd name="T62" fmla="*/ 38 w 57"/>
                <a:gd name="T63" fmla="*/ 56 h 96"/>
                <a:gd name="T64" fmla="*/ 43 w 57"/>
                <a:gd name="T65" fmla="*/ 50 h 96"/>
                <a:gd name="T66" fmla="*/ 45 w 57"/>
                <a:gd name="T67" fmla="*/ 40 h 96"/>
                <a:gd name="T68" fmla="*/ 45 w 57"/>
                <a:gd name="T69" fmla="*/ 27 h 96"/>
                <a:gd name="T70" fmla="*/ 40 w 57"/>
                <a:gd name="T71" fmla="*/ 16 h 96"/>
                <a:gd name="T72" fmla="*/ 33 w 57"/>
                <a:gd name="T73" fmla="*/ 12 h 96"/>
                <a:gd name="T74" fmla="*/ 24 w 57"/>
                <a:gd name="T75" fmla="*/ 12 h 96"/>
                <a:gd name="T76" fmla="*/ 17 w 57"/>
                <a:gd name="T77" fmla="*/ 16 h 96"/>
                <a:gd name="T78" fmla="*/ 13 w 57"/>
                <a:gd name="T79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7" h="96">
                  <a:moveTo>
                    <a:pt x="1" y="74"/>
                  </a:moveTo>
                  <a:lnTo>
                    <a:pt x="13" y="75"/>
                  </a:lnTo>
                  <a:lnTo>
                    <a:pt x="14" y="79"/>
                  </a:lnTo>
                  <a:lnTo>
                    <a:pt x="17" y="83"/>
                  </a:lnTo>
                  <a:lnTo>
                    <a:pt x="21" y="84"/>
                  </a:lnTo>
                  <a:lnTo>
                    <a:pt x="24" y="85"/>
                  </a:lnTo>
                  <a:lnTo>
                    <a:pt x="28" y="85"/>
                  </a:lnTo>
                  <a:lnTo>
                    <a:pt x="33" y="85"/>
                  </a:lnTo>
                  <a:lnTo>
                    <a:pt x="36" y="84"/>
                  </a:lnTo>
                  <a:lnTo>
                    <a:pt x="39" y="83"/>
                  </a:lnTo>
                  <a:lnTo>
                    <a:pt x="41" y="80"/>
                  </a:lnTo>
                  <a:lnTo>
                    <a:pt x="44" y="78"/>
                  </a:lnTo>
                  <a:lnTo>
                    <a:pt x="45" y="74"/>
                  </a:lnTo>
                  <a:lnTo>
                    <a:pt x="45" y="72"/>
                  </a:lnTo>
                  <a:lnTo>
                    <a:pt x="46" y="67"/>
                  </a:lnTo>
                  <a:lnTo>
                    <a:pt x="46" y="61"/>
                  </a:lnTo>
                  <a:lnTo>
                    <a:pt x="41" y="64"/>
                  </a:lnTo>
                  <a:lnTo>
                    <a:pt x="38" y="67"/>
                  </a:lnTo>
                  <a:lnTo>
                    <a:pt x="33" y="68"/>
                  </a:lnTo>
                  <a:lnTo>
                    <a:pt x="28" y="69"/>
                  </a:lnTo>
                  <a:lnTo>
                    <a:pt x="16" y="67"/>
                  </a:lnTo>
                  <a:lnTo>
                    <a:pt x="7" y="59"/>
                  </a:lnTo>
                  <a:lnTo>
                    <a:pt x="2" y="48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8" y="8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1" y="5"/>
                  </a:lnTo>
                  <a:lnTo>
                    <a:pt x="46" y="9"/>
                  </a:lnTo>
                  <a:lnTo>
                    <a:pt x="46" y="2"/>
                  </a:lnTo>
                  <a:lnTo>
                    <a:pt x="57" y="2"/>
                  </a:lnTo>
                  <a:lnTo>
                    <a:pt x="57" y="59"/>
                  </a:lnTo>
                  <a:lnTo>
                    <a:pt x="57" y="73"/>
                  </a:lnTo>
                  <a:lnTo>
                    <a:pt x="55" y="81"/>
                  </a:lnTo>
                  <a:lnTo>
                    <a:pt x="52" y="86"/>
                  </a:lnTo>
                  <a:lnTo>
                    <a:pt x="49" y="89"/>
                  </a:lnTo>
                  <a:lnTo>
                    <a:pt x="45" y="92"/>
                  </a:lnTo>
                  <a:lnTo>
                    <a:pt x="40" y="94"/>
                  </a:lnTo>
                  <a:lnTo>
                    <a:pt x="34" y="95"/>
                  </a:lnTo>
                  <a:lnTo>
                    <a:pt x="28" y="96"/>
                  </a:lnTo>
                  <a:lnTo>
                    <a:pt x="21" y="95"/>
                  </a:lnTo>
                  <a:lnTo>
                    <a:pt x="13" y="94"/>
                  </a:lnTo>
                  <a:lnTo>
                    <a:pt x="8" y="90"/>
                  </a:lnTo>
                  <a:lnTo>
                    <a:pt x="5" y="88"/>
                  </a:lnTo>
                  <a:lnTo>
                    <a:pt x="3" y="84"/>
                  </a:lnTo>
                  <a:lnTo>
                    <a:pt x="2" y="79"/>
                  </a:lnTo>
                  <a:lnTo>
                    <a:pt x="1" y="74"/>
                  </a:lnTo>
                  <a:close/>
                  <a:moveTo>
                    <a:pt x="12" y="34"/>
                  </a:moveTo>
                  <a:lnTo>
                    <a:pt x="12" y="40"/>
                  </a:lnTo>
                  <a:lnTo>
                    <a:pt x="13" y="45"/>
                  </a:lnTo>
                  <a:lnTo>
                    <a:pt x="14" y="50"/>
                  </a:lnTo>
                  <a:lnTo>
                    <a:pt x="17" y="52"/>
                  </a:lnTo>
                  <a:lnTo>
                    <a:pt x="21" y="56"/>
                  </a:lnTo>
                  <a:lnTo>
                    <a:pt x="24" y="57"/>
                  </a:lnTo>
                  <a:lnTo>
                    <a:pt x="29" y="58"/>
                  </a:lnTo>
                  <a:lnTo>
                    <a:pt x="33" y="57"/>
                  </a:lnTo>
                  <a:lnTo>
                    <a:pt x="38" y="56"/>
                  </a:lnTo>
                  <a:lnTo>
                    <a:pt x="41" y="52"/>
                  </a:lnTo>
                  <a:lnTo>
                    <a:pt x="43" y="50"/>
                  </a:lnTo>
                  <a:lnTo>
                    <a:pt x="45" y="45"/>
                  </a:lnTo>
                  <a:lnTo>
                    <a:pt x="45" y="40"/>
                  </a:lnTo>
                  <a:lnTo>
                    <a:pt x="46" y="35"/>
                  </a:lnTo>
                  <a:lnTo>
                    <a:pt x="45" y="27"/>
                  </a:lnTo>
                  <a:lnTo>
                    <a:pt x="44" y="21"/>
                  </a:lnTo>
                  <a:lnTo>
                    <a:pt x="40" y="16"/>
                  </a:lnTo>
                  <a:lnTo>
                    <a:pt x="38" y="14"/>
                  </a:lnTo>
                  <a:lnTo>
                    <a:pt x="33" y="12"/>
                  </a:lnTo>
                  <a:lnTo>
                    <a:pt x="29" y="10"/>
                  </a:lnTo>
                  <a:lnTo>
                    <a:pt x="24" y="12"/>
                  </a:lnTo>
                  <a:lnTo>
                    <a:pt x="21" y="14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3" y="27"/>
                  </a:lnTo>
                  <a:lnTo>
                    <a:pt x="12" y="3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34"/>
            <p:cNvSpPr>
              <a:spLocks noEditPoints="1"/>
            </p:cNvSpPr>
            <p:nvPr/>
          </p:nvSpPr>
          <p:spPr bwMode="auto">
            <a:xfrm>
              <a:off x="2526" y="805"/>
              <a:ext cx="62" cy="70"/>
            </a:xfrm>
            <a:custGeom>
              <a:avLst/>
              <a:gdLst>
                <a:gd name="T0" fmla="*/ 50 w 62"/>
                <a:gd name="T1" fmla="*/ 48 h 70"/>
                <a:gd name="T2" fmla="*/ 62 w 62"/>
                <a:gd name="T3" fmla="*/ 50 h 70"/>
                <a:gd name="T4" fmla="*/ 60 w 62"/>
                <a:gd name="T5" fmla="*/ 56 h 70"/>
                <a:gd name="T6" fmla="*/ 56 w 62"/>
                <a:gd name="T7" fmla="*/ 61 h 70"/>
                <a:gd name="T8" fmla="*/ 51 w 62"/>
                <a:gd name="T9" fmla="*/ 65 h 70"/>
                <a:gd name="T10" fmla="*/ 46 w 62"/>
                <a:gd name="T11" fmla="*/ 68 h 70"/>
                <a:gd name="T12" fmla="*/ 40 w 62"/>
                <a:gd name="T13" fmla="*/ 69 h 70"/>
                <a:gd name="T14" fmla="*/ 33 w 62"/>
                <a:gd name="T15" fmla="*/ 70 h 70"/>
                <a:gd name="T16" fmla="*/ 19 w 62"/>
                <a:gd name="T17" fmla="*/ 68 h 70"/>
                <a:gd name="T18" fmla="*/ 10 w 62"/>
                <a:gd name="T19" fmla="*/ 61 h 70"/>
                <a:gd name="T20" fmla="*/ 2 w 62"/>
                <a:gd name="T21" fmla="*/ 51 h 70"/>
                <a:gd name="T22" fmla="*/ 0 w 62"/>
                <a:gd name="T23" fmla="*/ 36 h 70"/>
                <a:gd name="T24" fmla="*/ 2 w 62"/>
                <a:gd name="T25" fmla="*/ 20 h 70"/>
                <a:gd name="T26" fmla="*/ 10 w 62"/>
                <a:gd name="T27" fmla="*/ 9 h 70"/>
                <a:gd name="T28" fmla="*/ 19 w 62"/>
                <a:gd name="T29" fmla="*/ 3 h 70"/>
                <a:gd name="T30" fmla="*/ 32 w 62"/>
                <a:gd name="T31" fmla="*/ 0 h 70"/>
                <a:gd name="T32" fmla="*/ 44 w 62"/>
                <a:gd name="T33" fmla="*/ 2 h 70"/>
                <a:gd name="T34" fmla="*/ 54 w 62"/>
                <a:gd name="T35" fmla="*/ 9 h 70"/>
                <a:gd name="T36" fmla="*/ 60 w 62"/>
                <a:gd name="T37" fmla="*/ 20 h 70"/>
                <a:gd name="T38" fmla="*/ 62 w 62"/>
                <a:gd name="T39" fmla="*/ 35 h 70"/>
                <a:gd name="T40" fmla="*/ 62 w 62"/>
                <a:gd name="T41" fmla="*/ 36 h 70"/>
                <a:gd name="T42" fmla="*/ 62 w 62"/>
                <a:gd name="T43" fmla="*/ 37 h 70"/>
                <a:gd name="T44" fmla="*/ 12 w 62"/>
                <a:gd name="T45" fmla="*/ 37 h 70"/>
                <a:gd name="T46" fmla="*/ 13 w 62"/>
                <a:gd name="T47" fmla="*/ 45 h 70"/>
                <a:gd name="T48" fmla="*/ 16 w 62"/>
                <a:gd name="T49" fmla="*/ 50 h 70"/>
                <a:gd name="T50" fmla="*/ 18 w 62"/>
                <a:gd name="T51" fmla="*/ 53 h 70"/>
                <a:gd name="T52" fmla="*/ 23 w 62"/>
                <a:gd name="T53" fmla="*/ 57 h 70"/>
                <a:gd name="T54" fmla="*/ 27 w 62"/>
                <a:gd name="T55" fmla="*/ 59 h 70"/>
                <a:gd name="T56" fmla="*/ 33 w 62"/>
                <a:gd name="T57" fmla="*/ 59 h 70"/>
                <a:gd name="T58" fmla="*/ 38 w 62"/>
                <a:gd name="T59" fmla="*/ 59 h 70"/>
                <a:gd name="T60" fmla="*/ 43 w 62"/>
                <a:gd name="T61" fmla="*/ 57 h 70"/>
                <a:gd name="T62" fmla="*/ 48 w 62"/>
                <a:gd name="T63" fmla="*/ 53 h 70"/>
                <a:gd name="T64" fmla="*/ 50 w 62"/>
                <a:gd name="T65" fmla="*/ 48 h 70"/>
                <a:gd name="T66" fmla="*/ 12 w 62"/>
                <a:gd name="T67" fmla="*/ 27 h 70"/>
                <a:gd name="T68" fmla="*/ 50 w 62"/>
                <a:gd name="T69" fmla="*/ 27 h 70"/>
                <a:gd name="T70" fmla="*/ 50 w 62"/>
                <a:gd name="T71" fmla="*/ 23 h 70"/>
                <a:gd name="T72" fmla="*/ 48 w 62"/>
                <a:gd name="T73" fmla="*/ 19 h 70"/>
                <a:gd name="T74" fmla="*/ 46 w 62"/>
                <a:gd name="T75" fmla="*/ 16 h 70"/>
                <a:gd name="T76" fmla="*/ 41 w 62"/>
                <a:gd name="T77" fmla="*/ 13 h 70"/>
                <a:gd name="T78" fmla="*/ 38 w 62"/>
                <a:gd name="T79" fmla="*/ 12 h 70"/>
                <a:gd name="T80" fmla="*/ 32 w 62"/>
                <a:gd name="T81" fmla="*/ 10 h 70"/>
                <a:gd name="T82" fmla="*/ 27 w 62"/>
                <a:gd name="T83" fmla="*/ 12 h 70"/>
                <a:gd name="T84" fmla="*/ 22 w 62"/>
                <a:gd name="T85" fmla="*/ 13 h 70"/>
                <a:gd name="T86" fmla="*/ 18 w 62"/>
                <a:gd name="T87" fmla="*/ 15 h 70"/>
                <a:gd name="T88" fmla="*/ 16 w 62"/>
                <a:gd name="T89" fmla="*/ 19 h 70"/>
                <a:gd name="T90" fmla="*/ 13 w 62"/>
                <a:gd name="T91" fmla="*/ 23 h 70"/>
                <a:gd name="T92" fmla="*/ 12 w 62"/>
                <a:gd name="T93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2" h="70">
                  <a:moveTo>
                    <a:pt x="50" y="48"/>
                  </a:moveTo>
                  <a:lnTo>
                    <a:pt x="62" y="50"/>
                  </a:lnTo>
                  <a:lnTo>
                    <a:pt x="60" y="56"/>
                  </a:lnTo>
                  <a:lnTo>
                    <a:pt x="56" y="61"/>
                  </a:lnTo>
                  <a:lnTo>
                    <a:pt x="51" y="65"/>
                  </a:lnTo>
                  <a:lnTo>
                    <a:pt x="46" y="68"/>
                  </a:lnTo>
                  <a:lnTo>
                    <a:pt x="40" y="69"/>
                  </a:lnTo>
                  <a:lnTo>
                    <a:pt x="33" y="70"/>
                  </a:lnTo>
                  <a:lnTo>
                    <a:pt x="19" y="68"/>
                  </a:lnTo>
                  <a:lnTo>
                    <a:pt x="10" y="61"/>
                  </a:lnTo>
                  <a:lnTo>
                    <a:pt x="2" y="51"/>
                  </a:lnTo>
                  <a:lnTo>
                    <a:pt x="0" y="36"/>
                  </a:lnTo>
                  <a:lnTo>
                    <a:pt x="2" y="20"/>
                  </a:lnTo>
                  <a:lnTo>
                    <a:pt x="10" y="9"/>
                  </a:lnTo>
                  <a:lnTo>
                    <a:pt x="19" y="3"/>
                  </a:lnTo>
                  <a:lnTo>
                    <a:pt x="32" y="0"/>
                  </a:lnTo>
                  <a:lnTo>
                    <a:pt x="44" y="2"/>
                  </a:lnTo>
                  <a:lnTo>
                    <a:pt x="54" y="9"/>
                  </a:lnTo>
                  <a:lnTo>
                    <a:pt x="60" y="20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2" y="37"/>
                  </a:lnTo>
                  <a:lnTo>
                    <a:pt x="12" y="37"/>
                  </a:lnTo>
                  <a:lnTo>
                    <a:pt x="13" y="45"/>
                  </a:lnTo>
                  <a:lnTo>
                    <a:pt x="16" y="50"/>
                  </a:lnTo>
                  <a:lnTo>
                    <a:pt x="18" y="53"/>
                  </a:lnTo>
                  <a:lnTo>
                    <a:pt x="23" y="57"/>
                  </a:lnTo>
                  <a:lnTo>
                    <a:pt x="27" y="59"/>
                  </a:lnTo>
                  <a:lnTo>
                    <a:pt x="33" y="59"/>
                  </a:lnTo>
                  <a:lnTo>
                    <a:pt x="38" y="59"/>
                  </a:lnTo>
                  <a:lnTo>
                    <a:pt x="43" y="57"/>
                  </a:lnTo>
                  <a:lnTo>
                    <a:pt x="48" y="53"/>
                  </a:lnTo>
                  <a:lnTo>
                    <a:pt x="50" y="48"/>
                  </a:lnTo>
                  <a:close/>
                  <a:moveTo>
                    <a:pt x="12" y="27"/>
                  </a:moveTo>
                  <a:lnTo>
                    <a:pt x="50" y="27"/>
                  </a:lnTo>
                  <a:lnTo>
                    <a:pt x="50" y="23"/>
                  </a:lnTo>
                  <a:lnTo>
                    <a:pt x="48" y="19"/>
                  </a:lnTo>
                  <a:lnTo>
                    <a:pt x="46" y="16"/>
                  </a:lnTo>
                  <a:lnTo>
                    <a:pt x="41" y="13"/>
                  </a:lnTo>
                  <a:lnTo>
                    <a:pt x="38" y="12"/>
                  </a:lnTo>
                  <a:lnTo>
                    <a:pt x="32" y="10"/>
                  </a:lnTo>
                  <a:lnTo>
                    <a:pt x="27" y="12"/>
                  </a:lnTo>
                  <a:lnTo>
                    <a:pt x="22" y="13"/>
                  </a:lnTo>
                  <a:lnTo>
                    <a:pt x="18" y="15"/>
                  </a:lnTo>
                  <a:lnTo>
                    <a:pt x="16" y="19"/>
                  </a:lnTo>
                  <a:lnTo>
                    <a:pt x="13" y="23"/>
                  </a:lnTo>
                  <a:lnTo>
                    <a:pt x="12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35"/>
            <p:cNvSpPr>
              <a:spLocks/>
            </p:cNvSpPr>
            <p:nvPr/>
          </p:nvSpPr>
          <p:spPr bwMode="auto">
            <a:xfrm>
              <a:off x="2598" y="805"/>
              <a:ext cx="55" cy="70"/>
            </a:xfrm>
            <a:custGeom>
              <a:avLst/>
              <a:gdLst>
                <a:gd name="T0" fmla="*/ 12 w 55"/>
                <a:gd name="T1" fmla="*/ 47 h 70"/>
                <a:gd name="T2" fmla="*/ 15 w 55"/>
                <a:gd name="T3" fmla="*/ 54 h 70"/>
                <a:gd name="T4" fmla="*/ 20 w 55"/>
                <a:gd name="T5" fmla="*/ 58 h 70"/>
                <a:gd name="T6" fmla="*/ 28 w 55"/>
                <a:gd name="T7" fmla="*/ 59 h 70"/>
                <a:gd name="T8" fmla="*/ 37 w 55"/>
                <a:gd name="T9" fmla="*/ 58 h 70"/>
                <a:gd name="T10" fmla="*/ 42 w 55"/>
                <a:gd name="T11" fmla="*/ 53 h 70"/>
                <a:gd name="T12" fmla="*/ 43 w 55"/>
                <a:gd name="T13" fmla="*/ 47 h 70"/>
                <a:gd name="T14" fmla="*/ 38 w 55"/>
                <a:gd name="T15" fmla="*/ 45 h 70"/>
                <a:gd name="T16" fmla="*/ 32 w 55"/>
                <a:gd name="T17" fmla="*/ 42 h 70"/>
                <a:gd name="T18" fmla="*/ 21 w 55"/>
                <a:gd name="T19" fmla="*/ 38 h 70"/>
                <a:gd name="T20" fmla="*/ 11 w 55"/>
                <a:gd name="T21" fmla="*/ 35 h 70"/>
                <a:gd name="T22" fmla="*/ 4 w 55"/>
                <a:gd name="T23" fmla="*/ 29 h 70"/>
                <a:gd name="T24" fmla="*/ 1 w 55"/>
                <a:gd name="T25" fmla="*/ 20 h 70"/>
                <a:gd name="T26" fmla="*/ 4 w 55"/>
                <a:gd name="T27" fmla="*/ 12 h 70"/>
                <a:gd name="T28" fmla="*/ 9 w 55"/>
                <a:gd name="T29" fmla="*/ 5 h 70"/>
                <a:gd name="T30" fmla="*/ 16 w 55"/>
                <a:gd name="T31" fmla="*/ 2 h 70"/>
                <a:gd name="T32" fmla="*/ 25 w 55"/>
                <a:gd name="T33" fmla="*/ 0 h 70"/>
                <a:gd name="T34" fmla="*/ 38 w 55"/>
                <a:gd name="T35" fmla="*/ 2 h 70"/>
                <a:gd name="T36" fmla="*/ 47 w 55"/>
                <a:gd name="T37" fmla="*/ 9 h 70"/>
                <a:gd name="T38" fmla="*/ 52 w 55"/>
                <a:gd name="T39" fmla="*/ 19 h 70"/>
                <a:gd name="T40" fmla="*/ 38 w 55"/>
                <a:gd name="T41" fmla="*/ 16 h 70"/>
                <a:gd name="T42" fmla="*/ 33 w 55"/>
                <a:gd name="T43" fmla="*/ 12 h 70"/>
                <a:gd name="T44" fmla="*/ 26 w 55"/>
                <a:gd name="T45" fmla="*/ 10 h 70"/>
                <a:gd name="T46" fmla="*/ 19 w 55"/>
                <a:gd name="T47" fmla="*/ 12 h 70"/>
                <a:gd name="T48" fmla="*/ 14 w 55"/>
                <a:gd name="T49" fmla="*/ 15 h 70"/>
                <a:gd name="T50" fmla="*/ 14 w 55"/>
                <a:gd name="T51" fmla="*/ 20 h 70"/>
                <a:gd name="T52" fmla="*/ 16 w 55"/>
                <a:gd name="T53" fmla="*/ 24 h 70"/>
                <a:gd name="T54" fmla="*/ 20 w 55"/>
                <a:gd name="T55" fmla="*/ 25 h 70"/>
                <a:gd name="T56" fmla="*/ 27 w 55"/>
                <a:gd name="T57" fmla="*/ 27 h 70"/>
                <a:gd name="T58" fmla="*/ 39 w 55"/>
                <a:gd name="T59" fmla="*/ 31 h 70"/>
                <a:gd name="T60" fmla="*/ 48 w 55"/>
                <a:gd name="T61" fmla="*/ 35 h 70"/>
                <a:gd name="T62" fmla="*/ 54 w 55"/>
                <a:gd name="T63" fmla="*/ 42 h 70"/>
                <a:gd name="T64" fmla="*/ 55 w 55"/>
                <a:gd name="T65" fmla="*/ 48 h 70"/>
                <a:gd name="T66" fmla="*/ 52 w 55"/>
                <a:gd name="T67" fmla="*/ 59 h 70"/>
                <a:gd name="T68" fmla="*/ 47 w 55"/>
                <a:gd name="T69" fmla="*/ 65 h 70"/>
                <a:gd name="T70" fmla="*/ 36 w 55"/>
                <a:gd name="T71" fmla="*/ 69 h 70"/>
                <a:gd name="T72" fmla="*/ 17 w 55"/>
                <a:gd name="T73" fmla="*/ 69 h 70"/>
                <a:gd name="T74" fmla="*/ 5 w 55"/>
                <a:gd name="T75" fmla="*/ 61 h 70"/>
                <a:gd name="T76" fmla="*/ 0 w 55"/>
                <a:gd name="T77" fmla="*/ 4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5" h="70">
                  <a:moveTo>
                    <a:pt x="0" y="48"/>
                  </a:moveTo>
                  <a:lnTo>
                    <a:pt x="12" y="47"/>
                  </a:lnTo>
                  <a:lnTo>
                    <a:pt x="12" y="51"/>
                  </a:lnTo>
                  <a:lnTo>
                    <a:pt x="15" y="54"/>
                  </a:lnTo>
                  <a:lnTo>
                    <a:pt x="17" y="56"/>
                  </a:lnTo>
                  <a:lnTo>
                    <a:pt x="20" y="58"/>
                  </a:lnTo>
                  <a:lnTo>
                    <a:pt x="23" y="59"/>
                  </a:lnTo>
                  <a:lnTo>
                    <a:pt x="28" y="59"/>
                  </a:lnTo>
                  <a:lnTo>
                    <a:pt x="33" y="59"/>
                  </a:lnTo>
                  <a:lnTo>
                    <a:pt x="37" y="58"/>
                  </a:lnTo>
                  <a:lnTo>
                    <a:pt x="39" y="57"/>
                  </a:lnTo>
                  <a:lnTo>
                    <a:pt x="42" y="53"/>
                  </a:lnTo>
                  <a:lnTo>
                    <a:pt x="43" y="50"/>
                  </a:lnTo>
                  <a:lnTo>
                    <a:pt x="43" y="47"/>
                  </a:lnTo>
                  <a:lnTo>
                    <a:pt x="41" y="46"/>
                  </a:lnTo>
                  <a:lnTo>
                    <a:pt x="38" y="45"/>
                  </a:lnTo>
                  <a:lnTo>
                    <a:pt x="36" y="43"/>
                  </a:lnTo>
                  <a:lnTo>
                    <a:pt x="32" y="42"/>
                  </a:lnTo>
                  <a:lnTo>
                    <a:pt x="27" y="41"/>
                  </a:lnTo>
                  <a:lnTo>
                    <a:pt x="21" y="38"/>
                  </a:lnTo>
                  <a:lnTo>
                    <a:pt x="16" y="37"/>
                  </a:lnTo>
                  <a:lnTo>
                    <a:pt x="11" y="35"/>
                  </a:lnTo>
                  <a:lnTo>
                    <a:pt x="7" y="32"/>
                  </a:lnTo>
                  <a:lnTo>
                    <a:pt x="4" y="29"/>
                  </a:lnTo>
                  <a:lnTo>
                    <a:pt x="1" y="25"/>
                  </a:lnTo>
                  <a:lnTo>
                    <a:pt x="1" y="20"/>
                  </a:lnTo>
                  <a:lnTo>
                    <a:pt x="1" y="15"/>
                  </a:lnTo>
                  <a:lnTo>
                    <a:pt x="4" y="12"/>
                  </a:lnTo>
                  <a:lnTo>
                    <a:pt x="5" y="8"/>
                  </a:lnTo>
                  <a:lnTo>
                    <a:pt x="9" y="5"/>
                  </a:lnTo>
                  <a:lnTo>
                    <a:pt x="11" y="3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5"/>
                  </a:lnTo>
                  <a:lnTo>
                    <a:pt x="47" y="9"/>
                  </a:lnTo>
                  <a:lnTo>
                    <a:pt x="49" y="13"/>
                  </a:lnTo>
                  <a:lnTo>
                    <a:pt x="52" y="19"/>
                  </a:lnTo>
                  <a:lnTo>
                    <a:pt x="39" y="20"/>
                  </a:lnTo>
                  <a:lnTo>
                    <a:pt x="38" y="16"/>
                  </a:lnTo>
                  <a:lnTo>
                    <a:pt x="36" y="13"/>
                  </a:lnTo>
                  <a:lnTo>
                    <a:pt x="33" y="12"/>
                  </a:lnTo>
                  <a:lnTo>
                    <a:pt x="30" y="12"/>
                  </a:lnTo>
                  <a:lnTo>
                    <a:pt x="26" y="10"/>
                  </a:lnTo>
                  <a:lnTo>
                    <a:pt x="22" y="12"/>
                  </a:lnTo>
                  <a:lnTo>
                    <a:pt x="19" y="12"/>
                  </a:lnTo>
                  <a:lnTo>
                    <a:pt x="16" y="13"/>
                  </a:lnTo>
                  <a:lnTo>
                    <a:pt x="14" y="15"/>
                  </a:lnTo>
                  <a:lnTo>
                    <a:pt x="14" y="19"/>
                  </a:lnTo>
                  <a:lnTo>
                    <a:pt x="14" y="20"/>
                  </a:lnTo>
                  <a:lnTo>
                    <a:pt x="15" y="23"/>
                  </a:lnTo>
                  <a:lnTo>
                    <a:pt x="16" y="24"/>
                  </a:lnTo>
                  <a:lnTo>
                    <a:pt x="19" y="25"/>
                  </a:lnTo>
                  <a:lnTo>
                    <a:pt x="20" y="25"/>
                  </a:lnTo>
                  <a:lnTo>
                    <a:pt x="23" y="26"/>
                  </a:lnTo>
                  <a:lnTo>
                    <a:pt x="27" y="27"/>
                  </a:lnTo>
                  <a:lnTo>
                    <a:pt x="33" y="30"/>
                  </a:lnTo>
                  <a:lnTo>
                    <a:pt x="39" y="31"/>
                  </a:lnTo>
                  <a:lnTo>
                    <a:pt x="43" y="32"/>
                  </a:lnTo>
                  <a:lnTo>
                    <a:pt x="48" y="35"/>
                  </a:lnTo>
                  <a:lnTo>
                    <a:pt x="52" y="38"/>
                  </a:lnTo>
                  <a:lnTo>
                    <a:pt x="54" y="42"/>
                  </a:lnTo>
                  <a:lnTo>
                    <a:pt x="55" y="45"/>
                  </a:lnTo>
                  <a:lnTo>
                    <a:pt x="55" y="48"/>
                  </a:lnTo>
                  <a:lnTo>
                    <a:pt x="54" y="54"/>
                  </a:lnTo>
                  <a:lnTo>
                    <a:pt x="52" y="59"/>
                  </a:lnTo>
                  <a:lnTo>
                    <a:pt x="49" y="63"/>
                  </a:lnTo>
                  <a:lnTo>
                    <a:pt x="47" y="65"/>
                  </a:lnTo>
                  <a:lnTo>
                    <a:pt x="42" y="68"/>
                  </a:lnTo>
                  <a:lnTo>
                    <a:pt x="36" y="69"/>
                  </a:lnTo>
                  <a:lnTo>
                    <a:pt x="28" y="70"/>
                  </a:lnTo>
                  <a:lnTo>
                    <a:pt x="17" y="69"/>
                  </a:lnTo>
                  <a:lnTo>
                    <a:pt x="9" y="64"/>
                  </a:lnTo>
                  <a:lnTo>
                    <a:pt x="5" y="61"/>
                  </a:lnTo>
                  <a:lnTo>
                    <a:pt x="1" y="56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36"/>
            <p:cNvSpPr>
              <a:spLocks noEditPoints="1"/>
            </p:cNvSpPr>
            <p:nvPr/>
          </p:nvSpPr>
          <p:spPr bwMode="auto">
            <a:xfrm>
              <a:off x="2694" y="781"/>
              <a:ext cx="87" cy="93"/>
            </a:xfrm>
            <a:custGeom>
              <a:avLst/>
              <a:gdLst>
                <a:gd name="T0" fmla="*/ 0 w 87"/>
                <a:gd name="T1" fmla="*/ 93 h 93"/>
                <a:gd name="T2" fmla="*/ 38 w 87"/>
                <a:gd name="T3" fmla="*/ 0 h 93"/>
                <a:gd name="T4" fmla="*/ 50 w 87"/>
                <a:gd name="T5" fmla="*/ 0 h 93"/>
                <a:gd name="T6" fmla="*/ 87 w 87"/>
                <a:gd name="T7" fmla="*/ 93 h 93"/>
                <a:gd name="T8" fmla="*/ 73 w 87"/>
                <a:gd name="T9" fmla="*/ 93 h 93"/>
                <a:gd name="T10" fmla="*/ 64 w 87"/>
                <a:gd name="T11" fmla="*/ 65 h 93"/>
                <a:gd name="T12" fmla="*/ 23 w 87"/>
                <a:gd name="T13" fmla="*/ 65 h 93"/>
                <a:gd name="T14" fmla="*/ 13 w 87"/>
                <a:gd name="T15" fmla="*/ 93 h 93"/>
                <a:gd name="T16" fmla="*/ 0 w 87"/>
                <a:gd name="T17" fmla="*/ 93 h 93"/>
                <a:gd name="T18" fmla="*/ 28 w 87"/>
                <a:gd name="T19" fmla="*/ 54 h 93"/>
                <a:gd name="T20" fmla="*/ 60 w 87"/>
                <a:gd name="T21" fmla="*/ 54 h 93"/>
                <a:gd name="T22" fmla="*/ 50 w 87"/>
                <a:gd name="T23" fmla="*/ 28 h 93"/>
                <a:gd name="T24" fmla="*/ 48 w 87"/>
                <a:gd name="T25" fmla="*/ 22 h 93"/>
                <a:gd name="T26" fmla="*/ 45 w 87"/>
                <a:gd name="T27" fmla="*/ 16 h 93"/>
                <a:gd name="T28" fmla="*/ 44 w 87"/>
                <a:gd name="T29" fmla="*/ 11 h 93"/>
                <a:gd name="T30" fmla="*/ 40 w 87"/>
                <a:gd name="T31" fmla="*/ 18 h 93"/>
                <a:gd name="T32" fmla="*/ 38 w 87"/>
                <a:gd name="T33" fmla="*/ 27 h 93"/>
                <a:gd name="T34" fmla="*/ 28 w 87"/>
                <a:gd name="T35" fmla="*/ 5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" h="93">
                  <a:moveTo>
                    <a:pt x="0" y="93"/>
                  </a:moveTo>
                  <a:lnTo>
                    <a:pt x="38" y="0"/>
                  </a:lnTo>
                  <a:lnTo>
                    <a:pt x="50" y="0"/>
                  </a:lnTo>
                  <a:lnTo>
                    <a:pt x="87" y="93"/>
                  </a:lnTo>
                  <a:lnTo>
                    <a:pt x="73" y="93"/>
                  </a:lnTo>
                  <a:lnTo>
                    <a:pt x="64" y="65"/>
                  </a:lnTo>
                  <a:lnTo>
                    <a:pt x="23" y="65"/>
                  </a:lnTo>
                  <a:lnTo>
                    <a:pt x="13" y="93"/>
                  </a:lnTo>
                  <a:lnTo>
                    <a:pt x="0" y="93"/>
                  </a:lnTo>
                  <a:close/>
                  <a:moveTo>
                    <a:pt x="28" y="54"/>
                  </a:moveTo>
                  <a:lnTo>
                    <a:pt x="60" y="54"/>
                  </a:lnTo>
                  <a:lnTo>
                    <a:pt x="50" y="28"/>
                  </a:lnTo>
                  <a:lnTo>
                    <a:pt x="48" y="22"/>
                  </a:lnTo>
                  <a:lnTo>
                    <a:pt x="45" y="16"/>
                  </a:lnTo>
                  <a:lnTo>
                    <a:pt x="44" y="11"/>
                  </a:lnTo>
                  <a:lnTo>
                    <a:pt x="40" y="18"/>
                  </a:lnTo>
                  <a:lnTo>
                    <a:pt x="38" y="27"/>
                  </a:lnTo>
                  <a:lnTo>
                    <a:pt x="28" y="5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37"/>
            <p:cNvSpPr>
              <a:spLocks/>
            </p:cNvSpPr>
            <p:nvPr/>
          </p:nvSpPr>
          <p:spPr bwMode="auto">
            <a:xfrm>
              <a:off x="2782" y="807"/>
              <a:ext cx="61" cy="67"/>
            </a:xfrm>
            <a:custGeom>
              <a:avLst/>
              <a:gdLst>
                <a:gd name="T0" fmla="*/ 25 w 61"/>
                <a:gd name="T1" fmla="*/ 67 h 67"/>
                <a:gd name="T2" fmla="*/ 0 w 61"/>
                <a:gd name="T3" fmla="*/ 0 h 67"/>
                <a:gd name="T4" fmla="*/ 14 w 61"/>
                <a:gd name="T5" fmla="*/ 0 h 67"/>
                <a:gd name="T6" fmla="*/ 27 w 61"/>
                <a:gd name="T7" fmla="*/ 40 h 67"/>
                <a:gd name="T8" fmla="*/ 29 w 61"/>
                <a:gd name="T9" fmla="*/ 46 h 67"/>
                <a:gd name="T10" fmla="*/ 31 w 61"/>
                <a:gd name="T11" fmla="*/ 54 h 67"/>
                <a:gd name="T12" fmla="*/ 33 w 61"/>
                <a:gd name="T13" fmla="*/ 48 h 67"/>
                <a:gd name="T14" fmla="*/ 36 w 61"/>
                <a:gd name="T15" fmla="*/ 40 h 67"/>
                <a:gd name="T16" fmla="*/ 48 w 61"/>
                <a:gd name="T17" fmla="*/ 0 h 67"/>
                <a:gd name="T18" fmla="*/ 61 w 61"/>
                <a:gd name="T19" fmla="*/ 0 h 67"/>
                <a:gd name="T20" fmla="*/ 39 w 61"/>
                <a:gd name="T21" fmla="*/ 67 h 67"/>
                <a:gd name="T22" fmla="*/ 25 w 61"/>
                <a:gd name="T23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67">
                  <a:moveTo>
                    <a:pt x="25" y="67"/>
                  </a:moveTo>
                  <a:lnTo>
                    <a:pt x="0" y="0"/>
                  </a:lnTo>
                  <a:lnTo>
                    <a:pt x="14" y="0"/>
                  </a:lnTo>
                  <a:lnTo>
                    <a:pt x="27" y="40"/>
                  </a:lnTo>
                  <a:lnTo>
                    <a:pt x="29" y="46"/>
                  </a:lnTo>
                  <a:lnTo>
                    <a:pt x="31" y="54"/>
                  </a:lnTo>
                  <a:lnTo>
                    <a:pt x="33" y="48"/>
                  </a:lnTo>
                  <a:lnTo>
                    <a:pt x="36" y="40"/>
                  </a:lnTo>
                  <a:lnTo>
                    <a:pt x="48" y="0"/>
                  </a:lnTo>
                  <a:lnTo>
                    <a:pt x="61" y="0"/>
                  </a:lnTo>
                  <a:lnTo>
                    <a:pt x="39" y="67"/>
                  </a:lnTo>
                  <a:lnTo>
                    <a:pt x="25" y="6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38"/>
            <p:cNvSpPr>
              <a:spLocks noEditPoints="1"/>
            </p:cNvSpPr>
            <p:nvPr/>
          </p:nvSpPr>
          <p:spPr bwMode="auto">
            <a:xfrm>
              <a:off x="2848" y="805"/>
              <a:ext cx="63" cy="70"/>
            </a:xfrm>
            <a:custGeom>
              <a:avLst/>
              <a:gdLst>
                <a:gd name="T0" fmla="*/ 50 w 63"/>
                <a:gd name="T1" fmla="*/ 48 h 70"/>
                <a:gd name="T2" fmla="*/ 63 w 63"/>
                <a:gd name="T3" fmla="*/ 50 h 70"/>
                <a:gd name="T4" fmla="*/ 60 w 63"/>
                <a:gd name="T5" fmla="*/ 56 h 70"/>
                <a:gd name="T6" fmla="*/ 57 w 63"/>
                <a:gd name="T7" fmla="*/ 61 h 70"/>
                <a:gd name="T8" fmla="*/ 52 w 63"/>
                <a:gd name="T9" fmla="*/ 65 h 70"/>
                <a:gd name="T10" fmla="*/ 47 w 63"/>
                <a:gd name="T11" fmla="*/ 68 h 70"/>
                <a:gd name="T12" fmla="*/ 41 w 63"/>
                <a:gd name="T13" fmla="*/ 69 h 70"/>
                <a:gd name="T14" fmla="*/ 33 w 63"/>
                <a:gd name="T15" fmla="*/ 70 h 70"/>
                <a:gd name="T16" fmla="*/ 20 w 63"/>
                <a:gd name="T17" fmla="*/ 68 h 70"/>
                <a:gd name="T18" fmla="*/ 9 w 63"/>
                <a:gd name="T19" fmla="*/ 61 h 70"/>
                <a:gd name="T20" fmla="*/ 3 w 63"/>
                <a:gd name="T21" fmla="*/ 51 h 70"/>
                <a:gd name="T22" fmla="*/ 0 w 63"/>
                <a:gd name="T23" fmla="*/ 36 h 70"/>
                <a:gd name="T24" fmla="*/ 3 w 63"/>
                <a:gd name="T25" fmla="*/ 20 h 70"/>
                <a:gd name="T26" fmla="*/ 10 w 63"/>
                <a:gd name="T27" fmla="*/ 9 h 70"/>
                <a:gd name="T28" fmla="*/ 20 w 63"/>
                <a:gd name="T29" fmla="*/ 3 h 70"/>
                <a:gd name="T30" fmla="*/ 32 w 63"/>
                <a:gd name="T31" fmla="*/ 0 h 70"/>
                <a:gd name="T32" fmla="*/ 44 w 63"/>
                <a:gd name="T33" fmla="*/ 2 h 70"/>
                <a:gd name="T34" fmla="*/ 54 w 63"/>
                <a:gd name="T35" fmla="*/ 9 h 70"/>
                <a:gd name="T36" fmla="*/ 60 w 63"/>
                <a:gd name="T37" fmla="*/ 20 h 70"/>
                <a:gd name="T38" fmla="*/ 63 w 63"/>
                <a:gd name="T39" fmla="*/ 35 h 70"/>
                <a:gd name="T40" fmla="*/ 63 w 63"/>
                <a:gd name="T41" fmla="*/ 36 h 70"/>
                <a:gd name="T42" fmla="*/ 63 w 63"/>
                <a:gd name="T43" fmla="*/ 37 h 70"/>
                <a:gd name="T44" fmla="*/ 12 w 63"/>
                <a:gd name="T45" fmla="*/ 37 h 70"/>
                <a:gd name="T46" fmla="*/ 14 w 63"/>
                <a:gd name="T47" fmla="*/ 45 h 70"/>
                <a:gd name="T48" fmla="*/ 16 w 63"/>
                <a:gd name="T49" fmla="*/ 50 h 70"/>
                <a:gd name="T50" fmla="*/ 19 w 63"/>
                <a:gd name="T51" fmla="*/ 53 h 70"/>
                <a:gd name="T52" fmla="*/ 24 w 63"/>
                <a:gd name="T53" fmla="*/ 57 h 70"/>
                <a:gd name="T54" fmla="*/ 27 w 63"/>
                <a:gd name="T55" fmla="*/ 59 h 70"/>
                <a:gd name="T56" fmla="*/ 33 w 63"/>
                <a:gd name="T57" fmla="*/ 59 h 70"/>
                <a:gd name="T58" fmla="*/ 38 w 63"/>
                <a:gd name="T59" fmla="*/ 59 h 70"/>
                <a:gd name="T60" fmla="*/ 43 w 63"/>
                <a:gd name="T61" fmla="*/ 57 h 70"/>
                <a:gd name="T62" fmla="*/ 48 w 63"/>
                <a:gd name="T63" fmla="*/ 53 h 70"/>
                <a:gd name="T64" fmla="*/ 50 w 63"/>
                <a:gd name="T65" fmla="*/ 48 h 70"/>
                <a:gd name="T66" fmla="*/ 12 w 63"/>
                <a:gd name="T67" fmla="*/ 27 h 70"/>
                <a:gd name="T68" fmla="*/ 50 w 63"/>
                <a:gd name="T69" fmla="*/ 27 h 70"/>
                <a:gd name="T70" fmla="*/ 49 w 63"/>
                <a:gd name="T71" fmla="*/ 23 h 70"/>
                <a:gd name="T72" fmla="*/ 48 w 63"/>
                <a:gd name="T73" fmla="*/ 19 h 70"/>
                <a:gd name="T74" fmla="*/ 47 w 63"/>
                <a:gd name="T75" fmla="*/ 16 h 70"/>
                <a:gd name="T76" fmla="*/ 42 w 63"/>
                <a:gd name="T77" fmla="*/ 13 h 70"/>
                <a:gd name="T78" fmla="*/ 37 w 63"/>
                <a:gd name="T79" fmla="*/ 12 h 70"/>
                <a:gd name="T80" fmla="*/ 32 w 63"/>
                <a:gd name="T81" fmla="*/ 10 h 70"/>
                <a:gd name="T82" fmla="*/ 27 w 63"/>
                <a:gd name="T83" fmla="*/ 12 h 70"/>
                <a:gd name="T84" fmla="*/ 22 w 63"/>
                <a:gd name="T85" fmla="*/ 13 h 70"/>
                <a:gd name="T86" fmla="*/ 19 w 63"/>
                <a:gd name="T87" fmla="*/ 15 h 70"/>
                <a:gd name="T88" fmla="*/ 16 w 63"/>
                <a:gd name="T89" fmla="*/ 19 h 70"/>
                <a:gd name="T90" fmla="*/ 14 w 63"/>
                <a:gd name="T91" fmla="*/ 23 h 70"/>
                <a:gd name="T92" fmla="*/ 12 w 63"/>
                <a:gd name="T93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3" h="70">
                  <a:moveTo>
                    <a:pt x="50" y="48"/>
                  </a:moveTo>
                  <a:lnTo>
                    <a:pt x="63" y="50"/>
                  </a:lnTo>
                  <a:lnTo>
                    <a:pt x="60" y="56"/>
                  </a:lnTo>
                  <a:lnTo>
                    <a:pt x="57" y="61"/>
                  </a:lnTo>
                  <a:lnTo>
                    <a:pt x="52" y="65"/>
                  </a:lnTo>
                  <a:lnTo>
                    <a:pt x="47" y="68"/>
                  </a:lnTo>
                  <a:lnTo>
                    <a:pt x="41" y="69"/>
                  </a:lnTo>
                  <a:lnTo>
                    <a:pt x="33" y="70"/>
                  </a:lnTo>
                  <a:lnTo>
                    <a:pt x="20" y="68"/>
                  </a:lnTo>
                  <a:lnTo>
                    <a:pt x="9" y="61"/>
                  </a:lnTo>
                  <a:lnTo>
                    <a:pt x="3" y="51"/>
                  </a:lnTo>
                  <a:lnTo>
                    <a:pt x="0" y="36"/>
                  </a:lnTo>
                  <a:lnTo>
                    <a:pt x="3" y="20"/>
                  </a:lnTo>
                  <a:lnTo>
                    <a:pt x="10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4" y="2"/>
                  </a:lnTo>
                  <a:lnTo>
                    <a:pt x="54" y="9"/>
                  </a:lnTo>
                  <a:lnTo>
                    <a:pt x="60" y="20"/>
                  </a:lnTo>
                  <a:lnTo>
                    <a:pt x="63" y="35"/>
                  </a:lnTo>
                  <a:lnTo>
                    <a:pt x="63" y="36"/>
                  </a:lnTo>
                  <a:lnTo>
                    <a:pt x="63" y="37"/>
                  </a:lnTo>
                  <a:lnTo>
                    <a:pt x="12" y="37"/>
                  </a:lnTo>
                  <a:lnTo>
                    <a:pt x="14" y="45"/>
                  </a:lnTo>
                  <a:lnTo>
                    <a:pt x="16" y="50"/>
                  </a:lnTo>
                  <a:lnTo>
                    <a:pt x="19" y="53"/>
                  </a:lnTo>
                  <a:lnTo>
                    <a:pt x="24" y="57"/>
                  </a:lnTo>
                  <a:lnTo>
                    <a:pt x="27" y="59"/>
                  </a:lnTo>
                  <a:lnTo>
                    <a:pt x="33" y="59"/>
                  </a:lnTo>
                  <a:lnTo>
                    <a:pt x="38" y="59"/>
                  </a:lnTo>
                  <a:lnTo>
                    <a:pt x="43" y="57"/>
                  </a:lnTo>
                  <a:lnTo>
                    <a:pt x="48" y="53"/>
                  </a:lnTo>
                  <a:lnTo>
                    <a:pt x="50" y="48"/>
                  </a:lnTo>
                  <a:close/>
                  <a:moveTo>
                    <a:pt x="12" y="27"/>
                  </a:moveTo>
                  <a:lnTo>
                    <a:pt x="50" y="27"/>
                  </a:lnTo>
                  <a:lnTo>
                    <a:pt x="49" y="23"/>
                  </a:lnTo>
                  <a:lnTo>
                    <a:pt x="48" y="19"/>
                  </a:lnTo>
                  <a:lnTo>
                    <a:pt x="47" y="16"/>
                  </a:lnTo>
                  <a:lnTo>
                    <a:pt x="42" y="13"/>
                  </a:lnTo>
                  <a:lnTo>
                    <a:pt x="37" y="12"/>
                  </a:lnTo>
                  <a:lnTo>
                    <a:pt x="32" y="10"/>
                  </a:lnTo>
                  <a:lnTo>
                    <a:pt x="27" y="12"/>
                  </a:lnTo>
                  <a:lnTo>
                    <a:pt x="22" y="13"/>
                  </a:lnTo>
                  <a:lnTo>
                    <a:pt x="19" y="15"/>
                  </a:lnTo>
                  <a:lnTo>
                    <a:pt x="16" y="19"/>
                  </a:lnTo>
                  <a:lnTo>
                    <a:pt x="14" y="23"/>
                  </a:lnTo>
                  <a:lnTo>
                    <a:pt x="12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39"/>
            <p:cNvSpPr>
              <a:spLocks/>
            </p:cNvSpPr>
            <p:nvPr/>
          </p:nvSpPr>
          <p:spPr bwMode="auto">
            <a:xfrm>
              <a:off x="2925" y="805"/>
              <a:ext cx="36" cy="69"/>
            </a:xfrm>
            <a:custGeom>
              <a:avLst/>
              <a:gdLst>
                <a:gd name="T0" fmla="*/ 0 w 36"/>
                <a:gd name="T1" fmla="*/ 69 h 69"/>
                <a:gd name="T2" fmla="*/ 0 w 36"/>
                <a:gd name="T3" fmla="*/ 2 h 69"/>
                <a:gd name="T4" fmla="*/ 11 w 36"/>
                <a:gd name="T5" fmla="*/ 2 h 69"/>
                <a:gd name="T6" fmla="*/ 11 w 36"/>
                <a:gd name="T7" fmla="*/ 10 h 69"/>
                <a:gd name="T8" fmla="*/ 14 w 36"/>
                <a:gd name="T9" fmla="*/ 7 h 69"/>
                <a:gd name="T10" fmla="*/ 16 w 36"/>
                <a:gd name="T11" fmla="*/ 4 h 69"/>
                <a:gd name="T12" fmla="*/ 18 w 36"/>
                <a:gd name="T13" fmla="*/ 2 h 69"/>
                <a:gd name="T14" fmla="*/ 21 w 36"/>
                <a:gd name="T15" fmla="*/ 0 h 69"/>
                <a:gd name="T16" fmla="*/ 25 w 36"/>
                <a:gd name="T17" fmla="*/ 0 h 69"/>
                <a:gd name="T18" fmla="*/ 30 w 36"/>
                <a:gd name="T19" fmla="*/ 0 h 69"/>
                <a:gd name="T20" fmla="*/ 36 w 36"/>
                <a:gd name="T21" fmla="*/ 3 h 69"/>
                <a:gd name="T22" fmla="*/ 32 w 36"/>
                <a:gd name="T23" fmla="*/ 14 h 69"/>
                <a:gd name="T24" fmla="*/ 29 w 36"/>
                <a:gd name="T25" fmla="*/ 12 h 69"/>
                <a:gd name="T26" fmla="*/ 25 w 36"/>
                <a:gd name="T27" fmla="*/ 10 h 69"/>
                <a:gd name="T28" fmla="*/ 21 w 36"/>
                <a:gd name="T29" fmla="*/ 12 h 69"/>
                <a:gd name="T30" fmla="*/ 19 w 36"/>
                <a:gd name="T31" fmla="*/ 13 h 69"/>
                <a:gd name="T32" fmla="*/ 16 w 36"/>
                <a:gd name="T33" fmla="*/ 16 h 69"/>
                <a:gd name="T34" fmla="*/ 14 w 36"/>
                <a:gd name="T35" fmla="*/ 19 h 69"/>
                <a:gd name="T36" fmla="*/ 13 w 36"/>
                <a:gd name="T37" fmla="*/ 26 h 69"/>
                <a:gd name="T38" fmla="*/ 13 w 36"/>
                <a:gd name="T39" fmla="*/ 34 h 69"/>
                <a:gd name="T40" fmla="*/ 13 w 36"/>
                <a:gd name="T41" fmla="*/ 69 h 69"/>
                <a:gd name="T42" fmla="*/ 0 w 36"/>
                <a:gd name="T4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69">
                  <a:moveTo>
                    <a:pt x="0" y="69"/>
                  </a:moveTo>
                  <a:lnTo>
                    <a:pt x="0" y="2"/>
                  </a:lnTo>
                  <a:lnTo>
                    <a:pt x="11" y="2"/>
                  </a:lnTo>
                  <a:lnTo>
                    <a:pt x="11" y="10"/>
                  </a:lnTo>
                  <a:lnTo>
                    <a:pt x="14" y="7"/>
                  </a:lnTo>
                  <a:lnTo>
                    <a:pt x="16" y="4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30" y="0"/>
                  </a:lnTo>
                  <a:lnTo>
                    <a:pt x="36" y="3"/>
                  </a:lnTo>
                  <a:lnTo>
                    <a:pt x="32" y="14"/>
                  </a:lnTo>
                  <a:lnTo>
                    <a:pt x="29" y="12"/>
                  </a:lnTo>
                  <a:lnTo>
                    <a:pt x="25" y="10"/>
                  </a:lnTo>
                  <a:lnTo>
                    <a:pt x="21" y="12"/>
                  </a:lnTo>
                  <a:lnTo>
                    <a:pt x="19" y="13"/>
                  </a:lnTo>
                  <a:lnTo>
                    <a:pt x="16" y="16"/>
                  </a:lnTo>
                  <a:lnTo>
                    <a:pt x="14" y="19"/>
                  </a:lnTo>
                  <a:lnTo>
                    <a:pt x="13" y="26"/>
                  </a:lnTo>
                  <a:lnTo>
                    <a:pt x="13" y="34"/>
                  </a:lnTo>
                  <a:lnTo>
                    <a:pt x="13" y="69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40"/>
            <p:cNvSpPr>
              <a:spLocks noEditPoints="1"/>
            </p:cNvSpPr>
            <p:nvPr/>
          </p:nvSpPr>
          <p:spPr bwMode="auto">
            <a:xfrm>
              <a:off x="2965" y="805"/>
              <a:ext cx="60" cy="70"/>
            </a:xfrm>
            <a:custGeom>
              <a:avLst/>
              <a:gdLst>
                <a:gd name="T0" fmla="*/ 38 w 60"/>
                <a:gd name="T1" fmla="*/ 65 h 70"/>
                <a:gd name="T2" fmla="*/ 27 w 60"/>
                <a:gd name="T3" fmla="*/ 69 h 70"/>
                <a:gd name="T4" fmla="*/ 14 w 60"/>
                <a:gd name="T5" fmla="*/ 69 h 70"/>
                <a:gd name="T6" fmla="*/ 5 w 60"/>
                <a:gd name="T7" fmla="*/ 64 h 70"/>
                <a:gd name="T8" fmla="*/ 0 w 60"/>
                <a:gd name="T9" fmla="*/ 56 h 70"/>
                <a:gd name="T10" fmla="*/ 0 w 60"/>
                <a:gd name="T11" fmla="*/ 46 h 70"/>
                <a:gd name="T12" fmla="*/ 5 w 60"/>
                <a:gd name="T13" fmla="*/ 38 h 70"/>
                <a:gd name="T14" fmla="*/ 11 w 60"/>
                <a:gd name="T15" fmla="*/ 32 h 70"/>
                <a:gd name="T16" fmla="*/ 18 w 60"/>
                <a:gd name="T17" fmla="*/ 30 h 70"/>
                <a:gd name="T18" fmla="*/ 32 w 60"/>
                <a:gd name="T19" fmla="*/ 29 h 70"/>
                <a:gd name="T20" fmla="*/ 43 w 60"/>
                <a:gd name="T21" fmla="*/ 26 h 70"/>
                <a:gd name="T22" fmla="*/ 43 w 60"/>
                <a:gd name="T23" fmla="*/ 23 h 70"/>
                <a:gd name="T24" fmla="*/ 41 w 60"/>
                <a:gd name="T25" fmla="*/ 16 h 70"/>
                <a:gd name="T26" fmla="*/ 36 w 60"/>
                <a:gd name="T27" fmla="*/ 13 h 70"/>
                <a:gd name="T28" fmla="*/ 29 w 60"/>
                <a:gd name="T29" fmla="*/ 10 h 70"/>
                <a:gd name="T30" fmla="*/ 21 w 60"/>
                <a:gd name="T31" fmla="*/ 12 h 70"/>
                <a:gd name="T32" fmla="*/ 16 w 60"/>
                <a:gd name="T33" fmla="*/ 15 h 70"/>
                <a:gd name="T34" fmla="*/ 13 w 60"/>
                <a:gd name="T35" fmla="*/ 21 h 70"/>
                <a:gd name="T36" fmla="*/ 3 w 60"/>
                <a:gd name="T37" fmla="*/ 14 h 70"/>
                <a:gd name="T38" fmla="*/ 8 w 60"/>
                <a:gd name="T39" fmla="*/ 7 h 70"/>
                <a:gd name="T40" fmla="*/ 16 w 60"/>
                <a:gd name="T41" fmla="*/ 3 h 70"/>
                <a:gd name="T42" fmla="*/ 30 w 60"/>
                <a:gd name="T43" fmla="*/ 0 h 70"/>
                <a:gd name="T44" fmla="*/ 40 w 60"/>
                <a:gd name="T45" fmla="*/ 0 h 70"/>
                <a:gd name="T46" fmla="*/ 49 w 60"/>
                <a:gd name="T47" fmla="*/ 4 h 70"/>
                <a:gd name="T48" fmla="*/ 55 w 60"/>
                <a:gd name="T49" fmla="*/ 10 h 70"/>
                <a:gd name="T50" fmla="*/ 56 w 60"/>
                <a:gd name="T51" fmla="*/ 18 h 70"/>
                <a:gd name="T52" fmla="*/ 56 w 60"/>
                <a:gd name="T53" fmla="*/ 25 h 70"/>
                <a:gd name="T54" fmla="*/ 56 w 60"/>
                <a:gd name="T55" fmla="*/ 52 h 70"/>
                <a:gd name="T56" fmla="*/ 59 w 60"/>
                <a:gd name="T57" fmla="*/ 64 h 70"/>
                <a:gd name="T58" fmla="*/ 49 w 60"/>
                <a:gd name="T59" fmla="*/ 69 h 70"/>
                <a:gd name="T60" fmla="*/ 44 w 60"/>
                <a:gd name="T61" fmla="*/ 61 h 70"/>
                <a:gd name="T62" fmla="*/ 39 w 60"/>
                <a:gd name="T63" fmla="*/ 37 h 70"/>
                <a:gd name="T64" fmla="*/ 27 w 60"/>
                <a:gd name="T65" fmla="*/ 40 h 70"/>
                <a:gd name="T66" fmla="*/ 17 w 60"/>
                <a:gd name="T67" fmla="*/ 42 h 70"/>
                <a:gd name="T68" fmla="*/ 13 w 60"/>
                <a:gd name="T69" fmla="*/ 46 h 70"/>
                <a:gd name="T70" fmla="*/ 12 w 60"/>
                <a:gd name="T71" fmla="*/ 50 h 70"/>
                <a:gd name="T72" fmla="*/ 14 w 60"/>
                <a:gd name="T73" fmla="*/ 57 h 70"/>
                <a:gd name="T74" fmla="*/ 21 w 60"/>
                <a:gd name="T75" fmla="*/ 59 h 70"/>
                <a:gd name="T76" fmla="*/ 29 w 60"/>
                <a:gd name="T77" fmla="*/ 58 h 70"/>
                <a:gd name="T78" fmla="*/ 39 w 60"/>
                <a:gd name="T79" fmla="*/ 53 h 70"/>
                <a:gd name="T80" fmla="*/ 43 w 60"/>
                <a:gd name="T81" fmla="*/ 46 h 70"/>
                <a:gd name="T82" fmla="*/ 43 w 60"/>
                <a:gd name="T83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" h="70">
                  <a:moveTo>
                    <a:pt x="44" y="61"/>
                  </a:moveTo>
                  <a:lnTo>
                    <a:pt x="38" y="65"/>
                  </a:lnTo>
                  <a:lnTo>
                    <a:pt x="33" y="68"/>
                  </a:lnTo>
                  <a:lnTo>
                    <a:pt x="27" y="69"/>
                  </a:lnTo>
                  <a:lnTo>
                    <a:pt x="21" y="70"/>
                  </a:lnTo>
                  <a:lnTo>
                    <a:pt x="14" y="69"/>
                  </a:lnTo>
                  <a:lnTo>
                    <a:pt x="10" y="68"/>
                  </a:lnTo>
                  <a:lnTo>
                    <a:pt x="5" y="64"/>
                  </a:lnTo>
                  <a:lnTo>
                    <a:pt x="2" y="61"/>
                  </a:lnTo>
                  <a:lnTo>
                    <a:pt x="0" y="56"/>
                  </a:lnTo>
                  <a:lnTo>
                    <a:pt x="0" y="51"/>
                  </a:lnTo>
                  <a:lnTo>
                    <a:pt x="0" y="46"/>
                  </a:lnTo>
                  <a:lnTo>
                    <a:pt x="2" y="42"/>
                  </a:lnTo>
                  <a:lnTo>
                    <a:pt x="5" y="38"/>
                  </a:lnTo>
                  <a:lnTo>
                    <a:pt x="7" y="35"/>
                  </a:lnTo>
                  <a:lnTo>
                    <a:pt x="11" y="32"/>
                  </a:lnTo>
                  <a:lnTo>
                    <a:pt x="14" y="31"/>
                  </a:lnTo>
                  <a:lnTo>
                    <a:pt x="18" y="30"/>
                  </a:lnTo>
                  <a:lnTo>
                    <a:pt x="24" y="30"/>
                  </a:lnTo>
                  <a:lnTo>
                    <a:pt x="32" y="29"/>
                  </a:lnTo>
                  <a:lnTo>
                    <a:pt x="38" y="27"/>
                  </a:lnTo>
                  <a:lnTo>
                    <a:pt x="43" y="26"/>
                  </a:lnTo>
                  <a:lnTo>
                    <a:pt x="43" y="24"/>
                  </a:lnTo>
                  <a:lnTo>
                    <a:pt x="43" y="23"/>
                  </a:lnTo>
                  <a:lnTo>
                    <a:pt x="43" y="19"/>
                  </a:lnTo>
                  <a:lnTo>
                    <a:pt x="41" y="16"/>
                  </a:lnTo>
                  <a:lnTo>
                    <a:pt x="40" y="14"/>
                  </a:lnTo>
                  <a:lnTo>
                    <a:pt x="36" y="13"/>
                  </a:lnTo>
                  <a:lnTo>
                    <a:pt x="33" y="12"/>
                  </a:lnTo>
                  <a:lnTo>
                    <a:pt x="29" y="10"/>
                  </a:lnTo>
                  <a:lnTo>
                    <a:pt x="24" y="12"/>
                  </a:lnTo>
                  <a:lnTo>
                    <a:pt x="21" y="12"/>
                  </a:lnTo>
                  <a:lnTo>
                    <a:pt x="18" y="13"/>
                  </a:lnTo>
                  <a:lnTo>
                    <a:pt x="16" y="15"/>
                  </a:lnTo>
                  <a:lnTo>
                    <a:pt x="14" y="18"/>
                  </a:lnTo>
                  <a:lnTo>
                    <a:pt x="13" y="21"/>
                  </a:lnTo>
                  <a:lnTo>
                    <a:pt x="1" y="20"/>
                  </a:lnTo>
                  <a:lnTo>
                    <a:pt x="3" y="14"/>
                  </a:lnTo>
                  <a:lnTo>
                    <a:pt x="6" y="9"/>
                  </a:lnTo>
                  <a:lnTo>
                    <a:pt x="8" y="7"/>
                  </a:lnTo>
                  <a:lnTo>
                    <a:pt x="12" y="4"/>
                  </a:lnTo>
                  <a:lnTo>
                    <a:pt x="16" y="3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5" y="2"/>
                  </a:lnTo>
                  <a:lnTo>
                    <a:pt x="49" y="4"/>
                  </a:lnTo>
                  <a:lnTo>
                    <a:pt x="52" y="7"/>
                  </a:lnTo>
                  <a:lnTo>
                    <a:pt x="55" y="10"/>
                  </a:lnTo>
                  <a:lnTo>
                    <a:pt x="56" y="15"/>
                  </a:lnTo>
                  <a:lnTo>
                    <a:pt x="56" y="18"/>
                  </a:lnTo>
                  <a:lnTo>
                    <a:pt x="56" y="21"/>
                  </a:lnTo>
                  <a:lnTo>
                    <a:pt x="56" y="25"/>
                  </a:lnTo>
                  <a:lnTo>
                    <a:pt x="56" y="40"/>
                  </a:lnTo>
                  <a:lnTo>
                    <a:pt x="56" y="52"/>
                  </a:lnTo>
                  <a:lnTo>
                    <a:pt x="57" y="59"/>
                  </a:lnTo>
                  <a:lnTo>
                    <a:pt x="59" y="64"/>
                  </a:lnTo>
                  <a:lnTo>
                    <a:pt x="60" y="69"/>
                  </a:lnTo>
                  <a:lnTo>
                    <a:pt x="49" y="69"/>
                  </a:lnTo>
                  <a:lnTo>
                    <a:pt x="45" y="65"/>
                  </a:lnTo>
                  <a:lnTo>
                    <a:pt x="44" y="61"/>
                  </a:lnTo>
                  <a:close/>
                  <a:moveTo>
                    <a:pt x="43" y="36"/>
                  </a:moveTo>
                  <a:lnTo>
                    <a:pt x="39" y="37"/>
                  </a:lnTo>
                  <a:lnTo>
                    <a:pt x="33" y="38"/>
                  </a:lnTo>
                  <a:lnTo>
                    <a:pt x="27" y="40"/>
                  </a:lnTo>
                  <a:lnTo>
                    <a:pt x="21" y="41"/>
                  </a:lnTo>
                  <a:lnTo>
                    <a:pt x="17" y="42"/>
                  </a:lnTo>
                  <a:lnTo>
                    <a:pt x="14" y="43"/>
                  </a:lnTo>
                  <a:lnTo>
                    <a:pt x="13" y="46"/>
                  </a:lnTo>
                  <a:lnTo>
                    <a:pt x="12" y="47"/>
                  </a:lnTo>
                  <a:lnTo>
                    <a:pt x="12" y="50"/>
                  </a:lnTo>
                  <a:lnTo>
                    <a:pt x="13" y="53"/>
                  </a:lnTo>
                  <a:lnTo>
                    <a:pt x="14" y="57"/>
                  </a:lnTo>
                  <a:lnTo>
                    <a:pt x="17" y="58"/>
                  </a:lnTo>
                  <a:lnTo>
                    <a:pt x="21" y="59"/>
                  </a:lnTo>
                  <a:lnTo>
                    <a:pt x="24" y="59"/>
                  </a:lnTo>
                  <a:lnTo>
                    <a:pt x="29" y="58"/>
                  </a:lnTo>
                  <a:lnTo>
                    <a:pt x="34" y="57"/>
                  </a:lnTo>
                  <a:lnTo>
                    <a:pt x="39" y="53"/>
                  </a:lnTo>
                  <a:lnTo>
                    <a:pt x="41" y="50"/>
                  </a:lnTo>
                  <a:lnTo>
                    <a:pt x="43" y="46"/>
                  </a:lnTo>
                  <a:lnTo>
                    <a:pt x="43" y="40"/>
                  </a:lnTo>
                  <a:lnTo>
                    <a:pt x="43" y="3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41"/>
            <p:cNvSpPr>
              <a:spLocks noEditPoints="1"/>
            </p:cNvSpPr>
            <p:nvPr/>
          </p:nvSpPr>
          <p:spPr bwMode="auto">
            <a:xfrm>
              <a:off x="3035" y="805"/>
              <a:ext cx="57" cy="96"/>
            </a:xfrm>
            <a:custGeom>
              <a:avLst/>
              <a:gdLst>
                <a:gd name="T0" fmla="*/ 13 w 57"/>
                <a:gd name="T1" fmla="*/ 75 h 96"/>
                <a:gd name="T2" fmla="*/ 17 w 57"/>
                <a:gd name="T3" fmla="*/ 83 h 96"/>
                <a:gd name="T4" fmla="*/ 24 w 57"/>
                <a:gd name="T5" fmla="*/ 85 h 96"/>
                <a:gd name="T6" fmla="*/ 33 w 57"/>
                <a:gd name="T7" fmla="*/ 85 h 96"/>
                <a:gd name="T8" fmla="*/ 39 w 57"/>
                <a:gd name="T9" fmla="*/ 83 h 96"/>
                <a:gd name="T10" fmla="*/ 44 w 57"/>
                <a:gd name="T11" fmla="*/ 78 h 96"/>
                <a:gd name="T12" fmla="*/ 45 w 57"/>
                <a:gd name="T13" fmla="*/ 72 h 96"/>
                <a:gd name="T14" fmla="*/ 46 w 57"/>
                <a:gd name="T15" fmla="*/ 61 h 96"/>
                <a:gd name="T16" fmla="*/ 38 w 57"/>
                <a:gd name="T17" fmla="*/ 67 h 96"/>
                <a:gd name="T18" fmla="*/ 28 w 57"/>
                <a:gd name="T19" fmla="*/ 69 h 96"/>
                <a:gd name="T20" fmla="*/ 7 w 57"/>
                <a:gd name="T21" fmla="*/ 59 h 96"/>
                <a:gd name="T22" fmla="*/ 0 w 57"/>
                <a:gd name="T23" fmla="*/ 35 h 96"/>
                <a:gd name="T24" fmla="*/ 3 w 57"/>
                <a:gd name="T25" fmla="*/ 18 h 96"/>
                <a:gd name="T26" fmla="*/ 8 w 57"/>
                <a:gd name="T27" fmla="*/ 8 h 96"/>
                <a:gd name="T28" fmla="*/ 17 w 57"/>
                <a:gd name="T29" fmla="*/ 2 h 96"/>
                <a:gd name="T30" fmla="*/ 28 w 57"/>
                <a:gd name="T31" fmla="*/ 0 h 96"/>
                <a:gd name="T32" fmla="*/ 38 w 57"/>
                <a:gd name="T33" fmla="*/ 3 h 96"/>
                <a:gd name="T34" fmla="*/ 46 w 57"/>
                <a:gd name="T35" fmla="*/ 9 h 96"/>
                <a:gd name="T36" fmla="*/ 57 w 57"/>
                <a:gd name="T37" fmla="*/ 2 h 96"/>
                <a:gd name="T38" fmla="*/ 57 w 57"/>
                <a:gd name="T39" fmla="*/ 73 h 96"/>
                <a:gd name="T40" fmla="*/ 52 w 57"/>
                <a:gd name="T41" fmla="*/ 86 h 96"/>
                <a:gd name="T42" fmla="*/ 45 w 57"/>
                <a:gd name="T43" fmla="*/ 92 h 96"/>
                <a:gd name="T44" fmla="*/ 34 w 57"/>
                <a:gd name="T45" fmla="*/ 95 h 96"/>
                <a:gd name="T46" fmla="*/ 20 w 57"/>
                <a:gd name="T47" fmla="*/ 95 h 96"/>
                <a:gd name="T48" fmla="*/ 8 w 57"/>
                <a:gd name="T49" fmla="*/ 90 h 96"/>
                <a:gd name="T50" fmla="*/ 3 w 57"/>
                <a:gd name="T51" fmla="*/ 84 h 96"/>
                <a:gd name="T52" fmla="*/ 1 w 57"/>
                <a:gd name="T53" fmla="*/ 74 h 96"/>
                <a:gd name="T54" fmla="*/ 12 w 57"/>
                <a:gd name="T55" fmla="*/ 40 h 96"/>
                <a:gd name="T56" fmla="*/ 14 w 57"/>
                <a:gd name="T57" fmla="*/ 50 h 96"/>
                <a:gd name="T58" fmla="*/ 20 w 57"/>
                <a:gd name="T59" fmla="*/ 56 h 96"/>
                <a:gd name="T60" fmla="*/ 29 w 57"/>
                <a:gd name="T61" fmla="*/ 58 h 96"/>
                <a:gd name="T62" fmla="*/ 38 w 57"/>
                <a:gd name="T63" fmla="*/ 56 h 96"/>
                <a:gd name="T64" fmla="*/ 42 w 57"/>
                <a:gd name="T65" fmla="*/ 50 h 96"/>
                <a:gd name="T66" fmla="*/ 45 w 57"/>
                <a:gd name="T67" fmla="*/ 40 h 96"/>
                <a:gd name="T68" fmla="*/ 45 w 57"/>
                <a:gd name="T69" fmla="*/ 27 h 96"/>
                <a:gd name="T70" fmla="*/ 40 w 57"/>
                <a:gd name="T71" fmla="*/ 16 h 96"/>
                <a:gd name="T72" fmla="*/ 33 w 57"/>
                <a:gd name="T73" fmla="*/ 12 h 96"/>
                <a:gd name="T74" fmla="*/ 24 w 57"/>
                <a:gd name="T75" fmla="*/ 12 h 96"/>
                <a:gd name="T76" fmla="*/ 17 w 57"/>
                <a:gd name="T77" fmla="*/ 16 h 96"/>
                <a:gd name="T78" fmla="*/ 13 w 57"/>
                <a:gd name="T79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7" h="96">
                  <a:moveTo>
                    <a:pt x="1" y="74"/>
                  </a:moveTo>
                  <a:lnTo>
                    <a:pt x="13" y="75"/>
                  </a:lnTo>
                  <a:lnTo>
                    <a:pt x="14" y="79"/>
                  </a:lnTo>
                  <a:lnTo>
                    <a:pt x="17" y="83"/>
                  </a:lnTo>
                  <a:lnTo>
                    <a:pt x="20" y="84"/>
                  </a:lnTo>
                  <a:lnTo>
                    <a:pt x="24" y="85"/>
                  </a:lnTo>
                  <a:lnTo>
                    <a:pt x="28" y="85"/>
                  </a:lnTo>
                  <a:lnTo>
                    <a:pt x="33" y="85"/>
                  </a:lnTo>
                  <a:lnTo>
                    <a:pt x="36" y="84"/>
                  </a:lnTo>
                  <a:lnTo>
                    <a:pt x="39" y="83"/>
                  </a:lnTo>
                  <a:lnTo>
                    <a:pt x="41" y="80"/>
                  </a:lnTo>
                  <a:lnTo>
                    <a:pt x="44" y="78"/>
                  </a:lnTo>
                  <a:lnTo>
                    <a:pt x="45" y="74"/>
                  </a:lnTo>
                  <a:lnTo>
                    <a:pt x="45" y="72"/>
                  </a:lnTo>
                  <a:lnTo>
                    <a:pt x="46" y="67"/>
                  </a:lnTo>
                  <a:lnTo>
                    <a:pt x="46" y="61"/>
                  </a:lnTo>
                  <a:lnTo>
                    <a:pt x="41" y="64"/>
                  </a:lnTo>
                  <a:lnTo>
                    <a:pt x="38" y="67"/>
                  </a:lnTo>
                  <a:lnTo>
                    <a:pt x="33" y="68"/>
                  </a:lnTo>
                  <a:lnTo>
                    <a:pt x="28" y="69"/>
                  </a:lnTo>
                  <a:lnTo>
                    <a:pt x="16" y="67"/>
                  </a:lnTo>
                  <a:lnTo>
                    <a:pt x="7" y="59"/>
                  </a:lnTo>
                  <a:lnTo>
                    <a:pt x="2" y="48"/>
                  </a:lnTo>
                  <a:lnTo>
                    <a:pt x="0" y="35"/>
                  </a:lnTo>
                  <a:lnTo>
                    <a:pt x="1" y="25"/>
                  </a:lnTo>
                  <a:lnTo>
                    <a:pt x="3" y="18"/>
                  </a:lnTo>
                  <a:lnTo>
                    <a:pt x="6" y="12"/>
                  </a:lnTo>
                  <a:lnTo>
                    <a:pt x="8" y="8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1" y="5"/>
                  </a:lnTo>
                  <a:lnTo>
                    <a:pt x="46" y="9"/>
                  </a:lnTo>
                  <a:lnTo>
                    <a:pt x="46" y="2"/>
                  </a:lnTo>
                  <a:lnTo>
                    <a:pt x="57" y="2"/>
                  </a:lnTo>
                  <a:lnTo>
                    <a:pt x="57" y="59"/>
                  </a:lnTo>
                  <a:lnTo>
                    <a:pt x="57" y="73"/>
                  </a:lnTo>
                  <a:lnTo>
                    <a:pt x="55" y="81"/>
                  </a:lnTo>
                  <a:lnTo>
                    <a:pt x="52" y="86"/>
                  </a:lnTo>
                  <a:lnTo>
                    <a:pt x="49" y="89"/>
                  </a:lnTo>
                  <a:lnTo>
                    <a:pt x="45" y="92"/>
                  </a:lnTo>
                  <a:lnTo>
                    <a:pt x="40" y="94"/>
                  </a:lnTo>
                  <a:lnTo>
                    <a:pt x="34" y="95"/>
                  </a:lnTo>
                  <a:lnTo>
                    <a:pt x="28" y="96"/>
                  </a:lnTo>
                  <a:lnTo>
                    <a:pt x="20" y="95"/>
                  </a:lnTo>
                  <a:lnTo>
                    <a:pt x="13" y="94"/>
                  </a:lnTo>
                  <a:lnTo>
                    <a:pt x="8" y="90"/>
                  </a:lnTo>
                  <a:lnTo>
                    <a:pt x="4" y="88"/>
                  </a:lnTo>
                  <a:lnTo>
                    <a:pt x="3" y="84"/>
                  </a:lnTo>
                  <a:lnTo>
                    <a:pt x="2" y="79"/>
                  </a:lnTo>
                  <a:lnTo>
                    <a:pt x="1" y="74"/>
                  </a:lnTo>
                  <a:close/>
                  <a:moveTo>
                    <a:pt x="12" y="34"/>
                  </a:moveTo>
                  <a:lnTo>
                    <a:pt x="12" y="40"/>
                  </a:lnTo>
                  <a:lnTo>
                    <a:pt x="13" y="45"/>
                  </a:lnTo>
                  <a:lnTo>
                    <a:pt x="14" y="50"/>
                  </a:lnTo>
                  <a:lnTo>
                    <a:pt x="17" y="52"/>
                  </a:lnTo>
                  <a:lnTo>
                    <a:pt x="20" y="56"/>
                  </a:lnTo>
                  <a:lnTo>
                    <a:pt x="24" y="57"/>
                  </a:lnTo>
                  <a:lnTo>
                    <a:pt x="29" y="58"/>
                  </a:lnTo>
                  <a:lnTo>
                    <a:pt x="33" y="57"/>
                  </a:lnTo>
                  <a:lnTo>
                    <a:pt x="38" y="56"/>
                  </a:lnTo>
                  <a:lnTo>
                    <a:pt x="41" y="52"/>
                  </a:lnTo>
                  <a:lnTo>
                    <a:pt x="42" y="50"/>
                  </a:lnTo>
                  <a:lnTo>
                    <a:pt x="45" y="45"/>
                  </a:lnTo>
                  <a:lnTo>
                    <a:pt x="45" y="40"/>
                  </a:lnTo>
                  <a:lnTo>
                    <a:pt x="46" y="35"/>
                  </a:lnTo>
                  <a:lnTo>
                    <a:pt x="45" y="27"/>
                  </a:lnTo>
                  <a:lnTo>
                    <a:pt x="44" y="21"/>
                  </a:lnTo>
                  <a:lnTo>
                    <a:pt x="40" y="16"/>
                  </a:lnTo>
                  <a:lnTo>
                    <a:pt x="38" y="14"/>
                  </a:lnTo>
                  <a:lnTo>
                    <a:pt x="33" y="12"/>
                  </a:lnTo>
                  <a:lnTo>
                    <a:pt x="29" y="10"/>
                  </a:lnTo>
                  <a:lnTo>
                    <a:pt x="24" y="12"/>
                  </a:lnTo>
                  <a:lnTo>
                    <a:pt x="20" y="14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3" y="27"/>
                  </a:lnTo>
                  <a:lnTo>
                    <a:pt x="12" y="3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42"/>
            <p:cNvSpPr>
              <a:spLocks noEditPoints="1"/>
            </p:cNvSpPr>
            <p:nvPr/>
          </p:nvSpPr>
          <p:spPr bwMode="auto">
            <a:xfrm>
              <a:off x="3106" y="805"/>
              <a:ext cx="62" cy="70"/>
            </a:xfrm>
            <a:custGeom>
              <a:avLst/>
              <a:gdLst>
                <a:gd name="T0" fmla="*/ 50 w 62"/>
                <a:gd name="T1" fmla="*/ 48 h 70"/>
                <a:gd name="T2" fmla="*/ 62 w 62"/>
                <a:gd name="T3" fmla="*/ 50 h 70"/>
                <a:gd name="T4" fmla="*/ 60 w 62"/>
                <a:gd name="T5" fmla="*/ 56 h 70"/>
                <a:gd name="T6" fmla="*/ 56 w 62"/>
                <a:gd name="T7" fmla="*/ 61 h 70"/>
                <a:gd name="T8" fmla="*/ 51 w 62"/>
                <a:gd name="T9" fmla="*/ 65 h 70"/>
                <a:gd name="T10" fmla="*/ 46 w 62"/>
                <a:gd name="T11" fmla="*/ 68 h 70"/>
                <a:gd name="T12" fmla="*/ 40 w 62"/>
                <a:gd name="T13" fmla="*/ 69 h 70"/>
                <a:gd name="T14" fmla="*/ 33 w 62"/>
                <a:gd name="T15" fmla="*/ 70 h 70"/>
                <a:gd name="T16" fmla="*/ 19 w 62"/>
                <a:gd name="T17" fmla="*/ 68 h 70"/>
                <a:gd name="T18" fmla="*/ 9 w 62"/>
                <a:gd name="T19" fmla="*/ 61 h 70"/>
                <a:gd name="T20" fmla="*/ 2 w 62"/>
                <a:gd name="T21" fmla="*/ 51 h 70"/>
                <a:gd name="T22" fmla="*/ 0 w 62"/>
                <a:gd name="T23" fmla="*/ 36 h 70"/>
                <a:gd name="T24" fmla="*/ 2 w 62"/>
                <a:gd name="T25" fmla="*/ 20 h 70"/>
                <a:gd name="T26" fmla="*/ 9 w 62"/>
                <a:gd name="T27" fmla="*/ 9 h 70"/>
                <a:gd name="T28" fmla="*/ 19 w 62"/>
                <a:gd name="T29" fmla="*/ 3 h 70"/>
                <a:gd name="T30" fmla="*/ 32 w 62"/>
                <a:gd name="T31" fmla="*/ 0 h 70"/>
                <a:gd name="T32" fmla="*/ 44 w 62"/>
                <a:gd name="T33" fmla="*/ 2 h 70"/>
                <a:gd name="T34" fmla="*/ 54 w 62"/>
                <a:gd name="T35" fmla="*/ 9 h 70"/>
                <a:gd name="T36" fmla="*/ 60 w 62"/>
                <a:gd name="T37" fmla="*/ 20 h 70"/>
                <a:gd name="T38" fmla="*/ 62 w 62"/>
                <a:gd name="T39" fmla="*/ 35 h 70"/>
                <a:gd name="T40" fmla="*/ 62 w 62"/>
                <a:gd name="T41" fmla="*/ 36 h 70"/>
                <a:gd name="T42" fmla="*/ 62 w 62"/>
                <a:gd name="T43" fmla="*/ 37 h 70"/>
                <a:gd name="T44" fmla="*/ 12 w 62"/>
                <a:gd name="T45" fmla="*/ 37 h 70"/>
                <a:gd name="T46" fmla="*/ 13 w 62"/>
                <a:gd name="T47" fmla="*/ 45 h 70"/>
                <a:gd name="T48" fmla="*/ 16 w 62"/>
                <a:gd name="T49" fmla="*/ 50 h 70"/>
                <a:gd name="T50" fmla="*/ 18 w 62"/>
                <a:gd name="T51" fmla="*/ 53 h 70"/>
                <a:gd name="T52" fmla="*/ 23 w 62"/>
                <a:gd name="T53" fmla="*/ 57 h 70"/>
                <a:gd name="T54" fmla="*/ 27 w 62"/>
                <a:gd name="T55" fmla="*/ 59 h 70"/>
                <a:gd name="T56" fmla="*/ 33 w 62"/>
                <a:gd name="T57" fmla="*/ 59 h 70"/>
                <a:gd name="T58" fmla="*/ 38 w 62"/>
                <a:gd name="T59" fmla="*/ 59 h 70"/>
                <a:gd name="T60" fmla="*/ 43 w 62"/>
                <a:gd name="T61" fmla="*/ 57 h 70"/>
                <a:gd name="T62" fmla="*/ 47 w 62"/>
                <a:gd name="T63" fmla="*/ 53 h 70"/>
                <a:gd name="T64" fmla="*/ 50 w 62"/>
                <a:gd name="T65" fmla="*/ 48 h 70"/>
                <a:gd name="T66" fmla="*/ 12 w 62"/>
                <a:gd name="T67" fmla="*/ 27 h 70"/>
                <a:gd name="T68" fmla="*/ 50 w 62"/>
                <a:gd name="T69" fmla="*/ 27 h 70"/>
                <a:gd name="T70" fmla="*/ 50 w 62"/>
                <a:gd name="T71" fmla="*/ 23 h 70"/>
                <a:gd name="T72" fmla="*/ 47 w 62"/>
                <a:gd name="T73" fmla="*/ 19 h 70"/>
                <a:gd name="T74" fmla="*/ 46 w 62"/>
                <a:gd name="T75" fmla="*/ 16 h 70"/>
                <a:gd name="T76" fmla="*/ 41 w 62"/>
                <a:gd name="T77" fmla="*/ 13 h 70"/>
                <a:gd name="T78" fmla="*/ 38 w 62"/>
                <a:gd name="T79" fmla="*/ 12 h 70"/>
                <a:gd name="T80" fmla="*/ 32 w 62"/>
                <a:gd name="T81" fmla="*/ 10 h 70"/>
                <a:gd name="T82" fmla="*/ 27 w 62"/>
                <a:gd name="T83" fmla="*/ 12 h 70"/>
                <a:gd name="T84" fmla="*/ 22 w 62"/>
                <a:gd name="T85" fmla="*/ 13 h 70"/>
                <a:gd name="T86" fmla="*/ 18 w 62"/>
                <a:gd name="T87" fmla="*/ 15 h 70"/>
                <a:gd name="T88" fmla="*/ 16 w 62"/>
                <a:gd name="T89" fmla="*/ 19 h 70"/>
                <a:gd name="T90" fmla="*/ 13 w 62"/>
                <a:gd name="T91" fmla="*/ 23 h 70"/>
                <a:gd name="T92" fmla="*/ 12 w 62"/>
                <a:gd name="T93" fmla="*/ 2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2" h="70">
                  <a:moveTo>
                    <a:pt x="50" y="48"/>
                  </a:moveTo>
                  <a:lnTo>
                    <a:pt x="62" y="50"/>
                  </a:lnTo>
                  <a:lnTo>
                    <a:pt x="60" y="56"/>
                  </a:lnTo>
                  <a:lnTo>
                    <a:pt x="56" y="61"/>
                  </a:lnTo>
                  <a:lnTo>
                    <a:pt x="51" y="65"/>
                  </a:lnTo>
                  <a:lnTo>
                    <a:pt x="46" y="68"/>
                  </a:lnTo>
                  <a:lnTo>
                    <a:pt x="40" y="69"/>
                  </a:lnTo>
                  <a:lnTo>
                    <a:pt x="33" y="70"/>
                  </a:lnTo>
                  <a:lnTo>
                    <a:pt x="19" y="68"/>
                  </a:lnTo>
                  <a:lnTo>
                    <a:pt x="9" y="61"/>
                  </a:lnTo>
                  <a:lnTo>
                    <a:pt x="2" y="51"/>
                  </a:lnTo>
                  <a:lnTo>
                    <a:pt x="0" y="36"/>
                  </a:lnTo>
                  <a:lnTo>
                    <a:pt x="2" y="20"/>
                  </a:lnTo>
                  <a:lnTo>
                    <a:pt x="9" y="9"/>
                  </a:lnTo>
                  <a:lnTo>
                    <a:pt x="19" y="3"/>
                  </a:lnTo>
                  <a:lnTo>
                    <a:pt x="32" y="0"/>
                  </a:lnTo>
                  <a:lnTo>
                    <a:pt x="44" y="2"/>
                  </a:lnTo>
                  <a:lnTo>
                    <a:pt x="54" y="9"/>
                  </a:lnTo>
                  <a:lnTo>
                    <a:pt x="60" y="20"/>
                  </a:lnTo>
                  <a:lnTo>
                    <a:pt x="62" y="35"/>
                  </a:lnTo>
                  <a:lnTo>
                    <a:pt x="62" y="36"/>
                  </a:lnTo>
                  <a:lnTo>
                    <a:pt x="62" y="37"/>
                  </a:lnTo>
                  <a:lnTo>
                    <a:pt x="12" y="37"/>
                  </a:lnTo>
                  <a:lnTo>
                    <a:pt x="13" y="45"/>
                  </a:lnTo>
                  <a:lnTo>
                    <a:pt x="16" y="50"/>
                  </a:lnTo>
                  <a:lnTo>
                    <a:pt x="18" y="53"/>
                  </a:lnTo>
                  <a:lnTo>
                    <a:pt x="23" y="57"/>
                  </a:lnTo>
                  <a:lnTo>
                    <a:pt x="27" y="59"/>
                  </a:lnTo>
                  <a:lnTo>
                    <a:pt x="33" y="59"/>
                  </a:lnTo>
                  <a:lnTo>
                    <a:pt x="38" y="59"/>
                  </a:lnTo>
                  <a:lnTo>
                    <a:pt x="43" y="57"/>
                  </a:lnTo>
                  <a:lnTo>
                    <a:pt x="47" y="53"/>
                  </a:lnTo>
                  <a:lnTo>
                    <a:pt x="50" y="48"/>
                  </a:lnTo>
                  <a:close/>
                  <a:moveTo>
                    <a:pt x="12" y="27"/>
                  </a:moveTo>
                  <a:lnTo>
                    <a:pt x="50" y="27"/>
                  </a:lnTo>
                  <a:lnTo>
                    <a:pt x="50" y="23"/>
                  </a:lnTo>
                  <a:lnTo>
                    <a:pt x="47" y="19"/>
                  </a:lnTo>
                  <a:lnTo>
                    <a:pt x="46" y="16"/>
                  </a:lnTo>
                  <a:lnTo>
                    <a:pt x="41" y="13"/>
                  </a:lnTo>
                  <a:lnTo>
                    <a:pt x="38" y="12"/>
                  </a:lnTo>
                  <a:lnTo>
                    <a:pt x="32" y="10"/>
                  </a:lnTo>
                  <a:lnTo>
                    <a:pt x="27" y="12"/>
                  </a:lnTo>
                  <a:lnTo>
                    <a:pt x="22" y="13"/>
                  </a:lnTo>
                  <a:lnTo>
                    <a:pt x="18" y="15"/>
                  </a:lnTo>
                  <a:lnTo>
                    <a:pt x="16" y="19"/>
                  </a:lnTo>
                  <a:lnTo>
                    <a:pt x="13" y="23"/>
                  </a:lnTo>
                  <a:lnTo>
                    <a:pt x="12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Freeform 43"/>
            <p:cNvSpPr>
              <a:spLocks/>
            </p:cNvSpPr>
            <p:nvPr/>
          </p:nvSpPr>
          <p:spPr bwMode="auto">
            <a:xfrm>
              <a:off x="1482" y="943"/>
              <a:ext cx="16" cy="65"/>
            </a:xfrm>
            <a:custGeom>
              <a:avLst/>
              <a:gdLst>
                <a:gd name="T0" fmla="*/ 13 w 16"/>
                <a:gd name="T1" fmla="*/ 65 h 65"/>
                <a:gd name="T2" fmla="*/ 8 w 16"/>
                <a:gd name="T3" fmla="*/ 57 h 65"/>
                <a:gd name="T4" fmla="*/ 4 w 16"/>
                <a:gd name="T5" fmla="*/ 50 h 65"/>
                <a:gd name="T6" fmla="*/ 0 w 16"/>
                <a:gd name="T7" fmla="*/ 41 h 65"/>
                <a:gd name="T8" fmla="*/ 0 w 16"/>
                <a:gd name="T9" fmla="*/ 32 h 65"/>
                <a:gd name="T10" fmla="*/ 0 w 16"/>
                <a:gd name="T11" fmla="*/ 24 h 65"/>
                <a:gd name="T12" fmla="*/ 3 w 16"/>
                <a:gd name="T13" fmla="*/ 17 h 65"/>
                <a:gd name="T14" fmla="*/ 7 w 16"/>
                <a:gd name="T15" fmla="*/ 8 h 65"/>
                <a:gd name="T16" fmla="*/ 13 w 16"/>
                <a:gd name="T17" fmla="*/ 0 h 65"/>
                <a:gd name="T18" fmla="*/ 16 w 16"/>
                <a:gd name="T19" fmla="*/ 0 h 65"/>
                <a:gd name="T20" fmla="*/ 14 w 16"/>
                <a:gd name="T21" fmla="*/ 5 h 65"/>
                <a:gd name="T22" fmla="*/ 13 w 16"/>
                <a:gd name="T23" fmla="*/ 7 h 65"/>
                <a:gd name="T24" fmla="*/ 11 w 16"/>
                <a:gd name="T25" fmla="*/ 10 h 65"/>
                <a:gd name="T26" fmla="*/ 9 w 16"/>
                <a:gd name="T27" fmla="*/ 14 h 65"/>
                <a:gd name="T28" fmla="*/ 8 w 16"/>
                <a:gd name="T29" fmla="*/ 19 h 65"/>
                <a:gd name="T30" fmla="*/ 7 w 16"/>
                <a:gd name="T31" fmla="*/ 26 h 65"/>
                <a:gd name="T32" fmla="*/ 7 w 16"/>
                <a:gd name="T33" fmla="*/ 32 h 65"/>
                <a:gd name="T34" fmla="*/ 9 w 16"/>
                <a:gd name="T35" fmla="*/ 49 h 65"/>
                <a:gd name="T36" fmla="*/ 16 w 16"/>
                <a:gd name="T37" fmla="*/ 65 h 65"/>
                <a:gd name="T38" fmla="*/ 13 w 16"/>
                <a:gd name="T3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65">
                  <a:moveTo>
                    <a:pt x="13" y="65"/>
                  </a:moveTo>
                  <a:lnTo>
                    <a:pt x="8" y="57"/>
                  </a:lnTo>
                  <a:lnTo>
                    <a:pt x="4" y="50"/>
                  </a:lnTo>
                  <a:lnTo>
                    <a:pt x="0" y="41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3" y="17"/>
                  </a:lnTo>
                  <a:lnTo>
                    <a:pt x="7" y="8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4" y="5"/>
                  </a:lnTo>
                  <a:lnTo>
                    <a:pt x="13" y="7"/>
                  </a:lnTo>
                  <a:lnTo>
                    <a:pt x="11" y="10"/>
                  </a:lnTo>
                  <a:lnTo>
                    <a:pt x="9" y="14"/>
                  </a:lnTo>
                  <a:lnTo>
                    <a:pt x="8" y="19"/>
                  </a:lnTo>
                  <a:lnTo>
                    <a:pt x="7" y="26"/>
                  </a:lnTo>
                  <a:lnTo>
                    <a:pt x="7" y="32"/>
                  </a:lnTo>
                  <a:lnTo>
                    <a:pt x="9" y="49"/>
                  </a:lnTo>
                  <a:lnTo>
                    <a:pt x="16" y="65"/>
                  </a:lnTo>
                  <a:lnTo>
                    <a:pt x="13" y="6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44"/>
            <p:cNvSpPr>
              <a:spLocks/>
            </p:cNvSpPr>
            <p:nvPr/>
          </p:nvSpPr>
          <p:spPr bwMode="auto">
            <a:xfrm>
              <a:off x="1505" y="943"/>
              <a:ext cx="33" cy="51"/>
            </a:xfrm>
            <a:custGeom>
              <a:avLst/>
              <a:gdLst>
                <a:gd name="T0" fmla="*/ 6 w 33"/>
                <a:gd name="T1" fmla="*/ 37 h 51"/>
                <a:gd name="T2" fmla="*/ 9 w 33"/>
                <a:gd name="T3" fmla="*/ 44 h 51"/>
                <a:gd name="T4" fmla="*/ 15 w 33"/>
                <a:gd name="T5" fmla="*/ 45 h 51"/>
                <a:gd name="T6" fmla="*/ 23 w 33"/>
                <a:gd name="T7" fmla="*/ 43 h 51"/>
                <a:gd name="T8" fmla="*/ 25 w 33"/>
                <a:gd name="T9" fmla="*/ 35 h 51"/>
                <a:gd name="T10" fmla="*/ 23 w 33"/>
                <a:gd name="T11" fmla="*/ 28 h 51"/>
                <a:gd name="T12" fmla="*/ 15 w 33"/>
                <a:gd name="T13" fmla="*/ 26 h 51"/>
                <a:gd name="T14" fmla="*/ 12 w 33"/>
                <a:gd name="T15" fmla="*/ 27 h 51"/>
                <a:gd name="T16" fmla="*/ 13 w 33"/>
                <a:gd name="T17" fmla="*/ 21 h 51"/>
                <a:gd name="T18" fmla="*/ 17 w 33"/>
                <a:gd name="T19" fmla="*/ 21 h 51"/>
                <a:gd name="T20" fmla="*/ 22 w 33"/>
                <a:gd name="T21" fmla="*/ 17 h 51"/>
                <a:gd name="T22" fmla="*/ 23 w 33"/>
                <a:gd name="T23" fmla="*/ 13 h 51"/>
                <a:gd name="T24" fmla="*/ 20 w 33"/>
                <a:gd name="T25" fmla="*/ 8 h 51"/>
                <a:gd name="T26" fmla="*/ 15 w 33"/>
                <a:gd name="T27" fmla="*/ 6 h 51"/>
                <a:gd name="T28" fmla="*/ 9 w 33"/>
                <a:gd name="T29" fmla="*/ 8 h 51"/>
                <a:gd name="T30" fmla="*/ 7 w 33"/>
                <a:gd name="T31" fmla="*/ 13 h 51"/>
                <a:gd name="T32" fmla="*/ 1 w 33"/>
                <a:gd name="T33" fmla="*/ 10 h 51"/>
                <a:gd name="T34" fmla="*/ 4 w 33"/>
                <a:gd name="T35" fmla="*/ 3 h 51"/>
                <a:gd name="T36" fmla="*/ 11 w 33"/>
                <a:gd name="T37" fmla="*/ 0 h 51"/>
                <a:gd name="T38" fmla="*/ 19 w 33"/>
                <a:gd name="T39" fmla="*/ 0 h 51"/>
                <a:gd name="T40" fmla="*/ 25 w 33"/>
                <a:gd name="T41" fmla="*/ 3 h 51"/>
                <a:gd name="T42" fmla="*/ 29 w 33"/>
                <a:gd name="T43" fmla="*/ 10 h 51"/>
                <a:gd name="T44" fmla="*/ 29 w 33"/>
                <a:gd name="T45" fmla="*/ 16 h 51"/>
                <a:gd name="T46" fmla="*/ 25 w 33"/>
                <a:gd name="T47" fmla="*/ 21 h 51"/>
                <a:gd name="T48" fmla="*/ 27 w 33"/>
                <a:gd name="T49" fmla="*/ 24 h 51"/>
                <a:gd name="T50" fmla="*/ 31 w 33"/>
                <a:gd name="T51" fmla="*/ 30 h 51"/>
                <a:gd name="T52" fmla="*/ 31 w 33"/>
                <a:gd name="T53" fmla="*/ 39 h 51"/>
                <a:gd name="T54" fmla="*/ 28 w 33"/>
                <a:gd name="T55" fmla="*/ 46 h 51"/>
                <a:gd name="T56" fmla="*/ 19 w 33"/>
                <a:gd name="T57" fmla="*/ 51 h 51"/>
                <a:gd name="T58" fmla="*/ 11 w 33"/>
                <a:gd name="T59" fmla="*/ 51 h 51"/>
                <a:gd name="T60" fmla="*/ 4 w 33"/>
                <a:gd name="T61" fmla="*/ 48 h 51"/>
                <a:gd name="T62" fmla="*/ 0 w 33"/>
                <a:gd name="T63" fmla="*/ 4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" h="51">
                  <a:moveTo>
                    <a:pt x="0" y="38"/>
                  </a:moveTo>
                  <a:lnTo>
                    <a:pt x="6" y="37"/>
                  </a:lnTo>
                  <a:lnTo>
                    <a:pt x="7" y="40"/>
                  </a:lnTo>
                  <a:lnTo>
                    <a:pt x="9" y="44"/>
                  </a:lnTo>
                  <a:lnTo>
                    <a:pt x="12" y="45"/>
                  </a:lnTo>
                  <a:lnTo>
                    <a:pt x="15" y="45"/>
                  </a:lnTo>
                  <a:lnTo>
                    <a:pt x="19" y="45"/>
                  </a:lnTo>
                  <a:lnTo>
                    <a:pt x="23" y="43"/>
                  </a:lnTo>
                  <a:lnTo>
                    <a:pt x="25" y="39"/>
                  </a:lnTo>
                  <a:lnTo>
                    <a:pt x="25" y="35"/>
                  </a:lnTo>
                  <a:lnTo>
                    <a:pt x="25" y="32"/>
                  </a:lnTo>
                  <a:lnTo>
                    <a:pt x="23" y="28"/>
                  </a:lnTo>
                  <a:lnTo>
                    <a:pt x="19" y="27"/>
                  </a:lnTo>
                  <a:lnTo>
                    <a:pt x="15" y="26"/>
                  </a:lnTo>
                  <a:lnTo>
                    <a:pt x="14" y="26"/>
                  </a:lnTo>
                  <a:lnTo>
                    <a:pt x="12" y="27"/>
                  </a:lnTo>
                  <a:lnTo>
                    <a:pt x="12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7" y="21"/>
                  </a:lnTo>
                  <a:lnTo>
                    <a:pt x="19" y="18"/>
                  </a:lnTo>
                  <a:lnTo>
                    <a:pt x="22" y="17"/>
                  </a:lnTo>
                  <a:lnTo>
                    <a:pt x="23" y="16"/>
                  </a:lnTo>
                  <a:lnTo>
                    <a:pt x="23" y="13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5" y="6"/>
                  </a:lnTo>
                  <a:lnTo>
                    <a:pt x="12" y="6"/>
                  </a:lnTo>
                  <a:lnTo>
                    <a:pt x="9" y="8"/>
                  </a:lnTo>
                  <a:lnTo>
                    <a:pt x="7" y="11"/>
                  </a:lnTo>
                  <a:lnTo>
                    <a:pt x="7" y="13"/>
                  </a:lnTo>
                  <a:lnTo>
                    <a:pt x="0" y="13"/>
                  </a:lnTo>
                  <a:lnTo>
                    <a:pt x="1" y="10"/>
                  </a:lnTo>
                  <a:lnTo>
                    <a:pt x="2" y="6"/>
                  </a:lnTo>
                  <a:lnTo>
                    <a:pt x="4" y="3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5" y="3"/>
                  </a:lnTo>
                  <a:lnTo>
                    <a:pt x="28" y="6"/>
                  </a:lnTo>
                  <a:lnTo>
                    <a:pt x="29" y="10"/>
                  </a:lnTo>
                  <a:lnTo>
                    <a:pt x="29" y="13"/>
                  </a:lnTo>
                  <a:lnTo>
                    <a:pt x="29" y="16"/>
                  </a:lnTo>
                  <a:lnTo>
                    <a:pt x="28" y="18"/>
                  </a:lnTo>
                  <a:lnTo>
                    <a:pt x="25" y="21"/>
                  </a:lnTo>
                  <a:lnTo>
                    <a:pt x="23" y="23"/>
                  </a:lnTo>
                  <a:lnTo>
                    <a:pt x="27" y="24"/>
                  </a:lnTo>
                  <a:lnTo>
                    <a:pt x="29" y="27"/>
                  </a:lnTo>
                  <a:lnTo>
                    <a:pt x="31" y="30"/>
                  </a:lnTo>
                  <a:lnTo>
                    <a:pt x="33" y="35"/>
                  </a:lnTo>
                  <a:lnTo>
                    <a:pt x="31" y="39"/>
                  </a:lnTo>
                  <a:lnTo>
                    <a:pt x="30" y="44"/>
                  </a:lnTo>
                  <a:lnTo>
                    <a:pt x="28" y="46"/>
                  </a:lnTo>
                  <a:lnTo>
                    <a:pt x="24" y="49"/>
                  </a:lnTo>
                  <a:lnTo>
                    <a:pt x="19" y="51"/>
                  </a:lnTo>
                  <a:lnTo>
                    <a:pt x="15" y="51"/>
                  </a:lnTo>
                  <a:lnTo>
                    <a:pt x="11" y="51"/>
                  </a:lnTo>
                  <a:lnTo>
                    <a:pt x="7" y="50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1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45"/>
            <p:cNvSpPr>
              <a:spLocks noEditPoints="1"/>
            </p:cNvSpPr>
            <p:nvPr/>
          </p:nvSpPr>
          <p:spPr bwMode="auto">
            <a:xfrm>
              <a:off x="1543" y="943"/>
              <a:ext cx="33" cy="51"/>
            </a:xfrm>
            <a:custGeom>
              <a:avLst/>
              <a:gdLst>
                <a:gd name="T0" fmla="*/ 0 w 33"/>
                <a:gd name="T1" fmla="*/ 26 h 51"/>
                <a:gd name="T2" fmla="*/ 1 w 33"/>
                <a:gd name="T3" fmla="*/ 21 h 51"/>
                <a:gd name="T4" fmla="*/ 1 w 33"/>
                <a:gd name="T5" fmla="*/ 16 h 51"/>
                <a:gd name="T6" fmla="*/ 2 w 33"/>
                <a:gd name="T7" fmla="*/ 11 h 51"/>
                <a:gd name="T8" fmla="*/ 4 w 33"/>
                <a:gd name="T9" fmla="*/ 6 h 51"/>
                <a:gd name="T10" fmla="*/ 7 w 33"/>
                <a:gd name="T11" fmla="*/ 2 h 51"/>
                <a:gd name="T12" fmla="*/ 12 w 33"/>
                <a:gd name="T13" fmla="*/ 1 h 51"/>
                <a:gd name="T14" fmla="*/ 17 w 33"/>
                <a:gd name="T15" fmla="*/ 0 h 51"/>
                <a:gd name="T16" fmla="*/ 20 w 33"/>
                <a:gd name="T17" fmla="*/ 0 h 51"/>
                <a:gd name="T18" fmla="*/ 24 w 33"/>
                <a:gd name="T19" fmla="*/ 1 h 51"/>
                <a:gd name="T20" fmla="*/ 27 w 33"/>
                <a:gd name="T21" fmla="*/ 3 h 51"/>
                <a:gd name="T22" fmla="*/ 29 w 33"/>
                <a:gd name="T23" fmla="*/ 6 h 51"/>
                <a:gd name="T24" fmla="*/ 30 w 33"/>
                <a:gd name="T25" fmla="*/ 10 h 51"/>
                <a:gd name="T26" fmla="*/ 31 w 33"/>
                <a:gd name="T27" fmla="*/ 13 h 51"/>
                <a:gd name="T28" fmla="*/ 33 w 33"/>
                <a:gd name="T29" fmla="*/ 19 h 51"/>
                <a:gd name="T30" fmla="*/ 33 w 33"/>
                <a:gd name="T31" fmla="*/ 26 h 51"/>
                <a:gd name="T32" fmla="*/ 33 w 33"/>
                <a:gd name="T33" fmla="*/ 32 h 51"/>
                <a:gd name="T34" fmla="*/ 33 w 33"/>
                <a:gd name="T35" fmla="*/ 37 h 51"/>
                <a:gd name="T36" fmla="*/ 31 w 33"/>
                <a:gd name="T37" fmla="*/ 40 h 51"/>
                <a:gd name="T38" fmla="*/ 29 w 33"/>
                <a:gd name="T39" fmla="*/ 45 h 51"/>
                <a:gd name="T40" fmla="*/ 25 w 33"/>
                <a:gd name="T41" fmla="*/ 49 h 51"/>
                <a:gd name="T42" fmla="*/ 22 w 33"/>
                <a:gd name="T43" fmla="*/ 51 h 51"/>
                <a:gd name="T44" fmla="*/ 17 w 33"/>
                <a:gd name="T45" fmla="*/ 51 h 51"/>
                <a:gd name="T46" fmla="*/ 12 w 33"/>
                <a:gd name="T47" fmla="*/ 51 h 51"/>
                <a:gd name="T48" fmla="*/ 8 w 33"/>
                <a:gd name="T49" fmla="*/ 49 h 51"/>
                <a:gd name="T50" fmla="*/ 6 w 33"/>
                <a:gd name="T51" fmla="*/ 46 h 51"/>
                <a:gd name="T52" fmla="*/ 1 w 33"/>
                <a:gd name="T53" fmla="*/ 38 h 51"/>
                <a:gd name="T54" fmla="*/ 0 w 33"/>
                <a:gd name="T55" fmla="*/ 26 h 51"/>
                <a:gd name="T56" fmla="*/ 7 w 33"/>
                <a:gd name="T57" fmla="*/ 26 h 51"/>
                <a:gd name="T58" fmla="*/ 7 w 33"/>
                <a:gd name="T59" fmla="*/ 32 h 51"/>
                <a:gd name="T60" fmla="*/ 7 w 33"/>
                <a:gd name="T61" fmla="*/ 35 h 51"/>
                <a:gd name="T62" fmla="*/ 8 w 33"/>
                <a:gd name="T63" fmla="*/ 39 h 51"/>
                <a:gd name="T64" fmla="*/ 9 w 33"/>
                <a:gd name="T65" fmla="*/ 41 h 51"/>
                <a:gd name="T66" fmla="*/ 12 w 33"/>
                <a:gd name="T67" fmla="*/ 44 h 51"/>
                <a:gd name="T68" fmla="*/ 14 w 33"/>
                <a:gd name="T69" fmla="*/ 45 h 51"/>
                <a:gd name="T70" fmla="*/ 17 w 33"/>
                <a:gd name="T71" fmla="*/ 45 h 51"/>
                <a:gd name="T72" fmla="*/ 19 w 33"/>
                <a:gd name="T73" fmla="*/ 45 h 51"/>
                <a:gd name="T74" fmla="*/ 22 w 33"/>
                <a:gd name="T75" fmla="*/ 44 h 51"/>
                <a:gd name="T76" fmla="*/ 24 w 33"/>
                <a:gd name="T77" fmla="*/ 41 h 51"/>
                <a:gd name="T78" fmla="*/ 25 w 33"/>
                <a:gd name="T79" fmla="*/ 39 h 51"/>
                <a:gd name="T80" fmla="*/ 25 w 33"/>
                <a:gd name="T81" fmla="*/ 35 h 51"/>
                <a:gd name="T82" fmla="*/ 27 w 33"/>
                <a:gd name="T83" fmla="*/ 32 h 51"/>
                <a:gd name="T84" fmla="*/ 27 w 33"/>
                <a:gd name="T85" fmla="*/ 26 h 51"/>
                <a:gd name="T86" fmla="*/ 27 w 33"/>
                <a:gd name="T87" fmla="*/ 18 h 51"/>
                <a:gd name="T88" fmla="*/ 25 w 33"/>
                <a:gd name="T89" fmla="*/ 13 h 51"/>
                <a:gd name="T90" fmla="*/ 24 w 33"/>
                <a:gd name="T91" fmla="*/ 10 h 51"/>
                <a:gd name="T92" fmla="*/ 22 w 33"/>
                <a:gd name="T93" fmla="*/ 7 h 51"/>
                <a:gd name="T94" fmla="*/ 19 w 33"/>
                <a:gd name="T95" fmla="*/ 6 h 51"/>
                <a:gd name="T96" fmla="*/ 17 w 33"/>
                <a:gd name="T97" fmla="*/ 6 h 51"/>
                <a:gd name="T98" fmla="*/ 14 w 33"/>
                <a:gd name="T99" fmla="*/ 6 h 51"/>
                <a:gd name="T100" fmla="*/ 12 w 33"/>
                <a:gd name="T101" fmla="*/ 7 h 51"/>
                <a:gd name="T102" fmla="*/ 9 w 33"/>
                <a:gd name="T103" fmla="*/ 10 h 51"/>
                <a:gd name="T104" fmla="*/ 8 w 33"/>
                <a:gd name="T105" fmla="*/ 13 h 51"/>
                <a:gd name="T106" fmla="*/ 7 w 33"/>
                <a:gd name="T107" fmla="*/ 18 h 51"/>
                <a:gd name="T108" fmla="*/ 7 w 33"/>
                <a:gd name="T109" fmla="*/ 2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" h="51">
                  <a:moveTo>
                    <a:pt x="0" y="26"/>
                  </a:moveTo>
                  <a:lnTo>
                    <a:pt x="1" y="21"/>
                  </a:lnTo>
                  <a:lnTo>
                    <a:pt x="1" y="16"/>
                  </a:lnTo>
                  <a:lnTo>
                    <a:pt x="2" y="11"/>
                  </a:lnTo>
                  <a:lnTo>
                    <a:pt x="4" y="6"/>
                  </a:lnTo>
                  <a:lnTo>
                    <a:pt x="7" y="2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4" y="1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0" y="10"/>
                  </a:lnTo>
                  <a:lnTo>
                    <a:pt x="31" y="13"/>
                  </a:lnTo>
                  <a:lnTo>
                    <a:pt x="33" y="19"/>
                  </a:lnTo>
                  <a:lnTo>
                    <a:pt x="33" y="26"/>
                  </a:lnTo>
                  <a:lnTo>
                    <a:pt x="33" y="32"/>
                  </a:lnTo>
                  <a:lnTo>
                    <a:pt x="33" y="37"/>
                  </a:lnTo>
                  <a:lnTo>
                    <a:pt x="31" y="40"/>
                  </a:lnTo>
                  <a:lnTo>
                    <a:pt x="29" y="45"/>
                  </a:lnTo>
                  <a:lnTo>
                    <a:pt x="25" y="49"/>
                  </a:lnTo>
                  <a:lnTo>
                    <a:pt x="22" y="51"/>
                  </a:lnTo>
                  <a:lnTo>
                    <a:pt x="17" y="51"/>
                  </a:lnTo>
                  <a:lnTo>
                    <a:pt x="12" y="51"/>
                  </a:lnTo>
                  <a:lnTo>
                    <a:pt x="8" y="49"/>
                  </a:lnTo>
                  <a:lnTo>
                    <a:pt x="6" y="46"/>
                  </a:lnTo>
                  <a:lnTo>
                    <a:pt x="1" y="38"/>
                  </a:lnTo>
                  <a:lnTo>
                    <a:pt x="0" y="26"/>
                  </a:lnTo>
                  <a:close/>
                  <a:moveTo>
                    <a:pt x="7" y="26"/>
                  </a:moveTo>
                  <a:lnTo>
                    <a:pt x="7" y="32"/>
                  </a:lnTo>
                  <a:lnTo>
                    <a:pt x="7" y="35"/>
                  </a:lnTo>
                  <a:lnTo>
                    <a:pt x="8" y="39"/>
                  </a:lnTo>
                  <a:lnTo>
                    <a:pt x="9" y="41"/>
                  </a:lnTo>
                  <a:lnTo>
                    <a:pt x="12" y="44"/>
                  </a:lnTo>
                  <a:lnTo>
                    <a:pt x="14" y="45"/>
                  </a:lnTo>
                  <a:lnTo>
                    <a:pt x="17" y="45"/>
                  </a:lnTo>
                  <a:lnTo>
                    <a:pt x="19" y="45"/>
                  </a:lnTo>
                  <a:lnTo>
                    <a:pt x="22" y="44"/>
                  </a:lnTo>
                  <a:lnTo>
                    <a:pt x="24" y="41"/>
                  </a:lnTo>
                  <a:lnTo>
                    <a:pt x="25" y="39"/>
                  </a:lnTo>
                  <a:lnTo>
                    <a:pt x="25" y="35"/>
                  </a:lnTo>
                  <a:lnTo>
                    <a:pt x="27" y="32"/>
                  </a:lnTo>
                  <a:lnTo>
                    <a:pt x="27" y="26"/>
                  </a:lnTo>
                  <a:lnTo>
                    <a:pt x="27" y="18"/>
                  </a:lnTo>
                  <a:lnTo>
                    <a:pt x="25" y="13"/>
                  </a:lnTo>
                  <a:lnTo>
                    <a:pt x="24" y="10"/>
                  </a:lnTo>
                  <a:lnTo>
                    <a:pt x="22" y="7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4" y="6"/>
                  </a:lnTo>
                  <a:lnTo>
                    <a:pt x="12" y="7"/>
                  </a:lnTo>
                  <a:lnTo>
                    <a:pt x="9" y="10"/>
                  </a:lnTo>
                  <a:lnTo>
                    <a:pt x="8" y="13"/>
                  </a:lnTo>
                  <a:lnTo>
                    <a:pt x="7" y="18"/>
                  </a:lnTo>
                  <a:lnTo>
                    <a:pt x="7" y="2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Rectangle 46"/>
            <p:cNvSpPr>
              <a:spLocks noChangeArrowheads="1"/>
            </p:cNvSpPr>
            <p:nvPr/>
          </p:nvSpPr>
          <p:spPr bwMode="auto">
            <a:xfrm>
              <a:off x="1582" y="972"/>
              <a:ext cx="18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47"/>
            <p:cNvSpPr>
              <a:spLocks/>
            </p:cNvSpPr>
            <p:nvPr/>
          </p:nvSpPr>
          <p:spPr bwMode="auto">
            <a:xfrm>
              <a:off x="1608" y="943"/>
              <a:ext cx="47" cy="50"/>
            </a:xfrm>
            <a:custGeom>
              <a:avLst/>
              <a:gdLst>
                <a:gd name="T0" fmla="*/ 0 w 47"/>
                <a:gd name="T1" fmla="*/ 50 h 50"/>
                <a:gd name="T2" fmla="*/ 0 w 47"/>
                <a:gd name="T3" fmla="*/ 0 h 50"/>
                <a:gd name="T4" fmla="*/ 11 w 47"/>
                <a:gd name="T5" fmla="*/ 0 h 50"/>
                <a:gd name="T6" fmla="*/ 22 w 47"/>
                <a:gd name="T7" fmla="*/ 35 h 50"/>
                <a:gd name="T8" fmla="*/ 23 w 47"/>
                <a:gd name="T9" fmla="*/ 40 h 50"/>
                <a:gd name="T10" fmla="*/ 24 w 47"/>
                <a:gd name="T11" fmla="*/ 43 h 50"/>
                <a:gd name="T12" fmla="*/ 25 w 47"/>
                <a:gd name="T13" fmla="*/ 40 h 50"/>
                <a:gd name="T14" fmla="*/ 26 w 47"/>
                <a:gd name="T15" fmla="*/ 35 h 50"/>
                <a:gd name="T16" fmla="*/ 38 w 47"/>
                <a:gd name="T17" fmla="*/ 0 h 50"/>
                <a:gd name="T18" fmla="*/ 47 w 47"/>
                <a:gd name="T19" fmla="*/ 0 h 50"/>
                <a:gd name="T20" fmla="*/ 47 w 47"/>
                <a:gd name="T21" fmla="*/ 50 h 50"/>
                <a:gd name="T22" fmla="*/ 41 w 47"/>
                <a:gd name="T23" fmla="*/ 50 h 50"/>
                <a:gd name="T24" fmla="*/ 41 w 47"/>
                <a:gd name="T25" fmla="*/ 7 h 50"/>
                <a:gd name="T26" fmla="*/ 28 w 47"/>
                <a:gd name="T27" fmla="*/ 50 h 50"/>
                <a:gd name="T28" fmla="*/ 20 w 47"/>
                <a:gd name="T29" fmla="*/ 50 h 50"/>
                <a:gd name="T30" fmla="*/ 7 w 47"/>
                <a:gd name="T31" fmla="*/ 7 h 50"/>
                <a:gd name="T32" fmla="*/ 7 w 47"/>
                <a:gd name="T33" fmla="*/ 50 h 50"/>
                <a:gd name="T34" fmla="*/ 0 w 47"/>
                <a:gd name="T3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50">
                  <a:moveTo>
                    <a:pt x="0" y="5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22" y="35"/>
                  </a:lnTo>
                  <a:lnTo>
                    <a:pt x="23" y="40"/>
                  </a:lnTo>
                  <a:lnTo>
                    <a:pt x="24" y="43"/>
                  </a:lnTo>
                  <a:lnTo>
                    <a:pt x="25" y="40"/>
                  </a:lnTo>
                  <a:lnTo>
                    <a:pt x="26" y="35"/>
                  </a:lnTo>
                  <a:lnTo>
                    <a:pt x="38" y="0"/>
                  </a:lnTo>
                  <a:lnTo>
                    <a:pt x="47" y="0"/>
                  </a:lnTo>
                  <a:lnTo>
                    <a:pt x="47" y="50"/>
                  </a:lnTo>
                  <a:lnTo>
                    <a:pt x="41" y="50"/>
                  </a:lnTo>
                  <a:lnTo>
                    <a:pt x="41" y="7"/>
                  </a:lnTo>
                  <a:lnTo>
                    <a:pt x="28" y="50"/>
                  </a:lnTo>
                  <a:lnTo>
                    <a:pt x="20" y="50"/>
                  </a:lnTo>
                  <a:lnTo>
                    <a:pt x="7" y="7"/>
                  </a:lnTo>
                  <a:lnTo>
                    <a:pt x="7" y="5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48"/>
            <p:cNvSpPr>
              <a:spLocks noEditPoints="1"/>
            </p:cNvSpPr>
            <p:nvPr/>
          </p:nvSpPr>
          <p:spPr bwMode="auto">
            <a:xfrm>
              <a:off x="1660" y="943"/>
              <a:ext cx="48" cy="50"/>
            </a:xfrm>
            <a:custGeom>
              <a:avLst/>
              <a:gdLst>
                <a:gd name="T0" fmla="*/ 0 w 48"/>
                <a:gd name="T1" fmla="*/ 50 h 50"/>
                <a:gd name="T2" fmla="*/ 21 w 48"/>
                <a:gd name="T3" fmla="*/ 0 h 50"/>
                <a:gd name="T4" fmla="*/ 27 w 48"/>
                <a:gd name="T5" fmla="*/ 0 h 50"/>
                <a:gd name="T6" fmla="*/ 48 w 48"/>
                <a:gd name="T7" fmla="*/ 50 h 50"/>
                <a:gd name="T8" fmla="*/ 41 w 48"/>
                <a:gd name="T9" fmla="*/ 50 h 50"/>
                <a:gd name="T10" fmla="*/ 35 w 48"/>
                <a:gd name="T11" fmla="*/ 35 h 50"/>
                <a:gd name="T12" fmla="*/ 12 w 48"/>
                <a:gd name="T13" fmla="*/ 35 h 50"/>
                <a:gd name="T14" fmla="*/ 8 w 48"/>
                <a:gd name="T15" fmla="*/ 50 h 50"/>
                <a:gd name="T16" fmla="*/ 0 w 48"/>
                <a:gd name="T17" fmla="*/ 50 h 50"/>
                <a:gd name="T18" fmla="*/ 15 w 48"/>
                <a:gd name="T19" fmla="*/ 29 h 50"/>
                <a:gd name="T20" fmla="*/ 32 w 48"/>
                <a:gd name="T21" fmla="*/ 29 h 50"/>
                <a:gd name="T22" fmla="*/ 27 w 48"/>
                <a:gd name="T23" fmla="*/ 16 h 50"/>
                <a:gd name="T24" fmla="*/ 26 w 48"/>
                <a:gd name="T25" fmla="*/ 10 h 50"/>
                <a:gd name="T26" fmla="*/ 24 w 48"/>
                <a:gd name="T27" fmla="*/ 6 h 50"/>
                <a:gd name="T28" fmla="*/ 22 w 48"/>
                <a:gd name="T29" fmla="*/ 11 h 50"/>
                <a:gd name="T30" fmla="*/ 21 w 48"/>
                <a:gd name="T31" fmla="*/ 14 h 50"/>
                <a:gd name="T32" fmla="*/ 15 w 48"/>
                <a:gd name="T33" fmla="*/ 2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50">
                  <a:moveTo>
                    <a:pt x="0" y="50"/>
                  </a:moveTo>
                  <a:lnTo>
                    <a:pt x="21" y="0"/>
                  </a:lnTo>
                  <a:lnTo>
                    <a:pt x="27" y="0"/>
                  </a:lnTo>
                  <a:lnTo>
                    <a:pt x="48" y="50"/>
                  </a:lnTo>
                  <a:lnTo>
                    <a:pt x="41" y="50"/>
                  </a:lnTo>
                  <a:lnTo>
                    <a:pt x="35" y="35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0" y="50"/>
                  </a:lnTo>
                  <a:close/>
                  <a:moveTo>
                    <a:pt x="15" y="29"/>
                  </a:moveTo>
                  <a:lnTo>
                    <a:pt x="32" y="29"/>
                  </a:lnTo>
                  <a:lnTo>
                    <a:pt x="27" y="16"/>
                  </a:lnTo>
                  <a:lnTo>
                    <a:pt x="26" y="10"/>
                  </a:lnTo>
                  <a:lnTo>
                    <a:pt x="24" y="6"/>
                  </a:lnTo>
                  <a:lnTo>
                    <a:pt x="22" y="11"/>
                  </a:lnTo>
                  <a:lnTo>
                    <a:pt x="21" y="14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49"/>
            <p:cNvSpPr>
              <a:spLocks noEditPoints="1"/>
            </p:cNvSpPr>
            <p:nvPr/>
          </p:nvSpPr>
          <p:spPr bwMode="auto">
            <a:xfrm>
              <a:off x="1714" y="943"/>
              <a:ext cx="42" cy="50"/>
            </a:xfrm>
            <a:custGeom>
              <a:avLst/>
              <a:gdLst>
                <a:gd name="T0" fmla="*/ 0 w 42"/>
                <a:gd name="T1" fmla="*/ 50 h 50"/>
                <a:gd name="T2" fmla="*/ 0 w 42"/>
                <a:gd name="T3" fmla="*/ 0 h 50"/>
                <a:gd name="T4" fmla="*/ 21 w 42"/>
                <a:gd name="T5" fmla="*/ 0 h 50"/>
                <a:gd name="T6" fmla="*/ 27 w 42"/>
                <a:gd name="T7" fmla="*/ 0 h 50"/>
                <a:gd name="T8" fmla="*/ 31 w 42"/>
                <a:gd name="T9" fmla="*/ 1 h 50"/>
                <a:gd name="T10" fmla="*/ 35 w 42"/>
                <a:gd name="T11" fmla="*/ 3 h 50"/>
                <a:gd name="T12" fmla="*/ 37 w 42"/>
                <a:gd name="T13" fmla="*/ 6 h 50"/>
                <a:gd name="T14" fmla="*/ 38 w 42"/>
                <a:gd name="T15" fmla="*/ 10 h 50"/>
                <a:gd name="T16" fmla="*/ 38 w 42"/>
                <a:gd name="T17" fmla="*/ 13 h 50"/>
                <a:gd name="T18" fmla="*/ 38 w 42"/>
                <a:gd name="T19" fmla="*/ 17 h 50"/>
                <a:gd name="T20" fmla="*/ 37 w 42"/>
                <a:gd name="T21" fmla="*/ 19 h 50"/>
                <a:gd name="T22" fmla="*/ 36 w 42"/>
                <a:gd name="T23" fmla="*/ 22 h 50"/>
                <a:gd name="T24" fmla="*/ 33 w 42"/>
                <a:gd name="T25" fmla="*/ 24 h 50"/>
                <a:gd name="T26" fmla="*/ 30 w 42"/>
                <a:gd name="T27" fmla="*/ 26 h 50"/>
                <a:gd name="T28" fmla="*/ 25 w 42"/>
                <a:gd name="T29" fmla="*/ 27 h 50"/>
                <a:gd name="T30" fmla="*/ 27 w 42"/>
                <a:gd name="T31" fmla="*/ 28 h 50"/>
                <a:gd name="T32" fmla="*/ 28 w 42"/>
                <a:gd name="T33" fmla="*/ 29 h 50"/>
                <a:gd name="T34" fmla="*/ 31 w 42"/>
                <a:gd name="T35" fmla="*/ 33 h 50"/>
                <a:gd name="T36" fmla="*/ 33 w 42"/>
                <a:gd name="T37" fmla="*/ 37 h 50"/>
                <a:gd name="T38" fmla="*/ 42 w 42"/>
                <a:gd name="T39" fmla="*/ 50 h 50"/>
                <a:gd name="T40" fmla="*/ 35 w 42"/>
                <a:gd name="T41" fmla="*/ 50 h 50"/>
                <a:gd name="T42" fmla="*/ 28 w 42"/>
                <a:gd name="T43" fmla="*/ 40 h 50"/>
                <a:gd name="T44" fmla="*/ 26 w 42"/>
                <a:gd name="T45" fmla="*/ 35 h 50"/>
                <a:gd name="T46" fmla="*/ 23 w 42"/>
                <a:gd name="T47" fmla="*/ 33 h 50"/>
                <a:gd name="T48" fmla="*/ 22 w 42"/>
                <a:gd name="T49" fmla="*/ 30 h 50"/>
                <a:gd name="T50" fmla="*/ 20 w 42"/>
                <a:gd name="T51" fmla="*/ 29 h 50"/>
                <a:gd name="T52" fmla="*/ 19 w 42"/>
                <a:gd name="T53" fmla="*/ 28 h 50"/>
                <a:gd name="T54" fmla="*/ 17 w 42"/>
                <a:gd name="T55" fmla="*/ 28 h 50"/>
                <a:gd name="T56" fmla="*/ 16 w 42"/>
                <a:gd name="T57" fmla="*/ 28 h 50"/>
                <a:gd name="T58" fmla="*/ 14 w 42"/>
                <a:gd name="T59" fmla="*/ 28 h 50"/>
                <a:gd name="T60" fmla="*/ 6 w 42"/>
                <a:gd name="T61" fmla="*/ 28 h 50"/>
                <a:gd name="T62" fmla="*/ 6 w 42"/>
                <a:gd name="T63" fmla="*/ 50 h 50"/>
                <a:gd name="T64" fmla="*/ 0 w 42"/>
                <a:gd name="T65" fmla="*/ 50 h 50"/>
                <a:gd name="T66" fmla="*/ 6 w 42"/>
                <a:gd name="T67" fmla="*/ 22 h 50"/>
                <a:gd name="T68" fmla="*/ 20 w 42"/>
                <a:gd name="T69" fmla="*/ 22 h 50"/>
                <a:gd name="T70" fmla="*/ 23 w 42"/>
                <a:gd name="T71" fmla="*/ 22 h 50"/>
                <a:gd name="T72" fmla="*/ 27 w 42"/>
                <a:gd name="T73" fmla="*/ 21 h 50"/>
                <a:gd name="T74" fmla="*/ 30 w 42"/>
                <a:gd name="T75" fmla="*/ 19 h 50"/>
                <a:gd name="T76" fmla="*/ 31 w 42"/>
                <a:gd name="T77" fmla="*/ 18 h 50"/>
                <a:gd name="T78" fmla="*/ 32 w 42"/>
                <a:gd name="T79" fmla="*/ 16 h 50"/>
                <a:gd name="T80" fmla="*/ 32 w 42"/>
                <a:gd name="T81" fmla="*/ 13 h 50"/>
                <a:gd name="T82" fmla="*/ 31 w 42"/>
                <a:gd name="T83" fmla="*/ 11 h 50"/>
                <a:gd name="T84" fmla="*/ 30 w 42"/>
                <a:gd name="T85" fmla="*/ 8 h 50"/>
                <a:gd name="T86" fmla="*/ 27 w 42"/>
                <a:gd name="T87" fmla="*/ 7 h 50"/>
                <a:gd name="T88" fmla="*/ 25 w 42"/>
                <a:gd name="T89" fmla="*/ 6 h 50"/>
                <a:gd name="T90" fmla="*/ 22 w 42"/>
                <a:gd name="T91" fmla="*/ 6 h 50"/>
                <a:gd name="T92" fmla="*/ 6 w 42"/>
                <a:gd name="T93" fmla="*/ 6 h 50"/>
                <a:gd name="T94" fmla="*/ 6 w 42"/>
                <a:gd name="T95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50">
                  <a:moveTo>
                    <a:pt x="0" y="50"/>
                  </a:moveTo>
                  <a:lnTo>
                    <a:pt x="0" y="0"/>
                  </a:lnTo>
                  <a:lnTo>
                    <a:pt x="21" y="0"/>
                  </a:lnTo>
                  <a:lnTo>
                    <a:pt x="27" y="0"/>
                  </a:lnTo>
                  <a:lnTo>
                    <a:pt x="31" y="1"/>
                  </a:lnTo>
                  <a:lnTo>
                    <a:pt x="35" y="3"/>
                  </a:lnTo>
                  <a:lnTo>
                    <a:pt x="37" y="6"/>
                  </a:lnTo>
                  <a:lnTo>
                    <a:pt x="38" y="10"/>
                  </a:lnTo>
                  <a:lnTo>
                    <a:pt x="38" y="13"/>
                  </a:lnTo>
                  <a:lnTo>
                    <a:pt x="38" y="17"/>
                  </a:lnTo>
                  <a:lnTo>
                    <a:pt x="37" y="19"/>
                  </a:lnTo>
                  <a:lnTo>
                    <a:pt x="36" y="22"/>
                  </a:lnTo>
                  <a:lnTo>
                    <a:pt x="33" y="24"/>
                  </a:lnTo>
                  <a:lnTo>
                    <a:pt x="30" y="26"/>
                  </a:lnTo>
                  <a:lnTo>
                    <a:pt x="25" y="27"/>
                  </a:lnTo>
                  <a:lnTo>
                    <a:pt x="27" y="28"/>
                  </a:lnTo>
                  <a:lnTo>
                    <a:pt x="28" y="29"/>
                  </a:lnTo>
                  <a:lnTo>
                    <a:pt x="31" y="33"/>
                  </a:lnTo>
                  <a:lnTo>
                    <a:pt x="33" y="37"/>
                  </a:lnTo>
                  <a:lnTo>
                    <a:pt x="42" y="50"/>
                  </a:lnTo>
                  <a:lnTo>
                    <a:pt x="35" y="50"/>
                  </a:lnTo>
                  <a:lnTo>
                    <a:pt x="28" y="40"/>
                  </a:lnTo>
                  <a:lnTo>
                    <a:pt x="26" y="35"/>
                  </a:lnTo>
                  <a:lnTo>
                    <a:pt x="23" y="33"/>
                  </a:lnTo>
                  <a:lnTo>
                    <a:pt x="22" y="30"/>
                  </a:lnTo>
                  <a:lnTo>
                    <a:pt x="20" y="29"/>
                  </a:lnTo>
                  <a:lnTo>
                    <a:pt x="19" y="28"/>
                  </a:lnTo>
                  <a:lnTo>
                    <a:pt x="17" y="28"/>
                  </a:lnTo>
                  <a:lnTo>
                    <a:pt x="16" y="28"/>
                  </a:lnTo>
                  <a:lnTo>
                    <a:pt x="14" y="28"/>
                  </a:lnTo>
                  <a:lnTo>
                    <a:pt x="6" y="28"/>
                  </a:lnTo>
                  <a:lnTo>
                    <a:pt x="6" y="50"/>
                  </a:lnTo>
                  <a:lnTo>
                    <a:pt x="0" y="50"/>
                  </a:lnTo>
                  <a:close/>
                  <a:moveTo>
                    <a:pt x="6" y="22"/>
                  </a:moveTo>
                  <a:lnTo>
                    <a:pt x="20" y="22"/>
                  </a:lnTo>
                  <a:lnTo>
                    <a:pt x="23" y="22"/>
                  </a:lnTo>
                  <a:lnTo>
                    <a:pt x="27" y="21"/>
                  </a:lnTo>
                  <a:lnTo>
                    <a:pt x="30" y="19"/>
                  </a:lnTo>
                  <a:lnTo>
                    <a:pt x="31" y="18"/>
                  </a:lnTo>
                  <a:lnTo>
                    <a:pt x="32" y="16"/>
                  </a:lnTo>
                  <a:lnTo>
                    <a:pt x="32" y="13"/>
                  </a:lnTo>
                  <a:lnTo>
                    <a:pt x="31" y="11"/>
                  </a:lnTo>
                  <a:lnTo>
                    <a:pt x="30" y="8"/>
                  </a:lnTo>
                  <a:lnTo>
                    <a:pt x="27" y="7"/>
                  </a:lnTo>
                  <a:lnTo>
                    <a:pt x="25" y="6"/>
                  </a:lnTo>
                  <a:lnTo>
                    <a:pt x="22" y="6"/>
                  </a:lnTo>
                  <a:lnTo>
                    <a:pt x="6" y="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Rectangle 50"/>
            <p:cNvSpPr>
              <a:spLocks noChangeArrowheads="1"/>
            </p:cNvSpPr>
            <p:nvPr/>
          </p:nvSpPr>
          <p:spPr bwMode="auto">
            <a:xfrm>
              <a:off x="1761" y="972"/>
              <a:ext cx="19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51"/>
            <p:cNvSpPr>
              <a:spLocks noEditPoints="1"/>
            </p:cNvSpPr>
            <p:nvPr/>
          </p:nvSpPr>
          <p:spPr bwMode="auto">
            <a:xfrm>
              <a:off x="1785" y="943"/>
              <a:ext cx="33" cy="51"/>
            </a:xfrm>
            <a:custGeom>
              <a:avLst/>
              <a:gdLst>
                <a:gd name="T0" fmla="*/ 8 w 33"/>
                <a:gd name="T1" fmla="*/ 38 h 51"/>
                <a:gd name="T2" fmla="*/ 10 w 33"/>
                <a:gd name="T3" fmla="*/ 44 h 51"/>
                <a:gd name="T4" fmla="*/ 15 w 33"/>
                <a:gd name="T5" fmla="*/ 45 h 51"/>
                <a:gd name="T6" fmla="*/ 20 w 33"/>
                <a:gd name="T7" fmla="*/ 44 h 51"/>
                <a:gd name="T8" fmla="*/ 24 w 33"/>
                <a:gd name="T9" fmla="*/ 41 h 51"/>
                <a:gd name="T10" fmla="*/ 26 w 33"/>
                <a:gd name="T11" fmla="*/ 35 h 51"/>
                <a:gd name="T12" fmla="*/ 26 w 33"/>
                <a:gd name="T13" fmla="*/ 28 h 51"/>
                <a:gd name="T14" fmla="*/ 26 w 33"/>
                <a:gd name="T15" fmla="*/ 27 h 51"/>
                <a:gd name="T16" fmla="*/ 21 w 33"/>
                <a:gd name="T17" fmla="*/ 32 h 51"/>
                <a:gd name="T18" fmla="*/ 15 w 33"/>
                <a:gd name="T19" fmla="*/ 34 h 51"/>
                <a:gd name="T20" fmla="*/ 8 w 33"/>
                <a:gd name="T21" fmla="*/ 32 h 51"/>
                <a:gd name="T22" fmla="*/ 2 w 33"/>
                <a:gd name="T23" fmla="*/ 26 h 51"/>
                <a:gd name="T24" fmla="*/ 0 w 33"/>
                <a:gd name="T25" fmla="*/ 17 h 51"/>
                <a:gd name="T26" fmla="*/ 2 w 33"/>
                <a:gd name="T27" fmla="*/ 8 h 51"/>
                <a:gd name="T28" fmla="*/ 8 w 33"/>
                <a:gd name="T29" fmla="*/ 2 h 51"/>
                <a:gd name="T30" fmla="*/ 16 w 33"/>
                <a:gd name="T31" fmla="*/ 0 h 51"/>
                <a:gd name="T32" fmla="*/ 25 w 33"/>
                <a:gd name="T33" fmla="*/ 2 h 51"/>
                <a:gd name="T34" fmla="*/ 31 w 33"/>
                <a:gd name="T35" fmla="*/ 10 h 51"/>
                <a:gd name="T36" fmla="*/ 33 w 33"/>
                <a:gd name="T37" fmla="*/ 18 h 51"/>
                <a:gd name="T38" fmla="*/ 33 w 33"/>
                <a:gd name="T39" fmla="*/ 30 h 51"/>
                <a:gd name="T40" fmla="*/ 31 w 33"/>
                <a:gd name="T41" fmla="*/ 40 h 51"/>
                <a:gd name="T42" fmla="*/ 25 w 33"/>
                <a:gd name="T43" fmla="*/ 49 h 51"/>
                <a:gd name="T44" fmla="*/ 15 w 33"/>
                <a:gd name="T45" fmla="*/ 51 h 51"/>
                <a:gd name="T46" fmla="*/ 8 w 33"/>
                <a:gd name="T47" fmla="*/ 50 h 51"/>
                <a:gd name="T48" fmla="*/ 3 w 33"/>
                <a:gd name="T49" fmla="*/ 45 h 51"/>
                <a:gd name="T50" fmla="*/ 0 w 33"/>
                <a:gd name="T51" fmla="*/ 38 h 51"/>
                <a:gd name="T52" fmla="*/ 26 w 33"/>
                <a:gd name="T53" fmla="*/ 12 h 51"/>
                <a:gd name="T54" fmla="*/ 21 w 33"/>
                <a:gd name="T55" fmla="*/ 6 h 51"/>
                <a:gd name="T56" fmla="*/ 13 w 33"/>
                <a:gd name="T57" fmla="*/ 7 h 51"/>
                <a:gd name="T58" fmla="*/ 8 w 33"/>
                <a:gd name="T59" fmla="*/ 13 h 51"/>
                <a:gd name="T60" fmla="*/ 8 w 33"/>
                <a:gd name="T61" fmla="*/ 22 h 51"/>
                <a:gd name="T62" fmla="*/ 13 w 33"/>
                <a:gd name="T63" fmla="*/ 27 h 51"/>
                <a:gd name="T64" fmla="*/ 21 w 33"/>
                <a:gd name="T65" fmla="*/ 27 h 51"/>
                <a:gd name="T66" fmla="*/ 25 w 33"/>
                <a:gd name="T67" fmla="*/ 23 h 51"/>
                <a:gd name="T68" fmla="*/ 26 w 33"/>
                <a:gd name="T69" fmla="*/ 1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" h="51">
                  <a:moveTo>
                    <a:pt x="0" y="38"/>
                  </a:moveTo>
                  <a:lnTo>
                    <a:pt x="8" y="38"/>
                  </a:lnTo>
                  <a:lnTo>
                    <a:pt x="9" y="41"/>
                  </a:lnTo>
                  <a:lnTo>
                    <a:pt x="10" y="44"/>
                  </a:lnTo>
                  <a:lnTo>
                    <a:pt x="13" y="45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4"/>
                  </a:lnTo>
                  <a:lnTo>
                    <a:pt x="22" y="43"/>
                  </a:lnTo>
                  <a:lnTo>
                    <a:pt x="24" y="41"/>
                  </a:lnTo>
                  <a:lnTo>
                    <a:pt x="25" y="39"/>
                  </a:lnTo>
                  <a:lnTo>
                    <a:pt x="26" y="35"/>
                  </a:lnTo>
                  <a:lnTo>
                    <a:pt x="26" y="32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27"/>
                  </a:lnTo>
                  <a:lnTo>
                    <a:pt x="25" y="29"/>
                  </a:lnTo>
                  <a:lnTo>
                    <a:pt x="21" y="32"/>
                  </a:lnTo>
                  <a:lnTo>
                    <a:pt x="19" y="33"/>
                  </a:lnTo>
                  <a:lnTo>
                    <a:pt x="15" y="34"/>
                  </a:lnTo>
                  <a:lnTo>
                    <a:pt x="11" y="33"/>
                  </a:lnTo>
                  <a:lnTo>
                    <a:pt x="8" y="32"/>
                  </a:lnTo>
                  <a:lnTo>
                    <a:pt x="4" y="29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5"/>
                  </a:lnTo>
                  <a:lnTo>
                    <a:pt x="8" y="2"/>
                  </a:lnTo>
                  <a:lnTo>
                    <a:pt x="11" y="1"/>
                  </a:lnTo>
                  <a:lnTo>
                    <a:pt x="16" y="0"/>
                  </a:lnTo>
                  <a:lnTo>
                    <a:pt x="21" y="1"/>
                  </a:lnTo>
                  <a:lnTo>
                    <a:pt x="25" y="2"/>
                  </a:lnTo>
                  <a:lnTo>
                    <a:pt x="28" y="6"/>
                  </a:lnTo>
                  <a:lnTo>
                    <a:pt x="31" y="10"/>
                  </a:lnTo>
                  <a:lnTo>
                    <a:pt x="32" y="13"/>
                  </a:lnTo>
                  <a:lnTo>
                    <a:pt x="33" y="18"/>
                  </a:lnTo>
                  <a:lnTo>
                    <a:pt x="33" y="24"/>
                  </a:lnTo>
                  <a:lnTo>
                    <a:pt x="33" y="30"/>
                  </a:lnTo>
                  <a:lnTo>
                    <a:pt x="32" y="35"/>
                  </a:lnTo>
                  <a:lnTo>
                    <a:pt x="31" y="40"/>
                  </a:lnTo>
                  <a:lnTo>
                    <a:pt x="28" y="45"/>
                  </a:lnTo>
                  <a:lnTo>
                    <a:pt x="25" y="49"/>
                  </a:lnTo>
                  <a:lnTo>
                    <a:pt x="20" y="50"/>
                  </a:lnTo>
                  <a:lnTo>
                    <a:pt x="15" y="51"/>
                  </a:lnTo>
                  <a:lnTo>
                    <a:pt x="11" y="51"/>
                  </a:lnTo>
                  <a:lnTo>
                    <a:pt x="8" y="50"/>
                  </a:lnTo>
                  <a:lnTo>
                    <a:pt x="5" y="48"/>
                  </a:lnTo>
                  <a:lnTo>
                    <a:pt x="3" y="45"/>
                  </a:lnTo>
                  <a:lnTo>
                    <a:pt x="2" y="41"/>
                  </a:lnTo>
                  <a:lnTo>
                    <a:pt x="0" y="38"/>
                  </a:lnTo>
                  <a:close/>
                  <a:moveTo>
                    <a:pt x="26" y="17"/>
                  </a:moveTo>
                  <a:lnTo>
                    <a:pt x="26" y="12"/>
                  </a:lnTo>
                  <a:lnTo>
                    <a:pt x="24" y="8"/>
                  </a:lnTo>
                  <a:lnTo>
                    <a:pt x="21" y="6"/>
                  </a:lnTo>
                  <a:lnTo>
                    <a:pt x="17" y="6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8" y="13"/>
                  </a:lnTo>
                  <a:lnTo>
                    <a:pt x="6" y="17"/>
                  </a:lnTo>
                  <a:lnTo>
                    <a:pt x="8" y="22"/>
                  </a:lnTo>
                  <a:lnTo>
                    <a:pt x="9" y="26"/>
                  </a:lnTo>
                  <a:lnTo>
                    <a:pt x="13" y="27"/>
                  </a:lnTo>
                  <a:lnTo>
                    <a:pt x="16" y="28"/>
                  </a:lnTo>
                  <a:lnTo>
                    <a:pt x="21" y="27"/>
                  </a:lnTo>
                  <a:lnTo>
                    <a:pt x="24" y="26"/>
                  </a:lnTo>
                  <a:lnTo>
                    <a:pt x="25" y="23"/>
                  </a:lnTo>
                  <a:lnTo>
                    <a:pt x="26" y="21"/>
                  </a:lnTo>
                  <a:lnTo>
                    <a:pt x="26" y="1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52"/>
            <p:cNvSpPr>
              <a:spLocks noEditPoints="1"/>
            </p:cNvSpPr>
            <p:nvPr/>
          </p:nvSpPr>
          <p:spPr bwMode="auto">
            <a:xfrm>
              <a:off x="1823" y="943"/>
              <a:ext cx="35" cy="51"/>
            </a:xfrm>
            <a:custGeom>
              <a:avLst/>
              <a:gdLst>
                <a:gd name="T0" fmla="*/ 27 w 35"/>
                <a:gd name="T1" fmla="*/ 13 h 51"/>
                <a:gd name="T2" fmla="*/ 25 w 35"/>
                <a:gd name="T3" fmla="*/ 8 h 51"/>
                <a:gd name="T4" fmla="*/ 19 w 35"/>
                <a:gd name="T5" fmla="*/ 6 h 51"/>
                <a:gd name="T6" fmla="*/ 13 w 35"/>
                <a:gd name="T7" fmla="*/ 7 h 51"/>
                <a:gd name="T8" fmla="*/ 9 w 35"/>
                <a:gd name="T9" fmla="*/ 13 h 51"/>
                <a:gd name="T10" fmla="*/ 8 w 35"/>
                <a:gd name="T11" fmla="*/ 19 h 51"/>
                <a:gd name="T12" fmla="*/ 9 w 35"/>
                <a:gd name="T13" fmla="*/ 22 h 51"/>
                <a:gd name="T14" fmla="*/ 16 w 35"/>
                <a:gd name="T15" fmla="*/ 18 h 51"/>
                <a:gd name="T16" fmla="*/ 24 w 35"/>
                <a:gd name="T17" fmla="*/ 18 h 51"/>
                <a:gd name="T18" fmla="*/ 30 w 35"/>
                <a:gd name="T19" fmla="*/ 22 h 51"/>
                <a:gd name="T20" fmla="*/ 33 w 35"/>
                <a:gd name="T21" fmla="*/ 29 h 51"/>
                <a:gd name="T22" fmla="*/ 33 w 35"/>
                <a:gd name="T23" fmla="*/ 39 h 51"/>
                <a:gd name="T24" fmla="*/ 30 w 35"/>
                <a:gd name="T25" fmla="*/ 46 h 51"/>
                <a:gd name="T26" fmla="*/ 22 w 35"/>
                <a:gd name="T27" fmla="*/ 51 h 51"/>
                <a:gd name="T28" fmla="*/ 14 w 35"/>
                <a:gd name="T29" fmla="*/ 51 h 51"/>
                <a:gd name="T30" fmla="*/ 5 w 35"/>
                <a:gd name="T31" fmla="*/ 45 h 51"/>
                <a:gd name="T32" fmla="*/ 2 w 35"/>
                <a:gd name="T33" fmla="*/ 38 h 51"/>
                <a:gd name="T34" fmla="*/ 0 w 35"/>
                <a:gd name="T35" fmla="*/ 27 h 51"/>
                <a:gd name="T36" fmla="*/ 6 w 35"/>
                <a:gd name="T37" fmla="*/ 6 h 51"/>
                <a:gd name="T38" fmla="*/ 14 w 35"/>
                <a:gd name="T39" fmla="*/ 1 h 51"/>
                <a:gd name="T40" fmla="*/ 22 w 35"/>
                <a:gd name="T41" fmla="*/ 0 h 51"/>
                <a:gd name="T42" fmla="*/ 28 w 35"/>
                <a:gd name="T43" fmla="*/ 3 h 51"/>
                <a:gd name="T44" fmla="*/ 32 w 35"/>
                <a:gd name="T45" fmla="*/ 10 h 51"/>
                <a:gd name="T46" fmla="*/ 6 w 35"/>
                <a:gd name="T47" fmla="*/ 34 h 51"/>
                <a:gd name="T48" fmla="*/ 9 w 35"/>
                <a:gd name="T49" fmla="*/ 40 h 51"/>
                <a:gd name="T50" fmla="*/ 13 w 35"/>
                <a:gd name="T51" fmla="*/ 44 h 51"/>
                <a:gd name="T52" fmla="*/ 17 w 35"/>
                <a:gd name="T53" fmla="*/ 45 h 51"/>
                <a:gd name="T54" fmla="*/ 25 w 35"/>
                <a:gd name="T55" fmla="*/ 43 h 51"/>
                <a:gd name="T56" fmla="*/ 27 w 35"/>
                <a:gd name="T57" fmla="*/ 38 h 51"/>
                <a:gd name="T58" fmla="*/ 27 w 35"/>
                <a:gd name="T59" fmla="*/ 29 h 51"/>
                <a:gd name="T60" fmla="*/ 22 w 35"/>
                <a:gd name="T61" fmla="*/ 24 h 51"/>
                <a:gd name="T62" fmla="*/ 17 w 35"/>
                <a:gd name="T63" fmla="*/ 23 h 51"/>
                <a:gd name="T64" fmla="*/ 10 w 35"/>
                <a:gd name="T65" fmla="*/ 27 h 51"/>
                <a:gd name="T66" fmla="*/ 6 w 35"/>
                <a:gd name="T67" fmla="*/ 3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51">
                  <a:moveTo>
                    <a:pt x="33" y="13"/>
                  </a:moveTo>
                  <a:lnTo>
                    <a:pt x="27" y="13"/>
                  </a:lnTo>
                  <a:lnTo>
                    <a:pt x="26" y="11"/>
                  </a:lnTo>
                  <a:lnTo>
                    <a:pt x="25" y="8"/>
                  </a:lnTo>
                  <a:lnTo>
                    <a:pt x="21" y="6"/>
                  </a:lnTo>
                  <a:lnTo>
                    <a:pt x="19" y="6"/>
                  </a:lnTo>
                  <a:lnTo>
                    <a:pt x="15" y="6"/>
                  </a:lnTo>
                  <a:lnTo>
                    <a:pt x="13" y="7"/>
                  </a:lnTo>
                  <a:lnTo>
                    <a:pt x="10" y="10"/>
                  </a:lnTo>
                  <a:lnTo>
                    <a:pt x="9" y="13"/>
                  </a:lnTo>
                  <a:lnTo>
                    <a:pt x="8" y="16"/>
                  </a:lnTo>
                  <a:lnTo>
                    <a:pt x="8" y="19"/>
                  </a:lnTo>
                  <a:lnTo>
                    <a:pt x="6" y="24"/>
                  </a:lnTo>
                  <a:lnTo>
                    <a:pt x="9" y="22"/>
                  </a:lnTo>
                  <a:lnTo>
                    <a:pt x="13" y="19"/>
                  </a:lnTo>
                  <a:lnTo>
                    <a:pt x="16" y="18"/>
                  </a:lnTo>
                  <a:lnTo>
                    <a:pt x="19" y="17"/>
                  </a:lnTo>
                  <a:lnTo>
                    <a:pt x="24" y="18"/>
                  </a:lnTo>
                  <a:lnTo>
                    <a:pt x="27" y="19"/>
                  </a:lnTo>
                  <a:lnTo>
                    <a:pt x="30" y="22"/>
                  </a:lnTo>
                  <a:lnTo>
                    <a:pt x="32" y="26"/>
                  </a:lnTo>
                  <a:lnTo>
                    <a:pt x="33" y="29"/>
                  </a:lnTo>
                  <a:lnTo>
                    <a:pt x="35" y="34"/>
                  </a:lnTo>
                  <a:lnTo>
                    <a:pt x="33" y="39"/>
                  </a:lnTo>
                  <a:lnTo>
                    <a:pt x="32" y="43"/>
                  </a:lnTo>
                  <a:lnTo>
                    <a:pt x="30" y="46"/>
                  </a:lnTo>
                  <a:lnTo>
                    <a:pt x="26" y="49"/>
                  </a:lnTo>
                  <a:lnTo>
                    <a:pt x="22" y="51"/>
                  </a:lnTo>
                  <a:lnTo>
                    <a:pt x="19" y="51"/>
                  </a:lnTo>
                  <a:lnTo>
                    <a:pt x="14" y="51"/>
                  </a:lnTo>
                  <a:lnTo>
                    <a:pt x="9" y="49"/>
                  </a:lnTo>
                  <a:lnTo>
                    <a:pt x="5" y="45"/>
                  </a:lnTo>
                  <a:lnTo>
                    <a:pt x="3" y="43"/>
                  </a:lnTo>
                  <a:lnTo>
                    <a:pt x="2" y="38"/>
                  </a:lnTo>
                  <a:lnTo>
                    <a:pt x="0" y="33"/>
                  </a:lnTo>
                  <a:lnTo>
                    <a:pt x="0" y="27"/>
                  </a:lnTo>
                  <a:lnTo>
                    <a:pt x="2" y="14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6" y="1"/>
                  </a:lnTo>
                  <a:lnTo>
                    <a:pt x="28" y="3"/>
                  </a:lnTo>
                  <a:lnTo>
                    <a:pt x="31" y="6"/>
                  </a:lnTo>
                  <a:lnTo>
                    <a:pt x="32" y="10"/>
                  </a:lnTo>
                  <a:lnTo>
                    <a:pt x="33" y="13"/>
                  </a:lnTo>
                  <a:close/>
                  <a:moveTo>
                    <a:pt x="6" y="34"/>
                  </a:moveTo>
                  <a:lnTo>
                    <a:pt x="8" y="37"/>
                  </a:lnTo>
                  <a:lnTo>
                    <a:pt x="9" y="40"/>
                  </a:lnTo>
                  <a:lnTo>
                    <a:pt x="10" y="43"/>
                  </a:lnTo>
                  <a:lnTo>
                    <a:pt x="13" y="44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1" y="45"/>
                  </a:lnTo>
                  <a:lnTo>
                    <a:pt x="25" y="43"/>
                  </a:lnTo>
                  <a:lnTo>
                    <a:pt x="26" y="40"/>
                  </a:lnTo>
                  <a:lnTo>
                    <a:pt x="27" y="38"/>
                  </a:lnTo>
                  <a:lnTo>
                    <a:pt x="27" y="34"/>
                  </a:lnTo>
                  <a:lnTo>
                    <a:pt x="27" y="29"/>
                  </a:lnTo>
                  <a:lnTo>
                    <a:pt x="25" y="27"/>
                  </a:lnTo>
                  <a:lnTo>
                    <a:pt x="22" y="24"/>
                  </a:lnTo>
                  <a:lnTo>
                    <a:pt x="20" y="24"/>
                  </a:lnTo>
                  <a:lnTo>
                    <a:pt x="17" y="23"/>
                  </a:lnTo>
                  <a:lnTo>
                    <a:pt x="14" y="24"/>
                  </a:lnTo>
                  <a:lnTo>
                    <a:pt x="10" y="27"/>
                  </a:lnTo>
                  <a:lnTo>
                    <a:pt x="8" y="29"/>
                  </a:lnTo>
                  <a:lnTo>
                    <a:pt x="6" y="3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53"/>
            <p:cNvSpPr>
              <a:spLocks/>
            </p:cNvSpPr>
            <p:nvPr/>
          </p:nvSpPr>
          <p:spPr bwMode="auto">
            <a:xfrm>
              <a:off x="1907" y="943"/>
              <a:ext cx="18" cy="50"/>
            </a:xfrm>
            <a:custGeom>
              <a:avLst/>
              <a:gdLst>
                <a:gd name="T0" fmla="*/ 18 w 18"/>
                <a:gd name="T1" fmla="*/ 50 h 50"/>
                <a:gd name="T2" fmla="*/ 12 w 18"/>
                <a:gd name="T3" fmla="*/ 50 h 50"/>
                <a:gd name="T4" fmla="*/ 12 w 18"/>
                <a:gd name="T5" fmla="*/ 11 h 50"/>
                <a:gd name="T6" fmla="*/ 9 w 18"/>
                <a:gd name="T7" fmla="*/ 13 h 50"/>
                <a:gd name="T8" fmla="*/ 6 w 18"/>
                <a:gd name="T9" fmla="*/ 16 h 50"/>
                <a:gd name="T10" fmla="*/ 3 w 18"/>
                <a:gd name="T11" fmla="*/ 17 h 50"/>
                <a:gd name="T12" fmla="*/ 0 w 18"/>
                <a:gd name="T13" fmla="*/ 18 h 50"/>
                <a:gd name="T14" fmla="*/ 0 w 18"/>
                <a:gd name="T15" fmla="*/ 12 h 50"/>
                <a:gd name="T16" fmla="*/ 5 w 18"/>
                <a:gd name="T17" fmla="*/ 10 h 50"/>
                <a:gd name="T18" fmla="*/ 9 w 18"/>
                <a:gd name="T19" fmla="*/ 7 h 50"/>
                <a:gd name="T20" fmla="*/ 12 w 18"/>
                <a:gd name="T21" fmla="*/ 3 h 50"/>
                <a:gd name="T22" fmla="*/ 14 w 18"/>
                <a:gd name="T23" fmla="*/ 0 h 50"/>
                <a:gd name="T24" fmla="*/ 18 w 18"/>
                <a:gd name="T25" fmla="*/ 0 h 50"/>
                <a:gd name="T26" fmla="*/ 18 w 18"/>
                <a:gd name="T2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50">
                  <a:moveTo>
                    <a:pt x="18" y="50"/>
                  </a:moveTo>
                  <a:lnTo>
                    <a:pt x="12" y="50"/>
                  </a:lnTo>
                  <a:lnTo>
                    <a:pt x="12" y="11"/>
                  </a:lnTo>
                  <a:lnTo>
                    <a:pt x="9" y="13"/>
                  </a:lnTo>
                  <a:lnTo>
                    <a:pt x="6" y="16"/>
                  </a:lnTo>
                  <a:lnTo>
                    <a:pt x="3" y="17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5" y="10"/>
                  </a:lnTo>
                  <a:lnTo>
                    <a:pt x="9" y="7"/>
                  </a:lnTo>
                  <a:lnTo>
                    <a:pt x="12" y="3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18" y="5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54"/>
            <p:cNvSpPr>
              <a:spLocks noEditPoints="1"/>
            </p:cNvSpPr>
            <p:nvPr/>
          </p:nvSpPr>
          <p:spPr bwMode="auto">
            <a:xfrm>
              <a:off x="1942" y="943"/>
              <a:ext cx="33" cy="51"/>
            </a:xfrm>
            <a:custGeom>
              <a:avLst/>
              <a:gdLst>
                <a:gd name="T0" fmla="*/ 8 w 33"/>
                <a:gd name="T1" fmla="*/ 38 h 51"/>
                <a:gd name="T2" fmla="*/ 10 w 33"/>
                <a:gd name="T3" fmla="*/ 44 h 51"/>
                <a:gd name="T4" fmla="*/ 15 w 33"/>
                <a:gd name="T5" fmla="*/ 45 h 51"/>
                <a:gd name="T6" fmla="*/ 20 w 33"/>
                <a:gd name="T7" fmla="*/ 44 h 51"/>
                <a:gd name="T8" fmla="*/ 24 w 33"/>
                <a:gd name="T9" fmla="*/ 41 h 51"/>
                <a:gd name="T10" fmla="*/ 26 w 33"/>
                <a:gd name="T11" fmla="*/ 35 h 51"/>
                <a:gd name="T12" fmla="*/ 26 w 33"/>
                <a:gd name="T13" fmla="*/ 28 h 51"/>
                <a:gd name="T14" fmla="*/ 26 w 33"/>
                <a:gd name="T15" fmla="*/ 27 h 51"/>
                <a:gd name="T16" fmla="*/ 21 w 33"/>
                <a:gd name="T17" fmla="*/ 32 h 51"/>
                <a:gd name="T18" fmla="*/ 15 w 33"/>
                <a:gd name="T19" fmla="*/ 34 h 51"/>
                <a:gd name="T20" fmla="*/ 8 w 33"/>
                <a:gd name="T21" fmla="*/ 32 h 51"/>
                <a:gd name="T22" fmla="*/ 1 w 33"/>
                <a:gd name="T23" fmla="*/ 26 h 51"/>
                <a:gd name="T24" fmla="*/ 0 w 33"/>
                <a:gd name="T25" fmla="*/ 17 h 51"/>
                <a:gd name="T26" fmla="*/ 1 w 33"/>
                <a:gd name="T27" fmla="*/ 8 h 51"/>
                <a:gd name="T28" fmla="*/ 8 w 33"/>
                <a:gd name="T29" fmla="*/ 2 h 51"/>
                <a:gd name="T30" fmla="*/ 16 w 33"/>
                <a:gd name="T31" fmla="*/ 0 h 51"/>
                <a:gd name="T32" fmla="*/ 25 w 33"/>
                <a:gd name="T33" fmla="*/ 2 h 51"/>
                <a:gd name="T34" fmla="*/ 31 w 33"/>
                <a:gd name="T35" fmla="*/ 10 h 51"/>
                <a:gd name="T36" fmla="*/ 32 w 33"/>
                <a:gd name="T37" fmla="*/ 18 h 51"/>
                <a:gd name="T38" fmla="*/ 32 w 33"/>
                <a:gd name="T39" fmla="*/ 30 h 51"/>
                <a:gd name="T40" fmla="*/ 31 w 33"/>
                <a:gd name="T41" fmla="*/ 40 h 51"/>
                <a:gd name="T42" fmla="*/ 25 w 33"/>
                <a:gd name="T43" fmla="*/ 49 h 51"/>
                <a:gd name="T44" fmla="*/ 15 w 33"/>
                <a:gd name="T45" fmla="*/ 51 h 51"/>
                <a:gd name="T46" fmla="*/ 8 w 33"/>
                <a:gd name="T47" fmla="*/ 50 h 51"/>
                <a:gd name="T48" fmla="*/ 3 w 33"/>
                <a:gd name="T49" fmla="*/ 45 h 51"/>
                <a:gd name="T50" fmla="*/ 0 w 33"/>
                <a:gd name="T51" fmla="*/ 38 h 51"/>
                <a:gd name="T52" fmla="*/ 26 w 33"/>
                <a:gd name="T53" fmla="*/ 12 h 51"/>
                <a:gd name="T54" fmla="*/ 21 w 33"/>
                <a:gd name="T55" fmla="*/ 6 h 51"/>
                <a:gd name="T56" fmla="*/ 12 w 33"/>
                <a:gd name="T57" fmla="*/ 7 h 51"/>
                <a:gd name="T58" fmla="*/ 8 w 33"/>
                <a:gd name="T59" fmla="*/ 13 h 51"/>
                <a:gd name="T60" fmla="*/ 8 w 33"/>
                <a:gd name="T61" fmla="*/ 22 h 51"/>
                <a:gd name="T62" fmla="*/ 12 w 33"/>
                <a:gd name="T63" fmla="*/ 27 h 51"/>
                <a:gd name="T64" fmla="*/ 20 w 33"/>
                <a:gd name="T65" fmla="*/ 27 h 51"/>
                <a:gd name="T66" fmla="*/ 25 w 33"/>
                <a:gd name="T67" fmla="*/ 23 h 51"/>
                <a:gd name="T68" fmla="*/ 26 w 33"/>
                <a:gd name="T69" fmla="*/ 1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" h="51">
                  <a:moveTo>
                    <a:pt x="0" y="38"/>
                  </a:moveTo>
                  <a:lnTo>
                    <a:pt x="8" y="38"/>
                  </a:lnTo>
                  <a:lnTo>
                    <a:pt x="8" y="41"/>
                  </a:lnTo>
                  <a:lnTo>
                    <a:pt x="10" y="44"/>
                  </a:lnTo>
                  <a:lnTo>
                    <a:pt x="12" y="45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4"/>
                  </a:lnTo>
                  <a:lnTo>
                    <a:pt x="22" y="43"/>
                  </a:lnTo>
                  <a:lnTo>
                    <a:pt x="24" y="41"/>
                  </a:lnTo>
                  <a:lnTo>
                    <a:pt x="25" y="39"/>
                  </a:lnTo>
                  <a:lnTo>
                    <a:pt x="26" y="35"/>
                  </a:lnTo>
                  <a:lnTo>
                    <a:pt x="26" y="32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27"/>
                  </a:lnTo>
                  <a:lnTo>
                    <a:pt x="24" y="29"/>
                  </a:lnTo>
                  <a:lnTo>
                    <a:pt x="21" y="32"/>
                  </a:lnTo>
                  <a:lnTo>
                    <a:pt x="17" y="33"/>
                  </a:lnTo>
                  <a:lnTo>
                    <a:pt x="15" y="34"/>
                  </a:lnTo>
                  <a:lnTo>
                    <a:pt x="10" y="33"/>
                  </a:lnTo>
                  <a:lnTo>
                    <a:pt x="8" y="32"/>
                  </a:lnTo>
                  <a:lnTo>
                    <a:pt x="4" y="29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0" y="12"/>
                  </a:lnTo>
                  <a:lnTo>
                    <a:pt x="1" y="8"/>
                  </a:lnTo>
                  <a:lnTo>
                    <a:pt x="4" y="5"/>
                  </a:lnTo>
                  <a:lnTo>
                    <a:pt x="8" y="2"/>
                  </a:lnTo>
                  <a:lnTo>
                    <a:pt x="11" y="1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5" y="2"/>
                  </a:lnTo>
                  <a:lnTo>
                    <a:pt x="28" y="6"/>
                  </a:lnTo>
                  <a:lnTo>
                    <a:pt x="31" y="10"/>
                  </a:lnTo>
                  <a:lnTo>
                    <a:pt x="32" y="13"/>
                  </a:lnTo>
                  <a:lnTo>
                    <a:pt x="32" y="18"/>
                  </a:lnTo>
                  <a:lnTo>
                    <a:pt x="33" y="24"/>
                  </a:lnTo>
                  <a:lnTo>
                    <a:pt x="32" y="30"/>
                  </a:lnTo>
                  <a:lnTo>
                    <a:pt x="32" y="35"/>
                  </a:lnTo>
                  <a:lnTo>
                    <a:pt x="31" y="40"/>
                  </a:lnTo>
                  <a:lnTo>
                    <a:pt x="28" y="45"/>
                  </a:lnTo>
                  <a:lnTo>
                    <a:pt x="25" y="49"/>
                  </a:lnTo>
                  <a:lnTo>
                    <a:pt x="20" y="50"/>
                  </a:lnTo>
                  <a:lnTo>
                    <a:pt x="15" y="51"/>
                  </a:lnTo>
                  <a:lnTo>
                    <a:pt x="11" y="51"/>
                  </a:lnTo>
                  <a:lnTo>
                    <a:pt x="8" y="50"/>
                  </a:lnTo>
                  <a:lnTo>
                    <a:pt x="5" y="48"/>
                  </a:lnTo>
                  <a:lnTo>
                    <a:pt x="3" y="45"/>
                  </a:lnTo>
                  <a:lnTo>
                    <a:pt x="1" y="41"/>
                  </a:lnTo>
                  <a:lnTo>
                    <a:pt x="0" y="38"/>
                  </a:lnTo>
                  <a:close/>
                  <a:moveTo>
                    <a:pt x="26" y="17"/>
                  </a:moveTo>
                  <a:lnTo>
                    <a:pt x="26" y="12"/>
                  </a:lnTo>
                  <a:lnTo>
                    <a:pt x="24" y="8"/>
                  </a:lnTo>
                  <a:lnTo>
                    <a:pt x="21" y="6"/>
                  </a:lnTo>
                  <a:lnTo>
                    <a:pt x="16" y="6"/>
                  </a:lnTo>
                  <a:lnTo>
                    <a:pt x="12" y="7"/>
                  </a:lnTo>
                  <a:lnTo>
                    <a:pt x="9" y="10"/>
                  </a:lnTo>
                  <a:lnTo>
                    <a:pt x="8" y="13"/>
                  </a:lnTo>
                  <a:lnTo>
                    <a:pt x="6" y="17"/>
                  </a:lnTo>
                  <a:lnTo>
                    <a:pt x="8" y="22"/>
                  </a:lnTo>
                  <a:lnTo>
                    <a:pt x="9" y="26"/>
                  </a:lnTo>
                  <a:lnTo>
                    <a:pt x="12" y="27"/>
                  </a:lnTo>
                  <a:lnTo>
                    <a:pt x="16" y="28"/>
                  </a:lnTo>
                  <a:lnTo>
                    <a:pt x="20" y="27"/>
                  </a:lnTo>
                  <a:lnTo>
                    <a:pt x="24" y="26"/>
                  </a:lnTo>
                  <a:lnTo>
                    <a:pt x="25" y="23"/>
                  </a:lnTo>
                  <a:lnTo>
                    <a:pt x="26" y="21"/>
                  </a:lnTo>
                  <a:lnTo>
                    <a:pt x="26" y="1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55"/>
            <p:cNvSpPr>
              <a:spLocks noEditPoints="1"/>
            </p:cNvSpPr>
            <p:nvPr/>
          </p:nvSpPr>
          <p:spPr bwMode="auto">
            <a:xfrm>
              <a:off x="1984" y="956"/>
              <a:ext cx="7" cy="37"/>
            </a:xfrm>
            <a:custGeom>
              <a:avLst/>
              <a:gdLst>
                <a:gd name="T0" fmla="*/ 0 w 7"/>
                <a:gd name="T1" fmla="*/ 8 h 37"/>
                <a:gd name="T2" fmla="*/ 0 w 7"/>
                <a:gd name="T3" fmla="*/ 0 h 37"/>
                <a:gd name="T4" fmla="*/ 7 w 7"/>
                <a:gd name="T5" fmla="*/ 0 h 37"/>
                <a:gd name="T6" fmla="*/ 7 w 7"/>
                <a:gd name="T7" fmla="*/ 8 h 37"/>
                <a:gd name="T8" fmla="*/ 0 w 7"/>
                <a:gd name="T9" fmla="*/ 8 h 37"/>
                <a:gd name="T10" fmla="*/ 0 w 7"/>
                <a:gd name="T11" fmla="*/ 37 h 37"/>
                <a:gd name="T12" fmla="*/ 0 w 7"/>
                <a:gd name="T13" fmla="*/ 31 h 37"/>
                <a:gd name="T14" fmla="*/ 7 w 7"/>
                <a:gd name="T15" fmla="*/ 31 h 37"/>
                <a:gd name="T16" fmla="*/ 7 w 7"/>
                <a:gd name="T17" fmla="*/ 37 h 37"/>
                <a:gd name="T18" fmla="*/ 0 w 7"/>
                <a:gd name="T1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37">
                  <a:moveTo>
                    <a:pt x="0" y="8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8"/>
                  </a:lnTo>
                  <a:lnTo>
                    <a:pt x="0" y="8"/>
                  </a:lnTo>
                  <a:close/>
                  <a:moveTo>
                    <a:pt x="0" y="37"/>
                  </a:moveTo>
                  <a:lnTo>
                    <a:pt x="0" y="31"/>
                  </a:lnTo>
                  <a:lnTo>
                    <a:pt x="7" y="31"/>
                  </a:lnTo>
                  <a:lnTo>
                    <a:pt x="7" y="37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56"/>
            <p:cNvSpPr>
              <a:spLocks/>
            </p:cNvSpPr>
            <p:nvPr/>
          </p:nvSpPr>
          <p:spPr bwMode="auto">
            <a:xfrm>
              <a:off x="2001" y="944"/>
              <a:ext cx="33" cy="50"/>
            </a:xfrm>
            <a:custGeom>
              <a:avLst/>
              <a:gdLst>
                <a:gd name="T0" fmla="*/ 0 w 33"/>
                <a:gd name="T1" fmla="*/ 37 h 50"/>
                <a:gd name="T2" fmla="*/ 6 w 33"/>
                <a:gd name="T3" fmla="*/ 36 h 50"/>
                <a:gd name="T4" fmla="*/ 7 w 33"/>
                <a:gd name="T5" fmla="*/ 39 h 50"/>
                <a:gd name="T6" fmla="*/ 10 w 33"/>
                <a:gd name="T7" fmla="*/ 42 h 50"/>
                <a:gd name="T8" fmla="*/ 12 w 33"/>
                <a:gd name="T9" fmla="*/ 44 h 50"/>
                <a:gd name="T10" fmla="*/ 16 w 33"/>
                <a:gd name="T11" fmla="*/ 44 h 50"/>
                <a:gd name="T12" fmla="*/ 18 w 33"/>
                <a:gd name="T13" fmla="*/ 44 h 50"/>
                <a:gd name="T14" fmla="*/ 21 w 33"/>
                <a:gd name="T15" fmla="*/ 43 h 50"/>
                <a:gd name="T16" fmla="*/ 23 w 33"/>
                <a:gd name="T17" fmla="*/ 42 h 50"/>
                <a:gd name="T18" fmla="*/ 26 w 33"/>
                <a:gd name="T19" fmla="*/ 38 h 50"/>
                <a:gd name="T20" fmla="*/ 26 w 33"/>
                <a:gd name="T21" fmla="*/ 33 h 50"/>
                <a:gd name="T22" fmla="*/ 26 w 33"/>
                <a:gd name="T23" fmla="*/ 28 h 50"/>
                <a:gd name="T24" fmla="*/ 23 w 33"/>
                <a:gd name="T25" fmla="*/ 25 h 50"/>
                <a:gd name="T26" fmla="*/ 21 w 33"/>
                <a:gd name="T27" fmla="*/ 23 h 50"/>
                <a:gd name="T28" fmla="*/ 18 w 33"/>
                <a:gd name="T29" fmla="*/ 22 h 50"/>
                <a:gd name="T30" fmla="*/ 16 w 33"/>
                <a:gd name="T31" fmla="*/ 22 h 50"/>
                <a:gd name="T32" fmla="*/ 12 w 33"/>
                <a:gd name="T33" fmla="*/ 22 h 50"/>
                <a:gd name="T34" fmla="*/ 10 w 33"/>
                <a:gd name="T35" fmla="*/ 23 h 50"/>
                <a:gd name="T36" fmla="*/ 9 w 33"/>
                <a:gd name="T37" fmla="*/ 25 h 50"/>
                <a:gd name="T38" fmla="*/ 7 w 33"/>
                <a:gd name="T39" fmla="*/ 26 h 50"/>
                <a:gd name="T40" fmla="*/ 0 w 33"/>
                <a:gd name="T41" fmla="*/ 26 h 50"/>
                <a:gd name="T42" fmla="*/ 5 w 33"/>
                <a:gd name="T43" fmla="*/ 0 h 50"/>
                <a:gd name="T44" fmla="*/ 29 w 33"/>
                <a:gd name="T45" fmla="*/ 0 h 50"/>
                <a:gd name="T46" fmla="*/ 29 w 33"/>
                <a:gd name="T47" fmla="*/ 6 h 50"/>
                <a:gd name="T48" fmla="*/ 11 w 33"/>
                <a:gd name="T49" fmla="*/ 6 h 50"/>
                <a:gd name="T50" fmla="*/ 9 w 33"/>
                <a:gd name="T51" fmla="*/ 20 h 50"/>
                <a:gd name="T52" fmla="*/ 12 w 33"/>
                <a:gd name="T53" fmla="*/ 17 h 50"/>
                <a:gd name="T54" fmla="*/ 17 w 33"/>
                <a:gd name="T55" fmla="*/ 16 h 50"/>
                <a:gd name="T56" fmla="*/ 22 w 33"/>
                <a:gd name="T57" fmla="*/ 16 h 50"/>
                <a:gd name="T58" fmla="*/ 25 w 33"/>
                <a:gd name="T59" fmla="*/ 18 h 50"/>
                <a:gd name="T60" fmla="*/ 28 w 33"/>
                <a:gd name="T61" fmla="*/ 21 h 50"/>
                <a:gd name="T62" fmla="*/ 31 w 33"/>
                <a:gd name="T63" fmla="*/ 23 h 50"/>
                <a:gd name="T64" fmla="*/ 32 w 33"/>
                <a:gd name="T65" fmla="*/ 28 h 50"/>
                <a:gd name="T66" fmla="*/ 33 w 33"/>
                <a:gd name="T67" fmla="*/ 32 h 50"/>
                <a:gd name="T68" fmla="*/ 32 w 33"/>
                <a:gd name="T69" fmla="*/ 37 h 50"/>
                <a:gd name="T70" fmla="*/ 31 w 33"/>
                <a:gd name="T71" fmla="*/ 40 h 50"/>
                <a:gd name="T72" fmla="*/ 28 w 33"/>
                <a:gd name="T73" fmla="*/ 44 h 50"/>
                <a:gd name="T74" fmla="*/ 25 w 33"/>
                <a:gd name="T75" fmla="*/ 48 h 50"/>
                <a:gd name="T76" fmla="*/ 21 w 33"/>
                <a:gd name="T77" fmla="*/ 50 h 50"/>
                <a:gd name="T78" fmla="*/ 16 w 33"/>
                <a:gd name="T79" fmla="*/ 50 h 50"/>
                <a:gd name="T80" fmla="*/ 11 w 33"/>
                <a:gd name="T81" fmla="*/ 50 h 50"/>
                <a:gd name="T82" fmla="*/ 7 w 33"/>
                <a:gd name="T83" fmla="*/ 49 h 50"/>
                <a:gd name="T84" fmla="*/ 5 w 33"/>
                <a:gd name="T85" fmla="*/ 47 h 50"/>
                <a:gd name="T86" fmla="*/ 3 w 33"/>
                <a:gd name="T87" fmla="*/ 44 h 50"/>
                <a:gd name="T88" fmla="*/ 0 w 33"/>
                <a:gd name="T89" fmla="*/ 40 h 50"/>
                <a:gd name="T90" fmla="*/ 0 w 33"/>
                <a:gd name="T91" fmla="*/ 3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" h="50">
                  <a:moveTo>
                    <a:pt x="0" y="37"/>
                  </a:moveTo>
                  <a:lnTo>
                    <a:pt x="6" y="36"/>
                  </a:lnTo>
                  <a:lnTo>
                    <a:pt x="7" y="39"/>
                  </a:lnTo>
                  <a:lnTo>
                    <a:pt x="10" y="42"/>
                  </a:lnTo>
                  <a:lnTo>
                    <a:pt x="12" y="44"/>
                  </a:lnTo>
                  <a:lnTo>
                    <a:pt x="16" y="44"/>
                  </a:lnTo>
                  <a:lnTo>
                    <a:pt x="18" y="44"/>
                  </a:lnTo>
                  <a:lnTo>
                    <a:pt x="21" y="43"/>
                  </a:lnTo>
                  <a:lnTo>
                    <a:pt x="23" y="42"/>
                  </a:lnTo>
                  <a:lnTo>
                    <a:pt x="26" y="38"/>
                  </a:lnTo>
                  <a:lnTo>
                    <a:pt x="26" y="33"/>
                  </a:lnTo>
                  <a:lnTo>
                    <a:pt x="26" y="28"/>
                  </a:lnTo>
                  <a:lnTo>
                    <a:pt x="23" y="25"/>
                  </a:lnTo>
                  <a:lnTo>
                    <a:pt x="21" y="23"/>
                  </a:lnTo>
                  <a:lnTo>
                    <a:pt x="18" y="22"/>
                  </a:lnTo>
                  <a:lnTo>
                    <a:pt x="16" y="22"/>
                  </a:lnTo>
                  <a:lnTo>
                    <a:pt x="12" y="22"/>
                  </a:lnTo>
                  <a:lnTo>
                    <a:pt x="10" y="23"/>
                  </a:lnTo>
                  <a:lnTo>
                    <a:pt x="9" y="25"/>
                  </a:lnTo>
                  <a:lnTo>
                    <a:pt x="7" y="26"/>
                  </a:lnTo>
                  <a:lnTo>
                    <a:pt x="0" y="26"/>
                  </a:lnTo>
                  <a:lnTo>
                    <a:pt x="5" y="0"/>
                  </a:lnTo>
                  <a:lnTo>
                    <a:pt x="29" y="0"/>
                  </a:lnTo>
                  <a:lnTo>
                    <a:pt x="29" y="6"/>
                  </a:lnTo>
                  <a:lnTo>
                    <a:pt x="11" y="6"/>
                  </a:lnTo>
                  <a:lnTo>
                    <a:pt x="9" y="20"/>
                  </a:lnTo>
                  <a:lnTo>
                    <a:pt x="12" y="17"/>
                  </a:lnTo>
                  <a:lnTo>
                    <a:pt x="17" y="16"/>
                  </a:lnTo>
                  <a:lnTo>
                    <a:pt x="22" y="16"/>
                  </a:lnTo>
                  <a:lnTo>
                    <a:pt x="25" y="18"/>
                  </a:lnTo>
                  <a:lnTo>
                    <a:pt x="28" y="21"/>
                  </a:lnTo>
                  <a:lnTo>
                    <a:pt x="31" y="23"/>
                  </a:lnTo>
                  <a:lnTo>
                    <a:pt x="32" y="28"/>
                  </a:lnTo>
                  <a:lnTo>
                    <a:pt x="33" y="32"/>
                  </a:lnTo>
                  <a:lnTo>
                    <a:pt x="32" y="37"/>
                  </a:lnTo>
                  <a:lnTo>
                    <a:pt x="31" y="40"/>
                  </a:lnTo>
                  <a:lnTo>
                    <a:pt x="28" y="44"/>
                  </a:lnTo>
                  <a:lnTo>
                    <a:pt x="25" y="48"/>
                  </a:lnTo>
                  <a:lnTo>
                    <a:pt x="21" y="50"/>
                  </a:lnTo>
                  <a:lnTo>
                    <a:pt x="16" y="50"/>
                  </a:lnTo>
                  <a:lnTo>
                    <a:pt x="11" y="50"/>
                  </a:lnTo>
                  <a:lnTo>
                    <a:pt x="7" y="49"/>
                  </a:lnTo>
                  <a:lnTo>
                    <a:pt x="5" y="47"/>
                  </a:lnTo>
                  <a:lnTo>
                    <a:pt x="3" y="44"/>
                  </a:lnTo>
                  <a:lnTo>
                    <a:pt x="0" y="4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57"/>
            <p:cNvSpPr>
              <a:spLocks noEditPoints="1"/>
            </p:cNvSpPr>
            <p:nvPr/>
          </p:nvSpPr>
          <p:spPr bwMode="auto">
            <a:xfrm>
              <a:off x="2038" y="944"/>
              <a:ext cx="34" cy="49"/>
            </a:xfrm>
            <a:custGeom>
              <a:avLst/>
              <a:gdLst>
                <a:gd name="T0" fmla="*/ 22 w 34"/>
                <a:gd name="T1" fmla="*/ 49 h 49"/>
                <a:gd name="T2" fmla="*/ 22 w 34"/>
                <a:gd name="T3" fmla="*/ 38 h 49"/>
                <a:gd name="T4" fmla="*/ 0 w 34"/>
                <a:gd name="T5" fmla="*/ 38 h 49"/>
                <a:gd name="T6" fmla="*/ 0 w 34"/>
                <a:gd name="T7" fmla="*/ 31 h 49"/>
                <a:gd name="T8" fmla="*/ 23 w 34"/>
                <a:gd name="T9" fmla="*/ 0 h 49"/>
                <a:gd name="T10" fmla="*/ 29 w 34"/>
                <a:gd name="T11" fmla="*/ 0 h 49"/>
                <a:gd name="T12" fmla="*/ 29 w 34"/>
                <a:gd name="T13" fmla="*/ 31 h 49"/>
                <a:gd name="T14" fmla="*/ 34 w 34"/>
                <a:gd name="T15" fmla="*/ 31 h 49"/>
                <a:gd name="T16" fmla="*/ 34 w 34"/>
                <a:gd name="T17" fmla="*/ 38 h 49"/>
                <a:gd name="T18" fmla="*/ 29 w 34"/>
                <a:gd name="T19" fmla="*/ 38 h 49"/>
                <a:gd name="T20" fmla="*/ 29 w 34"/>
                <a:gd name="T21" fmla="*/ 49 h 49"/>
                <a:gd name="T22" fmla="*/ 22 w 34"/>
                <a:gd name="T23" fmla="*/ 49 h 49"/>
                <a:gd name="T24" fmla="*/ 22 w 34"/>
                <a:gd name="T25" fmla="*/ 31 h 49"/>
                <a:gd name="T26" fmla="*/ 22 w 34"/>
                <a:gd name="T27" fmla="*/ 12 h 49"/>
                <a:gd name="T28" fmla="*/ 7 w 34"/>
                <a:gd name="T29" fmla="*/ 31 h 49"/>
                <a:gd name="T30" fmla="*/ 22 w 34"/>
                <a:gd name="T31" fmla="*/ 3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" h="49">
                  <a:moveTo>
                    <a:pt x="22" y="49"/>
                  </a:moveTo>
                  <a:lnTo>
                    <a:pt x="22" y="38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29" y="31"/>
                  </a:lnTo>
                  <a:lnTo>
                    <a:pt x="34" y="31"/>
                  </a:lnTo>
                  <a:lnTo>
                    <a:pt x="34" y="38"/>
                  </a:lnTo>
                  <a:lnTo>
                    <a:pt x="29" y="38"/>
                  </a:lnTo>
                  <a:lnTo>
                    <a:pt x="29" y="49"/>
                  </a:lnTo>
                  <a:lnTo>
                    <a:pt x="22" y="49"/>
                  </a:lnTo>
                  <a:close/>
                  <a:moveTo>
                    <a:pt x="22" y="31"/>
                  </a:moveTo>
                  <a:lnTo>
                    <a:pt x="22" y="12"/>
                  </a:lnTo>
                  <a:lnTo>
                    <a:pt x="7" y="31"/>
                  </a:lnTo>
                  <a:lnTo>
                    <a:pt x="22" y="3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58"/>
            <p:cNvSpPr>
              <a:spLocks noEditPoints="1"/>
            </p:cNvSpPr>
            <p:nvPr/>
          </p:nvSpPr>
          <p:spPr bwMode="auto">
            <a:xfrm>
              <a:off x="2082" y="956"/>
              <a:ext cx="7" cy="37"/>
            </a:xfrm>
            <a:custGeom>
              <a:avLst/>
              <a:gdLst>
                <a:gd name="T0" fmla="*/ 0 w 7"/>
                <a:gd name="T1" fmla="*/ 8 h 37"/>
                <a:gd name="T2" fmla="*/ 0 w 7"/>
                <a:gd name="T3" fmla="*/ 0 h 37"/>
                <a:gd name="T4" fmla="*/ 7 w 7"/>
                <a:gd name="T5" fmla="*/ 0 h 37"/>
                <a:gd name="T6" fmla="*/ 7 w 7"/>
                <a:gd name="T7" fmla="*/ 8 h 37"/>
                <a:gd name="T8" fmla="*/ 0 w 7"/>
                <a:gd name="T9" fmla="*/ 8 h 37"/>
                <a:gd name="T10" fmla="*/ 0 w 7"/>
                <a:gd name="T11" fmla="*/ 37 h 37"/>
                <a:gd name="T12" fmla="*/ 0 w 7"/>
                <a:gd name="T13" fmla="*/ 31 h 37"/>
                <a:gd name="T14" fmla="*/ 7 w 7"/>
                <a:gd name="T15" fmla="*/ 31 h 37"/>
                <a:gd name="T16" fmla="*/ 7 w 7"/>
                <a:gd name="T17" fmla="*/ 37 h 37"/>
                <a:gd name="T18" fmla="*/ 0 w 7"/>
                <a:gd name="T1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37">
                  <a:moveTo>
                    <a:pt x="0" y="8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8"/>
                  </a:lnTo>
                  <a:lnTo>
                    <a:pt x="0" y="8"/>
                  </a:lnTo>
                  <a:close/>
                  <a:moveTo>
                    <a:pt x="0" y="37"/>
                  </a:moveTo>
                  <a:lnTo>
                    <a:pt x="0" y="31"/>
                  </a:lnTo>
                  <a:lnTo>
                    <a:pt x="7" y="31"/>
                  </a:lnTo>
                  <a:lnTo>
                    <a:pt x="7" y="37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59"/>
            <p:cNvSpPr>
              <a:spLocks noEditPoints="1"/>
            </p:cNvSpPr>
            <p:nvPr/>
          </p:nvSpPr>
          <p:spPr bwMode="auto">
            <a:xfrm>
              <a:off x="2098" y="943"/>
              <a:ext cx="33" cy="51"/>
            </a:xfrm>
            <a:custGeom>
              <a:avLst/>
              <a:gdLst>
                <a:gd name="T0" fmla="*/ 0 w 33"/>
                <a:gd name="T1" fmla="*/ 26 h 51"/>
                <a:gd name="T2" fmla="*/ 1 w 33"/>
                <a:gd name="T3" fmla="*/ 21 h 51"/>
                <a:gd name="T4" fmla="*/ 1 w 33"/>
                <a:gd name="T5" fmla="*/ 16 h 51"/>
                <a:gd name="T6" fmla="*/ 2 w 33"/>
                <a:gd name="T7" fmla="*/ 11 h 51"/>
                <a:gd name="T8" fmla="*/ 5 w 33"/>
                <a:gd name="T9" fmla="*/ 6 h 51"/>
                <a:gd name="T10" fmla="*/ 7 w 33"/>
                <a:gd name="T11" fmla="*/ 2 h 51"/>
                <a:gd name="T12" fmla="*/ 12 w 33"/>
                <a:gd name="T13" fmla="*/ 1 h 51"/>
                <a:gd name="T14" fmla="*/ 17 w 33"/>
                <a:gd name="T15" fmla="*/ 0 h 51"/>
                <a:gd name="T16" fmla="*/ 21 w 33"/>
                <a:gd name="T17" fmla="*/ 0 h 51"/>
                <a:gd name="T18" fmla="*/ 24 w 33"/>
                <a:gd name="T19" fmla="*/ 1 h 51"/>
                <a:gd name="T20" fmla="*/ 27 w 33"/>
                <a:gd name="T21" fmla="*/ 3 h 51"/>
                <a:gd name="T22" fmla="*/ 29 w 33"/>
                <a:gd name="T23" fmla="*/ 6 h 51"/>
                <a:gd name="T24" fmla="*/ 31 w 33"/>
                <a:gd name="T25" fmla="*/ 10 h 51"/>
                <a:gd name="T26" fmla="*/ 32 w 33"/>
                <a:gd name="T27" fmla="*/ 13 h 51"/>
                <a:gd name="T28" fmla="*/ 33 w 33"/>
                <a:gd name="T29" fmla="*/ 19 h 51"/>
                <a:gd name="T30" fmla="*/ 33 w 33"/>
                <a:gd name="T31" fmla="*/ 26 h 51"/>
                <a:gd name="T32" fmla="*/ 33 w 33"/>
                <a:gd name="T33" fmla="*/ 32 h 51"/>
                <a:gd name="T34" fmla="*/ 33 w 33"/>
                <a:gd name="T35" fmla="*/ 37 h 51"/>
                <a:gd name="T36" fmla="*/ 32 w 33"/>
                <a:gd name="T37" fmla="*/ 40 h 51"/>
                <a:gd name="T38" fmla="*/ 29 w 33"/>
                <a:gd name="T39" fmla="*/ 45 h 51"/>
                <a:gd name="T40" fmla="*/ 26 w 33"/>
                <a:gd name="T41" fmla="*/ 49 h 51"/>
                <a:gd name="T42" fmla="*/ 22 w 33"/>
                <a:gd name="T43" fmla="*/ 51 h 51"/>
                <a:gd name="T44" fmla="*/ 17 w 33"/>
                <a:gd name="T45" fmla="*/ 51 h 51"/>
                <a:gd name="T46" fmla="*/ 12 w 33"/>
                <a:gd name="T47" fmla="*/ 51 h 51"/>
                <a:gd name="T48" fmla="*/ 8 w 33"/>
                <a:gd name="T49" fmla="*/ 49 h 51"/>
                <a:gd name="T50" fmla="*/ 6 w 33"/>
                <a:gd name="T51" fmla="*/ 46 h 51"/>
                <a:gd name="T52" fmla="*/ 1 w 33"/>
                <a:gd name="T53" fmla="*/ 38 h 51"/>
                <a:gd name="T54" fmla="*/ 0 w 33"/>
                <a:gd name="T55" fmla="*/ 26 h 51"/>
                <a:gd name="T56" fmla="*/ 7 w 33"/>
                <a:gd name="T57" fmla="*/ 26 h 51"/>
                <a:gd name="T58" fmla="*/ 7 w 33"/>
                <a:gd name="T59" fmla="*/ 32 h 51"/>
                <a:gd name="T60" fmla="*/ 7 w 33"/>
                <a:gd name="T61" fmla="*/ 35 h 51"/>
                <a:gd name="T62" fmla="*/ 8 w 33"/>
                <a:gd name="T63" fmla="*/ 39 h 51"/>
                <a:gd name="T64" fmla="*/ 10 w 33"/>
                <a:gd name="T65" fmla="*/ 41 h 51"/>
                <a:gd name="T66" fmla="*/ 12 w 33"/>
                <a:gd name="T67" fmla="*/ 44 h 51"/>
                <a:gd name="T68" fmla="*/ 15 w 33"/>
                <a:gd name="T69" fmla="*/ 45 h 51"/>
                <a:gd name="T70" fmla="*/ 17 w 33"/>
                <a:gd name="T71" fmla="*/ 45 h 51"/>
                <a:gd name="T72" fmla="*/ 20 w 33"/>
                <a:gd name="T73" fmla="*/ 45 h 51"/>
                <a:gd name="T74" fmla="*/ 22 w 33"/>
                <a:gd name="T75" fmla="*/ 44 h 51"/>
                <a:gd name="T76" fmla="*/ 24 w 33"/>
                <a:gd name="T77" fmla="*/ 41 h 51"/>
                <a:gd name="T78" fmla="*/ 26 w 33"/>
                <a:gd name="T79" fmla="*/ 39 h 51"/>
                <a:gd name="T80" fmla="*/ 26 w 33"/>
                <a:gd name="T81" fmla="*/ 35 h 51"/>
                <a:gd name="T82" fmla="*/ 27 w 33"/>
                <a:gd name="T83" fmla="*/ 32 h 51"/>
                <a:gd name="T84" fmla="*/ 27 w 33"/>
                <a:gd name="T85" fmla="*/ 26 h 51"/>
                <a:gd name="T86" fmla="*/ 27 w 33"/>
                <a:gd name="T87" fmla="*/ 18 h 51"/>
                <a:gd name="T88" fmla="*/ 26 w 33"/>
                <a:gd name="T89" fmla="*/ 13 h 51"/>
                <a:gd name="T90" fmla="*/ 24 w 33"/>
                <a:gd name="T91" fmla="*/ 10 h 51"/>
                <a:gd name="T92" fmla="*/ 22 w 33"/>
                <a:gd name="T93" fmla="*/ 7 h 51"/>
                <a:gd name="T94" fmla="*/ 20 w 33"/>
                <a:gd name="T95" fmla="*/ 6 h 51"/>
                <a:gd name="T96" fmla="*/ 17 w 33"/>
                <a:gd name="T97" fmla="*/ 6 h 51"/>
                <a:gd name="T98" fmla="*/ 15 w 33"/>
                <a:gd name="T99" fmla="*/ 6 h 51"/>
                <a:gd name="T100" fmla="*/ 12 w 33"/>
                <a:gd name="T101" fmla="*/ 7 h 51"/>
                <a:gd name="T102" fmla="*/ 10 w 33"/>
                <a:gd name="T103" fmla="*/ 10 h 51"/>
                <a:gd name="T104" fmla="*/ 8 w 33"/>
                <a:gd name="T105" fmla="*/ 13 h 51"/>
                <a:gd name="T106" fmla="*/ 7 w 33"/>
                <a:gd name="T107" fmla="*/ 18 h 51"/>
                <a:gd name="T108" fmla="*/ 7 w 33"/>
                <a:gd name="T109" fmla="*/ 2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" h="51">
                  <a:moveTo>
                    <a:pt x="0" y="26"/>
                  </a:moveTo>
                  <a:lnTo>
                    <a:pt x="1" y="21"/>
                  </a:lnTo>
                  <a:lnTo>
                    <a:pt x="1" y="16"/>
                  </a:lnTo>
                  <a:lnTo>
                    <a:pt x="2" y="11"/>
                  </a:lnTo>
                  <a:lnTo>
                    <a:pt x="5" y="6"/>
                  </a:lnTo>
                  <a:lnTo>
                    <a:pt x="7" y="2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4" y="1"/>
                  </a:lnTo>
                  <a:lnTo>
                    <a:pt x="27" y="3"/>
                  </a:lnTo>
                  <a:lnTo>
                    <a:pt x="29" y="6"/>
                  </a:lnTo>
                  <a:lnTo>
                    <a:pt x="31" y="10"/>
                  </a:lnTo>
                  <a:lnTo>
                    <a:pt x="32" y="13"/>
                  </a:lnTo>
                  <a:lnTo>
                    <a:pt x="33" y="19"/>
                  </a:lnTo>
                  <a:lnTo>
                    <a:pt x="33" y="26"/>
                  </a:lnTo>
                  <a:lnTo>
                    <a:pt x="33" y="32"/>
                  </a:lnTo>
                  <a:lnTo>
                    <a:pt x="33" y="37"/>
                  </a:lnTo>
                  <a:lnTo>
                    <a:pt x="32" y="40"/>
                  </a:lnTo>
                  <a:lnTo>
                    <a:pt x="29" y="45"/>
                  </a:lnTo>
                  <a:lnTo>
                    <a:pt x="26" y="49"/>
                  </a:lnTo>
                  <a:lnTo>
                    <a:pt x="22" y="51"/>
                  </a:lnTo>
                  <a:lnTo>
                    <a:pt x="17" y="51"/>
                  </a:lnTo>
                  <a:lnTo>
                    <a:pt x="12" y="51"/>
                  </a:lnTo>
                  <a:lnTo>
                    <a:pt x="8" y="49"/>
                  </a:lnTo>
                  <a:lnTo>
                    <a:pt x="6" y="46"/>
                  </a:lnTo>
                  <a:lnTo>
                    <a:pt x="1" y="38"/>
                  </a:lnTo>
                  <a:lnTo>
                    <a:pt x="0" y="26"/>
                  </a:lnTo>
                  <a:close/>
                  <a:moveTo>
                    <a:pt x="7" y="26"/>
                  </a:moveTo>
                  <a:lnTo>
                    <a:pt x="7" y="32"/>
                  </a:lnTo>
                  <a:lnTo>
                    <a:pt x="7" y="35"/>
                  </a:lnTo>
                  <a:lnTo>
                    <a:pt x="8" y="39"/>
                  </a:lnTo>
                  <a:lnTo>
                    <a:pt x="10" y="41"/>
                  </a:lnTo>
                  <a:lnTo>
                    <a:pt x="12" y="44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2" y="44"/>
                  </a:lnTo>
                  <a:lnTo>
                    <a:pt x="24" y="41"/>
                  </a:lnTo>
                  <a:lnTo>
                    <a:pt x="26" y="39"/>
                  </a:lnTo>
                  <a:lnTo>
                    <a:pt x="26" y="35"/>
                  </a:lnTo>
                  <a:lnTo>
                    <a:pt x="27" y="32"/>
                  </a:lnTo>
                  <a:lnTo>
                    <a:pt x="27" y="26"/>
                  </a:lnTo>
                  <a:lnTo>
                    <a:pt x="27" y="18"/>
                  </a:lnTo>
                  <a:lnTo>
                    <a:pt x="26" y="13"/>
                  </a:lnTo>
                  <a:lnTo>
                    <a:pt x="24" y="10"/>
                  </a:lnTo>
                  <a:lnTo>
                    <a:pt x="22" y="7"/>
                  </a:lnTo>
                  <a:lnTo>
                    <a:pt x="20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2" y="7"/>
                  </a:lnTo>
                  <a:lnTo>
                    <a:pt x="10" y="10"/>
                  </a:lnTo>
                  <a:lnTo>
                    <a:pt x="8" y="13"/>
                  </a:lnTo>
                  <a:lnTo>
                    <a:pt x="7" y="18"/>
                  </a:lnTo>
                  <a:lnTo>
                    <a:pt x="7" y="2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60"/>
            <p:cNvSpPr>
              <a:spLocks noEditPoints="1"/>
            </p:cNvSpPr>
            <p:nvPr/>
          </p:nvSpPr>
          <p:spPr bwMode="auto">
            <a:xfrm>
              <a:off x="2137" y="943"/>
              <a:ext cx="33" cy="51"/>
            </a:xfrm>
            <a:custGeom>
              <a:avLst/>
              <a:gdLst>
                <a:gd name="T0" fmla="*/ 0 w 33"/>
                <a:gd name="T1" fmla="*/ 26 h 51"/>
                <a:gd name="T2" fmla="*/ 0 w 33"/>
                <a:gd name="T3" fmla="*/ 21 h 51"/>
                <a:gd name="T4" fmla="*/ 1 w 33"/>
                <a:gd name="T5" fmla="*/ 16 h 51"/>
                <a:gd name="T6" fmla="*/ 3 w 33"/>
                <a:gd name="T7" fmla="*/ 11 h 51"/>
                <a:gd name="T8" fmla="*/ 5 w 33"/>
                <a:gd name="T9" fmla="*/ 6 h 51"/>
                <a:gd name="T10" fmla="*/ 8 w 33"/>
                <a:gd name="T11" fmla="*/ 2 h 51"/>
                <a:gd name="T12" fmla="*/ 12 w 33"/>
                <a:gd name="T13" fmla="*/ 1 h 51"/>
                <a:gd name="T14" fmla="*/ 17 w 33"/>
                <a:gd name="T15" fmla="*/ 0 h 51"/>
                <a:gd name="T16" fmla="*/ 21 w 33"/>
                <a:gd name="T17" fmla="*/ 0 h 51"/>
                <a:gd name="T18" fmla="*/ 25 w 33"/>
                <a:gd name="T19" fmla="*/ 1 h 51"/>
                <a:gd name="T20" fmla="*/ 27 w 33"/>
                <a:gd name="T21" fmla="*/ 3 h 51"/>
                <a:gd name="T22" fmla="*/ 30 w 33"/>
                <a:gd name="T23" fmla="*/ 6 h 51"/>
                <a:gd name="T24" fmla="*/ 31 w 33"/>
                <a:gd name="T25" fmla="*/ 10 h 51"/>
                <a:gd name="T26" fmla="*/ 32 w 33"/>
                <a:gd name="T27" fmla="*/ 13 h 51"/>
                <a:gd name="T28" fmla="*/ 33 w 33"/>
                <a:gd name="T29" fmla="*/ 19 h 51"/>
                <a:gd name="T30" fmla="*/ 33 w 33"/>
                <a:gd name="T31" fmla="*/ 26 h 51"/>
                <a:gd name="T32" fmla="*/ 33 w 33"/>
                <a:gd name="T33" fmla="*/ 32 h 51"/>
                <a:gd name="T34" fmla="*/ 33 w 33"/>
                <a:gd name="T35" fmla="*/ 37 h 51"/>
                <a:gd name="T36" fmla="*/ 32 w 33"/>
                <a:gd name="T37" fmla="*/ 40 h 51"/>
                <a:gd name="T38" fmla="*/ 30 w 33"/>
                <a:gd name="T39" fmla="*/ 45 h 51"/>
                <a:gd name="T40" fmla="*/ 26 w 33"/>
                <a:gd name="T41" fmla="*/ 49 h 51"/>
                <a:gd name="T42" fmla="*/ 22 w 33"/>
                <a:gd name="T43" fmla="*/ 51 h 51"/>
                <a:gd name="T44" fmla="*/ 17 w 33"/>
                <a:gd name="T45" fmla="*/ 51 h 51"/>
                <a:gd name="T46" fmla="*/ 12 w 33"/>
                <a:gd name="T47" fmla="*/ 51 h 51"/>
                <a:gd name="T48" fmla="*/ 9 w 33"/>
                <a:gd name="T49" fmla="*/ 49 h 51"/>
                <a:gd name="T50" fmla="*/ 5 w 33"/>
                <a:gd name="T51" fmla="*/ 46 h 51"/>
                <a:gd name="T52" fmla="*/ 1 w 33"/>
                <a:gd name="T53" fmla="*/ 38 h 51"/>
                <a:gd name="T54" fmla="*/ 0 w 33"/>
                <a:gd name="T55" fmla="*/ 26 h 51"/>
                <a:gd name="T56" fmla="*/ 8 w 33"/>
                <a:gd name="T57" fmla="*/ 26 h 51"/>
                <a:gd name="T58" fmla="*/ 8 w 33"/>
                <a:gd name="T59" fmla="*/ 32 h 51"/>
                <a:gd name="T60" fmla="*/ 8 w 33"/>
                <a:gd name="T61" fmla="*/ 35 h 51"/>
                <a:gd name="T62" fmla="*/ 9 w 33"/>
                <a:gd name="T63" fmla="*/ 39 h 51"/>
                <a:gd name="T64" fmla="*/ 10 w 33"/>
                <a:gd name="T65" fmla="*/ 41 h 51"/>
                <a:gd name="T66" fmla="*/ 12 w 33"/>
                <a:gd name="T67" fmla="*/ 44 h 51"/>
                <a:gd name="T68" fmla="*/ 15 w 33"/>
                <a:gd name="T69" fmla="*/ 45 h 51"/>
                <a:gd name="T70" fmla="*/ 17 w 33"/>
                <a:gd name="T71" fmla="*/ 45 h 51"/>
                <a:gd name="T72" fmla="*/ 20 w 33"/>
                <a:gd name="T73" fmla="*/ 45 h 51"/>
                <a:gd name="T74" fmla="*/ 22 w 33"/>
                <a:gd name="T75" fmla="*/ 44 h 51"/>
                <a:gd name="T76" fmla="*/ 23 w 33"/>
                <a:gd name="T77" fmla="*/ 41 h 51"/>
                <a:gd name="T78" fmla="*/ 25 w 33"/>
                <a:gd name="T79" fmla="*/ 39 h 51"/>
                <a:gd name="T80" fmla="*/ 26 w 33"/>
                <a:gd name="T81" fmla="*/ 35 h 51"/>
                <a:gd name="T82" fmla="*/ 27 w 33"/>
                <a:gd name="T83" fmla="*/ 32 h 51"/>
                <a:gd name="T84" fmla="*/ 27 w 33"/>
                <a:gd name="T85" fmla="*/ 26 h 51"/>
                <a:gd name="T86" fmla="*/ 27 w 33"/>
                <a:gd name="T87" fmla="*/ 18 h 51"/>
                <a:gd name="T88" fmla="*/ 26 w 33"/>
                <a:gd name="T89" fmla="*/ 13 h 51"/>
                <a:gd name="T90" fmla="*/ 25 w 33"/>
                <a:gd name="T91" fmla="*/ 10 h 51"/>
                <a:gd name="T92" fmla="*/ 22 w 33"/>
                <a:gd name="T93" fmla="*/ 7 h 51"/>
                <a:gd name="T94" fmla="*/ 20 w 33"/>
                <a:gd name="T95" fmla="*/ 6 h 51"/>
                <a:gd name="T96" fmla="*/ 17 w 33"/>
                <a:gd name="T97" fmla="*/ 6 h 51"/>
                <a:gd name="T98" fmla="*/ 15 w 33"/>
                <a:gd name="T99" fmla="*/ 6 h 51"/>
                <a:gd name="T100" fmla="*/ 12 w 33"/>
                <a:gd name="T101" fmla="*/ 7 h 51"/>
                <a:gd name="T102" fmla="*/ 10 w 33"/>
                <a:gd name="T103" fmla="*/ 10 h 51"/>
                <a:gd name="T104" fmla="*/ 9 w 33"/>
                <a:gd name="T105" fmla="*/ 13 h 51"/>
                <a:gd name="T106" fmla="*/ 8 w 33"/>
                <a:gd name="T107" fmla="*/ 18 h 51"/>
                <a:gd name="T108" fmla="*/ 8 w 33"/>
                <a:gd name="T109" fmla="*/ 2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" h="51">
                  <a:moveTo>
                    <a:pt x="0" y="26"/>
                  </a:moveTo>
                  <a:lnTo>
                    <a:pt x="0" y="21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5" y="6"/>
                  </a:lnTo>
                  <a:lnTo>
                    <a:pt x="8" y="2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5" y="1"/>
                  </a:lnTo>
                  <a:lnTo>
                    <a:pt x="27" y="3"/>
                  </a:lnTo>
                  <a:lnTo>
                    <a:pt x="30" y="6"/>
                  </a:lnTo>
                  <a:lnTo>
                    <a:pt x="31" y="10"/>
                  </a:lnTo>
                  <a:lnTo>
                    <a:pt x="32" y="13"/>
                  </a:lnTo>
                  <a:lnTo>
                    <a:pt x="33" y="19"/>
                  </a:lnTo>
                  <a:lnTo>
                    <a:pt x="33" y="26"/>
                  </a:lnTo>
                  <a:lnTo>
                    <a:pt x="33" y="32"/>
                  </a:lnTo>
                  <a:lnTo>
                    <a:pt x="33" y="37"/>
                  </a:lnTo>
                  <a:lnTo>
                    <a:pt x="32" y="40"/>
                  </a:lnTo>
                  <a:lnTo>
                    <a:pt x="30" y="45"/>
                  </a:lnTo>
                  <a:lnTo>
                    <a:pt x="26" y="49"/>
                  </a:lnTo>
                  <a:lnTo>
                    <a:pt x="22" y="51"/>
                  </a:lnTo>
                  <a:lnTo>
                    <a:pt x="17" y="51"/>
                  </a:lnTo>
                  <a:lnTo>
                    <a:pt x="12" y="51"/>
                  </a:lnTo>
                  <a:lnTo>
                    <a:pt x="9" y="49"/>
                  </a:lnTo>
                  <a:lnTo>
                    <a:pt x="5" y="46"/>
                  </a:lnTo>
                  <a:lnTo>
                    <a:pt x="1" y="38"/>
                  </a:lnTo>
                  <a:lnTo>
                    <a:pt x="0" y="26"/>
                  </a:lnTo>
                  <a:close/>
                  <a:moveTo>
                    <a:pt x="8" y="26"/>
                  </a:moveTo>
                  <a:lnTo>
                    <a:pt x="8" y="32"/>
                  </a:lnTo>
                  <a:lnTo>
                    <a:pt x="8" y="35"/>
                  </a:lnTo>
                  <a:lnTo>
                    <a:pt x="9" y="39"/>
                  </a:lnTo>
                  <a:lnTo>
                    <a:pt x="10" y="41"/>
                  </a:lnTo>
                  <a:lnTo>
                    <a:pt x="12" y="44"/>
                  </a:lnTo>
                  <a:lnTo>
                    <a:pt x="15" y="45"/>
                  </a:lnTo>
                  <a:lnTo>
                    <a:pt x="17" y="45"/>
                  </a:lnTo>
                  <a:lnTo>
                    <a:pt x="20" y="45"/>
                  </a:lnTo>
                  <a:lnTo>
                    <a:pt x="22" y="44"/>
                  </a:lnTo>
                  <a:lnTo>
                    <a:pt x="23" y="41"/>
                  </a:lnTo>
                  <a:lnTo>
                    <a:pt x="25" y="39"/>
                  </a:lnTo>
                  <a:lnTo>
                    <a:pt x="26" y="35"/>
                  </a:lnTo>
                  <a:lnTo>
                    <a:pt x="27" y="32"/>
                  </a:lnTo>
                  <a:lnTo>
                    <a:pt x="27" y="26"/>
                  </a:lnTo>
                  <a:lnTo>
                    <a:pt x="27" y="18"/>
                  </a:lnTo>
                  <a:lnTo>
                    <a:pt x="26" y="13"/>
                  </a:lnTo>
                  <a:lnTo>
                    <a:pt x="25" y="10"/>
                  </a:lnTo>
                  <a:lnTo>
                    <a:pt x="22" y="7"/>
                  </a:lnTo>
                  <a:lnTo>
                    <a:pt x="20" y="6"/>
                  </a:lnTo>
                  <a:lnTo>
                    <a:pt x="17" y="6"/>
                  </a:lnTo>
                  <a:lnTo>
                    <a:pt x="15" y="6"/>
                  </a:lnTo>
                  <a:lnTo>
                    <a:pt x="12" y="7"/>
                  </a:lnTo>
                  <a:lnTo>
                    <a:pt x="10" y="10"/>
                  </a:lnTo>
                  <a:lnTo>
                    <a:pt x="9" y="13"/>
                  </a:lnTo>
                  <a:lnTo>
                    <a:pt x="8" y="18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61"/>
            <p:cNvSpPr>
              <a:spLocks/>
            </p:cNvSpPr>
            <p:nvPr/>
          </p:nvSpPr>
          <p:spPr bwMode="auto">
            <a:xfrm>
              <a:off x="2175" y="943"/>
              <a:ext cx="17" cy="65"/>
            </a:xfrm>
            <a:custGeom>
              <a:avLst/>
              <a:gdLst>
                <a:gd name="T0" fmla="*/ 5 w 17"/>
                <a:gd name="T1" fmla="*/ 65 h 65"/>
                <a:gd name="T2" fmla="*/ 0 w 17"/>
                <a:gd name="T3" fmla="*/ 65 h 65"/>
                <a:gd name="T4" fmla="*/ 9 w 17"/>
                <a:gd name="T5" fmla="*/ 49 h 65"/>
                <a:gd name="T6" fmla="*/ 11 w 17"/>
                <a:gd name="T7" fmla="*/ 32 h 65"/>
                <a:gd name="T8" fmla="*/ 11 w 17"/>
                <a:gd name="T9" fmla="*/ 26 h 65"/>
                <a:gd name="T10" fmla="*/ 10 w 17"/>
                <a:gd name="T11" fmla="*/ 19 h 65"/>
                <a:gd name="T12" fmla="*/ 8 w 17"/>
                <a:gd name="T13" fmla="*/ 14 h 65"/>
                <a:gd name="T14" fmla="*/ 6 w 17"/>
                <a:gd name="T15" fmla="*/ 10 h 65"/>
                <a:gd name="T16" fmla="*/ 5 w 17"/>
                <a:gd name="T17" fmla="*/ 7 h 65"/>
                <a:gd name="T18" fmla="*/ 3 w 17"/>
                <a:gd name="T19" fmla="*/ 5 h 65"/>
                <a:gd name="T20" fmla="*/ 0 w 17"/>
                <a:gd name="T21" fmla="*/ 0 h 65"/>
                <a:gd name="T22" fmla="*/ 5 w 17"/>
                <a:gd name="T23" fmla="*/ 0 h 65"/>
                <a:gd name="T24" fmla="*/ 11 w 17"/>
                <a:gd name="T25" fmla="*/ 8 h 65"/>
                <a:gd name="T26" fmla="*/ 15 w 17"/>
                <a:gd name="T27" fmla="*/ 17 h 65"/>
                <a:gd name="T28" fmla="*/ 17 w 17"/>
                <a:gd name="T29" fmla="*/ 24 h 65"/>
                <a:gd name="T30" fmla="*/ 17 w 17"/>
                <a:gd name="T31" fmla="*/ 32 h 65"/>
                <a:gd name="T32" fmla="*/ 16 w 17"/>
                <a:gd name="T33" fmla="*/ 41 h 65"/>
                <a:gd name="T34" fmla="*/ 14 w 17"/>
                <a:gd name="T35" fmla="*/ 50 h 65"/>
                <a:gd name="T36" fmla="*/ 10 w 17"/>
                <a:gd name="T37" fmla="*/ 57 h 65"/>
                <a:gd name="T38" fmla="*/ 5 w 17"/>
                <a:gd name="T3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" h="65">
                  <a:moveTo>
                    <a:pt x="5" y="65"/>
                  </a:moveTo>
                  <a:lnTo>
                    <a:pt x="0" y="65"/>
                  </a:lnTo>
                  <a:lnTo>
                    <a:pt x="9" y="49"/>
                  </a:lnTo>
                  <a:lnTo>
                    <a:pt x="11" y="32"/>
                  </a:lnTo>
                  <a:lnTo>
                    <a:pt x="11" y="26"/>
                  </a:lnTo>
                  <a:lnTo>
                    <a:pt x="10" y="19"/>
                  </a:lnTo>
                  <a:lnTo>
                    <a:pt x="8" y="14"/>
                  </a:lnTo>
                  <a:lnTo>
                    <a:pt x="6" y="10"/>
                  </a:lnTo>
                  <a:lnTo>
                    <a:pt x="5" y="7"/>
                  </a:lnTo>
                  <a:lnTo>
                    <a:pt x="3" y="5"/>
                  </a:lnTo>
                  <a:lnTo>
                    <a:pt x="0" y="0"/>
                  </a:lnTo>
                  <a:lnTo>
                    <a:pt x="5" y="0"/>
                  </a:lnTo>
                  <a:lnTo>
                    <a:pt x="11" y="8"/>
                  </a:lnTo>
                  <a:lnTo>
                    <a:pt x="15" y="17"/>
                  </a:lnTo>
                  <a:lnTo>
                    <a:pt x="17" y="24"/>
                  </a:lnTo>
                  <a:lnTo>
                    <a:pt x="17" y="32"/>
                  </a:lnTo>
                  <a:lnTo>
                    <a:pt x="16" y="41"/>
                  </a:lnTo>
                  <a:lnTo>
                    <a:pt x="14" y="50"/>
                  </a:lnTo>
                  <a:lnTo>
                    <a:pt x="10" y="57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9518" name="Picture 62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1" y="3676"/>
              <a:ext cx="1975" cy="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519" name="Rectangle 63"/>
            <p:cNvSpPr>
              <a:spLocks noChangeArrowheads="1"/>
            </p:cNvSpPr>
            <p:nvPr/>
          </p:nvSpPr>
          <p:spPr bwMode="auto">
            <a:xfrm>
              <a:off x="795" y="3851"/>
              <a:ext cx="16" cy="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64"/>
            <p:cNvSpPr>
              <a:spLocks/>
            </p:cNvSpPr>
            <p:nvPr/>
          </p:nvSpPr>
          <p:spPr bwMode="auto">
            <a:xfrm>
              <a:off x="814" y="3827"/>
              <a:ext cx="28" cy="42"/>
            </a:xfrm>
            <a:custGeom>
              <a:avLst/>
              <a:gdLst>
                <a:gd name="T0" fmla="*/ 0 w 28"/>
                <a:gd name="T1" fmla="*/ 31 h 42"/>
                <a:gd name="T2" fmla="*/ 6 w 28"/>
                <a:gd name="T3" fmla="*/ 30 h 42"/>
                <a:gd name="T4" fmla="*/ 8 w 28"/>
                <a:gd name="T5" fmla="*/ 33 h 42"/>
                <a:gd name="T6" fmla="*/ 9 w 28"/>
                <a:gd name="T7" fmla="*/ 36 h 42"/>
                <a:gd name="T8" fmla="*/ 11 w 28"/>
                <a:gd name="T9" fmla="*/ 37 h 42"/>
                <a:gd name="T10" fmla="*/ 14 w 28"/>
                <a:gd name="T11" fmla="*/ 37 h 42"/>
                <a:gd name="T12" fmla="*/ 17 w 28"/>
                <a:gd name="T13" fmla="*/ 37 h 42"/>
                <a:gd name="T14" fmla="*/ 21 w 28"/>
                <a:gd name="T15" fmla="*/ 35 h 42"/>
                <a:gd name="T16" fmla="*/ 22 w 28"/>
                <a:gd name="T17" fmla="*/ 31 h 42"/>
                <a:gd name="T18" fmla="*/ 22 w 28"/>
                <a:gd name="T19" fmla="*/ 27 h 42"/>
                <a:gd name="T20" fmla="*/ 22 w 28"/>
                <a:gd name="T21" fmla="*/ 24 h 42"/>
                <a:gd name="T22" fmla="*/ 21 w 28"/>
                <a:gd name="T23" fmla="*/ 21 h 42"/>
                <a:gd name="T24" fmla="*/ 19 w 28"/>
                <a:gd name="T25" fmla="*/ 19 h 42"/>
                <a:gd name="T26" fmla="*/ 14 w 28"/>
                <a:gd name="T27" fmla="*/ 19 h 42"/>
                <a:gd name="T28" fmla="*/ 11 w 28"/>
                <a:gd name="T29" fmla="*/ 19 h 42"/>
                <a:gd name="T30" fmla="*/ 10 w 28"/>
                <a:gd name="T31" fmla="*/ 19 h 42"/>
                <a:gd name="T32" fmla="*/ 9 w 28"/>
                <a:gd name="T33" fmla="*/ 20 h 42"/>
                <a:gd name="T34" fmla="*/ 6 w 28"/>
                <a:gd name="T35" fmla="*/ 22 h 42"/>
                <a:gd name="T36" fmla="*/ 2 w 28"/>
                <a:gd name="T37" fmla="*/ 21 h 42"/>
                <a:gd name="T38" fmla="*/ 5 w 28"/>
                <a:gd name="T39" fmla="*/ 0 h 42"/>
                <a:gd name="T40" fmla="*/ 26 w 28"/>
                <a:gd name="T41" fmla="*/ 0 h 42"/>
                <a:gd name="T42" fmla="*/ 26 w 28"/>
                <a:gd name="T43" fmla="*/ 5 h 42"/>
                <a:gd name="T44" fmla="*/ 10 w 28"/>
                <a:gd name="T45" fmla="*/ 5 h 42"/>
                <a:gd name="T46" fmla="*/ 8 w 28"/>
                <a:gd name="T47" fmla="*/ 16 h 42"/>
                <a:gd name="T48" fmla="*/ 11 w 28"/>
                <a:gd name="T49" fmla="*/ 14 h 42"/>
                <a:gd name="T50" fmla="*/ 16 w 28"/>
                <a:gd name="T51" fmla="*/ 14 h 42"/>
                <a:gd name="T52" fmla="*/ 19 w 28"/>
                <a:gd name="T53" fmla="*/ 14 h 42"/>
                <a:gd name="T54" fmla="*/ 22 w 28"/>
                <a:gd name="T55" fmla="*/ 15 h 42"/>
                <a:gd name="T56" fmla="*/ 25 w 28"/>
                <a:gd name="T57" fmla="*/ 17 h 42"/>
                <a:gd name="T58" fmla="*/ 27 w 28"/>
                <a:gd name="T59" fmla="*/ 20 h 42"/>
                <a:gd name="T60" fmla="*/ 28 w 28"/>
                <a:gd name="T61" fmla="*/ 24 h 42"/>
                <a:gd name="T62" fmla="*/ 28 w 28"/>
                <a:gd name="T63" fmla="*/ 27 h 42"/>
                <a:gd name="T64" fmla="*/ 27 w 28"/>
                <a:gd name="T65" fmla="*/ 32 h 42"/>
                <a:gd name="T66" fmla="*/ 25 w 28"/>
                <a:gd name="T67" fmla="*/ 37 h 42"/>
                <a:gd name="T68" fmla="*/ 22 w 28"/>
                <a:gd name="T69" fmla="*/ 40 h 42"/>
                <a:gd name="T70" fmla="*/ 19 w 28"/>
                <a:gd name="T71" fmla="*/ 42 h 42"/>
                <a:gd name="T72" fmla="*/ 14 w 28"/>
                <a:gd name="T73" fmla="*/ 42 h 42"/>
                <a:gd name="T74" fmla="*/ 11 w 28"/>
                <a:gd name="T75" fmla="*/ 42 h 42"/>
                <a:gd name="T76" fmla="*/ 8 w 28"/>
                <a:gd name="T77" fmla="*/ 41 h 42"/>
                <a:gd name="T78" fmla="*/ 5 w 28"/>
                <a:gd name="T79" fmla="*/ 40 h 42"/>
                <a:gd name="T80" fmla="*/ 3 w 28"/>
                <a:gd name="T81" fmla="*/ 37 h 42"/>
                <a:gd name="T82" fmla="*/ 2 w 28"/>
                <a:gd name="T83" fmla="*/ 33 h 42"/>
                <a:gd name="T84" fmla="*/ 0 w 28"/>
                <a:gd name="T85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" h="42">
                  <a:moveTo>
                    <a:pt x="0" y="31"/>
                  </a:moveTo>
                  <a:lnTo>
                    <a:pt x="6" y="30"/>
                  </a:lnTo>
                  <a:lnTo>
                    <a:pt x="8" y="33"/>
                  </a:lnTo>
                  <a:lnTo>
                    <a:pt x="9" y="36"/>
                  </a:lnTo>
                  <a:lnTo>
                    <a:pt x="11" y="37"/>
                  </a:lnTo>
                  <a:lnTo>
                    <a:pt x="14" y="37"/>
                  </a:lnTo>
                  <a:lnTo>
                    <a:pt x="17" y="37"/>
                  </a:lnTo>
                  <a:lnTo>
                    <a:pt x="21" y="35"/>
                  </a:lnTo>
                  <a:lnTo>
                    <a:pt x="22" y="31"/>
                  </a:lnTo>
                  <a:lnTo>
                    <a:pt x="22" y="27"/>
                  </a:lnTo>
                  <a:lnTo>
                    <a:pt x="22" y="24"/>
                  </a:lnTo>
                  <a:lnTo>
                    <a:pt x="21" y="21"/>
                  </a:lnTo>
                  <a:lnTo>
                    <a:pt x="19" y="19"/>
                  </a:lnTo>
                  <a:lnTo>
                    <a:pt x="14" y="19"/>
                  </a:lnTo>
                  <a:lnTo>
                    <a:pt x="11" y="19"/>
                  </a:lnTo>
                  <a:lnTo>
                    <a:pt x="10" y="19"/>
                  </a:lnTo>
                  <a:lnTo>
                    <a:pt x="9" y="20"/>
                  </a:lnTo>
                  <a:lnTo>
                    <a:pt x="6" y="22"/>
                  </a:lnTo>
                  <a:lnTo>
                    <a:pt x="2" y="21"/>
                  </a:lnTo>
                  <a:lnTo>
                    <a:pt x="5" y="0"/>
                  </a:lnTo>
                  <a:lnTo>
                    <a:pt x="26" y="0"/>
                  </a:lnTo>
                  <a:lnTo>
                    <a:pt x="26" y="5"/>
                  </a:lnTo>
                  <a:lnTo>
                    <a:pt x="10" y="5"/>
                  </a:lnTo>
                  <a:lnTo>
                    <a:pt x="8" y="16"/>
                  </a:lnTo>
                  <a:lnTo>
                    <a:pt x="11" y="14"/>
                  </a:lnTo>
                  <a:lnTo>
                    <a:pt x="16" y="14"/>
                  </a:lnTo>
                  <a:lnTo>
                    <a:pt x="19" y="14"/>
                  </a:lnTo>
                  <a:lnTo>
                    <a:pt x="22" y="15"/>
                  </a:lnTo>
                  <a:lnTo>
                    <a:pt x="25" y="17"/>
                  </a:lnTo>
                  <a:lnTo>
                    <a:pt x="27" y="20"/>
                  </a:lnTo>
                  <a:lnTo>
                    <a:pt x="28" y="24"/>
                  </a:lnTo>
                  <a:lnTo>
                    <a:pt x="28" y="27"/>
                  </a:lnTo>
                  <a:lnTo>
                    <a:pt x="27" y="32"/>
                  </a:lnTo>
                  <a:lnTo>
                    <a:pt x="25" y="37"/>
                  </a:lnTo>
                  <a:lnTo>
                    <a:pt x="22" y="40"/>
                  </a:lnTo>
                  <a:lnTo>
                    <a:pt x="19" y="42"/>
                  </a:lnTo>
                  <a:lnTo>
                    <a:pt x="14" y="42"/>
                  </a:lnTo>
                  <a:lnTo>
                    <a:pt x="11" y="42"/>
                  </a:lnTo>
                  <a:lnTo>
                    <a:pt x="8" y="41"/>
                  </a:lnTo>
                  <a:lnTo>
                    <a:pt x="5" y="40"/>
                  </a:lnTo>
                  <a:lnTo>
                    <a:pt x="3" y="37"/>
                  </a:lnTo>
                  <a:lnTo>
                    <a:pt x="2" y="33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1" name="Freeform 65"/>
            <p:cNvSpPr>
              <a:spLocks noEditPoints="1"/>
            </p:cNvSpPr>
            <p:nvPr/>
          </p:nvSpPr>
          <p:spPr bwMode="auto">
            <a:xfrm>
              <a:off x="847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2 w 27"/>
                <a:gd name="T5" fmla="*/ 10 h 43"/>
                <a:gd name="T6" fmla="*/ 4 w 27"/>
                <a:gd name="T7" fmla="*/ 5 h 43"/>
                <a:gd name="T8" fmla="*/ 7 w 27"/>
                <a:gd name="T9" fmla="*/ 3 h 43"/>
                <a:gd name="T10" fmla="*/ 10 w 27"/>
                <a:gd name="T11" fmla="*/ 1 h 43"/>
                <a:gd name="T12" fmla="*/ 14 w 27"/>
                <a:gd name="T13" fmla="*/ 0 h 43"/>
                <a:gd name="T14" fmla="*/ 18 w 27"/>
                <a:gd name="T15" fmla="*/ 0 h 43"/>
                <a:gd name="T16" fmla="*/ 20 w 27"/>
                <a:gd name="T17" fmla="*/ 1 h 43"/>
                <a:gd name="T18" fmla="*/ 22 w 27"/>
                <a:gd name="T19" fmla="*/ 4 h 43"/>
                <a:gd name="T20" fmla="*/ 25 w 27"/>
                <a:gd name="T21" fmla="*/ 5 h 43"/>
                <a:gd name="T22" fmla="*/ 26 w 27"/>
                <a:gd name="T23" fmla="*/ 9 h 43"/>
                <a:gd name="T24" fmla="*/ 27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5 w 27"/>
                <a:gd name="T35" fmla="*/ 38 h 43"/>
                <a:gd name="T36" fmla="*/ 22 w 27"/>
                <a:gd name="T37" fmla="*/ 41 h 43"/>
                <a:gd name="T38" fmla="*/ 19 w 27"/>
                <a:gd name="T39" fmla="*/ 43 h 43"/>
                <a:gd name="T40" fmla="*/ 14 w 27"/>
                <a:gd name="T41" fmla="*/ 43 h 43"/>
                <a:gd name="T42" fmla="*/ 10 w 27"/>
                <a:gd name="T43" fmla="*/ 43 h 43"/>
                <a:gd name="T44" fmla="*/ 8 w 27"/>
                <a:gd name="T45" fmla="*/ 42 h 43"/>
                <a:gd name="T46" fmla="*/ 4 w 27"/>
                <a:gd name="T47" fmla="*/ 39 h 43"/>
                <a:gd name="T48" fmla="*/ 3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7 w 27"/>
                <a:gd name="T57" fmla="*/ 28 h 43"/>
                <a:gd name="T58" fmla="*/ 7 w 27"/>
                <a:gd name="T59" fmla="*/ 32 h 43"/>
                <a:gd name="T60" fmla="*/ 8 w 27"/>
                <a:gd name="T61" fmla="*/ 36 h 43"/>
                <a:gd name="T62" fmla="*/ 11 w 27"/>
                <a:gd name="T63" fmla="*/ 37 h 43"/>
                <a:gd name="T64" fmla="*/ 14 w 27"/>
                <a:gd name="T65" fmla="*/ 38 h 43"/>
                <a:gd name="T66" fmla="*/ 18 w 27"/>
                <a:gd name="T67" fmla="*/ 37 h 43"/>
                <a:gd name="T68" fmla="*/ 20 w 27"/>
                <a:gd name="T69" fmla="*/ 36 h 43"/>
                <a:gd name="T70" fmla="*/ 21 w 27"/>
                <a:gd name="T71" fmla="*/ 32 h 43"/>
                <a:gd name="T72" fmla="*/ 22 w 27"/>
                <a:gd name="T73" fmla="*/ 28 h 43"/>
                <a:gd name="T74" fmla="*/ 22 w 27"/>
                <a:gd name="T75" fmla="*/ 22 h 43"/>
                <a:gd name="T76" fmla="*/ 22 w 27"/>
                <a:gd name="T77" fmla="*/ 16 h 43"/>
                <a:gd name="T78" fmla="*/ 21 w 27"/>
                <a:gd name="T79" fmla="*/ 11 h 43"/>
                <a:gd name="T80" fmla="*/ 20 w 27"/>
                <a:gd name="T81" fmla="*/ 9 h 43"/>
                <a:gd name="T82" fmla="*/ 18 w 27"/>
                <a:gd name="T83" fmla="*/ 6 h 43"/>
                <a:gd name="T84" fmla="*/ 14 w 27"/>
                <a:gd name="T85" fmla="*/ 5 h 43"/>
                <a:gd name="T86" fmla="*/ 11 w 27"/>
                <a:gd name="T87" fmla="*/ 6 h 43"/>
                <a:gd name="T88" fmla="*/ 9 w 27"/>
                <a:gd name="T89" fmla="*/ 7 h 43"/>
                <a:gd name="T90" fmla="*/ 7 w 27"/>
                <a:gd name="T91" fmla="*/ 11 h 43"/>
                <a:gd name="T92" fmla="*/ 7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2" y="10"/>
                  </a:lnTo>
                  <a:lnTo>
                    <a:pt x="4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5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5" y="38"/>
                  </a:lnTo>
                  <a:lnTo>
                    <a:pt x="22" y="41"/>
                  </a:lnTo>
                  <a:lnTo>
                    <a:pt x="19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8" y="42"/>
                  </a:lnTo>
                  <a:lnTo>
                    <a:pt x="4" y="39"/>
                  </a:lnTo>
                  <a:lnTo>
                    <a:pt x="3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7" y="28"/>
                  </a:lnTo>
                  <a:lnTo>
                    <a:pt x="7" y="32"/>
                  </a:lnTo>
                  <a:lnTo>
                    <a:pt x="8" y="36"/>
                  </a:lnTo>
                  <a:lnTo>
                    <a:pt x="11" y="37"/>
                  </a:lnTo>
                  <a:lnTo>
                    <a:pt x="14" y="38"/>
                  </a:lnTo>
                  <a:lnTo>
                    <a:pt x="18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8" y="6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66"/>
            <p:cNvSpPr>
              <a:spLocks noEditPoints="1"/>
            </p:cNvSpPr>
            <p:nvPr/>
          </p:nvSpPr>
          <p:spPr bwMode="auto">
            <a:xfrm>
              <a:off x="879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1 w 28"/>
                <a:gd name="T3" fmla="*/ 15 h 43"/>
                <a:gd name="T4" fmla="*/ 3 w 28"/>
                <a:gd name="T5" fmla="*/ 10 h 43"/>
                <a:gd name="T6" fmla="*/ 4 w 28"/>
                <a:gd name="T7" fmla="*/ 5 h 43"/>
                <a:gd name="T8" fmla="*/ 6 w 28"/>
                <a:gd name="T9" fmla="*/ 3 h 43"/>
                <a:gd name="T10" fmla="*/ 10 w 28"/>
                <a:gd name="T11" fmla="*/ 1 h 43"/>
                <a:gd name="T12" fmla="*/ 15 w 28"/>
                <a:gd name="T13" fmla="*/ 0 h 43"/>
                <a:gd name="T14" fmla="*/ 17 w 28"/>
                <a:gd name="T15" fmla="*/ 0 h 43"/>
                <a:gd name="T16" fmla="*/ 21 w 28"/>
                <a:gd name="T17" fmla="*/ 1 h 43"/>
                <a:gd name="T18" fmla="*/ 24 w 28"/>
                <a:gd name="T19" fmla="*/ 4 h 43"/>
                <a:gd name="T20" fmla="*/ 25 w 28"/>
                <a:gd name="T21" fmla="*/ 5 h 43"/>
                <a:gd name="T22" fmla="*/ 26 w 28"/>
                <a:gd name="T23" fmla="*/ 9 h 43"/>
                <a:gd name="T24" fmla="*/ 27 w 28"/>
                <a:gd name="T25" fmla="*/ 12 h 43"/>
                <a:gd name="T26" fmla="*/ 28 w 28"/>
                <a:gd name="T27" fmla="*/ 16 h 43"/>
                <a:gd name="T28" fmla="*/ 28 w 28"/>
                <a:gd name="T29" fmla="*/ 22 h 43"/>
                <a:gd name="T30" fmla="*/ 28 w 28"/>
                <a:gd name="T31" fmla="*/ 28 h 43"/>
                <a:gd name="T32" fmla="*/ 27 w 28"/>
                <a:gd name="T33" fmla="*/ 34 h 43"/>
                <a:gd name="T34" fmla="*/ 25 w 28"/>
                <a:gd name="T35" fmla="*/ 38 h 43"/>
                <a:gd name="T36" fmla="*/ 22 w 28"/>
                <a:gd name="T37" fmla="*/ 41 h 43"/>
                <a:gd name="T38" fmla="*/ 19 w 28"/>
                <a:gd name="T39" fmla="*/ 43 h 43"/>
                <a:gd name="T40" fmla="*/ 15 w 28"/>
                <a:gd name="T41" fmla="*/ 43 h 43"/>
                <a:gd name="T42" fmla="*/ 11 w 28"/>
                <a:gd name="T43" fmla="*/ 43 h 43"/>
                <a:gd name="T44" fmla="*/ 8 w 28"/>
                <a:gd name="T45" fmla="*/ 42 h 43"/>
                <a:gd name="T46" fmla="*/ 5 w 28"/>
                <a:gd name="T47" fmla="*/ 39 h 43"/>
                <a:gd name="T48" fmla="*/ 3 w 28"/>
                <a:gd name="T49" fmla="*/ 34 h 43"/>
                <a:gd name="T50" fmla="*/ 1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8 w 28"/>
                <a:gd name="T59" fmla="*/ 32 h 43"/>
                <a:gd name="T60" fmla="*/ 9 w 28"/>
                <a:gd name="T61" fmla="*/ 36 h 43"/>
                <a:gd name="T62" fmla="*/ 11 w 28"/>
                <a:gd name="T63" fmla="*/ 37 h 43"/>
                <a:gd name="T64" fmla="*/ 15 w 28"/>
                <a:gd name="T65" fmla="*/ 38 h 43"/>
                <a:gd name="T66" fmla="*/ 17 w 28"/>
                <a:gd name="T67" fmla="*/ 37 h 43"/>
                <a:gd name="T68" fmla="*/ 21 w 28"/>
                <a:gd name="T69" fmla="*/ 36 h 43"/>
                <a:gd name="T70" fmla="*/ 22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2 w 28"/>
                <a:gd name="T79" fmla="*/ 11 h 43"/>
                <a:gd name="T80" fmla="*/ 21 w 28"/>
                <a:gd name="T81" fmla="*/ 9 h 43"/>
                <a:gd name="T82" fmla="*/ 17 w 28"/>
                <a:gd name="T83" fmla="*/ 6 h 43"/>
                <a:gd name="T84" fmla="*/ 15 w 28"/>
                <a:gd name="T85" fmla="*/ 5 h 43"/>
                <a:gd name="T86" fmla="*/ 11 w 28"/>
                <a:gd name="T87" fmla="*/ 6 h 43"/>
                <a:gd name="T88" fmla="*/ 9 w 28"/>
                <a:gd name="T89" fmla="*/ 7 h 43"/>
                <a:gd name="T90" fmla="*/ 8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1" y="15"/>
                  </a:lnTo>
                  <a:lnTo>
                    <a:pt x="3" y="10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4" y="4"/>
                  </a:lnTo>
                  <a:lnTo>
                    <a:pt x="25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8" y="16"/>
                  </a:lnTo>
                  <a:lnTo>
                    <a:pt x="28" y="22"/>
                  </a:lnTo>
                  <a:lnTo>
                    <a:pt x="28" y="28"/>
                  </a:lnTo>
                  <a:lnTo>
                    <a:pt x="27" y="34"/>
                  </a:lnTo>
                  <a:lnTo>
                    <a:pt x="25" y="38"/>
                  </a:lnTo>
                  <a:lnTo>
                    <a:pt x="22" y="41"/>
                  </a:lnTo>
                  <a:lnTo>
                    <a:pt x="19" y="43"/>
                  </a:lnTo>
                  <a:lnTo>
                    <a:pt x="15" y="43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5" y="39"/>
                  </a:lnTo>
                  <a:lnTo>
                    <a:pt x="3" y="34"/>
                  </a:lnTo>
                  <a:lnTo>
                    <a:pt x="1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8" y="32"/>
                  </a:lnTo>
                  <a:lnTo>
                    <a:pt x="9" y="36"/>
                  </a:lnTo>
                  <a:lnTo>
                    <a:pt x="11" y="37"/>
                  </a:lnTo>
                  <a:lnTo>
                    <a:pt x="15" y="38"/>
                  </a:lnTo>
                  <a:lnTo>
                    <a:pt x="17" y="37"/>
                  </a:lnTo>
                  <a:lnTo>
                    <a:pt x="21" y="36"/>
                  </a:lnTo>
                  <a:lnTo>
                    <a:pt x="22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2" y="11"/>
                  </a:lnTo>
                  <a:lnTo>
                    <a:pt x="21" y="9"/>
                  </a:lnTo>
                  <a:lnTo>
                    <a:pt x="17" y="6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8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Rectangle 67"/>
            <p:cNvSpPr>
              <a:spLocks noChangeArrowheads="1"/>
            </p:cNvSpPr>
            <p:nvPr/>
          </p:nvSpPr>
          <p:spPr bwMode="auto">
            <a:xfrm>
              <a:off x="915" y="3863"/>
              <a:ext cx="6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Rectangle 68"/>
            <p:cNvSpPr>
              <a:spLocks noChangeArrowheads="1"/>
            </p:cNvSpPr>
            <p:nvPr/>
          </p:nvSpPr>
          <p:spPr bwMode="auto">
            <a:xfrm>
              <a:off x="992" y="3851"/>
              <a:ext cx="16" cy="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69"/>
            <p:cNvSpPr>
              <a:spLocks noEditPoints="1"/>
            </p:cNvSpPr>
            <p:nvPr/>
          </p:nvSpPr>
          <p:spPr bwMode="auto">
            <a:xfrm>
              <a:off x="1010" y="3827"/>
              <a:ext cx="30" cy="42"/>
            </a:xfrm>
            <a:custGeom>
              <a:avLst/>
              <a:gdLst>
                <a:gd name="T0" fmla="*/ 20 w 30"/>
                <a:gd name="T1" fmla="*/ 42 h 42"/>
                <a:gd name="T2" fmla="*/ 20 w 30"/>
                <a:gd name="T3" fmla="*/ 32 h 42"/>
                <a:gd name="T4" fmla="*/ 0 w 30"/>
                <a:gd name="T5" fmla="*/ 32 h 42"/>
                <a:gd name="T6" fmla="*/ 0 w 30"/>
                <a:gd name="T7" fmla="*/ 26 h 42"/>
                <a:gd name="T8" fmla="*/ 21 w 30"/>
                <a:gd name="T9" fmla="*/ 0 h 42"/>
                <a:gd name="T10" fmla="*/ 25 w 30"/>
                <a:gd name="T11" fmla="*/ 0 h 42"/>
                <a:gd name="T12" fmla="*/ 25 w 30"/>
                <a:gd name="T13" fmla="*/ 26 h 42"/>
                <a:gd name="T14" fmla="*/ 30 w 30"/>
                <a:gd name="T15" fmla="*/ 26 h 42"/>
                <a:gd name="T16" fmla="*/ 30 w 30"/>
                <a:gd name="T17" fmla="*/ 32 h 42"/>
                <a:gd name="T18" fmla="*/ 25 w 30"/>
                <a:gd name="T19" fmla="*/ 32 h 42"/>
                <a:gd name="T20" fmla="*/ 25 w 30"/>
                <a:gd name="T21" fmla="*/ 42 h 42"/>
                <a:gd name="T22" fmla="*/ 20 w 30"/>
                <a:gd name="T23" fmla="*/ 42 h 42"/>
                <a:gd name="T24" fmla="*/ 20 w 30"/>
                <a:gd name="T25" fmla="*/ 26 h 42"/>
                <a:gd name="T26" fmla="*/ 20 w 30"/>
                <a:gd name="T27" fmla="*/ 10 h 42"/>
                <a:gd name="T28" fmla="*/ 8 w 30"/>
                <a:gd name="T29" fmla="*/ 26 h 42"/>
                <a:gd name="T30" fmla="*/ 20 w 30"/>
                <a:gd name="T31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42">
                  <a:moveTo>
                    <a:pt x="20" y="42"/>
                  </a:moveTo>
                  <a:lnTo>
                    <a:pt x="2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5" y="26"/>
                  </a:lnTo>
                  <a:lnTo>
                    <a:pt x="30" y="26"/>
                  </a:lnTo>
                  <a:lnTo>
                    <a:pt x="30" y="32"/>
                  </a:lnTo>
                  <a:lnTo>
                    <a:pt x="25" y="32"/>
                  </a:lnTo>
                  <a:lnTo>
                    <a:pt x="25" y="42"/>
                  </a:lnTo>
                  <a:lnTo>
                    <a:pt x="20" y="42"/>
                  </a:lnTo>
                  <a:close/>
                  <a:moveTo>
                    <a:pt x="20" y="26"/>
                  </a:moveTo>
                  <a:lnTo>
                    <a:pt x="20" y="10"/>
                  </a:lnTo>
                  <a:lnTo>
                    <a:pt x="8" y="26"/>
                  </a:lnTo>
                  <a:lnTo>
                    <a:pt x="20" y="2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70"/>
            <p:cNvSpPr>
              <a:spLocks noEditPoints="1"/>
            </p:cNvSpPr>
            <p:nvPr/>
          </p:nvSpPr>
          <p:spPr bwMode="auto">
            <a:xfrm>
              <a:off x="1045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0 w 28"/>
                <a:gd name="T3" fmla="*/ 15 h 43"/>
                <a:gd name="T4" fmla="*/ 1 w 28"/>
                <a:gd name="T5" fmla="*/ 10 h 43"/>
                <a:gd name="T6" fmla="*/ 3 w 28"/>
                <a:gd name="T7" fmla="*/ 5 h 43"/>
                <a:gd name="T8" fmla="*/ 6 w 28"/>
                <a:gd name="T9" fmla="*/ 3 h 43"/>
                <a:gd name="T10" fmla="*/ 10 w 28"/>
                <a:gd name="T11" fmla="*/ 1 h 43"/>
                <a:gd name="T12" fmla="*/ 13 w 28"/>
                <a:gd name="T13" fmla="*/ 0 h 43"/>
                <a:gd name="T14" fmla="*/ 17 w 28"/>
                <a:gd name="T15" fmla="*/ 0 h 43"/>
                <a:gd name="T16" fmla="*/ 19 w 28"/>
                <a:gd name="T17" fmla="*/ 1 h 43"/>
                <a:gd name="T18" fmla="*/ 22 w 28"/>
                <a:gd name="T19" fmla="*/ 4 h 43"/>
                <a:gd name="T20" fmla="*/ 24 w 28"/>
                <a:gd name="T21" fmla="*/ 5 h 43"/>
                <a:gd name="T22" fmla="*/ 26 w 28"/>
                <a:gd name="T23" fmla="*/ 9 h 43"/>
                <a:gd name="T24" fmla="*/ 27 w 28"/>
                <a:gd name="T25" fmla="*/ 12 h 43"/>
                <a:gd name="T26" fmla="*/ 27 w 28"/>
                <a:gd name="T27" fmla="*/ 16 h 43"/>
                <a:gd name="T28" fmla="*/ 28 w 28"/>
                <a:gd name="T29" fmla="*/ 22 h 43"/>
                <a:gd name="T30" fmla="*/ 27 w 28"/>
                <a:gd name="T31" fmla="*/ 28 h 43"/>
                <a:gd name="T32" fmla="*/ 26 w 28"/>
                <a:gd name="T33" fmla="*/ 34 h 43"/>
                <a:gd name="T34" fmla="*/ 24 w 28"/>
                <a:gd name="T35" fmla="*/ 38 h 43"/>
                <a:gd name="T36" fmla="*/ 22 w 28"/>
                <a:gd name="T37" fmla="*/ 41 h 43"/>
                <a:gd name="T38" fmla="*/ 18 w 28"/>
                <a:gd name="T39" fmla="*/ 43 h 43"/>
                <a:gd name="T40" fmla="*/ 13 w 28"/>
                <a:gd name="T41" fmla="*/ 43 h 43"/>
                <a:gd name="T42" fmla="*/ 10 w 28"/>
                <a:gd name="T43" fmla="*/ 43 h 43"/>
                <a:gd name="T44" fmla="*/ 7 w 28"/>
                <a:gd name="T45" fmla="*/ 42 h 43"/>
                <a:gd name="T46" fmla="*/ 3 w 28"/>
                <a:gd name="T47" fmla="*/ 39 h 43"/>
                <a:gd name="T48" fmla="*/ 2 w 28"/>
                <a:gd name="T49" fmla="*/ 34 h 43"/>
                <a:gd name="T50" fmla="*/ 0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6 w 28"/>
                <a:gd name="T59" fmla="*/ 32 h 43"/>
                <a:gd name="T60" fmla="*/ 7 w 28"/>
                <a:gd name="T61" fmla="*/ 36 h 43"/>
                <a:gd name="T62" fmla="*/ 11 w 28"/>
                <a:gd name="T63" fmla="*/ 37 h 43"/>
                <a:gd name="T64" fmla="*/ 13 w 28"/>
                <a:gd name="T65" fmla="*/ 38 h 43"/>
                <a:gd name="T66" fmla="*/ 17 w 28"/>
                <a:gd name="T67" fmla="*/ 37 h 43"/>
                <a:gd name="T68" fmla="*/ 19 w 28"/>
                <a:gd name="T69" fmla="*/ 36 h 43"/>
                <a:gd name="T70" fmla="*/ 21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1 w 28"/>
                <a:gd name="T79" fmla="*/ 11 h 43"/>
                <a:gd name="T80" fmla="*/ 19 w 28"/>
                <a:gd name="T81" fmla="*/ 9 h 43"/>
                <a:gd name="T82" fmla="*/ 17 w 28"/>
                <a:gd name="T83" fmla="*/ 6 h 43"/>
                <a:gd name="T84" fmla="*/ 13 w 28"/>
                <a:gd name="T85" fmla="*/ 5 h 43"/>
                <a:gd name="T86" fmla="*/ 11 w 28"/>
                <a:gd name="T87" fmla="*/ 6 h 43"/>
                <a:gd name="T88" fmla="*/ 8 w 28"/>
                <a:gd name="T89" fmla="*/ 7 h 43"/>
                <a:gd name="T90" fmla="*/ 6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8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4" y="38"/>
                  </a:lnTo>
                  <a:lnTo>
                    <a:pt x="22" y="41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10" y="43"/>
                  </a:lnTo>
                  <a:lnTo>
                    <a:pt x="7" y="42"/>
                  </a:lnTo>
                  <a:lnTo>
                    <a:pt x="3" y="39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6" y="32"/>
                  </a:lnTo>
                  <a:lnTo>
                    <a:pt x="7" y="36"/>
                  </a:lnTo>
                  <a:lnTo>
                    <a:pt x="11" y="37"/>
                  </a:lnTo>
                  <a:lnTo>
                    <a:pt x="13" y="38"/>
                  </a:lnTo>
                  <a:lnTo>
                    <a:pt x="17" y="37"/>
                  </a:lnTo>
                  <a:lnTo>
                    <a:pt x="19" y="36"/>
                  </a:lnTo>
                  <a:lnTo>
                    <a:pt x="21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6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71"/>
            <p:cNvSpPr>
              <a:spLocks noEditPoints="1"/>
            </p:cNvSpPr>
            <p:nvPr/>
          </p:nvSpPr>
          <p:spPr bwMode="auto">
            <a:xfrm>
              <a:off x="1078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1 w 27"/>
                <a:gd name="T5" fmla="*/ 10 h 43"/>
                <a:gd name="T6" fmla="*/ 2 w 27"/>
                <a:gd name="T7" fmla="*/ 5 h 43"/>
                <a:gd name="T8" fmla="*/ 6 w 27"/>
                <a:gd name="T9" fmla="*/ 3 h 43"/>
                <a:gd name="T10" fmla="*/ 8 w 27"/>
                <a:gd name="T11" fmla="*/ 1 h 43"/>
                <a:gd name="T12" fmla="*/ 13 w 27"/>
                <a:gd name="T13" fmla="*/ 0 h 43"/>
                <a:gd name="T14" fmla="*/ 16 w 27"/>
                <a:gd name="T15" fmla="*/ 0 h 43"/>
                <a:gd name="T16" fmla="*/ 19 w 27"/>
                <a:gd name="T17" fmla="*/ 1 h 43"/>
                <a:gd name="T18" fmla="*/ 22 w 27"/>
                <a:gd name="T19" fmla="*/ 4 h 43"/>
                <a:gd name="T20" fmla="*/ 23 w 27"/>
                <a:gd name="T21" fmla="*/ 5 h 43"/>
                <a:gd name="T22" fmla="*/ 24 w 27"/>
                <a:gd name="T23" fmla="*/ 9 h 43"/>
                <a:gd name="T24" fmla="*/ 26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3 w 27"/>
                <a:gd name="T35" fmla="*/ 38 h 43"/>
                <a:gd name="T36" fmla="*/ 21 w 27"/>
                <a:gd name="T37" fmla="*/ 41 h 43"/>
                <a:gd name="T38" fmla="*/ 17 w 27"/>
                <a:gd name="T39" fmla="*/ 43 h 43"/>
                <a:gd name="T40" fmla="*/ 13 w 27"/>
                <a:gd name="T41" fmla="*/ 43 h 43"/>
                <a:gd name="T42" fmla="*/ 10 w 27"/>
                <a:gd name="T43" fmla="*/ 43 h 43"/>
                <a:gd name="T44" fmla="*/ 6 w 27"/>
                <a:gd name="T45" fmla="*/ 42 h 43"/>
                <a:gd name="T46" fmla="*/ 4 w 27"/>
                <a:gd name="T47" fmla="*/ 39 h 43"/>
                <a:gd name="T48" fmla="*/ 1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5 w 27"/>
                <a:gd name="T57" fmla="*/ 28 h 43"/>
                <a:gd name="T58" fmla="*/ 6 w 27"/>
                <a:gd name="T59" fmla="*/ 32 h 43"/>
                <a:gd name="T60" fmla="*/ 7 w 27"/>
                <a:gd name="T61" fmla="*/ 36 h 43"/>
                <a:gd name="T62" fmla="*/ 10 w 27"/>
                <a:gd name="T63" fmla="*/ 37 h 43"/>
                <a:gd name="T64" fmla="*/ 13 w 27"/>
                <a:gd name="T65" fmla="*/ 38 h 43"/>
                <a:gd name="T66" fmla="*/ 16 w 27"/>
                <a:gd name="T67" fmla="*/ 37 h 43"/>
                <a:gd name="T68" fmla="*/ 19 w 27"/>
                <a:gd name="T69" fmla="*/ 36 h 43"/>
                <a:gd name="T70" fmla="*/ 21 w 27"/>
                <a:gd name="T71" fmla="*/ 32 h 43"/>
                <a:gd name="T72" fmla="*/ 21 w 27"/>
                <a:gd name="T73" fmla="*/ 28 h 43"/>
                <a:gd name="T74" fmla="*/ 22 w 27"/>
                <a:gd name="T75" fmla="*/ 22 h 43"/>
                <a:gd name="T76" fmla="*/ 21 w 27"/>
                <a:gd name="T77" fmla="*/ 16 h 43"/>
                <a:gd name="T78" fmla="*/ 21 w 27"/>
                <a:gd name="T79" fmla="*/ 11 h 43"/>
                <a:gd name="T80" fmla="*/ 19 w 27"/>
                <a:gd name="T81" fmla="*/ 9 h 43"/>
                <a:gd name="T82" fmla="*/ 16 w 27"/>
                <a:gd name="T83" fmla="*/ 6 h 43"/>
                <a:gd name="T84" fmla="*/ 13 w 27"/>
                <a:gd name="T85" fmla="*/ 5 h 43"/>
                <a:gd name="T86" fmla="*/ 10 w 27"/>
                <a:gd name="T87" fmla="*/ 6 h 43"/>
                <a:gd name="T88" fmla="*/ 7 w 27"/>
                <a:gd name="T89" fmla="*/ 7 h 43"/>
                <a:gd name="T90" fmla="*/ 6 w 27"/>
                <a:gd name="T91" fmla="*/ 11 h 43"/>
                <a:gd name="T92" fmla="*/ 5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2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3" y="5"/>
                  </a:lnTo>
                  <a:lnTo>
                    <a:pt x="24" y="9"/>
                  </a:lnTo>
                  <a:lnTo>
                    <a:pt x="26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3" y="38"/>
                  </a:lnTo>
                  <a:lnTo>
                    <a:pt x="21" y="41"/>
                  </a:lnTo>
                  <a:lnTo>
                    <a:pt x="17" y="43"/>
                  </a:lnTo>
                  <a:lnTo>
                    <a:pt x="13" y="43"/>
                  </a:lnTo>
                  <a:lnTo>
                    <a:pt x="10" y="43"/>
                  </a:lnTo>
                  <a:lnTo>
                    <a:pt x="6" y="42"/>
                  </a:lnTo>
                  <a:lnTo>
                    <a:pt x="4" y="39"/>
                  </a:lnTo>
                  <a:lnTo>
                    <a:pt x="1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5" y="28"/>
                  </a:lnTo>
                  <a:lnTo>
                    <a:pt x="6" y="32"/>
                  </a:lnTo>
                  <a:lnTo>
                    <a:pt x="7" y="36"/>
                  </a:lnTo>
                  <a:lnTo>
                    <a:pt x="10" y="37"/>
                  </a:lnTo>
                  <a:lnTo>
                    <a:pt x="13" y="38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1" y="32"/>
                  </a:lnTo>
                  <a:lnTo>
                    <a:pt x="21" y="28"/>
                  </a:lnTo>
                  <a:lnTo>
                    <a:pt x="22" y="22"/>
                  </a:lnTo>
                  <a:lnTo>
                    <a:pt x="21" y="16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6" y="6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7" y="7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Rectangle 72"/>
            <p:cNvSpPr>
              <a:spLocks noChangeArrowheads="1"/>
            </p:cNvSpPr>
            <p:nvPr/>
          </p:nvSpPr>
          <p:spPr bwMode="auto">
            <a:xfrm>
              <a:off x="1113" y="3863"/>
              <a:ext cx="5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Rectangle 73"/>
            <p:cNvSpPr>
              <a:spLocks noChangeArrowheads="1"/>
            </p:cNvSpPr>
            <p:nvPr/>
          </p:nvSpPr>
          <p:spPr bwMode="auto">
            <a:xfrm>
              <a:off x="1189" y="3851"/>
              <a:ext cx="16" cy="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74"/>
            <p:cNvSpPr>
              <a:spLocks/>
            </p:cNvSpPr>
            <p:nvPr/>
          </p:nvSpPr>
          <p:spPr bwMode="auto">
            <a:xfrm>
              <a:off x="1210" y="3826"/>
              <a:ext cx="27" cy="43"/>
            </a:xfrm>
            <a:custGeom>
              <a:avLst/>
              <a:gdLst>
                <a:gd name="T0" fmla="*/ 0 w 27"/>
                <a:gd name="T1" fmla="*/ 32 h 43"/>
                <a:gd name="T2" fmla="*/ 5 w 27"/>
                <a:gd name="T3" fmla="*/ 31 h 43"/>
                <a:gd name="T4" fmla="*/ 6 w 27"/>
                <a:gd name="T5" fmla="*/ 34 h 43"/>
                <a:gd name="T6" fmla="*/ 8 w 27"/>
                <a:gd name="T7" fmla="*/ 37 h 43"/>
                <a:gd name="T8" fmla="*/ 10 w 27"/>
                <a:gd name="T9" fmla="*/ 38 h 43"/>
                <a:gd name="T10" fmla="*/ 14 w 27"/>
                <a:gd name="T11" fmla="*/ 38 h 43"/>
                <a:gd name="T12" fmla="*/ 16 w 27"/>
                <a:gd name="T13" fmla="*/ 38 h 43"/>
                <a:gd name="T14" fmla="*/ 20 w 27"/>
                <a:gd name="T15" fmla="*/ 36 h 43"/>
                <a:gd name="T16" fmla="*/ 21 w 27"/>
                <a:gd name="T17" fmla="*/ 33 h 43"/>
                <a:gd name="T18" fmla="*/ 22 w 27"/>
                <a:gd name="T19" fmla="*/ 29 h 43"/>
                <a:gd name="T20" fmla="*/ 21 w 27"/>
                <a:gd name="T21" fmla="*/ 27 h 43"/>
                <a:gd name="T22" fmla="*/ 20 w 27"/>
                <a:gd name="T23" fmla="*/ 25 h 43"/>
                <a:gd name="T24" fmla="*/ 17 w 27"/>
                <a:gd name="T25" fmla="*/ 22 h 43"/>
                <a:gd name="T26" fmla="*/ 14 w 27"/>
                <a:gd name="T27" fmla="*/ 22 h 43"/>
                <a:gd name="T28" fmla="*/ 13 w 27"/>
                <a:gd name="T29" fmla="*/ 22 h 43"/>
                <a:gd name="T30" fmla="*/ 10 w 27"/>
                <a:gd name="T31" fmla="*/ 22 h 43"/>
                <a:gd name="T32" fmla="*/ 10 w 27"/>
                <a:gd name="T33" fmla="*/ 17 h 43"/>
                <a:gd name="T34" fmla="*/ 11 w 27"/>
                <a:gd name="T35" fmla="*/ 17 h 43"/>
                <a:gd name="T36" fmla="*/ 11 w 27"/>
                <a:gd name="T37" fmla="*/ 17 h 43"/>
                <a:gd name="T38" fmla="*/ 14 w 27"/>
                <a:gd name="T39" fmla="*/ 17 h 43"/>
                <a:gd name="T40" fmla="*/ 17 w 27"/>
                <a:gd name="T41" fmla="*/ 16 h 43"/>
                <a:gd name="T42" fmla="*/ 19 w 27"/>
                <a:gd name="T43" fmla="*/ 14 h 43"/>
                <a:gd name="T44" fmla="*/ 20 w 27"/>
                <a:gd name="T45" fmla="*/ 11 h 43"/>
                <a:gd name="T46" fmla="*/ 19 w 27"/>
                <a:gd name="T47" fmla="*/ 9 h 43"/>
                <a:gd name="T48" fmla="*/ 17 w 27"/>
                <a:gd name="T49" fmla="*/ 7 h 43"/>
                <a:gd name="T50" fmla="*/ 15 w 27"/>
                <a:gd name="T51" fmla="*/ 5 h 43"/>
                <a:gd name="T52" fmla="*/ 13 w 27"/>
                <a:gd name="T53" fmla="*/ 5 h 43"/>
                <a:gd name="T54" fmla="*/ 10 w 27"/>
                <a:gd name="T55" fmla="*/ 5 h 43"/>
                <a:gd name="T56" fmla="*/ 8 w 27"/>
                <a:gd name="T57" fmla="*/ 7 h 43"/>
                <a:gd name="T58" fmla="*/ 6 w 27"/>
                <a:gd name="T59" fmla="*/ 9 h 43"/>
                <a:gd name="T60" fmla="*/ 6 w 27"/>
                <a:gd name="T61" fmla="*/ 12 h 43"/>
                <a:gd name="T62" fmla="*/ 0 w 27"/>
                <a:gd name="T63" fmla="*/ 11 h 43"/>
                <a:gd name="T64" fmla="*/ 2 w 27"/>
                <a:gd name="T65" fmla="*/ 6 h 43"/>
                <a:gd name="T66" fmla="*/ 4 w 27"/>
                <a:gd name="T67" fmla="*/ 3 h 43"/>
                <a:gd name="T68" fmla="*/ 8 w 27"/>
                <a:gd name="T69" fmla="*/ 1 h 43"/>
                <a:gd name="T70" fmla="*/ 13 w 27"/>
                <a:gd name="T71" fmla="*/ 0 h 43"/>
                <a:gd name="T72" fmla="*/ 16 w 27"/>
                <a:gd name="T73" fmla="*/ 0 h 43"/>
                <a:gd name="T74" fmla="*/ 19 w 27"/>
                <a:gd name="T75" fmla="*/ 1 h 43"/>
                <a:gd name="T76" fmla="*/ 21 w 27"/>
                <a:gd name="T77" fmla="*/ 4 h 43"/>
                <a:gd name="T78" fmla="*/ 24 w 27"/>
                <a:gd name="T79" fmla="*/ 6 h 43"/>
                <a:gd name="T80" fmla="*/ 25 w 27"/>
                <a:gd name="T81" fmla="*/ 9 h 43"/>
                <a:gd name="T82" fmla="*/ 25 w 27"/>
                <a:gd name="T83" fmla="*/ 11 h 43"/>
                <a:gd name="T84" fmla="*/ 25 w 27"/>
                <a:gd name="T85" fmla="*/ 14 h 43"/>
                <a:gd name="T86" fmla="*/ 24 w 27"/>
                <a:gd name="T87" fmla="*/ 16 h 43"/>
                <a:gd name="T88" fmla="*/ 21 w 27"/>
                <a:gd name="T89" fmla="*/ 17 h 43"/>
                <a:gd name="T90" fmla="*/ 19 w 27"/>
                <a:gd name="T91" fmla="*/ 20 h 43"/>
                <a:gd name="T92" fmla="*/ 22 w 27"/>
                <a:gd name="T93" fmla="*/ 21 h 43"/>
                <a:gd name="T94" fmla="*/ 25 w 27"/>
                <a:gd name="T95" fmla="*/ 23 h 43"/>
                <a:gd name="T96" fmla="*/ 27 w 27"/>
                <a:gd name="T97" fmla="*/ 26 h 43"/>
                <a:gd name="T98" fmla="*/ 27 w 27"/>
                <a:gd name="T99" fmla="*/ 29 h 43"/>
                <a:gd name="T100" fmla="*/ 27 w 27"/>
                <a:gd name="T101" fmla="*/ 33 h 43"/>
                <a:gd name="T102" fmla="*/ 26 w 27"/>
                <a:gd name="T103" fmla="*/ 37 h 43"/>
                <a:gd name="T104" fmla="*/ 24 w 27"/>
                <a:gd name="T105" fmla="*/ 39 h 43"/>
                <a:gd name="T106" fmla="*/ 20 w 27"/>
                <a:gd name="T107" fmla="*/ 42 h 43"/>
                <a:gd name="T108" fmla="*/ 17 w 27"/>
                <a:gd name="T109" fmla="*/ 43 h 43"/>
                <a:gd name="T110" fmla="*/ 13 w 27"/>
                <a:gd name="T111" fmla="*/ 43 h 43"/>
                <a:gd name="T112" fmla="*/ 10 w 27"/>
                <a:gd name="T113" fmla="*/ 43 h 43"/>
                <a:gd name="T114" fmla="*/ 6 w 27"/>
                <a:gd name="T115" fmla="*/ 42 h 43"/>
                <a:gd name="T116" fmla="*/ 4 w 27"/>
                <a:gd name="T117" fmla="*/ 39 h 43"/>
                <a:gd name="T118" fmla="*/ 2 w 27"/>
                <a:gd name="T119" fmla="*/ 38 h 43"/>
                <a:gd name="T120" fmla="*/ 0 w 27"/>
                <a:gd name="T121" fmla="*/ 34 h 43"/>
                <a:gd name="T122" fmla="*/ 0 w 27"/>
                <a:gd name="T123" fmla="*/ 3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" h="43">
                  <a:moveTo>
                    <a:pt x="0" y="32"/>
                  </a:moveTo>
                  <a:lnTo>
                    <a:pt x="5" y="31"/>
                  </a:lnTo>
                  <a:lnTo>
                    <a:pt x="6" y="34"/>
                  </a:lnTo>
                  <a:lnTo>
                    <a:pt x="8" y="37"/>
                  </a:lnTo>
                  <a:lnTo>
                    <a:pt x="10" y="38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20" y="36"/>
                  </a:lnTo>
                  <a:lnTo>
                    <a:pt x="21" y="33"/>
                  </a:lnTo>
                  <a:lnTo>
                    <a:pt x="22" y="29"/>
                  </a:lnTo>
                  <a:lnTo>
                    <a:pt x="21" y="27"/>
                  </a:lnTo>
                  <a:lnTo>
                    <a:pt x="20" y="25"/>
                  </a:lnTo>
                  <a:lnTo>
                    <a:pt x="17" y="22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0" y="22"/>
                  </a:lnTo>
                  <a:lnTo>
                    <a:pt x="10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4" y="17"/>
                  </a:lnTo>
                  <a:lnTo>
                    <a:pt x="17" y="16"/>
                  </a:lnTo>
                  <a:lnTo>
                    <a:pt x="19" y="14"/>
                  </a:lnTo>
                  <a:lnTo>
                    <a:pt x="20" y="11"/>
                  </a:lnTo>
                  <a:lnTo>
                    <a:pt x="19" y="9"/>
                  </a:lnTo>
                  <a:lnTo>
                    <a:pt x="17" y="7"/>
                  </a:lnTo>
                  <a:lnTo>
                    <a:pt x="15" y="5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8" y="7"/>
                  </a:lnTo>
                  <a:lnTo>
                    <a:pt x="6" y="9"/>
                  </a:lnTo>
                  <a:lnTo>
                    <a:pt x="6" y="12"/>
                  </a:lnTo>
                  <a:lnTo>
                    <a:pt x="0" y="11"/>
                  </a:lnTo>
                  <a:lnTo>
                    <a:pt x="2" y="6"/>
                  </a:lnTo>
                  <a:lnTo>
                    <a:pt x="4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1" y="4"/>
                  </a:lnTo>
                  <a:lnTo>
                    <a:pt x="24" y="6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5" y="14"/>
                  </a:lnTo>
                  <a:lnTo>
                    <a:pt x="24" y="16"/>
                  </a:lnTo>
                  <a:lnTo>
                    <a:pt x="21" y="17"/>
                  </a:lnTo>
                  <a:lnTo>
                    <a:pt x="19" y="20"/>
                  </a:lnTo>
                  <a:lnTo>
                    <a:pt x="22" y="21"/>
                  </a:lnTo>
                  <a:lnTo>
                    <a:pt x="25" y="23"/>
                  </a:lnTo>
                  <a:lnTo>
                    <a:pt x="27" y="26"/>
                  </a:lnTo>
                  <a:lnTo>
                    <a:pt x="27" y="29"/>
                  </a:lnTo>
                  <a:lnTo>
                    <a:pt x="27" y="33"/>
                  </a:lnTo>
                  <a:lnTo>
                    <a:pt x="26" y="37"/>
                  </a:lnTo>
                  <a:lnTo>
                    <a:pt x="24" y="39"/>
                  </a:lnTo>
                  <a:lnTo>
                    <a:pt x="20" y="42"/>
                  </a:lnTo>
                  <a:lnTo>
                    <a:pt x="17" y="43"/>
                  </a:lnTo>
                  <a:lnTo>
                    <a:pt x="13" y="43"/>
                  </a:lnTo>
                  <a:lnTo>
                    <a:pt x="10" y="43"/>
                  </a:lnTo>
                  <a:lnTo>
                    <a:pt x="6" y="42"/>
                  </a:lnTo>
                  <a:lnTo>
                    <a:pt x="4" y="39"/>
                  </a:lnTo>
                  <a:lnTo>
                    <a:pt x="2" y="38"/>
                  </a:lnTo>
                  <a:lnTo>
                    <a:pt x="0" y="3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75"/>
            <p:cNvSpPr>
              <a:spLocks noEditPoints="1"/>
            </p:cNvSpPr>
            <p:nvPr/>
          </p:nvSpPr>
          <p:spPr bwMode="auto">
            <a:xfrm>
              <a:off x="1242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0 w 28"/>
                <a:gd name="T3" fmla="*/ 15 h 43"/>
                <a:gd name="T4" fmla="*/ 1 w 28"/>
                <a:gd name="T5" fmla="*/ 10 h 43"/>
                <a:gd name="T6" fmla="*/ 4 w 28"/>
                <a:gd name="T7" fmla="*/ 5 h 43"/>
                <a:gd name="T8" fmla="*/ 6 w 28"/>
                <a:gd name="T9" fmla="*/ 3 h 43"/>
                <a:gd name="T10" fmla="*/ 10 w 28"/>
                <a:gd name="T11" fmla="*/ 1 h 43"/>
                <a:gd name="T12" fmla="*/ 14 w 28"/>
                <a:gd name="T13" fmla="*/ 0 h 43"/>
                <a:gd name="T14" fmla="*/ 17 w 28"/>
                <a:gd name="T15" fmla="*/ 0 h 43"/>
                <a:gd name="T16" fmla="*/ 20 w 28"/>
                <a:gd name="T17" fmla="*/ 1 h 43"/>
                <a:gd name="T18" fmla="*/ 22 w 28"/>
                <a:gd name="T19" fmla="*/ 4 h 43"/>
                <a:gd name="T20" fmla="*/ 25 w 28"/>
                <a:gd name="T21" fmla="*/ 5 h 43"/>
                <a:gd name="T22" fmla="*/ 26 w 28"/>
                <a:gd name="T23" fmla="*/ 9 h 43"/>
                <a:gd name="T24" fmla="*/ 27 w 28"/>
                <a:gd name="T25" fmla="*/ 12 h 43"/>
                <a:gd name="T26" fmla="*/ 27 w 28"/>
                <a:gd name="T27" fmla="*/ 16 h 43"/>
                <a:gd name="T28" fmla="*/ 28 w 28"/>
                <a:gd name="T29" fmla="*/ 22 h 43"/>
                <a:gd name="T30" fmla="*/ 27 w 28"/>
                <a:gd name="T31" fmla="*/ 28 h 43"/>
                <a:gd name="T32" fmla="*/ 26 w 28"/>
                <a:gd name="T33" fmla="*/ 34 h 43"/>
                <a:gd name="T34" fmla="*/ 25 w 28"/>
                <a:gd name="T35" fmla="*/ 38 h 43"/>
                <a:gd name="T36" fmla="*/ 22 w 28"/>
                <a:gd name="T37" fmla="*/ 41 h 43"/>
                <a:gd name="T38" fmla="*/ 19 w 28"/>
                <a:gd name="T39" fmla="*/ 43 h 43"/>
                <a:gd name="T40" fmla="*/ 14 w 28"/>
                <a:gd name="T41" fmla="*/ 43 h 43"/>
                <a:gd name="T42" fmla="*/ 10 w 28"/>
                <a:gd name="T43" fmla="*/ 43 h 43"/>
                <a:gd name="T44" fmla="*/ 8 w 28"/>
                <a:gd name="T45" fmla="*/ 42 h 43"/>
                <a:gd name="T46" fmla="*/ 4 w 28"/>
                <a:gd name="T47" fmla="*/ 39 h 43"/>
                <a:gd name="T48" fmla="*/ 3 w 28"/>
                <a:gd name="T49" fmla="*/ 34 h 43"/>
                <a:gd name="T50" fmla="*/ 0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6 w 28"/>
                <a:gd name="T59" fmla="*/ 32 h 43"/>
                <a:gd name="T60" fmla="*/ 8 w 28"/>
                <a:gd name="T61" fmla="*/ 36 h 43"/>
                <a:gd name="T62" fmla="*/ 11 w 28"/>
                <a:gd name="T63" fmla="*/ 37 h 43"/>
                <a:gd name="T64" fmla="*/ 14 w 28"/>
                <a:gd name="T65" fmla="*/ 38 h 43"/>
                <a:gd name="T66" fmla="*/ 17 w 28"/>
                <a:gd name="T67" fmla="*/ 37 h 43"/>
                <a:gd name="T68" fmla="*/ 20 w 28"/>
                <a:gd name="T69" fmla="*/ 36 h 43"/>
                <a:gd name="T70" fmla="*/ 21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1 w 28"/>
                <a:gd name="T79" fmla="*/ 11 h 43"/>
                <a:gd name="T80" fmla="*/ 20 w 28"/>
                <a:gd name="T81" fmla="*/ 9 h 43"/>
                <a:gd name="T82" fmla="*/ 17 w 28"/>
                <a:gd name="T83" fmla="*/ 6 h 43"/>
                <a:gd name="T84" fmla="*/ 14 w 28"/>
                <a:gd name="T85" fmla="*/ 5 h 43"/>
                <a:gd name="T86" fmla="*/ 11 w 28"/>
                <a:gd name="T87" fmla="*/ 6 h 43"/>
                <a:gd name="T88" fmla="*/ 9 w 28"/>
                <a:gd name="T89" fmla="*/ 7 h 43"/>
                <a:gd name="T90" fmla="*/ 6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5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8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5" y="38"/>
                  </a:lnTo>
                  <a:lnTo>
                    <a:pt x="22" y="41"/>
                  </a:lnTo>
                  <a:lnTo>
                    <a:pt x="19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8" y="42"/>
                  </a:lnTo>
                  <a:lnTo>
                    <a:pt x="4" y="39"/>
                  </a:lnTo>
                  <a:lnTo>
                    <a:pt x="3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6" y="32"/>
                  </a:lnTo>
                  <a:lnTo>
                    <a:pt x="8" y="36"/>
                  </a:lnTo>
                  <a:lnTo>
                    <a:pt x="11" y="37"/>
                  </a:lnTo>
                  <a:lnTo>
                    <a:pt x="14" y="38"/>
                  </a:lnTo>
                  <a:lnTo>
                    <a:pt x="17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6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76"/>
            <p:cNvSpPr>
              <a:spLocks noEditPoints="1"/>
            </p:cNvSpPr>
            <p:nvPr/>
          </p:nvSpPr>
          <p:spPr bwMode="auto">
            <a:xfrm>
              <a:off x="1275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1 w 27"/>
                <a:gd name="T5" fmla="*/ 10 h 43"/>
                <a:gd name="T6" fmla="*/ 3 w 27"/>
                <a:gd name="T7" fmla="*/ 5 h 43"/>
                <a:gd name="T8" fmla="*/ 6 w 27"/>
                <a:gd name="T9" fmla="*/ 3 h 43"/>
                <a:gd name="T10" fmla="*/ 9 w 27"/>
                <a:gd name="T11" fmla="*/ 1 h 43"/>
                <a:gd name="T12" fmla="*/ 14 w 27"/>
                <a:gd name="T13" fmla="*/ 0 h 43"/>
                <a:gd name="T14" fmla="*/ 16 w 27"/>
                <a:gd name="T15" fmla="*/ 0 h 43"/>
                <a:gd name="T16" fmla="*/ 20 w 27"/>
                <a:gd name="T17" fmla="*/ 1 h 43"/>
                <a:gd name="T18" fmla="*/ 22 w 27"/>
                <a:gd name="T19" fmla="*/ 4 h 43"/>
                <a:gd name="T20" fmla="*/ 24 w 27"/>
                <a:gd name="T21" fmla="*/ 5 h 43"/>
                <a:gd name="T22" fmla="*/ 25 w 27"/>
                <a:gd name="T23" fmla="*/ 9 h 43"/>
                <a:gd name="T24" fmla="*/ 26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4 w 27"/>
                <a:gd name="T35" fmla="*/ 38 h 43"/>
                <a:gd name="T36" fmla="*/ 21 w 27"/>
                <a:gd name="T37" fmla="*/ 41 h 43"/>
                <a:gd name="T38" fmla="*/ 17 w 27"/>
                <a:gd name="T39" fmla="*/ 43 h 43"/>
                <a:gd name="T40" fmla="*/ 14 w 27"/>
                <a:gd name="T41" fmla="*/ 43 h 43"/>
                <a:gd name="T42" fmla="*/ 10 w 27"/>
                <a:gd name="T43" fmla="*/ 43 h 43"/>
                <a:gd name="T44" fmla="*/ 6 w 27"/>
                <a:gd name="T45" fmla="*/ 42 h 43"/>
                <a:gd name="T46" fmla="*/ 4 w 27"/>
                <a:gd name="T47" fmla="*/ 39 h 43"/>
                <a:gd name="T48" fmla="*/ 1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5 w 27"/>
                <a:gd name="T57" fmla="*/ 28 h 43"/>
                <a:gd name="T58" fmla="*/ 6 w 27"/>
                <a:gd name="T59" fmla="*/ 32 h 43"/>
                <a:gd name="T60" fmla="*/ 8 w 27"/>
                <a:gd name="T61" fmla="*/ 36 h 43"/>
                <a:gd name="T62" fmla="*/ 10 w 27"/>
                <a:gd name="T63" fmla="*/ 37 h 43"/>
                <a:gd name="T64" fmla="*/ 14 w 27"/>
                <a:gd name="T65" fmla="*/ 38 h 43"/>
                <a:gd name="T66" fmla="*/ 16 w 27"/>
                <a:gd name="T67" fmla="*/ 37 h 43"/>
                <a:gd name="T68" fmla="*/ 20 w 27"/>
                <a:gd name="T69" fmla="*/ 36 h 43"/>
                <a:gd name="T70" fmla="*/ 21 w 27"/>
                <a:gd name="T71" fmla="*/ 32 h 43"/>
                <a:gd name="T72" fmla="*/ 21 w 27"/>
                <a:gd name="T73" fmla="*/ 28 h 43"/>
                <a:gd name="T74" fmla="*/ 22 w 27"/>
                <a:gd name="T75" fmla="*/ 22 h 43"/>
                <a:gd name="T76" fmla="*/ 21 w 27"/>
                <a:gd name="T77" fmla="*/ 16 h 43"/>
                <a:gd name="T78" fmla="*/ 21 w 27"/>
                <a:gd name="T79" fmla="*/ 11 h 43"/>
                <a:gd name="T80" fmla="*/ 20 w 27"/>
                <a:gd name="T81" fmla="*/ 9 h 43"/>
                <a:gd name="T82" fmla="*/ 16 w 27"/>
                <a:gd name="T83" fmla="*/ 6 h 43"/>
                <a:gd name="T84" fmla="*/ 14 w 27"/>
                <a:gd name="T85" fmla="*/ 5 h 43"/>
                <a:gd name="T86" fmla="*/ 10 w 27"/>
                <a:gd name="T87" fmla="*/ 6 h 43"/>
                <a:gd name="T88" fmla="*/ 8 w 27"/>
                <a:gd name="T89" fmla="*/ 7 h 43"/>
                <a:gd name="T90" fmla="*/ 6 w 27"/>
                <a:gd name="T91" fmla="*/ 11 h 43"/>
                <a:gd name="T92" fmla="*/ 5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5" y="9"/>
                  </a:lnTo>
                  <a:lnTo>
                    <a:pt x="26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4" y="38"/>
                  </a:lnTo>
                  <a:lnTo>
                    <a:pt x="21" y="41"/>
                  </a:lnTo>
                  <a:lnTo>
                    <a:pt x="17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6" y="42"/>
                  </a:lnTo>
                  <a:lnTo>
                    <a:pt x="4" y="39"/>
                  </a:lnTo>
                  <a:lnTo>
                    <a:pt x="1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5" y="28"/>
                  </a:lnTo>
                  <a:lnTo>
                    <a:pt x="6" y="32"/>
                  </a:lnTo>
                  <a:lnTo>
                    <a:pt x="8" y="36"/>
                  </a:lnTo>
                  <a:lnTo>
                    <a:pt x="10" y="37"/>
                  </a:lnTo>
                  <a:lnTo>
                    <a:pt x="14" y="38"/>
                  </a:lnTo>
                  <a:lnTo>
                    <a:pt x="16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1" y="28"/>
                  </a:lnTo>
                  <a:lnTo>
                    <a:pt x="22" y="22"/>
                  </a:lnTo>
                  <a:lnTo>
                    <a:pt x="21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6" y="6"/>
                  </a:lnTo>
                  <a:lnTo>
                    <a:pt x="14" y="5"/>
                  </a:lnTo>
                  <a:lnTo>
                    <a:pt x="10" y="6"/>
                  </a:lnTo>
                  <a:lnTo>
                    <a:pt x="8" y="7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Rectangle 77"/>
            <p:cNvSpPr>
              <a:spLocks noChangeArrowheads="1"/>
            </p:cNvSpPr>
            <p:nvPr/>
          </p:nvSpPr>
          <p:spPr bwMode="auto">
            <a:xfrm>
              <a:off x="1311" y="3863"/>
              <a:ext cx="5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Rectangle 78"/>
            <p:cNvSpPr>
              <a:spLocks noChangeArrowheads="1"/>
            </p:cNvSpPr>
            <p:nvPr/>
          </p:nvSpPr>
          <p:spPr bwMode="auto">
            <a:xfrm>
              <a:off x="1387" y="3851"/>
              <a:ext cx="16" cy="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79"/>
            <p:cNvSpPr>
              <a:spLocks/>
            </p:cNvSpPr>
            <p:nvPr/>
          </p:nvSpPr>
          <p:spPr bwMode="auto">
            <a:xfrm>
              <a:off x="1406" y="3826"/>
              <a:ext cx="29" cy="43"/>
            </a:xfrm>
            <a:custGeom>
              <a:avLst/>
              <a:gdLst>
                <a:gd name="T0" fmla="*/ 29 w 29"/>
                <a:gd name="T1" fmla="*/ 37 h 43"/>
                <a:gd name="T2" fmla="*/ 29 w 29"/>
                <a:gd name="T3" fmla="*/ 43 h 43"/>
                <a:gd name="T4" fmla="*/ 0 w 29"/>
                <a:gd name="T5" fmla="*/ 43 h 43"/>
                <a:gd name="T6" fmla="*/ 0 w 29"/>
                <a:gd name="T7" fmla="*/ 41 h 43"/>
                <a:gd name="T8" fmla="*/ 2 w 29"/>
                <a:gd name="T9" fmla="*/ 39 h 43"/>
                <a:gd name="T10" fmla="*/ 3 w 29"/>
                <a:gd name="T11" fmla="*/ 36 h 43"/>
                <a:gd name="T12" fmla="*/ 4 w 29"/>
                <a:gd name="T13" fmla="*/ 33 h 43"/>
                <a:gd name="T14" fmla="*/ 7 w 29"/>
                <a:gd name="T15" fmla="*/ 29 h 43"/>
                <a:gd name="T16" fmla="*/ 10 w 29"/>
                <a:gd name="T17" fmla="*/ 27 h 43"/>
                <a:gd name="T18" fmla="*/ 15 w 29"/>
                <a:gd name="T19" fmla="*/ 23 h 43"/>
                <a:gd name="T20" fmla="*/ 18 w 29"/>
                <a:gd name="T21" fmla="*/ 20 h 43"/>
                <a:gd name="T22" fmla="*/ 20 w 29"/>
                <a:gd name="T23" fmla="*/ 18 h 43"/>
                <a:gd name="T24" fmla="*/ 21 w 29"/>
                <a:gd name="T25" fmla="*/ 15 h 43"/>
                <a:gd name="T26" fmla="*/ 23 w 29"/>
                <a:gd name="T27" fmla="*/ 12 h 43"/>
                <a:gd name="T28" fmla="*/ 21 w 29"/>
                <a:gd name="T29" fmla="*/ 10 h 43"/>
                <a:gd name="T30" fmla="*/ 20 w 29"/>
                <a:gd name="T31" fmla="*/ 7 h 43"/>
                <a:gd name="T32" fmla="*/ 18 w 29"/>
                <a:gd name="T33" fmla="*/ 6 h 43"/>
                <a:gd name="T34" fmla="*/ 15 w 29"/>
                <a:gd name="T35" fmla="*/ 5 h 43"/>
                <a:gd name="T36" fmla="*/ 11 w 29"/>
                <a:gd name="T37" fmla="*/ 6 h 43"/>
                <a:gd name="T38" fmla="*/ 9 w 29"/>
                <a:gd name="T39" fmla="*/ 7 h 43"/>
                <a:gd name="T40" fmla="*/ 8 w 29"/>
                <a:gd name="T41" fmla="*/ 10 h 43"/>
                <a:gd name="T42" fmla="*/ 7 w 29"/>
                <a:gd name="T43" fmla="*/ 12 h 43"/>
                <a:gd name="T44" fmla="*/ 2 w 29"/>
                <a:gd name="T45" fmla="*/ 12 h 43"/>
                <a:gd name="T46" fmla="*/ 2 w 29"/>
                <a:gd name="T47" fmla="*/ 9 h 43"/>
                <a:gd name="T48" fmla="*/ 3 w 29"/>
                <a:gd name="T49" fmla="*/ 5 h 43"/>
                <a:gd name="T50" fmla="*/ 5 w 29"/>
                <a:gd name="T51" fmla="*/ 4 h 43"/>
                <a:gd name="T52" fmla="*/ 8 w 29"/>
                <a:gd name="T53" fmla="*/ 1 h 43"/>
                <a:gd name="T54" fmla="*/ 11 w 29"/>
                <a:gd name="T55" fmla="*/ 0 h 43"/>
                <a:gd name="T56" fmla="*/ 15 w 29"/>
                <a:gd name="T57" fmla="*/ 0 h 43"/>
                <a:gd name="T58" fmla="*/ 19 w 29"/>
                <a:gd name="T59" fmla="*/ 0 h 43"/>
                <a:gd name="T60" fmla="*/ 21 w 29"/>
                <a:gd name="T61" fmla="*/ 1 h 43"/>
                <a:gd name="T62" fmla="*/ 24 w 29"/>
                <a:gd name="T63" fmla="*/ 4 h 43"/>
                <a:gd name="T64" fmla="*/ 26 w 29"/>
                <a:gd name="T65" fmla="*/ 6 h 43"/>
                <a:gd name="T66" fmla="*/ 27 w 29"/>
                <a:gd name="T67" fmla="*/ 9 h 43"/>
                <a:gd name="T68" fmla="*/ 27 w 29"/>
                <a:gd name="T69" fmla="*/ 12 h 43"/>
                <a:gd name="T70" fmla="*/ 27 w 29"/>
                <a:gd name="T71" fmla="*/ 15 h 43"/>
                <a:gd name="T72" fmla="*/ 26 w 29"/>
                <a:gd name="T73" fmla="*/ 17 h 43"/>
                <a:gd name="T74" fmla="*/ 25 w 29"/>
                <a:gd name="T75" fmla="*/ 20 h 43"/>
                <a:gd name="T76" fmla="*/ 24 w 29"/>
                <a:gd name="T77" fmla="*/ 22 h 43"/>
                <a:gd name="T78" fmla="*/ 21 w 29"/>
                <a:gd name="T79" fmla="*/ 23 h 43"/>
                <a:gd name="T80" fmla="*/ 19 w 29"/>
                <a:gd name="T81" fmla="*/ 26 h 43"/>
                <a:gd name="T82" fmla="*/ 16 w 29"/>
                <a:gd name="T83" fmla="*/ 29 h 43"/>
                <a:gd name="T84" fmla="*/ 13 w 29"/>
                <a:gd name="T85" fmla="*/ 32 h 43"/>
                <a:gd name="T86" fmla="*/ 11 w 29"/>
                <a:gd name="T87" fmla="*/ 33 h 43"/>
                <a:gd name="T88" fmla="*/ 10 w 29"/>
                <a:gd name="T89" fmla="*/ 34 h 43"/>
                <a:gd name="T90" fmla="*/ 9 w 29"/>
                <a:gd name="T91" fmla="*/ 36 h 43"/>
                <a:gd name="T92" fmla="*/ 8 w 29"/>
                <a:gd name="T93" fmla="*/ 37 h 43"/>
                <a:gd name="T94" fmla="*/ 29 w 29"/>
                <a:gd name="T95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" h="43">
                  <a:moveTo>
                    <a:pt x="29" y="37"/>
                  </a:moveTo>
                  <a:lnTo>
                    <a:pt x="29" y="43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2" y="39"/>
                  </a:lnTo>
                  <a:lnTo>
                    <a:pt x="3" y="36"/>
                  </a:lnTo>
                  <a:lnTo>
                    <a:pt x="4" y="33"/>
                  </a:lnTo>
                  <a:lnTo>
                    <a:pt x="7" y="29"/>
                  </a:lnTo>
                  <a:lnTo>
                    <a:pt x="10" y="27"/>
                  </a:lnTo>
                  <a:lnTo>
                    <a:pt x="15" y="23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1" y="15"/>
                  </a:lnTo>
                  <a:lnTo>
                    <a:pt x="23" y="12"/>
                  </a:lnTo>
                  <a:lnTo>
                    <a:pt x="21" y="10"/>
                  </a:lnTo>
                  <a:lnTo>
                    <a:pt x="20" y="7"/>
                  </a:lnTo>
                  <a:lnTo>
                    <a:pt x="18" y="6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8" y="10"/>
                  </a:lnTo>
                  <a:lnTo>
                    <a:pt x="7" y="12"/>
                  </a:lnTo>
                  <a:lnTo>
                    <a:pt x="2" y="12"/>
                  </a:lnTo>
                  <a:lnTo>
                    <a:pt x="2" y="9"/>
                  </a:lnTo>
                  <a:lnTo>
                    <a:pt x="3" y="5"/>
                  </a:lnTo>
                  <a:lnTo>
                    <a:pt x="5" y="4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4" y="4"/>
                  </a:lnTo>
                  <a:lnTo>
                    <a:pt x="26" y="6"/>
                  </a:lnTo>
                  <a:lnTo>
                    <a:pt x="27" y="9"/>
                  </a:lnTo>
                  <a:lnTo>
                    <a:pt x="27" y="12"/>
                  </a:lnTo>
                  <a:lnTo>
                    <a:pt x="27" y="15"/>
                  </a:lnTo>
                  <a:lnTo>
                    <a:pt x="26" y="17"/>
                  </a:lnTo>
                  <a:lnTo>
                    <a:pt x="25" y="20"/>
                  </a:lnTo>
                  <a:lnTo>
                    <a:pt x="24" y="22"/>
                  </a:lnTo>
                  <a:lnTo>
                    <a:pt x="21" y="23"/>
                  </a:lnTo>
                  <a:lnTo>
                    <a:pt x="19" y="26"/>
                  </a:lnTo>
                  <a:lnTo>
                    <a:pt x="16" y="29"/>
                  </a:lnTo>
                  <a:lnTo>
                    <a:pt x="13" y="32"/>
                  </a:lnTo>
                  <a:lnTo>
                    <a:pt x="11" y="33"/>
                  </a:lnTo>
                  <a:lnTo>
                    <a:pt x="10" y="34"/>
                  </a:lnTo>
                  <a:lnTo>
                    <a:pt x="9" y="36"/>
                  </a:lnTo>
                  <a:lnTo>
                    <a:pt x="8" y="37"/>
                  </a:lnTo>
                  <a:lnTo>
                    <a:pt x="29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80"/>
            <p:cNvSpPr>
              <a:spLocks noEditPoints="1"/>
            </p:cNvSpPr>
            <p:nvPr/>
          </p:nvSpPr>
          <p:spPr bwMode="auto">
            <a:xfrm>
              <a:off x="1440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0 w 28"/>
                <a:gd name="T3" fmla="*/ 15 h 43"/>
                <a:gd name="T4" fmla="*/ 1 w 28"/>
                <a:gd name="T5" fmla="*/ 10 h 43"/>
                <a:gd name="T6" fmla="*/ 3 w 28"/>
                <a:gd name="T7" fmla="*/ 5 h 43"/>
                <a:gd name="T8" fmla="*/ 6 w 28"/>
                <a:gd name="T9" fmla="*/ 3 h 43"/>
                <a:gd name="T10" fmla="*/ 9 w 28"/>
                <a:gd name="T11" fmla="*/ 1 h 43"/>
                <a:gd name="T12" fmla="*/ 13 w 28"/>
                <a:gd name="T13" fmla="*/ 0 h 43"/>
                <a:gd name="T14" fmla="*/ 17 w 28"/>
                <a:gd name="T15" fmla="*/ 0 h 43"/>
                <a:gd name="T16" fmla="*/ 19 w 28"/>
                <a:gd name="T17" fmla="*/ 1 h 43"/>
                <a:gd name="T18" fmla="*/ 22 w 28"/>
                <a:gd name="T19" fmla="*/ 4 h 43"/>
                <a:gd name="T20" fmla="*/ 24 w 28"/>
                <a:gd name="T21" fmla="*/ 5 h 43"/>
                <a:gd name="T22" fmla="*/ 25 w 28"/>
                <a:gd name="T23" fmla="*/ 9 h 43"/>
                <a:gd name="T24" fmla="*/ 27 w 28"/>
                <a:gd name="T25" fmla="*/ 12 h 43"/>
                <a:gd name="T26" fmla="*/ 27 w 28"/>
                <a:gd name="T27" fmla="*/ 16 h 43"/>
                <a:gd name="T28" fmla="*/ 28 w 28"/>
                <a:gd name="T29" fmla="*/ 22 h 43"/>
                <a:gd name="T30" fmla="*/ 27 w 28"/>
                <a:gd name="T31" fmla="*/ 28 h 43"/>
                <a:gd name="T32" fmla="*/ 25 w 28"/>
                <a:gd name="T33" fmla="*/ 34 h 43"/>
                <a:gd name="T34" fmla="*/ 24 w 28"/>
                <a:gd name="T35" fmla="*/ 38 h 43"/>
                <a:gd name="T36" fmla="*/ 22 w 28"/>
                <a:gd name="T37" fmla="*/ 41 h 43"/>
                <a:gd name="T38" fmla="*/ 18 w 28"/>
                <a:gd name="T39" fmla="*/ 43 h 43"/>
                <a:gd name="T40" fmla="*/ 13 w 28"/>
                <a:gd name="T41" fmla="*/ 43 h 43"/>
                <a:gd name="T42" fmla="*/ 9 w 28"/>
                <a:gd name="T43" fmla="*/ 43 h 43"/>
                <a:gd name="T44" fmla="*/ 7 w 28"/>
                <a:gd name="T45" fmla="*/ 42 h 43"/>
                <a:gd name="T46" fmla="*/ 4 w 28"/>
                <a:gd name="T47" fmla="*/ 39 h 43"/>
                <a:gd name="T48" fmla="*/ 2 w 28"/>
                <a:gd name="T49" fmla="*/ 34 h 43"/>
                <a:gd name="T50" fmla="*/ 1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6 w 28"/>
                <a:gd name="T59" fmla="*/ 32 h 43"/>
                <a:gd name="T60" fmla="*/ 8 w 28"/>
                <a:gd name="T61" fmla="*/ 36 h 43"/>
                <a:gd name="T62" fmla="*/ 11 w 28"/>
                <a:gd name="T63" fmla="*/ 37 h 43"/>
                <a:gd name="T64" fmla="*/ 13 w 28"/>
                <a:gd name="T65" fmla="*/ 38 h 43"/>
                <a:gd name="T66" fmla="*/ 17 w 28"/>
                <a:gd name="T67" fmla="*/ 37 h 43"/>
                <a:gd name="T68" fmla="*/ 19 w 28"/>
                <a:gd name="T69" fmla="*/ 36 h 43"/>
                <a:gd name="T70" fmla="*/ 20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0 w 28"/>
                <a:gd name="T79" fmla="*/ 11 h 43"/>
                <a:gd name="T80" fmla="*/ 19 w 28"/>
                <a:gd name="T81" fmla="*/ 9 h 43"/>
                <a:gd name="T82" fmla="*/ 17 w 28"/>
                <a:gd name="T83" fmla="*/ 6 h 43"/>
                <a:gd name="T84" fmla="*/ 13 w 28"/>
                <a:gd name="T85" fmla="*/ 5 h 43"/>
                <a:gd name="T86" fmla="*/ 11 w 28"/>
                <a:gd name="T87" fmla="*/ 6 h 43"/>
                <a:gd name="T88" fmla="*/ 8 w 28"/>
                <a:gd name="T89" fmla="*/ 7 h 43"/>
                <a:gd name="T90" fmla="*/ 7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5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8" y="22"/>
                  </a:lnTo>
                  <a:lnTo>
                    <a:pt x="27" y="28"/>
                  </a:lnTo>
                  <a:lnTo>
                    <a:pt x="25" y="34"/>
                  </a:lnTo>
                  <a:lnTo>
                    <a:pt x="24" y="38"/>
                  </a:lnTo>
                  <a:lnTo>
                    <a:pt x="22" y="41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9" y="43"/>
                  </a:lnTo>
                  <a:lnTo>
                    <a:pt x="7" y="42"/>
                  </a:lnTo>
                  <a:lnTo>
                    <a:pt x="4" y="39"/>
                  </a:lnTo>
                  <a:lnTo>
                    <a:pt x="2" y="34"/>
                  </a:lnTo>
                  <a:lnTo>
                    <a:pt x="1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6" y="32"/>
                  </a:lnTo>
                  <a:lnTo>
                    <a:pt x="8" y="36"/>
                  </a:lnTo>
                  <a:lnTo>
                    <a:pt x="11" y="37"/>
                  </a:lnTo>
                  <a:lnTo>
                    <a:pt x="13" y="38"/>
                  </a:lnTo>
                  <a:lnTo>
                    <a:pt x="17" y="37"/>
                  </a:lnTo>
                  <a:lnTo>
                    <a:pt x="19" y="36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0" y="11"/>
                  </a:lnTo>
                  <a:lnTo>
                    <a:pt x="19" y="9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81"/>
            <p:cNvSpPr>
              <a:spLocks noEditPoints="1"/>
            </p:cNvSpPr>
            <p:nvPr/>
          </p:nvSpPr>
          <p:spPr bwMode="auto">
            <a:xfrm>
              <a:off x="1473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1 w 27"/>
                <a:gd name="T5" fmla="*/ 10 h 43"/>
                <a:gd name="T6" fmla="*/ 2 w 27"/>
                <a:gd name="T7" fmla="*/ 5 h 43"/>
                <a:gd name="T8" fmla="*/ 6 w 27"/>
                <a:gd name="T9" fmla="*/ 3 h 43"/>
                <a:gd name="T10" fmla="*/ 8 w 27"/>
                <a:gd name="T11" fmla="*/ 1 h 43"/>
                <a:gd name="T12" fmla="*/ 13 w 27"/>
                <a:gd name="T13" fmla="*/ 0 h 43"/>
                <a:gd name="T14" fmla="*/ 17 w 27"/>
                <a:gd name="T15" fmla="*/ 0 h 43"/>
                <a:gd name="T16" fmla="*/ 19 w 27"/>
                <a:gd name="T17" fmla="*/ 1 h 43"/>
                <a:gd name="T18" fmla="*/ 22 w 27"/>
                <a:gd name="T19" fmla="*/ 4 h 43"/>
                <a:gd name="T20" fmla="*/ 23 w 27"/>
                <a:gd name="T21" fmla="*/ 5 h 43"/>
                <a:gd name="T22" fmla="*/ 24 w 27"/>
                <a:gd name="T23" fmla="*/ 9 h 43"/>
                <a:gd name="T24" fmla="*/ 25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5 w 27"/>
                <a:gd name="T33" fmla="*/ 34 h 43"/>
                <a:gd name="T34" fmla="*/ 23 w 27"/>
                <a:gd name="T35" fmla="*/ 38 h 43"/>
                <a:gd name="T36" fmla="*/ 20 w 27"/>
                <a:gd name="T37" fmla="*/ 41 h 43"/>
                <a:gd name="T38" fmla="*/ 17 w 27"/>
                <a:gd name="T39" fmla="*/ 43 h 43"/>
                <a:gd name="T40" fmla="*/ 13 w 27"/>
                <a:gd name="T41" fmla="*/ 43 h 43"/>
                <a:gd name="T42" fmla="*/ 9 w 27"/>
                <a:gd name="T43" fmla="*/ 43 h 43"/>
                <a:gd name="T44" fmla="*/ 6 w 27"/>
                <a:gd name="T45" fmla="*/ 42 h 43"/>
                <a:gd name="T46" fmla="*/ 3 w 27"/>
                <a:gd name="T47" fmla="*/ 39 h 43"/>
                <a:gd name="T48" fmla="*/ 1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5 w 27"/>
                <a:gd name="T57" fmla="*/ 28 h 43"/>
                <a:gd name="T58" fmla="*/ 6 w 27"/>
                <a:gd name="T59" fmla="*/ 32 h 43"/>
                <a:gd name="T60" fmla="*/ 7 w 27"/>
                <a:gd name="T61" fmla="*/ 36 h 43"/>
                <a:gd name="T62" fmla="*/ 9 w 27"/>
                <a:gd name="T63" fmla="*/ 37 h 43"/>
                <a:gd name="T64" fmla="*/ 13 w 27"/>
                <a:gd name="T65" fmla="*/ 38 h 43"/>
                <a:gd name="T66" fmla="*/ 17 w 27"/>
                <a:gd name="T67" fmla="*/ 37 h 43"/>
                <a:gd name="T68" fmla="*/ 19 w 27"/>
                <a:gd name="T69" fmla="*/ 36 h 43"/>
                <a:gd name="T70" fmla="*/ 20 w 27"/>
                <a:gd name="T71" fmla="*/ 32 h 43"/>
                <a:gd name="T72" fmla="*/ 20 w 27"/>
                <a:gd name="T73" fmla="*/ 28 h 43"/>
                <a:gd name="T74" fmla="*/ 22 w 27"/>
                <a:gd name="T75" fmla="*/ 22 h 43"/>
                <a:gd name="T76" fmla="*/ 20 w 27"/>
                <a:gd name="T77" fmla="*/ 16 h 43"/>
                <a:gd name="T78" fmla="*/ 20 w 27"/>
                <a:gd name="T79" fmla="*/ 11 h 43"/>
                <a:gd name="T80" fmla="*/ 19 w 27"/>
                <a:gd name="T81" fmla="*/ 9 h 43"/>
                <a:gd name="T82" fmla="*/ 17 w 27"/>
                <a:gd name="T83" fmla="*/ 6 h 43"/>
                <a:gd name="T84" fmla="*/ 13 w 27"/>
                <a:gd name="T85" fmla="*/ 5 h 43"/>
                <a:gd name="T86" fmla="*/ 9 w 27"/>
                <a:gd name="T87" fmla="*/ 6 h 43"/>
                <a:gd name="T88" fmla="*/ 7 w 27"/>
                <a:gd name="T89" fmla="*/ 7 h 43"/>
                <a:gd name="T90" fmla="*/ 6 w 27"/>
                <a:gd name="T91" fmla="*/ 11 h 43"/>
                <a:gd name="T92" fmla="*/ 5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2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3" y="5"/>
                  </a:lnTo>
                  <a:lnTo>
                    <a:pt x="24" y="9"/>
                  </a:lnTo>
                  <a:lnTo>
                    <a:pt x="25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5" y="34"/>
                  </a:lnTo>
                  <a:lnTo>
                    <a:pt x="23" y="38"/>
                  </a:lnTo>
                  <a:lnTo>
                    <a:pt x="20" y="41"/>
                  </a:lnTo>
                  <a:lnTo>
                    <a:pt x="17" y="43"/>
                  </a:lnTo>
                  <a:lnTo>
                    <a:pt x="13" y="43"/>
                  </a:lnTo>
                  <a:lnTo>
                    <a:pt x="9" y="43"/>
                  </a:lnTo>
                  <a:lnTo>
                    <a:pt x="6" y="42"/>
                  </a:lnTo>
                  <a:lnTo>
                    <a:pt x="3" y="39"/>
                  </a:lnTo>
                  <a:lnTo>
                    <a:pt x="1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5" y="28"/>
                  </a:lnTo>
                  <a:lnTo>
                    <a:pt x="6" y="32"/>
                  </a:lnTo>
                  <a:lnTo>
                    <a:pt x="7" y="36"/>
                  </a:lnTo>
                  <a:lnTo>
                    <a:pt x="9" y="37"/>
                  </a:lnTo>
                  <a:lnTo>
                    <a:pt x="13" y="38"/>
                  </a:lnTo>
                  <a:lnTo>
                    <a:pt x="17" y="37"/>
                  </a:lnTo>
                  <a:lnTo>
                    <a:pt x="19" y="36"/>
                  </a:lnTo>
                  <a:lnTo>
                    <a:pt x="20" y="32"/>
                  </a:lnTo>
                  <a:lnTo>
                    <a:pt x="20" y="28"/>
                  </a:lnTo>
                  <a:lnTo>
                    <a:pt x="22" y="22"/>
                  </a:lnTo>
                  <a:lnTo>
                    <a:pt x="20" y="16"/>
                  </a:lnTo>
                  <a:lnTo>
                    <a:pt x="20" y="11"/>
                  </a:lnTo>
                  <a:lnTo>
                    <a:pt x="19" y="9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9" y="6"/>
                  </a:lnTo>
                  <a:lnTo>
                    <a:pt x="7" y="7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Rectangle 82"/>
            <p:cNvSpPr>
              <a:spLocks noChangeArrowheads="1"/>
            </p:cNvSpPr>
            <p:nvPr/>
          </p:nvSpPr>
          <p:spPr bwMode="auto">
            <a:xfrm>
              <a:off x="1508" y="3863"/>
              <a:ext cx="5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Rectangle 83"/>
            <p:cNvSpPr>
              <a:spLocks noChangeArrowheads="1"/>
            </p:cNvSpPr>
            <p:nvPr/>
          </p:nvSpPr>
          <p:spPr bwMode="auto">
            <a:xfrm>
              <a:off x="1584" y="3851"/>
              <a:ext cx="16" cy="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84"/>
            <p:cNvSpPr>
              <a:spLocks/>
            </p:cNvSpPr>
            <p:nvPr/>
          </p:nvSpPr>
          <p:spPr bwMode="auto">
            <a:xfrm>
              <a:off x="1609" y="3826"/>
              <a:ext cx="14" cy="43"/>
            </a:xfrm>
            <a:custGeom>
              <a:avLst/>
              <a:gdLst>
                <a:gd name="T0" fmla="*/ 14 w 14"/>
                <a:gd name="T1" fmla="*/ 43 h 43"/>
                <a:gd name="T2" fmla="*/ 10 w 14"/>
                <a:gd name="T3" fmla="*/ 43 h 43"/>
                <a:gd name="T4" fmla="*/ 10 w 14"/>
                <a:gd name="T5" fmla="*/ 10 h 43"/>
                <a:gd name="T6" fmla="*/ 7 w 14"/>
                <a:gd name="T7" fmla="*/ 11 h 43"/>
                <a:gd name="T8" fmla="*/ 5 w 14"/>
                <a:gd name="T9" fmla="*/ 14 h 43"/>
                <a:gd name="T10" fmla="*/ 2 w 14"/>
                <a:gd name="T11" fmla="*/ 15 h 43"/>
                <a:gd name="T12" fmla="*/ 0 w 14"/>
                <a:gd name="T13" fmla="*/ 16 h 43"/>
                <a:gd name="T14" fmla="*/ 0 w 14"/>
                <a:gd name="T15" fmla="*/ 11 h 43"/>
                <a:gd name="T16" fmla="*/ 3 w 14"/>
                <a:gd name="T17" fmla="*/ 9 h 43"/>
                <a:gd name="T18" fmla="*/ 7 w 14"/>
                <a:gd name="T19" fmla="*/ 6 h 43"/>
                <a:gd name="T20" fmla="*/ 10 w 14"/>
                <a:gd name="T21" fmla="*/ 3 h 43"/>
                <a:gd name="T22" fmla="*/ 11 w 14"/>
                <a:gd name="T23" fmla="*/ 0 h 43"/>
                <a:gd name="T24" fmla="*/ 14 w 14"/>
                <a:gd name="T25" fmla="*/ 0 h 43"/>
                <a:gd name="T26" fmla="*/ 14 w 14"/>
                <a:gd name="T2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43">
                  <a:moveTo>
                    <a:pt x="14" y="43"/>
                  </a:moveTo>
                  <a:lnTo>
                    <a:pt x="10" y="43"/>
                  </a:lnTo>
                  <a:lnTo>
                    <a:pt x="10" y="10"/>
                  </a:lnTo>
                  <a:lnTo>
                    <a:pt x="7" y="11"/>
                  </a:lnTo>
                  <a:lnTo>
                    <a:pt x="5" y="14"/>
                  </a:lnTo>
                  <a:lnTo>
                    <a:pt x="2" y="15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3" y="9"/>
                  </a:lnTo>
                  <a:lnTo>
                    <a:pt x="7" y="6"/>
                  </a:lnTo>
                  <a:lnTo>
                    <a:pt x="10" y="3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4" y="4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85"/>
            <p:cNvSpPr>
              <a:spLocks noEditPoints="1"/>
            </p:cNvSpPr>
            <p:nvPr/>
          </p:nvSpPr>
          <p:spPr bwMode="auto">
            <a:xfrm>
              <a:off x="1637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0 w 28"/>
                <a:gd name="T3" fmla="*/ 15 h 43"/>
                <a:gd name="T4" fmla="*/ 1 w 28"/>
                <a:gd name="T5" fmla="*/ 10 h 43"/>
                <a:gd name="T6" fmla="*/ 4 w 28"/>
                <a:gd name="T7" fmla="*/ 5 h 43"/>
                <a:gd name="T8" fmla="*/ 6 w 28"/>
                <a:gd name="T9" fmla="*/ 3 h 43"/>
                <a:gd name="T10" fmla="*/ 10 w 28"/>
                <a:gd name="T11" fmla="*/ 1 h 43"/>
                <a:gd name="T12" fmla="*/ 13 w 28"/>
                <a:gd name="T13" fmla="*/ 0 h 43"/>
                <a:gd name="T14" fmla="*/ 17 w 28"/>
                <a:gd name="T15" fmla="*/ 0 h 43"/>
                <a:gd name="T16" fmla="*/ 20 w 28"/>
                <a:gd name="T17" fmla="*/ 1 h 43"/>
                <a:gd name="T18" fmla="*/ 22 w 28"/>
                <a:gd name="T19" fmla="*/ 4 h 43"/>
                <a:gd name="T20" fmla="*/ 24 w 28"/>
                <a:gd name="T21" fmla="*/ 5 h 43"/>
                <a:gd name="T22" fmla="*/ 26 w 28"/>
                <a:gd name="T23" fmla="*/ 9 h 43"/>
                <a:gd name="T24" fmla="*/ 27 w 28"/>
                <a:gd name="T25" fmla="*/ 12 h 43"/>
                <a:gd name="T26" fmla="*/ 27 w 28"/>
                <a:gd name="T27" fmla="*/ 16 h 43"/>
                <a:gd name="T28" fmla="*/ 28 w 28"/>
                <a:gd name="T29" fmla="*/ 22 h 43"/>
                <a:gd name="T30" fmla="*/ 27 w 28"/>
                <a:gd name="T31" fmla="*/ 28 h 43"/>
                <a:gd name="T32" fmla="*/ 26 w 28"/>
                <a:gd name="T33" fmla="*/ 34 h 43"/>
                <a:gd name="T34" fmla="*/ 24 w 28"/>
                <a:gd name="T35" fmla="*/ 38 h 43"/>
                <a:gd name="T36" fmla="*/ 22 w 28"/>
                <a:gd name="T37" fmla="*/ 41 h 43"/>
                <a:gd name="T38" fmla="*/ 18 w 28"/>
                <a:gd name="T39" fmla="*/ 43 h 43"/>
                <a:gd name="T40" fmla="*/ 13 w 28"/>
                <a:gd name="T41" fmla="*/ 43 h 43"/>
                <a:gd name="T42" fmla="*/ 10 w 28"/>
                <a:gd name="T43" fmla="*/ 43 h 43"/>
                <a:gd name="T44" fmla="*/ 7 w 28"/>
                <a:gd name="T45" fmla="*/ 42 h 43"/>
                <a:gd name="T46" fmla="*/ 5 w 28"/>
                <a:gd name="T47" fmla="*/ 39 h 43"/>
                <a:gd name="T48" fmla="*/ 2 w 28"/>
                <a:gd name="T49" fmla="*/ 34 h 43"/>
                <a:gd name="T50" fmla="*/ 1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7 w 28"/>
                <a:gd name="T59" fmla="*/ 32 h 43"/>
                <a:gd name="T60" fmla="*/ 9 w 28"/>
                <a:gd name="T61" fmla="*/ 36 h 43"/>
                <a:gd name="T62" fmla="*/ 11 w 28"/>
                <a:gd name="T63" fmla="*/ 37 h 43"/>
                <a:gd name="T64" fmla="*/ 13 w 28"/>
                <a:gd name="T65" fmla="*/ 38 h 43"/>
                <a:gd name="T66" fmla="*/ 17 w 28"/>
                <a:gd name="T67" fmla="*/ 37 h 43"/>
                <a:gd name="T68" fmla="*/ 20 w 28"/>
                <a:gd name="T69" fmla="*/ 36 h 43"/>
                <a:gd name="T70" fmla="*/ 21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1 w 28"/>
                <a:gd name="T79" fmla="*/ 11 h 43"/>
                <a:gd name="T80" fmla="*/ 20 w 28"/>
                <a:gd name="T81" fmla="*/ 9 h 43"/>
                <a:gd name="T82" fmla="*/ 17 w 28"/>
                <a:gd name="T83" fmla="*/ 6 h 43"/>
                <a:gd name="T84" fmla="*/ 13 w 28"/>
                <a:gd name="T85" fmla="*/ 5 h 43"/>
                <a:gd name="T86" fmla="*/ 11 w 28"/>
                <a:gd name="T87" fmla="*/ 6 h 43"/>
                <a:gd name="T88" fmla="*/ 9 w 28"/>
                <a:gd name="T89" fmla="*/ 7 h 43"/>
                <a:gd name="T90" fmla="*/ 7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8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4" y="38"/>
                  </a:lnTo>
                  <a:lnTo>
                    <a:pt x="22" y="41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10" y="43"/>
                  </a:lnTo>
                  <a:lnTo>
                    <a:pt x="7" y="42"/>
                  </a:lnTo>
                  <a:lnTo>
                    <a:pt x="5" y="39"/>
                  </a:lnTo>
                  <a:lnTo>
                    <a:pt x="2" y="34"/>
                  </a:lnTo>
                  <a:lnTo>
                    <a:pt x="1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7" y="32"/>
                  </a:lnTo>
                  <a:lnTo>
                    <a:pt x="9" y="36"/>
                  </a:lnTo>
                  <a:lnTo>
                    <a:pt x="11" y="37"/>
                  </a:lnTo>
                  <a:lnTo>
                    <a:pt x="13" y="38"/>
                  </a:lnTo>
                  <a:lnTo>
                    <a:pt x="17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7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86"/>
            <p:cNvSpPr>
              <a:spLocks noEditPoints="1"/>
            </p:cNvSpPr>
            <p:nvPr/>
          </p:nvSpPr>
          <p:spPr bwMode="auto">
            <a:xfrm>
              <a:off x="1670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1 w 27"/>
                <a:gd name="T5" fmla="*/ 10 h 43"/>
                <a:gd name="T6" fmla="*/ 2 w 27"/>
                <a:gd name="T7" fmla="*/ 5 h 43"/>
                <a:gd name="T8" fmla="*/ 6 w 27"/>
                <a:gd name="T9" fmla="*/ 3 h 43"/>
                <a:gd name="T10" fmla="*/ 9 w 27"/>
                <a:gd name="T11" fmla="*/ 1 h 43"/>
                <a:gd name="T12" fmla="*/ 14 w 27"/>
                <a:gd name="T13" fmla="*/ 0 h 43"/>
                <a:gd name="T14" fmla="*/ 17 w 27"/>
                <a:gd name="T15" fmla="*/ 0 h 43"/>
                <a:gd name="T16" fmla="*/ 20 w 27"/>
                <a:gd name="T17" fmla="*/ 1 h 43"/>
                <a:gd name="T18" fmla="*/ 22 w 27"/>
                <a:gd name="T19" fmla="*/ 4 h 43"/>
                <a:gd name="T20" fmla="*/ 23 w 27"/>
                <a:gd name="T21" fmla="*/ 5 h 43"/>
                <a:gd name="T22" fmla="*/ 25 w 27"/>
                <a:gd name="T23" fmla="*/ 9 h 43"/>
                <a:gd name="T24" fmla="*/ 26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3 w 27"/>
                <a:gd name="T35" fmla="*/ 38 h 43"/>
                <a:gd name="T36" fmla="*/ 21 w 27"/>
                <a:gd name="T37" fmla="*/ 41 h 43"/>
                <a:gd name="T38" fmla="*/ 17 w 27"/>
                <a:gd name="T39" fmla="*/ 43 h 43"/>
                <a:gd name="T40" fmla="*/ 14 w 27"/>
                <a:gd name="T41" fmla="*/ 43 h 43"/>
                <a:gd name="T42" fmla="*/ 10 w 27"/>
                <a:gd name="T43" fmla="*/ 43 h 43"/>
                <a:gd name="T44" fmla="*/ 6 w 27"/>
                <a:gd name="T45" fmla="*/ 42 h 43"/>
                <a:gd name="T46" fmla="*/ 4 w 27"/>
                <a:gd name="T47" fmla="*/ 39 h 43"/>
                <a:gd name="T48" fmla="*/ 1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5 w 27"/>
                <a:gd name="T57" fmla="*/ 28 h 43"/>
                <a:gd name="T58" fmla="*/ 6 w 27"/>
                <a:gd name="T59" fmla="*/ 32 h 43"/>
                <a:gd name="T60" fmla="*/ 7 w 27"/>
                <a:gd name="T61" fmla="*/ 36 h 43"/>
                <a:gd name="T62" fmla="*/ 10 w 27"/>
                <a:gd name="T63" fmla="*/ 37 h 43"/>
                <a:gd name="T64" fmla="*/ 14 w 27"/>
                <a:gd name="T65" fmla="*/ 38 h 43"/>
                <a:gd name="T66" fmla="*/ 17 w 27"/>
                <a:gd name="T67" fmla="*/ 37 h 43"/>
                <a:gd name="T68" fmla="*/ 20 w 27"/>
                <a:gd name="T69" fmla="*/ 36 h 43"/>
                <a:gd name="T70" fmla="*/ 21 w 27"/>
                <a:gd name="T71" fmla="*/ 32 h 43"/>
                <a:gd name="T72" fmla="*/ 21 w 27"/>
                <a:gd name="T73" fmla="*/ 28 h 43"/>
                <a:gd name="T74" fmla="*/ 22 w 27"/>
                <a:gd name="T75" fmla="*/ 22 h 43"/>
                <a:gd name="T76" fmla="*/ 21 w 27"/>
                <a:gd name="T77" fmla="*/ 16 h 43"/>
                <a:gd name="T78" fmla="*/ 21 w 27"/>
                <a:gd name="T79" fmla="*/ 11 h 43"/>
                <a:gd name="T80" fmla="*/ 20 w 27"/>
                <a:gd name="T81" fmla="*/ 9 h 43"/>
                <a:gd name="T82" fmla="*/ 17 w 27"/>
                <a:gd name="T83" fmla="*/ 6 h 43"/>
                <a:gd name="T84" fmla="*/ 14 w 27"/>
                <a:gd name="T85" fmla="*/ 5 h 43"/>
                <a:gd name="T86" fmla="*/ 10 w 27"/>
                <a:gd name="T87" fmla="*/ 6 h 43"/>
                <a:gd name="T88" fmla="*/ 7 w 27"/>
                <a:gd name="T89" fmla="*/ 7 h 43"/>
                <a:gd name="T90" fmla="*/ 6 w 27"/>
                <a:gd name="T91" fmla="*/ 11 h 43"/>
                <a:gd name="T92" fmla="*/ 5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2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6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3" y="38"/>
                  </a:lnTo>
                  <a:lnTo>
                    <a:pt x="21" y="41"/>
                  </a:lnTo>
                  <a:lnTo>
                    <a:pt x="17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6" y="42"/>
                  </a:lnTo>
                  <a:lnTo>
                    <a:pt x="4" y="39"/>
                  </a:lnTo>
                  <a:lnTo>
                    <a:pt x="1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5" y="28"/>
                  </a:lnTo>
                  <a:lnTo>
                    <a:pt x="6" y="32"/>
                  </a:lnTo>
                  <a:lnTo>
                    <a:pt x="7" y="36"/>
                  </a:lnTo>
                  <a:lnTo>
                    <a:pt x="10" y="37"/>
                  </a:lnTo>
                  <a:lnTo>
                    <a:pt x="14" y="38"/>
                  </a:lnTo>
                  <a:lnTo>
                    <a:pt x="17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1" y="28"/>
                  </a:lnTo>
                  <a:lnTo>
                    <a:pt x="22" y="22"/>
                  </a:lnTo>
                  <a:lnTo>
                    <a:pt x="21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0" y="6"/>
                  </a:lnTo>
                  <a:lnTo>
                    <a:pt x="7" y="7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Rectangle 87"/>
            <p:cNvSpPr>
              <a:spLocks noChangeArrowheads="1"/>
            </p:cNvSpPr>
            <p:nvPr/>
          </p:nvSpPr>
          <p:spPr bwMode="auto">
            <a:xfrm>
              <a:off x="1706" y="3863"/>
              <a:ext cx="4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88"/>
            <p:cNvSpPr>
              <a:spLocks noEditPoints="1"/>
            </p:cNvSpPr>
            <p:nvPr/>
          </p:nvSpPr>
          <p:spPr bwMode="auto">
            <a:xfrm>
              <a:off x="1850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1 w 27"/>
                <a:gd name="T5" fmla="*/ 10 h 43"/>
                <a:gd name="T6" fmla="*/ 4 w 27"/>
                <a:gd name="T7" fmla="*/ 5 h 43"/>
                <a:gd name="T8" fmla="*/ 6 w 27"/>
                <a:gd name="T9" fmla="*/ 3 h 43"/>
                <a:gd name="T10" fmla="*/ 10 w 27"/>
                <a:gd name="T11" fmla="*/ 1 h 43"/>
                <a:gd name="T12" fmla="*/ 14 w 27"/>
                <a:gd name="T13" fmla="*/ 0 h 43"/>
                <a:gd name="T14" fmla="*/ 17 w 27"/>
                <a:gd name="T15" fmla="*/ 0 h 43"/>
                <a:gd name="T16" fmla="*/ 20 w 27"/>
                <a:gd name="T17" fmla="*/ 1 h 43"/>
                <a:gd name="T18" fmla="*/ 22 w 27"/>
                <a:gd name="T19" fmla="*/ 4 h 43"/>
                <a:gd name="T20" fmla="*/ 25 w 27"/>
                <a:gd name="T21" fmla="*/ 5 h 43"/>
                <a:gd name="T22" fmla="*/ 26 w 27"/>
                <a:gd name="T23" fmla="*/ 9 h 43"/>
                <a:gd name="T24" fmla="*/ 27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5 w 27"/>
                <a:gd name="T35" fmla="*/ 38 h 43"/>
                <a:gd name="T36" fmla="*/ 21 w 27"/>
                <a:gd name="T37" fmla="*/ 41 h 43"/>
                <a:gd name="T38" fmla="*/ 19 w 27"/>
                <a:gd name="T39" fmla="*/ 43 h 43"/>
                <a:gd name="T40" fmla="*/ 14 w 27"/>
                <a:gd name="T41" fmla="*/ 43 h 43"/>
                <a:gd name="T42" fmla="*/ 10 w 27"/>
                <a:gd name="T43" fmla="*/ 43 h 43"/>
                <a:gd name="T44" fmla="*/ 6 w 27"/>
                <a:gd name="T45" fmla="*/ 42 h 43"/>
                <a:gd name="T46" fmla="*/ 4 w 27"/>
                <a:gd name="T47" fmla="*/ 39 h 43"/>
                <a:gd name="T48" fmla="*/ 1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6 w 27"/>
                <a:gd name="T57" fmla="*/ 28 h 43"/>
                <a:gd name="T58" fmla="*/ 6 w 27"/>
                <a:gd name="T59" fmla="*/ 32 h 43"/>
                <a:gd name="T60" fmla="*/ 8 w 27"/>
                <a:gd name="T61" fmla="*/ 36 h 43"/>
                <a:gd name="T62" fmla="*/ 10 w 27"/>
                <a:gd name="T63" fmla="*/ 37 h 43"/>
                <a:gd name="T64" fmla="*/ 14 w 27"/>
                <a:gd name="T65" fmla="*/ 38 h 43"/>
                <a:gd name="T66" fmla="*/ 17 w 27"/>
                <a:gd name="T67" fmla="*/ 37 h 43"/>
                <a:gd name="T68" fmla="*/ 20 w 27"/>
                <a:gd name="T69" fmla="*/ 36 h 43"/>
                <a:gd name="T70" fmla="*/ 21 w 27"/>
                <a:gd name="T71" fmla="*/ 32 h 43"/>
                <a:gd name="T72" fmla="*/ 22 w 27"/>
                <a:gd name="T73" fmla="*/ 28 h 43"/>
                <a:gd name="T74" fmla="*/ 22 w 27"/>
                <a:gd name="T75" fmla="*/ 22 h 43"/>
                <a:gd name="T76" fmla="*/ 22 w 27"/>
                <a:gd name="T77" fmla="*/ 16 h 43"/>
                <a:gd name="T78" fmla="*/ 21 w 27"/>
                <a:gd name="T79" fmla="*/ 11 h 43"/>
                <a:gd name="T80" fmla="*/ 20 w 27"/>
                <a:gd name="T81" fmla="*/ 9 h 43"/>
                <a:gd name="T82" fmla="*/ 17 w 27"/>
                <a:gd name="T83" fmla="*/ 6 h 43"/>
                <a:gd name="T84" fmla="*/ 14 w 27"/>
                <a:gd name="T85" fmla="*/ 5 h 43"/>
                <a:gd name="T86" fmla="*/ 10 w 27"/>
                <a:gd name="T87" fmla="*/ 6 h 43"/>
                <a:gd name="T88" fmla="*/ 8 w 27"/>
                <a:gd name="T89" fmla="*/ 7 h 43"/>
                <a:gd name="T90" fmla="*/ 6 w 27"/>
                <a:gd name="T91" fmla="*/ 11 h 43"/>
                <a:gd name="T92" fmla="*/ 6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5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5" y="38"/>
                  </a:lnTo>
                  <a:lnTo>
                    <a:pt x="21" y="41"/>
                  </a:lnTo>
                  <a:lnTo>
                    <a:pt x="19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6" y="42"/>
                  </a:lnTo>
                  <a:lnTo>
                    <a:pt x="4" y="39"/>
                  </a:lnTo>
                  <a:lnTo>
                    <a:pt x="1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6" y="28"/>
                  </a:lnTo>
                  <a:lnTo>
                    <a:pt x="6" y="32"/>
                  </a:lnTo>
                  <a:lnTo>
                    <a:pt x="8" y="36"/>
                  </a:lnTo>
                  <a:lnTo>
                    <a:pt x="10" y="37"/>
                  </a:lnTo>
                  <a:lnTo>
                    <a:pt x="14" y="38"/>
                  </a:lnTo>
                  <a:lnTo>
                    <a:pt x="17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0" y="6"/>
                  </a:lnTo>
                  <a:lnTo>
                    <a:pt x="8" y="7"/>
                  </a:lnTo>
                  <a:lnTo>
                    <a:pt x="6" y="11"/>
                  </a:lnTo>
                  <a:lnTo>
                    <a:pt x="6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Rectangle 89"/>
            <p:cNvSpPr>
              <a:spLocks noChangeArrowheads="1"/>
            </p:cNvSpPr>
            <p:nvPr/>
          </p:nvSpPr>
          <p:spPr bwMode="auto">
            <a:xfrm>
              <a:off x="1886" y="3863"/>
              <a:ext cx="5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90"/>
            <p:cNvSpPr>
              <a:spLocks/>
            </p:cNvSpPr>
            <p:nvPr/>
          </p:nvSpPr>
          <p:spPr bwMode="auto">
            <a:xfrm>
              <a:off x="2001" y="3826"/>
              <a:ext cx="16" cy="43"/>
            </a:xfrm>
            <a:custGeom>
              <a:avLst/>
              <a:gdLst>
                <a:gd name="T0" fmla="*/ 16 w 16"/>
                <a:gd name="T1" fmla="*/ 43 h 43"/>
                <a:gd name="T2" fmla="*/ 10 w 16"/>
                <a:gd name="T3" fmla="*/ 43 h 43"/>
                <a:gd name="T4" fmla="*/ 10 w 16"/>
                <a:gd name="T5" fmla="*/ 10 h 43"/>
                <a:gd name="T6" fmla="*/ 9 w 16"/>
                <a:gd name="T7" fmla="*/ 11 h 43"/>
                <a:gd name="T8" fmla="*/ 6 w 16"/>
                <a:gd name="T9" fmla="*/ 14 h 43"/>
                <a:gd name="T10" fmla="*/ 3 w 16"/>
                <a:gd name="T11" fmla="*/ 15 h 43"/>
                <a:gd name="T12" fmla="*/ 0 w 16"/>
                <a:gd name="T13" fmla="*/ 16 h 43"/>
                <a:gd name="T14" fmla="*/ 0 w 16"/>
                <a:gd name="T15" fmla="*/ 11 h 43"/>
                <a:gd name="T16" fmla="*/ 5 w 16"/>
                <a:gd name="T17" fmla="*/ 9 h 43"/>
                <a:gd name="T18" fmla="*/ 7 w 16"/>
                <a:gd name="T19" fmla="*/ 6 h 43"/>
                <a:gd name="T20" fmla="*/ 11 w 16"/>
                <a:gd name="T21" fmla="*/ 3 h 43"/>
                <a:gd name="T22" fmla="*/ 12 w 16"/>
                <a:gd name="T23" fmla="*/ 0 h 43"/>
                <a:gd name="T24" fmla="*/ 16 w 16"/>
                <a:gd name="T25" fmla="*/ 0 h 43"/>
                <a:gd name="T26" fmla="*/ 16 w 16"/>
                <a:gd name="T27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43">
                  <a:moveTo>
                    <a:pt x="16" y="43"/>
                  </a:moveTo>
                  <a:lnTo>
                    <a:pt x="10" y="43"/>
                  </a:lnTo>
                  <a:lnTo>
                    <a:pt x="10" y="10"/>
                  </a:lnTo>
                  <a:lnTo>
                    <a:pt x="9" y="11"/>
                  </a:lnTo>
                  <a:lnTo>
                    <a:pt x="6" y="14"/>
                  </a:lnTo>
                  <a:lnTo>
                    <a:pt x="3" y="15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5" y="9"/>
                  </a:lnTo>
                  <a:lnTo>
                    <a:pt x="7" y="6"/>
                  </a:lnTo>
                  <a:lnTo>
                    <a:pt x="11" y="3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4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91"/>
            <p:cNvSpPr>
              <a:spLocks noEditPoints="1"/>
            </p:cNvSpPr>
            <p:nvPr/>
          </p:nvSpPr>
          <p:spPr bwMode="auto">
            <a:xfrm>
              <a:off x="2030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2 w 27"/>
                <a:gd name="T5" fmla="*/ 10 h 43"/>
                <a:gd name="T6" fmla="*/ 4 w 27"/>
                <a:gd name="T7" fmla="*/ 5 h 43"/>
                <a:gd name="T8" fmla="*/ 7 w 27"/>
                <a:gd name="T9" fmla="*/ 3 h 43"/>
                <a:gd name="T10" fmla="*/ 10 w 27"/>
                <a:gd name="T11" fmla="*/ 1 h 43"/>
                <a:gd name="T12" fmla="*/ 14 w 27"/>
                <a:gd name="T13" fmla="*/ 0 h 43"/>
                <a:gd name="T14" fmla="*/ 18 w 27"/>
                <a:gd name="T15" fmla="*/ 0 h 43"/>
                <a:gd name="T16" fmla="*/ 20 w 27"/>
                <a:gd name="T17" fmla="*/ 1 h 43"/>
                <a:gd name="T18" fmla="*/ 23 w 27"/>
                <a:gd name="T19" fmla="*/ 4 h 43"/>
                <a:gd name="T20" fmla="*/ 25 w 27"/>
                <a:gd name="T21" fmla="*/ 5 h 43"/>
                <a:gd name="T22" fmla="*/ 26 w 27"/>
                <a:gd name="T23" fmla="*/ 9 h 43"/>
                <a:gd name="T24" fmla="*/ 27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5 w 27"/>
                <a:gd name="T35" fmla="*/ 38 h 43"/>
                <a:gd name="T36" fmla="*/ 23 w 27"/>
                <a:gd name="T37" fmla="*/ 41 h 43"/>
                <a:gd name="T38" fmla="*/ 19 w 27"/>
                <a:gd name="T39" fmla="*/ 43 h 43"/>
                <a:gd name="T40" fmla="*/ 14 w 27"/>
                <a:gd name="T41" fmla="*/ 43 h 43"/>
                <a:gd name="T42" fmla="*/ 10 w 27"/>
                <a:gd name="T43" fmla="*/ 43 h 43"/>
                <a:gd name="T44" fmla="*/ 8 w 27"/>
                <a:gd name="T45" fmla="*/ 42 h 43"/>
                <a:gd name="T46" fmla="*/ 4 w 27"/>
                <a:gd name="T47" fmla="*/ 39 h 43"/>
                <a:gd name="T48" fmla="*/ 2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7 w 27"/>
                <a:gd name="T57" fmla="*/ 28 h 43"/>
                <a:gd name="T58" fmla="*/ 7 w 27"/>
                <a:gd name="T59" fmla="*/ 32 h 43"/>
                <a:gd name="T60" fmla="*/ 8 w 27"/>
                <a:gd name="T61" fmla="*/ 36 h 43"/>
                <a:gd name="T62" fmla="*/ 12 w 27"/>
                <a:gd name="T63" fmla="*/ 37 h 43"/>
                <a:gd name="T64" fmla="*/ 14 w 27"/>
                <a:gd name="T65" fmla="*/ 38 h 43"/>
                <a:gd name="T66" fmla="*/ 18 w 27"/>
                <a:gd name="T67" fmla="*/ 37 h 43"/>
                <a:gd name="T68" fmla="*/ 20 w 27"/>
                <a:gd name="T69" fmla="*/ 36 h 43"/>
                <a:gd name="T70" fmla="*/ 21 w 27"/>
                <a:gd name="T71" fmla="*/ 32 h 43"/>
                <a:gd name="T72" fmla="*/ 23 w 27"/>
                <a:gd name="T73" fmla="*/ 28 h 43"/>
                <a:gd name="T74" fmla="*/ 23 w 27"/>
                <a:gd name="T75" fmla="*/ 22 h 43"/>
                <a:gd name="T76" fmla="*/ 23 w 27"/>
                <a:gd name="T77" fmla="*/ 16 h 43"/>
                <a:gd name="T78" fmla="*/ 21 w 27"/>
                <a:gd name="T79" fmla="*/ 11 h 43"/>
                <a:gd name="T80" fmla="*/ 20 w 27"/>
                <a:gd name="T81" fmla="*/ 9 h 43"/>
                <a:gd name="T82" fmla="*/ 18 w 27"/>
                <a:gd name="T83" fmla="*/ 6 h 43"/>
                <a:gd name="T84" fmla="*/ 14 w 27"/>
                <a:gd name="T85" fmla="*/ 5 h 43"/>
                <a:gd name="T86" fmla="*/ 12 w 27"/>
                <a:gd name="T87" fmla="*/ 6 h 43"/>
                <a:gd name="T88" fmla="*/ 8 w 27"/>
                <a:gd name="T89" fmla="*/ 7 h 43"/>
                <a:gd name="T90" fmla="*/ 7 w 27"/>
                <a:gd name="T91" fmla="*/ 11 h 43"/>
                <a:gd name="T92" fmla="*/ 7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2" y="10"/>
                  </a:lnTo>
                  <a:lnTo>
                    <a:pt x="4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3" y="4"/>
                  </a:lnTo>
                  <a:lnTo>
                    <a:pt x="25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5" y="38"/>
                  </a:lnTo>
                  <a:lnTo>
                    <a:pt x="23" y="41"/>
                  </a:lnTo>
                  <a:lnTo>
                    <a:pt x="19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8" y="42"/>
                  </a:lnTo>
                  <a:lnTo>
                    <a:pt x="4" y="39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7" y="28"/>
                  </a:lnTo>
                  <a:lnTo>
                    <a:pt x="7" y="32"/>
                  </a:lnTo>
                  <a:lnTo>
                    <a:pt x="8" y="36"/>
                  </a:lnTo>
                  <a:lnTo>
                    <a:pt x="12" y="37"/>
                  </a:lnTo>
                  <a:lnTo>
                    <a:pt x="14" y="38"/>
                  </a:lnTo>
                  <a:lnTo>
                    <a:pt x="18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3" y="28"/>
                  </a:lnTo>
                  <a:lnTo>
                    <a:pt x="23" y="22"/>
                  </a:lnTo>
                  <a:lnTo>
                    <a:pt x="23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8" y="6"/>
                  </a:lnTo>
                  <a:lnTo>
                    <a:pt x="14" y="5"/>
                  </a:lnTo>
                  <a:lnTo>
                    <a:pt x="12" y="6"/>
                  </a:lnTo>
                  <a:lnTo>
                    <a:pt x="8" y="7"/>
                  </a:lnTo>
                  <a:lnTo>
                    <a:pt x="7" y="11"/>
                  </a:lnTo>
                  <a:lnTo>
                    <a:pt x="7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92"/>
            <p:cNvSpPr>
              <a:spLocks noEditPoints="1"/>
            </p:cNvSpPr>
            <p:nvPr/>
          </p:nvSpPr>
          <p:spPr bwMode="auto">
            <a:xfrm>
              <a:off x="2062" y="3826"/>
              <a:ext cx="29" cy="43"/>
            </a:xfrm>
            <a:custGeom>
              <a:avLst/>
              <a:gdLst>
                <a:gd name="T0" fmla="*/ 0 w 29"/>
                <a:gd name="T1" fmla="*/ 22 h 43"/>
                <a:gd name="T2" fmla="*/ 2 w 29"/>
                <a:gd name="T3" fmla="*/ 15 h 43"/>
                <a:gd name="T4" fmla="*/ 3 w 29"/>
                <a:gd name="T5" fmla="*/ 10 h 43"/>
                <a:gd name="T6" fmla="*/ 4 w 29"/>
                <a:gd name="T7" fmla="*/ 5 h 43"/>
                <a:gd name="T8" fmla="*/ 6 w 29"/>
                <a:gd name="T9" fmla="*/ 3 h 43"/>
                <a:gd name="T10" fmla="*/ 10 w 29"/>
                <a:gd name="T11" fmla="*/ 1 h 43"/>
                <a:gd name="T12" fmla="*/ 15 w 29"/>
                <a:gd name="T13" fmla="*/ 0 h 43"/>
                <a:gd name="T14" fmla="*/ 18 w 29"/>
                <a:gd name="T15" fmla="*/ 0 h 43"/>
                <a:gd name="T16" fmla="*/ 21 w 29"/>
                <a:gd name="T17" fmla="*/ 1 h 43"/>
                <a:gd name="T18" fmla="*/ 24 w 29"/>
                <a:gd name="T19" fmla="*/ 4 h 43"/>
                <a:gd name="T20" fmla="*/ 25 w 29"/>
                <a:gd name="T21" fmla="*/ 5 h 43"/>
                <a:gd name="T22" fmla="*/ 26 w 29"/>
                <a:gd name="T23" fmla="*/ 9 h 43"/>
                <a:gd name="T24" fmla="*/ 27 w 29"/>
                <a:gd name="T25" fmla="*/ 12 h 43"/>
                <a:gd name="T26" fmla="*/ 29 w 29"/>
                <a:gd name="T27" fmla="*/ 16 h 43"/>
                <a:gd name="T28" fmla="*/ 29 w 29"/>
                <a:gd name="T29" fmla="*/ 22 h 43"/>
                <a:gd name="T30" fmla="*/ 29 w 29"/>
                <a:gd name="T31" fmla="*/ 28 h 43"/>
                <a:gd name="T32" fmla="*/ 27 w 29"/>
                <a:gd name="T33" fmla="*/ 34 h 43"/>
                <a:gd name="T34" fmla="*/ 25 w 29"/>
                <a:gd name="T35" fmla="*/ 38 h 43"/>
                <a:gd name="T36" fmla="*/ 22 w 29"/>
                <a:gd name="T37" fmla="*/ 41 h 43"/>
                <a:gd name="T38" fmla="*/ 19 w 29"/>
                <a:gd name="T39" fmla="*/ 43 h 43"/>
                <a:gd name="T40" fmla="*/ 15 w 29"/>
                <a:gd name="T41" fmla="*/ 43 h 43"/>
                <a:gd name="T42" fmla="*/ 11 w 29"/>
                <a:gd name="T43" fmla="*/ 43 h 43"/>
                <a:gd name="T44" fmla="*/ 8 w 29"/>
                <a:gd name="T45" fmla="*/ 42 h 43"/>
                <a:gd name="T46" fmla="*/ 5 w 29"/>
                <a:gd name="T47" fmla="*/ 39 h 43"/>
                <a:gd name="T48" fmla="*/ 3 w 29"/>
                <a:gd name="T49" fmla="*/ 34 h 43"/>
                <a:gd name="T50" fmla="*/ 2 w 29"/>
                <a:gd name="T51" fmla="*/ 29 h 43"/>
                <a:gd name="T52" fmla="*/ 0 w 29"/>
                <a:gd name="T53" fmla="*/ 22 h 43"/>
                <a:gd name="T54" fmla="*/ 6 w 29"/>
                <a:gd name="T55" fmla="*/ 22 h 43"/>
                <a:gd name="T56" fmla="*/ 6 w 29"/>
                <a:gd name="T57" fmla="*/ 28 h 43"/>
                <a:gd name="T58" fmla="*/ 8 w 29"/>
                <a:gd name="T59" fmla="*/ 32 h 43"/>
                <a:gd name="T60" fmla="*/ 9 w 29"/>
                <a:gd name="T61" fmla="*/ 36 h 43"/>
                <a:gd name="T62" fmla="*/ 11 w 29"/>
                <a:gd name="T63" fmla="*/ 37 h 43"/>
                <a:gd name="T64" fmla="*/ 15 w 29"/>
                <a:gd name="T65" fmla="*/ 38 h 43"/>
                <a:gd name="T66" fmla="*/ 18 w 29"/>
                <a:gd name="T67" fmla="*/ 37 h 43"/>
                <a:gd name="T68" fmla="*/ 21 w 29"/>
                <a:gd name="T69" fmla="*/ 36 h 43"/>
                <a:gd name="T70" fmla="*/ 22 w 29"/>
                <a:gd name="T71" fmla="*/ 32 h 43"/>
                <a:gd name="T72" fmla="*/ 22 w 29"/>
                <a:gd name="T73" fmla="*/ 28 h 43"/>
                <a:gd name="T74" fmla="*/ 22 w 29"/>
                <a:gd name="T75" fmla="*/ 22 h 43"/>
                <a:gd name="T76" fmla="*/ 22 w 29"/>
                <a:gd name="T77" fmla="*/ 16 h 43"/>
                <a:gd name="T78" fmla="*/ 22 w 29"/>
                <a:gd name="T79" fmla="*/ 11 h 43"/>
                <a:gd name="T80" fmla="*/ 21 w 29"/>
                <a:gd name="T81" fmla="*/ 9 h 43"/>
                <a:gd name="T82" fmla="*/ 18 w 29"/>
                <a:gd name="T83" fmla="*/ 6 h 43"/>
                <a:gd name="T84" fmla="*/ 15 w 29"/>
                <a:gd name="T85" fmla="*/ 5 h 43"/>
                <a:gd name="T86" fmla="*/ 11 w 29"/>
                <a:gd name="T87" fmla="*/ 6 h 43"/>
                <a:gd name="T88" fmla="*/ 9 w 29"/>
                <a:gd name="T89" fmla="*/ 7 h 43"/>
                <a:gd name="T90" fmla="*/ 8 w 29"/>
                <a:gd name="T91" fmla="*/ 11 h 43"/>
                <a:gd name="T92" fmla="*/ 6 w 29"/>
                <a:gd name="T93" fmla="*/ 16 h 43"/>
                <a:gd name="T94" fmla="*/ 6 w 29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" h="43">
                  <a:moveTo>
                    <a:pt x="0" y="22"/>
                  </a:moveTo>
                  <a:lnTo>
                    <a:pt x="2" y="15"/>
                  </a:lnTo>
                  <a:lnTo>
                    <a:pt x="3" y="10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4" y="4"/>
                  </a:lnTo>
                  <a:lnTo>
                    <a:pt x="25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9" y="16"/>
                  </a:lnTo>
                  <a:lnTo>
                    <a:pt x="29" y="22"/>
                  </a:lnTo>
                  <a:lnTo>
                    <a:pt x="29" y="28"/>
                  </a:lnTo>
                  <a:lnTo>
                    <a:pt x="27" y="34"/>
                  </a:lnTo>
                  <a:lnTo>
                    <a:pt x="25" y="38"/>
                  </a:lnTo>
                  <a:lnTo>
                    <a:pt x="22" y="41"/>
                  </a:lnTo>
                  <a:lnTo>
                    <a:pt x="19" y="43"/>
                  </a:lnTo>
                  <a:lnTo>
                    <a:pt x="15" y="43"/>
                  </a:lnTo>
                  <a:lnTo>
                    <a:pt x="11" y="43"/>
                  </a:lnTo>
                  <a:lnTo>
                    <a:pt x="8" y="42"/>
                  </a:lnTo>
                  <a:lnTo>
                    <a:pt x="5" y="39"/>
                  </a:lnTo>
                  <a:lnTo>
                    <a:pt x="3" y="34"/>
                  </a:lnTo>
                  <a:lnTo>
                    <a:pt x="2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8" y="32"/>
                  </a:lnTo>
                  <a:lnTo>
                    <a:pt x="9" y="36"/>
                  </a:lnTo>
                  <a:lnTo>
                    <a:pt x="11" y="37"/>
                  </a:lnTo>
                  <a:lnTo>
                    <a:pt x="15" y="38"/>
                  </a:lnTo>
                  <a:lnTo>
                    <a:pt x="18" y="37"/>
                  </a:lnTo>
                  <a:lnTo>
                    <a:pt x="21" y="36"/>
                  </a:lnTo>
                  <a:lnTo>
                    <a:pt x="22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2" y="11"/>
                  </a:lnTo>
                  <a:lnTo>
                    <a:pt x="21" y="9"/>
                  </a:lnTo>
                  <a:lnTo>
                    <a:pt x="18" y="6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8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Rectangle 93"/>
            <p:cNvSpPr>
              <a:spLocks noChangeArrowheads="1"/>
            </p:cNvSpPr>
            <p:nvPr/>
          </p:nvSpPr>
          <p:spPr bwMode="auto">
            <a:xfrm>
              <a:off x="2098" y="3863"/>
              <a:ext cx="6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94"/>
            <p:cNvSpPr>
              <a:spLocks/>
            </p:cNvSpPr>
            <p:nvPr/>
          </p:nvSpPr>
          <p:spPr bwMode="auto">
            <a:xfrm>
              <a:off x="2195" y="3826"/>
              <a:ext cx="27" cy="43"/>
            </a:xfrm>
            <a:custGeom>
              <a:avLst/>
              <a:gdLst>
                <a:gd name="T0" fmla="*/ 27 w 27"/>
                <a:gd name="T1" fmla="*/ 37 h 43"/>
                <a:gd name="T2" fmla="*/ 27 w 27"/>
                <a:gd name="T3" fmla="*/ 43 h 43"/>
                <a:gd name="T4" fmla="*/ 0 w 27"/>
                <a:gd name="T5" fmla="*/ 43 h 43"/>
                <a:gd name="T6" fmla="*/ 0 w 27"/>
                <a:gd name="T7" fmla="*/ 41 h 43"/>
                <a:gd name="T8" fmla="*/ 0 w 27"/>
                <a:gd name="T9" fmla="*/ 39 h 43"/>
                <a:gd name="T10" fmla="*/ 1 w 27"/>
                <a:gd name="T11" fmla="*/ 36 h 43"/>
                <a:gd name="T12" fmla="*/ 3 w 27"/>
                <a:gd name="T13" fmla="*/ 33 h 43"/>
                <a:gd name="T14" fmla="*/ 6 w 27"/>
                <a:gd name="T15" fmla="*/ 29 h 43"/>
                <a:gd name="T16" fmla="*/ 10 w 27"/>
                <a:gd name="T17" fmla="*/ 27 h 43"/>
                <a:gd name="T18" fmla="*/ 14 w 27"/>
                <a:gd name="T19" fmla="*/ 23 h 43"/>
                <a:gd name="T20" fmla="*/ 17 w 27"/>
                <a:gd name="T21" fmla="*/ 20 h 43"/>
                <a:gd name="T22" fmla="*/ 19 w 27"/>
                <a:gd name="T23" fmla="*/ 18 h 43"/>
                <a:gd name="T24" fmla="*/ 21 w 27"/>
                <a:gd name="T25" fmla="*/ 15 h 43"/>
                <a:gd name="T26" fmla="*/ 21 w 27"/>
                <a:gd name="T27" fmla="*/ 12 h 43"/>
                <a:gd name="T28" fmla="*/ 21 w 27"/>
                <a:gd name="T29" fmla="*/ 10 h 43"/>
                <a:gd name="T30" fmla="*/ 19 w 27"/>
                <a:gd name="T31" fmla="*/ 7 h 43"/>
                <a:gd name="T32" fmla="*/ 17 w 27"/>
                <a:gd name="T33" fmla="*/ 6 h 43"/>
                <a:gd name="T34" fmla="*/ 13 w 27"/>
                <a:gd name="T35" fmla="*/ 5 h 43"/>
                <a:gd name="T36" fmla="*/ 11 w 27"/>
                <a:gd name="T37" fmla="*/ 6 h 43"/>
                <a:gd name="T38" fmla="*/ 8 w 27"/>
                <a:gd name="T39" fmla="*/ 7 h 43"/>
                <a:gd name="T40" fmla="*/ 6 w 27"/>
                <a:gd name="T41" fmla="*/ 10 h 43"/>
                <a:gd name="T42" fmla="*/ 6 w 27"/>
                <a:gd name="T43" fmla="*/ 12 h 43"/>
                <a:gd name="T44" fmla="*/ 0 w 27"/>
                <a:gd name="T45" fmla="*/ 12 h 43"/>
                <a:gd name="T46" fmla="*/ 1 w 27"/>
                <a:gd name="T47" fmla="*/ 9 h 43"/>
                <a:gd name="T48" fmla="*/ 2 w 27"/>
                <a:gd name="T49" fmla="*/ 5 h 43"/>
                <a:gd name="T50" fmla="*/ 5 w 27"/>
                <a:gd name="T51" fmla="*/ 4 h 43"/>
                <a:gd name="T52" fmla="*/ 7 w 27"/>
                <a:gd name="T53" fmla="*/ 1 h 43"/>
                <a:gd name="T54" fmla="*/ 10 w 27"/>
                <a:gd name="T55" fmla="*/ 0 h 43"/>
                <a:gd name="T56" fmla="*/ 13 w 27"/>
                <a:gd name="T57" fmla="*/ 0 h 43"/>
                <a:gd name="T58" fmla="*/ 17 w 27"/>
                <a:gd name="T59" fmla="*/ 0 h 43"/>
                <a:gd name="T60" fmla="*/ 21 w 27"/>
                <a:gd name="T61" fmla="*/ 1 h 43"/>
                <a:gd name="T62" fmla="*/ 23 w 27"/>
                <a:gd name="T63" fmla="*/ 4 h 43"/>
                <a:gd name="T64" fmla="*/ 26 w 27"/>
                <a:gd name="T65" fmla="*/ 6 h 43"/>
                <a:gd name="T66" fmla="*/ 27 w 27"/>
                <a:gd name="T67" fmla="*/ 9 h 43"/>
                <a:gd name="T68" fmla="*/ 27 w 27"/>
                <a:gd name="T69" fmla="*/ 12 h 43"/>
                <a:gd name="T70" fmla="*/ 27 w 27"/>
                <a:gd name="T71" fmla="*/ 15 h 43"/>
                <a:gd name="T72" fmla="*/ 26 w 27"/>
                <a:gd name="T73" fmla="*/ 17 h 43"/>
                <a:gd name="T74" fmla="*/ 24 w 27"/>
                <a:gd name="T75" fmla="*/ 20 h 43"/>
                <a:gd name="T76" fmla="*/ 23 w 27"/>
                <a:gd name="T77" fmla="*/ 22 h 43"/>
                <a:gd name="T78" fmla="*/ 21 w 27"/>
                <a:gd name="T79" fmla="*/ 23 h 43"/>
                <a:gd name="T80" fmla="*/ 18 w 27"/>
                <a:gd name="T81" fmla="*/ 26 h 43"/>
                <a:gd name="T82" fmla="*/ 16 w 27"/>
                <a:gd name="T83" fmla="*/ 29 h 43"/>
                <a:gd name="T84" fmla="*/ 12 w 27"/>
                <a:gd name="T85" fmla="*/ 32 h 43"/>
                <a:gd name="T86" fmla="*/ 11 w 27"/>
                <a:gd name="T87" fmla="*/ 33 h 43"/>
                <a:gd name="T88" fmla="*/ 10 w 27"/>
                <a:gd name="T89" fmla="*/ 34 h 43"/>
                <a:gd name="T90" fmla="*/ 8 w 27"/>
                <a:gd name="T91" fmla="*/ 36 h 43"/>
                <a:gd name="T92" fmla="*/ 7 w 27"/>
                <a:gd name="T93" fmla="*/ 37 h 43"/>
                <a:gd name="T94" fmla="*/ 27 w 27"/>
                <a:gd name="T95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27" y="37"/>
                  </a:moveTo>
                  <a:lnTo>
                    <a:pt x="27" y="43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39"/>
                  </a:lnTo>
                  <a:lnTo>
                    <a:pt x="1" y="36"/>
                  </a:lnTo>
                  <a:lnTo>
                    <a:pt x="3" y="33"/>
                  </a:lnTo>
                  <a:lnTo>
                    <a:pt x="6" y="29"/>
                  </a:lnTo>
                  <a:lnTo>
                    <a:pt x="10" y="27"/>
                  </a:lnTo>
                  <a:lnTo>
                    <a:pt x="14" y="23"/>
                  </a:lnTo>
                  <a:lnTo>
                    <a:pt x="17" y="20"/>
                  </a:lnTo>
                  <a:lnTo>
                    <a:pt x="19" y="18"/>
                  </a:lnTo>
                  <a:lnTo>
                    <a:pt x="21" y="15"/>
                  </a:lnTo>
                  <a:lnTo>
                    <a:pt x="21" y="12"/>
                  </a:lnTo>
                  <a:lnTo>
                    <a:pt x="21" y="10"/>
                  </a:lnTo>
                  <a:lnTo>
                    <a:pt x="19" y="7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1" y="9"/>
                  </a:lnTo>
                  <a:lnTo>
                    <a:pt x="2" y="5"/>
                  </a:lnTo>
                  <a:lnTo>
                    <a:pt x="5" y="4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4"/>
                  </a:lnTo>
                  <a:lnTo>
                    <a:pt x="26" y="6"/>
                  </a:lnTo>
                  <a:lnTo>
                    <a:pt x="27" y="9"/>
                  </a:lnTo>
                  <a:lnTo>
                    <a:pt x="27" y="12"/>
                  </a:lnTo>
                  <a:lnTo>
                    <a:pt x="27" y="15"/>
                  </a:lnTo>
                  <a:lnTo>
                    <a:pt x="26" y="17"/>
                  </a:lnTo>
                  <a:lnTo>
                    <a:pt x="24" y="20"/>
                  </a:lnTo>
                  <a:lnTo>
                    <a:pt x="23" y="22"/>
                  </a:lnTo>
                  <a:lnTo>
                    <a:pt x="21" y="23"/>
                  </a:lnTo>
                  <a:lnTo>
                    <a:pt x="18" y="26"/>
                  </a:lnTo>
                  <a:lnTo>
                    <a:pt x="16" y="29"/>
                  </a:lnTo>
                  <a:lnTo>
                    <a:pt x="12" y="32"/>
                  </a:lnTo>
                  <a:lnTo>
                    <a:pt x="11" y="33"/>
                  </a:lnTo>
                  <a:lnTo>
                    <a:pt x="10" y="34"/>
                  </a:lnTo>
                  <a:lnTo>
                    <a:pt x="8" y="36"/>
                  </a:lnTo>
                  <a:lnTo>
                    <a:pt x="7" y="37"/>
                  </a:lnTo>
                  <a:lnTo>
                    <a:pt x="27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95"/>
            <p:cNvSpPr>
              <a:spLocks noEditPoints="1"/>
            </p:cNvSpPr>
            <p:nvPr/>
          </p:nvSpPr>
          <p:spPr bwMode="auto">
            <a:xfrm>
              <a:off x="2228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1 w 27"/>
                <a:gd name="T5" fmla="*/ 10 h 43"/>
                <a:gd name="T6" fmla="*/ 4 w 27"/>
                <a:gd name="T7" fmla="*/ 5 h 43"/>
                <a:gd name="T8" fmla="*/ 6 w 27"/>
                <a:gd name="T9" fmla="*/ 3 h 43"/>
                <a:gd name="T10" fmla="*/ 10 w 27"/>
                <a:gd name="T11" fmla="*/ 1 h 43"/>
                <a:gd name="T12" fmla="*/ 13 w 27"/>
                <a:gd name="T13" fmla="*/ 0 h 43"/>
                <a:gd name="T14" fmla="*/ 17 w 27"/>
                <a:gd name="T15" fmla="*/ 0 h 43"/>
                <a:gd name="T16" fmla="*/ 19 w 27"/>
                <a:gd name="T17" fmla="*/ 1 h 43"/>
                <a:gd name="T18" fmla="*/ 22 w 27"/>
                <a:gd name="T19" fmla="*/ 4 h 43"/>
                <a:gd name="T20" fmla="*/ 24 w 27"/>
                <a:gd name="T21" fmla="*/ 5 h 43"/>
                <a:gd name="T22" fmla="*/ 26 w 27"/>
                <a:gd name="T23" fmla="*/ 9 h 43"/>
                <a:gd name="T24" fmla="*/ 27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4 w 27"/>
                <a:gd name="T35" fmla="*/ 38 h 43"/>
                <a:gd name="T36" fmla="*/ 22 w 27"/>
                <a:gd name="T37" fmla="*/ 41 h 43"/>
                <a:gd name="T38" fmla="*/ 18 w 27"/>
                <a:gd name="T39" fmla="*/ 43 h 43"/>
                <a:gd name="T40" fmla="*/ 13 w 27"/>
                <a:gd name="T41" fmla="*/ 43 h 43"/>
                <a:gd name="T42" fmla="*/ 10 w 27"/>
                <a:gd name="T43" fmla="*/ 43 h 43"/>
                <a:gd name="T44" fmla="*/ 7 w 27"/>
                <a:gd name="T45" fmla="*/ 42 h 43"/>
                <a:gd name="T46" fmla="*/ 4 w 27"/>
                <a:gd name="T47" fmla="*/ 39 h 43"/>
                <a:gd name="T48" fmla="*/ 2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6 w 27"/>
                <a:gd name="T57" fmla="*/ 28 h 43"/>
                <a:gd name="T58" fmla="*/ 6 w 27"/>
                <a:gd name="T59" fmla="*/ 32 h 43"/>
                <a:gd name="T60" fmla="*/ 7 w 27"/>
                <a:gd name="T61" fmla="*/ 36 h 43"/>
                <a:gd name="T62" fmla="*/ 11 w 27"/>
                <a:gd name="T63" fmla="*/ 37 h 43"/>
                <a:gd name="T64" fmla="*/ 13 w 27"/>
                <a:gd name="T65" fmla="*/ 38 h 43"/>
                <a:gd name="T66" fmla="*/ 17 w 27"/>
                <a:gd name="T67" fmla="*/ 37 h 43"/>
                <a:gd name="T68" fmla="*/ 19 w 27"/>
                <a:gd name="T69" fmla="*/ 36 h 43"/>
                <a:gd name="T70" fmla="*/ 21 w 27"/>
                <a:gd name="T71" fmla="*/ 32 h 43"/>
                <a:gd name="T72" fmla="*/ 22 w 27"/>
                <a:gd name="T73" fmla="*/ 28 h 43"/>
                <a:gd name="T74" fmla="*/ 22 w 27"/>
                <a:gd name="T75" fmla="*/ 22 h 43"/>
                <a:gd name="T76" fmla="*/ 22 w 27"/>
                <a:gd name="T77" fmla="*/ 16 h 43"/>
                <a:gd name="T78" fmla="*/ 21 w 27"/>
                <a:gd name="T79" fmla="*/ 11 h 43"/>
                <a:gd name="T80" fmla="*/ 19 w 27"/>
                <a:gd name="T81" fmla="*/ 9 h 43"/>
                <a:gd name="T82" fmla="*/ 17 w 27"/>
                <a:gd name="T83" fmla="*/ 6 h 43"/>
                <a:gd name="T84" fmla="*/ 13 w 27"/>
                <a:gd name="T85" fmla="*/ 5 h 43"/>
                <a:gd name="T86" fmla="*/ 11 w 27"/>
                <a:gd name="T87" fmla="*/ 6 h 43"/>
                <a:gd name="T88" fmla="*/ 8 w 27"/>
                <a:gd name="T89" fmla="*/ 7 h 43"/>
                <a:gd name="T90" fmla="*/ 6 w 27"/>
                <a:gd name="T91" fmla="*/ 11 h 43"/>
                <a:gd name="T92" fmla="*/ 6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4" y="38"/>
                  </a:lnTo>
                  <a:lnTo>
                    <a:pt x="22" y="41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10" y="43"/>
                  </a:lnTo>
                  <a:lnTo>
                    <a:pt x="7" y="42"/>
                  </a:lnTo>
                  <a:lnTo>
                    <a:pt x="4" y="39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6" y="28"/>
                  </a:lnTo>
                  <a:lnTo>
                    <a:pt x="6" y="32"/>
                  </a:lnTo>
                  <a:lnTo>
                    <a:pt x="7" y="36"/>
                  </a:lnTo>
                  <a:lnTo>
                    <a:pt x="11" y="37"/>
                  </a:lnTo>
                  <a:lnTo>
                    <a:pt x="13" y="38"/>
                  </a:lnTo>
                  <a:lnTo>
                    <a:pt x="17" y="37"/>
                  </a:lnTo>
                  <a:lnTo>
                    <a:pt x="19" y="36"/>
                  </a:lnTo>
                  <a:lnTo>
                    <a:pt x="21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6" y="11"/>
                  </a:lnTo>
                  <a:lnTo>
                    <a:pt x="6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96"/>
            <p:cNvSpPr>
              <a:spLocks noEditPoints="1"/>
            </p:cNvSpPr>
            <p:nvPr/>
          </p:nvSpPr>
          <p:spPr bwMode="auto">
            <a:xfrm>
              <a:off x="2260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1 w 28"/>
                <a:gd name="T3" fmla="*/ 15 h 43"/>
                <a:gd name="T4" fmla="*/ 2 w 28"/>
                <a:gd name="T5" fmla="*/ 10 h 43"/>
                <a:gd name="T6" fmla="*/ 3 w 28"/>
                <a:gd name="T7" fmla="*/ 5 h 43"/>
                <a:gd name="T8" fmla="*/ 6 w 28"/>
                <a:gd name="T9" fmla="*/ 3 h 43"/>
                <a:gd name="T10" fmla="*/ 10 w 28"/>
                <a:gd name="T11" fmla="*/ 1 h 43"/>
                <a:gd name="T12" fmla="*/ 14 w 28"/>
                <a:gd name="T13" fmla="*/ 0 h 43"/>
                <a:gd name="T14" fmla="*/ 17 w 28"/>
                <a:gd name="T15" fmla="*/ 0 h 43"/>
                <a:gd name="T16" fmla="*/ 21 w 28"/>
                <a:gd name="T17" fmla="*/ 1 h 43"/>
                <a:gd name="T18" fmla="*/ 23 w 28"/>
                <a:gd name="T19" fmla="*/ 4 h 43"/>
                <a:gd name="T20" fmla="*/ 24 w 28"/>
                <a:gd name="T21" fmla="*/ 5 h 43"/>
                <a:gd name="T22" fmla="*/ 25 w 28"/>
                <a:gd name="T23" fmla="*/ 9 h 43"/>
                <a:gd name="T24" fmla="*/ 27 w 28"/>
                <a:gd name="T25" fmla="*/ 12 h 43"/>
                <a:gd name="T26" fmla="*/ 28 w 28"/>
                <a:gd name="T27" fmla="*/ 16 h 43"/>
                <a:gd name="T28" fmla="*/ 28 w 28"/>
                <a:gd name="T29" fmla="*/ 22 h 43"/>
                <a:gd name="T30" fmla="*/ 28 w 28"/>
                <a:gd name="T31" fmla="*/ 28 h 43"/>
                <a:gd name="T32" fmla="*/ 27 w 28"/>
                <a:gd name="T33" fmla="*/ 34 h 43"/>
                <a:gd name="T34" fmla="*/ 24 w 28"/>
                <a:gd name="T35" fmla="*/ 38 h 43"/>
                <a:gd name="T36" fmla="*/ 22 w 28"/>
                <a:gd name="T37" fmla="*/ 41 h 43"/>
                <a:gd name="T38" fmla="*/ 18 w 28"/>
                <a:gd name="T39" fmla="*/ 43 h 43"/>
                <a:gd name="T40" fmla="*/ 14 w 28"/>
                <a:gd name="T41" fmla="*/ 43 h 43"/>
                <a:gd name="T42" fmla="*/ 11 w 28"/>
                <a:gd name="T43" fmla="*/ 43 h 43"/>
                <a:gd name="T44" fmla="*/ 7 w 28"/>
                <a:gd name="T45" fmla="*/ 42 h 43"/>
                <a:gd name="T46" fmla="*/ 5 w 28"/>
                <a:gd name="T47" fmla="*/ 39 h 43"/>
                <a:gd name="T48" fmla="*/ 2 w 28"/>
                <a:gd name="T49" fmla="*/ 34 h 43"/>
                <a:gd name="T50" fmla="*/ 1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7 w 28"/>
                <a:gd name="T59" fmla="*/ 32 h 43"/>
                <a:gd name="T60" fmla="*/ 8 w 28"/>
                <a:gd name="T61" fmla="*/ 36 h 43"/>
                <a:gd name="T62" fmla="*/ 11 w 28"/>
                <a:gd name="T63" fmla="*/ 37 h 43"/>
                <a:gd name="T64" fmla="*/ 14 w 28"/>
                <a:gd name="T65" fmla="*/ 38 h 43"/>
                <a:gd name="T66" fmla="*/ 17 w 28"/>
                <a:gd name="T67" fmla="*/ 37 h 43"/>
                <a:gd name="T68" fmla="*/ 21 w 28"/>
                <a:gd name="T69" fmla="*/ 36 h 43"/>
                <a:gd name="T70" fmla="*/ 22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2 w 28"/>
                <a:gd name="T79" fmla="*/ 11 h 43"/>
                <a:gd name="T80" fmla="*/ 21 w 28"/>
                <a:gd name="T81" fmla="*/ 9 h 43"/>
                <a:gd name="T82" fmla="*/ 17 w 28"/>
                <a:gd name="T83" fmla="*/ 6 h 43"/>
                <a:gd name="T84" fmla="*/ 14 w 28"/>
                <a:gd name="T85" fmla="*/ 5 h 43"/>
                <a:gd name="T86" fmla="*/ 11 w 28"/>
                <a:gd name="T87" fmla="*/ 6 h 43"/>
                <a:gd name="T88" fmla="*/ 8 w 28"/>
                <a:gd name="T89" fmla="*/ 7 h 43"/>
                <a:gd name="T90" fmla="*/ 7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1" y="15"/>
                  </a:lnTo>
                  <a:lnTo>
                    <a:pt x="2" y="10"/>
                  </a:lnTo>
                  <a:lnTo>
                    <a:pt x="3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4"/>
                  </a:lnTo>
                  <a:lnTo>
                    <a:pt x="24" y="5"/>
                  </a:lnTo>
                  <a:lnTo>
                    <a:pt x="25" y="9"/>
                  </a:lnTo>
                  <a:lnTo>
                    <a:pt x="27" y="12"/>
                  </a:lnTo>
                  <a:lnTo>
                    <a:pt x="28" y="16"/>
                  </a:lnTo>
                  <a:lnTo>
                    <a:pt x="28" y="22"/>
                  </a:lnTo>
                  <a:lnTo>
                    <a:pt x="28" y="28"/>
                  </a:lnTo>
                  <a:lnTo>
                    <a:pt x="27" y="34"/>
                  </a:lnTo>
                  <a:lnTo>
                    <a:pt x="24" y="38"/>
                  </a:lnTo>
                  <a:lnTo>
                    <a:pt x="22" y="41"/>
                  </a:lnTo>
                  <a:lnTo>
                    <a:pt x="18" y="43"/>
                  </a:lnTo>
                  <a:lnTo>
                    <a:pt x="14" y="43"/>
                  </a:lnTo>
                  <a:lnTo>
                    <a:pt x="11" y="43"/>
                  </a:lnTo>
                  <a:lnTo>
                    <a:pt x="7" y="42"/>
                  </a:lnTo>
                  <a:lnTo>
                    <a:pt x="5" y="39"/>
                  </a:lnTo>
                  <a:lnTo>
                    <a:pt x="2" y="34"/>
                  </a:lnTo>
                  <a:lnTo>
                    <a:pt x="1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7" y="32"/>
                  </a:lnTo>
                  <a:lnTo>
                    <a:pt x="8" y="36"/>
                  </a:lnTo>
                  <a:lnTo>
                    <a:pt x="11" y="37"/>
                  </a:lnTo>
                  <a:lnTo>
                    <a:pt x="14" y="38"/>
                  </a:lnTo>
                  <a:lnTo>
                    <a:pt x="17" y="37"/>
                  </a:lnTo>
                  <a:lnTo>
                    <a:pt x="21" y="36"/>
                  </a:lnTo>
                  <a:lnTo>
                    <a:pt x="22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2" y="11"/>
                  </a:lnTo>
                  <a:lnTo>
                    <a:pt x="21" y="9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Rectangle 97"/>
            <p:cNvSpPr>
              <a:spLocks noChangeArrowheads="1"/>
            </p:cNvSpPr>
            <p:nvPr/>
          </p:nvSpPr>
          <p:spPr bwMode="auto">
            <a:xfrm>
              <a:off x="2295" y="3863"/>
              <a:ext cx="6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98"/>
            <p:cNvSpPr>
              <a:spLocks/>
            </p:cNvSpPr>
            <p:nvPr/>
          </p:nvSpPr>
          <p:spPr bwMode="auto">
            <a:xfrm>
              <a:off x="2393" y="3826"/>
              <a:ext cx="27" cy="43"/>
            </a:xfrm>
            <a:custGeom>
              <a:avLst/>
              <a:gdLst>
                <a:gd name="T0" fmla="*/ 0 w 27"/>
                <a:gd name="T1" fmla="*/ 32 h 43"/>
                <a:gd name="T2" fmla="*/ 5 w 27"/>
                <a:gd name="T3" fmla="*/ 31 h 43"/>
                <a:gd name="T4" fmla="*/ 7 w 27"/>
                <a:gd name="T5" fmla="*/ 34 h 43"/>
                <a:gd name="T6" fmla="*/ 8 w 27"/>
                <a:gd name="T7" fmla="*/ 37 h 43"/>
                <a:gd name="T8" fmla="*/ 10 w 27"/>
                <a:gd name="T9" fmla="*/ 38 h 43"/>
                <a:gd name="T10" fmla="*/ 14 w 27"/>
                <a:gd name="T11" fmla="*/ 38 h 43"/>
                <a:gd name="T12" fmla="*/ 18 w 27"/>
                <a:gd name="T13" fmla="*/ 38 h 43"/>
                <a:gd name="T14" fmla="*/ 20 w 27"/>
                <a:gd name="T15" fmla="*/ 36 h 43"/>
                <a:gd name="T16" fmla="*/ 21 w 27"/>
                <a:gd name="T17" fmla="*/ 33 h 43"/>
                <a:gd name="T18" fmla="*/ 22 w 27"/>
                <a:gd name="T19" fmla="*/ 29 h 43"/>
                <a:gd name="T20" fmla="*/ 21 w 27"/>
                <a:gd name="T21" fmla="*/ 27 h 43"/>
                <a:gd name="T22" fmla="*/ 20 w 27"/>
                <a:gd name="T23" fmla="*/ 25 h 43"/>
                <a:gd name="T24" fmla="*/ 18 w 27"/>
                <a:gd name="T25" fmla="*/ 22 h 43"/>
                <a:gd name="T26" fmla="*/ 14 w 27"/>
                <a:gd name="T27" fmla="*/ 22 h 43"/>
                <a:gd name="T28" fmla="*/ 13 w 27"/>
                <a:gd name="T29" fmla="*/ 22 h 43"/>
                <a:gd name="T30" fmla="*/ 10 w 27"/>
                <a:gd name="T31" fmla="*/ 22 h 43"/>
                <a:gd name="T32" fmla="*/ 11 w 27"/>
                <a:gd name="T33" fmla="*/ 17 h 43"/>
                <a:gd name="T34" fmla="*/ 11 w 27"/>
                <a:gd name="T35" fmla="*/ 17 h 43"/>
                <a:gd name="T36" fmla="*/ 11 w 27"/>
                <a:gd name="T37" fmla="*/ 17 h 43"/>
                <a:gd name="T38" fmla="*/ 15 w 27"/>
                <a:gd name="T39" fmla="*/ 17 h 43"/>
                <a:gd name="T40" fmla="*/ 18 w 27"/>
                <a:gd name="T41" fmla="*/ 16 h 43"/>
                <a:gd name="T42" fmla="*/ 19 w 27"/>
                <a:gd name="T43" fmla="*/ 14 h 43"/>
                <a:gd name="T44" fmla="*/ 20 w 27"/>
                <a:gd name="T45" fmla="*/ 11 h 43"/>
                <a:gd name="T46" fmla="*/ 19 w 27"/>
                <a:gd name="T47" fmla="*/ 9 h 43"/>
                <a:gd name="T48" fmla="*/ 18 w 27"/>
                <a:gd name="T49" fmla="*/ 7 h 43"/>
                <a:gd name="T50" fmla="*/ 15 w 27"/>
                <a:gd name="T51" fmla="*/ 5 h 43"/>
                <a:gd name="T52" fmla="*/ 13 w 27"/>
                <a:gd name="T53" fmla="*/ 5 h 43"/>
                <a:gd name="T54" fmla="*/ 10 w 27"/>
                <a:gd name="T55" fmla="*/ 5 h 43"/>
                <a:gd name="T56" fmla="*/ 9 w 27"/>
                <a:gd name="T57" fmla="*/ 7 h 43"/>
                <a:gd name="T58" fmla="*/ 7 w 27"/>
                <a:gd name="T59" fmla="*/ 9 h 43"/>
                <a:gd name="T60" fmla="*/ 7 w 27"/>
                <a:gd name="T61" fmla="*/ 12 h 43"/>
                <a:gd name="T62" fmla="*/ 0 w 27"/>
                <a:gd name="T63" fmla="*/ 11 h 43"/>
                <a:gd name="T64" fmla="*/ 2 w 27"/>
                <a:gd name="T65" fmla="*/ 6 h 43"/>
                <a:gd name="T66" fmla="*/ 5 w 27"/>
                <a:gd name="T67" fmla="*/ 3 h 43"/>
                <a:gd name="T68" fmla="*/ 9 w 27"/>
                <a:gd name="T69" fmla="*/ 1 h 43"/>
                <a:gd name="T70" fmla="*/ 13 w 27"/>
                <a:gd name="T71" fmla="*/ 0 h 43"/>
                <a:gd name="T72" fmla="*/ 16 w 27"/>
                <a:gd name="T73" fmla="*/ 0 h 43"/>
                <a:gd name="T74" fmla="*/ 19 w 27"/>
                <a:gd name="T75" fmla="*/ 1 h 43"/>
                <a:gd name="T76" fmla="*/ 21 w 27"/>
                <a:gd name="T77" fmla="*/ 4 h 43"/>
                <a:gd name="T78" fmla="*/ 24 w 27"/>
                <a:gd name="T79" fmla="*/ 6 h 43"/>
                <a:gd name="T80" fmla="*/ 25 w 27"/>
                <a:gd name="T81" fmla="*/ 9 h 43"/>
                <a:gd name="T82" fmla="*/ 25 w 27"/>
                <a:gd name="T83" fmla="*/ 11 h 43"/>
                <a:gd name="T84" fmla="*/ 25 w 27"/>
                <a:gd name="T85" fmla="*/ 14 h 43"/>
                <a:gd name="T86" fmla="*/ 24 w 27"/>
                <a:gd name="T87" fmla="*/ 16 h 43"/>
                <a:gd name="T88" fmla="*/ 21 w 27"/>
                <a:gd name="T89" fmla="*/ 17 h 43"/>
                <a:gd name="T90" fmla="*/ 19 w 27"/>
                <a:gd name="T91" fmla="*/ 20 h 43"/>
                <a:gd name="T92" fmla="*/ 22 w 27"/>
                <a:gd name="T93" fmla="*/ 21 h 43"/>
                <a:gd name="T94" fmla="*/ 25 w 27"/>
                <a:gd name="T95" fmla="*/ 23 h 43"/>
                <a:gd name="T96" fmla="*/ 27 w 27"/>
                <a:gd name="T97" fmla="*/ 26 h 43"/>
                <a:gd name="T98" fmla="*/ 27 w 27"/>
                <a:gd name="T99" fmla="*/ 29 h 43"/>
                <a:gd name="T100" fmla="*/ 27 w 27"/>
                <a:gd name="T101" fmla="*/ 33 h 43"/>
                <a:gd name="T102" fmla="*/ 26 w 27"/>
                <a:gd name="T103" fmla="*/ 37 h 43"/>
                <a:gd name="T104" fmla="*/ 24 w 27"/>
                <a:gd name="T105" fmla="*/ 39 h 43"/>
                <a:gd name="T106" fmla="*/ 20 w 27"/>
                <a:gd name="T107" fmla="*/ 42 h 43"/>
                <a:gd name="T108" fmla="*/ 18 w 27"/>
                <a:gd name="T109" fmla="*/ 43 h 43"/>
                <a:gd name="T110" fmla="*/ 14 w 27"/>
                <a:gd name="T111" fmla="*/ 43 h 43"/>
                <a:gd name="T112" fmla="*/ 10 w 27"/>
                <a:gd name="T113" fmla="*/ 43 h 43"/>
                <a:gd name="T114" fmla="*/ 7 w 27"/>
                <a:gd name="T115" fmla="*/ 42 h 43"/>
                <a:gd name="T116" fmla="*/ 4 w 27"/>
                <a:gd name="T117" fmla="*/ 39 h 43"/>
                <a:gd name="T118" fmla="*/ 2 w 27"/>
                <a:gd name="T119" fmla="*/ 38 h 43"/>
                <a:gd name="T120" fmla="*/ 0 w 27"/>
                <a:gd name="T121" fmla="*/ 34 h 43"/>
                <a:gd name="T122" fmla="*/ 0 w 27"/>
                <a:gd name="T123" fmla="*/ 3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" h="43">
                  <a:moveTo>
                    <a:pt x="0" y="32"/>
                  </a:moveTo>
                  <a:lnTo>
                    <a:pt x="5" y="31"/>
                  </a:lnTo>
                  <a:lnTo>
                    <a:pt x="7" y="34"/>
                  </a:lnTo>
                  <a:lnTo>
                    <a:pt x="8" y="37"/>
                  </a:lnTo>
                  <a:lnTo>
                    <a:pt x="10" y="38"/>
                  </a:lnTo>
                  <a:lnTo>
                    <a:pt x="14" y="38"/>
                  </a:lnTo>
                  <a:lnTo>
                    <a:pt x="18" y="38"/>
                  </a:lnTo>
                  <a:lnTo>
                    <a:pt x="20" y="36"/>
                  </a:lnTo>
                  <a:lnTo>
                    <a:pt x="21" y="33"/>
                  </a:lnTo>
                  <a:lnTo>
                    <a:pt x="22" y="29"/>
                  </a:lnTo>
                  <a:lnTo>
                    <a:pt x="21" y="27"/>
                  </a:lnTo>
                  <a:lnTo>
                    <a:pt x="20" y="25"/>
                  </a:lnTo>
                  <a:lnTo>
                    <a:pt x="18" y="22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0" y="22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5" y="17"/>
                  </a:lnTo>
                  <a:lnTo>
                    <a:pt x="18" y="16"/>
                  </a:lnTo>
                  <a:lnTo>
                    <a:pt x="19" y="14"/>
                  </a:lnTo>
                  <a:lnTo>
                    <a:pt x="20" y="11"/>
                  </a:lnTo>
                  <a:lnTo>
                    <a:pt x="19" y="9"/>
                  </a:lnTo>
                  <a:lnTo>
                    <a:pt x="18" y="7"/>
                  </a:lnTo>
                  <a:lnTo>
                    <a:pt x="15" y="5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9" y="7"/>
                  </a:lnTo>
                  <a:lnTo>
                    <a:pt x="7" y="9"/>
                  </a:lnTo>
                  <a:lnTo>
                    <a:pt x="7" y="12"/>
                  </a:lnTo>
                  <a:lnTo>
                    <a:pt x="0" y="11"/>
                  </a:lnTo>
                  <a:lnTo>
                    <a:pt x="2" y="6"/>
                  </a:lnTo>
                  <a:lnTo>
                    <a:pt x="5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1" y="4"/>
                  </a:lnTo>
                  <a:lnTo>
                    <a:pt x="24" y="6"/>
                  </a:lnTo>
                  <a:lnTo>
                    <a:pt x="25" y="9"/>
                  </a:lnTo>
                  <a:lnTo>
                    <a:pt x="25" y="11"/>
                  </a:lnTo>
                  <a:lnTo>
                    <a:pt x="25" y="14"/>
                  </a:lnTo>
                  <a:lnTo>
                    <a:pt x="24" y="16"/>
                  </a:lnTo>
                  <a:lnTo>
                    <a:pt x="21" y="17"/>
                  </a:lnTo>
                  <a:lnTo>
                    <a:pt x="19" y="20"/>
                  </a:lnTo>
                  <a:lnTo>
                    <a:pt x="22" y="21"/>
                  </a:lnTo>
                  <a:lnTo>
                    <a:pt x="25" y="23"/>
                  </a:lnTo>
                  <a:lnTo>
                    <a:pt x="27" y="26"/>
                  </a:lnTo>
                  <a:lnTo>
                    <a:pt x="27" y="29"/>
                  </a:lnTo>
                  <a:lnTo>
                    <a:pt x="27" y="33"/>
                  </a:lnTo>
                  <a:lnTo>
                    <a:pt x="26" y="37"/>
                  </a:lnTo>
                  <a:lnTo>
                    <a:pt x="24" y="39"/>
                  </a:lnTo>
                  <a:lnTo>
                    <a:pt x="20" y="42"/>
                  </a:lnTo>
                  <a:lnTo>
                    <a:pt x="18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7" y="42"/>
                  </a:lnTo>
                  <a:lnTo>
                    <a:pt x="4" y="39"/>
                  </a:lnTo>
                  <a:lnTo>
                    <a:pt x="2" y="38"/>
                  </a:lnTo>
                  <a:lnTo>
                    <a:pt x="0" y="3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99"/>
            <p:cNvSpPr>
              <a:spLocks noEditPoints="1"/>
            </p:cNvSpPr>
            <p:nvPr/>
          </p:nvSpPr>
          <p:spPr bwMode="auto">
            <a:xfrm>
              <a:off x="2425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0 w 28"/>
                <a:gd name="T3" fmla="*/ 15 h 43"/>
                <a:gd name="T4" fmla="*/ 1 w 28"/>
                <a:gd name="T5" fmla="*/ 10 h 43"/>
                <a:gd name="T6" fmla="*/ 4 w 28"/>
                <a:gd name="T7" fmla="*/ 5 h 43"/>
                <a:gd name="T8" fmla="*/ 6 w 28"/>
                <a:gd name="T9" fmla="*/ 3 h 43"/>
                <a:gd name="T10" fmla="*/ 10 w 28"/>
                <a:gd name="T11" fmla="*/ 1 h 43"/>
                <a:gd name="T12" fmla="*/ 14 w 28"/>
                <a:gd name="T13" fmla="*/ 0 h 43"/>
                <a:gd name="T14" fmla="*/ 17 w 28"/>
                <a:gd name="T15" fmla="*/ 0 h 43"/>
                <a:gd name="T16" fmla="*/ 20 w 28"/>
                <a:gd name="T17" fmla="*/ 1 h 43"/>
                <a:gd name="T18" fmla="*/ 22 w 28"/>
                <a:gd name="T19" fmla="*/ 4 h 43"/>
                <a:gd name="T20" fmla="*/ 25 w 28"/>
                <a:gd name="T21" fmla="*/ 5 h 43"/>
                <a:gd name="T22" fmla="*/ 26 w 28"/>
                <a:gd name="T23" fmla="*/ 9 h 43"/>
                <a:gd name="T24" fmla="*/ 27 w 28"/>
                <a:gd name="T25" fmla="*/ 12 h 43"/>
                <a:gd name="T26" fmla="*/ 27 w 28"/>
                <a:gd name="T27" fmla="*/ 16 h 43"/>
                <a:gd name="T28" fmla="*/ 28 w 28"/>
                <a:gd name="T29" fmla="*/ 22 h 43"/>
                <a:gd name="T30" fmla="*/ 27 w 28"/>
                <a:gd name="T31" fmla="*/ 28 h 43"/>
                <a:gd name="T32" fmla="*/ 26 w 28"/>
                <a:gd name="T33" fmla="*/ 34 h 43"/>
                <a:gd name="T34" fmla="*/ 25 w 28"/>
                <a:gd name="T35" fmla="*/ 38 h 43"/>
                <a:gd name="T36" fmla="*/ 22 w 28"/>
                <a:gd name="T37" fmla="*/ 41 h 43"/>
                <a:gd name="T38" fmla="*/ 19 w 28"/>
                <a:gd name="T39" fmla="*/ 43 h 43"/>
                <a:gd name="T40" fmla="*/ 14 w 28"/>
                <a:gd name="T41" fmla="*/ 43 h 43"/>
                <a:gd name="T42" fmla="*/ 10 w 28"/>
                <a:gd name="T43" fmla="*/ 43 h 43"/>
                <a:gd name="T44" fmla="*/ 8 w 28"/>
                <a:gd name="T45" fmla="*/ 42 h 43"/>
                <a:gd name="T46" fmla="*/ 5 w 28"/>
                <a:gd name="T47" fmla="*/ 39 h 43"/>
                <a:gd name="T48" fmla="*/ 3 w 28"/>
                <a:gd name="T49" fmla="*/ 34 h 43"/>
                <a:gd name="T50" fmla="*/ 0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6 w 28"/>
                <a:gd name="T59" fmla="*/ 32 h 43"/>
                <a:gd name="T60" fmla="*/ 9 w 28"/>
                <a:gd name="T61" fmla="*/ 36 h 43"/>
                <a:gd name="T62" fmla="*/ 11 w 28"/>
                <a:gd name="T63" fmla="*/ 37 h 43"/>
                <a:gd name="T64" fmla="*/ 14 w 28"/>
                <a:gd name="T65" fmla="*/ 38 h 43"/>
                <a:gd name="T66" fmla="*/ 17 w 28"/>
                <a:gd name="T67" fmla="*/ 37 h 43"/>
                <a:gd name="T68" fmla="*/ 20 w 28"/>
                <a:gd name="T69" fmla="*/ 36 h 43"/>
                <a:gd name="T70" fmla="*/ 21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1 w 28"/>
                <a:gd name="T79" fmla="*/ 11 h 43"/>
                <a:gd name="T80" fmla="*/ 20 w 28"/>
                <a:gd name="T81" fmla="*/ 9 h 43"/>
                <a:gd name="T82" fmla="*/ 17 w 28"/>
                <a:gd name="T83" fmla="*/ 6 h 43"/>
                <a:gd name="T84" fmla="*/ 14 w 28"/>
                <a:gd name="T85" fmla="*/ 5 h 43"/>
                <a:gd name="T86" fmla="*/ 11 w 28"/>
                <a:gd name="T87" fmla="*/ 6 h 43"/>
                <a:gd name="T88" fmla="*/ 9 w 28"/>
                <a:gd name="T89" fmla="*/ 7 h 43"/>
                <a:gd name="T90" fmla="*/ 8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5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8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5" y="38"/>
                  </a:lnTo>
                  <a:lnTo>
                    <a:pt x="22" y="41"/>
                  </a:lnTo>
                  <a:lnTo>
                    <a:pt x="19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8" y="42"/>
                  </a:lnTo>
                  <a:lnTo>
                    <a:pt x="5" y="39"/>
                  </a:lnTo>
                  <a:lnTo>
                    <a:pt x="3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6" y="32"/>
                  </a:lnTo>
                  <a:lnTo>
                    <a:pt x="9" y="36"/>
                  </a:lnTo>
                  <a:lnTo>
                    <a:pt x="11" y="37"/>
                  </a:lnTo>
                  <a:lnTo>
                    <a:pt x="14" y="38"/>
                  </a:lnTo>
                  <a:lnTo>
                    <a:pt x="17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8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100"/>
            <p:cNvSpPr>
              <a:spLocks noEditPoints="1"/>
            </p:cNvSpPr>
            <p:nvPr/>
          </p:nvSpPr>
          <p:spPr bwMode="auto">
            <a:xfrm>
              <a:off x="2458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2 w 27"/>
                <a:gd name="T5" fmla="*/ 10 h 43"/>
                <a:gd name="T6" fmla="*/ 3 w 27"/>
                <a:gd name="T7" fmla="*/ 5 h 43"/>
                <a:gd name="T8" fmla="*/ 6 w 27"/>
                <a:gd name="T9" fmla="*/ 3 h 43"/>
                <a:gd name="T10" fmla="*/ 9 w 27"/>
                <a:gd name="T11" fmla="*/ 1 h 43"/>
                <a:gd name="T12" fmla="*/ 14 w 27"/>
                <a:gd name="T13" fmla="*/ 0 h 43"/>
                <a:gd name="T14" fmla="*/ 16 w 27"/>
                <a:gd name="T15" fmla="*/ 0 h 43"/>
                <a:gd name="T16" fmla="*/ 20 w 27"/>
                <a:gd name="T17" fmla="*/ 1 h 43"/>
                <a:gd name="T18" fmla="*/ 22 w 27"/>
                <a:gd name="T19" fmla="*/ 4 h 43"/>
                <a:gd name="T20" fmla="*/ 24 w 27"/>
                <a:gd name="T21" fmla="*/ 5 h 43"/>
                <a:gd name="T22" fmla="*/ 25 w 27"/>
                <a:gd name="T23" fmla="*/ 9 h 43"/>
                <a:gd name="T24" fmla="*/ 26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4 w 27"/>
                <a:gd name="T35" fmla="*/ 38 h 43"/>
                <a:gd name="T36" fmla="*/ 21 w 27"/>
                <a:gd name="T37" fmla="*/ 41 h 43"/>
                <a:gd name="T38" fmla="*/ 18 w 27"/>
                <a:gd name="T39" fmla="*/ 43 h 43"/>
                <a:gd name="T40" fmla="*/ 14 w 27"/>
                <a:gd name="T41" fmla="*/ 43 h 43"/>
                <a:gd name="T42" fmla="*/ 10 w 27"/>
                <a:gd name="T43" fmla="*/ 43 h 43"/>
                <a:gd name="T44" fmla="*/ 6 w 27"/>
                <a:gd name="T45" fmla="*/ 42 h 43"/>
                <a:gd name="T46" fmla="*/ 4 w 27"/>
                <a:gd name="T47" fmla="*/ 39 h 43"/>
                <a:gd name="T48" fmla="*/ 2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5 w 27"/>
                <a:gd name="T57" fmla="*/ 28 h 43"/>
                <a:gd name="T58" fmla="*/ 6 w 27"/>
                <a:gd name="T59" fmla="*/ 32 h 43"/>
                <a:gd name="T60" fmla="*/ 8 w 27"/>
                <a:gd name="T61" fmla="*/ 36 h 43"/>
                <a:gd name="T62" fmla="*/ 10 w 27"/>
                <a:gd name="T63" fmla="*/ 37 h 43"/>
                <a:gd name="T64" fmla="*/ 14 w 27"/>
                <a:gd name="T65" fmla="*/ 38 h 43"/>
                <a:gd name="T66" fmla="*/ 16 w 27"/>
                <a:gd name="T67" fmla="*/ 37 h 43"/>
                <a:gd name="T68" fmla="*/ 20 w 27"/>
                <a:gd name="T69" fmla="*/ 36 h 43"/>
                <a:gd name="T70" fmla="*/ 21 w 27"/>
                <a:gd name="T71" fmla="*/ 32 h 43"/>
                <a:gd name="T72" fmla="*/ 21 w 27"/>
                <a:gd name="T73" fmla="*/ 28 h 43"/>
                <a:gd name="T74" fmla="*/ 22 w 27"/>
                <a:gd name="T75" fmla="*/ 22 h 43"/>
                <a:gd name="T76" fmla="*/ 21 w 27"/>
                <a:gd name="T77" fmla="*/ 16 h 43"/>
                <a:gd name="T78" fmla="*/ 21 w 27"/>
                <a:gd name="T79" fmla="*/ 11 h 43"/>
                <a:gd name="T80" fmla="*/ 20 w 27"/>
                <a:gd name="T81" fmla="*/ 9 h 43"/>
                <a:gd name="T82" fmla="*/ 18 w 27"/>
                <a:gd name="T83" fmla="*/ 6 h 43"/>
                <a:gd name="T84" fmla="*/ 14 w 27"/>
                <a:gd name="T85" fmla="*/ 5 h 43"/>
                <a:gd name="T86" fmla="*/ 10 w 27"/>
                <a:gd name="T87" fmla="*/ 6 h 43"/>
                <a:gd name="T88" fmla="*/ 8 w 27"/>
                <a:gd name="T89" fmla="*/ 7 h 43"/>
                <a:gd name="T90" fmla="*/ 6 w 27"/>
                <a:gd name="T91" fmla="*/ 11 h 43"/>
                <a:gd name="T92" fmla="*/ 5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2" y="10"/>
                  </a:lnTo>
                  <a:lnTo>
                    <a:pt x="3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5" y="9"/>
                  </a:lnTo>
                  <a:lnTo>
                    <a:pt x="26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4" y="38"/>
                  </a:lnTo>
                  <a:lnTo>
                    <a:pt x="21" y="41"/>
                  </a:lnTo>
                  <a:lnTo>
                    <a:pt x="18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6" y="42"/>
                  </a:lnTo>
                  <a:lnTo>
                    <a:pt x="4" y="39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5" y="28"/>
                  </a:lnTo>
                  <a:lnTo>
                    <a:pt x="6" y="32"/>
                  </a:lnTo>
                  <a:lnTo>
                    <a:pt x="8" y="36"/>
                  </a:lnTo>
                  <a:lnTo>
                    <a:pt x="10" y="37"/>
                  </a:lnTo>
                  <a:lnTo>
                    <a:pt x="14" y="38"/>
                  </a:lnTo>
                  <a:lnTo>
                    <a:pt x="16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1" y="28"/>
                  </a:lnTo>
                  <a:lnTo>
                    <a:pt x="22" y="22"/>
                  </a:lnTo>
                  <a:lnTo>
                    <a:pt x="21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8" y="6"/>
                  </a:lnTo>
                  <a:lnTo>
                    <a:pt x="14" y="5"/>
                  </a:lnTo>
                  <a:lnTo>
                    <a:pt x="10" y="6"/>
                  </a:lnTo>
                  <a:lnTo>
                    <a:pt x="8" y="7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Rectangle 101"/>
            <p:cNvSpPr>
              <a:spLocks noChangeArrowheads="1"/>
            </p:cNvSpPr>
            <p:nvPr/>
          </p:nvSpPr>
          <p:spPr bwMode="auto">
            <a:xfrm>
              <a:off x="2494" y="3863"/>
              <a:ext cx="5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102"/>
            <p:cNvSpPr>
              <a:spLocks noEditPoints="1"/>
            </p:cNvSpPr>
            <p:nvPr/>
          </p:nvSpPr>
          <p:spPr bwMode="auto">
            <a:xfrm>
              <a:off x="2588" y="3827"/>
              <a:ext cx="30" cy="42"/>
            </a:xfrm>
            <a:custGeom>
              <a:avLst/>
              <a:gdLst>
                <a:gd name="T0" fmla="*/ 20 w 30"/>
                <a:gd name="T1" fmla="*/ 42 h 42"/>
                <a:gd name="T2" fmla="*/ 20 w 30"/>
                <a:gd name="T3" fmla="*/ 32 h 42"/>
                <a:gd name="T4" fmla="*/ 0 w 30"/>
                <a:gd name="T5" fmla="*/ 32 h 42"/>
                <a:gd name="T6" fmla="*/ 0 w 30"/>
                <a:gd name="T7" fmla="*/ 26 h 42"/>
                <a:gd name="T8" fmla="*/ 21 w 30"/>
                <a:gd name="T9" fmla="*/ 0 h 42"/>
                <a:gd name="T10" fmla="*/ 25 w 30"/>
                <a:gd name="T11" fmla="*/ 0 h 42"/>
                <a:gd name="T12" fmla="*/ 25 w 30"/>
                <a:gd name="T13" fmla="*/ 26 h 42"/>
                <a:gd name="T14" fmla="*/ 30 w 30"/>
                <a:gd name="T15" fmla="*/ 26 h 42"/>
                <a:gd name="T16" fmla="*/ 30 w 30"/>
                <a:gd name="T17" fmla="*/ 32 h 42"/>
                <a:gd name="T18" fmla="*/ 25 w 30"/>
                <a:gd name="T19" fmla="*/ 32 h 42"/>
                <a:gd name="T20" fmla="*/ 25 w 30"/>
                <a:gd name="T21" fmla="*/ 42 h 42"/>
                <a:gd name="T22" fmla="*/ 20 w 30"/>
                <a:gd name="T23" fmla="*/ 42 h 42"/>
                <a:gd name="T24" fmla="*/ 20 w 30"/>
                <a:gd name="T25" fmla="*/ 26 h 42"/>
                <a:gd name="T26" fmla="*/ 20 w 30"/>
                <a:gd name="T27" fmla="*/ 10 h 42"/>
                <a:gd name="T28" fmla="*/ 8 w 30"/>
                <a:gd name="T29" fmla="*/ 26 h 42"/>
                <a:gd name="T30" fmla="*/ 20 w 30"/>
                <a:gd name="T31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42">
                  <a:moveTo>
                    <a:pt x="20" y="42"/>
                  </a:moveTo>
                  <a:lnTo>
                    <a:pt x="2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5" y="26"/>
                  </a:lnTo>
                  <a:lnTo>
                    <a:pt x="30" y="26"/>
                  </a:lnTo>
                  <a:lnTo>
                    <a:pt x="30" y="32"/>
                  </a:lnTo>
                  <a:lnTo>
                    <a:pt x="25" y="32"/>
                  </a:lnTo>
                  <a:lnTo>
                    <a:pt x="25" y="42"/>
                  </a:lnTo>
                  <a:lnTo>
                    <a:pt x="20" y="42"/>
                  </a:lnTo>
                  <a:close/>
                  <a:moveTo>
                    <a:pt x="20" y="26"/>
                  </a:moveTo>
                  <a:lnTo>
                    <a:pt x="20" y="10"/>
                  </a:lnTo>
                  <a:lnTo>
                    <a:pt x="8" y="26"/>
                  </a:lnTo>
                  <a:lnTo>
                    <a:pt x="20" y="2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103"/>
            <p:cNvSpPr>
              <a:spLocks noEditPoints="1"/>
            </p:cNvSpPr>
            <p:nvPr/>
          </p:nvSpPr>
          <p:spPr bwMode="auto">
            <a:xfrm>
              <a:off x="2623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0 w 28"/>
                <a:gd name="T3" fmla="*/ 15 h 43"/>
                <a:gd name="T4" fmla="*/ 1 w 28"/>
                <a:gd name="T5" fmla="*/ 10 h 43"/>
                <a:gd name="T6" fmla="*/ 3 w 28"/>
                <a:gd name="T7" fmla="*/ 5 h 43"/>
                <a:gd name="T8" fmla="*/ 6 w 28"/>
                <a:gd name="T9" fmla="*/ 3 h 43"/>
                <a:gd name="T10" fmla="*/ 9 w 28"/>
                <a:gd name="T11" fmla="*/ 1 h 43"/>
                <a:gd name="T12" fmla="*/ 13 w 28"/>
                <a:gd name="T13" fmla="*/ 0 h 43"/>
                <a:gd name="T14" fmla="*/ 17 w 28"/>
                <a:gd name="T15" fmla="*/ 0 h 43"/>
                <a:gd name="T16" fmla="*/ 19 w 28"/>
                <a:gd name="T17" fmla="*/ 1 h 43"/>
                <a:gd name="T18" fmla="*/ 22 w 28"/>
                <a:gd name="T19" fmla="*/ 4 h 43"/>
                <a:gd name="T20" fmla="*/ 24 w 28"/>
                <a:gd name="T21" fmla="*/ 5 h 43"/>
                <a:gd name="T22" fmla="*/ 25 w 28"/>
                <a:gd name="T23" fmla="*/ 9 h 43"/>
                <a:gd name="T24" fmla="*/ 27 w 28"/>
                <a:gd name="T25" fmla="*/ 12 h 43"/>
                <a:gd name="T26" fmla="*/ 27 w 28"/>
                <a:gd name="T27" fmla="*/ 16 h 43"/>
                <a:gd name="T28" fmla="*/ 28 w 28"/>
                <a:gd name="T29" fmla="*/ 22 h 43"/>
                <a:gd name="T30" fmla="*/ 27 w 28"/>
                <a:gd name="T31" fmla="*/ 28 h 43"/>
                <a:gd name="T32" fmla="*/ 25 w 28"/>
                <a:gd name="T33" fmla="*/ 34 h 43"/>
                <a:gd name="T34" fmla="*/ 24 w 28"/>
                <a:gd name="T35" fmla="*/ 38 h 43"/>
                <a:gd name="T36" fmla="*/ 22 w 28"/>
                <a:gd name="T37" fmla="*/ 41 h 43"/>
                <a:gd name="T38" fmla="*/ 18 w 28"/>
                <a:gd name="T39" fmla="*/ 43 h 43"/>
                <a:gd name="T40" fmla="*/ 13 w 28"/>
                <a:gd name="T41" fmla="*/ 43 h 43"/>
                <a:gd name="T42" fmla="*/ 9 w 28"/>
                <a:gd name="T43" fmla="*/ 43 h 43"/>
                <a:gd name="T44" fmla="*/ 7 w 28"/>
                <a:gd name="T45" fmla="*/ 42 h 43"/>
                <a:gd name="T46" fmla="*/ 5 w 28"/>
                <a:gd name="T47" fmla="*/ 39 h 43"/>
                <a:gd name="T48" fmla="*/ 2 w 28"/>
                <a:gd name="T49" fmla="*/ 34 h 43"/>
                <a:gd name="T50" fmla="*/ 0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6 w 28"/>
                <a:gd name="T59" fmla="*/ 32 h 43"/>
                <a:gd name="T60" fmla="*/ 8 w 28"/>
                <a:gd name="T61" fmla="*/ 36 h 43"/>
                <a:gd name="T62" fmla="*/ 11 w 28"/>
                <a:gd name="T63" fmla="*/ 37 h 43"/>
                <a:gd name="T64" fmla="*/ 13 w 28"/>
                <a:gd name="T65" fmla="*/ 38 h 43"/>
                <a:gd name="T66" fmla="*/ 17 w 28"/>
                <a:gd name="T67" fmla="*/ 37 h 43"/>
                <a:gd name="T68" fmla="*/ 19 w 28"/>
                <a:gd name="T69" fmla="*/ 36 h 43"/>
                <a:gd name="T70" fmla="*/ 20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0 w 28"/>
                <a:gd name="T79" fmla="*/ 11 h 43"/>
                <a:gd name="T80" fmla="*/ 19 w 28"/>
                <a:gd name="T81" fmla="*/ 9 h 43"/>
                <a:gd name="T82" fmla="*/ 17 w 28"/>
                <a:gd name="T83" fmla="*/ 6 h 43"/>
                <a:gd name="T84" fmla="*/ 13 w 28"/>
                <a:gd name="T85" fmla="*/ 5 h 43"/>
                <a:gd name="T86" fmla="*/ 11 w 28"/>
                <a:gd name="T87" fmla="*/ 6 h 43"/>
                <a:gd name="T88" fmla="*/ 8 w 28"/>
                <a:gd name="T89" fmla="*/ 7 h 43"/>
                <a:gd name="T90" fmla="*/ 7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5"/>
                  </a:lnTo>
                  <a:lnTo>
                    <a:pt x="25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8" y="22"/>
                  </a:lnTo>
                  <a:lnTo>
                    <a:pt x="27" y="28"/>
                  </a:lnTo>
                  <a:lnTo>
                    <a:pt x="25" y="34"/>
                  </a:lnTo>
                  <a:lnTo>
                    <a:pt x="24" y="38"/>
                  </a:lnTo>
                  <a:lnTo>
                    <a:pt x="22" y="41"/>
                  </a:lnTo>
                  <a:lnTo>
                    <a:pt x="18" y="43"/>
                  </a:lnTo>
                  <a:lnTo>
                    <a:pt x="13" y="43"/>
                  </a:lnTo>
                  <a:lnTo>
                    <a:pt x="9" y="43"/>
                  </a:lnTo>
                  <a:lnTo>
                    <a:pt x="7" y="42"/>
                  </a:lnTo>
                  <a:lnTo>
                    <a:pt x="5" y="39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6" y="32"/>
                  </a:lnTo>
                  <a:lnTo>
                    <a:pt x="8" y="36"/>
                  </a:lnTo>
                  <a:lnTo>
                    <a:pt x="11" y="37"/>
                  </a:lnTo>
                  <a:lnTo>
                    <a:pt x="13" y="38"/>
                  </a:lnTo>
                  <a:lnTo>
                    <a:pt x="17" y="37"/>
                  </a:lnTo>
                  <a:lnTo>
                    <a:pt x="19" y="36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0" y="11"/>
                  </a:lnTo>
                  <a:lnTo>
                    <a:pt x="19" y="9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104"/>
            <p:cNvSpPr>
              <a:spLocks noEditPoints="1"/>
            </p:cNvSpPr>
            <p:nvPr/>
          </p:nvSpPr>
          <p:spPr bwMode="auto">
            <a:xfrm>
              <a:off x="2656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1 w 27"/>
                <a:gd name="T5" fmla="*/ 10 h 43"/>
                <a:gd name="T6" fmla="*/ 2 w 27"/>
                <a:gd name="T7" fmla="*/ 5 h 43"/>
                <a:gd name="T8" fmla="*/ 6 w 27"/>
                <a:gd name="T9" fmla="*/ 3 h 43"/>
                <a:gd name="T10" fmla="*/ 8 w 27"/>
                <a:gd name="T11" fmla="*/ 1 h 43"/>
                <a:gd name="T12" fmla="*/ 13 w 27"/>
                <a:gd name="T13" fmla="*/ 0 h 43"/>
                <a:gd name="T14" fmla="*/ 17 w 27"/>
                <a:gd name="T15" fmla="*/ 0 h 43"/>
                <a:gd name="T16" fmla="*/ 19 w 27"/>
                <a:gd name="T17" fmla="*/ 1 h 43"/>
                <a:gd name="T18" fmla="*/ 22 w 27"/>
                <a:gd name="T19" fmla="*/ 4 h 43"/>
                <a:gd name="T20" fmla="*/ 23 w 27"/>
                <a:gd name="T21" fmla="*/ 5 h 43"/>
                <a:gd name="T22" fmla="*/ 24 w 27"/>
                <a:gd name="T23" fmla="*/ 9 h 43"/>
                <a:gd name="T24" fmla="*/ 25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5 w 27"/>
                <a:gd name="T33" fmla="*/ 34 h 43"/>
                <a:gd name="T34" fmla="*/ 23 w 27"/>
                <a:gd name="T35" fmla="*/ 38 h 43"/>
                <a:gd name="T36" fmla="*/ 21 w 27"/>
                <a:gd name="T37" fmla="*/ 41 h 43"/>
                <a:gd name="T38" fmla="*/ 17 w 27"/>
                <a:gd name="T39" fmla="*/ 43 h 43"/>
                <a:gd name="T40" fmla="*/ 13 w 27"/>
                <a:gd name="T41" fmla="*/ 43 h 43"/>
                <a:gd name="T42" fmla="*/ 10 w 27"/>
                <a:gd name="T43" fmla="*/ 43 h 43"/>
                <a:gd name="T44" fmla="*/ 6 w 27"/>
                <a:gd name="T45" fmla="*/ 42 h 43"/>
                <a:gd name="T46" fmla="*/ 3 w 27"/>
                <a:gd name="T47" fmla="*/ 39 h 43"/>
                <a:gd name="T48" fmla="*/ 1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5 w 27"/>
                <a:gd name="T57" fmla="*/ 28 h 43"/>
                <a:gd name="T58" fmla="*/ 6 w 27"/>
                <a:gd name="T59" fmla="*/ 32 h 43"/>
                <a:gd name="T60" fmla="*/ 7 w 27"/>
                <a:gd name="T61" fmla="*/ 36 h 43"/>
                <a:gd name="T62" fmla="*/ 10 w 27"/>
                <a:gd name="T63" fmla="*/ 37 h 43"/>
                <a:gd name="T64" fmla="*/ 13 w 27"/>
                <a:gd name="T65" fmla="*/ 38 h 43"/>
                <a:gd name="T66" fmla="*/ 16 w 27"/>
                <a:gd name="T67" fmla="*/ 37 h 43"/>
                <a:gd name="T68" fmla="*/ 19 w 27"/>
                <a:gd name="T69" fmla="*/ 36 h 43"/>
                <a:gd name="T70" fmla="*/ 21 w 27"/>
                <a:gd name="T71" fmla="*/ 32 h 43"/>
                <a:gd name="T72" fmla="*/ 21 w 27"/>
                <a:gd name="T73" fmla="*/ 28 h 43"/>
                <a:gd name="T74" fmla="*/ 22 w 27"/>
                <a:gd name="T75" fmla="*/ 22 h 43"/>
                <a:gd name="T76" fmla="*/ 21 w 27"/>
                <a:gd name="T77" fmla="*/ 16 h 43"/>
                <a:gd name="T78" fmla="*/ 21 w 27"/>
                <a:gd name="T79" fmla="*/ 11 h 43"/>
                <a:gd name="T80" fmla="*/ 19 w 27"/>
                <a:gd name="T81" fmla="*/ 9 h 43"/>
                <a:gd name="T82" fmla="*/ 17 w 27"/>
                <a:gd name="T83" fmla="*/ 6 h 43"/>
                <a:gd name="T84" fmla="*/ 13 w 27"/>
                <a:gd name="T85" fmla="*/ 5 h 43"/>
                <a:gd name="T86" fmla="*/ 10 w 27"/>
                <a:gd name="T87" fmla="*/ 6 h 43"/>
                <a:gd name="T88" fmla="*/ 7 w 27"/>
                <a:gd name="T89" fmla="*/ 7 h 43"/>
                <a:gd name="T90" fmla="*/ 6 w 27"/>
                <a:gd name="T91" fmla="*/ 11 h 43"/>
                <a:gd name="T92" fmla="*/ 5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2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3" y="5"/>
                  </a:lnTo>
                  <a:lnTo>
                    <a:pt x="24" y="9"/>
                  </a:lnTo>
                  <a:lnTo>
                    <a:pt x="25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5" y="34"/>
                  </a:lnTo>
                  <a:lnTo>
                    <a:pt x="23" y="38"/>
                  </a:lnTo>
                  <a:lnTo>
                    <a:pt x="21" y="41"/>
                  </a:lnTo>
                  <a:lnTo>
                    <a:pt x="17" y="43"/>
                  </a:lnTo>
                  <a:lnTo>
                    <a:pt x="13" y="43"/>
                  </a:lnTo>
                  <a:lnTo>
                    <a:pt x="10" y="43"/>
                  </a:lnTo>
                  <a:lnTo>
                    <a:pt x="6" y="42"/>
                  </a:lnTo>
                  <a:lnTo>
                    <a:pt x="3" y="39"/>
                  </a:lnTo>
                  <a:lnTo>
                    <a:pt x="1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5" y="28"/>
                  </a:lnTo>
                  <a:lnTo>
                    <a:pt x="6" y="32"/>
                  </a:lnTo>
                  <a:lnTo>
                    <a:pt x="7" y="36"/>
                  </a:lnTo>
                  <a:lnTo>
                    <a:pt x="10" y="37"/>
                  </a:lnTo>
                  <a:lnTo>
                    <a:pt x="13" y="38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1" y="32"/>
                  </a:lnTo>
                  <a:lnTo>
                    <a:pt x="21" y="28"/>
                  </a:lnTo>
                  <a:lnTo>
                    <a:pt x="22" y="22"/>
                  </a:lnTo>
                  <a:lnTo>
                    <a:pt x="21" y="16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7" y="7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Rectangle 105"/>
            <p:cNvSpPr>
              <a:spLocks noChangeArrowheads="1"/>
            </p:cNvSpPr>
            <p:nvPr/>
          </p:nvSpPr>
          <p:spPr bwMode="auto">
            <a:xfrm>
              <a:off x="2691" y="3863"/>
              <a:ext cx="5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106"/>
            <p:cNvSpPr>
              <a:spLocks/>
            </p:cNvSpPr>
            <p:nvPr/>
          </p:nvSpPr>
          <p:spPr bwMode="auto">
            <a:xfrm>
              <a:off x="2788" y="3827"/>
              <a:ext cx="27" cy="42"/>
            </a:xfrm>
            <a:custGeom>
              <a:avLst/>
              <a:gdLst>
                <a:gd name="T0" fmla="*/ 0 w 27"/>
                <a:gd name="T1" fmla="*/ 31 h 42"/>
                <a:gd name="T2" fmla="*/ 5 w 27"/>
                <a:gd name="T3" fmla="*/ 30 h 42"/>
                <a:gd name="T4" fmla="*/ 6 w 27"/>
                <a:gd name="T5" fmla="*/ 33 h 42"/>
                <a:gd name="T6" fmla="*/ 8 w 27"/>
                <a:gd name="T7" fmla="*/ 36 h 42"/>
                <a:gd name="T8" fmla="*/ 10 w 27"/>
                <a:gd name="T9" fmla="*/ 37 h 42"/>
                <a:gd name="T10" fmla="*/ 14 w 27"/>
                <a:gd name="T11" fmla="*/ 37 h 42"/>
                <a:gd name="T12" fmla="*/ 17 w 27"/>
                <a:gd name="T13" fmla="*/ 37 h 42"/>
                <a:gd name="T14" fmla="*/ 20 w 27"/>
                <a:gd name="T15" fmla="*/ 35 h 42"/>
                <a:gd name="T16" fmla="*/ 21 w 27"/>
                <a:gd name="T17" fmla="*/ 31 h 42"/>
                <a:gd name="T18" fmla="*/ 22 w 27"/>
                <a:gd name="T19" fmla="*/ 27 h 42"/>
                <a:gd name="T20" fmla="*/ 21 w 27"/>
                <a:gd name="T21" fmla="*/ 24 h 42"/>
                <a:gd name="T22" fmla="*/ 20 w 27"/>
                <a:gd name="T23" fmla="*/ 21 h 42"/>
                <a:gd name="T24" fmla="*/ 17 w 27"/>
                <a:gd name="T25" fmla="*/ 19 h 42"/>
                <a:gd name="T26" fmla="*/ 14 w 27"/>
                <a:gd name="T27" fmla="*/ 19 h 42"/>
                <a:gd name="T28" fmla="*/ 11 w 27"/>
                <a:gd name="T29" fmla="*/ 19 h 42"/>
                <a:gd name="T30" fmla="*/ 9 w 27"/>
                <a:gd name="T31" fmla="*/ 19 h 42"/>
                <a:gd name="T32" fmla="*/ 8 w 27"/>
                <a:gd name="T33" fmla="*/ 20 h 42"/>
                <a:gd name="T34" fmla="*/ 6 w 27"/>
                <a:gd name="T35" fmla="*/ 22 h 42"/>
                <a:gd name="T36" fmla="*/ 0 w 27"/>
                <a:gd name="T37" fmla="*/ 21 h 42"/>
                <a:gd name="T38" fmla="*/ 5 w 27"/>
                <a:gd name="T39" fmla="*/ 0 h 42"/>
                <a:gd name="T40" fmla="*/ 25 w 27"/>
                <a:gd name="T41" fmla="*/ 0 h 42"/>
                <a:gd name="T42" fmla="*/ 25 w 27"/>
                <a:gd name="T43" fmla="*/ 5 h 42"/>
                <a:gd name="T44" fmla="*/ 9 w 27"/>
                <a:gd name="T45" fmla="*/ 5 h 42"/>
                <a:gd name="T46" fmla="*/ 8 w 27"/>
                <a:gd name="T47" fmla="*/ 16 h 42"/>
                <a:gd name="T48" fmla="*/ 11 w 27"/>
                <a:gd name="T49" fmla="*/ 14 h 42"/>
                <a:gd name="T50" fmla="*/ 15 w 27"/>
                <a:gd name="T51" fmla="*/ 14 h 42"/>
                <a:gd name="T52" fmla="*/ 19 w 27"/>
                <a:gd name="T53" fmla="*/ 14 h 42"/>
                <a:gd name="T54" fmla="*/ 21 w 27"/>
                <a:gd name="T55" fmla="*/ 15 h 42"/>
                <a:gd name="T56" fmla="*/ 23 w 27"/>
                <a:gd name="T57" fmla="*/ 17 h 42"/>
                <a:gd name="T58" fmla="*/ 26 w 27"/>
                <a:gd name="T59" fmla="*/ 20 h 42"/>
                <a:gd name="T60" fmla="*/ 27 w 27"/>
                <a:gd name="T61" fmla="*/ 24 h 42"/>
                <a:gd name="T62" fmla="*/ 27 w 27"/>
                <a:gd name="T63" fmla="*/ 27 h 42"/>
                <a:gd name="T64" fmla="*/ 26 w 27"/>
                <a:gd name="T65" fmla="*/ 32 h 42"/>
                <a:gd name="T66" fmla="*/ 23 w 27"/>
                <a:gd name="T67" fmla="*/ 37 h 42"/>
                <a:gd name="T68" fmla="*/ 21 w 27"/>
                <a:gd name="T69" fmla="*/ 40 h 42"/>
                <a:gd name="T70" fmla="*/ 17 w 27"/>
                <a:gd name="T71" fmla="*/ 42 h 42"/>
                <a:gd name="T72" fmla="*/ 14 w 27"/>
                <a:gd name="T73" fmla="*/ 42 h 42"/>
                <a:gd name="T74" fmla="*/ 10 w 27"/>
                <a:gd name="T75" fmla="*/ 42 h 42"/>
                <a:gd name="T76" fmla="*/ 6 w 27"/>
                <a:gd name="T77" fmla="*/ 41 h 42"/>
                <a:gd name="T78" fmla="*/ 4 w 27"/>
                <a:gd name="T79" fmla="*/ 40 h 42"/>
                <a:gd name="T80" fmla="*/ 1 w 27"/>
                <a:gd name="T81" fmla="*/ 37 h 42"/>
                <a:gd name="T82" fmla="*/ 0 w 27"/>
                <a:gd name="T83" fmla="*/ 33 h 42"/>
                <a:gd name="T84" fmla="*/ 0 w 27"/>
                <a:gd name="T85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" h="42">
                  <a:moveTo>
                    <a:pt x="0" y="31"/>
                  </a:moveTo>
                  <a:lnTo>
                    <a:pt x="5" y="30"/>
                  </a:lnTo>
                  <a:lnTo>
                    <a:pt x="6" y="33"/>
                  </a:lnTo>
                  <a:lnTo>
                    <a:pt x="8" y="36"/>
                  </a:lnTo>
                  <a:lnTo>
                    <a:pt x="10" y="37"/>
                  </a:lnTo>
                  <a:lnTo>
                    <a:pt x="14" y="37"/>
                  </a:lnTo>
                  <a:lnTo>
                    <a:pt x="17" y="37"/>
                  </a:lnTo>
                  <a:lnTo>
                    <a:pt x="20" y="35"/>
                  </a:lnTo>
                  <a:lnTo>
                    <a:pt x="21" y="31"/>
                  </a:lnTo>
                  <a:lnTo>
                    <a:pt x="22" y="27"/>
                  </a:lnTo>
                  <a:lnTo>
                    <a:pt x="21" y="24"/>
                  </a:lnTo>
                  <a:lnTo>
                    <a:pt x="20" y="21"/>
                  </a:lnTo>
                  <a:lnTo>
                    <a:pt x="17" y="19"/>
                  </a:lnTo>
                  <a:lnTo>
                    <a:pt x="14" y="19"/>
                  </a:lnTo>
                  <a:lnTo>
                    <a:pt x="11" y="19"/>
                  </a:lnTo>
                  <a:lnTo>
                    <a:pt x="9" y="19"/>
                  </a:lnTo>
                  <a:lnTo>
                    <a:pt x="8" y="20"/>
                  </a:lnTo>
                  <a:lnTo>
                    <a:pt x="6" y="22"/>
                  </a:lnTo>
                  <a:lnTo>
                    <a:pt x="0" y="21"/>
                  </a:lnTo>
                  <a:lnTo>
                    <a:pt x="5" y="0"/>
                  </a:lnTo>
                  <a:lnTo>
                    <a:pt x="25" y="0"/>
                  </a:lnTo>
                  <a:lnTo>
                    <a:pt x="25" y="5"/>
                  </a:lnTo>
                  <a:lnTo>
                    <a:pt x="9" y="5"/>
                  </a:lnTo>
                  <a:lnTo>
                    <a:pt x="8" y="16"/>
                  </a:lnTo>
                  <a:lnTo>
                    <a:pt x="11" y="14"/>
                  </a:lnTo>
                  <a:lnTo>
                    <a:pt x="15" y="14"/>
                  </a:lnTo>
                  <a:lnTo>
                    <a:pt x="19" y="14"/>
                  </a:lnTo>
                  <a:lnTo>
                    <a:pt x="21" y="15"/>
                  </a:lnTo>
                  <a:lnTo>
                    <a:pt x="23" y="17"/>
                  </a:lnTo>
                  <a:lnTo>
                    <a:pt x="26" y="20"/>
                  </a:lnTo>
                  <a:lnTo>
                    <a:pt x="27" y="24"/>
                  </a:lnTo>
                  <a:lnTo>
                    <a:pt x="27" y="27"/>
                  </a:lnTo>
                  <a:lnTo>
                    <a:pt x="26" y="32"/>
                  </a:lnTo>
                  <a:lnTo>
                    <a:pt x="23" y="37"/>
                  </a:lnTo>
                  <a:lnTo>
                    <a:pt x="21" y="40"/>
                  </a:lnTo>
                  <a:lnTo>
                    <a:pt x="17" y="42"/>
                  </a:lnTo>
                  <a:lnTo>
                    <a:pt x="14" y="42"/>
                  </a:lnTo>
                  <a:lnTo>
                    <a:pt x="10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1" y="37"/>
                  </a:lnTo>
                  <a:lnTo>
                    <a:pt x="0" y="33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107"/>
            <p:cNvSpPr>
              <a:spLocks noEditPoints="1"/>
            </p:cNvSpPr>
            <p:nvPr/>
          </p:nvSpPr>
          <p:spPr bwMode="auto">
            <a:xfrm>
              <a:off x="2820" y="3826"/>
              <a:ext cx="28" cy="43"/>
            </a:xfrm>
            <a:custGeom>
              <a:avLst/>
              <a:gdLst>
                <a:gd name="T0" fmla="*/ 0 w 28"/>
                <a:gd name="T1" fmla="*/ 22 h 43"/>
                <a:gd name="T2" fmla="*/ 0 w 28"/>
                <a:gd name="T3" fmla="*/ 15 h 43"/>
                <a:gd name="T4" fmla="*/ 1 w 28"/>
                <a:gd name="T5" fmla="*/ 10 h 43"/>
                <a:gd name="T6" fmla="*/ 4 w 28"/>
                <a:gd name="T7" fmla="*/ 5 h 43"/>
                <a:gd name="T8" fmla="*/ 6 w 28"/>
                <a:gd name="T9" fmla="*/ 3 h 43"/>
                <a:gd name="T10" fmla="*/ 10 w 28"/>
                <a:gd name="T11" fmla="*/ 1 h 43"/>
                <a:gd name="T12" fmla="*/ 14 w 28"/>
                <a:gd name="T13" fmla="*/ 0 h 43"/>
                <a:gd name="T14" fmla="*/ 17 w 28"/>
                <a:gd name="T15" fmla="*/ 0 h 43"/>
                <a:gd name="T16" fmla="*/ 20 w 28"/>
                <a:gd name="T17" fmla="*/ 1 h 43"/>
                <a:gd name="T18" fmla="*/ 22 w 28"/>
                <a:gd name="T19" fmla="*/ 4 h 43"/>
                <a:gd name="T20" fmla="*/ 25 w 28"/>
                <a:gd name="T21" fmla="*/ 5 h 43"/>
                <a:gd name="T22" fmla="*/ 26 w 28"/>
                <a:gd name="T23" fmla="*/ 9 h 43"/>
                <a:gd name="T24" fmla="*/ 27 w 28"/>
                <a:gd name="T25" fmla="*/ 12 h 43"/>
                <a:gd name="T26" fmla="*/ 27 w 28"/>
                <a:gd name="T27" fmla="*/ 16 h 43"/>
                <a:gd name="T28" fmla="*/ 28 w 28"/>
                <a:gd name="T29" fmla="*/ 22 h 43"/>
                <a:gd name="T30" fmla="*/ 27 w 28"/>
                <a:gd name="T31" fmla="*/ 28 h 43"/>
                <a:gd name="T32" fmla="*/ 26 w 28"/>
                <a:gd name="T33" fmla="*/ 34 h 43"/>
                <a:gd name="T34" fmla="*/ 25 w 28"/>
                <a:gd name="T35" fmla="*/ 38 h 43"/>
                <a:gd name="T36" fmla="*/ 22 w 28"/>
                <a:gd name="T37" fmla="*/ 41 h 43"/>
                <a:gd name="T38" fmla="*/ 18 w 28"/>
                <a:gd name="T39" fmla="*/ 43 h 43"/>
                <a:gd name="T40" fmla="*/ 14 w 28"/>
                <a:gd name="T41" fmla="*/ 43 h 43"/>
                <a:gd name="T42" fmla="*/ 10 w 28"/>
                <a:gd name="T43" fmla="*/ 43 h 43"/>
                <a:gd name="T44" fmla="*/ 7 w 28"/>
                <a:gd name="T45" fmla="*/ 42 h 43"/>
                <a:gd name="T46" fmla="*/ 5 w 28"/>
                <a:gd name="T47" fmla="*/ 39 h 43"/>
                <a:gd name="T48" fmla="*/ 2 w 28"/>
                <a:gd name="T49" fmla="*/ 34 h 43"/>
                <a:gd name="T50" fmla="*/ 1 w 28"/>
                <a:gd name="T51" fmla="*/ 29 h 43"/>
                <a:gd name="T52" fmla="*/ 0 w 28"/>
                <a:gd name="T53" fmla="*/ 22 h 43"/>
                <a:gd name="T54" fmla="*/ 6 w 28"/>
                <a:gd name="T55" fmla="*/ 22 h 43"/>
                <a:gd name="T56" fmla="*/ 6 w 28"/>
                <a:gd name="T57" fmla="*/ 28 h 43"/>
                <a:gd name="T58" fmla="*/ 6 w 28"/>
                <a:gd name="T59" fmla="*/ 32 h 43"/>
                <a:gd name="T60" fmla="*/ 9 w 28"/>
                <a:gd name="T61" fmla="*/ 36 h 43"/>
                <a:gd name="T62" fmla="*/ 11 w 28"/>
                <a:gd name="T63" fmla="*/ 37 h 43"/>
                <a:gd name="T64" fmla="*/ 14 w 28"/>
                <a:gd name="T65" fmla="*/ 38 h 43"/>
                <a:gd name="T66" fmla="*/ 17 w 28"/>
                <a:gd name="T67" fmla="*/ 37 h 43"/>
                <a:gd name="T68" fmla="*/ 20 w 28"/>
                <a:gd name="T69" fmla="*/ 36 h 43"/>
                <a:gd name="T70" fmla="*/ 21 w 28"/>
                <a:gd name="T71" fmla="*/ 32 h 43"/>
                <a:gd name="T72" fmla="*/ 22 w 28"/>
                <a:gd name="T73" fmla="*/ 28 h 43"/>
                <a:gd name="T74" fmla="*/ 22 w 28"/>
                <a:gd name="T75" fmla="*/ 22 h 43"/>
                <a:gd name="T76" fmla="*/ 22 w 28"/>
                <a:gd name="T77" fmla="*/ 16 h 43"/>
                <a:gd name="T78" fmla="*/ 21 w 28"/>
                <a:gd name="T79" fmla="*/ 11 h 43"/>
                <a:gd name="T80" fmla="*/ 20 w 28"/>
                <a:gd name="T81" fmla="*/ 9 h 43"/>
                <a:gd name="T82" fmla="*/ 17 w 28"/>
                <a:gd name="T83" fmla="*/ 6 h 43"/>
                <a:gd name="T84" fmla="*/ 14 w 28"/>
                <a:gd name="T85" fmla="*/ 5 h 43"/>
                <a:gd name="T86" fmla="*/ 11 w 28"/>
                <a:gd name="T87" fmla="*/ 6 h 43"/>
                <a:gd name="T88" fmla="*/ 9 w 28"/>
                <a:gd name="T89" fmla="*/ 7 h 43"/>
                <a:gd name="T90" fmla="*/ 7 w 28"/>
                <a:gd name="T91" fmla="*/ 11 h 43"/>
                <a:gd name="T92" fmla="*/ 6 w 28"/>
                <a:gd name="T93" fmla="*/ 16 h 43"/>
                <a:gd name="T94" fmla="*/ 6 w 28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4" y="5"/>
                  </a:lnTo>
                  <a:lnTo>
                    <a:pt x="6" y="3"/>
                  </a:lnTo>
                  <a:lnTo>
                    <a:pt x="10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5" y="5"/>
                  </a:lnTo>
                  <a:lnTo>
                    <a:pt x="26" y="9"/>
                  </a:lnTo>
                  <a:lnTo>
                    <a:pt x="27" y="12"/>
                  </a:lnTo>
                  <a:lnTo>
                    <a:pt x="27" y="16"/>
                  </a:lnTo>
                  <a:lnTo>
                    <a:pt x="28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5" y="38"/>
                  </a:lnTo>
                  <a:lnTo>
                    <a:pt x="22" y="41"/>
                  </a:lnTo>
                  <a:lnTo>
                    <a:pt x="18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7" y="42"/>
                  </a:lnTo>
                  <a:lnTo>
                    <a:pt x="5" y="39"/>
                  </a:lnTo>
                  <a:lnTo>
                    <a:pt x="2" y="34"/>
                  </a:lnTo>
                  <a:lnTo>
                    <a:pt x="1" y="29"/>
                  </a:lnTo>
                  <a:lnTo>
                    <a:pt x="0" y="22"/>
                  </a:lnTo>
                  <a:close/>
                  <a:moveTo>
                    <a:pt x="6" y="22"/>
                  </a:moveTo>
                  <a:lnTo>
                    <a:pt x="6" y="28"/>
                  </a:lnTo>
                  <a:lnTo>
                    <a:pt x="6" y="32"/>
                  </a:lnTo>
                  <a:lnTo>
                    <a:pt x="9" y="36"/>
                  </a:lnTo>
                  <a:lnTo>
                    <a:pt x="11" y="37"/>
                  </a:lnTo>
                  <a:lnTo>
                    <a:pt x="14" y="38"/>
                  </a:lnTo>
                  <a:lnTo>
                    <a:pt x="17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7" y="11"/>
                  </a:lnTo>
                  <a:lnTo>
                    <a:pt x="6" y="1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108"/>
            <p:cNvSpPr>
              <a:spLocks noEditPoints="1"/>
            </p:cNvSpPr>
            <p:nvPr/>
          </p:nvSpPr>
          <p:spPr bwMode="auto">
            <a:xfrm>
              <a:off x="2853" y="3826"/>
              <a:ext cx="27" cy="43"/>
            </a:xfrm>
            <a:custGeom>
              <a:avLst/>
              <a:gdLst>
                <a:gd name="T0" fmla="*/ 0 w 27"/>
                <a:gd name="T1" fmla="*/ 22 h 43"/>
                <a:gd name="T2" fmla="*/ 0 w 27"/>
                <a:gd name="T3" fmla="*/ 15 h 43"/>
                <a:gd name="T4" fmla="*/ 1 w 27"/>
                <a:gd name="T5" fmla="*/ 10 h 43"/>
                <a:gd name="T6" fmla="*/ 3 w 27"/>
                <a:gd name="T7" fmla="*/ 5 h 43"/>
                <a:gd name="T8" fmla="*/ 6 w 27"/>
                <a:gd name="T9" fmla="*/ 3 h 43"/>
                <a:gd name="T10" fmla="*/ 9 w 27"/>
                <a:gd name="T11" fmla="*/ 1 h 43"/>
                <a:gd name="T12" fmla="*/ 14 w 27"/>
                <a:gd name="T13" fmla="*/ 0 h 43"/>
                <a:gd name="T14" fmla="*/ 17 w 27"/>
                <a:gd name="T15" fmla="*/ 0 h 43"/>
                <a:gd name="T16" fmla="*/ 20 w 27"/>
                <a:gd name="T17" fmla="*/ 1 h 43"/>
                <a:gd name="T18" fmla="*/ 22 w 27"/>
                <a:gd name="T19" fmla="*/ 4 h 43"/>
                <a:gd name="T20" fmla="*/ 23 w 27"/>
                <a:gd name="T21" fmla="*/ 5 h 43"/>
                <a:gd name="T22" fmla="*/ 25 w 27"/>
                <a:gd name="T23" fmla="*/ 9 h 43"/>
                <a:gd name="T24" fmla="*/ 26 w 27"/>
                <a:gd name="T25" fmla="*/ 12 h 43"/>
                <a:gd name="T26" fmla="*/ 27 w 27"/>
                <a:gd name="T27" fmla="*/ 16 h 43"/>
                <a:gd name="T28" fmla="*/ 27 w 27"/>
                <a:gd name="T29" fmla="*/ 22 h 43"/>
                <a:gd name="T30" fmla="*/ 27 w 27"/>
                <a:gd name="T31" fmla="*/ 28 h 43"/>
                <a:gd name="T32" fmla="*/ 26 w 27"/>
                <a:gd name="T33" fmla="*/ 34 h 43"/>
                <a:gd name="T34" fmla="*/ 23 w 27"/>
                <a:gd name="T35" fmla="*/ 38 h 43"/>
                <a:gd name="T36" fmla="*/ 21 w 27"/>
                <a:gd name="T37" fmla="*/ 41 h 43"/>
                <a:gd name="T38" fmla="*/ 17 w 27"/>
                <a:gd name="T39" fmla="*/ 43 h 43"/>
                <a:gd name="T40" fmla="*/ 14 w 27"/>
                <a:gd name="T41" fmla="*/ 43 h 43"/>
                <a:gd name="T42" fmla="*/ 10 w 27"/>
                <a:gd name="T43" fmla="*/ 43 h 43"/>
                <a:gd name="T44" fmla="*/ 6 w 27"/>
                <a:gd name="T45" fmla="*/ 42 h 43"/>
                <a:gd name="T46" fmla="*/ 4 w 27"/>
                <a:gd name="T47" fmla="*/ 39 h 43"/>
                <a:gd name="T48" fmla="*/ 1 w 27"/>
                <a:gd name="T49" fmla="*/ 34 h 43"/>
                <a:gd name="T50" fmla="*/ 0 w 27"/>
                <a:gd name="T51" fmla="*/ 29 h 43"/>
                <a:gd name="T52" fmla="*/ 0 w 27"/>
                <a:gd name="T53" fmla="*/ 22 h 43"/>
                <a:gd name="T54" fmla="*/ 5 w 27"/>
                <a:gd name="T55" fmla="*/ 22 h 43"/>
                <a:gd name="T56" fmla="*/ 5 w 27"/>
                <a:gd name="T57" fmla="*/ 28 h 43"/>
                <a:gd name="T58" fmla="*/ 6 w 27"/>
                <a:gd name="T59" fmla="*/ 32 h 43"/>
                <a:gd name="T60" fmla="*/ 7 w 27"/>
                <a:gd name="T61" fmla="*/ 36 h 43"/>
                <a:gd name="T62" fmla="*/ 10 w 27"/>
                <a:gd name="T63" fmla="*/ 37 h 43"/>
                <a:gd name="T64" fmla="*/ 14 w 27"/>
                <a:gd name="T65" fmla="*/ 38 h 43"/>
                <a:gd name="T66" fmla="*/ 17 w 27"/>
                <a:gd name="T67" fmla="*/ 37 h 43"/>
                <a:gd name="T68" fmla="*/ 20 w 27"/>
                <a:gd name="T69" fmla="*/ 36 h 43"/>
                <a:gd name="T70" fmla="*/ 21 w 27"/>
                <a:gd name="T71" fmla="*/ 32 h 43"/>
                <a:gd name="T72" fmla="*/ 21 w 27"/>
                <a:gd name="T73" fmla="*/ 28 h 43"/>
                <a:gd name="T74" fmla="*/ 22 w 27"/>
                <a:gd name="T75" fmla="*/ 22 h 43"/>
                <a:gd name="T76" fmla="*/ 21 w 27"/>
                <a:gd name="T77" fmla="*/ 16 h 43"/>
                <a:gd name="T78" fmla="*/ 21 w 27"/>
                <a:gd name="T79" fmla="*/ 11 h 43"/>
                <a:gd name="T80" fmla="*/ 20 w 27"/>
                <a:gd name="T81" fmla="*/ 9 h 43"/>
                <a:gd name="T82" fmla="*/ 17 w 27"/>
                <a:gd name="T83" fmla="*/ 6 h 43"/>
                <a:gd name="T84" fmla="*/ 14 w 27"/>
                <a:gd name="T85" fmla="*/ 5 h 43"/>
                <a:gd name="T86" fmla="*/ 10 w 27"/>
                <a:gd name="T87" fmla="*/ 6 h 43"/>
                <a:gd name="T88" fmla="*/ 7 w 27"/>
                <a:gd name="T89" fmla="*/ 7 h 43"/>
                <a:gd name="T90" fmla="*/ 6 w 27"/>
                <a:gd name="T91" fmla="*/ 11 h 43"/>
                <a:gd name="T92" fmla="*/ 5 w 27"/>
                <a:gd name="T93" fmla="*/ 16 h 43"/>
                <a:gd name="T94" fmla="*/ 5 w 27"/>
                <a:gd name="T95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" h="43">
                  <a:moveTo>
                    <a:pt x="0" y="22"/>
                  </a:moveTo>
                  <a:lnTo>
                    <a:pt x="0" y="15"/>
                  </a:lnTo>
                  <a:lnTo>
                    <a:pt x="1" y="10"/>
                  </a:lnTo>
                  <a:lnTo>
                    <a:pt x="3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2" y="4"/>
                  </a:lnTo>
                  <a:lnTo>
                    <a:pt x="23" y="5"/>
                  </a:lnTo>
                  <a:lnTo>
                    <a:pt x="25" y="9"/>
                  </a:lnTo>
                  <a:lnTo>
                    <a:pt x="26" y="12"/>
                  </a:lnTo>
                  <a:lnTo>
                    <a:pt x="27" y="16"/>
                  </a:lnTo>
                  <a:lnTo>
                    <a:pt x="27" y="22"/>
                  </a:lnTo>
                  <a:lnTo>
                    <a:pt x="27" y="28"/>
                  </a:lnTo>
                  <a:lnTo>
                    <a:pt x="26" y="34"/>
                  </a:lnTo>
                  <a:lnTo>
                    <a:pt x="23" y="38"/>
                  </a:lnTo>
                  <a:lnTo>
                    <a:pt x="21" y="41"/>
                  </a:lnTo>
                  <a:lnTo>
                    <a:pt x="17" y="43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6" y="42"/>
                  </a:lnTo>
                  <a:lnTo>
                    <a:pt x="4" y="39"/>
                  </a:lnTo>
                  <a:lnTo>
                    <a:pt x="1" y="34"/>
                  </a:lnTo>
                  <a:lnTo>
                    <a:pt x="0" y="29"/>
                  </a:lnTo>
                  <a:lnTo>
                    <a:pt x="0" y="22"/>
                  </a:lnTo>
                  <a:close/>
                  <a:moveTo>
                    <a:pt x="5" y="22"/>
                  </a:moveTo>
                  <a:lnTo>
                    <a:pt x="5" y="28"/>
                  </a:lnTo>
                  <a:lnTo>
                    <a:pt x="6" y="32"/>
                  </a:lnTo>
                  <a:lnTo>
                    <a:pt x="7" y="36"/>
                  </a:lnTo>
                  <a:lnTo>
                    <a:pt x="10" y="37"/>
                  </a:lnTo>
                  <a:lnTo>
                    <a:pt x="14" y="38"/>
                  </a:lnTo>
                  <a:lnTo>
                    <a:pt x="17" y="37"/>
                  </a:lnTo>
                  <a:lnTo>
                    <a:pt x="20" y="36"/>
                  </a:lnTo>
                  <a:lnTo>
                    <a:pt x="21" y="32"/>
                  </a:lnTo>
                  <a:lnTo>
                    <a:pt x="21" y="28"/>
                  </a:lnTo>
                  <a:lnTo>
                    <a:pt x="22" y="22"/>
                  </a:lnTo>
                  <a:lnTo>
                    <a:pt x="21" y="16"/>
                  </a:lnTo>
                  <a:lnTo>
                    <a:pt x="21" y="11"/>
                  </a:lnTo>
                  <a:lnTo>
                    <a:pt x="20" y="9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0" y="6"/>
                  </a:lnTo>
                  <a:lnTo>
                    <a:pt x="7" y="7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Rectangle 109"/>
            <p:cNvSpPr>
              <a:spLocks noChangeArrowheads="1"/>
            </p:cNvSpPr>
            <p:nvPr/>
          </p:nvSpPr>
          <p:spPr bwMode="auto">
            <a:xfrm>
              <a:off x="2889" y="3863"/>
              <a:ext cx="5" cy="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110"/>
            <p:cNvSpPr>
              <a:spLocks/>
            </p:cNvSpPr>
            <p:nvPr/>
          </p:nvSpPr>
          <p:spPr bwMode="auto">
            <a:xfrm>
              <a:off x="1625" y="3890"/>
              <a:ext cx="47" cy="50"/>
            </a:xfrm>
            <a:custGeom>
              <a:avLst/>
              <a:gdLst>
                <a:gd name="T0" fmla="*/ 21 w 47"/>
                <a:gd name="T1" fmla="*/ 50 h 50"/>
                <a:gd name="T2" fmla="*/ 0 w 47"/>
                <a:gd name="T3" fmla="*/ 0 h 50"/>
                <a:gd name="T4" fmla="*/ 7 w 47"/>
                <a:gd name="T5" fmla="*/ 0 h 50"/>
                <a:gd name="T6" fmla="*/ 21 w 47"/>
                <a:gd name="T7" fmla="*/ 35 h 50"/>
                <a:gd name="T8" fmla="*/ 23 w 47"/>
                <a:gd name="T9" fmla="*/ 40 h 50"/>
                <a:gd name="T10" fmla="*/ 24 w 47"/>
                <a:gd name="T11" fmla="*/ 44 h 50"/>
                <a:gd name="T12" fmla="*/ 25 w 47"/>
                <a:gd name="T13" fmla="*/ 40 h 50"/>
                <a:gd name="T14" fmla="*/ 27 w 47"/>
                <a:gd name="T15" fmla="*/ 35 h 50"/>
                <a:gd name="T16" fmla="*/ 40 w 47"/>
                <a:gd name="T17" fmla="*/ 0 h 50"/>
                <a:gd name="T18" fmla="*/ 47 w 47"/>
                <a:gd name="T19" fmla="*/ 0 h 50"/>
                <a:gd name="T20" fmla="*/ 28 w 47"/>
                <a:gd name="T21" fmla="*/ 50 h 50"/>
                <a:gd name="T22" fmla="*/ 21 w 47"/>
                <a:gd name="T2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50">
                  <a:moveTo>
                    <a:pt x="21" y="50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21" y="35"/>
                  </a:lnTo>
                  <a:lnTo>
                    <a:pt x="23" y="40"/>
                  </a:lnTo>
                  <a:lnTo>
                    <a:pt x="24" y="44"/>
                  </a:lnTo>
                  <a:lnTo>
                    <a:pt x="25" y="40"/>
                  </a:lnTo>
                  <a:lnTo>
                    <a:pt x="27" y="35"/>
                  </a:lnTo>
                  <a:lnTo>
                    <a:pt x="40" y="0"/>
                  </a:lnTo>
                  <a:lnTo>
                    <a:pt x="47" y="0"/>
                  </a:lnTo>
                  <a:lnTo>
                    <a:pt x="28" y="50"/>
                  </a:lnTo>
                  <a:lnTo>
                    <a:pt x="21" y="5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111"/>
            <p:cNvSpPr>
              <a:spLocks noEditPoints="1"/>
            </p:cNvSpPr>
            <p:nvPr/>
          </p:nvSpPr>
          <p:spPr bwMode="auto">
            <a:xfrm>
              <a:off x="1674" y="3903"/>
              <a:ext cx="34" cy="38"/>
            </a:xfrm>
            <a:custGeom>
              <a:avLst/>
              <a:gdLst>
                <a:gd name="T0" fmla="*/ 27 w 34"/>
                <a:gd name="T1" fmla="*/ 26 h 38"/>
                <a:gd name="T2" fmla="*/ 34 w 34"/>
                <a:gd name="T3" fmla="*/ 27 h 38"/>
                <a:gd name="T4" fmla="*/ 33 w 34"/>
                <a:gd name="T5" fmla="*/ 30 h 38"/>
                <a:gd name="T6" fmla="*/ 30 w 34"/>
                <a:gd name="T7" fmla="*/ 33 h 38"/>
                <a:gd name="T8" fmla="*/ 28 w 34"/>
                <a:gd name="T9" fmla="*/ 35 h 38"/>
                <a:gd name="T10" fmla="*/ 25 w 34"/>
                <a:gd name="T11" fmla="*/ 37 h 38"/>
                <a:gd name="T12" fmla="*/ 22 w 34"/>
                <a:gd name="T13" fmla="*/ 38 h 38"/>
                <a:gd name="T14" fmla="*/ 18 w 34"/>
                <a:gd name="T15" fmla="*/ 38 h 38"/>
                <a:gd name="T16" fmla="*/ 12 w 34"/>
                <a:gd name="T17" fmla="*/ 37 h 38"/>
                <a:gd name="T18" fmla="*/ 8 w 34"/>
                <a:gd name="T19" fmla="*/ 36 h 38"/>
                <a:gd name="T20" fmla="*/ 5 w 34"/>
                <a:gd name="T21" fmla="*/ 33 h 38"/>
                <a:gd name="T22" fmla="*/ 2 w 34"/>
                <a:gd name="T23" fmla="*/ 30 h 38"/>
                <a:gd name="T24" fmla="*/ 1 w 34"/>
                <a:gd name="T25" fmla="*/ 25 h 38"/>
                <a:gd name="T26" fmla="*/ 0 w 34"/>
                <a:gd name="T27" fmla="*/ 20 h 38"/>
                <a:gd name="T28" fmla="*/ 1 w 34"/>
                <a:gd name="T29" fmla="*/ 14 h 38"/>
                <a:gd name="T30" fmla="*/ 2 w 34"/>
                <a:gd name="T31" fmla="*/ 9 h 38"/>
                <a:gd name="T32" fmla="*/ 5 w 34"/>
                <a:gd name="T33" fmla="*/ 5 h 38"/>
                <a:gd name="T34" fmla="*/ 8 w 34"/>
                <a:gd name="T35" fmla="*/ 3 h 38"/>
                <a:gd name="T36" fmla="*/ 12 w 34"/>
                <a:gd name="T37" fmla="*/ 0 h 38"/>
                <a:gd name="T38" fmla="*/ 17 w 34"/>
                <a:gd name="T39" fmla="*/ 0 h 38"/>
                <a:gd name="T40" fmla="*/ 22 w 34"/>
                <a:gd name="T41" fmla="*/ 0 h 38"/>
                <a:gd name="T42" fmla="*/ 25 w 34"/>
                <a:gd name="T43" fmla="*/ 2 h 38"/>
                <a:gd name="T44" fmla="*/ 29 w 34"/>
                <a:gd name="T45" fmla="*/ 5 h 38"/>
                <a:gd name="T46" fmla="*/ 32 w 34"/>
                <a:gd name="T47" fmla="*/ 9 h 38"/>
                <a:gd name="T48" fmla="*/ 33 w 34"/>
                <a:gd name="T49" fmla="*/ 14 h 38"/>
                <a:gd name="T50" fmla="*/ 34 w 34"/>
                <a:gd name="T51" fmla="*/ 19 h 38"/>
                <a:gd name="T52" fmla="*/ 34 w 34"/>
                <a:gd name="T53" fmla="*/ 20 h 38"/>
                <a:gd name="T54" fmla="*/ 34 w 34"/>
                <a:gd name="T55" fmla="*/ 20 h 38"/>
                <a:gd name="T56" fmla="*/ 7 w 34"/>
                <a:gd name="T57" fmla="*/ 20 h 38"/>
                <a:gd name="T58" fmla="*/ 7 w 34"/>
                <a:gd name="T59" fmla="*/ 24 h 38"/>
                <a:gd name="T60" fmla="*/ 8 w 34"/>
                <a:gd name="T61" fmla="*/ 27 h 38"/>
                <a:gd name="T62" fmla="*/ 10 w 34"/>
                <a:gd name="T63" fmla="*/ 30 h 38"/>
                <a:gd name="T64" fmla="*/ 13 w 34"/>
                <a:gd name="T65" fmla="*/ 31 h 38"/>
                <a:gd name="T66" fmla="*/ 18 w 34"/>
                <a:gd name="T67" fmla="*/ 32 h 38"/>
                <a:gd name="T68" fmla="*/ 21 w 34"/>
                <a:gd name="T69" fmla="*/ 32 h 38"/>
                <a:gd name="T70" fmla="*/ 23 w 34"/>
                <a:gd name="T71" fmla="*/ 31 h 38"/>
                <a:gd name="T72" fmla="*/ 25 w 34"/>
                <a:gd name="T73" fmla="*/ 28 h 38"/>
                <a:gd name="T74" fmla="*/ 27 w 34"/>
                <a:gd name="T75" fmla="*/ 26 h 38"/>
                <a:gd name="T76" fmla="*/ 7 w 34"/>
                <a:gd name="T77" fmla="*/ 15 h 38"/>
                <a:gd name="T78" fmla="*/ 28 w 34"/>
                <a:gd name="T79" fmla="*/ 15 h 38"/>
                <a:gd name="T80" fmla="*/ 27 w 34"/>
                <a:gd name="T81" fmla="*/ 11 h 38"/>
                <a:gd name="T82" fmla="*/ 25 w 34"/>
                <a:gd name="T83" fmla="*/ 9 h 38"/>
                <a:gd name="T84" fmla="*/ 22 w 34"/>
                <a:gd name="T85" fmla="*/ 6 h 38"/>
                <a:gd name="T86" fmla="*/ 17 w 34"/>
                <a:gd name="T87" fmla="*/ 5 h 38"/>
                <a:gd name="T88" fmla="*/ 13 w 34"/>
                <a:gd name="T89" fmla="*/ 6 h 38"/>
                <a:gd name="T90" fmla="*/ 10 w 34"/>
                <a:gd name="T91" fmla="*/ 8 h 38"/>
                <a:gd name="T92" fmla="*/ 7 w 34"/>
                <a:gd name="T93" fmla="*/ 11 h 38"/>
                <a:gd name="T94" fmla="*/ 7 w 34"/>
                <a:gd name="T95" fmla="*/ 1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4" h="38">
                  <a:moveTo>
                    <a:pt x="27" y="26"/>
                  </a:moveTo>
                  <a:lnTo>
                    <a:pt x="34" y="27"/>
                  </a:lnTo>
                  <a:lnTo>
                    <a:pt x="33" y="30"/>
                  </a:lnTo>
                  <a:lnTo>
                    <a:pt x="30" y="33"/>
                  </a:lnTo>
                  <a:lnTo>
                    <a:pt x="28" y="35"/>
                  </a:lnTo>
                  <a:lnTo>
                    <a:pt x="25" y="37"/>
                  </a:lnTo>
                  <a:lnTo>
                    <a:pt x="22" y="38"/>
                  </a:lnTo>
                  <a:lnTo>
                    <a:pt x="18" y="38"/>
                  </a:lnTo>
                  <a:lnTo>
                    <a:pt x="12" y="37"/>
                  </a:lnTo>
                  <a:lnTo>
                    <a:pt x="8" y="36"/>
                  </a:lnTo>
                  <a:lnTo>
                    <a:pt x="5" y="33"/>
                  </a:lnTo>
                  <a:lnTo>
                    <a:pt x="2" y="30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4"/>
                  </a:lnTo>
                  <a:lnTo>
                    <a:pt x="2" y="9"/>
                  </a:lnTo>
                  <a:lnTo>
                    <a:pt x="5" y="5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5" y="2"/>
                  </a:lnTo>
                  <a:lnTo>
                    <a:pt x="29" y="5"/>
                  </a:lnTo>
                  <a:lnTo>
                    <a:pt x="32" y="9"/>
                  </a:lnTo>
                  <a:lnTo>
                    <a:pt x="33" y="14"/>
                  </a:lnTo>
                  <a:lnTo>
                    <a:pt x="34" y="19"/>
                  </a:lnTo>
                  <a:lnTo>
                    <a:pt x="34" y="20"/>
                  </a:lnTo>
                  <a:lnTo>
                    <a:pt x="34" y="20"/>
                  </a:lnTo>
                  <a:lnTo>
                    <a:pt x="7" y="20"/>
                  </a:lnTo>
                  <a:lnTo>
                    <a:pt x="7" y="24"/>
                  </a:lnTo>
                  <a:lnTo>
                    <a:pt x="8" y="27"/>
                  </a:lnTo>
                  <a:lnTo>
                    <a:pt x="10" y="30"/>
                  </a:lnTo>
                  <a:lnTo>
                    <a:pt x="13" y="31"/>
                  </a:lnTo>
                  <a:lnTo>
                    <a:pt x="18" y="32"/>
                  </a:lnTo>
                  <a:lnTo>
                    <a:pt x="21" y="32"/>
                  </a:lnTo>
                  <a:lnTo>
                    <a:pt x="23" y="31"/>
                  </a:lnTo>
                  <a:lnTo>
                    <a:pt x="25" y="28"/>
                  </a:lnTo>
                  <a:lnTo>
                    <a:pt x="27" y="26"/>
                  </a:lnTo>
                  <a:close/>
                  <a:moveTo>
                    <a:pt x="7" y="15"/>
                  </a:moveTo>
                  <a:lnTo>
                    <a:pt x="28" y="15"/>
                  </a:lnTo>
                  <a:lnTo>
                    <a:pt x="27" y="11"/>
                  </a:lnTo>
                  <a:lnTo>
                    <a:pt x="25" y="9"/>
                  </a:lnTo>
                  <a:lnTo>
                    <a:pt x="22" y="6"/>
                  </a:lnTo>
                  <a:lnTo>
                    <a:pt x="17" y="5"/>
                  </a:lnTo>
                  <a:lnTo>
                    <a:pt x="13" y="6"/>
                  </a:lnTo>
                  <a:lnTo>
                    <a:pt x="10" y="8"/>
                  </a:lnTo>
                  <a:lnTo>
                    <a:pt x="7" y="11"/>
                  </a:lnTo>
                  <a:lnTo>
                    <a:pt x="7" y="1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Rectangle 112"/>
            <p:cNvSpPr>
              <a:spLocks noChangeArrowheads="1"/>
            </p:cNvSpPr>
            <p:nvPr/>
          </p:nvSpPr>
          <p:spPr bwMode="auto">
            <a:xfrm>
              <a:off x="1717" y="3890"/>
              <a:ext cx="6" cy="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113"/>
            <p:cNvSpPr>
              <a:spLocks noEditPoints="1"/>
            </p:cNvSpPr>
            <p:nvPr/>
          </p:nvSpPr>
          <p:spPr bwMode="auto">
            <a:xfrm>
              <a:off x="1729" y="3903"/>
              <a:ext cx="33" cy="38"/>
            </a:xfrm>
            <a:custGeom>
              <a:avLst/>
              <a:gdLst>
                <a:gd name="T0" fmla="*/ 0 w 33"/>
                <a:gd name="T1" fmla="*/ 19 h 38"/>
                <a:gd name="T2" fmla="*/ 1 w 33"/>
                <a:gd name="T3" fmla="*/ 13 h 38"/>
                <a:gd name="T4" fmla="*/ 2 w 33"/>
                <a:gd name="T5" fmla="*/ 8 h 38"/>
                <a:gd name="T6" fmla="*/ 6 w 33"/>
                <a:gd name="T7" fmla="*/ 4 h 38"/>
                <a:gd name="T8" fmla="*/ 8 w 33"/>
                <a:gd name="T9" fmla="*/ 2 h 38"/>
                <a:gd name="T10" fmla="*/ 12 w 33"/>
                <a:gd name="T11" fmla="*/ 0 h 38"/>
                <a:gd name="T12" fmla="*/ 17 w 33"/>
                <a:gd name="T13" fmla="*/ 0 h 38"/>
                <a:gd name="T14" fmla="*/ 22 w 33"/>
                <a:gd name="T15" fmla="*/ 0 h 38"/>
                <a:gd name="T16" fmla="*/ 26 w 33"/>
                <a:gd name="T17" fmla="*/ 2 h 38"/>
                <a:gd name="T18" fmla="*/ 29 w 33"/>
                <a:gd name="T19" fmla="*/ 5 h 38"/>
                <a:gd name="T20" fmla="*/ 32 w 33"/>
                <a:gd name="T21" fmla="*/ 9 h 38"/>
                <a:gd name="T22" fmla="*/ 33 w 33"/>
                <a:gd name="T23" fmla="*/ 13 h 38"/>
                <a:gd name="T24" fmla="*/ 33 w 33"/>
                <a:gd name="T25" fmla="*/ 19 h 38"/>
                <a:gd name="T26" fmla="*/ 33 w 33"/>
                <a:gd name="T27" fmla="*/ 22 h 38"/>
                <a:gd name="T28" fmla="*/ 33 w 33"/>
                <a:gd name="T29" fmla="*/ 26 h 38"/>
                <a:gd name="T30" fmla="*/ 32 w 33"/>
                <a:gd name="T31" fmla="*/ 30 h 38"/>
                <a:gd name="T32" fmla="*/ 29 w 33"/>
                <a:gd name="T33" fmla="*/ 33 h 38"/>
                <a:gd name="T34" fmla="*/ 26 w 33"/>
                <a:gd name="T35" fmla="*/ 36 h 38"/>
                <a:gd name="T36" fmla="*/ 21 w 33"/>
                <a:gd name="T37" fmla="*/ 37 h 38"/>
                <a:gd name="T38" fmla="*/ 17 w 33"/>
                <a:gd name="T39" fmla="*/ 38 h 38"/>
                <a:gd name="T40" fmla="*/ 12 w 33"/>
                <a:gd name="T41" fmla="*/ 37 h 38"/>
                <a:gd name="T42" fmla="*/ 8 w 33"/>
                <a:gd name="T43" fmla="*/ 36 h 38"/>
                <a:gd name="T44" fmla="*/ 5 w 33"/>
                <a:gd name="T45" fmla="*/ 33 h 38"/>
                <a:gd name="T46" fmla="*/ 2 w 33"/>
                <a:gd name="T47" fmla="*/ 30 h 38"/>
                <a:gd name="T48" fmla="*/ 1 w 33"/>
                <a:gd name="T49" fmla="*/ 25 h 38"/>
                <a:gd name="T50" fmla="*/ 0 w 33"/>
                <a:gd name="T51" fmla="*/ 19 h 38"/>
                <a:gd name="T52" fmla="*/ 7 w 33"/>
                <a:gd name="T53" fmla="*/ 19 h 38"/>
                <a:gd name="T54" fmla="*/ 7 w 33"/>
                <a:gd name="T55" fmla="*/ 24 h 38"/>
                <a:gd name="T56" fmla="*/ 8 w 33"/>
                <a:gd name="T57" fmla="*/ 26 h 38"/>
                <a:gd name="T58" fmla="*/ 10 w 33"/>
                <a:gd name="T59" fmla="*/ 28 h 38"/>
                <a:gd name="T60" fmla="*/ 13 w 33"/>
                <a:gd name="T61" fmla="*/ 31 h 38"/>
                <a:gd name="T62" fmla="*/ 17 w 33"/>
                <a:gd name="T63" fmla="*/ 32 h 38"/>
                <a:gd name="T64" fmla="*/ 21 w 33"/>
                <a:gd name="T65" fmla="*/ 31 h 38"/>
                <a:gd name="T66" fmla="*/ 24 w 33"/>
                <a:gd name="T67" fmla="*/ 28 h 38"/>
                <a:gd name="T68" fmla="*/ 26 w 33"/>
                <a:gd name="T69" fmla="*/ 26 h 38"/>
                <a:gd name="T70" fmla="*/ 27 w 33"/>
                <a:gd name="T71" fmla="*/ 22 h 38"/>
                <a:gd name="T72" fmla="*/ 27 w 33"/>
                <a:gd name="T73" fmla="*/ 19 h 38"/>
                <a:gd name="T74" fmla="*/ 27 w 33"/>
                <a:gd name="T75" fmla="*/ 15 h 38"/>
                <a:gd name="T76" fmla="*/ 26 w 33"/>
                <a:gd name="T77" fmla="*/ 11 h 38"/>
                <a:gd name="T78" fmla="*/ 24 w 33"/>
                <a:gd name="T79" fmla="*/ 9 h 38"/>
                <a:gd name="T80" fmla="*/ 21 w 33"/>
                <a:gd name="T81" fmla="*/ 6 h 38"/>
                <a:gd name="T82" fmla="*/ 17 w 33"/>
                <a:gd name="T83" fmla="*/ 5 h 38"/>
                <a:gd name="T84" fmla="*/ 13 w 33"/>
                <a:gd name="T85" fmla="*/ 6 h 38"/>
                <a:gd name="T86" fmla="*/ 10 w 33"/>
                <a:gd name="T87" fmla="*/ 9 h 38"/>
                <a:gd name="T88" fmla="*/ 8 w 33"/>
                <a:gd name="T89" fmla="*/ 11 h 38"/>
                <a:gd name="T90" fmla="*/ 7 w 33"/>
                <a:gd name="T91" fmla="*/ 15 h 38"/>
                <a:gd name="T92" fmla="*/ 7 w 33"/>
                <a:gd name="T93" fmla="*/ 1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" h="38">
                  <a:moveTo>
                    <a:pt x="0" y="19"/>
                  </a:moveTo>
                  <a:lnTo>
                    <a:pt x="1" y="13"/>
                  </a:lnTo>
                  <a:lnTo>
                    <a:pt x="2" y="8"/>
                  </a:lnTo>
                  <a:lnTo>
                    <a:pt x="6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6" y="2"/>
                  </a:lnTo>
                  <a:lnTo>
                    <a:pt x="29" y="5"/>
                  </a:lnTo>
                  <a:lnTo>
                    <a:pt x="32" y="9"/>
                  </a:lnTo>
                  <a:lnTo>
                    <a:pt x="33" y="13"/>
                  </a:lnTo>
                  <a:lnTo>
                    <a:pt x="33" y="19"/>
                  </a:lnTo>
                  <a:lnTo>
                    <a:pt x="33" y="22"/>
                  </a:lnTo>
                  <a:lnTo>
                    <a:pt x="33" y="26"/>
                  </a:lnTo>
                  <a:lnTo>
                    <a:pt x="32" y="30"/>
                  </a:lnTo>
                  <a:lnTo>
                    <a:pt x="29" y="33"/>
                  </a:lnTo>
                  <a:lnTo>
                    <a:pt x="26" y="36"/>
                  </a:lnTo>
                  <a:lnTo>
                    <a:pt x="21" y="37"/>
                  </a:lnTo>
                  <a:lnTo>
                    <a:pt x="17" y="38"/>
                  </a:lnTo>
                  <a:lnTo>
                    <a:pt x="12" y="37"/>
                  </a:lnTo>
                  <a:lnTo>
                    <a:pt x="8" y="36"/>
                  </a:lnTo>
                  <a:lnTo>
                    <a:pt x="5" y="33"/>
                  </a:lnTo>
                  <a:lnTo>
                    <a:pt x="2" y="30"/>
                  </a:lnTo>
                  <a:lnTo>
                    <a:pt x="1" y="25"/>
                  </a:lnTo>
                  <a:lnTo>
                    <a:pt x="0" y="19"/>
                  </a:lnTo>
                  <a:close/>
                  <a:moveTo>
                    <a:pt x="7" y="19"/>
                  </a:moveTo>
                  <a:lnTo>
                    <a:pt x="7" y="24"/>
                  </a:lnTo>
                  <a:lnTo>
                    <a:pt x="8" y="26"/>
                  </a:lnTo>
                  <a:lnTo>
                    <a:pt x="10" y="28"/>
                  </a:lnTo>
                  <a:lnTo>
                    <a:pt x="13" y="31"/>
                  </a:lnTo>
                  <a:lnTo>
                    <a:pt x="17" y="32"/>
                  </a:lnTo>
                  <a:lnTo>
                    <a:pt x="21" y="31"/>
                  </a:lnTo>
                  <a:lnTo>
                    <a:pt x="24" y="28"/>
                  </a:lnTo>
                  <a:lnTo>
                    <a:pt x="26" y="26"/>
                  </a:lnTo>
                  <a:lnTo>
                    <a:pt x="27" y="22"/>
                  </a:lnTo>
                  <a:lnTo>
                    <a:pt x="27" y="19"/>
                  </a:lnTo>
                  <a:lnTo>
                    <a:pt x="27" y="15"/>
                  </a:lnTo>
                  <a:lnTo>
                    <a:pt x="26" y="11"/>
                  </a:lnTo>
                  <a:lnTo>
                    <a:pt x="24" y="9"/>
                  </a:lnTo>
                  <a:lnTo>
                    <a:pt x="21" y="6"/>
                  </a:lnTo>
                  <a:lnTo>
                    <a:pt x="17" y="5"/>
                  </a:lnTo>
                  <a:lnTo>
                    <a:pt x="13" y="6"/>
                  </a:lnTo>
                  <a:lnTo>
                    <a:pt x="10" y="9"/>
                  </a:lnTo>
                  <a:lnTo>
                    <a:pt x="8" y="11"/>
                  </a:lnTo>
                  <a:lnTo>
                    <a:pt x="7" y="15"/>
                  </a:lnTo>
                  <a:lnTo>
                    <a:pt x="7" y="1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114"/>
            <p:cNvSpPr>
              <a:spLocks/>
            </p:cNvSpPr>
            <p:nvPr/>
          </p:nvSpPr>
          <p:spPr bwMode="auto">
            <a:xfrm>
              <a:off x="1768" y="3903"/>
              <a:ext cx="32" cy="38"/>
            </a:xfrm>
            <a:custGeom>
              <a:avLst/>
              <a:gdLst>
                <a:gd name="T0" fmla="*/ 26 w 32"/>
                <a:gd name="T1" fmla="*/ 24 h 38"/>
                <a:gd name="T2" fmla="*/ 32 w 32"/>
                <a:gd name="T3" fmla="*/ 25 h 38"/>
                <a:gd name="T4" fmla="*/ 31 w 32"/>
                <a:gd name="T5" fmla="*/ 28 h 38"/>
                <a:gd name="T6" fmla="*/ 30 w 32"/>
                <a:gd name="T7" fmla="*/ 32 h 38"/>
                <a:gd name="T8" fmla="*/ 27 w 32"/>
                <a:gd name="T9" fmla="*/ 35 h 38"/>
                <a:gd name="T10" fmla="*/ 23 w 32"/>
                <a:gd name="T11" fmla="*/ 37 h 38"/>
                <a:gd name="T12" fmla="*/ 21 w 32"/>
                <a:gd name="T13" fmla="*/ 38 h 38"/>
                <a:gd name="T14" fmla="*/ 17 w 32"/>
                <a:gd name="T15" fmla="*/ 38 h 38"/>
                <a:gd name="T16" fmla="*/ 12 w 32"/>
                <a:gd name="T17" fmla="*/ 37 h 38"/>
                <a:gd name="T18" fmla="*/ 9 w 32"/>
                <a:gd name="T19" fmla="*/ 36 h 38"/>
                <a:gd name="T20" fmla="*/ 5 w 32"/>
                <a:gd name="T21" fmla="*/ 33 h 38"/>
                <a:gd name="T22" fmla="*/ 3 w 32"/>
                <a:gd name="T23" fmla="*/ 30 h 38"/>
                <a:gd name="T24" fmla="*/ 1 w 32"/>
                <a:gd name="T25" fmla="*/ 25 h 38"/>
                <a:gd name="T26" fmla="*/ 0 w 32"/>
                <a:gd name="T27" fmla="*/ 19 h 38"/>
                <a:gd name="T28" fmla="*/ 1 w 32"/>
                <a:gd name="T29" fmla="*/ 14 h 38"/>
                <a:gd name="T30" fmla="*/ 3 w 32"/>
                <a:gd name="T31" fmla="*/ 9 h 38"/>
                <a:gd name="T32" fmla="*/ 5 w 32"/>
                <a:gd name="T33" fmla="*/ 5 h 38"/>
                <a:gd name="T34" fmla="*/ 7 w 32"/>
                <a:gd name="T35" fmla="*/ 2 h 38"/>
                <a:gd name="T36" fmla="*/ 12 w 32"/>
                <a:gd name="T37" fmla="*/ 0 h 38"/>
                <a:gd name="T38" fmla="*/ 17 w 32"/>
                <a:gd name="T39" fmla="*/ 0 h 38"/>
                <a:gd name="T40" fmla="*/ 21 w 32"/>
                <a:gd name="T41" fmla="*/ 0 h 38"/>
                <a:gd name="T42" fmla="*/ 23 w 32"/>
                <a:gd name="T43" fmla="*/ 2 h 38"/>
                <a:gd name="T44" fmla="*/ 26 w 32"/>
                <a:gd name="T45" fmla="*/ 3 h 38"/>
                <a:gd name="T46" fmla="*/ 28 w 32"/>
                <a:gd name="T47" fmla="*/ 5 h 38"/>
                <a:gd name="T48" fmla="*/ 30 w 32"/>
                <a:gd name="T49" fmla="*/ 8 h 38"/>
                <a:gd name="T50" fmla="*/ 31 w 32"/>
                <a:gd name="T51" fmla="*/ 11 h 38"/>
                <a:gd name="T52" fmla="*/ 25 w 32"/>
                <a:gd name="T53" fmla="*/ 13 h 38"/>
                <a:gd name="T54" fmla="*/ 23 w 32"/>
                <a:gd name="T55" fmla="*/ 9 h 38"/>
                <a:gd name="T56" fmla="*/ 22 w 32"/>
                <a:gd name="T57" fmla="*/ 8 h 38"/>
                <a:gd name="T58" fmla="*/ 20 w 32"/>
                <a:gd name="T59" fmla="*/ 6 h 38"/>
                <a:gd name="T60" fmla="*/ 17 w 32"/>
                <a:gd name="T61" fmla="*/ 5 h 38"/>
                <a:gd name="T62" fmla="*/ 12 w 32"/>
                <a:gd name="T63" fmla="*/ 6 h 38"/>
                <a:gd name="T64" fmla="*/ 10 w 32"/>
                <a:gd name="T65" fmla="*/ 9 h 38"/>
                <a:gd name="T66" fmla="*/ 7 w 32"/>
                <a:gd name="T67" fmla="*/ 11 h 38"/>
                <a:gd name="T68" fmla="*/ 7 w 32"/>
                <a:gd name="T69" fmla="*/ 15 h 38"/>
                <a:gd name="T70" fmla="*/ 7 w 32"/>
                <a:gd name="T71" fmla="*/ 19 h 38"/>
                <a:gd name="T72" fmla="*/ 7 w 32"/>
                <a:gd name="T73" fmla="*/ 24 h 38"/>
                <a:gd name="T74" fmla="*/ 7 w 32"/>
                <a:gd name="T75" fmla="*/ 26 h 38"/>
                <a:gd name="T76" fmla="*/ 10 w 32"/>
                <a:gd name="T77" fmla="*/ 28 h 38"/>
                <a:gd name="T78" fmla="*/ 12 w 32"/>
                <a:gd name="T79" fmla="*/ 31 h 38"/>
                <a:gd name="T80" fmla="*/ 16 w 32"/>
                <a:gd name="T81" fmla="*/ 32 h 38"/>
                <a:gd name="T82" fmla="*/ 20 w 32"/>
                <a:gd name="T83" fmla="*/ 32 h 38"/>
                <a:gd name="T84" fmla="*/ 22 w 32"/>
                <a:gd name="T85" fmla="*/ 30 h 38"/>
                <a:gd name="T86" fmla="*/ 25 w 32"/>
                <a:gd name="T87" fmla="*/ 27 h 38"/>
                <a:gd name="T88" fmla="*/ 26 w 32"/>
                <a:gd name="T89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2" h="38">
                  <a:moveTo>
                    <a:pt x="26" y="24"/>
                  </a:moveTo>
                  <a:lnTo>
                    <a:pt x="32" y="25"/>
                  </a:lnTo>
                  <a:lnTo>
                    <a:pt x="31" y="28"/>
                  </a:lnTo>
                  <a:lnTo>
                    <a:pt x="30" y="32"/>
                  </a:lnTo>
                  <a:lnTo>
                    <a:pt x="27" y="35"/>
                  </a:lnTo>
                  <a:lnTo>
                    <a:pt x="23" y="37"/>
                  </a:lnTo>
                  <a:lnTo>
                    <a:pt x="21" y="38"/>
                  </a:lnTo>
                  <a:lnTo>
                    <a:pt x="17" y="38"/>
                  </a:lnTo>
                  <a:lnTo>
                    <a:pt x="12" y="37"/>
                  </a:lnTo>
                  <a:lnTo>
                    <a:pt x="9" y="36"/>
                  </a:lnTo>
                  <a:lnTo>
                    <a:pt x="5" y="33"/>
                  </a:lnTo>
                  <a:lnTo>
                    <a:pt x="3" y="30"/>
                  </a:lnTo>
                  <a:lnTo>
                    <a:pt x="1" y="25"/>
                  </a:lnTo>
                  <a:lnTo>
                    <a:pt x="0" y="19"/>
                  </a:lnTo>
                  <a:lnTo>
                    <a:pt x="1" y="14"/>
                  </a:lnTo>
                  <a:lnTo>
                    <a:pt x="3" y="9"/>
                  </a:lnTo>
                  <a:lnTo>
                    <a:pt x="5" y="5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3" y="2"/>
                  </a:lnTo>
                  <a:lnTo>
                    <a:pt x="26" y="3"/>
                  </a:lnTo>
                  <a:lnTo>
                    <a:pt x="28" y="5"/>
                  </a:lnTo>
                  <a:lnTo>
                    <a:pt x="30" y="8"/>
                  </a:lnTo>
                  <a:lnTo>
                    <a:pt x="31" y="11"/>
                  </a:lnTo>
                  <a:lnTo>
                    <a:pt x="25" y="13"/>
                  </a:lnTo>
                  <a:lnTo>
                    <a:pt x="23" y="9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7" y="5"/>
                  </a:lnTo>
                  <a:lnTo>
                    <a:pt x="12" y="6"/>
                  </a:lnTo>
                  <a:lnTo>
                    <a:pt x="10" y="9"/>
                  </a:lnTo>
                  <a:lnTo>
                    <a:pt x="7" y="11"/>
                  </a:lnTo>
                  <a:lnTo>
                    <a:pt x="7" y="15"/>
                  </a:lnTo>
                  <a:lnTo>
                    <a:pt x="7" y="19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10" y="28"/>
                  </a:lnTo>
                  <a:lnTo>
                    <a:pt x="12" y="31"/>
                  </a:lnTo>
                  <a:lnTo>
                    <a:pt x="16" y="32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5" y="27"/>
                  </a:lnTo>
                  <a:lnTo>
                    <a:pt x="26" y="2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115"/>
            <p:cNvSpPr>
              <a:spLocks noEditPoints="1"/>
            </p:cNvSpPr>
            <p:nvPr/>
          </p:nvSpPr>
          <p:spPr bwMode="auto">
            <a:xfrm>
              <a:off x="1806" y="3890"/>
              <a:ext cx="6" cy="50"/>
            </a:xfrm>
            <a:custGeom>
              <a:avLst/>
              <a:gdLst>
                <a:gd name="T0" fmla="*/ 0 w 6"/>
                <a:gd name="T1" fmla="*/ 6 h 50"/>
                <a:gd name="T2" fmla="*/ 0 w 6"/>
                <a:gd name="T3" fmla="*/ 0 h 50"/>
                <a:gd name="T4" fmla="*/ 6 w 6"/>
                <a:gd name="T5" fmla="*/ 0 h 50"/>
                <a:gd name="T6" fmla="*/ 6 w 6"/>
                <a:gd name="T7" fmla="*/ 6 h 50"/>
                <a:gd name="T8" fmla="*/ 0 w 6"/>
                <a:gd name="T9" fmla="*/ 6 h 50"/>
                <a:gd name="T10" fmla="*/ 0 w 6"/>
                <a:gd name="T11" fmla="*/ 50 h 50"/>
                <a:gd name="T12" fmla="*/ 0 w 6"/>
                <a:gd name="T13" fmla="*/ 13 h 50"/>
                <a:gd name="T14" fmla="*/ 6 w 6"/>
                <a:gd name="T15" fmla="*/ 13 h 50"/>
                <a:gd name="T16" fmla="*/ 6 w 6"/>
                <a:gd name="T17" fmla="*/ 50 h 50"/>
                <a:gd name="T18" fmla="*/ 0 w 6"/>
                <a:gd name="T1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50">
                  <a:moveTo>
                    <a:pt x="0" y="6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6"/>
                  </a:lnTo>
                  <a:lnTo>
                    <a:pt x="0" y="6"/>
                  </a:lnTo>
                  <a:close/>
                  <a:moveTo>
                    <a:pt x="0" y="50"/>
                  </a:moveTo>
                  <a:lnTo>
                    <a:pt x="0" y="13"/>
                  </a:lnTo>
                  <a:lnTo>
                    <a:pt x="6" y="13"/>
                  </a:lnTo>
                  <a:lnTo>
                    <a:pt x="6" y="5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116"/>
            <p:cNvSpPr>
              <a:spLocks/>
            </p:cNvSpPr>
            <p:nvPr/>
          </p:nvSpPr>
          <p:spPr bwMode="auto">
            <a:xfrm>
              <a:off x="1817" y="3891"/>
              <a:ext cx="19" cy="50"/>
            </a:xfrm>
            <a:custGeom>
              <a:avLst/>
              <a:gdLst>
                <a:gd name="T0" fmla="*/ 17 w 19"/>
                <a:gd name="T1" fmla="*/ 44 h 50"/>
                <a:gd name="T2" fmla="*/ 19 w 19"/>
                <a:gd name="T3" fmla="*/ 49 h 50"/>
                <a:gd name="T4" fmla="*/ 16 w 19"/>
                <a:gd name="T5" fmla="*/ 50 h 50"/>
                <a:gd name="T6" fmla="*/ 14 w 19"/>
                <a:gd name="T7" fmla="*/ 50 h 50"/>
                <a:gd name="T8" fmla="*/ 10 w 19"/>
                <a:gd name="T9" fmla="*/ 50 h 50"/>
                <a:gd name="T10" fmla="*/ 9 w 19"/>
                <a:gd name="T11" fmla="*/ 49 h 50"/>
                <a:gd name="T12" fmla="*/ 6 w 19"/>
                <a:gd name="T13" fmla="*/ 48 h 50"/>
                <a:gd name="T14" fmla="*/ 6 w 19"/>
                <a:gd name="T15" fmla="*/ 47 h 50"/>
                <a:gd name="T16" fmla="*/ 5 w 19"/>
                <a:gd name="T17" fmla="*/ 44 h 50"/>
                <a:gd name="T18" fmla="*/ 5 w 19"/>
                <a:gd name="T19" fmla="*/ 39 h 50"/>
                <a:gd name="T20" fmla="*/ 5 w 19"/>
                <a:gd name="T21" fmla="*/ 18 h 50"/>
                <a:gd name="T22" fmla="*/ 0 w 19"/>
                <a:gd name="T23" fmla="*/ 18 h 50"/>
                <a:gd name="T24" fmla="*/ 0 w 19"/>
                <a:gd name="T25" fmla="*/ 12 h 50"/>
                <a:gd name="T26" fmla="*/ 5 w 19"/>
                <a:gd name="T27" fmla="*/ 12 h 50"/>
                <a:gd name="T28" fmla="*/ 5 w 19"/>
                <a:gd name="T29" fmla="*/ 4 h 50"/>
                <a:gd name="T30" fmla="*/ 11 w 19"/>
                <a:gd name="T31" fmla="*/ 0 h 50"/>
                <a:gd name="T32" fmla="*/ 11 w 19"/>
                <a:gd name="T33" fmla="*/ 12 h 50"/>
                <a:gd name="T34" fmla="*/ 17 w 19"/>
                <a:gd name="T35" fmla="*/ 12 h 50"/>
                <a:gd name="T36" fmla="*/ 17 w 19"/>
                <a:gd name="T37" fmla="*/ 18 h 50"/>
                <a:gd name="T38" fmla="*/ 11 w 19"/>
                <a:gd name="T39" fmla="*/ 18 h 50"/>
                <a:gd name="T40" fmla="*/ 11 w 19"/>
                <a:gd name="T41" fmla="*/ 39 h 50"/>
                <a:gd name="T42" fmla="*/ 11 w 19"/>
                <a:gd name="T43" fmla="*/ 42 h 50"/>
                <a:gd name="T44" fmla="*/ 12 w 19"/>
                <a:gd name="T45" fmla="*/ 43 h 50"/>
                <a:gd name="T46" fmla="*/ 12 w 19"/>
                <a:gd name="T47" fmla="*/ 43 h 50"/>
                <a:gd name="T48" fmla="*/ 12 w 19"/>
                <a:gd name="T49" fmla="*/ 44 h 50"/>
                <a:gd name="T50" fmla="*/ 14 w 19"/>
                <a:gd name="T51" fmla="*/ 44 h 50"/>
                <a:gd name="T52" fmla="*/ 15 w 19"/>
                <a:gd name="T53" fmla="*/ 44 h 50"/>
                <a:gd name="T54" fmla="*/ 16 w 19"/>
                <a:gd name="T55" fmla="*/ 44 h 50"/>
                <a:gd name="T56" fmla="*/ 17 w 19"/>
                <a:gd name="T57" fmla="*/ 4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9" h="50">
                  <a:moveTo>
                    <a:pt x="17" y="44"/>
                  </a:moveTo>
                  <a:lnTo>
                    <a:pt x="19" y="49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0" y="50"/>
                  </a:lnTo>
                  <a:lnTo>
                    <a:pt x="9" y="49"/>
                  </a:lnTo>
                  <a:lnTo>
                    <a:pt x="6" y="48"/>
                  </a:lnTo>
                  <a:lnTo>
                    <a:pt x="6" y="47"/>
                  </a:lnTo>
                  <a:lnTo>
                    <a:pt x="5" y="44"/>
                  </a:lnTo>
                  <a:lnTo>
                    <a:pt x="5" y="39"/>
                  </a:lnTo>
                  <a:lnTo>
                    <a:pt x="5" y="18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5" y="12"/>
                  </a:lnTo>
                  <a:lnTo>
                    <a:pt x="5" y="4"/>
                  </a:lnTo>
                  <a:lnTo>
                    <a:pt x="11" y="0"/>
                  </a:lnTo>
                  <a:lnTo>
                    <a:pt x="11" y="12"/>
                  </a:lnTo>
                  <a:lnTo>
                    <a:pt x="17" y="12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11" y="39"/>
                  </a:lnTo>
                  <a:lnTo>
                    <a:pt x="11" y="42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2" y="44"/>
                  </a:lnTo>
                  <a:lnTo>
                    <a:pt x="14" y="44"/>
                  </a:lnTo>
                  <a:lnTo>
                    <a:pt x="15" y="44"/>
                  </a:lnTo>
                  <a:lnTo>
                    <a:pt x="16" y="44"/>
                  </a:lnTo>
                  <a:lnTo>
                    <a:pt x="17" y="44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117"/>
            <p:cNvSpPr>
              <a:spLocks/>
            </p:cNvSpPr>
            <p:nvPr/>
          </p:nvSpPr>
          <p:spPr bwMode="auto">
            <a:xfrm>
              <a:off x="1837" y="3903"/>
              <a:ext cx="33" cy="52"/>
            </a:xfrm>
            <a:custGeom>
              <a:avLst/>
              <a:gdLst>
                <a:gd name="T0" fmla="*/ 3 w 33"/>
                <a:gd name="T1" fmla="*/ 52 h 52"/>
                <a:gd name="T2" fmla="*/ 2 w 33"/>
                <a:gd name="T3" fmla="*/ 46 h 52"/>
                <a:gd name="T4" fmla="*/ 5 w 33"/>
                <a:gd name="T5" fmla="*/ 46 h 52"/>
                <a:gd name="T6" fmla="*/ 6 w 33"/>
                <a:gd name="T7" fmla="*/ 46 h 52"/>
                <a:gd name="T8" fmla="*/ 8 w 33"/>
                <a:gd name="T9" fmla="*/ 46 h 52"/>
                <a:gd name="T10" fmla="*/ 10 w 33"/>
                <a:gd name="T11" fmla="*/ 46 h 52"/>
                <a:gd name="T12" fmla="*/ 11 w 33"/>
                <a:gd name="T13" fmla="*/ 44 h 52"/>
                <a:gd name="T14" fmla="*/ 11 w 33"/>
                <a:gd name="T15" fmla="*/ 43 h 52"/>
                <a:gd name="T16" fmla="*/ 12 w 33"/>
                <a:gd name="T17" fmla="*/ 42 h 52"/>
                <a:gd name="T18" fmla="*/ 13 w 33"/>
                <a:gd name="T19" fmla="*/ 40 h 52"/>
                <a:gd name="T20" fmla="*/ 13 w 33"/>
                <a:gd name="T21" fmla="*/ 38 h 52"/>
                <a:gd name="T22" fmla="*/ 13 w 33"/>
                <a:gd name="T23" fmla="*/ 37 h 52"/>
                <a:gd name="T24" fmla="*/ 0 w 33"/>
                <a:gd name="T25" fmla="*/ 0 h 52"/>
                <a:gd name="T26" fmla="*/ 7 w 33"/>
                <a:gd name="T27" fmla="*/ 0 h 52"/>
                <a:gd name="T28" fmla="*/ 14 w 33"/>
                <a:gd name="T29" fmla="*/ 21 h 52"/>
                <a:gd name="T30" fmla="*/ 16 w 33"/>
                <a:gd name="T31" fmla="*/ 25 h 52"/>
                <a:gd name="T32" fmla="*/ 17 w 33"/>
                <a:gd name="T33" fmla="*/ 28 h 52"/>
                <a:gd name="T34" fmla="*/ 18 w 33"/>
                <a:gd name="T35" fmla="*/ 26 h 52"/>
                <a:gd name="T36" fmla="*/ 19 w 33"/>
                <a:gd name="T37" fmla="*/ 22 h 52"/>
                <a:gd name="T38" fmla="*/ 27 w 33"/>
                <a:gd name="T39" fmla="*/ 0 h 52"/>
                <a:gd name="T40" fmla="*/ 33 w 33"/>
                <a:gd name="T41" fmla="*/ 0 h 52"/>
                <a:gd name="T42" fmla="*/ 21 w 33"/>
                <a:gd name="T43" fmla="*/ 38 h 52"/>
                <a:gd name="T44" fmla="*/ 18 w 33"/>
                <a:gd name="T45" fmla="*/ 43 h 52"/>
                <a:gd name="T46" fmla="*/ 17 w 33"/>
                <a:gd name="T47" fmla="*/ 47 h 52"/>
                <a:gd name="T48" fmla="*/ 14 w 33"/>
                <a:gd name="T49" fmla="*/ 49 h 52"/>
                <a:gd name="T50" fmla="*/ 13 w 33"/>
                <a:gd name="T51" fmla="*/ 51 h 52"/>
                <a:gd name="T52" fmla="*/ 11 w 33"/>
                <a:gd name="T53" fmla="*/ 52 h 52"/>
                <a:gd name="T54" fmla="*/ 7 w 33"/>
                <a:gd name="T55" fmla="*/ 52 h 52"/>
                <a:gd name="T56" fmla="*/ 6 w 33"/>
                <a:gd name="T57" fmla="*/ 52 h 52"/>
                <a:gd name="T58" fmla="*/ 3 w 33"/>
                <a:gd name="T5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3" h="52">
                  <a:moveTo>
                    <a:pt x="3" y="52"/>
                  </a:moveTo>
                  <a:lnTo>
                    <a:pt x="2" y="46"/>
                  </a:lnTo>
                  <a:lnTo>
                    <a:pt x="5" y="46"/>
                  </a:lnTo>
                  <a:lnTo>
                    <a:pt x="6" y="46"/>
                  </a:lnTo>
                  <a:lnTo>
                    <a:pt x="8" y="46"/>
                  </a:lnTo>
                  <a:lnTo>
                    <a:pt x="10" y="46"/>
                  </a:lnTo>
                  <a:lnTo>
                    <a:pt x="11" y="44"/>
                  </a:lnTo>
                  <a:lnTo>
                    <a:pt x="11" y="43"/>
                  </a:lnTo>
                  <a:lnTo>
                    <a:pt x="12" y="42"/>
                  </a:lnTo>
                  <a:lnTo>
                    <a:pt x="13" y="40"/>
                  </a:lnTo>
                  <a:lnTo>
                    <a:pt x="13" y="38"/>
                  </a:lnTo>
                  <a:lnTo>
                    <a:pt x="13" y="37"/>
                  </a:lnTo>
                  <a:lnTo>
                    <a:pt x="0" y="0"/>
                  </a:lnTo>
                  <a:lnTo>
                    <a:pt x="7" y="0"/>
                  </a:lnTo>
                  <a:lnTo>
                    <a:pt x="14" y="21"/>
                  </a:lnTo>
                  <a:lnTo>
                    <a:pt x="16" y="25"/>
                  </a:lnTo>
                  <a:lnTo>
                    <a:pt x="17" y="28"/>
                  </a:lnTo>
                  <a:lnTo>
                    <a:pt x="18" y="26"/>
                  </a:lnTo>
                  <a:lnTo>
                    <a:pt x="19" y="22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21" y="38"/>
                  </a:lnTo>
                  <a:lnTo>
                    <a:pt x="18" y="43"/>
                  </a:lnTo>
                  <a:lnTo>
                    <a:pt x="17" y="47"/>
                  </a:lnTo>
                  <a:lnTo>
                    <a:pt x="14" y="49"/>
                  </a:lnTo>
                  <a:lnTo>
                    <a:pt x="13" y="51"/>
                  </a:lnTo>
                  <a:lnTo>
                    <a:pt x="11" y="52"/>
                  </a:lnTo>
                  <a:lnTo>
                    <a:pt x="7" y="52"/>
                  </a:lnTo>
                  <a:lnTo>
                    <a:pt x="6" y="52"/>
                  </a:lnTo>
                  <a:lnTo>
                    <a:pt x="3" y="5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118"/>
            <p:cNvSpPr>
              <a:spLocks/>
            </p:cNvSpPr>
            <p:nvPr/>
          </p:nvSpPr>
          <p:spPr bwMode="auto">
            <a:xfrm>
              <a:off x="1894" y="3890"/>
              <a:ext cx="18" cy="65"/>
            </a:xfrm>
            <a:custGeom>
              <a:avLst/>
              <a:gdLst>
                <a:gd name="T0" fmla="*/ 14 w 18"/>
                <a:gd name="T1" fmla="*/ 65 h 65"/>
                <a:gd name="T2" fmla="*/ 9 w 18"/>
                <a:gd name="T3" fmla="*/ 57 h 65"/>
                <a:gd name="T4" fmla="*/ 4 w 18"/>
                <a:gd name="T5" fmla="*/ 50 h 65"/>
                <a:gd name="T6" fmla="*/ 2 w 18"/>
                <a:gd name="T7" fmla="*/ 41 h 65"/>
                <a:gd name="T8" fmla="*/ 0 w 18"/>
                <a:gd name="T9" fmla="*/ 32 h 65"/>
                <a:gd name="T10" fmla="*/ 2 w 18"/>
                <a:gd name="T11" fmla="*/ 24 h 65"/>
                <a:gd name="T12" fmla="*/ 4 w 18"/>
                <a:gd name="T13" fmla="*/ 17 h 65"/>
                <a:gd name="T14" fmla="*/ 8 w 18"/>
                <a:gd name="T15" fmla="*/ 8 h 65"/>
                <a:gd name="T16" fmla="*/ 14 w 18"/>
                <a:gd name="T17" fmla="*/ 0 h 65"/>
                <a:gd name="T18" fmla="*/ 18 w 18"/>
                <a:gd name="T19" fmla="*/ 0 h 65"/>
                <a:gd name="T20" fmla="*/ 15 w 18"/>
                <a:gd name="T21" fmla="*/ 3 h 65"/>
                <a:gd name="T22" fmla="*/ 14 w 18"/>
                <a:gd name="T23" fmla="*/ 7 h 65"/>
                <a:gd name="T24" fmla="*/ 13 w 18"/>
                <a:gd name="T25" fmla="*/ 10 h 65"/>
                <a:gd name="T26" fmla="*/ 10 w 18"/>
                <a:gd name="T27" fmla="*/ 15 h 65"/>
                <a:gd name="T28" fmla="*/ 9 w 18"/>
                <a:gd name="T29" fmla="*/ 19 h 65"/>
                <a:gd name="T30" fmla="*/ 8 w 18"/>
                <a:gd name="T31" fmla="*/ 26 h 65"/>
                <a:gd name="T32" fmla="*/ 8 w 18"/>
                <a:gd name="T33" fmla="*/ 32 h 65"/>
                <a:gd name="T34" fmla="*/ 10 w 18"/>
                <a:gd name="T35" fmla="*/ 48 h 65"/>
                <a:gd name="T36" fmla="*/ 18 w 18"/>
                <a:gd name="T37" fmla="*/ 65 h 65"/>
                <a:gd name="T38" fmla="*/ 14 w 18"/>
                <a:gd name="T3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65">
                  <a:moveTo>
                    <a:pt x="14" y="65"/>
                  </a:moveTo>
                  <a:lnTo>
                    <a:pt x="9" y="57"/>
                  </a:lnTo>
                  <a:lnTo>
                    <a:pt x="4" y="50"/>
                  </a:lnTo>
                  <a:lnTo>
                    <a:pt x="2" y="41"/>
                  </a:lnTo>
                  <a:lnTo>
                    <a:pt x="0" y="32"/>
                  </a:lnTo>
                  <a:lnTo>
                    <a:pt x="2" y="24"/>
                  </a:lnTo>
                  <a:lnTo>
                    <a:pt x="4" y="17"/>
                  </a:lnTo>
                  <a:lnTo>
                    <a:pt x="8" y="8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15" y="3"/>
                  </a:lnTo>
                  <a:lnTo>
                    <a:pt x="14" y="7"/>
                  </a:lnTo>
                  <a:lnTo>
                    <a:pt x="13" y="10"/>
                  </a:lnTo>
                  <a:lnTo>
                    <a:pt x="10" y="15"/>
                  </a:lnTo>
                  <a:lnTo>
                    <a:pt x="9" y="19"/>
                  </a:lnTo>
                  <a:lnTo>
                    <a:pt x="8" y="26"/>
                  </a:lnTo>
                  <a:lnTo>
                    <a:pt x="8" y="32"/>
                  </a:lnTo>
                  <a:lnTo>
                    <a:pt x="10" y="48"/>
                  </a:lnTo>
                  <a:lnTo>
                    <a:pt x="18" y="65"/>
                  </a:lnTo>
                  <a:lnTo>
                    <a:pt x="14" y="6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119"/>
            <p:cNvSpPr>
              <a:spLocks/>
            </p:cNvSpPr>
            <p:nvPr/>
          </p:nvSpPr>
          <p:spPr bwMode="auto">
            <a:xfrm>
              <a:off x="1919" y="3903"/>
              <a:ext cx="50" cy="37"/>
            </a:xfrm>
            <a:custGeom>
              <a:avLst/>
              <a:gdLst>
                <a:gd name="T0" fmla="*/ 0 w 50"/>
                <a:gd name="T1" fmla="*/ 37 h 37"/>
                <a:gd name="T2" fmla="*/ 0 w 50"/>
                <a:gd name="T3" fmla="*/ 0 h 37"/>
                <a:gd name="T4" fmla="*/ 6 w 50"/>
                <a:gd name="T5" fmla="*/ 0 h 37"/>
                <a:gd name="T6" fmla="*/ 6 w 50"/>
                <a:gd name="T7" fmla="*/ 6 h 37"/>
                <a:gd name="T8" fmla="*/ 8 w 50"/>
                <a:gd name="T9" fmla="*/ 4 h 37"/>
                <a:gd name="T10" fmla="*/ 11 w 50"/>
                <a:gd name="T11" fmla="*/ 2 h 37"/>
                <a:gd name="T12" fmla="*/ 13 w 50"/>
                <a:gd name="T13" fmla="*/ 0 h 37"/>
                <a:gd name="T14" fmla="*/ 17 w 50"/>
                <a:gd name="T15" fmla="*/ 0 h 37"/>
                <a:gd name="T16" fmla="*/ 21 w 50"/>
                <a:gd name="T17" fmla="*/ 0 h 37"/>
                <a:gd name="T18" fmla="*/ 23 w 50"/>
                <a:gd name="T19" fmla="*/ 2 h 37"/>
                <a:gd name="T20" fmla="*/ 26 w 50"/>
                <a:gd name="T21" fmla="*/ 4 h 37"/>
                <a:gd name="T22" fmla="*/ 27 w 50"/>
                <a:gd name="T23" fmla="*/ 6 h 37"/>
                <a:gd name="T24" fmla="*/ 31 w 50"/>
                <a:gd name="T25" fmla="*/ 3 h 37"/>
                <a:gd name="T26" fmla="*/ 34 w 50"/>
                <a:gd name="T27" fmla="*/ 0 h 37"/>
                <a:gd name="T28" fmla="*/ 38 w 50"/>
                <a:gd name="T29" fmla="*/ 0 h 37"/>
                <a:gd name="T30" fmla="*/ 42 w 50"/>
                <a:gd name="T31" fmla="*/ 0 h 37"/>
                <a:gd name="T32" fmla="*/ 45 w 50"/>
                <a:gd name="T33" fmla="*/ 2 h 37"/>
                <a:gd name="T34" fmla="*/ 47 w 50"/>
                <a:gd name="T35" fmla="*/ 3 h 37"/>
                <a:gd name="T36" fmla="*/ 49 w 50"/>
                <a:gd name="T37" fmla="*/ 5 h 37"/>
                <a:gd name="T38" fmla="*/ 50 w 50"/>
                <a:gd name="T39" fmla="*/ 9 h 37"/>
                <a:gd name="T40" fmla="*/ 50 w 50"/>
                <a:gd name="T41" fmla="*/ 13 h 37"/>
                <a:gd name="T42" fmla="*/ 50 w 50"/>
                <a:gd name="T43" fmla="*/ 37 h 37"/>
                <a:gd name="T44" fmla="*/ 44 w 50"/>
                <a:gd name="T45" fmla="*/ 37 h 37"/>
                <a:gd name="T46" fmla="*/ 44 w 50"/>
                <a:gd name="T47" fmla="*/ 15 h 37"/>
                <a:gd name="T48" fmla="*/ 43 w 50"/>
                <a:gd name="T49" fmla="*/ 11 h 37"/>
                <a:gd name="T50" fmla="*/ 43 w 50"/>
                <a:gd name="T51" fmla="*/ 9 h 37"/>
                <a:gd name="T52" fmla="*/ 42 w 50"/>
                <a:gd name="T53" fmla="*/ 8 h 37"/>
                <a:gd name="T54" fmla="*/ 40 w 50"/>
                <a:gd name="T55" fmla="*/ 6 h 37"/>
                <a:gd name="T56" fmla="*/ 39 w 50"/>
                <a:gd name="T57" fmla="*/ 6 h 37"/>
                <a:gd name="T58" fmla="*/ 37 w 50"/>
                <a:gd name="T59" fmla="*/ 5 h 37"/>
                <a:gd name="T60" fmla="*/ 33 w 50"/>
                <a:gd name="T61" fmla="*/ 6 h 37"/>
                <a:gd name="T62" fmla="*/ 31 w 50"/>
                <a:gd name="T63" fmla="*/ 9 h 37"/>
                <a:gd name="T64" fmla="*/ 29 w 50"/>
                <a:gd name="T65" fmla="*/ 10 h 37"/>
                <a:gd name="T66" fmla="*/ 28 w 50"/>
                <a:gd name="T67" fmla="*/ 13 h 37"/>
                <a:gd name="T68" fmla="*/ 28 w 50"/>
                <a:gd name="T69" fmla="*/ 16 h 37"/>
                <a:gd name="T70" fmla="*/ 28 w 50"/>
                <a:gd name="T71" fmla="*/ 37 h 37"/>
                <a:gd name="T72" fmla="*/ 22 w 50"/>
                <a:gd name="T73" fmla="*/ 37 h 37"/>
                <a:gd name="T74" fmla="*/ 22 w 50"/>
                <a:gd name="T75" fmla="*/ 14 h 37"/>
                <a:gd name="T76" fmla="*/ 21 w 50"/>
                <a:gd name="T77" fmla="*/ 10 h 37"/>
                <a:gd name="T78" fmla="*/ 20 w 50"/>
                <a:gd name="T79" fmla="*/ 8 h 37"/>
                <a:gd name="T80" fmla="*/ 18 w 50"/>
                <a:gd name="T81" fmla="*/ 6 h 37"/>
                <a:gd name="T82" fmla="*/ 15 w 50"/>
                <a:gd name="T83" fmla="*/ 5 h 37"/>
                <a:gd name="T84" fmla="*/ 12 w 50"/>
                <a:gd name="T85" fmla="*/ 6 h 37"/>
                <a:gd name="T86" fmla="*/ 10 w 50"/>
                <a:gd name="T87" fmla="*/ 8 h 37"/>
                <a:gd name="T88" fmla="*/ 8 w 50"/>
                <a:gd name="T89" fmla="*/ 9 h 37"/>
                <a:gd name="T90" fmla="*/ 7 w 50"/>
                <a:gd name="T91" fmla="*/ 11 h 37"/>
                <a:gd name="T92" fmla="*/ 6 w 50"/>
                <a:gd name="T93" fmla="*/ 14 h 37"/>
                <a:gd name="T94" fmla="*/ 6 w 50"/>
                <a:gd name="T95" fmla="*/ 19 h 37"/>
                <a:gd name="T96" fmla="*/ 6 w 50"/>
                <a:gd name="T97" fmla="*/ 37 h 37"/>
                <a:gd name="T98" fmla="*/ 0 w 50"/>
                <a:gd name="T9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37">
                  <a:moveTo>
                    <a:pt x="0" y="37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6"/>
                  </a:lnTo>
                  <a:lnTo>
                    <a:pt x="8" y="4"/>
                  </a:lnTo>
                  <a:lnTo>
                    <a:pt x="11" y="2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3" y="2"/>
                  </a:lnTo>
                  <a:lnTo>
                    <a:pt x="26" y="4"/>
                  </a:lnTo>
                  <a:lnTo>
                    <a:pt x="27" y="6"/>
                  </a:lnTo>
                  <a:lnTo>
                    <a:pt x="31" y="3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5" y="2"/>
                  </a:lnTo>
                  <a:lnTo>
                    <a:pt x="47" y="3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0" y="13"/>
                  </a:lnTo>
                  <a:lnTo>
                    <a:pt x="50" y="37"/>
                  </a:lnTo>
                  <a:lnTo>
                    <a:pt x="44" y="37"/>
                  </a:lnTo>
                  <a:lnTo>
                    <a:pt x="44" y="15"/>
                  </a:lnTo>
                  <a:lnTo>
                    <a:pt x="43" y="11"/>
                  </a:lnTo>
                  <a:lnTo>
                    <a:pt x="43" y="9"/>
                  </a:lnTo>
                  <a:lnTo>
                    <a:pt x="42" y="8"/>
                  </a:lnTo>
                  <a:lnTo>
                    <a:pt x="40" y="6"/>
                  </a:lnTo>
                  <a:lnTo>
                    <a:pt x="39" y="6"/>
                  </a:lnTo>
                  <a:lnTo>
                    <a:pt x="37" y="5"/>
                  </a:lnTo>
                  <a:lnTo>
                    <a:pt x="33" y="6"/>
                  </a:lnTo>
                  <a:lnTo>
                    <a:pt x="31" y="9"/>
                  </a:lnTo>
                  <a:lnTo>
                    <a:pt x="29" y="10"/>
                  </a:lnTo>
                  <a:lnTo>
                    <a:pt x="28" y="13"/>
                  </a:lnTo>
                  <a:lnTo>
                    <a:pt x="28" y="16"/>
                  </a:lnTo>
                  <a:lnTo>
                    <a:pt x="28" y="37"/>
                  </a:lnTo>
                  <a:lnTo>
                    <a:pt x="22" y="37"/>
                  </a:lnTo>
                  <a:lnTo>
                    <a:pt x="22" y="14"/>
                  </a:lnTo>
                  <a:lnTo>
                    <a:pt x="21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5" y="5"/>
                  </a:lnTo>
                  <a:lnTo>
                    <a:pt x="12" y="6"/>
                  </a:lnTo>
                  <a:lnTo>
                    <a:pt x="10" y="8"/>
                  </a:lnTo>
                  <a:lnTo>
                    <a:pt x="8" y="9"/>
                  </a:lnTo>
                  <a:lnTo>
                    <a:pt x="7" y="11"/>
                  </a:lnTo>
                  <a:lnTo>
                    <a:pt x="6" y="14"/>
                  </a:lnTo>
                  <a:lnTo>
                    <a:pt x="6" y="19"/>
                  </a:lnTo>
                  <a:lnTo>
                    <a:pt x="6" y="37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120"/>
            <p:cNvSpPr>
              <a:spLocks/>
            </p:cNvSpPr>
            <p:nvPr/>
          </p:nvSpPr>
          <p:spPr bwMode="auto">
            <a:xfrm>
              <a:off x="1974" y="3890"/>
              <a:ext cx="20" cy="50"/>
            </a:xfrm>
            <a:custGeom>
              <a:avLst/>
              <a:gdLst>
                <a:gd name="T0" fmla="*/ 0 w 20"/>
                <a:gd name="T1" fmla="*/ 50 h 50"/>
                <a:gd name="T2" fmla="*/ 15 w 20"/>
                <a:gd name="T3" fmla="*/ 0 h 50"/>
                <a:gd name="T4" fmla="*/ 20 w 20"/>
                <a:gd name="T5" fmla="*/ 0 h 50"/>
                <a:gd name="T6" fmla="*/ 5 w 20"/>
                <a:gd name="T7" fmla="*/ 50 h 50"/>
                <a:gd name="T8" fmla="*/ 0 w 2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0">
                  <a:moveTo>
                    <a:pt x="0" y="50"/>
                  </a:moveTo>
                  <a:lnTo>
                    <a:pt x="15" y="0"/>
                  </a:lnTo>
                  <a:lnTo>
                    <a:pt x="20" y="0"/>
                  </a:lnTo>
                  <a:lnTo>
                    <a:pt x="5" y="5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121"/>
            <p:cNvSpPr>
              <a:spLocks/>
            </p:cNvSpPr>
            <p:nvPr/>
          </p:nvSpPr>
          <p:spPr bwMode="auto">
            <a:xfrm>
              <a:off x="1996" y="3903"/>
              <a:ext cx="31" cy="38"/>
            </a:xfrm>
            <a:custGeom>
              <a:avLst/>
              <a:gdLst>
                <a:gd name="T0" fmla="*/ 8 w 31"/>
                <a:gd name="T1" fmla="*/ 26 h 38"/>
                <a:gd name="T2" fmla="*/ 10 w 31"/>
                <a:gd name="T3" fmla="*/ 31 h 38"/>
                <a:gd name="T4" fmla="*/ 16 w 31"/>
                <a:gd name="T5" fmla="*/ 32 h 38"/>
                <a:gd name="T6" fmla="*/ 22 w 31"/>
                <a:gd name="T7" fmla="*/ 31 h 38"/>
                <a:gd name="T8" fmla="*/ 23 w 31"/>
                <a:gd name="T9" fmla="*/ 27 h 38"/>
                <a:gd name="T10" fmla="*/ 21 w 31"/>
                <a:gd name="T11" fmla="*/ 24 h 38"/>
                <a:gd name="T12" fmla="*/ 15 w 31"/>
                <a:gd name="T13" fmla="*/ 22 h 38"/>
                <a:gd name="T14" fmla="*/ 6 w 31"/>
                <a:gd name="T15" fmla="*/ 19 h 38"/>
                <a:gd name="T16" fmla="*/ 3 w 31"/>
                <a:gd name="T17" fmla="*/ 15 h 38"/>
                <a:gd name="T18" fmla="*/ 1 w 31"/>
                <a:gd name="T19" fmla="*/ 10 h 38"/>
                <a:gd name="T20" fmla="*/ 3 w 31"/>
                <a:gd name="T21" fmla="*/ 6 h 38"/>
                <a:gd name="T22" fmla="*/ 5 w 31"/>
                <a:gd name="T23" fmla="*/ 3 h 38"/>
                <a:gd name="T24" fmla="*/ 9 w 31"/>
                <a:gd name="T25" fmla="*/ 0 h 38"/>
                <a:gd name="T26" fmla="*/ 14 w 31"/>
                <a:gd name="T27" fmla="*/ 0 h 38"/>
                <a:gd name="T28" fmla="*/ 21 w 31"/>
                <a:gd name="T29" fmla="*/ 2 h 38"/>
                <a:gd name="T30" fmla="*/ 26 w 31"/>
                <a:gd name="T31" fmla="*/ 4 h 38"/>
                <a:gd name="T32" fmla="*/ 28 w 31"/>
                <a:gd name="T33" fmla="*/ 10 h 38"/>
                <a:gd name="T34" fmla="*/ 21 w 31"/>
                <a:gd name="T35" fmla="*/ 9 h 38"/>
                <a:gd name="T36" fmla="*/ 17 w 31"/>
                <a:gd name="T37" fmla="*/ 6 h 38"/>
                <a:gd name="T38" fmla="*/ 11 w 31"/>
                <a:gd name="T39" fmla="*/ 6 h 38"/>
                <a:gd name="T40" fmla="*/ 8 w 31"/>
                <a:gd name="T41" fmla="*/ 9 h 38"/>
                <a:gd name="T42" fmla="*/ 8 w 31"/>
                <a:gd name="T43" fmla="*/ 11 h 38"/>
                <a:gd name="T44" fmla="*/ 9 w 31"/>
                <a:gd name="T45" fmla="*/ 13 h 38"/>
                <a:gd name="T46" fmla="*/ 12 w 31"/>
                <a:gd name="T47" fmla="*/ 14 h 38"/>
                <a:gd name="T48" fmla="*/ 20 w 31"/>
                <a:gd name="T49" fmla="*/ 16 h 38"/>
                <a:gd name="T50" fmla="*/ 27 w 31"/>
                <a:gd name="T51" fmla="*/ 19 h 38"/>
                <a:gd name="T52" fmla="*/ 30 w 31"/>
                <a:gd name="T53" fmla="*/ 24 h 38"/>
                <a:gd name="T54" fmla="*/ 30 w 31"/>
                <a:gd name="T55" fmla="*/ 30 h 38"/>
                <a:gd name="T56" fmla="*/ 26 w 31"/>
                <a:gd name="T57" fmla="*/ 35 h 38"/>
                <a:gd name="T58" fmla="*/ 20 w 31"/>
                <a:gd name="T59" fmla="*/ 38 h 38"/>
                <a:gd name="T60" fmla="*/ 11 w 31"/>
                <a:gd name="T61" fmla="*/ 38 h 38"/>
                <a:gd name="T62" fmla="*/ 5 w 31"/>
                <a:gd name="T63" fmla="*/ 35 h 38"/>
                <a:gd name="T64" fmla="*/ 1 w 31"/>
                <a:gd name="T65" fmla="*/ 3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" h="38">
                  <a:moveTo>
                    <a:pt x="0" y="26"/>
                  </a:moveTo>
                  <a:lnTo>
                    <a:pt x="8" y="26"/>
                  </a:lnTo>
                  <a:lnTo>
                    <a:pt x="8" y="28"/>
                  </a:lnTo>
                  <a:lnTo>
                    <a:pt x="10" y="31"/>
                  </a:lnTo>
                  <a:lnTo>
                    <a:pt x="12" y="32"/>
                  </a:lnTo>
                  <a:lnTo>
                    <a:pt x="16" y="32"/>
                  </a:lnTo>
                  <a:lnTo>
                    <a:pt x="20" y="32"/>
                  </a:lnTo>
                  <a:lnTo>
                    <a:pt x="22" y="31"/>
                  </a:lnTo>
                  <a:lnTo>
                    <a:pt x="23" y="28"/>
                  </a:lnTo>
                  <a:lnTo>
                    <a:pt x="23" y="27"/>
                  </a:lnTo>
                  <a:lnTo>
                    <a:pt x="23" y="25"/>
                  </a:lnTo>
                  <a:lnTo>
                    <a:pt x="21" y="24"/>
                  </a:lnTo>
                  <a:lnTo>
                    <a:pt x="19" y="24"/>
                  </a:lnTo>
                  <a:lnTo>
                    <a:pt x="15" y="22"/>
                  </a:lnTo>
                  <a:lnTo>
                    <a:pt x="10" y="21"/>
                  </a:lnTo>
                  <a:lnTo>
                    <a:pt x="6" y="19"/>
                  </a:lnTo>
                  <a:lnTo>
                    <a:pt x="4" y="17"/>
                  </a:lnTo>
                  <a:lnTo>
                    <a:pt x="3" y="15"/>
                  </a:lnTo>
                  <a:lnTo>
                    <a:pt x="1" y="14"/>
                  </a:lnTo>
                  <a:lnTo>
                    <a:pt x="1" y="10"/>
                  </a:lnTo>
                  <a:lnTo>
                    <a:pt x="1" y="8"/>
                  </a:lnTo>
                  <a:lnTo>
                    <a:pt x="3" y="6"/>
                  </a:lnTo>
                  <a:lnTo>
                    <a:pt x="4" y="4"/>
                  </a:lnTo>
                  <a:lnTo>
                    <a:pt x="5" y="3"/>
                  </a:lnTo>
                  <a:lnTo>
                    <a:pt x="6" y="2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25" y="3"/>
                  </a:lnTo>
                  <a:lnTo>
                    <a:pt x="26" y="4"/>
                  </a:lnTo>
                  <a:lnTo>
                    <a:pt x="27" y="6"/>
                  </a:lnTo>
                  <a:lnTo>
                    <a:pt x="28" y="10"/>
                  </a:lnTo>
                  <a:lnTo>
                    <a:pt x="22" y="11"/>
                  </a:lnTo>
                  <a:lnTo>
                    <a:pt x="21" y="9"/>
                  </a:lnTo>
                  <a:lnTo>
                    <a:pt x="20" y="8"/>
                  </a:lnTo>
                  <a:lnTo>
                    <a:pt x="17" y="6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9" y="6"/>
                  </a:lnTo>
                  <a:lnTo>
                    <a:pt x="8" y="9"/>
                  </a:lnTo>
                  <a:lnTo>
                    <a:pt x="8" y="10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3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5" y="15"/>
                  </a:lnTo>
                  <a:lnTo>
                    <a:pt x="20" y="16"/>
                  </a:lnTo>
                  <a:lnTo>
                    <a:pt x="23" y="17"/>
                  </a:lnTo>
                  <a:lnTo>
                    <a:pt x="27" y="19"/>
                  </a:lnTo>
                  <a:lnTo>
                    <a:pt x="28" y="21"/>
                  </a:lnTo>
                  <a:lnTo>
                    <a:pt x="30" y="24"/>
                  </a:lnTo>
                  <a:lnTo>
                    <a:pt x="31" y="26"/>
                  </a:lnTo>
                  <a:lnTo>
                    <a:pt x="30" y="30"/>
                  </a:lnTo>
                  <a:lnTo>
                    <a:pt x="28" y="32"/>
                  </a:lnTo>
                  <a:lnTo>
                    <a:pt x="26" y="35"/>
                  </a:lnTo>
                  <a:lnTo>
                    <a:pt x="23" y="37"/>
                  </a:lnTo>
                  <a:lnTo>
                    <a:pt x="20" y="38"/>
                  </a:lnTo>
                  <a:lnTo>
                    <a:pt x="16" y="38"/>
                  </a:lnTo>
                  <a:lnTo>
                    <a:pt x="11" y="38"/>
                  </a:lnTo>
                  <a:lnTo>
                    <a:pt x="8" y="37"/>
                  </a:lnTo>
                  <a:lnTo>
                    <a:pt x="5" y="35"/>
                  </a:lnTo>
                  <a:lnTo>
                    <a:pt x="3" y="33"/>
                  </a:lnTo>
                  <a:lnTo>
                    <a:pt x="1" y="3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122"/>
            <p:cNvSpPr>
              <a:spLocks/>
            </p:cNvSpPr>
            <p:nvPr/>
          </p:nvSpPr>
          <p:spPr bwMode="auto">
            <a:xfrm>
              <a:off x="2032" y="3890"/>
              <a:ext cx="17" cy="65"/>
            </a:xfrm>
            <a:custGeom>
              <a:avLst/>
              <a:gdLst>
                <a:gd name="T0" fmla="*/ 5 w 17"/>
                <a:gd name="T1" fmla="*/ 65 h 65"/>
                <a:gd name="T2" fmla="*/ 0 w 17"/>
                <a:gd name="T3" fmla="*/ 65 h 65"/>
                <a:gd name="T4" fmla="*/ 7 w 17"/>
                <a:gd name="T5" fmla="*/ 48 h 65"/>
                <a:gd name="T6" fmla="*/ 10 w 17"/>
                <a:gd name="T7" fmla="*/ 32 h 65"/>
                <a:gd name="T8" fmla="*/ 10 w 17"/>
                <a:gd name="T9" fmla="*/ 26 h 65"/>
                <a:gd name="T10" fmla="*/ 8 w 17"/>
                <a:gd name="T11" fmla="*/ 19 h 65"/>
                <a:gd name="T12" fmla="*/ 7 w 17"/>
                <a:gd name="T13" fmla="*/ 15 h 65"/>
                <a:gd name="T14" fmla="*/ 5 w 17"/>
                <a:gd name="T15" fmla="*/ 10 h 65"/>
                <a:gd name="T16" fmla="*/ 3 w 17"/>
                <a:gd name="T17" fmla="*/ 7 h 65"/>
                <a:gd name="T18" fmla="*/ 2 w 17"/>
                <a:gd name="T19" fmla="*/ 3 h 65"/>
                <a:gd name="T20" fmla="*/ 0 w 17"/>
                <a:gd name="T21" fmla="*/ 0 h 65"/>
                <a:gd name="T22" fmla="*/ 5 w 17"/>
                <a:gd name="T23" fmla="*/ 0 h 65"/>
                <a:gd name="T24" fmla="*/ 10 w 17"/>
                <a:gd name="T25" fmla="*/ 8 h 65"/>
                <a:gd name="T26" fmla="*/ 13 w 17"/>
                <a:gd name="T27" fmla="*/ 17 h 65"/>
                <a:gd name="T28" fmla="*/ 16 w 17"/>
                <a:gd name="T29" fmla="*/ 24 h 65"/>
                <a:gd name="T30" fmla="*/ 17 w 17"/>
                <a:gd name="T31" fmla="*/ 32 h 65"/>
                <a:gd name="T32" fmla="*/ 16 w 17"/>
                <a:gd name="T33" fmla="*/ 41 h 65"/>
                <a:gd name="T34" fmla="*/ 13 w 17"/>
                <a:gd name="T35" fmla="*/ 50 h 65"/>
                <a:gd name="T36" fmla="*/ 8 w 17"/>
                <a:gd name="T37" fmla="*/ 57 h 65"/>
                <a:gd name="T38" fmla="*/ 5 w 17"/>
                <a:gd name="T3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" h="65">
                  <a:moveTo>
                    <a:pt x="5" y="65"/>
                  </a:moveTo>
                  <a:lnTo>
                    <a:pt x="0" y="65"/>
                  </a:lnTo>
                  <a:lnTo>
                    <a:pt x="7" y="48"/>
                  </a:lnTo>
                  <a:lnTo>
                    <a:pt x="10" y="32"/>
                  </a:lnTo>
                  <a:lnTo>
                    <a:pt x="10" y="26"/>
                  </a:lnTo>
                  <a:lnTo>
                    <a:pt x="8" y="19"/>
                  </a:lnTo>
                  <a:lnTo>
                    <a:pt x="7" y="15"/>
                  </a:lnTo>
                  <a:lnTo>
                    <a:pt x="5" y="10"/>
                  </a:lnTo>
                  <a:lnTo>
                    <a:pt x="3" y="7"/>
                  </a:lnTo>
                  <a:lnTo>
                    <a:pt x="2" y="3"/>
                  </a:lnTo>
                  <a:lnTo>
                    <a:pt x="0" y="0"/>
                  </a:lnTo>
                  <a:lnTo>
                    <a:pt x="5" y="0"/>
                  </a:lnTo>
                  <a:lnTo>
                    <a:pt x="10" y="8"/>
                  </a:lnTo>
                  <a:lnTo>
                    <a:pt x="13" y="17"/>
                  </a:lnTo>
                  <a:lnTo>
                    <a:pt x="16" y="24"/>
                  </a:lnTo>
                  <a:lnTo>
                    <a:pt x="17" y="32"/>
                  </a:lnTo>
                  <a:lnTo>
                    <a:pt x="16" y="41"/>
                  </a:lnTo>
                  <a:lnTo>
                    <a:pt x="13" y="50"/>
                  </a:lnTo>
                  <a:lnTo>
                    <a:pt x="8" y="57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123"/>
            <p:cNvSpPr>
              <a:spLocks/>
            </p:cNvSpPr>
            <p:nvPr/>
          </p:nvSpPr>
          <p:spPr bwMode="auto">
            <a:xfrm>
              <a:off x="617" y="4028"/>
              <a:ext cx="45" cy="62"/>
            </a:xfrm>
            <a:custGeom>
              <a:avLst/>
              <a:gdLst>
                <a:gd name="T0" fmla="*/ 7 w 45"/>
                <a:gd name="T1" fmla="*/ 41 h 62"/>
                <a:gd name="T2" fmla="*/ 10 w 45"/>
                <a:gd name="T3" fmla="*/ 48 h 62"/>
                <a:gd name="T4" fmla="*/ 15 w 45"/>
                <a:gd name="T5" fmla="*/ 53 h 62"/>
                <a:gd name="T6" fmla="*/ 23 w 45"/>
                <a:gd name="T7" fmla="*/ 55 h 62"/>
                <a:gd name="T8" fmla="*/ 32 w 45"/>
                <a:gd name="T9" fmla="*/ 53 h 62"/>
                <a:gd name="T10" fmla="*/ 37 w 45"/>
                <a:gd name="T11" fmla="*/ 49 h 62"/>
                <a:gd name="T12" fmla="*/ 38 w 45"/>
                <a:gd name="T13" fmla="*/ 44 h 62"/>
                <a:gd name="T14" fmla="*/ 37 w 45"/>
                <a:gd name="T15" fmla="*/ 40 h 62"/>
                <a:gd name="T16" fmla="*/ 32 w 45"/>
                <a:gd name="T17" fmla="*/ 37 h 62"/>
                <a:gd name="T18" fmla="*/ 26 w 45"/>
                <a:gd name="T19" fmla="*/ 35 h 62"/>
                <a:gd name="T20" fmla="*/ 15 w 45"/>
                <a:gd name="T21" fmla="*/ 32 h 62"/>
                <a:gd name="T22" fmla="*/ 6 w 45"/>
                <a:gd name="T23" fmla="*/ 27 h 62"/>
                <a:gd name="T24" fmla="*/ 2 w 45"/>
                <a:gd name="T25" fmla="*/ 21 h 62"/>
                <a:gd name="T26" fmla="*/ 2 w 45"/>
                <a:gd name="T27" fmla="*/ 13 h 62"/>
                <a:gd name="T28" fmla="*/ 7 w 45"/>
                <a:gd name="T29" fmla="*/ 5 h 62"/>
                <a:gd name="T30" fmla="*/ 17 w 45"/>
                <a:gd name="T31" fmla="*/ 2 h 62"/>
                <a:gd name="T32" fmla="*/ 28 w 45"/>
                <a:gd name="T33" fmla="*/ 2 h 62"/>
                <a:gd name="T34" fmla="*/ 38 w 45"/>
                <a:gd name="T35" fmla="*/ 5 h 62"/>
                <a:gd name="T36" fmla="*/ 43 w 45"/>
                <a:gd name="T37" fmla="*/ 14 h 62"/>
                <a:gd name="T38" fmla="*/ 37 w 45"/>
                <a:gd name="T39" fmla="*/ 19 h 62"/>
                <a:gd name="T40" fmla="*/ 34 w 45"/>
                <a:gd name="T41" fmla="*/ 13 h 62"/>
                <a:gd name="T42" fmla="*/ 29 w 45"/>
                <a:gd name="T43" fmla="*/ 9 h 62"/>
                <a:gd name="T44" fmla="*/ 22 w 45"/>
                <a:gd name="T45" fmla="*/ 8 h 62"/>
                <a:gd name="T46" fmla="*/ 15 w 45"/>
                <a:gd name="T47" fmla="*/ 9 h 62"/>
                <a:gd name="T48" fmla="*/ 11 w 45"/>
                <a:gd name="T49" fmla="*/ 14 h 62"/>
                <a:gd name="T50" fmla="*/ 10 w 45"/>
                <a:gd name="T51" fmla="*/ 20 h 62"/>
                <a:gd name="T52" fmla="*/ 13 w 45"/>
                <a:gd name="T53" fmla="*/ 24 h 62"/>
                <a:gd name="T54" fmla="*/ 23 w 45"/>
                <a:gd name="T55" fmla="*/ 26 h 62"/>
                <a:gd name="T56" fmla="*/ 33 w 45"/>
                <a:gd name="T57" fmla="*/ 29 h 62"/>
                <a:gd name="T58" fmla="*/ 40 w 45"/>
                <a:gd name="T59" fmla="*/ 32 h 62"/>
                <a:gd name="T60" fmla="*/ 45 w 45"/>
                <a:gd name="T61" fmla="*/ 40 h 62"/>
                <a:gd name="T62" fmla="*/ 45 w 45"/>
                <a:gd name="T63" fmla="*/ 49 h 62"/>
                <a:gd name="T64" fmla="*/ 39 w 45"/>
                <a:gd name="T65" fmla="*/ 57 h 62"/>
                <a:gd name="T66" fmla="*/ 31 w 45"/>
                <a:gd name="T67" fmla="*/ 62 h 62"/>
                <a:gd name="T68" fmla="*/ 20 w 45"/>
                <a:gd name="T69" fmla="*/ 62 h 62"/>
                <a:gd name="T70" fmla="*/ 11 w 45"/>
                <a:gd name="T71" fmla="*/ 59 h 62"/>
                <a:gd name="T72" fmla="*/ 2 w 45"/>
                <a:gd name="T73" fmla="*/ 52 h 62"/>
                <a:gd name="T74" fmla="*/ 0 w 45"/>
                <a:gd name="T75" fmla="*/ 4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62">
                  <a:moveTo>
                    <a:pt x="0" y="41"/>
                  </a:moveTo>
                  <a:lnTo>
                    <a:pt x="7" y="41"/>
                  </a:lnTo>
                  <a:lnTo>
                    <a:pt x="7" y="44"/>
                  </a:lnTo>
                  <a:lnTo>
                    <a:pt x="10" y="48"/>
                  </a:lnTo>
                  <a:lnTo>
                    <a:pt x="12" y="51"/>
                  </a:lnTo>
                  <a:lnTo>
                    <a:pt x="15" y="53"/>
                  </a:lnTo>
                  <a:lnTo>
                    <a:pt x="20" y="54"/>
                  </a:lnTo>
                  <a:lnTo>
                    <a:pt x="23" y="55"/>
                  </a:lnTo>
                  <a:lnTo>
                    <a:pt x="28" y="54"/>
                  </a:lnTo>
                  <a:lnTo>
                    <a:pt x="32" y="53"/>
                  </a:lnTo>
                  <a:lnTo>
                    <a:pt x="34" y="52"/>
                  </a:lnTo>
                  <a:lnTo>
                    <a:pt x="37" y="49"/>
                  </a:lnTo>
                  <a:lnTo>
                    <a:pt x="38" y="47"/>
                  </a:lnTo>
                  <a:lnTo>
                    <a:pt x="38" y="44"/>
                  </a:lnTo>
                  <a:lnTo>
                    <a:pt x="38" y="42"/>
                  </a:lnTo>
                  <a:lnTo>
                    <a:pt x="37" y="40"/>
                  </a:lnTo>
                  <a:lnTo>
                    <a:pt x="34" y="38"/>
                  </a:lnTo>
                  <a:lnTo>
                    <a:pt x="32" y="37"/>
                  </a:lnTo>
                  <a:lnTo>
                    <a:pt x="29" y="36"/>
                  </a:lnTo>
                  <a:lnTo>
                    <a:pt x="26" y="35"/>
                  </a:lnTo>
                  <a:lnTo>
                    <a:pt x="21" y="33"/>
                  </a:lnTo>
                  <a:lnTo>
                    <a:pt x="15" y="32"/>
                  </a:lnTo>
                  <a:lnTo>
                    <a:pt x="10" y="30"/>
                  </a:lnTo>
                  <a:lnTo>
                    <a:pt x="6" y="27"/>
                  </a:lnTo>
                  <a:lnTo>
                    <a:pt x="4" y="25"/>
                  </a:lnTo>
                  <a:lnTo>
                    <a:pt x="2" y="21"/>
                  </a:lnTo>
                  <a:lnTo>
                    <a:pt x="2" y="17"/>
                  </a:lnTo>
                  <a:lnTo>
                    <a:pt x="2" y="13"/>
                  </a:lnTo>
                  <a:lnTo>
                    <a:pt x="5" y="9"/>
                  </a:lnTo>
                  <a:lnTo>
                    <a:pt x="7" y="5"/>
                  </a:lnTo>
                  <a:lnTo>
                    <a:pt x="12" y="3"/>
                  </a:lnTo>
                  <a:lnTo>
                    <a:pt x="17" y="2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3" y="3"/>
                  </a:lnTo>
                  <a:lnTo>
                    <a:pt x="38" y="5"/>
                  </a:lnTo>
                  <a:lnTo>
                    <a:pt x="42" y="9"/>
                  </a:lnTo>
                  <a:lnTo>
                    <a:pt x="43" y="14"/>
                  </a:lnTo>
                  <a:lnTo>
                    <a:pt x="44" y="19"/>
                  </a:lnTo>
                  <a:lnTo>
                    <a:pt x="37" y="19"/>
                  </a:lnTo>
                  <a:lnTo>
                    <a:pt x="35" y="15"/>
                  </a:lnTo>
                  <a:lnTo>
                    <a:pt x="34" y="13"/>
                  </a:lnTo>
                  <a:lnTo>
                    <a:pt x="32" y="10"/>
                  </a:lnTo>
                  <a:lnTo>
                    <a:pt x="29" y="9"/>
                  </a:lnTo>
                  <a:lnTo>
                    <a:pt x="27" y="8"/>
                  </a:lnTo>
                  <a:lnTo>
                    <a:pt x="22" y="8"/>
                  </a:lnTo>
                  <a:lnTo>
                    <a:pt x="18" y="8"/>
                  </a:lnTo>
                  <a:lnTo>
                    <a:pt x="15" y="9"/>
                  </a:lnTo>
                  <a:lnTo>
                    <a:pt x="12" y="10"/>
                  </a:lnTo>
                  <a:lnTo>
                    <a:pt x="11" y="14"/>
                  </a:lnTo>
                  <a:lnTo>
                    <a:pt x="10" y="16"/>
                  </a:lnTo>
                  <a:lnTo>
                    <a:pt x="10" y="20"/>
                  </a:lnTo>
                  <a:lnTo>
                    <a:pt x="12" y="22"/>
                  </a:lnTo>
                  <a:lnTo>
                    <a:pt x="13" y="24"/>
                  </a:lnTo>
                  <a:lnTo>
                    <a:pt x="18" y="25"/>
                  </a:lnTo>
                  <a:lnTo>
                    <a:pt x="23" y="26"/>
                  </a:lnTo>
                  <a:lnTo>
                    <a:pt x="28" y="27"/>
                  </a:lnTo>
                  <a:lnTo>
                    <a:pt x="33" y="29"/>
                  </a:lnTo>
                  <a:lnTo>
                    <a:pt x="35" y="30"/>
                  </a:lnTo>
                  <a:lnTo>
                    <a:pt x="40" y="32"/>
                  </a:lnTo>
                  <a:lnTo>
                    <a:pt x="43" y="36"/>
                  </a:lnTo>
                  <a:lnTo>
                    <a:pt x="45" y="40"/>
                  </a:lnTo>
                  <a:lnTo>
                    <a:pt x="45" y="44"/>
                  </a:lnTo>
                  <a:lnTo>
                    <a:pt x="45" y="49"/>
                  </a:lnTo>
                  <a:lnTo>
                    <a:pt x="43" y="53"/>
                  </a:lnTo>
                  <a:lnTo>
                    <a:pt x="39" y="57"/>
                  </a:lnTo>
                  <a:lnTo>
                    <a:pt x="35" y="59"/>
                  </a:lnTo>
                  <a:lnTo>
                    <a:pt x="31" y="62"/>
                  </a:lnTo>
                  <a:lnTo>
                    <a:pt x="24" y="62"/>
                  </a:lnTo>
                  <a:lnTo>
                    <a:pt x="20" y="62"/>
                  </a:lnTo>
                  <a:lnTo>
                    <a:pt x="15" y="60"/>
                  </a:lnTo>
                  <a:lnTo>
                    <a:pt x="11" y="59"/>
                  </a:lnTo>
                  <a:lnTo>
                    <a:pt x="6" y="57"/>
                  </a:lnTo>
                  <a:lnTo>
                    <a:pt x="2" y="52"/>
                  </a:lnTo>
                  <a:lnTo>
                    <a:pt x="0" y="47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124"/>
            <p:cNvSpPr>
              <a:spLocks noEditPoints="1"/>
            </p:cNvSpPr>
            <p:nvPr/>
          </p:nvSpPr>
          <p:spPr bwMode="auto">
            <a:xfrm>
              <a:off x="671" y="4028"/>
              <a:ext cx="56" cy="62"/>
            </a:xfrm>
            <a:custGeom>
              <a:avLst/>
              <a:gdLst>
                <a:gd name="T0" fmla="*/ 0 w 56"/>
                <a:gd name="T1" fmla="*/ 32 h 62"/>
                <a:gd name="T2" fmla="*/ 2 w 56"/>
                <a:gd name="T3" fmla="*/ 19 h 62"/>
                <a:gd name="T4" fmla="*/ 8 w 56"/>
                <a:gd name="T5" fmla="*/ 9 h 62"/>
                <a:gd name="T6" fmla="*/ 17 w 56"/>
                <a:gd name="T7" fmla="*/ 3 h 62"/>
                <a:gd name="T8" fmla="*/ 28 w 56"/>
                <a:gd name="T9" fmla="*/ 0 h 62"/>
                <a:gd name="T10" fmla="*/ 33 w 56"/>
                <a:gd name="T11" fmla="*/ 2 h 62"/>
                <a:gd name="T12" fmla="*/ 38 w 56"/>
                <a:gd name="T13" fmla="*/ 3 h 62"/>
                <a:gd name="T14" fmla="*/ 43 w 56"/>
                <a:gd name="T15" fmla="*/ 5 h 62"/>
                <a:gd name="T16" fmla="*/ 46 w 56"/>
                <a:gd name="T17" fmla="*/ 8 h 62"/>
                <a:gd name="T18" fmla="*/ 50 w 56"/>
                <a:gd name="T19" fmla="*/ 11 h 62"/>
                <a:gd name="T20" fmla="*/ 53 w 56"/>
                <a:gd name="T21" fmla="*/ 16 h 62"/>
                <a:gd name="T22" fmla="*/ 55 w 56"/>
                <a:gd name="T23" fmla="*/ 20 h 62"/>
                <a:gd name="T24" fmla="*/ 55 w 56"/>
                <a:gd name="T25" fmla="*/ 26 h 62"/>
                <a:gd name="T26" fmla="*/ 56 w 56"/>
                <a:gd name="T27" fmla="*/ 31 h 62"/>
                <a:gd name="T28" fmla="*/ 55 w 56"/>
                <a:gd name="T29" fmla="*/ 37 h 62"/>
                <a:gd name="T30" fmla="*/ 55 w 56"/>
                <a:gd name="T31" fmla="*/ 42 h 62"/>
                <a:gd name="T32" fmla="*/ 53 w 56"/>
                <a:gd name="T33" fmla="*/ 47 h 62"/>
                <a:gd name="T34" fmla="*/ 50 w 56"/>
                <a:gd name="T35" fmla="*/ 52 h 62"/>
                <a:gd name="T36" fmla="*/ 46 w 56"/>
                <a:gd name="T37" fmla="*/ 55 h 62"/>
                <a:gd name="T38" fmla="*/ 43 w 56"/>
                <a:gd name="T39" fmla="*/ 58 h 62"/>
                <a:gd name="T40" fmla="*/ 35 w 56"/>
                <a:gd name="T41" fmla="*/ 60 h 62"/>
                <a:gd name="T42" fmla="*/ 28 w 56"/>
                <a:gd name="T43" fmla="*/ 62 h 62"/>
                <a:gd name="T44" fmla="*/ 23 w 56"/>
                <a:gd name="T45" fmla="*/ 62 h 62"/>
                <a:gd name="T46" fmla="*/ 18 w 56"/>
                <a:gd name="T47" fmla="*/ 60 h 62"/>
                <a:gd name="T48" fmla="*/ 13 w 56"/>
                <a:gd name="T49" fmla="*/ 58 h 62"/>
                <a:gd name="T50" fmla="*/ 10 w 56"/>
                <a:gd name="T51" fmla="*/ 54 h 62"/>
                <a:gd name="T52" fmla="*/ 6 w 56"/>
                <a:gd name="T53" fmla="*/ 51 h 62"/>
                <a:gd name="T54" fmla="*/ 4 w 56"/>
                <a:gd name="T55" fmla="*/ 47 h 62"/>
                <a:gd name="T56" fmla="*/ 1 w 56"/>
                <a:gd name="T57" fmla="*/ 40 h 62"/>
                <a:gd name="T58" fmla="*/ 0 w 56"/>
                <a:gd name="T59" fmla="*/ 32 h 62"/>
                <a:gd name="T60" fmla="*/ 8 w 56"/>
                <a:gd name="T61" fmla="*/ 32 h 62"/>
                <a:gd name="T62" fmla="*/ 8 w 56"/>
                <a:gd name="T63" fmla="*/ 38 h 62"/>
                <a:gd name="T64" fmla="*/ 11 w 56"/>
                <a:gd name="T65" fmla="*/ 44 h 62"/>
                <a:gd name="T66" fmla="*/ 13 w 56"/>
                <a:gd name="T67" fmla="*/ 49 h 62"/>
                <a:gd name="T68" fmla="*/ 18 w 56"/>
                <a:gd name="T69" fmla="*/ 52 h 62"/>
                <a:gd name="T70" fmla="*/ 23 w 56"/>
                <a:gd name="T71" fmla="*/ 54 h 62"/>
                <a:gd name="T72" fmla="*/ 28 w 56"/>
                <a:gd name="T73" fmla="*/ 55 h 62"/>
                <a:gd name="T74" fmla="*/ 34 w 56"/>
                <a:gd name="T75" fmla="*/ 54 h 62"/>
                <a:gd name="T76" fmla="*/ 38 w 56"/>
                <a:gd name="T77" fmla="*/ 52 h 62"/>
                <a:gd name="T78" fmla="*/ 43 w 56"/>
                <a:gd name="T79" fmla="*/ 49 h 62"/>
                <a:gd name="T80" fmla="*/ 45 w 56"/>
                <a:gd name="T81" fmla="*/ 44 h 62"/>
                <a:gd name="T82" fmla="*/ 48 w 56"/>
                <a:gd name="T83" fmla="*/ 38 h 62"/>
                <a:gd name="T84" fmla="*/ 49 w 56"/>
                <a:gd name="T85" fmla="*/ 31 h 62"/>
                <a:gd name="T86" fmla="*/ 48 w 56"/>
                <a:gd name="T87" fmla="*/ 25 h 62"/>
                <a:gd name="T88" fmla="*/ 46 w 56"/>
                <a:gd name="T89" fmla="*/ 19 h 62"/>
                <a:gd name="T90" fmla="*/ 43 w 56"/>
                <a:gd name="T91" fmla="*/ 14 h 62"/>
                <a:gd name="T92" fmla="*/ 39 w 56"/>
                <a:gd name="T93" fmla="*/ 10 h 62"/>
                <a:gd name="T94" fmla="*/ 34 w 56"/>
                <a:gd name="T95" fmla="*/ 9 h 62"/>
                <a:gd name="T96" fmla="*/ 28 w 56"/>
                <a:gd name="T97" fmla="*/ 8 h 62"/>
                <a:gd name="T98" fmla="*/ 23 w 56"/>
                <a:gd name="T99" fmla="*/ 9 h 62"/>
                <a:gd name="T100" fmla="*/ 18 w 56"/>
                <a:gd name="T101" fmla="*/ 10 h 62"/>
                <a:gd name="T102" fmla="*/ 13 w 56"/>
                <a:gd name="T103" fmla="*/ 14 h 62"/>
                <a:gd name="T104" fmla="*/ 11 w 56"/>
                <a:gd name="T105" fmla="*/ 16 h 62"/>
                <a:gd name="T106" fmla="*/ 10 w 56"/>
                <a:gd name="T107" fmla="*/ 21 h 62"/>
                <a:gd name="T108" fmla="*/ 8 w 56"/>
                <a:gd name="T109" fmla="*/ 26 h 62"/>
                <a:gd name="T110" fmla="*/ 8 w 56"/>
                <a:gd name="T111" fmla="*/ 3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6" h="62">
                  <a:moveTo>
                    <a:pt x="0" y="32"/>
                  </a:moveTo>
                  <a:lnTo>
                    <a:pt x="2" y="19"/>
                  </a:lnTo>
                  <a:lnTo>
                    <a:pt x="8" y="9"/>
                  </a:lnTo>
                  <a:lnTo>
                    <a:pt x="17" y="3"/>
                  </a:lnTo>
                  <a:lnTo>
                    <a:pt x="28" y="0"/>
                  </a:lnTo>
                  <a:lnTo>
                    <a:pt x="33" y="2"/>
                  </a:lnTo>
                  <a:lnTo>
                    <a:pt x="38" y="3"/>
                  </a:lnTo>
                  <a:lnTo>
                    <a:pt x="43" y="5"/>
                  </a:lnTo>
                  <a:lnTo>
                    <a:pt x="46" y="8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31"/>
                  </a:lnTo>
                  <a:lnTo>
                    <a:pt x="55" y="37"/>
                  </a:lnTo>
                  <a:lnTo>
                    <a:pt x="55" y="42"/>
                  </a:lnTo>
                  <a:lnTo>
                    <a:pt x="53" y="47"/>
                  </a:lnTo>
                  <a:lnTo>
                    <a:pt x="50" y="52"/>
                  </a:lnTo>
                  <a:lnTo>
                    <a:pt x="46" y="55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8" y="62"/>
                  </a:lnTo>
                  <a:lnTo>
                    <a:pt x="23" y="62"/>
                  </a:lnTo>
                  <a:lnTo>
                    <a:pt x="18" y="60"/>
                  </a:lnTo>
                  <a:lnTo>
                    <a:pt x="13" y="58"/>
                  </a:lnTo>
                  <a:lnTo>
                    <a:pt x="10" y="54"/>
                  </a:lnTo>
                  <a:lnTo>
                    <a:pt x="6" y="51"/>
                  </a:lnTo>
                  <a:lnTo>
                    <a:pt x="4" y="47"/>
                  </a:lnTo>
                  <a:lnTo>
                    <a:pt x="1" y="40"/>
                  </a:lnTo>
                  <a:lnTo>
                    <a:pt x="0" y="32"/>
                  </a:lnTo>
                  <a:close/>
                  <a:moveTo>
                    <a:pt x="8" y="32"/>
                  </a:moveTo>
                  <a:lnTo>
                    <a:pt x="8" y="38"/>
                  </a:lnTo>
                  <a:lnTo>
                    <a:pt x="11" y="44"/>
                  </a:lnTo>
                  <a:lnTo>
                    <a:pt x="13" y="49"/>
                  </a:lnTo>
                  <a:lnTo>
                    <a:pt x="18" y="52"/>
                  </a:lnTo>
                  <a:lnTo>
                    <a:pt x="23" y="54"/>
                  </a:lnTo>
                  <a:lnTo>
                    <a:pt x="28" y="55"/>
                  </a:lnTo>
                  <a:lnTo>
                    <a:pt x="34" y="54"/>
                  </a:lnTo>
                  <a:lnTo>
                    <a:pt x="38" y="52"/>
                  </a:lnTo>
                  <a:lnTo>
                    <a:pt x="43" y="49"/>
                  </a:lnTo>
                  <a:lnTo>
                    <a:pt x="45" y="44"/>
                  </a:lnTo>
                  <a:lnTo>
                    <a:pt x="48" y="38"/>
                  </a:lnTo>
                  <a:lnTo>
                    <a:pt x="49" y="31"/>
                  </a:lnTo>
                  <a:lnTo>
                    <a:pt x="48" y="25"/>
                  </a:lnTo>
                  <a:lnTo>
                    <a:pt x="46" y="19"/>
                  </a:lnTo>
                  <a:lnTo>
                    <a:pt x="43" y="14"/>
                  </a:lnTo>
                  <a:lnTo>
                    <a:pt x="39" y="10"/>
                  </a:lnTo>
                  <a:lnTo>
                    <a:pt x="34" y="9"/>
                  </a:lnTo>
                  <a:lnTo>
                    <a:pt x="28" y="8"/>
                  </a:lnTo>
                  <a:lnTo>
                    <a:pt x="23" y="9"/>
                  </a:lnTo>
                  <a:lnTo>
                    <a:pt x="18" y="10"/>
                  </a:lnTo>
                  <a:lnTo>
                    <a:pt x="13" y="14"/>
                  </a:lnTo>
                  <a:lnTo>
                    <a:pt x="11" y="16"/>
                  </a:lnTo>
                  <a:lnTo>
                    <a:pt x="10" y="21"/>
                  </a:lnTo>
                  <a:lnTo>
                    <a:pt x="8" y="26"/>
                  </a:lnTo>
                  <a:lnTo>
                    <a:pt x="8" y="3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Rectangle 125"/>
            <p:cNvSpPr>
              <a:spLocks noChangeArrowheads="1"/>
            </p:cNvSpPr>
            <p:nvPr/>
          </p:nvSpPr>
          <p:spPr bwMode="auto">
            <a:xfrm>
              <a:off x="740" y="4030"/>
              <a:ext cx="7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126"/>
            <p:cNvSpPr>
              <a:spLocks/>
            </p:cNvSpPr>
            <p:nvPr/>
          </p:nvSpPr>
          <p:spPr bwMode="auto">
            <a:xfrm>
              <a:off x="778" y="4030"/>
              <a:ext cx="23" cy="58"/>
            </a:xfrm>
            <a:custGeom>
              <a:avLst/>
              <a:gdLst>
                <a:gd name="T0" fmla="*/ 0 w 23"/>
                <a:gd name="T1" fmla="*/ 58 h 58"/>
                <a:gd name="T2" fmla="*/ 17 w 23"/>
                <a:gd name="T3" fmla="*/ 0 h 58"/>
                <a:gd name="T4" fmla="*/ 23 w 23"/>
                <a:gd name="T5" fmla="*/ 0 h 58"/>
                <a:gd name="T6" fmla="*/ 6 w 23"/>
                <a:gd name="T7" fmla="*/ 58 h 58"/>
                <a:gd name="T8" fmla="*/ 0 w 23"/>
                <a:gd name="T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58">
                  <a:moveTo>
                    <a:pt x="0" y="58"/>
                  </a:moveTo>
                  <a:lnTo>
                    <a:pt x="17" y="0"/>
                  </a:lnTo>
                  <a:lnTo>
                    <a:pt x="23" y="0"/>
                  </a:lnTo>
                  <a:lnTo>
                    <a:pt x="6" y="58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127"/>
            <p:cNvSpPr>
              <a:spLocks/>
            </p:cNvSpPr>
            <p:nvPr/>
          </p:nvSpPr>
          <p:spPr bwMode="auto">
            <a:xfrm>
              <a:off x="830" y="4030"/>
              <a:ext cx="55" cy="58"/>
            </a:xfrm>
            <a:custGeom>
              <a:avLst/>
              <a:gdLst>
                <a:gd name="T0" fmla="*/ 0 w 55"/>
                <a:gd name="T1" fmla="*/ 58 h 58"/>
                <a:gd name="T2" fmla="*/ 0 w 55"/>
                <a:gd name="T3" fmla="*/ 0 h 58"/>
                <a:gd name="T4" fmla="*/ 12 w 55"/>
                <a:gd name="T5" fmla="*/ 0 h 58"/>
                <a:gd name="T6" fmla="*/ 25 w 55"/>
                <a:gd name="T7" fmla="*/ 41 h 58"/>
                <a:gd name="T8" fmla="*/ 27 w 55"/>
                <a:gd name="T9" fmla="*/ 46 h 58"/>
                <a:gd name="T10" fmla="*/ 28 w 55"/>
                <a:gd name="T11" fmla="*/ 50 h 58"/>
                <a:gd name="T12" fmla="*/ 30 w 55"/>
                <a:gd name="T13" fmla="*/ 46 h 58"/>
                <a:gd name="T14" fmla="*/ 31 w 55"/>
                <a:gd name="T15" fmla="*/ 41 h 58"/>
                <a:gd name="T16" fmla="*/ 43 w 55"/>
                <a:gd name="T17" fmla="*/ 0 h 58"/>
                <a:gd name="T18" fmla="*/ 55 w 55"/>
                <a:gd name="T19" fmla="*/ 0 h 58"/>
                <a:gd name="T20" fmla="*/ 55 w 55"/>
                <a:gd name="T21" fmla="*/ 58 h 58"/>
                <a:gd name="T22" fmla="*/ 48 w 55"/>
                <a:gd name="T23" fmla="*/ 58 h 58"/>
                <a:gd name="T24" fmla="*/ 48 w 55"/>
                <a:gd name="T25" fmla="*/ 8 h 58"/>
                <a:gd name="T26" fmla="*/ 32 w 55"/>
                <a:gd name="T27" fmla="*/ 58 h 58"/>
                <a:gd name="T28" fmla="*/ 24 w 55"/>
                <a:gd name="T29" fmla="*/ 58 h 58"/>
                <a:gd name="T30" fmla="*/ 8 w 55"/>
                <a:gd name="T31" fmla="*/ 8 h 58"/>
                <a:gd name="T32" fmla="*/ 8 w 55"/>
                <a:gd name="T33" fmla="*/ 58 h 58"/>
                <a:gd name="T34" fmla="*/ 0 w 55"/>
                <a:gd name="T3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" h="58">
                  <a:moveTo>
                    <a:pt x="0" y="58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25" y="41"/>
                  </a:lnTo>
                  <a:lnTo>
                    <a:pt x="27" y="46"/>
                  </a:lnTo>
                  <a:lnTo>
                    <a:pt x="28" y="50"/>
                  </a:lnTo>
                  <a:lnTo>
                    <a:pt x="30" y="46"/>
                  </a:lnTo>
                  <a:lnTo>
                    <a:pt x="31" y="41"/>
                  </a:lnTo>
                  <a:lnTo>
                    <a:pt x="43" y="0"/>
                  </a:lnTo>
                  <a:lnTo>
                    <a:pt x="55" y="0"/>
                  </a:lnTo>
                  <a:lnTo>
                    <a:pt x="55" y="58"/>
                  </a:lnTo>
                  <a:lnTo>
                    <a:pt x="48" y="58"/>
                  </a:lnTo>
                  <a:lnTo>
                    <a:pt x="48" y="8"/>
                  </a:lnTo>
                  <a:lnTo>
                    <a:pt x="32" y="58"/>
                  </a:lnTo>
                  <a:lnTo>
                    <a:pt x="24" y="58"/>
                  </a:lnTo>
                  <a:lnTo>
                    <a:pt x="8" y="8"/>
                  </a:lnTo>
                  <a:lnTo>
                    <a:pt x="8" y="58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128"/>
            <p:cNvSpPr>
              <a:spLocks noEditPoints="1"/>
            </p:cNvSpPr>
            <p:nvPr/>
          </p:nvSpPr>
          <p:spPr bwMode="auto">
            <a:xfrm>
              <a:off x="899" y="4030"/>
              <a:ext cx="48" cy="58"/>
            </a:xfrm>
            <a:custGeom>
              <a:avLst/>
              <a:gdLst>
                <a:gd name="T0" fmla="*/ 0 w 48"/>
                <a:gd name="T1" fmla="*/ 58 h 58"/>
                <a:gd name="T2" fmla="*/ 0 w 48"/>
                <a:gd name="T3" fmla="*/ 0 h 58"/>
                <a:gd name="T4" fmla="*/ 20 w 48"/>
                <a:gd name="T5" fmla="*/ 0 h 58"/>
                <a:gd name="T6" fmla="*/ 26 w 48"/>
                <a:gd name="T7" fmla="*/ 0 h 58"/>
                <a:gd name="T8" fmla="*/ 31 w 48"/>
                <a:gd name="T9" fmla="*/ 1 h 58"/>
                <a:gd name="T10" fmla="*/ 34 w 48"/>
                <a:gd name="T11" fmla="*/ 2 h 58"/>
                <a:gd name="T12" fmla="*/ 39 w 48"/>
                <a:gd name="T13" fmla="*/ 4 h 58"/>
                <a:gd name="T14" fmla="*/ 43 w 48"/>
                <a:gd name="T15" fmla="*/ 9 h 58"/>
                <a:gd name="T16" fmla="*/ 45 w 48"/>
                <a:gd name="T17" fmla="*/ 15 h 58"/>
                <a:gd name="T18" fmla="*/ 48 w 48"/>
                <a:gd name="T19" fmla="*/ 22 h 58"/>
                <a:gd name="T20" fmla="*/ 48 w 48"/>
                <a:gd name="T21" fmla="*/ 29 h 58"/>
                <a:gd name="T22" fmla="*/ 48 w 48"/>
                <a:gd name="T23" fmla="*/ 35 h 58"/>
                <a:gd name="T24" fmla="*/ 46 w 48"/>
                <a:gd name="T25" fmla="*/ 41 h 58"/>
                <a:gd name="T26" fmla="*/ 44 w 48"/>
                <a:gd name="T27" fmla="*/ 46 h 58"/>
                <a:gd name="T28" fmla="*/ 43 w 48"/>
                <a:gd name="T29" fmla="*/ 50 h 58"/>
                <a:gd name="T30" fmla="*/ 39 w 48"/>
                <a:gd name="T31" fmla="*/ 52 h 58"/>
                <a:gd name="T32" fmla="*/ 37 w 48"/>
                <a:gd name="T33" fmla="*/ 55 h 58"/>
                <a:gd name="T34" fmla="*/ 34 w 48"/>
                <a:gd name="T35" fmla="*/ 57 h 58"/>
                <a:gd name="T36" fmla="*/ 31 w 48"/>
                <a:gd name="T37" fmla="*/ 58 h 58"/>
                <a:gd name="T38" fmla="*/ 26 w 48"/>
                <a:gd name="T39" fmla="*/ 58 h 58"/>
                <a:gd name="T40" fmla="*/ 21 w 48"/>
                <a:gd name="T41" fmla="*/ 58 h 58"/>
                <a:gd name="T42" fmla="*/ 0 w 48"/>
                <a:gd name="T43" fmla="*/ 58 h 58"/>
                <a:gd name="T44" fmla="*/ 7 w 48"/>
                <a:gd name="T45" fmla="*/ 52 h 58"/>
                <a:gd name="T46" fmla="*/ 20 w 48"/>
                <a:gd name="T47" fmla="*/ 52 h 58"/>
                <a:gd name="T48" fmla="*/ 24 w 48"/>
                <a:gd name="T49" fmla="*/ 52 h 58"/>
                <a:gd name="T50" fmla="*/ 29 w 48"/>
                <a:gd name="T51" fmla="*/ 51 h 58"/>
                <a:gd name="T52" fmla="*/ 32 w 48"/>
                <a:gd name="T53" fmla="*/ 50 h 58"/>
                <a:gd name="T54" fmla="*/ 34 w 48"/>
                <a:gd name="T55" fmla="*/ 47 h 58"/>
                <a:gd name="T56" fmla="*/ 37 w 48"/>
                <a:gd name="T57" fmla="*/ 45 h 58"/>
                <a:gd name="T58" fmla="*/ 38 w 48"/>
                <a:gd name="T59" fmla="*/ 40 h 58"/>
                <a:gd name="T60" fmla="*/ 39 w 48"/>
                <a:gd name="T61" fmla="*/ 35 h 58"/>
                <a:gd name="T62" fmla="*/ 40 w 48"/>
                <a:gd name="T63" fmla="*/ 29 h 58"/>
                <a:gd name="T64" fmla="*/ 39 w 48"/>
                <a:gd name="T65" fmla="*/ 23 h 58"/>
                <a:gd name="T66" fmla="*/ 39 w 48"/>
                <a:gd name="T67" fmla="*/ 18 h 58"/>
                <a:gd name="T68" fmla="*/ 37 w 48"/>
                <a:gd name="T69" fmla="*/ 14 h 58"/>
                <a:gd name="T70" fmla="*/ 34 w 48"/>
                <a:gd name="T71" fmla="*/ 11 h 58"/>
                <a:gd name="T72" fmla="*/ 29 w 48"/>
                <a:gd name="T73" fmla="*/ 8 h 58"/>
                <a:gd name="T74" fmla="*/ 27 w 48"/>
                <a:gd name="T75" fmla="*/ 7 h 58"/>
                <a:gd name="T76" fmla="*/ 24 w 48"/>
                <a:gd name="T77" fmla="*/ 7 h 58"/>
                <a:gd name="T78" fmla="*/ 20 w 48"/>
                <a:gd name="T79" fmla="*/ 7 h 58"/>
                <a:gd name="T80" fmla="*/ 7 w 48"/>
                <a:gd name="T81" fmla="*/ 7 h 58"/>
                <a:gd name="T82" fmla="*/ 7 w 48"/>
                <a:gd name="T83" fmla="*/ 5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8" h="58">
                  <a:moveTo>
                    <a:pt x="0" y="58"/>
                  </a:moveTo>
                  <a:lnTo>
                    <a:pt x="0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1" y="1"/>
                  </a:lnTo>
                  <a:lnTo>
                    <a:pt x="34" y="2"/>
                  </a:lnTo>
                  <a:lnTo>
                    <a:pt x="39" y="4"/>
                  </a:lnTo>
                  <a:lnTo>
                    <a:pt x="43" y="9"/>
                  </a:lnTo>
                  <a:lnTo>
                    <a:pt x="45" y="15"/>
                  </a:lnTo>
                  <a:lnTo>
                    <a:pt x="48" y="22"/>
                  </a:lnTo>
                  <a:lnTo>
                    <a:pt x="48" y="29"/>
                  </a:lnTo>
                  <a:lnTo>
                    <a:pt x="48" y="35"/>
                  </a:lnTo>
                  <a:lnTo>
                    <a:pt x="46" y="41"/>
                  </a:lnTo>
                  <a:lnTo>
                    <a:pt x="44" y="46"/>
                  </a:lnTo>
                  <a:lnTo>
                    <a:pt x="43" y="50"/>
                  </a:lnTo>
                  <a:lnTo>
                    <a:pt x="39" y="52"/>
                  </a:lnTo>
                  <a:lnTo>
                    <a:pt x="37" y="55"/>
                  </a:lnTo>
                  <a:lnTo>
                    <a:pt x="34" y="57"/>
                  </a:lnTo>
                  <a:lnTo>
                    <a:pt x="31" y="58"/>
                  </a:lnTo>
                  <a:lnTo>
                    <a:pt x="26" y="58"/>
                  </a:lnTo>
                  <a:lnTo>
                    <a:pt x="21" y="58"/>
                  </a:lnTo>
                  <a:lnTo>
                    <a:pt x="0" y="58"/>
                  </a:lnTo>
                  <a:close/>
                  <a:moveTo>
                    <a:pt x="7" y="52"/>
                  </a:moveTo>
                  <a:lnTo>
                    <a:pt x="20" y="52"/>
                  </a:lnTo>
                  <a:lnTo>
                    <a:pt x="24" y="52"/>
                  </a:lnTo>
                  <a:lnTo>
                    <a:pt x="29" y="51"/>
                  </a:lnTo>
                  <a:lnTo>
                    <a:pt x="32" y="50"/>
                  </a:lnTo>
                  <a:lnTo>
                    <a:pt x="34" y="47"/>
                  </a:lnTo>
                  <a:lnTo>
                    <a:pt x="37" y="45"/>
                  </a:lnTo>
                  <a:lnTo>
                    <a:pt x="38" y="40"/>
                  </a:lnTo>
                  <a:lnTo>
                    <a:pt x="39" y="35"/>
                  </a:lnTo>
                  <a:lnTo>
                    <a:pt x="40" y="29"/>
                  </a:lnTo>
                  <a:lnTo>
                    <a:pt x="39" y="23"/>
                  </a:lnTo>
                  <a:lnTo>
                    <a:pt x="39" y="18"/>
                  </a:lnTo>
                  <a:lnTo>
                    <a:pt x="37" y="14"/>
                  </a:lnTo>
                  <a:lnTo>
                    <a:pt x="34" y="11"/>
                  </a:lnTo>
                  <a:lnTo>
                    <a:pt x="29" y="8"/>
                  </a:lnTo>
                  <a:lnTo>
                    <a:pt x="27" y="7"/>
                  </a:lnTo>
                  <a:lnTo>
                    <a:pt x="24" y="7"/>
                  </a:lnTo>
                  <a:lnTo>
                    <a:pt x="20" y="7"/>
                  </a:lnTo>
                  <a:lnTo>
                    <a:pt x="7" y="7"/>
                  </a:lnTo>
                  <a:lnTo>
                    <a:pt x="7" y="5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Rectangle 129"/>
            <p:cNvSpPr>
              <a:spLocks noChangeArrowheads="1"/>
            </p:cNvSpPr>
            <p:nvPr/>
          </p:nvSpPr>
          <p:spPr bwMode="auto">
            <a:xfrm>
              <a:off x="959" y="4030"/>
              <a:ext cx="7" cy="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130"/>
            <p:cNvSpPr>
              <a:spLocks/>
            </p:cNvSpPr>
            <p:nvPr/>
          </p:nvSpPr>
          <p:spPr bwMode="auto">
            <a:xfrm>
              <a:off x="1816" y="4045"/>
              <a:ext cx="33" cy="45"/>
            </a:xfrm>
            <a:custGeom>
              <a:avLst/>
              <a:gdLst>
                <a:gd name="T0" fmla="*/ 5 w 33"/>
                <a:gd name="T1" fmla="*/ 29 h 45"/>
                <a:gd name="T2" fmla="*/ 7 w 33"/>
                <a:gd name="T3" fmla="*/ 35 h 45"/>
                <a:gd name="T4" fmla="*/ 11 w 33"/>
                <a:gd name="T5" fmla="*/ 38 h 45"/>
                <a:gd name="T6" fmla="*/ 17 w 33"/>
                <a:gd name="T7" fmla="*/ 40 h 45"/>
                <a:gd name="T8" fmla="*/ 22 w 33"/>
                <a:gd name="T9" fmla="*/ 38 h 45"/>
                <a:gd name="T10" fmla="*/ 26 w 33"/>
                <a:gd name="T11" fmla="*/ 36 h 45"/>
                <a:gd name="T12" fmla="*/ 27 w 33"/>
                <a:gd name="T13" fmla="*/ 32 h 45"/>
                <a:gd name="T14" fmla="*/ 26 w 33"/>
                <a:gd name="T15" fmla="*/ 29 h 45"/>
                <a:gd name="T16" fmla="*/ 22 w 33"/>
                <a:gd name="T17" fmla="*/ 26 h 45"/>
                <a:gd name="T18" fmla="*/ 16 w 33"/>
                <a:gd name="T19" fmla="*/ 25 h 45"/>
                <a:gd name="T20" fmla="*/ 7 w 33"/>
                <a:gd name="T21" fmla="*/ 21 h 45"/>
                <a:gd name="T22" fmla="*/ 2 w 33"/>
                <a:gd name="T23" fmla="*/ 18 h 45"/>
                <a:gd name="T24" fmla="*/ 1 w 33"/>
                <a:gd name="T25" fmla="*/ 13 h 45"/>
                <a:gd name="T26" fmla="*/ 4 w 33"/>
                <a:gd name="T27" fmla="*/ 7 h 45"/>
                <a:gd name="T28" fmla="*/ 9 w 33"/>
                <a:gd name="T29" fmla="*/ 3 h 45"/>
                <a:gd name="T30" fmla="*/ 16 w 33"/>
                <a:gd name="T31" fmla="*/ 0 h 45"/>
                <a:gd name="T32" fmla="*/ 24 w 33"/>
                <a:gd name="T33" fmla="*/ 3 h 45"/>
                <a:gd name="T34" fmla="*/ 29 w 33"/>
                <a:gd name="T35" fmla="*/ 7 h 45"/>
                <a:gd name="T36" fmla="*/ 32 w 33"/>
                <a:gd name="T37" fmla="*/ 14 h 45"/>
                <a:gd name="T38" fmla="*/ 26 w 33"/>
                <a:gd name="T39" fmla="*/ 10 h 45"/>
                <a:gd name="T40" fmla="*/ 21 w 33"/>
                <a:gd name="T41" fmla="*/ 7 h 45"/>
                <a:gd name="T42" fmla="*/ 12 w 33"/>
                <a:gd name="T43" fmla="*/ 7 h 45"/>
                <a:gd name="T44" fmla="*/ 7 w 33"/>
                <a:gd name="T45" fmla="*/ 10 h 45"/>
                <a:gd name="T46" fmla="*/ 7 w 33"/>
                <a:gd name="T47" fmla="*/ 14 h 45"/>
                <a:gd name="T48" fmla="*/ 10 w 33"/>
                <a:gd name="T49" fmla="*/ 16 h 45"/>
                <a:gd name="T50" fmla="*/ 17 w 33"/>
                <a:gd name="T51" fmla="*/ 19 h 45"/>
                <a:gd name="T52" fmla="*/ 26 w 33"/>
                <a:gd name="T53" fmla="*/ 21 h 45"/>
                <a:gd name="T54" fmla="*/ 31 w 33"/>
                <a:gd name="T55" fmla="*/ 26 h 45"/>
                <a:gd name="T56" fmla="*/ 33 w 33"/>
                <a:gd name="T57" fmla="*/ 32 h 45"/>
                <a:gd name="T58" fmla="*/ 31 w 33"/>
                <a:gd name="T59" fmla="*/ 38 h 45"/>
                <a:gd name="T60" fmla="*/ 26 w 33"/>
                <a:gd name="T61" fmla="*/ 43 h 45"/>
                <a:gd name="T62" fmla="*/ 17 w 33"/>
                <a:gd name="T63" fmla="*/ 45 h 45"/>
                <a:gd name="T64" fmla="*/ 9 w 33"/>
                <a:gd name="T65" fmla="*/ 43 h 45"/>
                <a:gd name="T66" fmla="*/ 2 w 33"/>
                <a:gd name="T67" fmla="*/ 37 h 45"/>
                <a:gd name="T68" fmla="*/ 0 w 33"/>
                <a:gd name="T69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" h="45">
                  <a:moveTo>
                    <a:pt x="0" y="29"/>
                  </a:moveTo>
                  <a:lnTo>
                    <a:pt x="5" y="29"/>
                  </a:lnTo>
                  <a:lnTo>
                    <a:pt x="6" y="32"/>
                  </a:lnTo>
                  <a:lnTo>
                    <a:pt x="7" y="35"/>
                  </a:lnTo>
                  <a:lnTo>
                    <a:pt x="9" y="37"/>
                  </a:lnTo>
                  <a:lnTo>
                    <a:pt x="11" y="38"/>
                  </a:lnTo>
                  <a:lnTo>
                    <a:pt x="13" y="40"/>
                  </a:lnTo>
                  <a:lnTo>
                    <a:pt x="17" y="40"/>
                  </a:lnTo>
                  <a:lnTo>
                    <a:pt x="20" y="40"/>
                  </a:lnTo>
                  <a:lnTo>
                    <a:pt x="22" y="38"/>
                  </a:lnTo>
                  <a:lnTo>
                    <a:pt x="24" y="37"/>
                  </a:lnTo>
                  <a:lnTo>
                    <a:pt x="26" y="36"/>
                  </a:lnTo>
                  <a:lnTo>
                    <a:pt x="27" y="34"/>
                  </a:lnTo>
                  <a:lnTo>
                    <a:pt x="27" y="32"/>
                  </a:lnTo>
                  <a:lnTo>
                    <a:pt x="27" y="30"/>
                  </a:lnTo>
                  <a:lnTo>
                    <a:pt x="26" y="29"/>
                  </a:lnTo>
                  <a:lnTo>
                    <a:pt x="24" y="27"/>
                  </a:lnTo>
                  <a:lnTo>
                    <a:pt x="22" y="26"/>
                  </a:lnTo>
                  <a:lnTo>
                    <a:pt x="20" y="26"/>
                  </a:lnTo>
                  <a:lnTo>
                    <a:pt x="16" y="25"/>
                  </a:lnTo>
                  <a:lnTo>
                    <a:pt x="11" y="23"/>
                  </a:lnTo>
                  <a:lnTo>
                    <a:pt x="7" y="21"/>
                  </a:lnTo>
                  <a:lnTo>
                    <a:pt x="5" y="20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1" y="13"/>
                  </a:lnTo>
                  <a:lnTo>
                    <a:pt x="2" y="9"/>
                  </a:lnTo>
                  <a:lnTo>
                    <a:pt x="4" y="7"/>
                  </a:lnTo>
                  <a:lnTo>
                    <a:pt x="6" y="4"/>
                  </a:lnTo>
                  <a:lnTo>
                    <a:pt x="9" y="3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1" y="2"/>
                  </a:lnTo>
                  <a:lnTo>
                    <a:pt x="24" y="3"/>
                  </a:lnTo>
                  <a:lnTo>
                    <a:pt x="27" y="4"/>
                  </a:lnTo>
                  <a:lnTo>
                    <a:pt x="29" y="7"/>
                  </a:lnTo>
                  <a:lnTo>
                    <a:pt x="31" y="10"/>
                  </a:lnTo>
                  <a:lnTo>
                    <a:pt x="32" y="14"/>
                  </a:lnTo>
                  <a:lnTo>
                    <a:pt x="26" y="14"/>
                  </a:lnTo>
                  <a:lnTo>
                    <a:pt x="26" y="10"/>
                  </a:lnTo>
                  <a:lnTo>
                    <a:pt x="23" y="8"/>
                  </a:lnTo>
                  <a:lnTo>
                    <a:pt x="21" y="7"/>
                  </a:lnTo>
                  <a:lnTo>
                    <a:pt x="16" y="5"/>
                  </a:lnTo>
                  <a:lnTo>
                    <a:pt x="12" y="7"/>
                  </a:lnTo>
                  <a:lnTo>
                    <a:pt x="10" y="8"/>
                  </a:lnTo>
                  <a:lnTo>
                    <a:pt x="7" y="10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9" y="16"/>
                  </a:lnTo>
                  <a:lnTo>
                    <a:pt x="10" y="16"/>
                  </a:lnTo>
                  <a:lnTo>
                    <a:pt x="13" y="18"/>
                  </a:lnTo>
                  <a:lnTo>
                    <a:pt x="17" y="19"/>
                  </a:lnTo>
                  <a:lnTo>
                    <a:pt x="22" y="20"/>
                  </a:lnTo>
                  <a:lnTo>
                    <a:pt x="26" y="21"/>
                  </a:lnTo>
                  <a:lnTo>
                    <a:pt x="29" y="24"/>
                  </a:lnTo>
                  <a:lnTo>
                    <a:pt x="31" y="26"/>
                  </a:lnTo>
                  <a:lnTo>
                    <a:pt x="32" y="29"/>
                  </a:lnTo>
                  <a:lnTo>
                    <a:pt x="33" y="32"/>
                  </a:lnTo>
                  <a:lnTo>
                    <a:pt x="32" y="35"/>
                  </a:lnTo>
                  <a:lnTo>
                    <a:pt x="31" y="38"/>
                  </a:lnTo>
                  <a:lnTo>
                    <a:pt x="28" y="41"/>
                  </a:lnTo>
                  <a:lnTo>
                    <a:pt x="26" y="43"/>
                  </a:lnTo>
                  <a:lnTo>
                    <a:pt x="22" y="45"/>
                  </a:lnTo>
                  <a:lnTo>
                    <a:pt x="17" y="45"/>
                  </a:lnTo>
                  <a:lnTo>
                    <a:pt x="12" y="45"/>
                  </a:lnTo>
                  <a:lnTo>
                    <a:pt x="9" y="43"/>
                  </a:lnTo>
                  <a:lnTo>
                    <a:pt x="5" y="41"/>
                  </a:lnTo>
                  <a:lnTo>
                    <a:pt x="2" y="37"/>
                  </a:lnTo>
                  <a:lnTo>
                    <a:pt x="0" y="34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131"/>
            <p:cNvSpPr>
              <a:spLocks/>
            </p:cNvSpPr>
            <p:nvPr/>
          </p:nvSpPr>
          <p:spPr bwMode="auto">
            <a:xfrm>
              <a:off x="1853" y="4048"/>
              <a:ext cx="14" cy="42"/>
            </a:xfrm>
            <a:custGeom>
              <a:avLst/>
              <a:gdLst>
                <a:gd name="T0" fmla="*/ 14 w 14"/>
                <a:gd name="T1" fmla="*/ 37 h 42"/>
                <a:gd name="T2" fmla="*/ 14 w 14"/>
                <a:gd name="T3" fmla="*/ 42 h 42"/>
                <a:gd name="T4" fmla="*/ 13 w 14"/>
                <a:gd name="T5" fmla="*/ 42 h 42"/>
                <a:gd name="T6" fmla="*/ 11 w 14"/>
                <a:gd name="T7" fmla="*/ 42 h 42"/>
                <a:gd name="T8" fmla="*/ 8 w 14"/>
                <a:gd name="T9" fmla="*/ 42 h 42"/>
                <a:gd name="T10" fmla="*/ 7 w 14"/>
                <a:gd name="T11" fmla="*/ 40 h 42"/>
                <a:gd name="T12" fmla="*/ 5 w 14"/>
                <a:gd name="T13" fmla="*/ 39 h 42"/>
                <a:gd name="T14" fmla="*/ 5 w 14"/>
                <a:gd name="T15" fmla="*/ 38 h 42"/>
                <a:gd name="T16" fmla="*/ 3 w 14"/>
                <a:gd name="T17" fmla="*/ 37 h 42"/>
                <a:gd name="T18" fmla="*/ 3 w 14"/>
                <a:gd name="T19" fmla="*/ 32 h 42"/>
                <a:gd name="T20" fmla="*/ 3 w 14"/>
                <a:gd name="T21" fmla="*/ 15 h 42"/>
                <a:gd name="T22" fmla="*/ 0 w 14"/>
                <a:gd name="T23" fmla="*/ 15 h 42"/>
                <a:gd name="T24" fmla="*/ 0 w 14"/>
                <a:gd name="T25" fmla="*/ 10 h 42"/>
                <a:gd name="T26" fmla="*/ 3 w 14"/>
                <a:gd name="T27" fmla="*/ 10 h 42"/>
                <a:gd name="T28" fmla="*/ 3 w 14"/>
                <a:gd name="T29" fmla="*/ 2 h 42"/>
                <a:gd name="T30" fmla="*/ 10 w 14"/>
                <a:gd name="T31" fmla="*/ 0 h 42"/>
                <a:gd name="T32" fmla="*/ 10 w 14"/>
                <a:gd name="T33" fmla="*/ 10 h 42"/>
                <a:gd name="T34" fmla="*/ 14 w 14"/>
                <a:gd name="T35" fmla="*/ 10 h 42"/>
                <a:gd name="T36" fmla="*/ 14 w 14"/>
                <a:gd name="T37" fmla="*/ 15 h 42"/>
                <a:gd name="T38" fmla="*/ 10 w 14"/>
                <a:gd name="T39" fmla="*/ 15 h 42"/>
                <a:gd name="T40" fmla="*/ 10 w 14"/>
                <a:gd name="T41" fmla="*/ 33 h 42"/>
                <a:gd name="T42" fmla="*/ 10 w 14"/>
                <a:gd name="T43" fmla="*/ 34 h 42"/>
                <a:gd name="T44" fmla="*/ 10 w 14"/>
                <a:gd name="T45" fmla="*/ 35 h 42"/>
                <a:gd name="T46" fmla="*/ 10 w 14"/>
                <a:gd name="T47" fmla="*/ 35 h 42"/>
                <a:gd name="T48" fmla="*/ 11 w 14"/>
                <a:gd name="T49" fmla="*/ 37 h 42"/>
                <a:gd name="T50" fmla="*/ 11 w 14"/>
                <a:gd name="T51" fmla="*/ 37 h 42"/>
                <a:gd name="T52" fmla="*/ 12 w 14"/>
                <a:gd name="T53" fmla="*/ 37 h 42"/>
                <a:gd name="T54" fmla="*/ 13 w 14"/>
                <a:gd name="T55" fmla="*/ 37 h 42"/>
                <a:gd name="T56" fmla="*/ 14 w 14"/>
                <a:gd name="T57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" h="42">
                  <a:moveTo>
                    <a:pt x="14" y="37"/>
                  </a:moveTo>
                  <a:lnTo>
                    <a:pt x="14" y="42"/>
                  </a:lnTo>
                  <a:lnTo>
                    <a:pt x="13" y="42"/>
                  </a:lnTo>
                  <a:lnTo>
                    <a:pt x="11" y="42"/>
                  </a:lnTo>
                  <a:lnTo>
                    <a:pt x="8" y="42"/>
                  </a:lnTo>
                  <a:lnTo>
                    <a:pt x="7" y="40"/>
                  </a:lnTo>
                  <a:lnTo>
                    <a:pt x="5" y="39"/>
                  </a:lnTo>
                  <a:lnTo>
                    <a:pt x="5" y="38"/>
                  </a:lnTo>
                  <a:lnTo>
                    <a:pt x="3" y="37"/>
                  </a:lnTo>
                  <a:lnTo>
                    <a:pt x="3" y="32"/>
                  </a:lnTo>
                  <a:lnTo>
                    <a:pt x="3" y="15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3" y="2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14" y="10"/>
                  </a:lnTo>
                  <a:lnTo>
                    <a:pt x="14" y="15"/>
                  </a:lnTo>
                  <a:lnTo>
                    <a:pt x="10" y="15"/>
                  </a:lnTo>
                  <a:lnTo>
                    <a:pt x="10" y="33"/>
                  </a:lnTo>
                  <a:lnTo>
                    <a:pt x="10" y="34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3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132"/>
            <p:cNvSpPr>
              <a:spLocks noEditPoints="1"/>
            </p:cNvSpPr>
            <p:nvPr/>
          </p:nvSpPr>
          <p:spPr bwMode="auto">
            <a:xfrm>
              <a:off x="1871" y="4058"/>
              <a:ext cx="27" cy="32"/>
            </a:xfrm>
            <a:custGeom>
              <a:avLst/>
              <a:gdLst>
                <a:gd name="T0" fmla="*/ 17 w 27"/>
                <a:gd name="T1" fmla="*/ 29 h 32"/>
                <a:gd name="T2" fmla="*/ 12 w 27"/>
                <a:gd name="T3" fmla="*/ 32 h 32"/>
                <a:gd name="T4" fmla="*/ 5 w 27"/>
                <a:gd name="T5" fmla="*/ 30 h 32"/>
                <a:gd name="T6" fmla="*/ 0 w 27"/>
                <a:gd name="T7" fmla="*/ 27 h 32"/>
                <a:gd name="T8" fmla="*/ 0 w 27"/>
                <a:gd name="T9" fmla="*/ 21 h 32"/>
                <a:gd name="T10" fmla="*/ 1 w 27"/>
                <a:gd name="T11" fmla="*/ 17 h 32"/>
                <a:gd name="T12" fmla="*/ 5 w 27"/>
                <a:gd name="T13" fmla="*/ 14 h 32"/>
                <a:gd name="T14" fmla="*/ 9 w 27"/>
                <a:gd name="T15" fmla="*/ 13 h 32"/>
                <a:gd name="T16" fmla="*/ 16 w 27"/>
                <a:gd name="T17" fmla="*/ 12 h 32"/>
                <a:gd name="T18" fmla="*/ 20 w 27"/>
                <a:gd name="T19" fmla="*/ 11 h 32"/>
                <a:gd name="T20" fmla="*/ 20 w 27"/>
                <a:gd name="T21" fmla="*/ 8 h 32"/>
                <a:gd name="T22" fmla="*/ 16 w 27"/>
                <a:gd name="T23" fmla="*/ 5 h 32"/>
                <a:gd name="T24" fmla="*/ 10 w 27"/>
                <a:gd name="T25" fmla="*/ 5 h 32"/>
                <a:gd name="T26" fmla="*/ 7 w 27"/>
                <a:gd name="T27" fmla="*/ 7 h 32"/>
                <a:gd name="T28" fmla="*/ 0 w 27"/>
                <a:gd name="T29" fmla="*/ 8 h 32"/>
                <a:gd name="T30" fmla="*/ 3 w 27"/>
                <a:gd name="T31" fmla="*/ 3 h 32"/>
                <a:gd name="T32" fmla="*/ 7 w 27"/>
                <a:gd name="T33" fmla="*/ 1 h 32"/>
                <a:gd name="T34" fmla="*/ 14 w 27"/>
                <a:gd name="T35" fmla="*/ 0 h 32"/>
                <a:gd name="T36" fmla="*/ 20 w 27"/>
                <a:gd name="T37" fmla="*/ 1 h 32"/>
                <a:gd name="T38" fmla="*/ 23 w 27"/>
                <a:gd name="T39" fmla="*/ 3 h 32"/>
                <a:gd name="T40" fmla="*/ 26 w 27"/>
                <a:gd name="T41" fmla="*/ 6 h 32"/>
                <a:gd name="T42" fmla="*/ 26 w 27"/>
                <a:gd name="T43" fmla="*/ 11 h 32"/>
                <a:gd name="T44" fmla="*/ 26 w 27"/>
                <a:gd name="T45" fmla="*/ 22 h 32"/>
                <a:gd name="T46" fmla="*/ 26 w 27"/>
                <a:gd name="T47" fmla="*/ 27 h 32"/>
                <a:gd name="T48" fmla="*/ 27 w 27"/>
                <a:gd name="T49" fmla="*/ 30 h 32"/>
                <a:gd name="T50" fmla="*/ 21 w 27"/>
                <a:gd name="T51" fmla="*/ 29 h 32"/>
                <a:gd name="T52" fmla="*/ 20 w 27"/>
                <a:gd name="T53" fmla="*/ 16 h 32"/>
                <a:gd name="T54" fmla="*/ 12 w 27"/>
                <a:gd name="T55" fmla="*/ 18 h 32"/>
                <a:gd name="T56" fmla="*/ 7 w 27"/>
                <a:gd name="T57" fmla="*/ 19 h 32"/>
                <a:gd name="T58" fmla="*/ 6 w 27"/>
                <a:gd name="T59" fmla="*/ 21 h 32"/>
                <a:gd name="T60" fmla="*/ 5 w 27"/>
                <a:gd name="T61" fmla="*/ 23 h 32"/>
                <a:gd name="T62" fmla="*/ 6 w 27"/>
                <a:gd name="T63" fmla="*/ 25 h 32"/>
                <a:gd name="T64" fmla="*/ 11 w 27"/>
                <a:gd name="T65" fmla="*/ 27 h 32"/>
                <a:gd name="T66" fmla="*/ 16 w 27"/>
                <a:gd name="T67" fmla="*/ 25 h 32"/>
                <a:gd name="T68" fmla="*/ 18 w 27"/>
                <a:gd name="T69" fmla="*/ 22 h 32"/>
                <a:gd name="T70" fmla="*/ 20 w 27"/>
                <a:gd name="T71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" h="32">
                  <a:moveTo>
                    <a:pt x="20" y="27"/>
                  </a:moveTo>
                  <a:lnTo>
                    <a:pt x="17" y="29"/>
                  </a:lnTo>
                  <a:lnTo>
                    <a:pt x="15" y="30"/>
                  </a:lnTo>
                  <a:lnTo>
                    <a:pt x="12" y="32"/>
                  </a:lnTo>
                  <a:lnTo>
                    <a:pt x="10" y="32"/>
                  </a:lnTo>
                  <a:lnTo>
                    <a:pt x="5" y="30"/>
                  </a:lnTo>
                  <a:lnTo>
                    <a:pt x="3" y="29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6" y="12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2" y="5"/>
                  </a:lnTo>
                  <a:lnTo>
                    <a:pt x="10" y="5"/>
                  </a:lnTo>
                  <a:lnTo>
                    <a:pt x="9" y="6"/>
                  </a:lnTo>
                  <a:lnTo>
                    <a:pt x="7" y="7"/>
                  </a:lnTo>
                  <a:lnTo>
                    <a:pt x="6" y="10"/>
                  </a:lnTo>
                  <a:lnTo>
                    <a:pt x="0" y="8"/>
                  </a:lnTo>
                  <a:lnTo>
                    <a:pt x="1" y="6"/>
                  </a:lnTo>
                  <a:lnTo>
                    <a:pt x="3" y="3"/>
                  </a:lnTo>
                  <a:lnTo>
                    <a:pt x="5" y="2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2" y="2"/>
                  </a:lnTo>
                  <a:lnTo>
                    <a:pt x="23" y="3"/>
                  </a:lnTo>
                  <a:lnTo>
                    <a:pt x="25" y="5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6" y="11"/>
                  </a:lnTo>
                  <a:lnTo>
                    <a:pt x="26" y="18"/>
                  </a:lnTo>
                  <a:lnTo>
                    <a:pt x="26" y="22"/>
                  </a:lnTo>
                  <a:lnTo>
                    <a:pt x="26" y="24"/>
                  </a:lnTo>
                  <a:lnTo>
                    <a:pt x="26" y="27"/>
                  </a:lnTo>
                  <a:lnTo>
                    <a:pt x="27" y="29"/>
                  </a:lnTo>
                  <a:lnTo>
                    <a:pt x="27" y="30"/>
                  </a:lnTo>
                  <a:lnTo>
                    <a:pt x="22" y="30"/>
                  </a:lnTo>
                  <a:lnTo>
                    <a:pt x="21" y="29"/>
                  </a:lnTo>
                  <a:lnTo>
                    <a:pt x="20" y="27"/>
                  </a:lnTo>
                  <a:close/>
                  <a:moveTo>
                    <a:pt x="20" y="16"/>
                  </a:moveTo>
                  <a:lnTo>
                    <a:pt x="16" y="17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6" y="21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6" y="24"/>
                  </a:lnTo>
                  <a:lnTo>
                    <a:pt x="6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4" y="27"/>
                  </a:lnTo>
                  <a:lnTo>
                    <a:pt x="16" y="25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20" y="21"/>
                  </a:lnTo>
                  <a:lnTo>
                    <a:pt x="20" y="18"/>
                  </a:lnTo>
                  <a:lnTo>
                    <a:pt x="20" y="1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133"/>
            <p:cNvSpPr>
              <a:spLocks/>
            </p:cNvSpPr>
            <p:nvPr/>
          </p:nvSpPr>
          <p:spPr bwMode="auto">
            <a:xfrm>
              <a:off x="1905" y="4058"/>
              <a:ext cx="24" cy="30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0 h 30"/>
                <a:gd name="T4" fmla="*/ 5 w 24"/>
                <a:gd name="T5" fmla="*/ 0 h 30"/>
                <a:gd name="T6" fmla="*/ 5 w 24"/>
                <a:gd name="T7" fmla="*/ 5 h 30"/>
                <a:gd name="T8" fmla="*/ 8 w 24"/>
                <a:gd name="T9" fmla="*/ 2 h 30"/>
                <a:gd name="T10" fmla="*/ 11 w 24"/>
                <a:gd name="T11" fmla="*/ 0 h 30"/>
                <a:gd name="T12" fmla="*/ 15 w 24"/>
                <a:gd name="T13" fmla="*/ 0 h 30"/>
                <a:gd name="T14" fmla="*/ 16 w 24"/>
                <a:gd name="T15" fmla="*/ 0 h 30"/>
                <a:gd name="T16" fmla="*/ 19 w 24"/>
                <a:gd name="T17" fmla="*/ 1 h 30"/>
                <a:gd name="T18" fmla="*/ 21 w 24"/>
                <a:gd name="T19" fmla="*/ 2 h 30"/>
                <a:gd name="T20" fmla="*/ 22 w 24"/>
                <a:gd name="T21" fmla="*/ 3 h 30"/>
                <a:gd name="T22" fmla="*/ 24 w 24"/>
                <a:gd name="T23" fmla="*/ 5 h 30"/>
                <a:gd name="T24" fmla="*/ 24 w 24"/>
                <a:gd name="T25" fmla="*/ 7 h 30"/>
                <a:gd name="T26" fmla="*/ 24 w 24"/>
                <a:gd name="T27" fmla="*/ 10 h 30"/>
                <a:gd name="T28" fmla="*/ 24 w 24"/>
                <a:gd name="T29" fmla="*/ 12 h 30"/>
                <a:gd name="T30" fmla="*/ 24 w 24"/>
                <a:gd name="T31" fmla="*/ 30 h 30"/>
                <a:gd name="T32" fmla="*/ 19 w 24"/>
                <a:gd name="T33" fmla="*/ 30 h 30"/>
                <a:gd name="T34" fmla="*/ 19 w 24"/>
                <a:gd name="T35" fmla="*/ 13 h 30"/>
                <a:gd name="T36" fmla="*/ 19 w 24"/>
                <a:gd name="T37" fmla="*/ 10 h 30"/>
                <a:gd name="T38" fmla="*/ 18 w 24"/>
                <a:gd name="T39" fmla="*/ 8 h 30"/>
                <a:gd name="T40" fmla="*/ 18 w 24"/>
                <a:gd name="T41" fmla="*/ 7 h 30"/>
                <a:gd name="T42" fmla="*/ 16 w 24"/>
                <a:gd name="T43" fmla="*/ 6 h 30"/>
                <a:gd name="T44" fmla="*/ 15 w 24"/>
                <a:gd name="T45" fmla="*/ 5 h 30"/>
                <a:gd name="T46" fmla="*/ 13 w 24"/>
                <a:gd name="T47" fmla="*/ 5 h 30"/>
                <a:gd name="T48" fmla="*/ 10 w 24"/>
                <a:gd name="T49" fmla="*/ 5 h 30"/>
                <a:gd name="T50" fmla="*/ 8 w 24"/>
                <a:gd name="T51" fmla="*/ 7 h 30"/>
                <a:gd name="T52" fmla="*/ 7 w 24"/>
                <a:gd name="T53" fmla="*/ 8 h 30"/>
                <a:gd name="T54" fmla="*/ 5 w 24"/>
                <a:gd name="T55" fmla="*/ 11 h 30"/>
                <a:gd name="T56" fmla="*/ 5 w 24"/>
                <a:gd name="T57" fmla="*/ 14 h 30"/>
                <a:gd name="T58" fmla="*/ 5 w 24"/>
                <a:gd name="T59" fmla="*/ 30 h 30"/>
                <a:gd name="T60" fmla="*/ 0 w 24"/>
                <a:gd name="T6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5" y="5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4" y="5"/>
                  </a:lnTo>
                  <a:lnTo>
                    <a:pt x="24" y="7"/>
                  </a:lnTo>
                  <a:lnTo>
                    <a:pt x="24" y="10"/>
                  </a:lnTo>
                  <a:lnTo>
                    <a:pt x="24" y="12"/>
                  </a:lnTo>
                  <a:lnTo>
                    <a:pt x="24" y="30"/>
                  </a:lnTo>
                  <a:lnTo>
                    <a:pt x="19" y="30"/>
                  </a:lnTo>
                  <a:lnTo>
                    <a:pt x="19" y="13"/>
                  </a:lnTo>
                  <a:lnTo>
                    <a:pt x="19" y="10"/>
                  </a:lnTo>
                  <a:lnTo>
                    <a:pt x="18" y="8"/>
                  </a:lnTo>
                  <a:lnTo>
                    <a:pt x="18" y="7"/>
                  </a:lnTo>
                  <a:lnTo>
                    <a:pt x="16" y="6"/>
                  </a:lnTo>
                  <a:lnTo>
                    <a:pt x="15" y="5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8" y="7"/>
                  </a:lnTo>
                  <a:lnTo>
                    <a:pt x="7" y="8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134"/>
            <p:cNvSpPr>
              <a:spLocks/>
            </p:cNvSpPr>
            <p:nvPr/>
          </p:nvSpPr>
          <p:spPr bwMode="auto">
            <a:xfrm>
              <a:off x="1935" y="4045"/>
              <a:ext cx="17" cy="43"/>
            </a:xfrm>
            <a:custGeom>
              <a:avLst/>
              <a:gdLst>
                <a:gd name="T0" fmla="*/ 4 w 17"/>
                <a:gd name="T1" fmla="*/ 43 h 43"/>
                <a:gd name="T2" fmla="*/ 4 w 17"/>
                <a:gd name="T3" fmla="*/ 18 h 43"/>
                <a:gd name="T4" fmla="*/ 0 w 17"/>
                <a:gd name="T5" fmla="*/ 18 h 43"/>
                <a:gd name="T6" fmla="*/ 0 w 17"/>
                <a:gd name="T7" fmla="*/ 13 h 43"/>
                <a:gd name="T8" fmla="*/ 4 w 17"/>
                <a:gd name="T9" fmla="*/ 13 h 43"/>
                <a:gd name="T10" fmla="*/ 4 w 17"/>
                <a:gd name="T11" fmla="*/ 10 h 43"/>
                <a:gd name="T12" fmla="*/ 4 w 17"/>
                <a:gd name="T13" fmla="*/ 8 h 43"/>
                <a:gd name="T14" fmla="*/ 5 w 17"/>
                <a:gd name="T15" fmla="*/ 5 h 43"/>
                <a:gd name="T16" fmla="*/ 6 w 17"/>
                <a:gd name="T17" fmla="*/ 4 h 43"/>
                <a:gd name="T18" fmla="*/ 7 w 17"/>
                <a:gd name="T19" fmla="*/ 2 h 43"/>
                <a:gd name="T20" fmla="*/ 10 w 17"/>
                <a:gd name="T21" fmla="*/ 2 h 43"/>
                <a:gd name="T22" fmla="*/ 12 w 17"/>
                <a:gd name="T23" fmla="*/ 0 h 43"/>
                <a:gd name="T24" fmla="*/ 15 w 17"/>
                <a:gd name="T25" fmla="*/ 2 h 43"/>
                <a:gd name="T26" fmla="*/ 17 w 17"/>
                <a:gd name="T27" fmla="*/ 2 h 43"/>
                <a:gd name="T28" fmla="*/ 17 w 17"/>
                <a:gd name="T29" fmla="*/ 7 h 43"/>
                <a:gd name="T30" fmla="*/ 15 w 17"/>
                <a:gd name="T31" fmla="*/ 7 h 43"/>
                <a:gd name="T32" fmla="*/ 13 w 17"/>
                <a:gd name="T33" fmla="*/ 5 h 43"/>
                <a:gd name="T34" fmla="*/ 12 w 17"/>
                <a:gd name="T35" fmla="*/ 7 h 43"/>
                <a:gd name="T36" fmla="*/ 11 w 17"/>
                <a:gd name="T37" fmla="*/ 7 h 43"/>
                <a:gd name="T38" fmla="*/ 10 w 17"/>
                <a:gd name="T39" fmla="*/ 8 h 43"/>
                <a:gd name="T40" fmla="*/ 10 w 17"/>
                <a:gd name="T41" fmla="*/ 10 h 43"/>
                <a:gd name="T42" fmla="*/ 10 w 17"/>
                <a:gd name="T43" fmla="*/ 13 h 43"/>
                <a:gd name="T44" fmla="*/ 15 w 17"/>
                <a:gd name="T45" fmla="*/ 13 h 43"/>
                <a:gd name="T46" fmla="*/ 15 w 17"/>
                <a:gd name="T47" fmla="*/ 18 h 43"/>
                <a:gd name="T48" fmla="*/ 10 w 17"/>
                <a:gd name="T49" fmla="*/ 18 h 43"/>
                <a:gd name="T50" fmla="*/ 10 w 17"/>
                <a:gd name="T51" fmla="*/ 43 h 43"/>
                <a:gd name="T52" fmla="*/ 4 w 17"/>
                <a:gd name="T5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43">
                  <a:moveTo>
                    <a:pt x="4" y="43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4" y="13"/>
                  </a:lnTo>
                  <a:lnTo>
                    <a:pt x="4" y="10"/>
                  </a:lnTo>
                  <a:lnTo>
                    <a:pt x="4" y="8"/>
                  </a:lnTo>
                  <a:lnTo>
                    <a:pt x="5" y="5"/>
                  </a:lnTo>
                  <a:lnTo>
                    <a:pt x="6" y="4"/>
                  </a:lnTo>
                  <a:lnTo>
                    <a:pt x="7" y="2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7" y="2"/>
                  </a:lnTo>
                  <a:lnTo>
                    <a:pt x="17" y="7"/>
                  </a:lnTo>
                  <a:lnTo>
                    <a:pt x="15" y="7"/>
                  </a:lnTo>
                  <a:lnTo>
                    <a:pt x="13" y="5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3"/>
                  </a:lnTo>
                  <a:lnTo>
                    <a:pt x="15" y="13"/>
                  </a:lnTo>
                  <a:lnTo>
                    <a:pt x="15" y="18"/>
                  </a:lnTo>
                  <a:lnTo>
                    <a:pt x="10" y="18"/>
                  </a:lnTo>
                  <a:lnTo>
                    <a:pt x="10" y="43"/>
                  </a:lnTo>
                  <a:lnTo>
                    <a:pt x="4" y="4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135"/>
            <p:cNvSpPr>
              <a:spLocks noEditPoints="1"/>
            </p:cNvSpPr>
            <p:nvPr/>
          </p:nvSpPr>
          <p:spPr bwMode="auto">
            <a:xfrm>
              <a:off x="1953" y="4058"/>
              <a:ext cx="27" cy="32"/>
            </a:xfrm>
            <a:custGeom>
              <a:avLst/>
              <a:gdLst>
                <a:gd name="T0" fmla="*/ 0 w 27"/>
                <a:gd name="T1" fmla="*/ 16 h 32"/>
                <a:gd name="T2" fmla="*/ 0 w 27"/>
                <a:gd name="T3" fmla="*/ 11 h 32"/>
                <a:gd name="T4" fmla="*/ 1 w 27"/>
                <a:gd name="T5" fmla="*/ 6 h 32"/>
                <a:gd name="T6" fmla="*/ 4 w 27"/>
                <a:gd name="T7" fmla="*/ 3 h 32"/>
                <a:gd name="T8" fmla="*/ 8 w 27"/>
                <a:gd name="T9" fmla="*/ 1 h 32"/>
                <a:gd name="T10" fmla="*/ 10 w 27"/>
                <a:gd name="T11" fmla="*/ 0 h 32"/>
                <a:gd name="T12" fmla="*/ 14 w 27"/>
                <a:gd name="T13" fmla="*/ 0 h 32"/>
                <a:gd name="T14" fmla="*/ 17 w 27"/>
                <a:gd name="T15" fmla="*/ 0 h 32"/>
                <a:gd name="T16" fmla="*/ 21 w 27"/>
                <a:gd name="T17" fmla="*/ 1 h 32"/>
                <a:gd name="T18" fmla="*/ 24 w 27"/>
                <a:gd name="T19" fmla="*/ 3 h 32"/>
                <a:gd name="T20" fmla="*/ 26 w 27"/>
                <a:gd name="T21" fmla="*/ 7 h 32"/>
                <a:gd name="T22" fmla="*/ 27 w 27"/>
                <a:gd name="T23" fmla="*/ 11 h 32"/>
                <a:gd name="T24" fmla="*/ 27 w 27"/>
                <a:gd name="T25" fmla="*/ 16 h 32"/>
                <a:gd name="T26" fmla="*/ 27 w 27"/>
                <a:gd name="T27" fmla="*/ 21 h 32"/>
                <a:gd name="T28" fmla="*/ 26 w 27"/>
                <a:gd name="T29" fmla="*/ 24 h 32"/>
                <a:gd name="T30" fmla="*/ 24 w 27"/>
                <a:gd name="T31" fmla="*/ 28 h 32"/>
                <a:gd name="T32" fmla="*/ 21 w 27"/>
                <a:gd name="T33" fmla="*/ 29 h 32"/>
                <a:gd name="T34" fmla="*/ 17 w 27"/>
                <a:gd name="T35" fmla="*/ 32 h 32"/>
                <a:gd name="T36" fmla="*/ 14 w 27"/>
                <a:gd name="T37" fmla="*/ 32 h 32"/>
                <a:gd name="T38" fmla="*/ 10 w 27"/>
                <a:gd name="T39" fmla="*/ 32 h 32"/>
                <a:gd name="T40" fmla="*/ 6 w 27"/>
                <a:gd name="T41" fmla="*/ 29 h 32"/>
                <a:gd name="T42" fmla="*/ 4 w 27"/>
                <a:gd name="T43" fmla="*/ 28 h 32"/>
                <a:gd name="T44" fmla="*/ 1 w 27"/>
                <a:gd name="T45" fmla="*/ 24 h 32"/>
                <a:gd name="T46" fmla="*/ 0 w 27"/>
                <a:gd name="T47" fmla="*/ 21 h 32"/>
                <a:gd name="T48" fmla="*/ 0 w 27"/>
                <a:gd name="T49" fmla="*/ 16 h 32"/>
                <a:gd name="T50" fmla="*/ 5 w 27"/>
                <a:gd name="T51" fmla="*/ 16 h 32"/>
                <a:gd name="T52" fmla="*/ 5 w 27"/>
                <a:gd name="T53" fmla="*/ 19 h 32"/>
                <a:gd name="T54" fmla="*/ 6 w 27"/>
                <a:gd name="T55" fmla="*/ 22 h 32"/>
                <a:gd name="T56" fmla="*/ 8 w 27"/>
                <a:gd name="T57" fmla="*/ 24 h 32"/>
                <a:gd name="T58" fmla="*/ 10 w 27"/>
                <a:gd name="T59" fmla="*/ 25 h 32"/>
                <a:gd name="T60" fmla="*/ 14 w 27"/>
                <a:gd name="T61" fmla="*/ 27 h 32"/>
                <a:gd name="T62" fmla="*/ 17 w 27"/>
                <a:gd name="T63" fmla="*/ 25 h 32"/>
                <a:gd name="T64" fmla="*/ 20 w 27"/>
                <a:gd name="T65" fmla="*/ 24 h 32"/>
                <a:gd name="T66" fmla="*/ 21 w 27"/>
                <a:gd name="T67" fmla="*/ 22 h 32"/>
                <a:gd name="T68" fmla="*/ 22 w 27"/>
                <a:gd name="T69" fmla="*/ 19 h 32"/>
                <a:gd name="T70" fmla="*/ 22 w 27"/>
                <a:gd name="T71" fmla="*/ 16 h 32"/>
                <a:gd name="T72" fmla="*/ 22 w 27"/>
                <a:gd name="T73" fmla="*/ 12 h 32"/>
                <a:gd name="T74" fmla="*/ 21 w 27"/>
                <a:gd name="T75" fmla="*/ 10 h 32"/>
                <a:gd name="T76" fmla="*/ 20 w 27"/>
                <a:gd name="T77" fmla="*/ 7 h 32"/>
                <a:gd name="T78" fmla="*/ 17 w 27"/>
                <a:gd name="T79" fmla="*/ 6 h 32"/>
                <a:gd name="T80" fmla="*/ 14 w 27"/>
                <a:gd name="T81" fmla="*/ 5 h 32"/>
                <a:gd name="T82" fmla="*/ 10 w 27"/>
                <a:gd name="T83" fmla="*/ 6 h 32"/>
                <a:gd name="T84" fmla="*/ 8 w 27"/>
                <a:gd name="T85" fmla="*/ 7 h 32"/>
                <a:gd name="T86" fmla="*/ 6 w 27"/>
                <a:gd name="T87" fmla="*/ 10 h 32"/>
                <a:gd name="T88" fmla="*/ 5 w 27"/>
                <a:gd name="T89" fmla="*/ 12 h 32"/>
                <a:gd name="T90" fmla="*/ 5 w 27"/>
                <a:gd name="T91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32">
                  <a:moveTo>
                    <a:pt x="0" y="16"/>
                  </a:moveTo>
                  <a:lnTo>
                    <a:pt x="0" y="11"/>
                  </a:lnTo>
                  <a:lnTo>
                    <a:pt x="1" y="6"/>
                  </a:lnTo>
                  <a:lnTo>
                    <a:pt x="4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4" y="3"/>
                  </a:lnTo>
                  <a:lnTo>
                    <a:pt x="26" y="7"/>
                  </a:lnTo>
                  <a:lnTo>
                    <a:pt x="27" y="11"/>
                  </a:lnTo>
                  <a:lnTo>
                    <a:pt x="27" y="16"/>
                  </a:lnTo>
                  <a:lnTo>
                    <a:pt x="27" y="21"/>
                  </a:lnTo>
                  <a:lnTo>
                    <a:pt x="26" y="24"/>
                  </a:lnTo>
                  <a:lnTo>
                    <a:pt x="24" y="28"/>
                  </a:lnTo>
                  <a:lnTo>
                    <a:pt x="21" y="29"/>
                  </a:lnTo>
                  <a:lnTo>
                    <a:pt x="17" y="32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6" y="29"/>
                  </a:lnTo>
                  <a:lnTo>
                    <a:pt x="4" y="28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6"/>
                  </a:lnTo>
                  <a:close/>
                  <a:moveTo>
                    <a:pt x="5" y="16"/>
                  </a:moveTo>
                  <a:lnTo>
                    <a:pt x="5" y="19"/>
                  </a:lnTo>
                  <a:lnTo>
                    <a:pt x="6" y="22"/>
                  </a:lnTo>
                  <a:lnTo>
                    <a:pt x="8" y="24"/>
                  </a:lnTo>
                  <a:lnTo>
                    <a:pt x="10" y="25"/>
                  </a:lnTo>
                  <a:lnTo>
                    <a:pt x="14" y="27"/>
                  </a:lnTo>
                  <a:lnTo>
                    <a:pt x="17" y="25"/>
                  </a:lnTo>
                  <a:lnTo>
                    <a:pt x="20" y="24"/>
                  </a:lnTo>
                  <a:lnTo>
                    <a:pt x="21" y="22"/>
                  </a:lnTo>
                  <a:lnTo>
                    <a:pt x="22" y="19"/>
                  </a:lnTo>
                  <a:lnTo>
                    <a:pt x="22" y="16"/>
                  </a:lnTo>
                  <a:lnTo>
                    <a:pt x="22" y="12"/>
                  </a:lnTo>
                  <a:lnTo>
                    <a:pt x="21" y="10"/>
                  </a:lnTo>
                  <a:lnTo>
                    <a:pt x="20" y="7"/>
                  </a:lnTo>
                  <a:lnTo>
                    <a:pt x="17" y="6"/>
                  </a:lnTo>
                  <a:lnTo>
                    <a:pt x="14" y="5"/>
                  </a:lnTo>
                  <a:lnTo>
                    <a:pt x="10" y="6"/>
                  </a:lnTo>
                  <a:lnTo>
                    <a:pt x="8" y="7"/>
                  </a:lnTo>
                  <a:lnTo>
                    <a:pt x="6" y="10"/>
                  </a:lnTo>
                  <a:lnTo>
                    <a:pt x="5" y="12"/>
                  </a:lnTo>
                  <a:lnTo>
                    <a:pt x="5" y="1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136"/>
            <p:cNvSpPr>
              <a:spLocks/>
            </p:cNvSpPr>
            <p:nvPr/>
          </p:nvSpPr>
          <p:spPr bwMode="auto">
            <a:xfrm>
              <a:off x="1988" y="4058"/>
              <a:ext cx="16" cy="30"/>
            </a:xfrm>
            <a:custGeom>
              <a:avLst/>
              <a:gdLst>
                <a:gd name="T0" fmla="*/ 0 w 16"/>
                <a:gd name="T1" fmla="*/ 30 h 30"/>
                <a:gd name="T2" fmla="*/ 0 w 16"/>
                <a:gd name="T3" fmla="*/ 0 h 30"/>
                <a:gd name="T4" fmla="*/ 4 w 16"/>
                <a:gd name="T5" fmla="*/ 0 h 30"/>
                <a:gd name="T6" fmla="*/ 4 w 16"/>
                <a:gd name="T7" fmla="*/ 5 h 30"/>
                <a:gd name="T8" fmla="*/ 6 w 16"/>
                <a:gd name="T9" fmla="*/ 2 h 30"/>
                <a:gd name="T10" fmla="*/ 7 w 16"/>
                <a:gd name="T11" fmla="*/ 1 h 30"/>
                <a:gd name="T12" fmla="*/ 8 w 16"/>
                <a:gd name="T13" fmla="*/ 0 h 30"/>
                <a:gd name="T14" fmla="*/ 11 w 16"/>
                <a:gd name="T15" fmla="*/ 0 h 30"/>
                <a:gd name="T16" fmla="*/ 13 w 16"/>
                <a:gd name="T17" fmla="*/ 0 h 30"/>
                <a:gd name="T18" fmla="*/ 16 w 16"/>
                <a:gd name="T19" fmla="*/ 1 h 30"/>
                <a:gd name="T20" fmla="*/ 13 w 16"/>
                <a:gd name="T21" fmla="*/ 6 h 30"/>
                <a:gd name="T22" fmla="*/ 12 w 16"/>
                <a:gd name="T23" fmla="*/ 5 h 30"/>
                <a:gd name="T24" fmla="*/ 11 w 16"/>
                <a:gd name="T25" fmla="*/ 5 h 30"/>
                <a:gd name="T26" fmla="*/ 8 w 16"/>
                <a:gd name="T27" fmla="*/ 5 h 30"/>
                <a:gd name="T28" fmla="*/ 7 w 16"/>
                <a:gd name="T29" fmla="*/ 6 h 30"/>
                <a:gd name="T30" fmla="*/ 7 w 16"/>
                <a:gd name="T31" fmla="*/ 7 h 30"/>
                <a:gd name="T32" fmla="*/ 6 w 16"/>
                <a:gd name="T33" fmla="*/ 8 h 30"/>
                <a:gd name="T34" fmla="*/ 4 w 16"/>
                <a:gd name="T35" fmla="*/ 12 h 30"/>
                <a:gd name="T36" fmla="*/ 4 w 16"/>
                <a:gd name="T37" fmla="*/ 14 h 30"/>
                <a:gd name="T38" fmla="*/ 4 w 16"/>
                <a:gd name="T39" fmla="*/ 30 h 30"/>
                <a:gd name="T40" fmla="*/ 0 w 16"/>
                <a:gd name="T4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30">
                  <a:moveTo>
                    <a:pt x="0" y="3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5"/>
                  </a:lnTo>
                  <a:lnTo>
                    <a:pt x="6" y="2"/>
                  </a:lnTo>
                  <a:lnTo>
                    <a:pt x="7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3" y="6"/>
                  </a:lnTo>
                  <a:lnTo>
                    <a:pt x="12" y="5"/>
                  </a:lnTo>
                  <a:lnTo>
                    <a:pt x="11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6" y="8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4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137"/>
            <p:cNvSpPr>
              <a:spLocks noEditPoints="1"/>
            </p:cNvSpPr>
            <p:nvPr/>
          </p:nvSpPr>
          <p:spPr bwMode="auto">
            <a:xfrm>
              <a:off x="2005" y="4047"/>
              <a:ext cx="25" cy="43"/>
            </a:xfrm>
            <a:custGeom>
              <a:avLst/>
              <a:gdLst>
                <a:gd name="T0" fmla="*/ 21 w 25"/>
                <a:gd name="T1" fmla="*/ 41 h 43"/>
                <a:gd name="T2" fmla="*/ 21 w 25"/>
                <a:gd name="T3" fmla="*/ 38 h 43"/>
                <a:gd name="T4" fmla="*/ 18 w 25"/>
                <a:gd name="T5" fmla="*/ 40 h 43"/>
                <a:gd name="T6" fmla="*/ 16 w 25"/>
                <a:gd name="T7" fmla="*/ 41 h 43"/>
                <a:gd name="T8" fmla="*/ 12 w 25"/>
                <a:gd name="T9" fmla="*/ 43 h 43"/>
                <a:gd name="T10" fmla="*/ 8 w 25"/>
                <a:gd name="T11" fmla="*/ 43 h 43"/>
                <a:gd name="T12" fmla="*/ 6 w 25"/>
                <a:gd name="T13" fmla="*/ 40 h 43"/>
                <a:gd name="T14" fmla="*/ 3 w 25"/>
                <a:gd name="T15" fmla="*/ 38 h 43"/>
                <a:gd name="T16" fmla="*/ 1 w 25"/>
                <a:gd name="T17" fmla="*/ 35 h 43"/>
                <a:gd name="T18" fmla="*/ 0 w 25"/>
                <a:gd name="T19" fmla="*/ 32 h 43"/>
                <a:gd name="T20" fmla="*/ 0 w 25"/>
                <a:gd name="T21" fmla="*/ 27 h 43"/>
                <a:gd name="T22" fmla="*/ 0 w 25"/>
                <a:gd name="T23" fmla="*/ 22 h 43"/>
                <a:gd name="T24" fmla="*/ 1 w 25"/>
                <a:gd name="T25" fmla="*/ 18 h 43"/>
                <a:gd name="T26" fmla="*/ 3 w 25"/>
                <a:gd name="T27" fmla="*/ 16 h 43"/>
                <a:gd name="T28" fmla="*/ 6 w 25"/>
                <a:gd name="T29" fmla="*/ 13 h 43"/>
                <a:gd name="T30" fmla="*/ 8 w 25"/>
                <a:gd name="T31" fmla="*/ 11 h 43"/>
                <a:gd name="T32" fmla="*/ 12 w 25"/>
                <a:gd name="T33" fmla="*/ 11 h 43"/>
                <a:gd name="T34" fmla="*/ 14 w 25"/>
                <a:gd name="T35" fmla="*/ 11 h 43"/>
                <a:gd name="T36" fmla="*/ 17 w 25"/>
                <a:gd name="T37" fmla="*/ 12 h 43"/>
                <a:gd name="T38" fmla="*/ 19 w 25"/>
                <a:gd name="T39" fmla="*/ 13 h 43"/>
                <a:gd name="T40" fmla="*/ 21 w 25"/>
                <a:gd name="T41" fmla="*/ 16 h 43"/>
                <a:gd name="T42" fmla="*/ 21 w 25"/>
                <a:gd name="T43" fmla="*/ 0 h 43"/>
                <a:gd name="T44" fmla="*/ 25 w 25"/>
                <a:gd name="T45" fmla="*/ 0 h 43"/>
                <a:gd name="T46" fmla="*/ 25 w 25"/>
                <a:gd name="T47" fmla="*/ 41 h 43"/>
                <a:gd name="T48" fmla="*/ 21 w 25"/>
                <a:gd name="T49" fmla="*/ 41 h 43"/>
                <a:gd name="T50" fmla="*/ 5 w 25"/>
                <a:gd name="T51" fmla="*/ 27 h 43"/>
                <a:gd name="T52" fmla="*/ 5 w 25"/>
                <a:gd name="T53" fmla="*/ 30 h 43"/>
                <a:gd name="T54" fmla="*/ 6 w 25"/>
                <a:gd name="T55" fmla="*/ 33 h 43"/>
                <a:gd name="T56" fmla="*/ 7 w 25"/>
                <a:gd name="T57" fmla="*/ 35 h 43"/>
                <a:gd name="T58" fmla="*/ 10 w 25"/>
                <a:gd name="T59" fmla="*/ 36 h 43"/>
                <a:gd name="T60" fmla="*/ 13 w 25"/>
                <a:gd name="T61" fmla="*/ 38 h 43"/>
                <a:gd name="T62" fmla="*/ 16 w 25"/>
                <a:gd name="T63" fmla="*/ 36 h 43"/>
                <a:gd name="T64" fmla="*/ 18 w 25"/>
                <a:gd name="T65" fmla="*/ 35 h 43"/>
                <a:gd name="T66" fmla="*/ 19 w 25"/>
                <a:gd name="T67" fmla="*/ 33 h 43"/>
                <a:gd name="T68" fmla="*/ 21 w 25"/>
                <a:gd name="T69" fmla="*/ 30 h 43"/>
                <a:gd name="T70" fmla="*/ 21 w 25"/>
                <a:gd name="T71" fmla="*/ 27 h 43"/>
                <a:gd name="T72" fmla="*/ 21 w 25"/>
                <a:gd name="T73" fmla="*/ 23 h 43"/>
                <a:gd name="T74" fmla="*/ 19 w 25"/>
                <a:gd name="T75" fmla="*/ 21 h 43"/>
                <a:gd name="T76" fmla="*/ 18 w 25"/>
                <a:gd name="T77" fmla="*/ 18 h 43"/>
                <a:gd name="T78" fmla="*/ 16 w 25"/>
                <a:gd name="T79" fmla="*/ 17 h 43"/>
                <a:gd name="T80" fmla="*/ 12 w 25"/>
                <a:gd name="T81" fmla="*/ 16 h 43"/>
                <a:gd name="T82" fmla="*/ 10 w 25"/>
                <a:gd name="T83" fmla="*/ 17 h 43"/>
                <a:gd name="T84" fmla="*/ 7 w 25"/>
                <a:gd name="T85" fmla="*/ 18 h 43"/>
                <a:gd name="T86" fmla="*/ 6 w 25"/>
                <a:gd name="T87" fmla="*/ 21 h 43"/>
                <a:gd name="T88" fmla="*/ 5 w 25"/>
                <a:gd name="T89" fmla="*/ 23 h 43"/>
                <a:gd name="T90" fmla="*/ 5 w 25"/>
                <a:gd name="T91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" h="43">
                  <a:moveTo>
                    <a:pt x="21" y="41"/>
                  </a:moveTo>
                  <a:lnTo>
                    <a:pt x="21" y="38"/>
                  </a:lnTo>
                  <a:lnTo>
                    <a:pt x="18" y="40"/>
                  </a:lnTo>
                  <a:lnTo>
                    <a:pt x="16" y="41"/>
                  </a:lnTo>
                  <a:lnTo>
                    <a:pt x="12" y="43"/>
                  </a:lnTo>
                  <a:lnTo>
                    <a:pt x="8" y="43"/>
                  </a:lnTo>
                  <a:lnTo>
                    <a:pt x="6" y="40"/>
                  </a:lnTo>
                  <a:lnTo>
                    <a:pt x="3" y="38"/>
                  </a:lnTo>
                  <a:lnTo>
                    <a:pt x="1" y="35"/>
                  </a:lnTo>
                  <a:lnTo>
                    <a:pt x="0" y="32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1" y="18"/>
                  </a:lnTo>
                  <a:lnTo>
                    <a:pt x="3" y="16"/>
                  </a:lnTo>
                  <a:lnTo>
                    <a:pt x="6" y="13"/>
                  </a:lnTo>
                  <a:lnTo>
                    <a:pt x="8" y="11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7" y="12"/>
                  </a:lnTo>
                  <a:lnTo>
                    <a:pt x="19" y="13"/>
                  </a:lnTo>
                  <a:lnTo>
                    <a:pt x="21" y="16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5" y="41"/>
                  </a:lnTo>
                  <a:lnTo>
                    <a:pt x="21" y="41"/>
                  </a:lnTo>
                  <a:close/>
                  <a:moveTo>
                    <a:pt x="5" y="27"/>
                  </a:moveTo>
                  <a:lnTo>
                    <a:pt x="5" y="30"/>
                  </a:lnTo>
                  <a:lnTo>
                    <a:pt x="6" y="33"/>
                  </a:lnTo>
                  <a:lnTo>
                    <a:pt x="7" y="35"/>
                  </a:lnTo>
                  <a:lnTo>
                    <a:pt x="10" y="36"/>
                  </a:lnTo>
                  <a:lnTo>
                    <a:pt x="13" y="38"/>
                  </a:lnTo>
                  <a:lnTo>
                    <a:pt x="16" y="36"/>
                  </a:lnTo>
                  <a:lnTo>
                    <a:pt x="18" y="35"/>
                  </a:lnTo>
                  <a:lnTo>
                    <a:pt x="19" y="33"/>
                  </a:lnTo>
                  <a:lnTo>
                    <a:pt x="21" y="30"/>
                  </a:lnTo>
                  <a:lnTo>
                    <a:pt x="21" y="27"/>
                  </a:lnTo>
                  <a:lnTo>
                    <a:pt x="21" y="23"/>
                  </a:lnTo>
                  <a:lnTo>
                    <a:pt x="19" y="21"/>
                  </a:lnTo>
                  <a:lnTo>
                    <a:pt x="18" y="18"/>
                  </a:lnTo>
                  <a:lnTo>
                    <a:pt x="16" y="17"/>
                  </a:lnTo>
                  <a:lnTo>
                    <a:pt x="12" y="16"/>
                  </a:lnTo>
                  <a:lnTo>
                    <a:pt x="10" y="17"/>
                  </a:lnTo>
                  <a:lnTo>
                    <a:pt x="7" y="18"/>
                  </a:lnTo>
                  <a:lnTo>
                    <a:pt x="6" y="21"/>
                  </a:lnTo>
                  <a:lnTo>
                    <a:pt x="5" y="23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138"/>
            <p:cNvSpPr>
              <a:spLocks/>
            </p:cNvSpPr>
            <p:nvPr/>
          </p:nvSpPr>
          <p:spPr bwMode="auto">
            <a:xfrm>
              <a:off x="2056" y="4047"/>
              <a:ext cx="26" cy="41"/>
            </a:xfrm>
            <a:custGeom>
              <a:avLst/>
              <a:gdLst>
                <a:gd name="T0" fmla="*/ 0 w 26"/>
                <a:gd name="T1" fmla="*/ 41 h 41"/>
                <a:gd name="T2" fmla="*/ 0 w 26"/>
                <a:gd name="T3" fmla="*/ 0 h 41"/>
                <a:gd name="T4" fmla="*/ 6 w 26"/>
                <a:gd name="T5" fmla="*/ 0 h 41"/>
                <a:gd name="T6" fmla="*/ 6 w 26"/>
                <a:gd name="T7" fmla="*/ 36 h 41"/>
                <a:gd name="T8" fmla="*/ 26 w 26"/>
                <a:gd name="T9" fmla="*/ 36 h 41"/>
                <a:gd name="T10" fmla="*/ 26 w 26"/>
                <a:gd name="T11" fmla="*/ 41 h 41"/>
                <a:gd name="T12" fmla="*/ 0 w 26"/>
                <a:gd name="T1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1">
                  <a:moveTo>
                    <a:pt x="0" y="41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36"/>
                  </a:lnTo>
                  <a:lnTo>
                    <a:pt x="26" y="36"/>
                  </a:lnTo>
                  <a:lnTo>
                    <a:pt x="26" y="4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139"/>
            <p:cNvSpPr>
              <a:spLocks noEditPoints="1"/>
            </p:cNvSpPr>
            <p:nvPr/>
          </p:nvSpPr>
          <p:spPr bwMode="auto">
            <a:xfrm>
              <a:off x="2087" y="4058"/>
              <a:ext cx="27" cy="32"/>
            </a:xfrm>
            <a:custGeom>
              <a:avLst/>
              <a:gdLst>
                <a:gd name="T0" fmla="*/ 0 w 27"/>
                <a:gd name="T1" fmla="*/ 16 h 32"/>
                <a:gd name="T2" fmla="*/ 0 w 27"/>
                <a:gd name="T3" fmla="*/ 11 h 32"/>
                <a:gd name="T4" fmla="*/ 1 w 27"/>
                <a:gd name="T5" fmla="*/ 6 h 32"/>
                <a:gd name="T6" fmla="*/ 4 w 27"/>
                <a:gd name="T7" fmla="*/ 3 h 32"/>
                <a:gd name="T8" fmla="*/ 7 w 27"/>
                <a:gd name="T9" fmla="*/ 1 h 32"/>
                <a:gd name="T10" fmla="*/ 10 w 27"/>
                <a:gd name="T11" fmla="*/ 0 h 32"/>
                <a:gd name="T12" fmla="*/ 13 w 27"/>
                <a:gd name="T13" fmla="*/ 0 h 32"/>
                <a:gd name="T14" fmla="*/ 17 w 27"/>
                <a:gd name="T15" fmla="*/ 0 h 32"/>
                <a:gd name="T16" fmla="*/ 21 w 27"/>
                <a:gd name="T17" fmla="*/ 1 h 32"/>
                <a:gd name="T18" fmla="*/ 23 w 27"/>
                <a:gd name="T19" fmla="*/ 3 h 32"/>
                <a:gd name="T20" fmla="*/ 26 w 27"/>
                <a:gd name="T21" fmla="*/ 7 h 32"/>
                <a:gd name="T22" fmla="*/ 27 w 27"/>
                <a:gd name="T23" fmla="*/ 11 h 32"/>
                <a:gd name="T24" fmla="*/ 27 w 27"/>
                <a:gd name="T25" fmla="*/ 16 h 32"/>
                <a:gd name="T26" fmla="*/ 27 w 27"/>
                <a:gd name="T27" fmla="*/ 21 h 32"/>
                <a:gd name="T28" fmla="*/ 26 w 27"/>
                <a:gd name="T29" fmla="*/ 24 h 32"/>
                <a:gd name="T30" fmla="*/ 23 w 27"/>
                <a:gd name="T31" fmla="*/ 28 h 32"/>
                <a:gd name="T32" fmla="*/ 21 w 27"/>
                <a:gd name="T33" fmla="*/ 29 h 32"/>
                <a:gd name="T34" fmla="*/ 17 w 27"/>
                <a:gd name="T35" fmla="*/ 32 h 32"/>
                <a:gd name="T36" fmla="*/ 13 w 27"/>
                <a:gd name="T37" fmla="*/ 32 h 32"/>
                <a:gd name="T38" fmla="*/ 10 w 27"/>
                <a:gd name="T39" fmla="*/ 32 h 32"/>
                <a:gd name="T40" fmla="*/ 6 w 27"/>
                <a:gd name="T41" fmla="*/ 29 h 32"/>
                <a:gd name="T42" fmla="*/ 4 w 27"/>
                <a:gd name="T43" fmla="*/ 28 h 32"/>
                <a:gd name="T44" fmla="*/ 1 w 27"/>
                <a:gd name="T45" fmla="*/ 24 h 32"/>
                <a:gd name="T46" fmla="*/ 0 w 27"/>
                <a:gd name="T47" fmla="*/ 21 h 32"/>
                <a:gd name="T48" fmla="*/ 0 w 27"/>
                <a:gd name="T49" fmla="*/ 16 h 32"/>
                <a:gd name="T50" fmla="*/ 5 w 27"/>
                <a:gd name="T51" fmla="*/ 16 h 32"/>
                <a:gd name="T52" fmla="*/ 5 w 27"/>
                <a:gd name="T53" fmla="*/ 19 h 32"/>
                <a:gd name="T54" fmla="*/ 6 w 27"/>
                <a:gd name="T55" fmla="*/ 22 h 32"/>
                <a:gd name="T56" fmla="*/ 7 w 27"/>
                <a:gd name="T57" fmla="*/ 24 h 32"/>
                <a:gd name="T58" fmla="*/ 10 w 27"/>
                <a:gd name="T59" fmla="*/ 25 h 32"/>
                <a:gd name="T60" fmla="*/ 13 w 27"/>
                <a:gd name="T61" fmla="*/ 27 h 32"/>
                <a:gd name="T62" fmla="*/ 17 w 27"/>
                <a:gd name="T63" fmla="*/ 25 h 32"/>
                <a:gd name="T64" fmla="*/ 19 w 27"/>
                <a:gd name="T65" fmla="*/ 24 h 32"/>
                <a:gd name="T66" fmla="*/ 21 w 27"/>
                <a:gd name="T67" fmla="*/ 22 h 32"/>
                <a:gd name="T68" fmla="*/ 22 w 27"/>
                <a:gd name="T69" fmla="*/ 19 h 32"/>
                <a:gd name="T70" fmla="*/ 22 w 27"/>
                <a:gd name="T71" fmla="*/ 16 h 32"/>
                <a:gd name="T72" fmla="*/ 22 w 27"/>
                <a:gd name="T73" fmla="*/ 12 h 32"/>
                <a:gd name="T74" fmla="*/ 21 w 27"/>
                <a:gd name="T75" fmla="*/ 10 h 32"/>
                <a:gd name="T76" fmla="*/ 19 w 27"/>
                <a:gd name="T77" fmla="*/ 7 h 32"/>
                <a:gd name="T78" fmla="*/ 17 w 27"/>
                <a:gd name="T79" fmla="*/ 6 h 32"/>
                <a:gd name="T80" fmla="*/ 13 w 27"/>
                <a:gd name="T81" fmla="*/ 5 h 32"/>
                <a:gd name="T82" fmla="*/ 10 w 27"/>
                <a:gd name="T83" fmla="*/ 6 h 32"/>
                <a:gd name="T84" fmla="*/ 7 w 27"/>
                <a:gd name="T85" fmla="*/ 7 h 32"/>
                <a:gd name="T86" fmla="*/ 6 w 27"/>
                <a:gd name="T87" fmla="*/ 10 h 32"/>
                <a:gd name="T88" fmla="*/ 5 w 27"/>
                <a:gd name="T89" fmla="*/ 12 h 32"/>
                <a:gd name="T90" fmla="*/ 5 w 27"/>
                <a:gd name="T91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32">
                  <a:moveTo>
                    <a:pt x="0" y="16"/>
                  </a:moveTo>
                  <a:lnTo>
                    <a:pt x="0" y="11"/>
                  </a:lnTo>
                  <a:lnTo>
                    <a:pt x="1" y="6"/>
                  </a:lnTo>
                  <a:lnTo>
                    <a:pt x="4" y="3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6" y="7"/>
                  </a:lnTo>
                  <a:lnTo>
                    <a:pt x="27" y="11"/>
                  </a:lnTo>
                  <a:lnTo>
                    <a:pt x="27" y="16"/>
                  </a:lnTo>
                  <a:lnTo>
                    <a:pt x="27" y="21"/>
                  </a:lnTo>
                  <a:lnTo>
                    <a:pt x="26" y="24"/>
                  </a:lnTo>
                  <a:lnTo>
                    <a:pt x="23" y="28"/>
                  </a:lnTo>
                  <a:lnTo>
                    <a:pt x="21" y="29"/>
                  </a:lnTo>
                  <a:lnTo>
                    <a:pt x="17" y="32"/>
                  </a:lnTo>
                  <a:lnTo>
                    <a:pt x="13" y="32"/>
                  </a:lnTo>
                  <a:lnTo>
                    <a:pt x="10" y="32"/>
                  </a:lnTo>
                  <a:lnTo>
                    <a:pt x="6" y="29"/>
                  </a:lnTo>
                  <a:lnTo>
                    <a:pt x="4" y="28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6"/>
                  </a:lnTo>
                  <a:close/>
                  <a:moveTo>
                    <a:pt x="5" y="16"/>
                  </a:moveTo>
                  <a:lnTo>
                    <a:pt x="5" y="19"/>
                  </a:lnTo>
                  <a:lnTo>
                    <a:pt x="6" y="22"/>
                  </a:lnTo>
                  <a:lnTo>
                    <a:pt x="7" y="24"/>
                  </a:lnTo>
                  <a:lnTo>
                    <a:pt x="10" y="25"/>
                  </a:lnTo>
                  <a:lnTo>
                    <a:pt x="13" y="27"/>
                  </a:lnTo>
                  <a:lnTo>
                    <a:pt x="17" y="25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2" y="19"/>
                  </a:lnTo>
                  <a:lnTo>
                    <a:pt x="22" y="16"/>
                  </a:lnTo>
                  <a:lnTo>
                    <a:pt x="22" y="12"/>
                  </a:lnTo>
                  <a:lnTo>
                    <a:pt x="21" y="10"/>
                  </a:lnTo>
                  <a:lnTo>
                    <a:pt x="19" y="7"/>
                  </a:lnTo>
                  <a:lnTo>
                    <a:pt x="17" y="6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7" y="7"/>
                  </a:lnTo>
                  <a:lnTo>
                    <a:pt x="6" y="10"/>
                  </a:lnTo>
                  <a:lnTo>
                    <a:pt x="5" y="12"/>
                  </a:lnTo>
                  <a:lnTo>
                    <a:pt x="5" y="1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140"/>
            <p:cNvSpPr>
              <a:spLocks/>
            </p:cNvSpPr>
            <p:nvPr/>
          </p:nvSpPr>
          <p:spPr bwMode="auto">
            <a:xfrm>
              <a:off x="2119" y="4058"/>
              <a:ext cx="27" cy="32"/>
            </a:xfrm>
            <a:custGeom>
              <a:avLst/>
              <a:gdLst>
                <a:gd name="T0" fmla="*/ 21 w 27"/>
                <a:gd name="T1" fmla="*/ 19 h 32"/>
                <a:gd name="T2" fmla="*/ 27 w 27"/>
                <a:gd name="T3" fmla="*/ 21 h 32"/>
                <a:gd name="T4" fmla="*/ 26 w 27"/>
                <a:gd name="T5" fmla="*/ 25 h 32"/>
                <a:gd name="T6" fmla="*/ 22 w 27"/>
                <a:gd name="T7" fmla="*/ 29 h 32"/>
                <a:gd name="T8" fmla="*/ 18 w 27"/>
                <a:gd name="T9" fmla="*/ 30 h 32"/>
                <a:gd name="T10" fmla="*/ 14 w 27"/>
                <a:gd name="T11" fmla="*/ 32 h 32"/>
                <a:gd name="T12" fmla="*/ 10 w 27"/>
                <a:gd name="T13" fmla="*/ 32 h 32"/>
                <a:gd name="T14" fmla="*/ 7 w 27"/>
                <a:gd name="T15" fmla="*/ 29 h 32"/>
                <a:gd name="T16" fmla="*/ 3 w 27"/>
                <a:gd name="T17" fmla="*/ 28 h 32"/>
                <a:gd name="T18" fmla="*/ 2 w 27"/>
                <a:gd name="T19" fmla="*/ 24 h 32"/>
                <a:gd name="T20" fmla="*/ 1 w 27"/>
                <a:gd name="T21" fmla="*/ 21 h 32"/>
                <a:gd name="T22" fmla="*/ 0 w 27"/>
                <a:gd name="T23" fmla="*/ 16 h 32"/>
                <a:gd name="T24" fmla="*/ 1 w 27"/>
                <a:gd name="T25" fmla="*/ 11 h 32"/>
                <a:gd name="T26" fmla="*/ 2 w 27"/>
                <a:gd name="T27" fmla="*/ 7 h 32"/>
                <a:gd name="T28" fmla="*/ 3 w 27"/>
                <a:gd name="T29" fmla="*/ 3 h 32"/>
                <a:gd name="T30" fmla="*/ 7 w 27"/>
                <a:gd name="T31" fmla="*/ 1 h 32"/>
                <a:gd name="T32" fmla="*/ 10 w 27"/>
                <a:gd name="T33" fmla="*/ 0 h 32"/>
                <a:gd name="T34" fmla="*/ 13 w 27"/>
                <a:gd name="T35" fmla="*/ 0 h 32"/>
                <a:gd name="T36" fmla="*/ 18 w 27"/>
                <a:gd name="T37" fmla="*/ 0 h 32"/>
                <a:gd name="T38" fmla="*/ 22 w 27"/>
                <a:gd name="T39" fmla="*/ 2 h 32"/>
                <a:gd name="T40" fmla="*/ 24 w 27"/>
                <a:gd name="T41" fmla="*/ 6 h 32"/>
                <a:gd name="T42" fmla="*/ 26 w 27"/>
                <a:gd name="T43" fmla="*/ 10 h 32"/>
                <a:gd name="T44" fmla="*/ 21 w 27"/>
                <a:gd name="T45" fmla="*/ 10 h 32"/>
                <a:gd name="T46" fmla="*/ 19 w 27"/>
                <a:gd name="T47" fmla="*/ 8 h 32"/>
                <a:gd name="T48" fmla="*/ 18 w 27"/>
                <a:gd name="T49" fmla="*/ 6 h 32"/>
                <a:gd name="T50" fmla="*/ 16 w 27"/>
                <a:gd name="T51" fmla="*/ 5 h 32"/>
                <a:gd name="T52" fmla="*/ 13 w 27"/>
                <a:gd name="T53" fmla="*/ 5 h 32"/>
                <a:gd name="T54" fmla="*/ 11 w 27"/>
                <a:gd name="T55" fmla="*/ 6 h 32"/>
                <a:gd name="T56" fmla="*/ 8 w 27"/>
                <a:gd name="T57" fmla="*/ 7 h 32"/>
                <a:gd name="T58" fmla="*/ 7 w 27"/>
                <a:gd name="T59" fmla="*/ 10 h 32"/>
                <a:gd name="T60" fmla="*/ 6 w 27"/>
                <a:gd name="T61" fmla="*/ 12 h 32"/>
                <a:gd name="T62" fmla="*/ 6 w 27"/>
                <a:gd name="T63" fmla="*/ 16 h 32"/>
                <a:gd name="T64" fmla="*/ 6 w 27"/>
                <a:gd name="T65" fmla="*/ 19 h 32"/>
                <a:gd name="T66" fmla="*/ 7 w 27"/>
                <a:gd name="T67" fmla="*/ 22 h 32"/>
                <a:gd name="T68" fmla="*/ 8 w 27"/>
                <a:gd name="T69" fmla="*/ 24 h 32"/>
                <a:gd name="T70" fmla="*/ 11 w 27"/>
                <a:gd name="T71" fmla="*/ 25 h 32"/>
                <a:gd name="T72" fmla="*/ 13 w 27"/>
                <a:gd name="T73" fmla="*/ 27 h 32"/>
                <a:gd name="T74" fmla="*/ 17 w 27"/>
                <a:gd name="T75" fmla="*/ 27 h 32"/>
                <a:gd name="T76" fmla="*/ 18 w 27"/>
                <a:gd name="T77" fmla="*/ 25 h 32"/>
                <a:gd name="T78" fmla="*/ 21 w 27"/>
                <a:gd name="T79" fmla="*/ 23 h 32"/>
                <a:gd name="T80" fmla="*/ 21 w 27"/>
                <a:gd name="T81" fmla="*/ 1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2">
                  <a:moveTo>
                    <a:pt x="21" y="19"/>
                  </a:moveTo>
                  <a:lnTo>
                    <a:pt x="27" y="21"/>
                  </a:lnTo>
                  <a:lnTo>
                    <a:pt x="26" y="25"/>
                  </a:lnTo>
                  <a:lnTo>
                    <a:pt x="22" y="29"/>
                  </a:lnTo>
                  <a:lnTo>
                    <a:pt x="18" y="30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7" y="29"/>
                  </a:lnTo>
                  <a:lnTo>
                    <a:pt x="3" y="28"/>
                  </a:lnTo>
                  <a:lnTo>
                    <a:pt x="2" y="24"/>
                  </a:lnTo>
                  <a:lnTo>
                    <a:pt x="1" y="21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2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2" y="2"/>
                  </a:lnTo>
                  <a:lnTo>
                    <a:pt x="24" y="6"/>
                  </a:lnTo>
                  <a:lnTo>
                    <a:pt x="26" y="10"/>
                  </a:lnTo>
                  <a:lnTo>
                    <a:pt x="21" y="10"/>
                  </a:lnTo>
                  <a:lnTo>
                    <a:pt x="19" y="8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9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11" y="25"/>
                  </a:lnTo>
                  <a:lnTo>
                    <a:pt x="13" y="27"/>
                  </a:lnTo>
                  <a:lnTo>
                    <a:pt x="17" y="27"/>
                  </a:lnTo>
                  <a:lnTo>
                    <a:pt x="18" y="25"/>
                  </a:lnTo>
                  <a:lnTo>
                    <a:pt x="21" y="23"/>
                  </a:lnTo>
                  <a:lnTo>
                    <a:pt x="21" y="1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141"/>
            <p:cNvSpPr>
              <a:spLocks/>
            </p:cNvSpPr>
            <p:nvPr/>
          </p:nvSpPr>
          <p:spPr bwMode="auto">
            <a:xfrm>
              <a:off x="2149" y="4047"/>
              <a:ext cx="26" cy="41"/>
            </a:xfrm>
            <a:custGeom>
              <a:avLst/>
              <a:gdLst>
                <a:gd name="T0" fmla="*/ 0 w 26"/>
                <a:gd name="T1" fmla="*/ 41 h 41"/>
                <a:gd name="T2" fmla="*/ 0 w 26"/>
                <a:gd name="T3" fmla="*/ 0 h 41"/>
                <a:gd name="T4" fmla="*/ 7 w 26"/>
                <a:gd name="T5" fmla="*/ 0 h 41"/>
                <a:gd name="T6" fmla="*/ 7 w 26"/>
                <a:gd name="T7" fmla="*/ 22 h 41"/>
                <a:gd name="T8" fmla="*/ 18 w 26"/>
                <a:gd name="T9" fmla="*/ 11 h 41"/>
                <a:gd name="T10" fmla="*/ 25 w 26"/>
                <a:gd name="T11" fmla="*/ 11 h 41"/>
                <a:gd name="T12" fmla="*/ 14 w 26"/>
                <a:gd name="T13" fmla="*/ 23 h 41"/>
                <a:gd name="T14" fmla="*/ 26 w 26"/>
                <a:gd name="T15" fmla="*/ 41 h 41"/>
                <a:gd name="T16" fmla="*/ 20 w 26"/>
                <a:gd name="T17" fmla="*/ 41 h 41"/>
                <a:gd name="T18" fmla="*/ 9 w 26"/>
                <a:gd name="T19" fmla="*/ 27 h 41"/>
                <a:gd name="T20" fmla="*/ 7 w 26"/>
                <a:gd name="T21" fmla="*/ 29 h 41"/>
                <a:gd name="T22" fmla="*/ 7 w 26"/>
                <a:gd name="T23" fmla="*/ 41 h 41"/>
                <a:gd name="T24" fmla="*/ 0 w 26"/>
                <a:gd name="T25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41">
                  <a:moveTo>
                    <a:pt x="0" y="41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7" y="22"/>
                  </a:lnTo>
                  <a:lnTo>
                    <a:pt x="18" y="11"/>
                  </a:lnTo>
                  <a:lnTo>
                    <a:pt x="25" y="11"/>
                  </a:lnTo>
                  <a:lnTo>
                    <a:pt x="14" y="23"/>
                  </a:lnTo>
                  <a:lnTo>
                    <a:pt x="26" y="41"/>
                  </a:lnTo>
                  <a:lnTo>
                    <a:pt x="20" y="41"/>
                  </a:lnTo>
                  <a:lnTo>
                    <a:pt x="9" y="27"/>
                  </a:lnTo>
                  <a:lnTo>
                    <a:pt x="7" y="29"/>
                  </a:lnTo>
                  <a:lnTo>
                    <a:pt x="7" y="4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142"/>
            <p:cNvSpPr>
              <a:spLocks/>
            </p:cNvSpPr>
            <p:nvPr/>
          </p:nvSpPr>
          <p:spPr bwMode="auto">
            <a:xfrm>
              <a:off x="2180" y="4047"/>
              <a:ext cx="23" cy="41"/>
            </a:xfrm>
            <a:custGeom>
              <a:avLst/>
              <a:gdLst>
                <a:gd name="T0" fmla="*/ 0 w 23"/>
                <a:gd name="T1" fmla="*/ 41 h 41"/>
                <a:gd name="T2" fmla="*/ 0 w 23"/>
                <a:gd name="T3" fmla="*/ 0 h 41"/>
                <a:gd name="T4" fmla="*/ 5 w 23"/>
                <a:gd name="T5" fmla="*/ 0 h 41"/>
                <a:gd name="T6" fmla="*/ 5 w 23"/>
                <a:gd name="T7" fmla="*/ 16 h 41"/>
                <a:gd name="T8" fmla="*/ 7 w 23"/>
                <a:gd name="T9" fmla="*/ 13 h 41"/>
                <a:gd name="T10" fmla="*/ 11 w 23"/>
                <a:gd name="T11" fmla="*/ 11 h 41"/>
                <a:gd name="T12" fmla="*/ 14 w 23"/>
                <a:gd name="T13" fmla="*/ 11 h 41"/>
                <a:gd name="T14" fmla="*/ 17 w 23"/>
                <a:gd name="T15" fmla="*/ 11 h 41"/>
                <a:gd name="T16" fmla="*/ 20 w 23"/>
                <a:gd name="T17" fmla="*/ 12 h 41"/>
                <a:gd name="T18" fmla="*/ 21 w 23"/>
                <a:gd name="T19" fmla="*/ 13 h 41"/>
                <a:gd name="T20" fmla="*/ 22 w 23"/>
                <a:gd name="T21" fmla="*/ 16 h 41"/>
                <a:gd name="T22" fmla="*/ 23 w 23"/>
                <a:gd name="T23" fmla="*/ 18 h 41"/>
                <a:gd name="T24" fmla="*/ 23 w 23"/>
                <a:gd name="T25" fmla="*/ 23 h 41"/>
                <a:gd name="T26" fmla="*/ 23 w 23"/>
                <a:gd name="T27" fmla="*/ 41 h 41"/>
                <a:gd name="T28" fmla="*/ 18 w 23"/>
                <a:gd name="T29" fmla="*/ 41 h 41"/>
                <a:gd name="T30" fmla="*/ 18 w 23"/>
                <a:gd name="T31" fmla="*/ 23 h 41"/>
                <a:gd name="T32" fmla="*/ 17 w 23"/>
                <a:gd name="T33" fmla="*/ 19 h 41"/>
                <a:gd name="T34" fmla="*/ 17 w 23"/>
                <a:gd name="T35" fmla="*/ 17 h 41"/>
                <a:gd name="T36" fmla="*/ 15 w 23"/>
                <a:gd name="T37" fmla="*/ 16 h 41"/>
                <a:gd name="T38" fmla="*/ 12 w 23"/>
                <a:gd name="T39" fmla="*/ 16 h 41"/>
                <a:gd name="T40" fmla="*/ 11 w 23"/>
                <a:gd name="T41" fmla="*/ 16 h 41"/>
                <a:gd name="T42" fmla="*/ 9 w 23"/>
                <a:gd name="T43" fmla="*/ 17 h 41"/>
                <a:gd name="T44" fmla="*/ 7 w 23"/>
                <a:gd name="T45" fmla="*/ 18 h 41"/>
                <a:gd name="T46" fmla="*/ 6 w 23"/>
                <a:gd name="T47" fmla="*/ 21 h 41"/>
                <a:gd name="T48" fmla="*/ 5 w 23"/>
                <a:gd name="T49" fmla="*/ 22 h 41"/>
                <a:gd name="T50" fmla="*/ 5 w 23"/>
                <a:gd name="T51" fmla="*/ 25 h 41"/>
                <a:gd name="T52" fmla="*/ 5 w 23"/>
                <a:gd name="T53" fmla="*/ 41 h 41"/>
                <a:gd name="T54" fmla="*/ 0 w 23"/>
                <a:gd name="T55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" h="41">
                  <a:moveTo>
                    <a:pt x="0" y="41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5" y="16"/>
                  </a:lnTo>
                  <a:lnTo>
                    <a:pt x="7" y="13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17" y="11"/>
                  </a:lnTo>
                  <a:lnTo>
                    <a:pt x="20" y="12"/>
                  </a:lnTo>
                  <a:lnTo>
                    <a:pt x="21" y="13"/>
                  </a:lnTo>
                  <a:lnTo>
                    <a:pt x="22" y="16"/>
                  </a:lnTo>
                  <a:lnTo>
                    <a:pt x="23" y="18"/>
                  </a:lnTo>
                  <a:lnTo>
                    <a:pt x="23" y="23"/>
                  </a:lnTo>
                  <a:lnTo>
                    <a:pt x="23" y="41"/>
                  </a:lnTo>
                  <a:lnTo>
                    <a:pt x="18" y="41"/>
                  </a:lnTo>
                  <a:lnTo>
                    <a:pt x="18" y="23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9" y="17"/>
                  </a:lnTo>
                  <a:lnTo>
                    <a:pt x="7" y="18"/>
                  </a:lnTo>
                  <a:lnTo>
                    <a:pt x="6" y="21"/>
                  </a:lnTo>
                  <a:lnTo>
                    <a:pt x="5" y="22"/>
                  </a:lnTo>
                  <a:lnTo>
                    <a:pt x="5" y="25"/>
                  </a:lnTo>
                  <a:lnTo>
                    <a:pt x="5" y="4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143"/>
            <p:cNvSpPr>
              <a:spLocks noEditPoints="1"/>
            </p:cNvSpPr>
            <p:nvPr/>
          </p:nvSpPr>
          <p:spPr bwMode="auto">
            <a:xfrm>
              <a:off x="2209" y="4058"/>
              <a:ext cx="29" cy="32"/>
            </a:xfrm>
            <a:custGeom>
              <a:avLst/>
              <a:gdLst>
                <a:gd name="T0" fmla="*/ 24 w 29"/>
                <a:gd name="T1" fmla="*/ 22 h 32"/>
                <a:gd name="T2" fmla="*/ 29 w 29"/>
                <a:gd name="T3" fmla="*/ 22 h 32"/>
                <a:gd name="T4" fmla="*/ 27 w 29"/>
                <a:gd name="T5" fmla="*/ 27 h 32"/>
                <a:gd name="T6" fmla="*/ 24 w 29"/>
                <a:gd name="T7" fmla="*/ 29 h 32"/>
                <a:gd name="T8" fmla="*/ 20 w 29"/>
                <a:gd name="T9" fmla="*/ 30 h 32"/>
                <a:gd name="T10" fmla="*/ 15 w 29"/>
                <a:gd name="T11" fmla="*/ 32 h 32"/>
                <a:gd name="T12" fmla="*/ 12 w 29"/>
                <a:gd name="T13" fmla="*/ 32 h 32"/>
                <a:gd name="T14" fmla="*/ 8 w 29"/>
                <a:gd name="T15" fmla="*/ 29 h 32"/>
                <a:gd name="T16" fmla="*/ 4 w 29"/>
                <a:gd name="T17" fmla="*/ 28 h 32"/>
                <a:gd name="T18" fmla="*/ 3 w 29"/>
                <a:gd name="T19" fmla="*/ 24 h 32"/>
                <a:gd name="T20" fmla="*/ 2 w 29"/>
                <a:gd name="T21" fmla="*/ 21 h 32"/>
                <a:gd name="T22" fmla="*/ 0 w 29"/>
                <a:gd name="T23" fmla="*/ 16 h 32"/>
                <a:gd name="T24" fmla="*/ 2 w 29"/>
                <a:gd name="T25" fmla="*/ 11 h 32"/>
                <a:gd name="T26" fmla="*/ 3 w 29"/>
                <a:gd name="T27" fmla="*/ 7 h 32"/>
                <a:gd name="T28" fmla="*/ 5 w 29"/>
                <a:gd name="T29" fmla="*/ 3 h 32"/>
                <a:gd name="T30" fmla="*/ 8 w 29"/>
                <a:gd name="T31" fmla="*/ 2 h 32"/>
                <a:gd name="T32" fmla="*/ 12 w 29"/>
                <a:gd name="T33" fmla="*/ 0 h 32"/>
                <a:gd name="T34" fmla="*/ 15 w 29"/>
                <a:gd name="T35" fmla="*/ 0 h 32"/>
                <a:gd name="T36" fmla="*/ 19 w 29"/>
                <a:gd name="T37" fmla="*/ 0 h 32"/>
                <a:gd name="T38" fmla="*/ 23 w 29"/>
                <a:gd name="T39" fmla="*/ 1 h 32"/>
                <a:gd name="T40" fmla="*/ 25 w 29"/>
                <a:gd name="T41" fmla="*/ 3 h 32"/>
                <a:gd name="T42" fmla="*/ 27 w 29"/>
                <a:gd name="T43" fmla="*/ 7 h 32"/>
                <a:gd name="T44" fmla="*/ 29 w 29"/>
                <a:gd name="T45" fmla="*/ 11 h 32"/>
                <a:gd name="T46" fmla="*/ 29 w 29"/>
                <a:gd name="T47" fmla="*/ 16 h 32"/>
                <a:gd name="T48" fmla="*/ 29 w 29"/>
                <a:gd name="T49" fmla="*/ 16 h 32"/>
                <a:gd name="T50" fmla="*/ 29 w 29"/>
                <a:gd name="T51" fmla="*/ 17 h 32"/>
                <a:gd name="T52" fmla="*/ 7 w 29"/>
                <a:gd name="T53" fmla="*/ 17 h 32"/>
                <a:gd name="T54" fmla="*/ 7 w 29"/>
                <a:gd name="T55" fmla="*/ 21 h 32"/>
                <a:gd name="T56" fmla="*/ 9 w 29"/>
                <a:gd name="T57" fmla="*/ 24 h 32"/>
                <a:gd name="T58" fmla="*/ 12 w 29"/>
                <a:gd name="T59" fmla="*/ 25 h 32"/>
                <a:gd name="T60" fmla="*/ 15 w 29"/>
                <a:gd name="T61" fmla="*/ 27 h 32"/>
                <a:gd name="T62" fmla="*/ 18 w 29"/>
                <a:gd name="T63" fmla="*/ 27 h 32"/>
                <a:gd name="T64" fmla="*/ 20 w 29"/>
                <a:gd name="T65" fmla="*/ 25 h 32"/>
                <a:gd name="T66" fmla="*/ 23 w 29"/>
                <a:gd name="T67" fmla="*/ 24 h 32"/>
                <a:gd name="T68" fmla="*/ 24 w 29"/>
                <a:gd name="T69" fmla="*/ 22 h 32"/>
                <a:gd name="T70" fmla="*/ 7 w 29"/>
                <a:gd name="T71" fmla="*/ 12 h 32"/>
                <a:gd name="T72" fmla="*/ 24 w 29"/>
                <a:gd name="T73" fmla="*/ 12 h 32"/>
                <a:gd name="T74" fmla="*/ 23 w 29"/>
                <a:gd name="T75" fmla="*/ 10 h 32"/>
                <a:gd name="T76" fmla="*/ 21 w 29"/>
                <a:gd name="T77" fmla="*/ 7 h 32"/>
                <a:gd name="T78" fmla="*/ 19 w 29"/>
                <a:gd name="T79" fmla="*/ 5 h 32"/>
                <a:gd name="T80" fmla="*/ 15 w 29"/>
                <a:gd name="T81" fmla="*/ 5 h 32"/>
                <a:gd name="T82" fmla="*/ 12 w 29"/>
                <a:gd name="T83" fmla="*/ 5 h 32"/>
                <a:gd name="T84" fmla="*/ 9 w 29"/>
                <a:gd name="T85" fmla="*/ 7 h 32"/>
                <a:gd name="T86" fmla="*/ 7 w 29"/>
                <a:gd name="T87" fmla="*/ 10 h 32"/>
                <a:gd name="T88" fmla="*/ 7 w 29"/>
                <a:gd name="T8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" h="32">
                  <a:moveTo>
                    <a:pt x="24" y="22"/>
                  </a:moveTo>
                  <a:lnTo>
                    <a:pt x="29" y="22"/>
                  </a:lnTo>
                  <a:lnTo>
                    <a:pt x="27" y="27"/>
                  </a:lnTo>
                  <a:lnTo>
                    <a:pt x="24" y="29"/>
                  </a:lnTo>
                  <a:lnTo>
                    <a:pt x="20" y="30"/>
                  </a:lnTo>
                  <a:lnTo>
                    <a:pt x="15" y="32"/>
                  </a:lnTo>
                  <a:lnTo>
                    <a:pt x="12" y="32"/>
                  </a:lnTo>
                  <a:lnTo>
                    <a:pt x="8" y="29"/>
                  </a:lnTo>
                  <a:lnTo>
                    <a:pt x="4" y="28"/>
                  </a:lnTo>
                  <a:lnTo>
                    <a:pt x="3" y="24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2" y="11"/>
                  </a:lnTo>
                  <a:lnTo>
                    <a:pt x="3" y="7"/>
                  </a:lnTo>
                  <a:lnTo>
                    <a:pt x="5" y="3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3" y="1"/>
                  </a:lnTo>
                  <a:lnTo>
                    <a:pt x="25" y="3"/>
                  </a:lnTo>
                  <a:lnTo>
                    <a:pt x="27" y="7"/>
                  </a:lnTo>
                  <a:lnTo>
                    <a:pt x="29" y="11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7" y="17"/>
                  </a:lnTo>
                  <a:lnTo>
                    <a:pt x="7" y="21"/>
                  </a:lnTo>
                  <a:lnTo>
                    <a:pt x="9" y="24"/>
                  </a:lnTo>
                  <a:lnTo>
                    <a:pt x="12" y="25"/>
                  </a:lnTo>
                  <a:lnTo>
                    <a:pt x="15" y="27"/>
                  </a:lnTo>
                  <a:lnTo>
                    <a:pt x="18" y="27"/>
                  </a:lnTo>
                  <a:lnTo>
                    <a:pt x="20" y="25"/>
                  </a:lnTo>
                  <a:lnTo>
                    <a:pt x="23" y="24"/>
                  </a:lnTo>
                  <a:lnTo>
                    <a:pt x="24" y="22"/>
                  </a:lnTo>
                  <a:close/>
                  <a:moveTo>
                    <a:pt x="7" y="12"/>
                  </a:moveTo>
                  <a:lnTo>
                    <a:pt x="24" y="12"/>
                  </a:lnTo>
                  <a:lnTo>
                    <a:pt x="23" y="10"/>
                  </a:lnTo>
                  <a:lnTo>
                    <a:pt x="21" y="7"/>
                  </a:lnTo>
                  <a:lnTo>
                    <a:pt x="19" y="5"/>
                  </a:lnTo>
                  <a:lnTo>
                    <a:pt x="15" y="5"/>
                  </a:lnTo>
                  <a:lnTo>
                    <a:pt x="12" y="5"/>
                  </a:lnTo>
                  <a:lnTo>
                    <a:pt x="9" y="7"/>
                  </a:lnTo>
                  <a:lnTo>
                    <a:pt x="7" y="10"/>
                  </a:lnTo>
                  <a:lnTo>
                    <a:pt x="7" y="1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144"/>
            <p:cNvSpPr>
              <a:spLocks noEditPoints="1"/>
            </p:cNvSpPr>
            <p:nvPr/>
          </p:nvSpPr>
          <p:spPr bwMode="auto">
            <a:xfrm>
              <a:off x="2243" y="4058"/>
              <a:ext cx="28" cy="32"/>
            </a:xfrm>
            <a:custGeom>
              <a:avLst/>
              <a:gdLst>
                <a:gd name="T0" fmla="*/ 22 w 28"/>
                <a:gd name="T1" fmla="*/ 22 h 32"/>
                <a:gd name="T2" fmla="*/ 28 w 28"/>
                <a:gd name="T3" fmla="*/ 22 h 32"/>
                <a:gd name="T4" fmla="*/ 25 w 28"/>
                <a:gd name="T5" fmla="*/ 27 h 32"/>
                <a:gd name="T6" fmla="*/ 23 w 28"/>
                <a:gd name="T7" fmla="*/ 29 h 32"/>
                <a:gd name="T8" fmla="*/ 19 w 28"/>
                <a:gd name="T9" fmla="*/ 30 h 32"/>
                <a:gd name="T10" fmla="*/ 14 w 28"/>
                <a:gd name="T11" fmla="*/ 32 h 32"/>
                <a:gd name="T12" fmla="*/ 9 w 28"/>
                <a:gd name="T13" fmla="*/ 32 h 32"/>
                <a:gd name="T14" fmla="*/ 6 w 28"/>
                <a:gd name="T15" fmla="*/ 29 h 32"/>
                <a:gd name="T16" fmla="*/ 3 w 28"/>
                <a:gd name="T17" fmla="*/ 28 h 32"/>
                <a:gd name="T18" fmla="*/ 1 w 28"/>
                <a:gd name="T19" fmla="*/ 24 h 32"/>
                <a:gd name="T20" fmla="*/ 0 w 28"/>
                <a:gd name="T21" fmla="*/ 21 h 32"/>
                <a:gd name="T22" fmla="*/ 0 w 28"/>
                <a:gd name="T23" fmla="*/ 16 h 32"/>
                <a:gd name="T24" fmla="*/ 0 w 28"/>
                <a:gd name="T25" fmla="*/ 11 h 32"/>
                <a:gd name="T26" fmla="*/ 1 w 28"/>
                <a:gd name="T27" fmla="*/ 7 h 32"/>
                <a:gd name="T28" fmla="*/ 3 w 28"/>
                <a:gd name="T29" fmla="*/ 3 h 32"/>
                <a:gd name="T30" fmla="*/ 6 w 28"/>
                <a:gd name="T31" fmla="*/ 2 h 32"/>
                <a:gd name="T32" fmla="*/ 9 w 28"/>
                <a:gd name="T33" fmla="*/ 0 h 32"/>
                <a:gd name="T34" fmla="*/ 13 w 28"/>
                <a:gd name="T35" fmla="*/ 0 h 32"/>
                <a:gd name="T36" fmla="*/ 18 w 28"/>
                <a:gd name="T37" fmla="*/ 0 h 32"/>
                <a:gd name="T38" fmla="*/ 20 w 28"/>
                <a:gd name="T39" fmla="*/ 1 h 32"/>
                <a:gd name="T40" fmla="*/ 24 w 28"/>
                <a:gd name="T41" fmla="*/ 3 h 32"/>
                <a:gd name="T42" fmla="*/ 25 w 28"/>
                <a:gd name="T43" fmla="*/ 7 h 32"/>
                <a:gd name="T44" fmla="*/ 27 w 28"/>
                <a:gd name="T45" fmla="*/ 11 h 32"/>
                <a:gd name="T46" fmla="*/ 28 w 28"/>
                <a:gd name="T47" fmla="*/ 16 h 32"/>
                <a:gd name="T48" fmla="*/ 28 w 28"/>
                <a:gd name="T49" fmla="*/ 16 h 32"/>
                <a:gd name="T50" fmla="*/ 28 w 28"/>
                <a:gd name="T51" fmla="*/ 17 h 32"/>
                <a:gd name="T52" fmla="*/ 4 w 28"/>
                <a:gd name="T53" fmla="*/ 17 h 32"/>
                <a:gd name="T54" fmla="*/ 6 w 28"/>
                <a:gd name="T55" fmla="*/ 21 h 32"/>
                <a:gd name="T56" fmla="*/ 8 w 28"/>
                <a:gd name="T57" fmla="*/ 24 h 32"/>
                <a:gd name="T58" fmla="*/ 11 w 28"/>
                <a:gd name="T59" fmla="*/ 25 h 32"/>
                <a:gd name="T60" fmla="*/ 14 w 28"/>
                <a:gd name="T61" fmla="*/ 27 h 32"/>
                <a:gd name="T62" fmla="*/ 17 w 28"/>
                <a:gd name="T63" fmla="*/ 27 h 32"/>
                <a:gd name="T64" fmla="*/ 19 w 28"/>
                <a:gd name="T65" fmla="*/ 25 h 32"/>
                <a:gd name="T66" fmla="*/ 20 w 28"/>
                <a:gd name="T67" fmla="*/ 24 h 32"/>
                <a:gd name="T68" fmla="*/ 22 w 28"/>
                <a:gd name="T69" fmla="*/ 22 h 32"/>
                <a:gd name="T70" fmla="*/ 4 w 28"/>
                <a:gd name="T71" fmla="*/ 12 h 32"/>
                <a:gd name="T72" fmla="*/ 22 w 28"/>
                <a:gd name="T73" fmla="*/ 12 h 32"/>
                <a:gd name="T74" fmla="*/ 22 w 28"/>
                <a:gd name="T75" fmla="*/ 10 h 32"/>
                <a:gd name="T76" fmla="*/ 20 w 28"/>
                <a:gd name="T77" fmla="*/ 7 h 32"/>
                <a:gd name="T78" fmla="*/ 17 w 28"/>
                <a:gd name="T79" fmla="*/ 5 h 32"/>
                <a:gd name="T80" fmla="*/ 13 w 28"/>
                <a:gd name="T81" fmla="*/ 5 h 32"/>
                <a:gd name="T82" fmla="*/ 11 w 28"/>
                <a:gd name="T83" fmla="*/ 5 h 32"/>
                <a:gd name="T84" fmla="*/ 7 w 28"/>
                <a:gd name="T85" fmla="*/ 7 h 32"/>
                <a:gd name="T86" fmla="*/ 6 w 28"/>
                <a:gd name="T87" fmla="*/ 10 h 32"/>
                <a:gd name="T88" fmla="*/ 4 w 28"/>
                <a:gd name="T8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" h="32">
                  <a:moveTo>
                    <a:pt x="22" y="22"/>
                  </a:moveTo>
                  <a:lnTo>
                    <a:pt x="28" y="22"/>
                  </a:lnTo>
                  <a:lnTo>
                    <a:pt x="25" y="27"/>
                  </a:lnTo>
                  <a:lnTo>
                    <a:pt x="23" y="29"/>
                  </a:lnTo>
                  <a:lnTo>
                    <a:pt x="19" y="30"/>
                  </a:lnTo>
                  <a:lnTo>
                    <a:pt x="14" y="32"/>
                  </a:lnTo>
                  <a:lnTo>
                    <a:pt x="9" y="32"/>
                  </a:lnTo>
                  <a:lnTo>
                    <a:pt x="6" y="29"/>
                  </a:lnTo>
                  <a:lnTo>
                    <a:pt x="3" y="28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3"/>
                  </a:lnTo>
                  <a:lnTo>
                    <a:pt x="6" y="2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7" y="11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7"/>
                  </a:lnTo>
                  <a:lnTo>
                    <a:pt x="4" y="17"/>
                  </a:lnTo>
                  <a:lnTo>
                    <a:pt x="6" y="21"/>
                  </a:lnTo>
                  <a:lnTo>
                    <a:pt x="8" y="24"/>
                  </a:lnTo>
                  <a:lnTo>
                    <a:pt x="11" y="25"/>
                  </a:lnTo>
                  <a:lnTo>
                    <a:pt x="14" y="27"/>
                  </a:lnTo>
                  <a:lnTo>
                    <a:pt x="17" y="27"/>
                  </a:lnTo>
                  <a:lnTo>
                    <a:pt x="19" y="25"/>
                  </a:lnTo>
                  <a:lnTo>
                    <a:pt x="20" y="24"/>
                  </a:lnTo>
                  <a:lnTo>
                    <a:pt x="22" y="22"/>
                  </a:lnTo>
                  <a:close/>
                  <a:moveTo>
                    <a:pt x="4" y="12"/>
                  </a:moveTo>
                  <a:lnTo>
                    <a:pt x="22" y="12"/>
                  </a:lnTo>
                  <a:lnTo>
                    <a:pt x="22" y="10"/>
                  </a:lnTo>
                  <a:lnTo>
                    <a:pt x="20" y="7"/>
                  </a:lnTo>
                  <a:lnTo>
                    <a:pt x="17" y="5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7" y="7"/>
                  </a:lnTo>
                  <a:lnTo>
                    <a:pt x="6" y="10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145"/>
            <p:cNvSpPr>
              <a:spLocks noEditPoints="1"/>
            </p:cNvSpPr>
            <p:nvPr/>
          </p:nvSpPr>
          <p:spPr bwMode="auto">
            <a:xfrm>
              <a:off x="2274" y="4047"/>
              <a:ext cx="27" cy="43"/>
            </a:xfrm>
            <a:custGeom>
              <a:avLst/>
              <a:gdLst>
                <a:gd name="T0" fmla="*/ 21 w 27"/>
                <a:gd name="T1" fmla="*/ 41 h 43"/>
                <a:gd name="T2" fmla="*/ 21 w 27"/>
                <a:gd name="T3" fmla="*/ 38 h 43"/>
                <a:gd name="T4" fmla="*/ 20 w 27"/>
                <a:gd name="T5" fmla="*/ 40 h 43"/>
                <a:gd name="T6" fmla="*/ 16 w 27"/>
                <a:gd name="T7" fmla="*/ 41 h 43"/>
                <a:gd name="T8" fmla="*/ 14 w 27"/>
                <a:gd name="T9" fmla="*/ 43 h 43"/>
                <a:gd name="T10" fmla="*/ 10 w 27"/>
                <a:gd name="T11" fmla="*/ 43 h 43"/>
                <a:gd name="T12" fmla="*/ 7 w 27"/>
                <a:gd name="T13" fmla="*/ 40 h 43"/>
                <a:gd name="T14" fmla="*/ 4 w 27"/>
                <a:gd name="T15" fmla="*/ 38 h 43"/>
                <a:gd name="T16" fmla="*/ 3 w 27"/>
                <a:gd name="T17" fmla="*/ 35 h 43"/>
                <a:gd name="T18" fmla="*/ 2 w 27"/>
                <a:gd name="T19" fmla="*/ 32 h 43"/>
                <a:gd name="T20" fmla="*/ 0 w 27"/>
                <a:gd name="T21" fmla="*/ 27 h 43"/>
                <a:gd name="T22" fmla="*/ 2 w 27"/>
                <a:gd name="T23" fmla="*/ 22 h 43"/>
                <a:gd name="T24" fmla="*/ 2 w 27"/>
                <a:gd name="T25" fmla="*/ 18 h 43"/>
                <a:gd name="T26" fmla="*/ 4 w 27"/>
                <a:gd name="T27" fmla="*/ 16 h 43"/>
                <a:gd name="T28" fmla="*/ 7 w 27"/>
                <a:gd name="T29" fmla="*/ 13 h 43"/>
                <a:gd name="T30" fmla="*/ 10 w 27"/>
                <a:gd name="T31" fmla="*/ 11 h 43"/>
                <a:gd name="T32" fmla="*/ 14 w 27"/>
                <a:gd name="T33" fmla="*/ 11 h 43"/>
                <a:gd name="T34" fmla="*/ 16 w 27"/>
                <a:gd name="T35" fmla="*/ 11 h 43"/>
                <a:gd name="T36" fmla="*/ 18 w 27"/>
                <a:gd name="T37" fmla="*/ 12 h 43"/>
                <a:gd name="T38" fmla="*/ 20 w 27"/>
                <a:gd name="T39" fmla="*/ 13 h 43"/>
                <a:gd name="T40" fmla="*/ 21 w 27"/>
                <a:gd name="T41" fmla="*/ 16 h 43"/>
                <a:gd name="T42" fmla="*/ 21 w 27"/>
                <a:gd name="T43" fmla="*/ 0 h 43"/>
                <a:gd name="T44" fmla="*/ 27 w 27"/>
                <a:gd name="T45" fmla="*/ 0 h 43"/>
                <a:gd name="T46" fmla="*/ 27 w 27"/>
                <a:gd name="T47" fmla="*/ 41 h 43"/>
                <a:gd name="T48" fmla="*/ 21 w 27"/>
                <a:gd name="T49" fmla="*/ 41 h 43"/>
                <a:gd name="T50" fmla="*/ 7 w 27"/>
                <a:gd name="T51" fmla="*/ 27 h 43"/>
                <a:gd name="T52" fmla="*/ 7 w 27"/>
                <a:gd name="T53" fmla="*/ 30 h 43"/>
                <a:gd name="T54" fmla="*/ 8 w 27"/>
                <a:gd name="T55" fmla="*/ 33 h 43"/>
                <a:gd name="T56" fmla="*/ 9 w 27"/>
                <a:gd name="T57" fmla="*/ 35 h 43"/>
                <a:gd name="T58" fmla="*/ 11 w 27"/>
                <a:gd name="T59" fmla="*/ 36 h 43"/>
                <a:gd name="T60" fmla="*/ 14 w 27"/>
                <a:gd name="T61" fmla="*/ 38 h 43"/>
                <a:gd name="T62" fmla="*/ 16 w 27"/>
                <a:gd name="T63" fmla="*/ 36 h 43"/>
                <a:gd name="T64" fmla="*/ 19 w 27"/>
                <a:gd name="T65" fmla="*/ 35 h 43"/>
                <a:gd name="T66" fmla="*/ 20 w 27"/>
                <a:gd name="T67" fmla="*/ 33 h 43"/>
                <a:gd name="T68" fmla="*/ 21 w 27"/>
                <a:gd name="T69" fmla="*/ 30 h 43"/>
                <a:gd name="T70" fmla="*/ 21 w 27"/>
                <a:gd name="T71" fmla="*/ 27 h 43"/>
                <a:gd name="T72" fmla="*/ 21 w 27"/>
                <a:gd name="T73" fmla="*/ 23 h 43"/>
                <a:gd name="T74" fmla="*/ 20 w 27"/>
                <a:gd name="T75" fmla="*/ 21 h 43"/>
                <a:gd name="T76" fmla="*/ 19 w 27"/>
                <a:gd name="T77" fmla="*/ 18 h 43"/>
                <a:gd name="T78" fmla="*/ 16 w 27"/>
                <a:gd name="T79" fmla="*/ 17 h 43"/>
                <a:gd name="T80" fmla="*/ 14 w 27"/>
                <a:gd name="T81" fmla="*/ 16 h 43"/>
                <a:gd name="T82" fmla="*/ 11 w 27"/>
                <a:gd name="T83" fmla="*/ 17 h 43"/>
                <a:gd name="T84" fmla="*/ 9 w 27"/>
                <a:gd name="T85" fmla="*/ 18 h 43"/>
                <a:gd name="T86" fmla="*/ 8 w 27"/>
                <a:gd name="T87" fmla="*/ 21 h 43"/>
                <a:gd name="T88" fmla="*/ 7 w 27"/>
                <a:gd name="T89" fmla="*/ 23 h 43"/>
                <a:gd name="T90" fmla="*/ 7 w 27"/>
                <a:gd name="T91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" h="43">
                  <a:moveTo>
                    <a:pt x="21" y="41"/>
                  </a:moveTo>
                  <a:lnTo>
                    <a:pt x="21" y="38"/>
                  </a:lnTo>
                  <a:lnTo>
                    <a:pt x="20" y="40"/>
                  </a:lnTo>
                  <a:lnTo>
                    <a:pt x="16" y="41"/>
                  </a:lnTo>
                  <a:lnTo>
                    <a:pt x="14" y="43"/>
                  </a:lnTo>
                  <a:lnTo>
                    <a:pt x="10" y="43"/>
                  </a:lnTo>
                  <a:lnTo>
                    <a:pt x="7" y="40"/>
                  </a:lnTo>
                  <a:lnTo>
                    <a:pt x="4" y="38"/>
                  </a:lnTo>
                  <a:lnTo>
                    <a:pt x="3" y="35"/>
                  </a:lnTo>
                  <a:lnTo>
                    <a:pt x="2" y="32"/>
                  </a:lnTo>
                  <a:lnTo>
                    <a:pt x="0" y="27"/>
                  </a:lnTo>
                  <a:lnTo>
                    <a:pt x="2" y="22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10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8" y="12"/>
                  </a:lnTo>
                  <a:lnTo>
                    <a:pt x="20" y="13"/>
                  </a:lnTo>
                  <a:lnTo>
                    <a:pt x="21" y="16"/>
                  </a:lnTo>
                  <a:lnTo>
                    <a:pt x="21" y="0"/>
                  </a:lnTo>
                  <a:lnTo>
                    <a:pt x="27" y="0"/>
                  </a:lnTo>
                  <a:lnTo>
                    <a:pt x="27" y="41"/>
                  </a:lnTo>
                  <a:lnTo>
                    <a:pt x="21" y="41"/>
                  </a:lnTo>
                  <a:close/>
                  <a:moveTo>
                    <a:pt x="7" y="27"/>
                  </a:moveTo>
                  <a:lnTo>
                    <a:pt x="7" y="30"/>
                  </a:lnTo>
                  <a:lnTo>
                    <a:pt x="8" y="33"/>
                  </a:lnTo>
                  <a:lnTo>
                    <a:pt x="9" y="35"/>
                  </a:lnTo>
                  <a:lnTo>
                    <a:pt x="11" y="36"/>
                  </a:lnTo>
                  <a:lnTo>
                    <a:pt x="14" y="38"/>
                  </a:lnTo>
                  <a:lnTo>
                    <a:pt x="16" y="36"/>
                  </a:lnTo>
                  <a:lnTo>
                    <a:pt x="19" y="35"/>
                  </a:lnTo>
                  <a:lnTo>
                    <a:pt x="20" y="33"/>
                  </a:lnTo>
                  <a:lnTo>
                    <a:pt x="21" y="30"/>
                  </a:lnTo>
                  <a:lnTo>
                    <a:pt x="21" y="27"/>
                  </a:lnTo>
                  <a:lnTo>
                    <a:pt x="21" y="23"/>
                  </a:lnTo>
                  <a:lnTo>
                    <a:pt x="20" y="21"/>
                  </a:lnTo>
                  <a:lnTo>
                    <a:pt x="19" y="18"/>
                  </a:lnTo>
                  <a:lnTo>
                    <a:pt x="16" y="17"/>
                  </a:lnTo>
                  <a:lnTo>
                    <a:pt x="14" y="16"/>
                  </a:lnTo>
                  <a:lnTo>
                    <a:pt x="11" y="17"/>
                  </a:lnTo>
                  <a:lnTo>
                    <a:pt x="9" y="18"/>
                  </a:lnTo>
                  <a:lnTo>
                    <a:pt x="8" y="21"/>
                  </a:lnTo>
                  <a:lnTo>
                    <a:pt x="7" y="23"/>
                  </a:lnTo>
                  <a:lnTo>
                    <a:pt x="7" y="2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Rectangle 146"/>
            <p:cNvSpPr>
              <a:spLocks noChangeArrowheads="1"/>
            </p:cNvSpPr>
            <p:nvPr/>
          </p:nvSpPr>
          <p:spPr bwMode="auto">
            <a:xfrm>
              <a:off x="2327" y="4047"/>
              <a:ext cx="6" cy="4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147"/>
            <p:cNvSpPr>
              <a:spLocks/>
            </p:cNvSpPr>
            <p:nvPr/>
          </p:nvSpPr>
          <p:spPr bwMode="auto">
            <a:xfrm>
              <a:off x="2343" y="4058"/>
              <a:ext cx="23" cy="30"/>
            </a:xfrm>
            <a:custGeom>
              <a:avLst/>
              <a:gdLst>
                <a:gd name="T0" fmla="*/ 0 w 23"/>
                <a:gd name="T1" fmla="*/ 30 h 30"/>
                <a:gd name="T2" fmla="*/ 0 w 23"/>
                <a:gd name="T3" fmla="*/ 0 h 30"/>
                <a:gd name="T4" fmla="*/ 5 w 23"/>
                <a:gd name="T5" fmla="*/ 0 h 30"/>
                <a:gd name="T6" fmla="*/ 5 w 23"/>
                <a:gd name="T7" fmla="*/ 5 h 30"/>
                <a:gd name="T8" fmla="*/ 7 w 23"/>
                <a:gd name="T9" fmla="*/ 2 h 30"/>
                <a:gd name="T10" fmla="*/ 11 w 23"/>
                <a:gd name="T11" fmla="*/ 0 h 30"/>
                <a:gd name="T12" fmla="*/ 15 w 23"/>
                <a:gd name="T13" fmla="*/ 0 h 30"/>
                <a:gd name="T14" fmla="*/ 16 w 23"/>
                <a:gd name="T15" fmla="*/ 0 h 30"/>
                <a:gd name="T16" fmla="*/ 19 w 23"/>
                <a:gd name="T17" fmla="*/ 1 h 30"/>
                <a:gd name="T18" fmla="*/ 21 w 23"/>
                <a:gd name="T19" fmla="*/ 2 h 30"/>
                <a:gd name="T20" fmla="*/ 22 w 23"/>
                <a:gd name="T21" fmla="*/ 3 h 30"/>
                <a:gd name="T22" fmla="*/ 23 w 23"/>
                <a:gd name="T23" fmla="*/ 5 h 30"/>
                <a:gd name="T24" fmla="*/ 23 w 23"/>
                <a:gd name="T25" fmla="*/ 7 h 30"/>
                <a:gd name="T26" fmla="*/ 23 w 23"/>
                <a:gd name="T27" fmla="*/ 10 h 30"/>
                <a:gd name="T28" fmla="*/ 23 w 23"/>
                <a:gd name="T29" fmla="*/ 12 h 30"/>
                <a:gd name="T30" fmla="*/ 23 w 23"/>
                <a:gd name="T31" fmla="*/ 30 h 30"/>
                <a:gd name="T32" fmla="*/ 19 w 23"/>
                <a:gd name="T33" fmla="*/ 30 h 30"/>
                <a:gd name="T34" fmla="*/ 19 w 23"/>
                <a:gd name="T35" fmla="*/ 13 h 30"/>
                <a:gd name="T36" fmla="*/ 19 w 23"/>
                <a:gd name="T37" fmla="*/ 10 h 30"/>
                <a:gd name="T38" fmla="*/ 17 w 23"/>
                <a:gd name="T39" fmla="*/ 8 h 30"/>
                <a:gd name="T40" fmla="*/ 17 w 23"/>
                <a:gd name="T41" fmla="*/ 7 h 30"/>
                <a:gd name="T42" fmla="*/ 16 w 23"/>
                <a:gd name="T43" fmla="*/ 6 h 30"/>
                <a:gd name="T44" fmla="*/ 15 w 23"/>
                <a:gd name="T45" fmla="*/ 5 h 30"/>
                <a:gd name="T46" fmla="*/ 12 w 23"/>
                <a:gd name="T47" fmla="*/ 5 h 30"/>
                <a:gd name="T48" fmla="*/ 10 w 23"/>
                <a:gd name="T49" fmla="*/ 5 h 30"/>
                <a:gd name="T50" fmla="*/ 7 w 23"/>
                <a:gd name="T51" fmla="*/ 7 h 30"/>
                <a:gd name="T52" fmla="*/ 6 w 23"/>
                <a:gd name="T53" fmla="*/ 8 h 30"/>
                <a:gd name="T54" fmla="*/ 5 w 23"/>
                <a:gd name="T55" fmla="*/ 11 h 30"/>
                <a:gd name="T56" fmla="*/ 5 w 23"/>
                <a:gd name="T57" fmla="*/ 14 h 30"/>
                <a:gd name="T58" fmla="*/ 5 w 23"/>
                <a:gd name="T59" fmla="*/ 30 h 30"/>
                <a:gd name="T60" fmla="*/ 0 w 23"/>
                <a:gd name="T6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3" h="30">
                  <a:moveTo>
                    <a:pt x="0" y="3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5" y="5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9" y="1"/>
                  </a:lnTo>
                  <a:lnTo>
                    <a:pt x="21" y="2"/>
                  </a:lnTo>
                  <a:lnTo>
                    <a:pt x="22" y="3"/>
                  </a:lnTo>
                  <a:lnTo>
                    <a:pt x="23" y="5"/>
                  </a:lnTo>
                  <a:lnTo>
                    <a:pt x="23" y="7"/>
                  </a:lnTo>
                  <a:lnTo>
                    <a:pt x="23" y="10"/>
                  </a:lnTo>
                  <a:lnTo>
                    <a:pt x="23" y="12"/>
                  </a:lnTo>
                  <a:lnTo>
                    <a:pt x="23" y="30"/>
                  </a:lnTo>
                  <a:lnTo>
                    <a:pt x="19" y="30"/>
                  </a:lnTo>
                  <a:lnTo>
                    <a:pt x="19" y="13"/>
                  </a:lnTo>
                  <a:lnTo>
                    <a:pt x="19" y="10"/>
                  </a:lnTo>
                  <a:lnTo>
                    <a:pt x="17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5" y="5"/>
                  </a:lnTo>
                  <a:lnTo>
                    <a:pt x="12" y="5"/>
                  </a:lnTo>
                  <a:lnTo>
                    <a:pt x="10" y="5"/>
                  </a:lnTo>
                  <a:lnTo>
                    <a:pt x="7" y="7"/>
                  </a:lnTo>
                  <a:lnTo>
                    <a:pt x="6" y="8"/>
                  </a:lnTo>
                  <a:lnTo>
                    <a:pt x="5" y="11"/>
                  </a:lnTo>
                  <a:lnTo>
                    <a:pt x="5" y="14"/>
                  </a:lnTo>
                  <a:lnTo>
                    <a:pt x="5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148"/>
            <p:cNvSpPr>
              <a:spLocks/>
            </p:cNvSpPr>
            <p:nvPr/>
          </p:nvSpPr>
          <p:spPr bwMode="auto">
            <a:xfrm>
              <a:off x="2373" y="4058"/>
              <a:ext cx="25" cy="32"/>
            </a:xfrm>
            <a:custGeom>
              <a:avLst/>
              <a:gdLst>
                <a:gd name="T0" fmla="*/ 6 w 25"/>
                <a:gd name="T1" fmla="*/ 21 h 32"/>
                <a:gd name="T2" fmla="*/ 8 w 25"/>
                <a:gd name="T3" fmla="*/ 25 h 32"/>
                <a:gd name="T4" fmla="*/ 13 w 25"/>
                <a:gd name="T5" fmla="*/ 27 h 32"/>
                <a:gd name="T6" fmla="*/ 18 w 25"/>
                <a:gd name="T7" fmla="*/ 25 h 32"/>
                <a:gd name="T8" fmla="*/ 19 w 25"/>
                <a:gd name="T9" fmla="*/ 22 h 32"/>
                <a:gd name="T10" fmla="*/ 18 w 25"/>
                <a:gd name="T11" fmla="*/ 19 h 32"/>
                <a:gd name="T12" fmla="*/ 13 w 25"/>
                <a:gd name="T13" fmla="*/ 18 h 32"/>
                <a:gd name="T14" fmla="*/ 6 w 25"/>
                <a:gd name="T15" fmla="*/ 16 h 32"/>
                <a:gd name="T16" fmla="*/ 2 w 25"/>
                <a:gd name="T17" fmla="*/ 13 h 32"/>
                <a:gd name="T18" fmla="*/ 1 w 25"/>
                <a:gd name="T19" fmla="*/ 8 h 32"/>
                <a:gd name="T20" fmla="*/ 2 w 25"/>
                <a:gd name="T21" fmla="*/ 5 h 32"/>
                <a:gd name="T22" fmla="*/ 4 w 25"/>
                <a:gd name="T23" fmla="*/ 2 h 32"/>
                <a:gd name="T24" fmla="*/ 7 w 25"/>
                <a:gd name="T25" fmla="*/ 0 h 32"/>
                <a:gd name="T26" fmla="*/ 12 w 25"/>
                <a:gd name="T27" fmla="*/ 0 h 32"/>
                <a:gd name="T28" fmla="*/ 18 w 25"/>
                <a:gd name="T29" fmla="*/ 1 h 32"/>
                <a:gd name="T30" fmla="*/ 22 w 25"/>
                <a:gd name="T31" fmla="*/ 3 h 32"/>
                <a:gd name="T32" fmla="*/ 23 w 25"/>
                <a:gd name="T33" fmla="*/ 8 h 32"/>
                <a:gd name="T34" fmla="*/ 17 w 25"/>
                <a:gd name="T35" fmla="*/ 7 h 32"/>
                <a:gd name="T36" fmla="*/ 14 w 25"/>
                <a:gd name="T37" fmla="*/ 5 h 32"/>
                <a:gd name="T38" fmla="*/ 9 w 25"/>
                <a:gd name="T39" fmla="*/ 5 h 32"/>
                <a:gd name="T40" fmla="*/ 7 w 25"/>
                <a:gd name="T41" fmla="*/ 7 h 32"/>
                <a:gd name="T42" fmla="*/ 6 w 25"/>
                <a:gd name="T43" fmla="*/ 10 h 32"/>
                <a:gd name="T44" fmla="*/ 7 w 25"/>
                <a:gd name="T45" fmla="*/ 11 h 32"/>
                <a:gd name="T46" fmla="*/ 9 w 25"/>
                <a:gd name="T47" fmla="*/ 11 h 32"/>
                <a:gd name="T48" fmla="*/ 17 w 25"/>
                <a:gd name="T49" fmla="*/ 13 h 32"/>
                <a:gd name="T50" fmla="*/ 22 w 25"/>
                <a:gd name="T51" fmla="*/ 16 h 32"/>
                <a:gd name="T52" fmla="*/ 24 w 25"/>
                <a:gd name="T53" fmla="*/ 19 h 32"/>
                <a:gd name="T54" fmla="*/ 24 w 25"/>
                <a:gd name="T55" fmla="*/ 24 h 32"/>
                <a:gd name="T56" fmla="*/ 22 w 25"/>
                <a:gd name="T57" fmla="*/ 29 h 32"/>
                <a:gd name="T58" fmla="*/ 17 w 25"/>
                <a:gd name="T59" fmla="*/ 32 h 32"/>
                <a:gd name="T60" fmla="*/ 9 w 25"/>
                <a:gd name="T61" fmla="*/ 32 h 32"/>
                <a:gd name="T62" fmla="*/ 3 w 25"/>
                <a:gd name="T63" fmla="*/ 29 h 32"/>
                <a:gd name="T64" fmla="*/ 0 w 25"/>
                <a:gd name="T65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" h="32">
                  <a:moveTo>
                    <a:pt x="0" y="22"/>
                  </a:moveTo>
                  <a:lnTo>
                    <a:pt x="6" y="21"/>
                  </a:lnTo>
                  <a:lnTo>
                    <a:pt x="6" y="23"/>
                  </a:lnTo>
                  <a:lnTo>
                    <a:pt x="8" y="25"/>
                  </a:lnTo>
                  <a:lnTo>
                    <a:pt x="9" y="27"/>
                  </a:lnTo>
                  <a:lnTo>
                    <a:pt x="13" y="27"/>
                  </a:lnTo>
                  <a:lnTo>
                    <a:pt x="15" y="27"/>
                  </a:lnTo>
                  <a:lnTo>
                    <a:pt x="18" y="25"/>
                  </a:lnTo>
                  <a:lnTo>
                    <a:pt x="19" y="24"/>
                  </a:lnTo>
                  <a:lnTo>
                    <a:pt x="19" y="22"/>
                  </a:lnTo>
                  <a:lnTo>
                    <a:pt x="19" y="21"/>
                  </a:lnTo>
                  <a:lnTo>
                    <a:pt x="18" y="19"/>
                  </a:lnTo>
                  <a:lnTo>
                    <a:pt x="15" y="19"/>
                  </a:lnTo>
                  <a:lnTo>
                    <a:pt x="13" y="18"/>
                  </a:lnTo>
                  <a:lnTo>
                    <a:pt x="8" y="17"/>
                  </a:lnTo>
                  <a:lnTo>
                    <a:pt x="6" y="16"/>
                  </a:lnTo>
                  <a:lnTo>
                    <a:pt x="3" y="14"/>
                  </a:lnTo>
                  <a:lnTo>
                    <a:pt x="2" y="13"/>
                  </a:lnTo>
                  <a:lnTo>
                    <a:pt x="1" y="11"/>
                  </a:lnTo>
                  <a:lnTo>
                    <a:pt x="1" y="8"/>
                  </a:lnTo>
                  <a:lnTo>
                    <a:pt x="1" y="7"/>
                  </a:lnTo>
                  <a:lnTo>
                    <a:pt x="2" y="5"/>
                  </a:lnTo>
                  <a:lnTo>
                    <a:pt x="2" y="3"/>
                  </a:lnTo>
                  <a:lnTo>
                    <a:pt x="4" y="2"/>
                  </a:lnTo>
                  <a:lnTo>
                    <a:pt x="6" y="1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8" y="1"/>
                  </a:lnTo>
                  <a:lnTo>
                    <a:pt x="20" y="2"/>
                  </a:lnTo>
                  <a:lnTo>
                    <a:pt x="22" y="3"/>
                  </a:lnTo>
                  <a:lnTo>
                    <a:pt x="23" y="6"/>
                  </a:lnTo>
                  <a:lnTo>
                    <a:pt x="23" y="8"/>
                  </a:lnTo>
                  <a:lnTo>
                    <a:pt x="18" y="8"/>
                  </a:lnTo>
                  <a:lnTo>
                    <a:pt x="17" y="7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2" y="5"/>
                  </a:lnTo>
                  <a:lnTo>
                    <a:pt x="9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10"/>
                  </a:lnTo>
                  <a:lnTo>
                    <a:pt x="7" y="10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2" y="12"/>
                  </a:lnTo>
                  <a:lnTo>
                    <a:pt x="17" y="13"/>
                  </a:lnTo>
                  <a:lnTo>
                    <a:pt x="19" y="14"/>
                  </a:lnTo>
                  <a:lnTo>
                    <a:pt x="22" y="16"/>
                  </a:lnTo>
                  <a:lnTo>
                    <a:pt x="24" y="17"/>
                  </a:lnTo>
                  <a:lnTo>
                    <a:pt x="24" y="19"/>
                  </a:lnTo>
                  <a:lnTo>
                    <a:pt x="25" y="22"/>
                  </a:lnTo>
                  <a:lnTo>
                    <a:pt x="24" y="24"/>
                  </a:lnTo>
                  <a:lnTo>
                    <a:pt x="24" y="27"/>
                  </a:lnTo>
                  <a:lnTo>
                    <a:pt x="22" y="29"/>
                  </a:lnTo>
                  <a:lnTo>
                    <a:pt x="19" y="30"/>
                  </a:lnTo>
                  <a:lnTo>
                    <a:pt x="17" y="32"/>
                  </a:lnTo>
                  <a:lnTo>
                    <a:pt x="13" y="32"/>
                  </a:lnTo>
                  <a:lnTo>
                    <a:pt x="9" y="32"/>
                  </a:lnTo>
                  <a:lnTo>
                    <a:pt x="6" y="30"/>
                  </a:lnTo>
                  <a:lnTo>
                    <a:pt x="3" y="29"/>
                  </a:lnTo>
                  <a:lnTo>
                    <a:pt x="1" y="25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149"/>
            <p:cNvSpPr>
              <a:spLocks/>
            </p:cNvSpPr>
            <p:nvPr/>
          </p:nvSpPr>
          <p:spPr bwMode="auto">
            <a:xfrm>
              <a:off x="2402" y="4048"/>
              <a:ext cx="15" cy="42"/>
            </a:xfrm>
            <a:custGeom>
              <a:avLst/>
              <a:gdLst>
                <a:gd name="T0" fmla="*/ 13 w 15"/>
                <a:gd name="T1" fmla="*/ 37 h 42"/>
                <a:gd name="T2" fmla="*/ 15 w 15"/>
                <a:gd name="T3" fmla="*/ 42 h 42"/>
                <a:gd name="T4" fmla="*/ 12 w 15"/>
                <a:gd name="T5" fmla="*/ 42 h 42"/>
                <a:gd name="T6" fmla="*/ 11 w 15"/>
                <a:gd name="T7" fmla="*/ 42 h 42"/>
                <a:gd name="T8" fmla="*/ 9 w 15"/>
                <a:gd name="T9" fmla="*/ 42 h 42"/>
                <a:gd name="T10" fmla="*/ 6 w 15"/>
                <a:gd name="T11" fmla="*/ 40 h 42"/>
                <a:gd name="T12" fmla="*/ 5 w 15"/>
                <a:gd name="T13" fmla="*/ 39 h 42"/>
                <a:gd name="T14" fmla="*/ 4 w 15"/>
                <a:gd name="T15" fmla="*/ 38 h 42"/>
                <a:gd name="T16" fmla="*/ 4 w 15"/>
                <a:gd name="T17" fmla="*/ 37 h 42"/>
                <a:gd name="T18" fmla="*/ 4 w 15"/>
                <a:gd name="T19" fmla="*/ 32 h 42"/>
                <a:gd name="T20" fmla="*/ 4 w 15"/>
                <a:gd name="T21" fmla="*/ 15 h 42"/>
                <a:gd name="T22" fmla="*/ 0 w 15"/>
                <a:gd name="T23" fmla="*/ 15 h 42"/>
                <a:gd name="T24" fmla="*/ 0 w 15"/>
                <a:gd name="T25" fmla="*/ 10 h 42"/>
                <a:gd name="T26" fmla="*/ 4 w 15"/>
                <a:gd name="T27" fmla="*/ 10 h 42"/>
                <a:gd name="T28" fmla="*/ 4 w 15"/>
                <a:gd name="T29" fmla="*/ 2 h 42"/>
                <a:gd name="T30" fmla="*/ 9 w 15"/>
                <a:gd name="T31" fmla="*/ 0 h 42"/>
                <a:gd name="T32" fmla="*/ 9 w 15"/>
                <a:gd name="T33" fmla="*/ 10 h 42"/>
                <a:gd name="T34" fmla="*/ 13 w 15"/>
                <a:gd name="T35" fmla="*/ 10 h 42"/>
                <a:gd name="T36" fmla="*/ 13 w 15"/>
                <a:gd name="T37" fmla="*/ 15 h 42"/>
                <a:gd name="T38" fmla="*/ 9 w 15"/>
                <a:gd name="T39" fmla="*/ 15 h 42"/>
                <a:gd name="T40" fmla="*/ 9 w 15"/>
                <a:gd name="T41" fmla="*/ 33 h 42"/>
                <a:gd name="T42" fmla="*/ 9 w 15"/>
                <a:gd name="T43" fmla="*/ 34 h 42"/>
                <a:gd name="T44" fmla="*/ 9 w 15"/>
                <a:gd name="T45" fmla="*/ 35 h 42"/>
                <a:gd name="T46" fmla="*/ 10 w 15"/>
                <a:gd name="T47" fmla="*/ 35 h 42"/>
                <a:gd name="T48" fmla="*/ 10 w 15"/>
                <a:gd name="T49" fmla="*/ 37 h 42"/>
                <a:gd name="T50" fmla="*/ 11 w 15"/>
                <a:gd name="T51" fmla="*/ 37 h 42"/>
                <a:gd name="T52" fmla="*/ 12 w 15"/>
                <a:gd name="T53" fmla="*/ 37 h 42"/>
                <a:gd name="T54" fmla="*/ 12 w 15"/>
                <a:gd name="T55" fmla="*/ 37 h 42"/>
                <a:gd name="T56" fmla="*/ 13 w 15"/>
                <a:gd name="T57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" h="42">
                  <a:moveTo>
                    <a:pt x="13" y="37"/>
                  </a:moveTo>
                  <a:lnTo>
                    <a:pt x="15" y="42"/>
                  </a:lnTo>
                  <a:lnTo>
                    <a:pt x="12" y="42"/>
                  </a:lnTo>
                  <a:lnTo>
                    <a:pt x="11" y="42"/>
                  </a:lnTo>
                  <a:lnTo>
                    <a:pt x="9" y="42"/>
                  </a:lnTo>
                  <a:lnTo>
                    <a:pt x="6" y="40"/>
                  </a:lnTo>
                  <a:lnTo>
                    <a:pt x="5" y="39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2"/>
                  </a:lnTo>
                  <a:lnTo>
                    <a:pt x="4" y="15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2"/>
                  </a:lnTo>
                  <a:lnTo>
                    <a:pt x="9" y="0"/>
                  </a:lnTo>
                  <a:lnTo>
                    <a:pt x="9" y="10"/>
                  </a:lnTo>
                  <a:lnTo>
                    <a:pt x="13" y="10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10" y="35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13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150"/>
            <p:cNvSpPr>
              <a:spLocks noEditPoints="1"/>
            </p:cNvSpPr>
            <p:nvPr/>
          </p:nvSpPr>
          <p:spPr bwMode="auto">
            <a:xfrm>
              <a:off x="2422" y="4047"/>
              <a:ext cx="4" cy="41"/>
            </a:xfrm>
            <a:custGeom>
              <a:avLst/>
              <a:gdLst>
                <a:gd name="T0" fmla="*/ 0 w 4"/>
                <a:gd name="T1" fmla="*/ 5 h 41"/>
                <a:gd name="T2" fmla="*/ 0 w 4"/>
                <a:gd name="T3" fmla="*/ 0 h 41"/>
                <a:gd name="T4" fmla="*/ 4 w 4"/>
                <a:gd name="T5" fmla="*/ 0 h 41"/>
                <a:gd name="T6" fmla="*/ 4 w 4"/>
                <a:gd name="T7" fmla="*/ 5 h 41"/>
                <a:gd name="T8" fmla="*/ 0 w 4"/>
                <a:gd name="T9" fmla="*/ 5 h 41"/>
                <a:gd name="T10" fmla="*/ 0 w 4"/>
                <a:gd name="T11" fmla="*/ 41 h 41"/>
                <a:gd name="T12" fmla="*/ 0 w 4"/>
                <a:gd name="T13" fmla="*/ 11 h 41"/>
                <a:gd name="T14" fmla="*/ 4 w 4"/>
                <a:gd name="T15" fmla="*/ 11 h 41"/>
                <a:gd name="T16" fmla="*/ 4 w 4"/>
                <a:gd name="T17" fmla="*/ 41 h 41"/>
                <a:gd name="T18" fmla="*/ 0 w 4"/>
                <a:gd name="T19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41">
                  <a:moveTo>
                    <a:pt x="0" y="5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5"/>
                  </a:lnTo>
                  <a:lnTo>
                    <a:pt x="0" y="5"/>
                  </a:lnTo>
                  <a:close/>
                  <a:moveTo>
                    <a:pt x="0" y="41"/>
                  </a:moveTo>
                  <a:lnTo>
                    <a:pt x="0" y="11"/>
                  </a:lnTo>
                  <a:lnTo>
                    <a:pt x="4" y="11"/>
                  </a:lnTo>
                  <a:lnTo>
                    <a:pt x="4" y="4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151"/>
            <p:cNvSpPr>
              <a:spLocks/>
            </p:cNvSpPr>
            <p:nvPr/>
          </p:nvSpPr>
          <p:spPr bwMode="auto">
            <a:xfrm>
              <a:off x="2431" y="4048"/>
              <a:ext cx="15" cy="42"/>
            </a:xfrm>
            <a:custGeom>
              <a:avLst/>
              <a:gdLst>
                <a:gd name="T0" fmla="*/ 14 w 15"/>
                <a:gd name="T1" fmla="*/ 37 h 42"/>
                <a:gd name="T2" fmla="*/ 15 w 15"/>
                <a:gd name="T3" fmla="*/ 42 h 42"/>
                <a:gd name="T4" fmla="*/ 13 w 15"/>
                <a:gd name="T5" fmla="*/ 42 h 42"/>
                <a:gd name="T6" fmla="*/ 11 w 15"/>
                <a:gd name="T7" fmla="*/ 42 h 42"/>
                <a:gd name="T8" fmla="*/ 9 w 15"/>
                <a:gd name="T9" fmla="*/ 42 h 42"/>
                <a:gd name="T10" fmla="*/ 7 w 15"/>
                <a:gd name="T11" fmla="*/ 40 h 42"/>
                <a:gd name="T12" fmla="*/ 5 w 15"/>
                <a:gd name="T13" fmla="*/ 39 h 42"/>
                <a:gd name="T14" fmla="*/ 4 w 15"/>
                <a:gd name="T15" fmla="*/ 38 h 42"/>
                <a:gd name="T16" fmla="*/ 4 w 15"/>
                <a:gd name="T17" fmla="*/ 37 h 42"/>
                <a:gd name="T18" fmla="*/ 4 w 15"/>
                <a:gd name="T19" fmla="*/ 32 h 42"/>
                <a:gd name="T20" fmla="*/ 4 w 15"/>
                <a:gd name="T21" fmla="*/ 15 h 42"/>
                <a:gd name="T22" fmla="*/ 0 w 15"/>
                <a:gd name="T23" fmla="*/ 15 h 42"/>
                <a:gd name="T24" fmla="*/ 0 w 15"/>
                <a:gd name="T25" fmla="*/ 10 h 42"/>
                <a:gd name="T26" fmla="*/ 4 w 15"/>
                <a:gd name="T27" fmla="*/ 10 h 42"/>
                <a:gd name="T28" fmla="*/ 4 w 15"/>
                <a:gd name="T29" fmla="*/ 2 h 42"/>
                <a:gd name="T30" fmla="*/ 9 w 15"/>
                <a:gd name="T31" fmla="*/ 0 h 42"/>
                <a:gd name="T32" fmla="*/ 9 w 15"/>
                <a:gd name="T33" fmla="*/ 10 h 42"/>
                <a:gd name="T34" fmla="*/ 14 w 15"/>
                <a:gd name="T35" fmla="*/ 10 h 42"/>
                <a:gd name="T36" fmla="*/ 14 w 15"/>
                <a:gd name="T37" fmla="*/ 15 h 42"/>
                <a:gd name="T38" fmla="*/ 9 w 15"/>
                <a:gd name="T39" fmla="*/ 15 h 42"/>
                <a:gd name="T40" fmla="*/ 9 w 15"/>
                <a:gd name="T41" fmla="*/ 33 h 42"/>
                <a:gd name="T42" fmla="*/ 9 w 15"/>
                <a:gd name="T43" fmla="*/ 34 h 42"/>
                <a:gd name="T44" fmla="*/ 9 w 15"/>
                <a:gd name="T45" fmla="*/ 35 h 42"/>
                <a:gd name="T46" fmla="*/ 10 w 15"/>
                <a:gd name="T47" fmla="*/ 35 h 42"/>
                <a:gd name="T48" fmla="*/ 10 w 15"/>
                <a:gd name="T49" fmla="*/ 37 h 42"/>
                <a:gd name="T50" fmla="*/ 11 w 15"/>
                <a:gd name="T51" fmla="*/ 37 h 42"/>
                <a:gd name="T52" fmla="*/ 13 w 15"/>
                <a:gd name="T53" fmla="*/ 37 h 42"/>
                <a:gd name="T54" fmla="*/ 13 w 15"/>
                <a:gd name="T55" fmla="*/ 37 h 42"/>
                <a:gd name="T56" fmla="*/ 14 w 15"/>
                <a:gd name="T57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" h="42">
                  <a:moveTo>
                    <a:pt x="14" y="37"/>
                  </a:moveTo>
                  <a:lnTo>
                    <a:pt x="15" y="42"/>
                  </a:lnTo>
                  <a:lnTo>
                    <a:pt x="13" y="42"/>
                  </a:lnTo>
                  <a:lnTo>
                    <a:pt x="11" y="42"/>
                  </a:lnTo>
                  <a:lnTo>
                    <a:pt x="9" y="42"/>
                  </a:lnTo>
                  <a:lnTo>
                    <a:pt x="7" y="40"/>
                  </a:lnTo>
                  <a:lnTo>
                    <a:pt x="5" y="39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2"/>
                  </a:lnTo>
                  <a:lnTo>
                    <a:pt x="4" y="15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2"/>
                  </a:lnTo>
                  <a:lnTo>
                    <a:pt x="9" y="0"/>
                  </a:lnTo>
                  <a:lnTo>
                    <a:pt x="9" y="10"/>
                  </a:lnTo>
                  <a:lnTo>
                    <a:pt x="14" y="10"/>
                  </a:lnTo>
                  <a:lnTo>
                    <a:pt x="14" y="15"/>
                  </a:lnTo>
                  <a:lnTo>
                    <a:pt x="9" y="15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10" y="35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152"/>
            <p:cNvSpPr>
              <a:spLocks/>
            </p:cNvSpPr>
            <p:nvPr/>
          </p:nvSpPr>
          <p:spPr bwMode="auto">
            <a:xfrm>
              <a:off x="2451" y="4058"/>
              <a:ext cx="23" cy="32"/>
            </a:xfrm>
            <a:custGeom>
              <a:avLst/>
              <a:gdLst>
                <a:gd name="T0" fmla="*/ 18 w 23"/>
                <a:gd name="T1" fmla="*/ 30 h 32"/>
                <a:gd name="T2" fmla="*/ 18 w 23"/>
                <a:gd name="T3" fmla="*/ 25 h 32"/>
                <a:gd name="T4" fmla="*/ 16 w 23"/>
                <a:gd name="T5" fmla="*/ 29 h 32"/>
                <a:gd name="T6" fmla="*/ 12 w 23"/>
                <a:gd name="T7" fmla="*/ 30 h 32"/>
                <a:gd name="T8" fmla="*/ 10 w 23"/>
                <a:gd name="T9" fmla="*/ 32 h 32"/>
                <a:gd name="T10" fmla="*/ 7 w 23"/>
                <a:gd name="T11" fmla="*/ 32 h 32"/>
                <a:gd name="T12" fmla="*/ 5 w 23"/>
                <a:gd name="T13" fmla="*/ 30 h 32"/>
                <a:gd name="T14" fmla="*/ 2 w 23"/>
                <a:gd name="T15" fmla="*/ 29 h 32"/>
                <a:gd name="T16" fmla="*/ 1 w 23"/>
                <a:gd name="T17" fmla="*/ 28 h 32"/>
                <a:gd name="T18" fmla="*/ 0 w 23"/>
                <a:gd name="T19" fmla="*/ 27 h 32"/>
                <a:gd name="T20" fmla="*/ 0 w 23"/>
                <a:gd name="T21" fmla="*/ 24 h 32"/>
                <a:gd name="T22" fmla="*/ 0 w 23"/>
                <a:gd name="T23" fmla="*/ 22 h 32"/>
                <a:gd name="T24" fmla="*/ 0 w 23"/>
                <a:gd name="T25" fmla="*/ 19 h 32"/>
                <a:gd name="T26" fmla="*/ 0 w 23"/>
                <a:gd name="T27" fmla="*/ 0 h 32"/>
                <a:gd name="T28" fmla="*/ 5 w 23"/>
                <a:gd name="T29" fmla="*/ 0 h 32"/>
                <a:gd name="T30" fmla="*/ 5 w 23"/>
                <a:gd name="T31" fmla="*/ 17 h 32"/>
                <a:gd name="T32" fmla="*/ 5 w 23"/>
                <a:gd name="T33" fmla="*/ 21 h 32"/>
                <a:gd name="T34" fmla="*/ 6 w 23"/>
                <a:gd name="T35" fmla="*/ 22 h 32"/>
                <a:gd name="T36" fmla="*/ 6 w 23"/>
                <a:gd name="T37" fmla="*/ 24 h 32"/>
                <a:gd name="T38" fmla="*/ 7 w 23"/>
                <a:gd name="T39" fmla="*/ 25 h 32"/>
                <a:gd name="T40" fmla="*/ 9 w 23"/>
                <a:gd name="T41" fmla="*/ 27 h 32"/>
                <a:gd name="T42" fmla="*/ 11 w 23"/>
                <a:gd name="T43" fmla="*/ 27 h 32"/>
                <a:gd name="T44" fmla="*/ 13 w 23"/>
                <a:gd name="T45" fmla="*/ 27 h 32"/>
                <a:gd name="T46" fmla="*/ 15 w 23"/>
                <a:gd name="T47" fmla="*/ 25 h 32"/>
                <a:gd name="T48" fmla="*/ 16 w 23"/>
                <a:gd name="T49" fmla="*/ 24 h 32"/>
                <a:gd name="T50" fmla="*/ 17 w 23"/>
                <a:gd name="T51" fmla="*/ 22 h 32"/>
                <a:gd name="T52" fmla="*/ 18 w 23"/>
                <a:gd name="T53" fmla="*/ 19 h 32"/>
                <a:gd name="T54" fmla="*/ 18 w 23"/>
                <a:gd name="T55" fmla="*/ 17 h 32"/>
                <a:gd name="T56" fmla="*/ 18 w 23"/>
                <a:gd name="T57" fmla="*/ 0 h 32"/>
                <a:gd name="T58" fmla="*/ 23 w 23"/>
                <a:gd name="T59" fmla="*/ 0 h 32"/>
                <a:gd name="T60" fmla="*/ 23 w 23"/>
                <a:gd name="T61" fmla="*/ 30 h 32"/>
                <a:gd name="T62" fmla="*/ 18 w 23"/>
                <a:gd name="T63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" h="32">
                  <a:moveTo>
                    <a:pt x="18" y="30"/>
                  </a:moveTo>
                  <a:lnTo>
                    <a:pt x="18" y="25"/>
                  </a:lnTo>
                  <a:lnTo>
                    <a:pt x="16" y="29"/>
                  </a:lnTo>
                  <a:lnTo>
                    <a:pt x="12" y="30"/>
                  </a:lnTo>
                  <a:lnTo>
                    <a:pt x="10" y="32"/>
                  </a:lnTo>
                  <a:lnTo>
                    <a:pt x="7" y="32"/>
                  </a:lnTo>
                  <a:lnTo>
                    <a:pt x="5" y="30"/>
                  </a:lnTo>
                  <a:lnTo>
                    <a:pt x="2" y="29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0"/>
                  </a:lnTo>
                  <a:lnTo>
                    <a:pt x="5" y="0"/>
                  </a:lnTo>
                  <a:lnTo>
                    <a:pt x="5" y="17"/>
                  </a:lnTo>
                  <a:lnTo>
                    <a:pt x="5" y="21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7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3" y="27"/>
                  </a:lnTo>
                  <a:lnTo>
                    <a:pt x="15" y="25"/>
                  </a:lnTo>
                  <a:lnTo>
                    <a:pt x="16" y="24"/>
                  </a:lnTo>
                  <a:lnTo>
                    <a:pt x="17" y="22"/>
                  </a:lnTo>
                  <a:lnTo>
                    <a:pt x="18" y="19"/>
                  </a:lnTo>
                  <a:lnTo>
                    <a:pt x="18" y="17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23" y="30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153"/>
            <p:cNvSpPr>
              <a:spLocks/>
            </p:cNvSpPr>
            <p:nvPr/>
          </p:nvSpPr>
          <p:spPr bwMode="auto">
            <a:xfrm>
              <a:off x="2480" y="4048"/>
              <a:ext cx="15" cy="42"/>
            </a:xfrm>
            <a:custGeom>
              <a:avLst/>
              <a:gdLst>
                <a:gd name="T0" fmla="*/ 14 w 15"/>
                <a:gd name="T1" fmla="*/ 37 h 42"/>
                <a:gd name="T2" fmla="*/ 15 w 15"/>
                <a:gd name="T3" fmla="*/ 42 h 42"/>
                <a:gd name="T4" fmla="*/ 13 w 15"/>
                <a:gd name="T5" fmla="*/ 42 h 42"/>
                <a:gd name="T6" fmla="*/ 11 w 15"/>
                <a:gd name="T7" fmla="*/ 42 h 42"/>
                <a:gd name="T8" fmla="*/ 9 w 15"/>
                <a:gd name="T9" fmla="*/ 42 h 42"/>
                <a:gd name="T10" fmla="*/ 7 w 15"/>
                <a:gd name="T11" fmla="*/ 40 h 42"/>
                <a:gd name="T12" fmla="*/ 5 w 15"/>
                <a:gd name="T13" fmla="*/ 39 h 42"/>
                <a:gd name="T14" fmla="*/ 4 w 15"/>
                <a:gd name="T15" fmla="*/ 38 h 42"/>
                <a:gd name="T16" fmla="*/ 4 w 15"/>
                <a:gd name="T17" fmla="*/ 37 h 42"/>
                <a:gd name="T18" fmla="*/ 4 w 15"/>
                <a:gd name="T19" fmla="*/ 32 h 42"/>
                <a:gd name="T20" fmla="*/ 4 w 15"/>
                <a:gd name="T21" fmla="*/ 15 h 42"/>
                <a:gd name="T22" fmla="*/ 0 w 15"/>
                <a:gd name="T23" fmla="*/ 15 h 42"/>
                <a:gd name="T24" fmla="*/ 0 w 15"/>
                <a:gd name="T25" fmla="*/ 10 h 42"/>
                <a:gd name="T26" fmla="*/ 4 w 15"/>
                <a:gd name="T27" fmla="*/ 10 h 42"/>
                <a:gd name="T28" fmla="*/ 4 w 15"/>
                <a:gd name="T29" fmla="*/ 2 h 42"/>
                <a:gd name="T30" fmla="*/ 9 w 15"/>
                <a:gd name="T31" fmla="*/ 0 h 42"/>
                <a:gd name="T32" fmla="*/ 9 w 15"/>
                <a:gd name="T33" fmla="*/ 10 h 42"/>
                <a:gd name="T34" fmla="*/ 14 w 15"/>
                <a:gd name="T35" fmla="*/ 10 h 42"/>
                <a:gd name="T36" fmla="*/ 14 w 15"/>
                <a:gd name="T37" fmla="*/ 15 h 42"/>
                <a:gd name="T38" fmla="*/ 9 w 15"/>
                <a:gd name="T39" fmla="*/ 15 h 42"/>
                <a:gd name="T40" fmla="*/ 9 w 15"/>
                <a:gd name="T41" fmla="*/ 33 h 42"/>
                <a:gd name="T42" fmla="*/ 9 w 15"/>
                <a:gd name="T43" fmla="*/ 34 h 42"/>
                <a:gd name="T44" fmla="*/ 9 w 15"/>
                <a:gd name="T45" fmla="*/ 35 h 42"/>
                <a:gd name="T46" fmla="*/ 10 w 15"/>
                <a:gd name="T47" fmla="*/ 35 h 42"/>
                <a:gd name="T48" fmla="*/ 10 w 15"/>
                <a:gd name="T49" fmla="*/ 37 h 42"/>
                <a:gd name="T50" fmla="*/ 11 w 15"/>
                <a:gd name="T51" fmla="*/ 37 h 42"/>
                <a:gd name="T52" fmla="*/ 13 w 15"/>
                <a:gd name="T53" fmla="*/ 37 h 42"/>
                <a:gd name="T54" fmla="*/ 13 w 15"/>
                <a:gd name="T55" fmla="*/ 37 h 42"/>
                <a:gd name="T56" fmla="*/ 14 w 15"/>
                <a:gd name="T57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" h="42">
                  <a:moveTo>
                    <a:pt x="14" y="37"/>
                  </a:moveTo>
                  <a:lnTo>
                    <a:pt x="15" y="42"/>
                  </a:lnTo>
                  <a:lnTo>
                    <a:pt x="13" y="42"/>
                  </a:lnTo>
                  <a:lnTo>
                    <a:pt x="11" y="42"/>
                  </a:lnTo>
                  <a:lnTo>
                    <a:pt x="9" y="42"/>
                  </a:lnTo>
                  <a:lnTo>
                    <a:pt x="7" y="40"/>
                  </a:lnTo>
                  <a:lnTo>
                    <a:pt x="5" y="39"/>
                  </a:lnTo>
                  <a:lnTo>
                    <a:pt x="4" y="38"/>
                  </a:lnTo>
                  <a:lnTo>
                    <a:pt x="4" y="37"/>
                  </a:lnTo>
                  <a:lnTo>
                    <a:pt x="4" y="32"/>
                  </a:lnTo>
                  <a:lnTo>
                    <a:pt x="4" y="15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2"/>
                  </a:lnTo>
                  <a:lnTo>
                    <a:pt x="9" y="0"/>
                  </a:lnTo>
                  <a:lnTo>
                    <a:pt x="9" y="10"/>
                  </a:lnTo>
                  <a:lnTo>
                    <a:pt x="14" y="10"/>
                  </a:lnTo>
                  <a:lnTo>
                    <a:pt x="14" y="15"/>
                  </a:lnTo>
                  <a:lnTo>
                    <a:pt x="9" y="15"/>
                  </a:lnTo>
                  <a:lnTo>
                    <a:pt x="9" y="33"/>
                  </a:lnTo>
                  <a:lnTo>
                    <a:pt x="9" y="34"/>
                  </a:lnTo>
                  <a:lnTo>
                    <a:pt x="9" y="35"/>
                  </a:lnTo>
                  <a:lnTo>
                    <a:pt x="10" y="35"/>
                  </a:lnTo>
                  <a:lnTo>
                    <a:pt x="10" y="37"/>
                  </a:lnTo>
                  <a:lnTo>
                    <a:pt x="11" y="37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4" y="3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154"/>
            <p:cNvSpPr>
              <a:spLocks noEditPoints="1"/>
            </p:cNvSpPr>
            <p:nvPr/>
          </p:nvSpPr>
          <p:spPr bwMode="auto">
            <a:xfrm>
              <a:off x="2498" y="4058"/>
              <a:ext cx="28" cy="32"/>
            </a:xfrm>
            <a:custGeom>
              <a:avLst/>
              <a:gdLst>
                <a:gd name="T0" fmla="*/ 22 w 28"/>
                <a:gd name="T1" fmla="*/ 22 h 32"/>
                <a:gd name="T2" fmla="*/ 28 w 28"/>
                <a:gd name="T3" fmla="*/ 22 h 32"/>
                <a:gd name="T4" fmla="*/ 25 w 28"/>
                <a:gd name="T5" fmla="*/ 27 h 32"/>
                <a:gd name="T6" fmla="*/ 23 w 28"/>
                <a:gd name="T7" fmla="*/ 29 h 32"/>
                <a:gd name="T8" fmla="*/ 19 w 28"/>
                <a:gd name="T9" fmla="*/ 30 h 32"/>
                <a:gd name="T10" fmla="*/ 14 w 28"/>
                <a:gd name="T11" fmla="*/ 32 h 32"/>
                <a:gd name="T12" fmla="*/ 9 w 28"/>
                <a:gd name="T13" fmla="*/ 32 h 32"/>
                <a:gd name="T14" fmla="*/ 6 w 28"/>
                <a:gd name="T15" fmla="*/ 29 h 32"/>
                <a:gd name="T16" fmla="*/ 3 w 28"/>
                <a:gd name="T17" fmla="*/ 28 h 32"/>
                <a:gd name="T18" fmla="*/ 1 w 28"/>
                <a:gd name="T19" fmla="*/ 24 h 32"/>
                <a:gd name="T20" fmla="*/ 0 w 28"/>
                <a:gd name="T21" fmla="*/ 21 h 32"/>
                <a:gd name="T22" fmla="*/ 0 w 28"/>
                <a:gd name="T23" fmla="*/ 16 h 32"/>
                <a:gd name="T24" fmla="*/ 0 w 28"/>
                <a:gd name="T25" fmla="*/ 11 h 32"/>
                <a:gd name="T26" fmla="*/ 1 w 28"/>
                <a:gd name="T27" fmla="*/ 7 h 32"/>
                <a:gd name="T28" fmla="*/ 3 w 28"/>
                <a:gd name="T29" fmla="*/ 3 h 32"/>
                <a:gd name="T30" fmla="*/ 6 w 28"/>
                <a:gd name="T31" fmla="*/ 2 h 32"/>
                <a:gd name="T32" fmla="*/ 9 w 28"/>
                <a:gd name="T33" fmla="*/ 0 h 32"/>
                <a:gd name="T34" fmla="*/ 13 w 28"/>
                <a:gd name="T35" fmla="*/ 0 h 32"/>
                <a:gd name="T36" fmla="*/ 18 w 28"/>
                <a:gd name="T37" fmla="*/ 0 h 32"/>
                <a:gd name="T38" fmla="*/ 20 w 28"/>
                <a:gd name="T39" fmla="*/ 1 h 32"/>
                <a:gd name="T40" fmla="*/ 24 w 28"/>
                <a:gd name="T41" fmla="*/ 3 h 32"/>
                <a:gd name="T42" fmla="*/ 25 w 28"/>
                <a:gd name="T43" fmla="*/ 7 h 32"/>
                <a:gd name="T44" fmla="*/ 27 w 28"/>
                <a:gd name="T45" fmla="*/ 11 h 32"/>
                <a:gd name="T46" fmla="*/ 28 w 28"/>
                <a:gd name="T47" fmla="*/ 16 h 32"/>
                <a:gd name="T48" fmla="*/ 28 w 28"/>
                <a:gd name="T49" fmla="*/ 16 h 32"/>
                <a:gd name="T50" fmla="*/ 28 w 28"/>
                <a:gd name="T51" fmla="*/ 17 h 32"/>
                <a:gd name="T52" fmla="*/ 4 w 28"/>
                <a:gd name="T53" fmla="*/ 17 h 32"/>
                <a:gd name="T54" fmla="*/ 6 w 28"/>
                <a:gd name="T55" fmla="*/ 21 h 32"/>
                <a:gd name="T56" fmla="*/ 8 w 28"/>
                <a:gd name="T57" fmla="*/ 24 h 32"/>
                <a:gd name="T58" fmla="*/ 11 w 28"/>
                <a:gd name="T59" fmla="*/ 25 h 32"/>
                <a:gd name="T60" fmla="*/ 14 w 28"/>
                <a:gd name="T61" fmla="*/ 27 h 32"/>
                <a:gd name="T62" fmla="*/ 17 w 28"/>
                <a:gd name="T63" fmla="*/ 27 h 32"/>
                <a:gd name="T64" fmla="*/ 19 w 28"/>
                <a:gd name="T65" fmla="*/ 25 h 32"/>
                <a:gd name="T66" fmla="*/ 20 w 28"/>
                <a:gd name="T67" fmla="*/ 24 h 32"/>
                <a:gd name="T68" fmla="*/ 22 w 28"/>
                <a:gd name="T69" fmla="*/ 22 h 32"/>
                <a:gd name="T70" fmla="*/ 4 w 28"/>
                <a:gd name="T71" fmla="*/ 12 h 32"/>
                <a:gd name="T72" fmla="*/ 22 w 28"/>
                <a:gd name="T73" fmla="*/ 12 h 32"/>
                <a:gd name="T74" fmla="*/ 22 w 28"/>
                <a:gd name="T75" fmla="*/ 10 h 32"/>
                <a:gd name="T76" fmla="*/ 20 w 28"/>
                <a:gd name="T77" fmla="*/ 7 h 32"/>
                <a:gd name="T78" fmla="*/ 17 w 28"/>
                <a:gd name="T79" fmla="*/ 5 h 32"/>
                <a:gd name="T80" fmla="*/ 13 w 28"/>
                <a:gd name="T81" fmla="*/ 5 h 32"/>
                <a:gd name="T82" fmla="*/ 11 w 28"/>
                <a:gd name="T83" fmla="*/ 5 h 32"/>
                <a:gd name="T84" fmla="*/ 7 w 28"/>
                <a:gd name="T85" fmla="*/ 7 h 32"/>
                <a:gd name="T86" fmla="*/ 6 w 28"/>
                <a:gd name="T87" fmla="*/ 10 h 32"/>
                <a:gd name="T88" fmla="*/ 4 w 28"/>
                <a:gd name="T8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" h="32">
                  <a:moveTo>
                    <a:pt x="22" y="22"/>
                  </a:moveTo>
                  <a:lnTo>
                    <a:pt x="28" y="22"/>
                  </a:lnTo>
                  <a:lnTo>
                    <a:pt x="25" y="27"/>
                  </a:lnTo>
                  <a:lnTo>
                    <a:pt x="23" y="29"/>
                  </a:lnTo>
                  <a:lnTo>
                    <a:pt x="19" y="30"/>
                  </a:lnTo>
                  <a:lnTo>
                    <a:pt x="14" y="32"/>
                  </a:lnTo>
                  <a:lnTo>
                    <a:pt x="9" y="32"/>
                  </a:lnTo>
                  <a:lnTo>
                    <a:pt x="6" y="29"/>
                  </a:lnTo>
                  <a:lnTo>
                    <a:pt x="3" y="28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3"/>
                  </a:lnTo>
                  <a:lnTo>
                    <a:pt x="6" y="2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25" y="7"/>
                  </a:lnTo>
                  <a:lnTo>
                    <a:pt x="27" y="11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7"/>
                  </a:lnTo>
                  <a:lnTo>
                    <a:pt x="4" y="17"/>
                  </a:lnTo>
                  <a:lnTo>
                    <a:pt x="6" y="21"/>
                  </a:lnTo>
                  <a:lnTo>
                    <a:pt x="8" y="24"/>
                  </a:lnTo>
                  <a:lnTo>
                    <a:pt x="11" y="25"/>
                  </a:lnTo>
                  <a:lnTo>
                    <a:pt x="14" y="27"/>
                  </a:lnTo>
                  <a:lnTo>
                    <a:pt x="17" y="27"/>
                  </a:lnTo>
                  <a:lnTo>
                    <a:pt x="19" y="25"/>
                  </a:lnTo>
                  <a:lnTo>
                    <a:pt x="20" y="24"/>
                  </a:lnTo>
                  <a:lnTo>
                    <a:pt x="22" y="22"/>
                  </a:lnTo>
                  <a:close/>
                  <a:moveTo>
                    <a:pt x="4" y="12"/>
                  </a:moveTo>
                  <a:lnTo>
                    <a:pt x="22" y="12"/>
                  </a:lnTo>
                  <a:lnTo>
                    <a:pt x="22" y="10"/>
                  </a:lnTo>
                  <a:lnTo>
                    <a:pt x="20" y="7"/>
                  </a:lnTo>
                  <a:lnTo>
                    <a:pt x="17" y="5"/>
                  </a:lnTo>
                  <a:lnTo>
                    <a:pt x="13" y="5"/>
                  </a:lnTo>
                  <a:lnTo>
                    <a:pt x="11" y="5"/>
                  </a:lnTo>
                  <a:lnTo>
                    <a:pt x="7" y="7"/>
                  </a:lnTo>
                  <a:lnTo>
                    <a:pt x="6" y="10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155"/>
            <p:cNvSpPr>
              <a:spLocks/>
            </p:cNvSpPr>
            <p:nvPr/>
          </p:nvSpPr>
          <p:spPr bwMode="auto">
            <a:xfrm>
              <a:off x="2545" y="4045"/>
              <a:ext cx="19" cy="43"/>
            </a:xfrm>
            <a:custGeom>
              <a:avLst/>
              <a:gdLst>
                <a:gd name="T0" fmla="*/ 5 w 19"/>
                <a:gd name="T1" fmla="*/ 43 h 43"/>
                <a:gd name="T2" fmla="*/ 5 w 19"/>
                <a:gd name="T3" fmla="*/ 18 h 43"/>
                <a:gd name="T4" fmla="*/ 0 w 19"/>
                <a:gd name="T5" fmla="*/ 18 h 43"/>
                <a:gd name="T6" fmla="*/ 0 w 19"/>
                <a:gd name="T7" fmla="*/ 13 h 43"/>
                <a:gd name="T8" fmla="*/ 5 w 19"/>
                <a:gd name="T9" fmla="*/ 13 h 43"/>
                <a:gd name="T10" fmla="*/ 5 w 19"/>
                <a:gd name="T11" fmla="*/ 10 h 43"/>
                <a:gd name="T12" fmla="*/ 5 w 19"/>
                <a:gd name="T13" fmla="*/ 8 h 43"/>
                <a:gd name="T14" fmla="*/ 5 w 19"/>
                <a:gd name="T15" fmla="*/ 5 h 43"/>
                <a:gd name="T16" fmla="*/ 7 w 19"/>
                <a:gd name="T17" fmla="*/ 4 h 43"/>
                <a:gd name="T18" fmla="*/ 9 w 19"/>
                <a:gd name="T19" fmla="*/ 2 h 43"/>
                <a:gd name="T20" fmla="*/ 10 w 19"/>
                <a:gd name="T21" fmla="*/ 2 h 43"/>
                <a:gd name="T22" fmla="*/ 14 w 19"/>
                <a:gd name="T23" fmla="*/ 0 h 43"/>
                <a:gd name="T24" fmla="*/ 16 w 19"/>
                <a:gd name="T25" fmla="*/ 2 h 43"/>
                <a:gd name="T26" fmla="*/ 19 w 19"/>
                <a:gd name="T27" fmla="*/ 2 h 43"/>
                <a:gd name="T28" fmla="*/ 18 w 19"/>
                <a:gd name="T29" fmla="*/ 7 h 43"/>
                <a:gd name="T30" fmla="*/ 16 w 19"/>
                <a:gd name="T31" fmla="*/ 7 h 43"/>
                <a:gd name="T32" fmla="*/ 15 w 19"/>
                <a:gd name="T33" fmla="*/ 5 h 43"/>
                <a:gd name="T34" fmla="*/ 13 w 19"/>
                <a:gd name="T35" fmla="*/ 7 h 43"/>
                <a:gd name="T36" fmla="*/ 11 w 19"/>
                <a:gd name="T37" fmla="*/ 7 h 43"/>
                <a:gd name="T38" fmla="*/ 10 w 19"/>
                <a:gd name="T39" fmla="*/ 8 h 43"/>
                <a:gd name="T40" fmla="*/ 10 w 19"/>
                <a:gd name="T41" fmla="*/ 10 h 43"/>
                <a:gd name="T42" fmla="*/ 10 w 19"/>
                <a:gd name="T43" fmla="*/ 13 h 43"/>
                <a:gd name="T44" fmla="*/ 16 w 19"/>
                <a:gd name="T45" fmla="*/ 13 h 43"/>
                <a:gd name="T46" fmla="*/ 16 w 19"/>
                <a:gd name="T47" fmla="*/ 18 h 43"/>
                <a:gd name="T48" fmla="*/ 10 w 19"/>
                <a:gd name="T49" fmla="*/ 18 h 43"/>
                <a:gd name="T50" fmla="*/ 10 w 19"/>
                <a:gd name="T51" fmla="*/ 43 h 43"/>
                <a:gd name="T52" fmla="*/ 5 w 19"/>
                <a:gd name="T5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" h="43">
                  <a:moveTo>
                    <a:pt x="5" y="43"/>
                  </a:moveTo>
                  <a:lnTo>
                    <a:pt x="5" y="18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5" y="10"/>
                  </a:lnTo>
                  <a:lnTo>
                    <a:pt x="5" y="8"/>
                  </a:lnTo>
                  <a:lnTo>
                    <a:pt x="5" y="5"/>
                  </a:lnTo>
                  <a:lnTo>
                    <a:pt x="7" y="4"/>
                  </a:lnTo>
                  <a:lnTo>
                    <a:pt x="9" y="2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9" y="2"/>
                  </a:lnTo>
                  <a:lnTo>
                    <a:pt x="18" y="7"/>
                  </a:lnTo>
                  <a:lnTo>
                    <a:pt x="16" y="7"/>
                  </a:lnTo>
                  <a:lnTo>
                    <a:pt x="15" y="5"/>
                  </a:lnTo>
                  <a:lnTo>
                    <a:pt x="13" y="7"/>
                  </a:lnTo>
                  <a:lnTo>
                    <a:pt x="11" y="7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3"/>
                  </a:lnTo>
                  <a:lnTo>
                    <a:pt x="16" y="13"/>
                  </a:lnTo>
                  <a:lnTo>
                    <a:pt x="16" y="18"/>
                  </a:lnTo>
                  <a:lnTo>
                    <a:pt x="10" y="18"/>
                  </a:lnTo>
                  <a:lnTo>
                    <a:pt x="10" y="43"/>
                  </a:lnTo>
                  <a:lnTo>
                    <a:pt x="5" y="43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156"/>
            <p:cNvSpPr>
              <a:spLocks noEditPoints="1"/>
            </p:cNvSpPr>
            <p:nvPr/>
          </p:nvSpPr>
          <p:spPr bwMode="auto">
            <a:xfrm>
              <a:off x="2564" y="4058"/>
              <a:ext cx="28" cy="32"/>
            </a:xfrm>
            <a:custGeom>
              <a:avLst/>
              <a:gdLst>
                <a:gd name="T0" fmla="*/ 0 w 28"/>
                <a:gd name="T1" fmla="*/ 16 h 32"/>
                <a:gd name="T2" fmla="*/ 1 w 28"/>
                <a:gd name="T3" fmla="*/ 11 h 32"/>
                <a:gd name="T4" fmla="*/ 2 w 28"/>
                <a:gd name="T5" fmla="*/ 6 h 32"/>
                <a:gd name="T6" fmla="*/ 5 w 28"/>
                <a:gd name="T7" fmla="*/ 3 h 32"/>
                <a:gd name="T8" fmla="*/ 7 w 28"/>
                <a:gd name="T9" fmla="*/ 1 h 32"/>
                <a:gd name="T10" fmla="*/ 11 w 28"/>
                <a:gd name="T11" fmla="*/ 0 h 32"/>
                <a:gd name="T12" fmla="*/ 15 w 28"/>
                <a:gd name="T13" fmla="*/ 0 h 32"/>
                <a:gd name="T14" fmla="*/ 18 w 28"/>
                <a:gd name="T15" fmla="*/ 0 h 32"/>
                <a:gd name="T16" fmla="*/ 21 w 28"/>
                <a:gd name="T17" fmla="*/ 1 h 32"/>
                <a:gd name="T18" fmla="*/ 24 w 28"/>
                <a:gd name="T19" fmla="*/ 3 h 32"/>
                <a:gd name="T20" fmla="*/ 26 w 28"/>
                <a:gd name="T21" fmla="*/ 7 h 32"/>
                <a:gd name="T22" fmla="*/ 27 w 28"/>
                <a:gd name="T23" fmla="*/ 11 h 32"/>
                <a:gd name="T24" fmla="*/ 28 w 28"/>
                <a:gd name="T25" fmla="*/ 16 h 32"/>
                <a:gd name="T26" fmla="*/ 27 w 28"/>
                <a:gd name="T27" fmla="*/ 21 h 32"/>
                <a:gd name="T28" fmla="*/ 26 w 28"/>
                <a:gd name="T29" fmla="*/ 24 h 32"/>
                <a:gd name="T30" fmla="*/ 24 w 28"/>
                <a:gd name="T31" fmla="*/ 28 h 32"/>
                <a:gd name="T32" fmla="*/ 21 w 28"/>
                <a:gd name="T33" fmla="*/ 29 h 32"/>
                <a:gd name="T34" fmla="*/ 18 w 28"/>
                <a:gd name="T35" fmla="*/ 32 h 32"/>
                <a:gd name="T36" fmla="*/ 15 w 28"/>
                <a:gd name="T37" fmla="*/ 32 h 32"/>
                <a:gd name="T38" fmla="*/ 10 w 28"/>
                <a:gd name="T39" fmla="*/ 32 h 32"/>
                <a:gd name="T40" fmla="*/ 7 w 28"/>
                <a:gd name="T41" fmla="*/ 29 h 32"/>
                <a:gd name="T42" fmla="*/ 3 w 28"/>
                <a:gd name="T43" fmla="*/ 28 h 32"/>
                <a:gd name="T44" fmla="*/ 2 w 28"/>
                <a:gd name="T45" fmla="*/ 24 h 32"/>
                <a:gd name="T46" fmla="*/ 1 w 28"/>
                <a:gd name="T47" fmla="*/ 21 h 32"/>
                <a:gd name="T48" fmla="*/ 0 w 28"/>
                <a:gd name="T49" fmla="*/ 16 h 32"/>
                <a:gd name="T50" fmla="*/ 6 w 28"/>
                <a:gd name="T51" fmla="*/ 16 h 32"/>
                <a:gd name="T52" fmla="*/ 6 w 28"/>
                <a:gd name="T53" fmla="*/ 19 h 32"/>
                <a:gd name="T54" fmla="*/ 7 w 28"/>
                <a:gd name="T55" fmla="*/ 22 h 32"/>
                <a:gd name="T56" fmla="*/ 8 w 28"/>
                <a:gd name="T57" fmla="*/ 24 h 32"/>
                <a:gd name="T58" fmla="*/ 11 w 28"/>
                <a:gd name="T59" fmla="*/ 25 h 32"/>
                <a:gd name="T60" fmla="*/ 15 w 28"/>
                <a:gd name="T61" fmla="*/ 27 h 32"/>
                <a:gd name="T62" fmla="*/ 17 w 28"/>
                <a:gd name="T63" fmla="*/ 25 h 32"/>
                <a:gd name="T64" fmla="*/ 19 w 28"/>
                <a:gd name="T65" fmla="*/ 24 h 32"/>
                <a:gd name="T66" fmla="*/ 21 w 28"/>
                <a:gd name="T67" fmla="*/ 22 h 32"/>
                <a:gd name="T68" fmla="*/ 22 w 28"/>
                <a:gd name="T69" fmla="*/ 19 h 32"/>
                <a:gd name="T70" fmla="*/ 22 w 28"/>
                <a:gd name="T71" fmla="*/ 16 h 32"/>
                <a:gd name="T72" fmla="*/ 22 w 28"/>
                <a:gd name="T73" fmla="*/ 12 h 32"/>
                <a:gd name="T74" fmla="*/ 21 w 28"/>
                <a:gd name="T75" fmla="*/ 10 h 32"/>
                <a:gd name="T76" fmla="*/ 19 w 28"/>
                <a:gd name="T77" fmla="*/ 7 h 32"/>
                <a:gd name="T78" fmla="*/ 17 w 28"/>
                <a:gd name="T79" fmla="*/ 6 h 32"/>
                <a:gd name="T80" fmla="*/ 15 w 28"/>
                <a:gd name="T81" fmla="*/ 5 h 32"/>
                <a:gd name="T82" fmla="*/ 11 w 28"/>
                <a:gd name="T83" fmla="*/ 6 h 32"/>
                <a:gd name="T84" fmla="*/ 8 w 28"/>
                <a:gd name="T85" fmla="*/ 7 h 32"/>
                <a:gd name="T86" fmla="*/ 7 w 28"/>
                <a:gd name="T87" fmla="*/ 10 h 32"/>
                <a:gd name="T88" fmla="*/ 6 w 28"/>
                <a:gd name="T89" fmla="*/ 12 h 32"/>
                <a:gd name="T90" fmla="*/ 6 w 28"/>
                <a:gd name="T91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32">
                  <a:moveTo>
                    <a:pt x="0" y="16"/>
                  </a:moveTo>
                  <a:lnTo>
                    <a:pt x="1" y="11"/>
                  </a:lnTo>
                  <a:lnTo>
                    <a:pt x="2" y="6"/>
                  </a:lnTo>
                  <a:lnTo>
                    <a:pt x="5" y="3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4" y="3"/>
                  </a:lnTo>
                  <a:lnTo>
                    <a:pt x="26" y="7"/>
                  </a:lnTo>
                  <a:lnTo>
                    <a:pt x="27" y="11"/>
                  </a:lnTo>
                  <a:lnTo>
                    <a:pt x="28" y="16"/>
                  </a:lnTo>
                  <a:lnTo>
                    <a:pt x="27" y="21"/>
                  </a:lnTo>
                  <a:lnTo>
                    <a:pt x="26" y="24"/>
                  </a:lnTo>
                  <a:lnTo>
                    <a:pt x="24" y="28"/>
                  </a:lnTo>
                  <a:lnTo>
                    <a:pt x="21" y="29"/>
                  </a:lnTo>
                  <a:lnTo>
                    <a:pt x="18" y="32"/>
                  </a:lnTo>
                  <a:lnTo>
                    <a:pt x="15" y="32"/>
                  </a:lnTo>
                  <a:lnTo>
                    <a:pt x="10" y="32"/>
                  </a:lnTo>
                  <a:lnTo>
                    <a:pt x="7" y="29"/>
                  </a:lnTo>
                  <a:lnTo>
                    <a:pt x="3" y="28"/>
                  </a:lnTo>
                  <a:lnTo>
                    <a:pt x="2" y="24"/>
                  </a:lnTo>
                  <a:lnTo>
                    <a:pt x="1" y="21"/>
                  </a:lnTo>
                  <a:lnTo>
                    <a:pt x="0" y="16"/>
                  </a:lnTo>
                  <a:close/>
                  <a:moveTo>
                    <a:pt x="6" y="16"/>
                  </a:moveTo>
                  <a:lnTo>
                    <a:pt x="6" y="19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11" y="25"/>
                  </a:lnTo>
                  <a:lnTo>
                    <a:pt x="15" y="27"/>
                  </a:lnTo>
                  <a:lnTo>
                    <a:pt x="17" y="25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2" y="19"/>
                  </a:lnTo>
                  <a:lnTo>
                    <a:pt x="22" y="16"/>
                  </a:lnTo>
                  <a:lnTo>
                    <a:pt x="22" y="12"/>
                  </a:lnTo>
                  <a:lnTo>
                    <a:pt x="21" y="10"/>
                  </a:lnTo>
                  <a:lnTo>
                    <a:pt x="19" y="7"/>
                  </a:lnTo>
                  <a:lnTo>
                    <a:pt x="17" y="6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10"/>
                  </a:lnTo>
                  <a:lnTo>
                    <a:pt x="6" y="12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157"/>
            <p:cNvSpPr>
              <a:spLocks/>
            </p:cNvSpPr>
            <p:nvPr/>
          </p:nvSpPr>
          <p:spPr bwMode="auto">
            <a:xfrm>
              <a:off x="2598" y="4058"/>
              <a:ext cx="16" cy="30"/>
            </a:xfrm>
            <a:custGeom>
              <a:avLst/>
              <a:gdLst>
                <a:gd name="T0" fmla="*/ 0 w 16"/>
                <a:gd name="T1" fmla="*/ 30 h 30"/>
                <a:gd name="T2" fmla="*/ 0 w 16"/>
                <a:gd name="T3" fmla="*/ 0 h 30"/>
                <a:gd name="T4" fmla="*/ 5 w 16"/>
                <a:gd name="T5" fmla="*/ 0 h 30"/>
                <a:gd name="T6" fmla="*/ 5 w 16"/>
                <a:gd name="T7" fmla="*/ 5 h 30"/>
                <a:gd name="T8" fmla="*/ 7 w 16"/>
                <a:gd name="T9" fmla="*/ 2 h 30"/>
                <a:gd name="T10" fmla="*/ 9 w 16"/>
                <a:gd name="T11" fmla="*/ 1 h 30"/>
                <a:gd name="T12" fmla="*/ 10 w 16"/>
                <a:gd name="T13" fmla="*/ 0 h 30"/>
                <a:gd name="T14" fmla="*/ 11 w 16"/>
                <a:gd name="T15" fmla="*/ 0 h 30"/>
                <a:gd name="T16" fmla="*/ 14 w 16"/>
                <a:gd name="T17" fmla="*/ 0 h 30"/>
                <a:gd name="T18" fmla="*/ 16 w 16"/>
                <a:gd name="T19" fmla="*/ 1 h 30"/>
                <a:gd name="T20" fmla="*/ 15 w 16"/>
                <a:gd name="T21" fmla="*/ 6 h 30"/>
                <a:gd name="T22" fmla="*/ 14 w 16"/>
                <a:gd name="T23" fmla="*/ 5 h 30"/>
                <a:gd name="T24" fmla="*/ 11 w 16"/>
                <a:gd name="T25" fmla="*/ 5 h 30"/>
                <a:gd name="T26" fmla="*/ 10 w 16"/>
                <a:gd name="T27" fmla="*/ 5 h 30"/>
                <a:gd name="T28" fmla="*/ 9 w 16"/>
                <a:gd name="T29" fmla="*/ 6 h 30"/>
                <a:gd name="T30" fmla="*/ 7 w 16"/>
                <a:gd name="T31" fmla="*/ 7 h 30"/>
                <a:gd name="T32" fmla="*/ 6 w 16"/>
                <a:gd name="T33" fmla="*/ 8 h 30"/>
                <a:gd name="T34" fmla="*/ 6 w 16"/>
                <a:gd name="T35" fmla="*/ 12 h 30"/>
                <a:gd name="T36" fmla="*/ 6 w 16"/>
                <a:gd name="T37" fmla="*/ 14 h 30"/>
                <a:gd name="T38" fmla="*/ 6 w 16"/>
                <a:gd name="T39" fmla="*/ 30 h 30"/>
                <a:gd name="T40" fmla="*/ 0 w 16"/>
                <a:gd name="T4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30">
                  <a:moveTo>
                    <a:pt x="0" y="3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5" y="5"/>
                  </a:lnTo>
                  <a:lnTo>
                    <a:pt x="7" y="2"/>
                  </a:lnTo>
                  <a:lnTo>
                    <a:pt x="9" y="1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6" y="1"/>
                  </a:lnTo>
                  <a:lnTo>
                    <a:pt x="15" y="6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10" y="5"/>
                  </a:lnTo>
                  <a:lnTo>
                    <a:pt x="9" y="6"/>
                  </a:lnTo>
                  <a:lnTo>
                    <a:pt x="7" y="7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158"/>
            <p:cNvSpPr>
              <a:spLocks/>
            </p:cNvSpPr>
            <p:nvPr/>
          </p:nvSpPr>
          <p:spPr bwMode="auto">
            <a:xfrm>
              <a:off x="2634" y="4045"/>
              <a:ext cx="33" cy="45"/>
            </a:xfrm>
            <a:custGeom>
              <a:avLst/>
              <a:gdLst>
                <a:gd name="T0" fmla="*/ 5 w 33"/>
                <a:gd name="T1" fmla="*/ 29 h 45"/>
                <a:gd name="T2" fmla="*/ 7 w 33"/>
                <a:gd name="T3" fmla="*/ 35 h 45"/>
                <a:gd name="T4" fmla="*/ 11 w 33"/>
                <a:gd name="T5" fmla="*/ 38 h 45"/>
                <a:gd name="T6" fmla="*/ 17 w 33"/>
                <a:gd name="T7" fmla="*/ 40 h 45"/>
                <a:gd name="T8" fmla="*/ 22 w 33"/>
                <a:gd name="T9" fmla="*/ 38 h 45"/>
                <a:gd name="T10" fmla="*/ 25 w 33"/>
                <a:gd name="T11" fmla="*/ 36 h 45"/>
                <a:gd name="T12" fmla="*/ 27 w 33"/>
                <a:gd name="T13" fmla="*/ 32 h 45"/>
                <a:gd name="T14" fmla="*/ 25 w 33"/>
                <a:gd name="T15" fmla="*/ 29 h 45"/>
                <a:gd name="T16" fmla="*/ 22 w 33"/>
                <a:gd name="T17" fmla="*/ 26 h 45"/>
                <a:gd name="T18" fmla="*/ 16 w 33"/>
                <a:gd name="T19" fmla="*/ 25 h 45"/>
                <a:gd name="T20" fmla="*/ 7 w 33"/>
                <a:gd name="T21" fmla="*/ 21 h 45"/>
                <a:gd name="T22" fmla="*/ 2 w 33"/>
                <a:gd name="T23" fmla="*/ 18 h 45"/>
                <a:gd name="T24" fmla="*/ 1 w 33"/>
                <a:gd name="T25" fmla="*/ 13 h 45"/>
                <a:gd name="T26" fmla="*/ 3 w 33"/>
                <a:gd name="T27" fmla="*/ 7 h 45"/>
                <a:gd name="T28" fmla="*/ 8 w 33"/>
                <a:gd name="T29" fmla="*/ 3 h 45"/>
                <a:gd name="T30" fmla="*/ 16 w 33"/>
                <a:gd name="T31" fmla="*/ 0 h 45"/>
                <a:gd name="T32" fmla="*/ 24 w 33"/>
                <a:gd name="T33" fmla="*/ 3 h 45"/>
                <a:gd name="T34" fmla="*/ 29 w 33"/>
                <a:gd name="T35" fmla="*/ 7 h 45"/>
                <a:gd name="T36" fmla="*/ 32 w 33"/>
                <a:gd name="T37" fmla="*/ 14 h 45"/>
                <a:gd name="T38" fmla="*/ 25 w 33"/>
                <a:gd name="T39" fmla="*/ 10 h 45"/>
                <a:gd name="T40" fmla="*/ 21 w 33"/>
                <a:gd name="T41" fmla="*/ 7 h 45"/>
                <a:gd name="T42" fmla="*/ 12 w 33"/>
                <a:gd name="T43" fmla="*/ 7 h 45"/>
                <a:gd name="T44" fmla="*/ 7 w 33"/>
                <a:gd name="T45" fmla="*/ 10 h 45"/>
                <a:gd name="T46" fmla="*/ 7 w 33"/>
                <a:gd name="T47" fmla="*/ 14 h 45"/>
                <a:gd name="T48" fmla="*/ 9 w 33"/>
                <a:gd name="T49" fmla="*/ 16 h 45"/>
                <a:gd name="T50" fmla="*/ 17 w 33"/>
                <a:gd name="T51" fmla="*/ 19 h 45"/>
                <a:gd name="T52" fmla="*/ 25 w 33"/>
                <a:gd name="T53" fmla="*/ 21 h 45"/>
                <a:gd name="T54" fmla="*/ 30 w 33"/>
                <a:gd name="T55" fmla="*/ 26 h 45"/>
                <a:gd name="T56" fmla="*/ 33 w 33"/>
                <a:gd name="T57" fmla="*/ 32 h 45"/>
                <a:gd name="T58" fmla="*/ 30 w 33"/>
                <a:gd name="T59" fmla="*/ 38 h 45"/>
                <a:gd name="T60" fmla="*/ 25 w 33"/>
                <a:gd name="T61" fmla="*/ 43 h 45"/>
                <a:gd name="T62" fmla="*/ 17 w 33"/>
                <a:gd name="T63" fmla="*/ 45 h 45"/>
                <a:gd name="T64" fmla="*/ 8 w 33"/>
                <a:gd name="T65" fmla="*/ 43 h 45"/>
                <a:gd name="T66" fmla="*/ 2 w 33"/>
                <a:gd name="T67" fmla="*/ 37 h 45"/>
                <a:gd name="T68" fmla="*/ 0 w 33"/>
                <a:gd name="T69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" h="45">
                  <a:moveTo>
                    <a:pt x="0" y="29"/>
                  </a:moveTo>
                  <a:lnTo>
                    <a:pt x="5" y="29"/>
                  </a:lnTo>
                  <a:lnTo>
                    <a:pt x="6" y="32"/>
                  </a:lnTo>
                  <a:lnTo>
                    <a:pt x="7" y="35"/>
                  </a:lnTo>
                  <a:lnTo>
                    <a:pt x="8" y="37"/>
                  </a:lnTo>
                  <a:lnTo>
                    <a:pt x="11" y="38"/>
                  </a:lnTo>
                  <a:lnTo>
                    <a:pt x="13" y="40"/>
                  </a:lnTo>
                  <a:lnTo>
                    <a:pt x="17" y="40"/>
                  </a:lnTo>
                  <a:lnTo>
                    <a:pt x="19" y="40"/>
                  </a:lnTo>
                  <a:lnTo>
                    <a:pt x="22" y="38"/>
                  </a:lnTo>
                  <a:lnTo>
                    <a:pt x="24" y="37"/>
                  </a:lnTo>
                  <a:lnTo>
                    <a:pt x="25" y="36"/>
                  </a:lnTo>
                  <a:lnTo>
                    <a:pt x="27" y="34"/>
                  </a:lnTo>
                  <a:lnTo>
                    <a:pt x="27" y="32"/>
                  </a:lnTo>
                  <a:lnTo>
                    <a:pt x="27" y="30"/>
                  </a:lnTo>
                  <a:lnTo>
                    <a:pt x="25" y="29"/>
                  </a:lnTo>
                  <a:lnTo>
                    <a:pt x="24" y="27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16" y="25"/>
                  </a:lnTo>
                  <a:lnTo>
                    <a:pt x="11" y="23"/>
                  </a:lnTo>
                  <a:lnTo>
                    <a:pt x="7" y="21"/>
                  </a:lnTo>
                  <a:lnTo>
                    <a:pt x="5" y="20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1" y="13"/>
                  </a:lnTo>
                  <a:lnTo>
                    <a:pt x="2" y="9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1" y="2"/>
                  </a:lnTo>
                  <a:lnTo>
                    <a:pt x="24" y="3"/>
                  </a:lnTo>
                  <a:lnTo>
                    <a:pt x="27" y="4"/>
                  </a:lnTo>
                  <a:lnTo>
                    <a:pt x="29" y="7"/>
                  </a:lnTo>
                  <a:lnTo>
                    <a:pt x="30" y="10"/>
                  </a:lnTo>
                  <a:lnTo>
                    <a:pt x="32" y="14"/>
                  </a:lnTo>
                  <a:lnTo>
                    <a:pt x="25" y="14"/>
                  </a:lnTo>
                  <a:lnTo>
                    <a:pt x="25" y="10"/>
                  </a:lnTo>
                  <a:lnTo>
                    <a:pt x="23" y="8"/>
                  </a:lnTo>
                  <a:lnTo>
                    <a:pt x="21" y="7"/>
                  </a:lnTo>
                  <a:lnTo>
                    <a:pt x="16" y="5"/>
                  </a:lnTo>
                  <a:lnTo>
                    <a:pt x="12" y="7"/>
                  </a:lnTo>
                  <a:lnTo>
                    <a:pt x="9" y="8"/>
                  </a:lnTo>
                  <a:lnTo>
                    <a:pt x="7" y="10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8" y="16"/>
                  </a:lnTo>
                  <a:lnTo>
                    <a:pt x="9" y="16"/>
                  </a:lnTo>
                  <a:lnTo>
                    <a:pt x="13" y="18"/>
                  </a:lnTo>
                  <a:lnTo>
                    <a:pt x="17" y="19"/>
                  </a:lnTo>
                  <a:lnTo>
                    <a:pt x="22" y="20"/>
                  </a:lnTo>
                  <a:lnTo>
                    <a:pt x="25" y="21"/>
                  </a:lnTo>
                  <a:lnTo>
                    <a:pt x="29" y="24"/>
                  </a:lnTo>
                  <a:lnTo>
                    <a:pt x="30" y="26"/>
                  </a:lnTo>
                  <a:lnTo>
                    <a:pt x="32" y="29"/>
                  </a:lnTo>
                  <a:lnTo>
                    <a:pt x="33" y="32"/>
                  </a:lnTo>
                  <a:lnTo>
                    <a:pt x="32" y="35"/>
                  </a:lnTo>
                  <a:lnTo>
                    <a:pt x="30" y="38"/>
                  </a:lnTo>
                  <a:lnTo>
                    <a:pt x="28" y="41"/>
                  </a:lnTo>
                  <a:lnTo>
                    <a:pt x="25" y="43"/>
                  </a:lnTo>
                  <a:lnTo>
                    <a:pt x="22" y="45"/>
                  </a:lnTo>
                  <a:lnTo>
                    <a:pt x="17" y="45"/>
                  </a:lnTo>
                  <a:lnTo>
                    <a:pt x="12" y="45"/>
                  </a:lnTo>
                  <a:lnTo>
                    <a:pt x="8" y="43"/>
                  </a:lnTo>
                  <a:lnTo>
                    <a:pt x="5" y="41"/>
                  </a:lnTo>
                  <a:lnTo>
                    <a:pt x="2" y="37"/>
                  </a:lnTo>
                  <a:lnTo>
                    <a:pt x="0" y="34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159"/>
            <p:cNvSpPr>
              <a:spLocks noEditPoints="1"/>
            </p:cNvSpPr>
            <p:nvPr/>
          </p:nvSpPr>
          <p:spPr bwMode="auto">
            <a:xfrm>
              <a:off x="2673" y="4058"/>
              <a:ext cx="27" cy="43"/>
            </a:xfrm>
            <a:custGeom>
              <a:avLst/>
              <a:gdLst>
                <a:gd name="T0" fmla="*/ 0 w 27"/>
                <a:gd name="T1" fmla="*/ 43 h 43"/>
                <a:gd name="T2" fmla="*/ 0 w 27"/>
                <a:gd name="T3" fmla="*/ 0 h 43"/>
                <a:gd name="T4" fmla="*/ 6 w 27"/>
                <a:gd name="T5" fmla="*/ 0 h 43"/>
                <a:gd name="T6" fmla="*/ 6 w 27"/>
                <a:gd name="T7" fmla="*/ 5 h 43"/>
                <a:gd name="T8" fmla="*/ 7 w 27"/>
                <a:gd name="T9" fmla="*/ 2 h 43"/>
                <a:gd name="T10" fmla="*/ 10 w 27"/>
                <a:gd name="T11" fmla="*/ 1 h 43"/>
                <a:gd name="T12" fmla="*/ 12 w 27"/>
                <a:gd name="T13" fmla="*/ 0 h 43"/>
                <a:gd name="T14" fmla="*/ 15 w 27"/>
                <a:gd name="T15" fmla="*/ 0 h 43"/>
                <a:gd name="T16" fmla="*/ 18 w 27"/>
                <a:gd name="T17" fmla="*/ 0 h 43"/>
                <a:gd name="T18" fmla="*/ 21 w 27"/>
                <a:gd name="T19" fmla="*/ 2 h 43"/>
                <a:gd name="T20" fmla="*/ 23 w 27"/>
                <a:gd name="T21" fmla="*/ 5 h 43"/>
                <a:gd name="T22" fmla="*/ 26 w 27"/>
                <a:gd name="T23" fmla="*/ 7 h 43"/>
                <a:gd name="T24" fmla="*/ 26 w 27"/>
                <a:gd name="T25" fmla="*/ 11 h 43"/>
                <a:gd name="T26" fmla="*/ 27 w 27"/>
                <a:gd name="T27" fmla="*/ 16 h 43"/>
                <a:gd name="T28" fmla="*/ 26 w 27"/>
                <a:gd name="T29" fmla="*/ 19 h 43"/>
                <a:gd name="T30" fmla="*/ 24 w 27"/>
                <a:gd name="T31" fmla="*/ 24 h 43"/>
                <a:gd name="T32" fmla="*/ 23 w 27"/>
                <a:gd name="T33" fmla="*/ 27 h 43"/>
                <a:gd name="T34" fmla="*/ 21 w 27"/>
                <a:gd name="T35" fmla="*/ 29 h 43"/>
                <a:gd name="T36" fmla="*/ 17 w 27"/>
                <a:gd name="T37" fmla="*/ 32 h 43"/>
                <a:gd name="T38" fmla="*/ 13 w 27"/>
                <a:gd name="T39" fmla="*/ 32 h 43"/>
                <a:gd name="T40" fmla="*/ 11 w 27"/>
                <a:gd name="T41" fmla="*/ 32 h 43"/>
                <a:gd name="T42" fmla="*/ 8 w 27"/>
                <a:gd name="T43" fmla="*/ 30 h 43"/>
                <a:gd name="T44" fmla="*/ 7 w 27"/>
                <a:gd name="T45" fmla="*/ 29 h 43"/>
                <a:gd name="T46" fmla="*/ 6 w 27"/>
                <a:gd name="T47" fmla="*/ 27 h 43"/>
                <a:gd name="T48" fmla="*/ 6 w 27"/>
                <a:gd name="T49" fmla="*/ 43 h 43"/>
                <a:gd name="T50" fmla="*/ 0 w 27"/>
                <a:gd name="T51" fmla="*/ 43 h 43"/>
                <a:gd name="T52" fmla="*/ 6 w 27"/>
                <a:gd name="T53" fmla="*/ 16 h 43"/>
                <a:gd name="T54" fmla="*/ 6 w 27"/>
                <a:gd name="T55" fmla="*/ 19 h 43"/>
                <a:gd name="T56" fmla="*/ 7 w 27"/>
                <a:gd name="T57" fmla="*/ 22 h 43"/>
                <a:gd name="T58" fmla="*/ 8 w 27"/>
                <a:gd name="T59" fmla="*/ 24 h 43"/>
                <a:gd name="T60" fmla="*/ 11 w 27"/>
                <a:gd name="T61" fmla="*/ 25 h 43"/>
                <a:gd name="T62" fmla="*/ 13 w 27"/>
                <a:gd name="T63" fmla="*/ 27 h 43"/>
                <a:gd name="T64" fmla="*/ 16 w 27"/>
                <a:gd name="T65" fmla="*/ 25 h 43"/>
                <a:gd name="T66" fmla="*/ 18 w 27"/>
                <a:gd name="T67" fmla="*/ 24 h 43"/>
                <a:gd name="T68" fmla="*/ 20 w 27"/>
                <a:gd name="T69" fmla="*/ 22 h 43"/>
                <a:gd name="T70" fmla="*/ 21 w 27"/>
                <a:gd name="T71" fmla="*/ 19 h 43"/>
                <a:gd name="T72" fmla="*/ 21 w 27"/>
                <a:gd name="T73" fmla="*/ 16 h 43"/>
                <a:gd name="T74" fmla="*/ 21 w 27"/>
                <a:gd name="T75" fmla="*/ 12 h 43"/>
                <a:gd name="T76" fmla="*/ 20 w 27"/>
                <a:gd name="T77" fmla="*/ 10 h 43"/>
                <a:gd name="T78" fmla="*/ 18 w 27"/>
                <a:gd name="T79" fmla="*/ 7 h 43"/>
                <a:gd name="T80" fmla="*/ 16 w 27"/>
                <a:gd name="T81" fmla="*/ 6 h 43"/>
                <a:gd name="T82" fmla="*/ 13 w 27"/>
                <a:gd name="T83" fmla="*/ 5 h 43"/>
                <a:gd name="T84" fmla="*/ 11 w 27"/>
                <a:gd name="T85" fmla="*/ 6 h 43"/>
                <a:gd name="T86" fmla="*/ 8 w 27"/>
                <a:gd name="T87" fmla="*/ 7 h 43"/>
                <a:gd name="T88" fmla="*/ 7 w 27"/>
                <a:gd name="T89" fmla="*/ 10 h 43"/>
                <a:gd name="T90" fmla="*/ 6 w 27"/>
                <a:gd name="T91" fmla="*/ 12 h 43"/>
                <a:gd name="T92" fmla="*/ 6 w 27"/>
                <a:gd name="T93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" h="43">
                  <a:moveTo>
                    <a:pt x="0" y="43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5"/>
                  </a:lnTo>
                  <a:lnTo>
                    <a:pt x="7" y="2"/>
                  </a:lnTo>
                  <a:lnTo>
                    <a:pt x="10" y="1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1" y="2"/>
                  </a:lnTo>
                  <a:lnTo>
                    <a:pt x="23" y="5"/>
                  </a:lnTo>
                  <a:lnTo>
                    <a:pt x="26" y="7"/>
                  </a:lnTo>
                  <a:lnTo>
                    <a:pt x="26" y="11"/>
                  </a:lnTo>
                  <a:lnTo>
                    <a:pt x="27" y="16"/>
                  </a:lnTo>
                  <a:lnTo>
                    <a:pt x="26" y="19"/>
                  </a:lnTo>
                  <a:lnTo>
                    <a:pt x="24" y="24"/>
                  </a:lnTo>
                  <a:lnTo>
                    <a:pt x="23" y="27"/>
                  </a:lnTo>
                  <a:lnTo>
                    <a:pt x="21" y="29"/>
                  </a:lnTo>
                  <a:lnTo>
                    <a:pt x="17" y="32"/>
                  </a:lnTo>
                  <a:lnTo>
                    <a:pt x="13" y="32"/>
                  </a:lnTo>
                  <a:lnTo>
                    <a:pt x="11" y="32"/>
                  </a:lnTo>
                  <a:lnTo>
                    <a:pt x="8" y="30"/>
                  </a:lnTo>
                  <a:lnTo>
                    <a:pt x="7" y="29"/>
                  </a:lnTo>
                  <a:lnTo>
                    <a:pt x="6" y="27"/>
                  </a:lnTo>
                  <a:lnTo>
                    <a:pt x="6" y="43"/>
                  </a:lnTo>
                  <a:lnTo>
                    <a:pt x="0" y="43"/>
                  </a:lnTo>
                  <a:close/>
                  <a:moveTo>
                    <a:pt x="6" y="16"/>
                  </a:moveTo>
                  <a:lnTo>
                    <a:pt x="6" y="19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11" y="25"/>
                  </a:lnTo>
                  <a:lnTo>
                    <a:pt x="13" y="27"/>
                  </a:lnTo>
                  <a:lnTo>
                    <a:pt x="16" y="25"/>
                  </a:lnTo>
                  <a:lnTo>
                    <a:pt x="18" y="24"/>
                  </a:lnTo>
                  <a:lnTo>
                    <a:pt x="20" y="22"/>
                  </a:lnTo>
                  <a:lnTo>
                    <a:pt x="21" y="19"/>
                  </a:lnTo>
                  <a:lnTo>
                    <a:pt x="21" y="16"/>
                  </a:lnTo>
                  <a:lnTo>
                    <a:pt x="21" y="12"/>
                  </a:lnTo>
                  <a:lnTo>
                    <a:pt x="20" y="10"/>
                  </a:lnTo>
                  <a:lnTo>
                    <a:pt x="18" y="7"/>
                  </a:lnTo>
                  <a:lnTo>
                    <a:pt x="16" y="6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10"/>
                  </a:lnTo>
                  <a:lnTo>
                    <a:pt x="6" y="12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160"/>
            <p:cNvSpPr>
              <a:spLocks noEditPoints="1"/>
            </p:cNvSpPr>
            <p:nvPr/>
          </p:nvSpPr>
          <p:spPr bwMode="auto">
            <a:xfrm>
              <a:off x="2705" y="4058"/>
              <a:ext cx="27" cy="32"/>
            </a:xfrm>
            <a:custGeom>
              <a:avLst/>
              <a:gdLst>
                <a:gd name="T0" fmla="*/ 17 w 27"/>
                <a:gd name="T1" fmla="*/ 29 h 32"/>
                <a:gd name="T2" fmla="*/ 12 w 27"/>
                <a:gd name="T3" fmla="*/ 32 h 32"/>
                <a:gd name="T4" fmla="*/ 5 w 27"/>
                <a:gd name="T5" fmla="*/ 30 h 32"/>
                <a:gd name="T6" fmla="*/ 0 w 27"/>
                <a:gd name="T7" fmla="*/ 27 h 32"/>
                <a:gd name="T8" fmla="*/ 0 w 27"/>
                <a:gd name="T9" fmla="*/ 21 h 32"/>
                <a:gd name="T10" fmla="*/ 1 w 27"/>
                <a:gd name="T11" fmla="*/ 17 h 32"/>
                <a:gd name="T12" fmla="*/ 5 w 27"/>
                <a:gd name="T13" fmla="*/ 14 h 32"/>
                <a:gd name="T14" fmla="*/ 8 w 27"/>
                <a:gd name="T15" fmla="*/ 13 h 32"/>
                <a:gd name="T16" fmla="*/ 16 w 27"/>
                <a:gd name="T17" fmla="*/ 12 h 32"/>
                <a:gd name="T18" fmla="*/ 19 w 27"/>
                <a:gd name="T19" fmla="*/ 11 h 32"/>
                <a:gd name="T20" fmla="*/ 19 w 27"/>
                <a:gd name="T21" fmla="*/ 8 h 32"/>
                <a:gd name="T22" fmla="*/ 16 w 27"/>
                <a:gd name="T23" fmla="*/ 5 h 32"/>
                <a:gd name="T24" fmla="*/ 10 w 27"/>
                <a:gd name="T25" fmla="*/ 5 h 32"/>
                <a:gd name="T26" fmla="*/ 7 w 27"/>
                <a:gd name="T27" fmla="*/ 7 h 32"/>
                <a:gd name="T28" fmla="*/ 0 w 27"/>
                <a:gd name="T29" fmla="*/ 8 h 32"/>
                <a:gd name="T30" fmla="*/ 2 w 27"/>
                <a:gd name="T31" fmla="*/ 3 h 32"/>
                <a:gd name="T32" fmla="*/ 7 w 27"/>
                <a:gd name="T33" fmla="*/ 1 h 32"/>
                <a:gd name="T34" fmla="*/ 13 w 27"/>
                <a:gd name="T35" fmla="*/ 0 h 32"/>
                <a:gd name="T36" fmla="*/ 19 w 27"/>
                <a:gd name="T37" fmla="*/ 1 h 32"/>
                <a:gd name="T38" fmla="*/ 23 w 27"/>
                <a:gd name="T39" fmla="*/ 3 h 32"/>
                <a:gd name="T40" fmla="*/ 26 w 27"/>
                <a:gd name="T41" fmla="*/ 6 h 32"/>
                <a:gd name="T42" fmla="*/ 26 w 27"/>
                <a:gd name="T43" fmla="*/ 11 h 32"/>
                <a:gd name="T44" fmla="*/ 26 w 27"/>
                <a:gd name="T45" fmla="*/ 22 h 32"/>
                <a:gd name="T46" fmla="*/ 26 w 27"/>
                <a:gd name="T47" fmla="*/ 27 h 32"/>
                <a:gd name="T48" fmla="*/ 27 w 27"/>
                <a:gd name="T49" fmla="*/ 30 h 32"/>
                <a:gd name="T50" fmla="*/ 21 w 27"/>
                <a:gd name="T51" fmla="*/ 29 h 32"/>
                <a:gd name="T52" fmla="*/ 19 w 27"/>
                <a:gd name="T53" fmla="*/ 16 h 32"/>
                <a:gd name="T54" fmla="*/ 12 w 27"/>
                <a:gd name="T55" fmla="*/ 18 h 32"/>
                <a:gd name="T56" fmla="*/ 7 w 27"/>
                <a:gd name="T57" fmla="*/ 19 h 32"/>
                <a:gd name="T58" fmla="*/ 6 w 27"/>
                <a:gd name="T59" fmla="*/ 21 h 32"/>
                <a:gd name="T60" fmla="*/ 5 w 27"/>
                <a:gd name="T61" fmla="*/ 23 h 32"/>
                <a:gd name="T62" fmla="*/ 6 w 27"/>
                <a:gd name="T63" fmla="*/ 25 h 32"/>
                <a:gd name="T64" fmla="*/ 11 w 27"/>
                <a:gd name="T65" fmla="*/ 27 h 32"/>
                <a:gd name="T66" fmla="*/ 16 w 27"/>
                <a:gd name="T67" fmla="*/ 25 h 32"/>
                <a:gd name="T68" fmla="*/ 18 w 27"/>
                <a:gd name="T69" fmla="*/ 22 h 32"/>
                <a:gd name="T70" fmla="*/ 19 w 27"/>
                <a:gd name="T71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" h="32">
                  <a:moveTo>
                    <a:pt x="19" y="27"/>
                  </a:moveTo>
                  <a:lnTo>
                    <a:pt x="17" y="29"/>
                  </a:lnTo>
                  <a:lnTo>
                    <a:pt x="14" y="30"/>
                  </a:lnTo>
                  <a:lnTo>
                    <a:pt x="12" y="32"/>
                  </a:lnTo>
                  <a:lnTo>
                    <a:pt x="10" y="32"/>
                  </a:lnTo>
                  <a:lnTo>
                    <a:pt x="5" y="30"/>
                  </a:lnTo>
                  <a:lnTo>
                    <a:pt x="2" y="29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4"/>
                  </a:lnTo>
                  <a:lnTo>
                    <a:pt x="8" y="13"/>
                  </a:lnTo>
                  <a:lnTo>
                    <a:pt x="11" y="13"/>
                  </a:lnTo>
                  <a:lnTo>
                    <a:pt x="16" y="12"/>
                  </a:lnTo>
                  <a:lnTo>
                    <a:pt x="19" y="11"/>
                  </a:lnTo>
                  <a:lnTo>
                    <a:pt x="19" y="11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2" y="5"/>
                  </a:lnTo>
                  <a:lnTo>
                    <a:pt x="10" y="5"/>
                  </a:lnTo>
                  <a:lnTo>
                    <a:pt x="8" y="6"/>
                  </a:lnTo>
                  <a:lnTo>
                    <a:pt x="7" y="7"/>
                  </a:lnTo>
                  <a:lnTo>
                    <a:pt x="6" y="10"/>
                  </a:lnTo>
                  <a:lnTo>
                    <a:pt x="0" y="8"/>
                  </a:lnTo>
                  <a:lnTo>
                    <a:pt x="1" y="6"/>
                  </a:lnTo>
                  <a:lnTo>
                    <a:pt x="2" y="3"/>
                  </a:lnTo>
                  <a:lnTo>
                    <a:pt x="5" y="2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9" y="1"/>
                  </a:lnTo>
                  <a:lnTo>
                    <a:pt x="22" y="2"/>
                  </a:lnTo>
                  <a:lnTo>
                    <a:pt x="23" y="3"/>
                  </a:lnTo>
                  <a:lnTo>
                    <a:pt x="24" y="5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6" y="11"/>
                  </a:lnTo>
                  <a:lnTo>
                    <a:pt x="26" y="18"/>
                  </a:lnTo>
                  <a:lnTo>
                    <a:pt x="26" y="22"/>
                  </a:lnTo>
                  <a:lnTo>
                    <a:pt x="26" y="24"/>
                  </a:lnTo>
                  <a:lnTo>
                    <a:pt x="26" y="27"/>
                  </a:lnTo>
                  <a:lnTo>
                    <a:pt x="27" y="29"/>
                  </a:lnTo>
                  <a:lnTo>
                    <a:pt x="27" y="30"/>
                  </a:lnTo>
                  <a:lnTo>
                    <a:pt x="22" y="30"/>
                  </a:lnTo>
                  <a:lnTo>
                    <a:pt x="21" y="29"/>
                  </a:lnTo>
                  <a:lnTo>
                    <a:pt x="19" y="27"/>
                  </a:lnTo>
                  <a:close/>
                  <a:moveTo>
                    <a:pt x="19" y="16"/>
                  </a:moveTo>
                  <a:lnTo>
                    <a:pt x="16" y="17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7" y="19"/>
                  </a:lnTo>
                  <a:lnTo>
                    <a:pt x="6" y="19"/>
                  </a:lnTo>
                  <a:lnTo>
                    <a:pt x="6" y="21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6" y="24"/>
                  </a:lnTo>
                  <a:lnTo>
                    <a:pt x="6" y="25"/>
                  </a:lnTo>
                  <a:lnTo>
                    <a:pt x="8" y="27"/>
                  </a:lnTo>
                  <a:lnTo>
                    <a:pt x="11" y="27"/>
                  </a:lnTo>
                  <a:lnTo>
                    <a:pt x="13" y="27"/>
                  </a:lnTo>
                  <a:lnTo>
                    <a:pt x="16" y="25"/>
                  </a:lnTo>
                  <a:lnTo>
                    <a:pt x="17" y="24"/>
                  </a:lnTo>
                  <a:lnTo>
                    <a:pt x="18" y="22"/>
                  </a:lnTo>
                  <a:lnTo>
                    <a:pt x="19" y="21"/>
                  </a:lnTo>
                  <a:lnTo>
                    <a:pt x="19" y="18"/>
                  </a:lnTo>
                  <a:lnTo>
                    <a:pt x="19" y="1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161"/>
            <p:cNvSpPr>
              <a:spLocks/>
            </p:cNvSpPr>
            <p:nvPr/>
          </p:nvSpPr>
          <p:spPr bwMode="auto">
            <a:xfrm>
              <a:off x="2737" y="4058"/>
              <a:ext cx="27" cy="32"/>
            </a:xfrm>
            <a:custGeom>
              <a:avLst/>
              <a:gdLst>
                <a:gd name="T0" fmla="*/ 21 w 27"/>
                <a:gd name="T1" fmla="*/ 19 h 32"/>
                <a:gd name="T2" fmla="*/ 27 w 27"/>
                <a:gd name="T3" fmla="*/ 21 h 32"/>
                <a:gd name="T4" fmla="*/ 25 w 27"/>
                <a:gd name="T5" fmla="*/ 25 h 32"/>
                <a:gd name="T6" fmla="*/ 22 w 27"/>
                <a:gd name="T7" fmla="*/ 29 h 32"/>
                <a:gd name="T8" fmla="*/ 18 w 27"/>
                <a:gd name="T9" fmla="*/ 30 h 32"/>
                <a:gd name="T10" fmla="*/ 14 w 27"/>
                <a:gd name="T11" fmla="*/ 32 h 32"/>
                <a:gd name="T12" fmla="*/ 9 w 27"/>
                <a:gd name="T13" fmla="*/ 32 h 32"/>
                <a:gd name="T14" fmla="*/ 7 w 27"/>
                <a:gd name="T15" fmla="*/ 29 h 32"/>
                <a:gd name="T16" fmla="*/ 3 w 27"/>
                <a:gd name="T17" fmla="*/ 28 h 32"/>
                <a:gd name="T18" fmla="*/ 2 w 27"/>
                <a:gd name="T19" fmla="*/ 24 h 32"/>
                <a:gd name="T20" fmla="*/ 1 w 27"/>
                <a:gd name="T21" fmla="*/ 21 h 32"/>
                <a:gd name="T22" fmla="*/ 0 w 27"/>
                <a:gd name="T23" fmla="*/ 16 h 32"/>
                <a:gd name="T24" fmla="*/ 1 w 27"/>
                <a:gd name="T25" fmla="*/ 11 h 32"/>
                <a:gd name="T26" fmla="*/ 2 w 27"/>
                <a:gd name="T27" fmla="*/ 7 h 32"/>
                <a:gd name="T28" fmla="*/ 3 w 27"/>
                <a:gd name="T29" fmla="*/ 3 h 32"/>
                <a:gd name="T30" fmla="*/ 7 w 27"/>
                <a:gd name="T31" fmla="*/ 1 h 32"/>
                <a:gd name="T32" fmla="*/ 9 w 27"/>
                <a:gd name="T33" fmla="*/ 0 h 32"/>
                <a:gd name="T34" fmla="*/ 13 w 27"/>
                <a:gd name="T35" fmla="*/ 0 h 32"/>
                <a:gd name="T36" fmla="*/ 18 w 27"/>
                <a:gd name="T37" fmla="*/ 0 h 32"/>
                <a:gd name="T38" fmla="*/ 22 w 27"/>
                <a:gd name="T39" fmla="*/ 2 h 32"/>
                <a:gd name="T40" fmla="*/ 24 w 27"/>
                <a:gd name="T41" fmla="*/ 6 h 32"/>
                <a:gd name="T42" fmla="*/ 25 w 27"/>
                <a:gd name="T43" fmla="*/ 10 h 32"/>
                <a:gd name="T44" fmla="*/ 21 w 27"/>
                <a:gd name="T45" fmla="*/ 10 h 32"/>
                <a:gd name="T46" fmla="*/ 19 w 27"/>
                <a:gd name="T47" fmla="*/ 8 h 32"/>
                <a:gd name="T48" fmla="*/ 18 w 27"/>
                <a:gd name="T49" fmla="*/ 6 h 32"/>
                <a:gd name="T50" fmla="*/ 16 w 27"/>
                <a:gd name="T51" fmla="*/ 5 h 32"/>
                <a:gd name="T52" fmla="*/ 13 w 27"/>
                <a:gd name="T53" fmla="*/ 5 h 32"/>
                <a:gd name="T54" fmla="*/ 11 w 27"/>
                <a:gd name="T55" fmla="*/ 6 h 32"/>
                <a:gd name="T56" fmla="*/ 8 w 27"/>
                <a:gd name="T57" fmla="*/ 7 h 32"/>
                <a:gd name="T58" fmla="*/ 7 w 27"/>
                <a:gd name="T59" fmla="*/ 10 h 32"/>
                <a:gd name="T60" fmla="*/ 6 w 27"/>
                <a:gd name="T61" fmla="*/ 12 h 32"/>
                <a:gd name="T62" fmla="*/ 6 w 27"/>
                <a:gd name="T63" fmla="*/ 16 h 32"/>
                <a:gd name="T64" fmla="*/ 6 w 27"/>
                <a:gd name="T65" fmla="*/ 19 h 32"/>
                <a:gd name="T66" fmla="*/ 7 w 27"/>
                <a:gd name="T67" fmla="*/ 22 h 32"/>
                <a:gd name="T68" fmla="*/ 8 w 27"/>
                <a:gd name="T69" fmla="*/ 24 h 32"/>
                <a:gd name="T70" fmla="*/ 11 w 27"/>
                <a:gd name="T71" fmla="*/ 25 h 32"/>
                <a:gd name="T72" fmla="*/ 13 w 27"/>
                <a:gd name="T73" fmla="*/ 27 h 32"/>
                <a:gd name="T74" fmla="*/ 17 w 27"/>
                <a:gd name="T75" fmla="*/ 27 h 32"/>
                <a:gd name="T76" fmla="*/ 18 w 27"/>
                <a:gd name="T77" fmla="*/ 25 h 32"/>
                <a:gd name="T78" fmla="*/ 21 w 27"/>
                <a:gd name="T79" fmla="*/ 23 h 32"/>
                <a:gd name="T80" fmla="*/ 21 w 27"/>
                <a:gd name="T81" fmla="*/ 1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2">
                  <a:moveTo>
                    <a:pt x="21" y="19"/>
                  </a:moveTo>
                  <a:lnTo>
                    <a:pt x="27" y="21"/>
                  </a:lnTo>
                  <a:lnTo>
                    <a:pt x="25" y="25"/>
                  </a:lnTo>
                  <a:lnTo>
                    <a:pt x="22" y="29"/>
                  </a:lnTo>
                  <a:lnTo>
                    <a:pt x="18" y="30"/>
                  </a:lnTo>
                  <a:lnTo>
                    <a:pt x="14" y="32"/>
                  </a:lnTo>
                  <a:lnTo>
                    <a:pt x="9" y="32"/>
                  </a:lnTo>
                  <a:lnTo>
                    <a:pt x="7" y="29"/>
                  </a:lnTo>
                  <a:lnTo>
                    <a:pt x="3" y="28"/>
                  </a:lnTo>
                  <a:lnTo>
                    <a:pt x="2" y="24"/>
                  </a:lnTo>
                  <a:lnTo>
                    <a:pt x="1" y="21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2" y="7"/>
                  </a:lnTo>
                  <a:lnTo>
                    <a:pt x="3" y="3"/>
                  </a:lnTo>
                  <a:lnTo>
                    <a:pt x="7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2" y="2"/>
                  </a:lnTo>
                  <a:lnTo>
                    <a:pt x="24" y="6"/>
                  </a:lnTo>
                  <a:lnTo>
                    <a:pt x="25" y="10"/>
                  </a:lnTo>
                  <a:lnTo>
                    <a:pt x="21" y="10"/>
                  </a:lnTo>
                  <a:lnTo>
                    <a:pt x="19" y="8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9"/>
                  </a:lnTo>
                  <a:lnTo>
                    <a:pt x="7" y="22"/>
                  </a:lnTo>
                  <a:lnTo>
                    <a:pt x="8" y="24"/>
                  </a:lnTo>
                  <a:lnTo>
                    <a:pt x="11" y="25"/>
                  </a:lnTo>
                  <a:lnTo>
                    <a:pt x="13" y="27"/>
                  </a:lnTo>
                  <a:lnTo>
                    <a:pt x="17" y="27"/>
                  </a:lnTo>
                  <a:lnTo>
                    <a:pt x="18" y="25"/>
                  </a:lnTo>
                  <a:lnTo>
                    <a:pt x="21" y="23"/>
                  </a:lnTo>
                  <a:lnTo>
                    <a:pt x="21" y="1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8" name="Freeform 162"/>
            <p:cNvSpPr>
              <a:spLocks noEditPoints="1"/>
            </p:cNvSpPr>
            <p:nvPr/>
          </p:nvSpPr>
          <p:spPr bwMode="auto">
            <a:xfrm>
              <a:off x="2766" y="4058"/>
              <a:ext cx="28" cy="32"/>
            </a:xfrm>
            <a:custGeom>
              <a:avLst/>
              <a:gdLst>
                <a:gd name="T0" fmla="*/ 22 w 28"/>
                <a:gd name="T1" fmla="*/ 22 h 32"/>
                <a:gd name="T2" fmla="*/ 28 w 28"/>
                <a:gd name="T3" fmla="*/ 22 h 32"/>
                <a:gd name="T4" fmla="*/ 26 w 28"/>
                <a:gd name="T5" fmla="*/ 27 h 32"/>
                <a:gd name="T6" fmla="*/ 23 w 28"/>
                <a:gd name="T7" fmla="*/ 29 h 32"/>
                <a:gd name="T8" fmla="*/ 20 w 28"/>
                <a:gd name="T9" fmla="*/ 30 h 32"/>
                <a:gd name="T10" fmla="*/ 15 w 28"/>
                <a:gd name="T11" fmla="*/ 32 h 32"/>
                <a:gd name="T12" fmla="*/ 10 w 28"/>
                <a:gd name="T13" fmla="*/ 32 h 32"/>
                <a:gd name="T14" fmla="*/ 6 w 28"/>
                <a:gd name="T15" fmla="*/ 29 h 32"/>
                <a:gd name="T16" fmla="*/ 4 w 28"/>
                <a:gd name="T17" fmla="*/ 28 h 32"/>
                <a:gd name="T18" fmla="*/ 1 w 28"/>
                <a:gd name="T19" fmla="*/ 24 h 32"/>
                <a:gd name="T20" fmla="*/ 0 w 28"/>
                <a:gd name="T21" fmla="*/ 21 h 32"/>
                <a:gd name="T22" fmla="*/ 0 w 28"/>
                <a:gd name="T23" fmla="*/ 16 h 32"/>
                <a:gd name="T24" fmla="*/ 0 w 28"/>
                <a:gd name="T25" fmla="*/ 11 h 32"/>
                <a:gd name="T26" fmla="*/ 1 w 28"/>
                <a:gd name="T27" fmla="*/ 7 h 32"/>
                <a:gd name="T28" fmla="*/ 4 w 28"/>
                <a:gd name="T29" fmla="*/ 3 h 32"/>
                <a:gd name="T30" fmla="*/ 6 w 28"/>
                <a:gd name="T31" fmla="*/ 2 h 32"/>
                <a:gd name="T32" fmla="*/ 10 w 28"/>
                <a:gd name="T33" fmla="*/ 0 h 32"/>
                <a:gd name="T34" fmla="*/ 14 w 28"/>
                <a:gd name="T35" fmla="*/ 0 h 32"/>
                <a:gd name="T36" fmla="*/ 18 w 28"/>
                <a:gd name="T37" fmla="*/ 0 h 32"/>
                <a:gd name="T38" fmla="*/ 21 w 28"/>
                <a:gd name="T39" fmla="*/ 1 h 32"/>
                <a:gd name="T40" fmla="*/ 25 w 28"/>
                <a:gd name="T41" fmla="*/ 3 h 32"/>
                <a:gd name="T42" fmla="*/ 26 w 28"/>
                <a:gd name="T43" fmla="*/ 7 h 32"/>
                <a:gd name="T44" fmla="*/ 27 w 28"/>
                <a:gd name="T45" fmla="*/ 11 h 32"/>
                <a:gd name="T46" fmla="*/ 28 w 28"/>
                <a:gd name="T47" fmla="*/ 16 h 32"/>
                <a:gd name="T48" fmla="*/ 28 w 28"/>
                <a:gd name="T49" fmla="*/ 16 h 32"/>
                <a:gd name="T50" fmla="*/ 28 w 28"/>
                <a:gd name="T51" fmla="*/ 17 h 32"/>
                <a:gd name="T52" fmla="*/ 5 w 28"/>
                <a:gd name="T53" fmla="*/ 17 h 32"/>
                <a:gd name="T54" fmla="*/ 6 w 28"/>
                <a:gd name="T55" fmla="*/ 21 h 32"/>
                <a:gd name="T56" fmla="*/ 9 w 28"/>
                <a:gd name="T57" fmla="*/ 24 h 32"/>
                <a:gd name="T58" fmla="*/ 11 w 28"/>
                <a:gd name="T59" fmla="*/ 25 h 32"/>
                <a:gd name="T60" fmla="*/ 15 w 28"/>
                <a:gd name="T61" fmla="*/ 27 h 32"/>
                <a:gd name="T62" fmla="*/ 17 w 28"/>
                <a:gd name="T63" fmla="*/ 27 h 32"/>
                <a:gd name="T64" fmla="*/ 20 w 28"/>
                <a:gd name="T65" fmla="*/ 25 h 32"/>
                <a:gd name="T66" fmla="*/ 21 w 28"/>
                <a:gd name="T67" fmla="*/ 24 h 32"/>
                <a:gd name="T68" fmla="*/ 22 w 28"/>
                <a:gd name="T69" fmla="*/ 22 h 32"/>
                <a:gd name="T70" fmla="*/ 5 w 28"/>
                <a:gd name="T71" fmla="*/ 12 h 32"/>
                <a:gd name="T72" fmla="*/ 22 w 28"/>
                <a:gd name="T73" fmla="*/ 12 h 32"/>
                <a:gd name="T74" fmla="*/ 22 w 28"/>
                <a:gd name="T75" fmla="*/ 10 h 32"/>
                <a:gd name="T76" fmla="*/ 21 w 28"/>
                <a:gd name="T77" fmla="*/ 7 h 32"/>
                <a:gd name="T78" fmla="*/ 17 w 28"/>
                <a:gd name="T79" fmla="*/ 5 h 32"/>
                <a:gd name="T80" fmla="*/ 14 w 28"/>
                <a:gd name="T81" fmla="*/ 5 h 32"/>
                <a:gd name="T82" fmla="*/ 11 w 28"/>
                <a:gd name="T83" fmla="*/ 5 h 32"/>
                <a:gd name="T84" fmla="*/ 7 w 28"/>
                <a:gd name="T85" fmla="*/ 7 h 32"/>
                <a:gd name="T86" fmla="*/ 6 w 28"/>
                <a:gd name="T87" fmla="*/ 10 h 32"/>
                <a:gd name="T88" fmla="*/ 5 w 28"/>
                <a:gd name="T8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" h="32">
                  <a:moveTo>
                    <a:pt x="22" y="22"/>
                  </a:moveTo>
                  <a:lnTo>
                    <a:pt x="28" y="22"/>
                  </a:lnTo>
                  <a:lnTo>
                    <a:pt x="26" y="27"/>
                  </a:lnTo>
                  <a:lnTo>
                    <a:pt x="23" y="29"/>
                  </a:lnTo>
                  <a:lnTo>
                    <a:pt x="20" y="30"/>
                  </a:lnTo>
                  <a:lnTo>
                    <a:pt x="15" y="32"/>
                  </a:lnTo>
                  <a:lnTo>
                    <a:pt x="10" y="32"/>
                  </a:lnTo>
                  <a:lnTo>
                    <a:pt x="6" y="29"/>
                  </a:lnTo>
                  <a:lnTo>
                    <a:pt x="4" y="28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1" y="7"/>
                  </a:lnTo>
                  <a:lnTo>
                    <a:pt x="4" y="3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5" y="3"/>
                  </a:lnTo>
                  <a:lnTo>
                    <a:pt x="26" y="7"/>
                  </a:lnTo>
                  <a:lnTo>
                    <a:pt x="27" y="11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7"/>
                  </a:lnTo>
                  <a:lnTo>
                    <a:pt x="5" y="17"/>
                  </a:lnTo>
                  <a:lnTo>
                    <a:pt x="6" y="21"/>
                  </a:lnTo>
                  <a:lnTo>
                    <a:pt x="9" y="24"/>
                  </a:lnTo>
                  <a:lnTo>
                    <a:pt x="11" y="25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20" y="25"/>
                  </a:lnTo>
                  <a:lnTo>
                    <a:pt x="21" y="24"/>
                  </a:lnTo>
                  <a:lnTo>
                    <a:pt x="22" y="22"/>
                  </a:lnTo>
                  <a:close/>
                  <a:moveTo>
                    <a:pt x="5" y="12"/>
                  </a:moveTo>
                  <a:lnTo>
                    <a:pt x="22" y="12"/>
                  </a:lnTo>
                  <a:lnTo>
                    <a:pt x="22" y="10"/>
                  </a:lnTo>
                  <a:lnTo>
                    <a:pt x="21" y="7"/>
                  </a:lnTo>
                  <a:lnTo>
                    <a:pt x="17" y="5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7" y="7"/>
                  </a:lnTo>
                  <a:lnTo>
                    <a:pt x="6" y="10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19" name="Freeform 163"/>
            <p:cNvSpPr>
              <a:spLocks noEditPoints="1"/>
            </p:cNvSpPr>
            <p:nvPr/>
          </p:nvSpPr>
          <p:spPr bwMode="auto">
            <a:xfrm>
              <a:off x="2818" y="4047"/>
              <a:ext cx="35" cy="41"/>
            </a:xfrm>
            <a:custGeom>
              <a:avLst/>
              <a:gdLst>
                <a:gd name="T0" fmla="*/ 0 w 35"/>
                <a:gd name="T1" fmla="*/ 41 h 41"/>
                <a:gd name="T2" fmla="*/ 0 w 35"/>
                <a:gd name="T3" fmla="*/ 0 h 41"/>
                <a:gd name="T4" fmla="*/ 18 w 35"/>
                <a:gd name="T5" fmla="*/ 0 h 41"/>
                <a:gd name="T6" fmla="*/ 23 w 35"/>
                <a:gd name="T7" fmla="*/ 0 h 41"/>
                <a:gd name="T8" fmla="*/ 27 w 35"/>
                <a:gd name="T9" fmla="*/ 1 h 41"/>
                <a:gd name="T10" fmla="*/ 29 w 35"/>
                <a:gd name="T11" fmla="*/ 2 h 41"/>
                <a:gd name="T12" fmla="*/ 30 w 35"/>
                <a:gd name="T13" fmla="*/ 5 h 41"/>
                <a:gd name="T14" fmla="*/ 31 w 35"/>
                <a:gd name="T15" fmla="*/ 8 h 41"/>
                <a:gd name="T16" fmla="*/ 33 w 35"/>
                <a:gd name="T17" fmla="*/ 11 h 41"/>
                <a:gd name="T18" fmla="*/ 31 w 35"/>
                <a:gd name="T19" fmla="*/ 16 h 41"/>
                <a:gd name="T20" fmla="*/ 30 w 35"/>
                <a:gd name="T21" fmla="*/ 18 h 41"/>
                <a:gd name="T22" fmla="*/ 28 w 35"/>
                <a:gd name="T23" fmla="*/ 21 h 41"/>
                <a:gd name="T24" fmla="*/ 24 w 35"/>
                <a:gd name="T25" fmla="*/ 22 h 41"/>
                <a:gd name="T26" fmla="*/ 20 w 35"/>
                <a:gd name="T27" fmla="*/ 22 h 41"/>
                <a:gd name="T28" fmla="*/ 23 w 35"/>
                <a:gd name="T29" fmla="*/ 23 h 41"/>
                <a:gd name="T30" fmla="*/ 24 w 35"/>
                <a:gd name="T31" fmla="*/ 24 h 41"/>
                <a:gd name="T32" fmla="*/ 27 w 35"/>
                <a:gd name="T33" fmla="*/ 27 h 41"/>
                <a:gd name="T34" fmla="*/ 28 w 35"/>
                <a:gd name="T35" fmla="*/ 30 h 41"/>
                <a:gd name="T36" fmla="*/ 35 w 35"/>
                <a:gd name="T37" fmla="*/ 41 h 41"/>
                <a:gd name="T38" fmla="*/ 29 w 35"/>
                <a:gd name="T39" fmla="*/ 41 h 41"/>
                <a:gd name="T40" fmla="*/ 24 w 35"/>
                <a:gd name="T41" fmla="*/ 33 h 41"/>
                <a:gd name="T42" fmla="*/ 22 w 35"/>
                <a:gd name="T43" fmla="*/ 29 h 41"/>
                <a:gd name="T44" fmla="*/ 19 w 35"/>
                <a:gd name="T45" fmla="*/ 27 h 41"/>
                <a:gd name="T46" fmla="*/ 18 w 35"/>
                <a:gd name="T47" fmla="*/ 25 h 41"/>
                <a:gd name="T48" fmla="*/ 17 w 35"/>
                <a:gd name="T49" fmla="*/ 24 h 41"/>
                <a:gd name="T50" fmla="*/ 16 w 35"/>
                <a:gd name="T51" fmla="*/ 23 h 41"/>
                <a:gd name="T52" fmla="*/ 14 w 35"/>
                <a:gd name="T53" fmla="*/ 23 h 41"/>
                <a:gd name="T54" fmla="*/ 13 w 35"/>
                <a:gd name="T55" fmla="*/ 23 h 41"/>
                <a:gd name="T56" fmla="*/ 12 w 35"/>
                <a:gd name="T57" fmla="*/ 23 h 41"/>
                <a:gd name="T58" fmla="*/ 6 w 35"/>
                <a:gd name="T59" fmla="*/ 23 h 41"/>
                <a:gd name="T60" fmla="*/ 6 w 35"/>
                <a:gd name="T61" fmla="*/ 41 h 41"/>
                <a:gd name="T62" fmla="*/ 0 w 35"/>
                <a:gd name="T63" fmla="*/ 41 h 41"/>
                <a:gd name="T64" fmla="*/ 6 w 35"/>
                <a:gd name="T65" fmla="*/ 18 h 41"/>
                <a:gd name="T66" fmla="*/ 17 w 35"/>
                <a:gd name="T67" fmla="*/ 18 h 41"/>
                <a:gd name="T68" fmla="*/ 20 w 35"/>
                <a:gd name="T69" fmla="*/ 18 h 41"/>
                <a:gd name="T70" fmla="*/ 23 w 35"/>
                <a:gd name="T71" fmla="*/ 17 h 41"/>
                <a:gd name="T72" fmla="*/ 24 w 35"/>
                <a:gd name="T73" fmla="*/ 17 h 41"/>
                <a:gd name="T74" fmla="*/ 25 w 35"/>
                <a:gd name="T75" fmla="*/ 14 h 41"/>
                <a:gd name="T76" fmla="*/ 27 w 35"/>
                <a:gd name="T77" fmla="*/ 13 h 41"/>
                <a:gd name="T78" fmla="*/ 27 w 35"/>
                <a:gd name="T79" fmla="*/ 11 h 41"/>
                <a:gd name="T80" fmla="*/ 27 w 35"/>
                <a:gd name="T81" fmla="*/ 8 h 41"/>
                <a:gd name="T82" fmla="*/ 25 w 35"/>
                <a:gd name="T83" fmla="*/ 6 h 41"/>
                <a:gd name="T84" fmla="*/ 22 w 35"/>
                <a:gd name="T85" fmla="*/ 5 h 41"/>
                <a:gd name="T86" fmla="*/ 18 w 35"/>
                <a:gd name="T87" fmla="*/ 5 h 41"/>
                <a:gd name="T88" fmla="*/ 6 w 35"/>
                <a:gd name="T89" fmla="*/ 5 h 41"/>
                <a:gd name="T90" fmla="*/ 6 w 35"/>
                <a:gd name="T91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" h="41">
                  <a:moveTo>
                    <a:pt x="0" y="41"/>
                  </a:moveTo>
                  <a:lnTo>
                    <a:pt x="0" y="0"/>
                  </a:lnTo>
                  <a:lnTo>
                    <a:pt x="18" y="0"/>
                  </a:lnTo>
                  <a:lnTo>
                    <a:pt x="23" y="0"/>
                  </a:lnTo>
                  <a:lnTo>
                    <a:pt x="27" y="1"/>
                  </a:lnTo>
                  <a:lnTo>
                    <a:pt x="29" y="2"/>
                  </a:lnTo>
                  <a:lnTo>
                    <a:pt x="30" y="5"/>
                  </a:lnTo>
                  <a:lnTo>
                    <a:pt x="31" y="8"/>
                  </a:lnTo>
                  <a:lnTo>
                    <a:pt x="33" y="11"/>
                  </a:lnTo>
                  <a:lnTo>
                    <a:pt x="31" y="16"/>
                  </a:lnTo>
                  <a:lnTo>
                    <a:pt x="30" y="18"/>
                  </a:lnTo>
                  <a:lnTo>
                    <a:pt x="28" y="21"/>
                  </a:lnTo>
                  <a:lnTo>
                    <a:pt x="24" y="22"/>
                  </a:lnTo>
                  <a:lnTo>
                    <a:pt x="20" y="22"/>
                  </a:lnTo>
                  <a:lnTo>
                    <a:pt x="23" y="23"/>
                  </a:lnTo>
                  <a:lnTo>
                    <a:pt x="24" y="24"/>
                  </a:lnTo>
                  <a:lnTo>
                    <a:pt x="27" y="27"/>
                  </a:lnTo>
                  <a:lnTo>
                    <a:pt x="28" y="30"/>
                  </a:lnTo>
                  <a:lnTo>
                    <a:pt x="35" y="41"/>
                  </a:lnTo>
                  <a:lnTo>
                    <a:pt x="29" y="41"/>
                  </a:lnTo>
                  <a:lnTo>
                    <a:pt x="24" y="33"/>
                  </a:lnTo>
                  <a:lnTo>
                    <a:pt x="22" y="29"/>
                  </a:lnTo>
                  <a:lnTo>
                    <a:pt x="19" y="27"/>
                  </a:lnTo>
                  <a:lnTo>
                    <a:pt x="18" y="25"/>
                  </a:lnTo>
                  <a:lnTo>
                    <a:pt x="17" y="24"/>
                  </a:lnTo>
                  <a:lnTo>
                    <a:pt x="16" y="23"/>
                  </a:lnTo>
                  <a:lnTo>
                    <a:pt x="14" y="23"/>
                  </a:lnTo>
                  <a:lnTo>
                    <a:pt x="13" y="23"/>
                  </a:lnTo>
                  <a:lnTo>
                    <a:pt x="12" y="23"/>
                  </a:lnTo>
                  <a:lnTo>
                    <a:pt x="6" y="23"/>
                  </a:lnTo>
                  <a:lnTo>
                    <a:pt x="6" y="41"/>
                  </a:lnTo>
                  <a:lnTo>
                    <a:pt x="0" y="41"/>
                  </a:lnTo>
                  <a:close/>
                  <a:moveTo>
                    <a:pt x="6" y="18"/>
                  </a:moveTo>
                  <a:lnTo>
                    <a:pt x="17" y="18"/>
                  </a:lnTo>
                  <a:lnTo>
                    <a:pt x="20" y="18"/>
                  </a:lnTo>
                  <a:lnTo>
                    <a:pt x="23" y="17"/>
                  </a:lnTo>
                  <a:lnTo>
                    <a:pt x="24" y="17"/>
                  </a:lnTo>
                  <a:lnTo>
                    <a:pt x="25" y="14"/>
                  </a:lnTo>
                  <a:lnTo>
                    <a:pt x="27" y="13"/>
                  </a:lnTo>
                  <a:lnTo>
                    <a:pt x="27" y="11"/>
                  </a:lnTo>
                  <a:lnTo>
                    <a:pt x="27" y="8"/>
                  </a:lnTo>
                  <a:lnTo>
                    <a:pt x="25" y="6"/>
                  </a:lnTo>
                  <a:lnTo>
                    <a:pt x="22" y="5"/>
                  </a:lnTo>
                  <a:lnTo>
                    <a:pt x="18" y="5"/>
                  </a:lnTo>
                  <a:lnTo>
                    <a:pt x="6" y="5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0" name="Freeform 164"/>
            <p:cNvSpPr>
              <a:spLocks noEditPoints="1"/>
            </p:cNvSpPr>
            <p:nvPr/>
          </p:nvSpPr>
          <p:spPr bwMode="auto">
            <a:xfrm>
              <a:off x="2857" y="4058"/>
              <a:ext cx="28" cy="32"/>
            </a:xfrm>
            <a:custGeom>
              <a:avLst/>
              <a:gdLst>
                <a:gd name="T0" fmla="*/ 23 w 28"/>
                <a:gd name="T1" fmla="*/ 22 h 32"/>
                <a:gd name="T2" fmla="*/ 28 w 28"/>
                <a:gd name="T3" fmla="*/ 22 h 32"/>
                <a:gd name="T4" fmla="*/ 27 w 28"/>
                <a:gd name="T5" fmla="*/ 27 h 32"/>
                <a:gd name="T6" fmla="*/ 23 w 28"/>
                <a:gd name="T7" fmla="*/ 29 h 32"/>
                <a:gd name="T8" fmla="*/ 19 w 28"/>
                <a:gd name="T9" fmla="*/ 30 h 32"/>
                <a:gd name="T10" fmla="*/ 15 w 28"/>
                <a:gd name="T11" fmla="*/ 32 h 32"/>
                <a:gd name="T12" fmla="*/ 11 w 28"/>
                <a:gd name="T13" fmla="*/ 32 h 32"/>
                <a:gd name="T14" fmla="*/ 7 w 28"/>
                <a:gd name="T15" fmla="*/ 29 h 32"/>
                <a:gd name="T16" fmla="*/ 3 w 28"/>
                <a:gd name="T17" fmla="*/ 28 h 32"/>
                <a:gd name="T18" fmla="*/ 2 w 28"/>
                <a:gd name="T19" fmla="*/ 24 h 32"/>
                <a:gd name="T20" fmla="*/ 1 w 28"/>
                <a:gd name="T21" fmla="*/ 21 h 32"/>
                <a:gd name="T22" fmla="*/ 0 w 28"/>
                <a:gd name="T23" fmla="*/ 16 h 32"/>
                <a:gd name="T24" fmla="*/ 1 w 28"/>
                <a:gd name="T25" fmla="*/ 11 h 32"/>
                <a:gd name="T26" fmla="*/ 2 w 28"/>
                <a:gd name="T27" fmla="*/ 7 h 32"/>
                <a:gd name="T28" fmla="*/ 5 w 28"/>
                <a:gd name="T29" fmla="*/ 3 h 32"/>
                <a:gd name="T30" fmla="*/ 7 w 28"/>
                <a:gd name="T31" fmla="*/ 2 h 32"/>
                <a:gd name="T32" fmla="*/ 11 w 28"/>
                <a:gd name="T33" fmla="*/ 0 h 32"/>
                <a:gd name="T34" fmla="*/ 15 w 28"/>
                <a:gd name="T35" fmla="*/ 0 h 32"/>
                <a:gd name="T36" fmla="*/ 18 w 28"/>
                <a:gd name="T37" fmla="*/ 0 h 32"/>
                <a:gd name="T38" fmla="*/ 22 w 28"/>
                <a:gd name="T39" fmla="*/ 1 h 32"/>
                <a:gd name="T40" fmla="*/ 24 w 28"/>
                <a:gd name="T41" fmla="*/ 3 h 32"/>
                <a:gd name="T42" fmla="*/ 27 w 28"/>
                <a:gd name="T43" fmla="*/ 7 h 32"/>
                <a:gd name="T44" fmla="*/ 28 w 28"/>
                <a:gd name="T45" fmla="*/ 11 h 32"/>
                <a:gd name="T46" fmla="*/ 28 w 28"/>
                <a:gd name="T47" fmla="*/ 16 h 32"/>
                <a:gd name="T48" fmla="*/ 28 w 28"/>
                <a:gd name="T49" fmla="*/ 16 h 32"/>
                <a:gd name="T50" fmla="*/ 28 w 28"/>
                <a:gd name="T51" fmla="*/ 17 h 32"/>
                <a:gd name="T52" fmla="*/ 6 w 28"/>
                <a:gd name="T53" fmla="*/ 17 h 32"/>
                <a:gd name="T54" fmla="*/ 6 w 28"/>
                <a:gd name="T55" fmla="*/ 21 h 32"/>
                <a:gd name="T56" fmla="*/ 8 w 28"/>
                <a:gd name="T57" fmla="*/ 24 h 32"/>
                <a:gd name="T58" fmla="*/ 11 w 28"/>
                <a:gd name="T59" fmla="*/ 25 h 32"/>
                <a:gd name="T60" fmla="*/ 15 w 28"/>
                <a:gd name="T61" fmla="*/ 27 h 32"/>
                <a:gd name="T62" fmla="*/ 17 w 28"/>
                <a:gd name="T63" fmla="*/ 27 h 32"/>
                <a:gd name="T64" fmla="*/ 19 w 28"/>
                <a:gd name="T65" fmla="*/ 25 h 32"/>
                <a:gd name="T66" fmla="*/ 22 w 28"/>
                <a:gd name="T67" fmla="*/ 24 h 32"/>
                <a:gd name="T68" fmla="*/ 23 w 28"/>
                <a:gd name="T69" fmla="*/ 22 h 32"/>
                <a:gd name="T70" fmla="*/ 6 w 28"/>
                <a:gd name="T71" fmla="*/ 12 h 32"/>
                <a:gd name="T72" fmla="*/ 23 w 28"/>
                <a:gd name="T73" fmla="*/ 12 h 32"/>
                <a:gd name="T74" fmla="*/ 22 w 28"/>
                <a:gd name="T75" fmla="*/ 10 h 32"/>
                <a:gd name="T76" fmla="*/ 21 w 28"/>
                <a:gd name="T77" fmla="*/ 7 h 32"/>
                <a:gd name="T78" fmla="*/ 18 w 28"/>
                <a:gd name="T79" fmla="*/ 5 h 32"/>
                <a:gd name="T80" fmla="*/ 15 w 28"/>
                <a:gd name="T81" fmla="*/ 5 h 32"/>
                <a:gd name="T82" fmla="*/ 11 w 28"/>
                <a:gd name="T83" fmla="*/ 5 h 32"/>
                <a:gd name="T84" fmla="*/ 8 w 28"/>
                <a:gd name="T85" fmla="*/ 7 h 32"/>
                <a:gd name="T86" fmla="*/ 6 w 28"/>
                <a:gd name="T87" fmla="*/ 10 h 32"/>
                <a:gd name="T88" fmla="*/ 6 w 28"/>
                <a:gd name="T8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" h="32">
                  <a:moveTo>
                    <a:pt x="23" y="22"/>
                  </a:moveTo>
                  <a:lnTo>
                    <a:pt x="28" y="22"/>
                  </a:lnTo>
                  <a:lnTo>
                    <a:pt x="27" y="27"/>
                  </a:lnTo>
                  <a:lnTo>
                    <a:pt x="23" y="29"/>
                  </a:lnTo>
                  <a:lnTo>
                    <a:pt x="19" y="30"/>
                  </a:lnTo>
                  <a:lnTo>
                    <a:pt x="15" y="32"/>
                  </a:lnTo>
                  <a:lnTo>
                    <a:pt x="11" y="32"/>
                  </a:lnTo>
                  <a:lnTo>
                    <a:pt x="7" y="29"/>
                  </a:lnTo>
                  <a:lnTo>
                    <a:pt x="3" y="28"/>
                  </a:lnTo>
                  <a:lnTo>
                    <a:pt x="2" y="24"/>
                  </a:lnTo>
                  <a:lnTo>
                    <a:pt x="1" y="21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2" y="7"/>
                  </a:lnTo>
                  <a:lnTo>
                    <a:pt x="5" y="3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4" y="3"/>
                  </a:lnTo>
                  <a:lnTo>
                    <a:pt x="27" y="7"/>
                  </a:lnTo>
                  <a:lnTo>
                    <a:pt x="28" y="11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7"/>
                  </a:lnTo>
                  <a:lnTo>
                    <a:pt x="6" y="17"/>
                  </a:lnTo>
                  <a:lnTo>
                    <a:pt x="6" y="21"/>
                  </a:lnTo>
                  <a:lnTo>
                    <a:pt x="8" y="24"/>
                  </a:lnTo>
                  <a:lnTo>
                    <a:pt x="11" y="25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19" y="25"/>
                  </a:lnTo>
                  <a:lnTo>
                    <a:pt x="22" y="24"/>
                  </a:lnTo>
                  <a:lnTo>
                    <a:pt x="23" y="22"/>
                  </a:lnTo>
                  <a:close/>
                  <a:moveTo>
                    <a:pt x="6" y="12"/>
                  </a:moveTo>
                  <a:lnTo>
                    <a:pt x="23" y="12"/>
                  </a:lnTo>
                  <a:lnTo>
                    <a:pt x="22" y="10"/>
                  </a:lnTo>
                  <a:lnTo>
                    <a:pt x="21" y="7"/>
                  </a:lnTo>
                  <a:lnTo>
                    <a:pt x="18" y="5"/>
                  </a:lnTo>
                  <a:lnTo>
                    <a:pt x="15" y="5"/>
                  </a:lnTo>
                  <a:lnTo>
                    <a:pt x="11" y="5"/>
                  </a:lnTo>
                  <a:lnTo>
                    <a:pt x="8" y="7"/>
                  </a:lnTo>
                  <a:lnTo>
                    <a:pt x="6" y="10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165"/>
            <p:cNvSpPr>
              <a:spLocks/>
            </p:cNvSpPr>
            <p:nvPr/>
          </p:nvSpPr>
          <p:spPr bwMode="auto">
            <a:xfrm>
              <a:off x="2890" y="4058"/>
              <a:ext cx="24" cy="32"/>
            </a:xfrm>
            <a:custGeom>
              <a:avLst/>
              <a:gdLst>
                <a:gd name="T0" fmla="*/ 5 w 24"/>
                <a:gd name="T1" fmla="*/ 21 h 32"/>
                <a:gd name="T2" fmla="*/ 7 w 24"/>
                <a:gd name="T3" fmla="*/ 25 h 32"/>
                <a:gd name="T4" fmla="*/ 12 w 24"/>
                <a:gd name="T5" fmla="*/ 27 h 32"/>
                <a:gd name="T6" fmla="*/ 17 w 24"/>
                <a:gd name="T7" fmla="*/ 25 h 32"/>
                <a:gd name="T8" fmla="*/ 20 w 24"/>
                <a:gd name="T9" fmla="*/ 22 h 32"/>
                <a:gd name="T10" fmla="*/ 17 w 24"/>
                <a:gd name="T11" fmla="*/ 19 h 32"/>
                <a:gd name="T12" fmla="*/ 12 w 24"/>
                <a:gd name="T13" fmla="*/ 18 h 32"/>
                <a:gd name="T14" fmla="*/ 5 w 24"/>
                <a:gd name="T15" fmla="*/ 16 h 32"/>
                <a:gd name="T16" fmla="*/ 1 w 24"/>
                <a:gd name="T17" fmla="*/ 13 h 32"/>
                <a:gd name="T18" fmla="*/ 0 w 24"/>
                <a:gd name="T19" fmla="*/ 8 h 32"/>
                <a:gd name="T20" fmla="*/ 1 w 24"/>
                <a:gd name="T21" fmla="*/ 5 h 32"/>
                <a:gd name="T22" fmla="*/ 4 w 24"/>
                <a:gd name="T23" fmla="*/ 2 h 32"/>
                <a:gd name="T24" fmla="*/ 7 w 24"/>
                <a:gd name="T25" fmla="*/ 0 h 32"/>
                <a:gd name="T26" fmla="*/ 11 w 24"/>
                <a:gd name="T27" fmla="*/ 0 h 32"/>
                <a:gd name="T28" fmla="*/ 17 w 24"/>
                <a:gd name="T29" fmla="*/ 1 h 32"/>
                <a:gd name="T30" fmla="*/ 21 w 24"/>
                <a:gd name="T31" fmla="*/ 3 h 32"/>
                <a:gd name="T32" fmla="*/ 23 w 24"/>
                <a:gd name="T33" fmla="*/ 8 h 32"/>
                <a:gd name="T34" fmla="*/ 17 w 24"/>
                <a:gd name="T35" fmla="*/ 7 h 32"/>
                <a:gd name="T36" fmla="*/ 13 w 24"/>
                <a:gd name="T37" fmla="*/ 5 h 32"/>
                <a:gd name="T38" fmla="*/ 8 w 24"/>
                <a:gd name="T39" fmla="*/ 5 h 32"/>
                <a:gd name="T40" fmla="*/ 6 w 24"/>
                <a:gd name="T41" fmla="*/ 7 h 32"/>
                <a:gd name="T42" fmla="*/ 6 w 24"/>
                <a:gd name="T43" fmla="*/ 10 h 32"/>
                <a:gd name="T44" fmla="*/ 7 w 24"/>
                <a:gd name="T45" fmla="*/ 11 h 32"/>
                <a:gd name="T46" fmla="*/ 10 w 24"/>
                <a:gd name="T47" fmla="*/ 11 h 32"/>
                <a:gd name="T48" fmla="*/ 16 w 24"/>
                <a:gd name="T49" fmla="*/ 13 h 32"/>
                <a:gd name="T50" fmla="*/ 22 w 24"/>
                <a:gd name="T51" fmla="*/ 16 h 32"/>
                <a:gd name="T52" fmla="*/ 24 w 24"/>
                <a:gd name="T53" fmla="*/ 19 h 32"/>
                <a:gd name="T54" fmla="*/ 24 w 24"/>
                <a:gd name="T55" fmla="*/ 24 h 32"/>
                <a:gd name="T56" fmla="*/ 22 w 24"/>
                <a:gd name="T57" fmla="*/ 29 h 32"/>
                <a:gd name="T58" fmla="*/ 16 w 24"/>
                <a:gd name="T59" fmla="*/ 32 h 32"/>
                <a:gd name="T60" fmla="*/ 8 w 24"/>
                <a:gd name="T61" fmla="*/ 32 h 32"/>
                <a:gd name="T62" fmla="*/ 4 w 24"/>
                <a:gd name="T63" fmla="*/ 29 h 32"/>
                <a:gd name="T64" fmla="*/ 0 w 24"/>
                <a:gd name="T65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2">
                  <a:moveTo>
                    <a:pt x="0" y="22"/>
                  </a:moveTo>
                  <a:lnTo>
                    <a:pt x="5" y="21"/>
                  </a:lnTo>
                  <a:lnTo>
                    <a:pt x="6" y="23"/>
                  </a:lnTo>
                  <a:lnTo>
                    <a:pt x="7" y="25"/>
                  </a:lnTo>
                  <a:lnTo>
                    <a:pt x="10" y="27"/>
                  </a:lnTo>
                  <a:lnTo>
                    <a:pt x="12" y="27"/>
                  </a:lnTo>
                  <a:lnTo>
                    <a:pt x="16" y="27"/>
                  </a:lnTo>
                  <a:lnTo>
                    <a:pt x="17" y="25"/>
                  </a:lnTo>
                  <a:lnTo>
                    <a:pt x="18" y="24"/>
                  </a:lnTo>
                  <a:lnTo>
                    <a:pt x="20" y="22"/>
                  </a:lnTo>
                  <a:lnTo>
                    <a:pt x="18" y="21"/>
                  </a:lnTo>
                  <a:lnTo>
                    <a:pt x="17" y="19"/>
                  </a:lnTo>
                  <a:lnTo>
                    <a:pt x="16" y="19"/>
                  </a:lnTo>
                  <a:lnTo>
                    <a:pt x="12" y="18"/>
                  </a:lnTo>
                  <a:lnTo>
                    <a:pt x="8" y="17"/>
                  </a:lnTo>
                  <a:lnTo>
                    <a:pt x="5" y="16"/>
                  </a:lnTo>
                  <a:lnTo>
                    <a:pt x="2" y="14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7" y="1"/>
                  </a:lnTo>
                  <a:lnTo>
                    <a:pt x="20" y="2"/>
                  </a:lnTo>
                  <a:lnTo>
                    <a:pt x="21" y="3"/>
                  </a:lnTo>
                  <a:lnTo>
                    <a:pt x="22" y="6"/>
                  </a:lnTo>
                  <a:lnTo>
                    <a:pt x="23" y="8"/>
                  </a:lnTo>
                  <a:lnTo>
                    <a:pt x="17" y="8"/>
                  </a:lnTo>
                  <a:lnTo>
                    <a:pt x="17" y="7"/>
                  </a:lnTo>
                  <a:lnTo>
                    <a:pt x="16" y="6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6" y="7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7" y="11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2" y="12"/>
                  </a:lnTo>
                  <a:lnTo>
                    <a:pt x="16" y="13"/>
                  </a:lnTo>
                  <a:lnTo>
                    <a:pt x="20" y="14"/>
                  </a:lnTo>
                  <a:lnTo>
                    <a:pt x="22" y="16"/>
                  </a:lnTo>
                  <a:lnTo>
                    <a:pt x="23" y="17"/>
                  </a:lnTo>
                  <a:lnTo>
                    <a:pt x="24" y="19"/>
                  </a:lnTo>
                  <a:lnTo>
                    <a:pt x="24" y="22"/>
                  </a:lnTo>
                  <a:lnTo>
                    <a:pt x="24" y="24"/>
                  </a:lnTo>
                  <a:lnTo>
                    <a:pt x="23" y="27"/>
                  </a:lnTo>
                  <a:lnTo>
                    <a:pt x="22" y="29"/>
                  </a:lnTo>
                  <a:lnTo>
                    <a:pt x="20" y="30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6" y="30"/>
                  </a:lnTo>
                  <a:lnTo>
                    <a:pt x="4" y="29"/>
                  </a:lnTo>
                  <a:lnTo>
                    <a:pt x="1" y="25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166"/>
            <p:cNvSpPr>
              <a:spLocks noEditPoints="1"/>
            </p:cNvSpPr>
            <p:nvPr/>
          </p:nvSpPr>
          <p:spPr bwMode="auto">
            <a:xfrm>
              <a:off x="2919" y="4058"/>
              <a:ext cx="29" cy="32"/>
            </a:xfrm>
            <a:custGeom>
              <a:avLst/>
              <a:gdLst>
                <a:gd name="T0" fmla="*/ 22 w 29"/>
                <a:gd name="T1" fmla="*/ 22 h 32"/>
                <a:gd name="T2" fmla="*/ 29 w 29"/>
                <a:gd name="T3" fmla="*/ 22 h 32"/>
                <a:gd name="T4" fmla="*/ 26 w 29"/>
                <a:gd name="T5" fmla="*/ 27 h 32"/>
                <a:gd name="T6" fmla="*/ 24 w 29"/>
                <a:gd name="T7" fmla="*/ 29 h 32"/>
                <a:gd name="T8" fmla="*/ 20 w 29"/>
                <a:gd name="T9" fmla="*/ 30 h 32"/>
                <a:gd name="T10" fmla="*/ 15 w 29"/>
                <a:gd name="T11" fmla="*/ 32 h 32"/>
                <a:gd name="T12" fmla="*/ 10 w 29"/>
                <a:gd name="T13" fmla="*/ 32 h 32"/>
                <a:gd name="T14" fmla="*/ 6 w 29"/>
                <a:gd name="T15" fmla="*/ 29 h 32"/>
                <a:gd name="T16" fmla="*/ 4 w 29"/>
                <a:gd name="T17" fmla="*/ 28 h 32"/>
                <a:gd name="T18" fmla="*/ 2 w 29"/>
                <a:gd name="T19" fmla="*/ 24 h 32"/>
                <a:gd name="T20" fmla="*/ 0 w 29"/>
                <a:gd name="T21" fmla="*/ 21 h 32"/>
                <a:gd name="T22" fmla="*/ 0 w 29"/>
                <a:gd name="T23" fmla="*/ 16 h 32"/>
                <a:gd name="T24" fmla="*/ 0 w 29"/>
                <a:gd name="T25" fmla="*/ 11 h 32"/>
                <a:gd name="T26" fmla="*/ 2 w 29"/>
                <a:gd name="T27" fmla="*/ 7 h 32"/>
                <a:gd name="T28" fmla="*/ 4 w 29"/>
                <a:gd name="T29" fmla="*/ 3 h 32"/>
                <a:gd name="T30" fmla="*/ 6 w 29"/>
                <a:gd name="T31" fmla="*/ 2 h 32"/>
                <a:gd name="T32" fmla="*/ 10 w 29"/>
                <a:gd name="T33" fmla="*/ 0 h 32"/>
                <a:gd name="T34" fmla="*/ 14 w 29"/>
                <a:gd name="T35" fmla="*/ 0 h 32"/>
                <a:gd name="T36" fmla="*/ 19 w 29"/>
                <a:gd name="T37" fmla="*/ 0 h 32"/>
                <a:gd name="T38" fmla="*/ 21 w 29"/>
                <a:gd name="T39" fmla="*/ 1 h 32"/>
                <a:gd name="T40" fmla="*/ 25 w 29"/>
                <a:gd name="T41" fmla="*/ 3 h 32"/>
                <a:gd name="T42" fmla="*/ 26 w 29"/>
                <a:gd name="T43" fmla="*/ 7 h 32"/>
                <a:gd name="T44" fmla="*/ 27 w 29"/>
                <a:gd name="T45" fmla="*/ 11 h 32"/>
                <a:gd name="T46" fmla="*/ 29 w 29"/>
                <a:gd name="T47" fmla="*/ 16 h 32"/>
                <a:gd name="T48" fmla="*/ 29 w 29"/>
                <a:gd name="T49" fmla="*/ 16 h 32"/>
                <a:gd name="T50" fmla="*/ 29 w 29"/>
                <a:gd name="T51" fmla="*/ 17 h 32"/>
                <a:gd name="T52" fmla="*/ 5 w 29"/>
                <a:gd name="T53" fmla="*/ 17 h 32"/>
                <a:gd name="T54" fmla="*/ 6 w 29"/>
                <a:gd name="T55" fmla="*/ 21 h 32"/>
                <a:gd name="T56" fmla="*/ 9 w 29"/>
                <a:gd name="T57" fmla="*/ 24 h 32"/>
                <a:gd name="T58" fmla="*/ 11 w 29"/>
                <a:gd name="T59" fmla="*/ 25 h 32"/>
                <a:gd name="T60" fmla="*/ 15 w 29"/>
                <a:gd name="T61" fmla="*/ 27 h 32"/>
                <a:gd name="T62" fmla="*/ 17 w 29"/>
                <a:gd name="T63" fmla="*/ 27 h 32"/>
                <a:gd name="T64" fmla="*/ 20 w 29"/>
                <a:gd name="T65" fmla="*/ 25 h 32"/>
                <a:gd name="T66" fmla="*/ 21 w 29"/>
                <a:gd name="T67" fmla="*/ 24 h 32"/>
                <a:gd name="T68" fmla="*/ 22 w 29"/>
                <a:gd name="T69" fmla="*/ 22 h 32"/>
                <a:gd name="T70" fmla="*/ 5 w 29"/>
                <a:gd name="T71" fmla="*/ 12 h 32"/>
                <a:gd name="T72" fmla="*/ 22 w 29"/>
                <a:gd name="T73" fmla="*/ 12 h 32"/>
                <a:gd name="T74" fmla="*/ 22 w 29"/>
                <a:gd name="T75" fmla="*/ 10 h 32"/>
                <a:gd name="T76" fmla="*/ 21 w 29"/>
                <a:gd name="T77" fmla="*/ 7 h 32"/>
                <a:gd name="T78" fmla="*/ 17 w 29"/>
                <a:gd name="T79" fmla="*/ 5 h 32"/>
                <a:gd name="T80" fmla="*/ 14 w 29"/>
                <a:gd name="T81" fmla="*/ 5 h 32"/>
                <a:gd name="T82" fmla="*/ 11 w 29"/>
                <a:gd name="T83" fmla="*/ 5 h 32"/>
                <a:gd name="T84" fmla="*/ 8 w 29"/>
                <a:gd name="T85" fmla="*/ 7 h 32"/>
                <a:gd name="T86" fmla="*/ 6 w 29"/>
                <a:gd name="T87" fmla="*/ 10 h 32"/>
                <a:gd name="T88" fmla="*/ 5 w 29"/>
                <a:gd name="T8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" h="32">
                  <a:moveTo>
                    <a:pt x="22" y="22"/>
                  </a:moveTo>
                  <a:lnTo>
                    <a:pt x="29" y="22"/>
                  </a:lnTo>
                  <a:lnTo>
                    <a:pt x="26" y="27"/>
                  </a:lnTo>
                  <a:lnTo>
                    <a:pt x="24" y="29"/>
                  </a:lnTo>
                  <a:lnTo>
                    <a:pt x="20" y="30"/>
                  </a:lnTo>
                  <a:lnTo>
                    <a:pt x="15" y="32"/>
                  </a:lnTo>
                  <a:lnTo>
                    <a:pt x="10" y="32"/>
                  </a:lnTo>
                  <a:lnTo>
                    <a:pt x="6" y="29"/>
                  </a:lnTo>
                  <a:lnTo>
                    <a:pt x="4" y="28"/>
                  </a:lnTo>
                  <a:lnTo>
                    <a:pt x="2" y="24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2" y="7"/>
                  </a:lnTo>
                  <a:lnTo>
                    <a:pt x="4" y="3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1" y="1"/>
                  </a:lnTo>
                  <a:lnTo>
                    <a:pt x="25" y="3"/>
                  </a:lnTo>
                  <a:lnTo>
                    <a:pt x="26" y="7"/>
                  </a:lnTo>
                  <a:lnTo>
                    <a:pt x="27" y="11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9" y="17"/>
                  </a:lnTo>
                  <a:lnTo>
                    <a:pt x="5" y="17"/>
                  </a:lnTo>
                  <a:lnTo>
                    <a:pt x="6" y="21"/>
                  </a:lnTo>
                  <a:lnTo>
                    <a:pt x="9" y="24"/>
                  </a:lnTo>
                  <a:lnTo>
                    <a:pt x="11" y="25"/>
                  </a:lnTo>
                  <a:lnTo>
                    <a:pt x="15" y="27"/>
                  </a:lnTo>
                  <a:lnTo>
                    <a:pt x="17" y="27"/>
                  </a:lnTo>
                  <a:lnTo>
                    <a:pt x="20" y="25"/>
                  </a:lnTo>
                  <a:lnTo>
                    <a:pt x="21" y="24"/>
                  </a:lnTo>
                  <a:lnTo>
                    <a:pt x="22" y="22"/>
                  </a:lnTo>
                  <a:close/>
                  <a:moveTo>
                    <a:pt x="5" y="12"/>
                  </a:moveTo>
                  <a:lnTo>
                    <a:pt x="22" y="12"/>
                  </a:lnTo>
                  <a:lnTo>
                    <a:pt x="22" y="10"/>
                  </a:lnTo>
                  <a:lnTo>
                    <a:pt x="21" y="7"/>
                  </a:lnTo>
                  <a:lnTo>
                    <a:pt x="17" y="5"/>
                  </a:lnTo>
                  <a:lnTo>
                    <a:pt x="14" y="5"/>
                  </a:lnTo>
                  <a:lnTo>
                    <a:pt x="11" y="5"/>
                  </a:lnTo>
                  <a:lnTo>
                    <a:pt x="8" y="7"/>
                  </a:lnTo>
                  <a:lnTo>
                    <a:pt x="6" y="10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167"/>
            <p:cNvSpPr>
              <a:spLocks noEditPoints="1"/>
            </p:cNvSpPr>
            <p:nvPr/>
          </p:nvSpPr>
          <p:spPr bwMode="auto">
            <a:xfrm>
              <a:off x="2952" y="4058"/>
              <a:ext cx="27" cy="32"/>
            </a:xfrm>
            <a:custGeom>
              <a:avLst/>
              <a:gdLst>
                <a:gd name="T0" fmla="*/ 18 w 27"/>
                <a:gd name="T1" fmla="*/ 29 h 32"/>
                <a:gd name="T2" fmla="*/ 13 w 27"/>
                <a:gd name="T3" fmla="*/ 32 h 32"/>
                <a:gd name="T4" fmla="*/ 5 w 27"/>
                <a:gd name="T5" fmla="*/ 30 h 32"/>
                <a:gd name="T6" fmla="*/ 0 w 27"/>
                <a:gd name="T7" fmla="*/ 27 h 32"/>
                <a:gd name="T8" fmla="*/ 0 w 27"/>
                <a:gd name="T9" fmla="*/ 21 h 32"/>
                <a:gd name="T10" fmla="*/ 2 w 27"/>
                <a:gd name="T11" fmla="*/ 17 h 32"/>
                <a:gd name="T12" fmla="*/ 5 w 27"/>
                <a:gd name="T13" fmla="*/ 14 h 32"/>
                <a:gd name="T14" fmla="*/ 9 w 27"/>
                <a:gd name="T15" fmla="*/ 13 h 32"/>
                <a:gd name="T16" fmla="*/ 16 w 27"/>
                <a:gd name="T17" fmla="*/ 12 h 32"/>
                <a:gd name="T18" fmla="*/ 20 w 27"/>
                <a:gd name="T19" fmla="*/ 11 h 32"/>
                <a:gd name="T20" fmla="*/ 20 w 27"/>
                <a:gd name="T21" fmla="*/ 8 h 32"/>
                <a:gd name="T22" fmla="*/ 16 w 27"/>
                <a:gd name="T23" fmla="*/ 5 h 32"/>
                <a:gd name="T24" fmla="*/ 10 w 27"/>
                <a:gd name="T25" fmla="*/ 5 h 32"/>
                <a:gd name="T26" fmla="*/ 8 w 27"/>
                <a:gd name="T27" fmla="*/ 7 h 32"/>
                <a:gd name="T28" fmla="*/ 0 w 27"/>
                <a:gd name="T29" fmla="*/ 8 h 32"/>
                <a:gd name="T30" fmla="*/ 3 w 27"/>
                <a:gd name="T31" fmla="*/ 3 h 32"/>
                <a:gd name="T32" fmla="*/ 8 w 27"/>
                <a:gd name="T33" fmla="*/ 1 h 32"/>
                <a:gd name="T34" fmla="*/ 14 w 27"/>
                <a:gd name="T35" fmla="*/ 0 h 32"/>
                <a:gd name="T36" fmla="*/ 20 w 27"/>
                <a:gd name="T37" fmla="*/ 1 h 32"/>
                <a:gd name="T38" fmla="*/ 24 w 27"/>
                <a:gd name="T39" fmla="*/ 3 h 32"/>
                <a:gd name="T40" fmla="*/ 26 w 27"/>
                <a:gd name="T41" fmla="*/ 6 h 32"/>
                <a:gd name="T42" fmla="*/ 26 w 27"/>
                <a:gd name="T43" fmla="*/ 11 h 32"/>
                <a:gd name="T44" fmla="*/ 26 w 27"/>
                <a:gd name="T45" fmla="*/ 22 h 32"/>
                <a:gd name="T46" fmla="*/ 26 w 27"/>
                <a:gd name="T47" fmla="*/ 27 h 32"/>
                <a:gd name="T48" fmla="*/ 27 w 27"/>
                <a:gd name="T49" fmla="*/ 30 h 32"/>
                <a:gd name="T50" fmla="*/ 21 w 27"/>
                <a:gd name="T51" fmla="*/ 29 h 32"/>
                <a:gd name="T52" fmla="*/ 20 w 27"/>
                <a:gd name="T53" fmla="*/ 16 h 32"/>
                <a:gd name="T54" fmla="*/ 13 w 27"/>
                <a:gd name="T55" fmla="*/ 18 h 32"/>
                <a:gd name="T56" fmla="*/ 8 w 27"/>
                <a:gd name="T57" fmla="*/ 19 h 32"/>
                <a:gd name="T58" fmla="*/ 7 w 27"/>
                <a:gd name="T59" fmla="*/ 21 h 32"/>
                <a:gd name="T60" fmla="*/ 5 w 27"/>
                <a:gd name="T61" fmla="*/ 23 h 32"/>
                <a:gd name="T62" fmla="*/ 7 w 27"/>
                <a:gd name="T63" fmla="*/ 25 h 32"/>
                <a:gd name="T64" fmla="*/ 11 w 27"/>
                <a:gd name="T65" fmla="*/ 27 h 32"/>
                <a:gd name="T66" fmla="*/ 16 w 27"/>
                <a:gd name="T67" fmla="*/ 25 h 32"/>
                <a:gd name="T68" fmla="*/ 19 w 27"/>
                <a:gd name="T69" fmla="*/ 22 h 32"/>
                <a:gd name="T70" fmla="*/ 20 w 27"/>
                <a:gd name="T71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" h="32">
                  <a:moveTo>
                    <a:pt x="20" y="27"/>
                  </a:moveTo>
                  <a:lnTo>
                    <a:pt x="18" y="29"/>
                  </a:lnTo>
                  <a:lnTo>
                    <a:pt x="15" y="30"/>
                  </a:lnTo>
                  <a:lnTo>
                    <a:pt x="13" y="32"/>
                  </a:lnTo>
                  <a:lnTo>
                    <a:pt x="10" y="32"/>
                  </a:lnTo>
                  <a:lnTo>
                    <a:pt x="5" y="30"/>
                  </a:lnTo>
                  <a:lnTo>
                    <a:pt x="3" y="29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9" y="13"/>
                  </a:lnTo>
                  <a:lnTo>
                    <a:pt x="11" y="13"/>
                  </a:lnTo>
                  <a:lnTo>
                    <a:pt x="16" y="12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19" y="6"/>
                  </a:lnTo>
                  <a:lnTo>
                    <a:pt x="16" y="5"/>
                  </a:lnTo>
                  <a:lnTo>
                    <a:pt x="13" y="5"/>
                  </a:lnTo>
                  <a:lnTo>
                    <a:pt x="10" y="5"/>
                  </a:lnTo>
                  <a:lnTo>
                    <a:pt x="9" y="6"/>
                  </a:lnTo>
                  <a:lnTo>
                    <a:pt x="8" y="7"/>
                  </a:lnTo>
                  <a:lnTo>
                    <a:pt x="7" y="10"/>
                  </a:lnTo>
                  <a:lnTo>
                    <a:pt x="0" y="8"/>
                  </a:lnTo>
                  <a:lnTo>
                    <a:pt x="2" y="6"/>
                  </a:lnTo>
                  <a:lnTo>
                    <a:pt x="3" y="3"/>
                  </a:lnTo>
                  <a:lnTo>
                    <a:pt x="5" y="2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1"/>
                  </a:lnTo>
                  <a:lnTo>
                    <a:pt x="23" y="2"/>
                  </a:lnTo>
                  <a:lnTo>
                    <a:pt x="24" y="3"/>
                  </a:lnTo>
                  <a:lnTo>
                    <a:pt x="25" y="5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6" y="11"/>
                  </a:lnTo>
                  <a:lnTo>
                    <a:pt x="26" y="18"/>
                  </a:lnTo>
                  <a:lnTo>
                    <a:pt x="26" y="22"/>
                  </a:lnTo>
                  <a:lnTo>
                    <a:pt x="26" y="24"/>
                  </a:lnTo>
                  <a:lnTo>
                    <a:pt x="26" y="27"/>
                  </a:lnTo>
                  <a:lnTo>
                    <a:pt x="27" y="29"/>
                  </a:lnTo>
                  <a:lnTo>
                    <a:pt x="27" y="30"/>
                  </a:lnTo>
                  <a:lnTo>
                    <a:pt x="23" y="30"/>
                  </a:lnTo>
                  <a:lnTo>
                    <a:pt x="21" y="29"/>
                  </a:lnTo>
                  <a:lnTo>
                    <a:pt x="20" y="27"/>
                  </a:lnTo>
                  <a:close/>
                  <a:moveTo>
                    <a:pt x="20" y="16"/>
                  </a:moveTo>
                  <a:lnTo>
                    <a:pt x="16" y="17"/>
                  </a:lnTo>
                  <a:lnTo>
                    <a:pt x="13" y="18"/>
                  </a:lnTo>
                  <a:lnTo>
                    <a:pt x="10" y="18"/>
                  </a:lnTo>
                  <a:lnTo>
                    <a:pt x="8" y="19"/>
                  </a:lnTo>
                  <a:lnTo>
                    <a:pt x="7" y="19"/>
                  </a:lnTo>
                  <a:lnTo>
                    <a:pt x="7" y="21"/>
                  </a:lnTo>
                  <a:lnTo>
                    <a:pt x="5" y="22"/>
                  </a:lnTo>
                  <a:lnTo>
                    <a:pt x="5" y="23"/>
                  </a:lnTo>
                  <a:lnTo>
                    <a:pt x="7" y="24"/>
                  </a:lnTo>
                  <a:lnTo>
                    <a:pt x="7" y="25"/>
                  </a:lnTo>
                  <a:lnTo>
                    <a:pt x="9" y="27"/>
                  </a:lnTo>
                  <a:lnTo>
                    <a:pt x="11" y="27"/>
                  </a:lnTo>
                  <a:lnTo>
                    <a:pt x="14" y="27"/>
                  </a:lnTo>
                  <a:lnTo>
                    <a:pt x="16" y="25"/>
                  </a:lnTo>
                  <a:lnTo>
                    <a:pt x="18" y="24"/>
                  </a:lnTo>
                  <a:lnTo>
                    <a:pt x="19" y="22"/>
                  </a:lnTo>
                  <a:lnTo>
                    <a:pt x="20" y="21"/>
                  </a:lnTo>
                  <a:lnTo>
                    <a:pt x="20" y="18"/>
                  </a:lnTo>
                  <a:lnTo>
                    <a:pt x="20" y="16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168"/>
            <p:cNvSpPr>
              <a:spLocks/>
            </p:cNvSpPr>
            <p:nvPr/>
          </p:nvSpPr>
          <p:spPr bwMode="auto">
            <a:xfrm>
              <a:off x="2987" y="4058"/>
              <a:ext cx="16" cy="30"/>
            </a:xfrm>
            <a:custGeom>
              <a:avLst/>
              <a:gdLst>
                <a:gd name="T0" fmla="*/ 0 w 16"/>
                <a:gd name="T1" fmla="*/ 30 h 30"/>
                <a:gd name="T2" fmla="*/ 0 w 16"/>
                <a:gd name="T3" fmla="*/ 0 h 30"/>
                <a:gd name="T4" fmla="*/ 5 w 16"/>
                <a:gd name="T5" fmla="*/ 0 h 30"/>
                <a:gd name="T6" fmla="*/ 5 w 16"/>
                <a:gd name="T7" fmla="*/ 5 h 30"/>
                <a:gd name="T8" fmla="*/ 6 w 16"/>
                <a:gd name="T9" fmla="*/ 2 h 30"/>
                <a:gd name="T10" fmla="*/ 7 w 16"/>
                <a:gd name="T11" fmla="*/ 1 h 30"/>
                <a:gd name="T12" fmla="*/ 8 w 16"/>
                <a:gd name="T13" fmla="*/ 0 h 30"/>
                <a:gd name="T14" fmla="*/ 11 w 16"/>
                <a:gd name="T15" fmla="*/ 0 h 30"/>
                <a:gd name="T16" fmla="*/ 13 w 16"/>
                <a:gd name="T17" fmla="*/ 0 h 30"/>
                <a:gd name="T18" fmla="*/ 16 w 16"/>
                <a:gd name="T19" fmla="*/ 1 h 30"/>
                <a:gd name="T20" fmla="*/ 13 w 16"/>
                <a:gd name="T21" fmla="*/ 6 h 30"/>
                <a:gd name="T22" fmla="*/ 12 w 16"/>
                <a:gd name="T23" fmla="*/ 5 h 30"/>
                <a:gd name="T24" fmla="*/ 11 w 16"/>
                <a:gd name="T25" fmla="*/ 5 h 30"/>
                <a:gd name="T26" fmla="*/ 8 w 16"/>
                <a:gd name="T27" fmla="*/ 5 h 30"/>
                <a:gd name="T28" fmla="*/ 7 w 16"/>
                <a:gd name="T29" fmla="*/ 6 h 30"/>
                <a:gd name="T30" fmla="*/ 7 w 16"/>
                <a:gd name="T31" fmla="*/ 7 h 30"/>
                <a:gd name="T32" fmla="*/ 6 w 16"/>
                <a:gd name="T33" fmla="*/ 8 h 30"/>
                <a:gd name="T34" fmla="*/ 5 w 16"/>
                <a:gd name="T35" fmla="*/ 12 h 30"/>
                <a:gd name="T36" fmla="*/ 5 w 16"/>
                <a:gd name="T37" fmla="*/ 14 h 30"/>
                <a:gd name="T38" fmla="*/ 5 w 16"/>
                <a:gd name="T39" fmla="*/ 30 h 30"/>
                <a:gd name="T40" fmla="*/ 0 w 16"/>
                <a:gd name="T4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30">
                  <a:moveTo>
                    <a:pt x="0" y="3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5" y="5"/>
                  </a:lnTo>
                  <a:lnTo>
                    <a:pt x="6" y="2"/>
                  </a:lnTo>
                  <a:lnTo>
                    <a:pt x="7" y="1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3" y="6"/>
                  </a:lnTo>
                  <a:lnTo>
                    <a:pt x="12" y="5"/>
                  </a:lnTo>
                  <a:lnTo>
                    <a:pt x="11" y="5"/>
                  </a:lnTo>
                  <a:lnTo>
                    <a:pt x="8" y="5"/>
                  </a:lnTo>
                  <a:lnTo>
                    <a:pt x="7" y="6"/>
                  </a:lnTo>
                  <a:lnTo>
                    <a:pt x="7" y="7"/>
                  </a:lnTo>
                  <a:lnTo>
                    <a:pt x="6" y="8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5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169"/>
            <p:cNvSpPr>
              <a:spLocks/>
            </p:cNvSpPr>
            <p:nvPr/>
          </p:nvSpPr>
          <p:spPr bwMode="auto">
            <a:xfrm>
              <a:off x="3004" y="4058"/>
              <a:ext cx="27" cy="32"/>
            </a:xfrm>
            <a:custGeom>
              <a:avLst/>
              <a:gdLst>
                <a:gd name="T0" fmla="*/ 21 w 27"/>
                <a:gd name="T1" fmla="*/ 19 h 32"/>
                <a:gd name="T2" fmla="*/ 27 w 27"/>
                <a:gd name="T3" fmla="*/ 21 h 32"/>
                <a:gd name="T4" fmla="*/ 26 w 27"/>
                <a:gd name="T5" fmla="*/ 25 h 32"/>
                <a:gd name="T6" fmla="*/ 22 w 27"/>
                <a:gd name="T7" fmla="*/ 29 h 32"/>
                <a:gd name="T8" fmla="*/ 18 w 27"/>
                <a:gd name="T9" fmla="*/ 30 h 32"/>
                <a:gd name="T10" fmla="*/ 15 w 27"/>
                <a:gd name="T11" fmla="*/ 32 h 32"/>
                <a:gd name="T12" fmla="*/ 10 w 27"/>
                <a:gd name="T13" fmla="*/ 32 h 32"/>
                <a:gd name="T14" fmla="*/ 7 w 27"/>
                <a:gd name="T15" fmla="*/ 29 h 32"/>
                <a:gd name="T16" fmla="*/ 4 w 27"/>
                <a:gd name="T17" fmla="*/ 28 h 32"/>
                <a:gd name="T18" fmla="*/ 2 w 27"/>
                <a:gd name="T19" fmla="*/ 24 h 32"/>
                <a:gd name="T20" fmla="*/ 1 w 27"/>
                <a:gd name="T21" fmla="*/ 21 h 32"/>
                <a:gd name="T22" fmla="*/ 0 w 27"/>
                <a:gd name="T23" fmla="*/ 16 h 32"/>
                <a:gd name="T24" fmla="*/ 1 w 27"/>
                <a:gd name="T25" fmla="*/ 11 h 32"/>
                <a:gd name="T26" fmla="*/ 2 w 27"/>
                <a:gd name="T27" fmla="*/ 7 h 32"/>
                <a:gd name="T28" fmla="*/ 4 w 27"/>
                <a:gd name="T29" fmla="*/ 3 h 32"/>
                <a:gd name="T30" fmla="*/ 7 w 27"/>
                <a:gd name="T31" fmla="*/ 1 h 32"/>
                <a:gd name="T32" fmla="*/ 10 w 27"/>
                <a:gd name="T33" fmla="*/ 0 h 32"/>
                <a:gd name="T34" fmla="*/ 13 w 27"/>
                <a:gd name="T35" fmla="*/ 0 h 32"/>
                <a:gd name="T36" fmla="*/ 18 w 27"/>
                <a:gd name="T37" fmla="*/ 0 h 32"/>
                <a:gd name="T38" fmla="*/ 22 w 27"/>
                <a:gd name="T39" fmla="*/ 2 h 32"/>
                <a:gd name="T40" fmla="*/ 24 w 27"/>
                <a:gd name="T41" fmla="*/ 6 h 32"/>
                <a:gd name="T42" fmla="*/ 26 w 27"/>
                <a:gd name="T43" fmla="*/ 10 h 32"/>
                <a:gd name="T44" fmla="*/ 21 w 27"/>
                <a:gd name="T45" fmla="*/ 10 h 32"/>
                <a:gd name="T46" fmla="*/ 20 w 27"/>
                <a:gd name="T47" fmla="*/ 8 h 32"/>
                <a:gd name="T48" fmla="*/ 18 w 27"/>
                <a:gd name="T49" fmla="*/ 6 h 32"/>
                <a:gd name="T50" fmla="*/ 16 w 27"/>
                <a:gd name="T51" fmla="*/ 5 h 32"/>
                <a:gd name="T52" fmla="*/ 13 w 27"/>
                <a:gd name="T53" fmla="*/ 5 h 32"/>
                <a:gd name="T54" fmla="*/ 11 w 27"/>
                <a:gd name="T55" fmla="*/ 6 h 32"/>
                <a:gd name="T56" fmla="*/ 9 w 27"/>
                <a:gd name="T57" fmla="*/ 7 h 32"/>
                <a:gd name="T58" fmla="*/ 7 w 27"/>
                <a:gd name="T59" fmla="*/ 10 h 32"/>
                <a:gd name="T60" fmla="*/ 6 w 27"/>
                <a:gd name="T61" fmla="*/ 12 h 32"/>
                <a:gd name="T62" fmla="*/ 6 w 27"/>
                <a:gd name="T63" fmla="*/ 16 h 32"/>
                <a:gd name="T64" fmla="*/ 6 w 27"/>
                <a:gd name="T65" fmla="*/ 19 h 32"/>
                <a:gd name="T66" fmla="*/ 7 w 27"/>
                <a:gd name="T67" fmla="*/ 22 h 32"/>
                <a:gd name="T68" fmla="*/ 9 w 27"/>
                <a:gd name="T69" fmla="*/ 24 h 32"/>
                <a:gd name="T70" fmla="*/ 11 w 27"/>
                <a:gd name="T71" fmla="*/ 25 h 32"/>
                <a:gd name="T72" fmla="*/ 13 w 27"/>
                <a:gd name="T73" fmla="*/ 27 h 32"/>
                <a:gd name="T74" fmla="*/ 17 w 27"/>
                <a:gd name="T75" fmla="*/ 27 h 32"/>
                <a:gd name="T76" fmla="*/ 18 w 27"/>
                <a:gd name="T77" fmla="*/ 25 h 32"/>
                <a:gd name="T78" fmla="*/ 21 w 27"/>
                <a:gd name="T79" fmla="*/ 23 h 32"/>
                <a:gd name="T80" fmla="*/ 21 w 27"/>
                <a:gd name="T81" fmla="*/ 1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2">
                  <a:moveTo>
                    <a:pt x="21" y="19"/>
                  </a:moveTo>
                  <a:lnTo>
                    <a:pt x="27" y="21"/>
                  </a:lnTo>
                  <a:lnTo>
                    <a:pt x="26" y="25"/>
                  </a:lnTo>
                  <a:lnTo>
                    <a:pt x="22" y="29"/>
                  </a:lnTo>
                  <a:lnTo>
                    <a:pt x="18" y="30"/>
                  </a:lnTo>
                  <a:lnTo>
                    <a:pt x="15" y="32"/>
                  </a:lnTo>
                  <a:lnTo>
                    <a:pt x="10" y="32"/>
                  </a:lnTo>
                  <a:lnTo>
                    <a:pt x="7" y="29"/>
                  </a:lnTo>
                  <a:lnTo>
                    <a:pt x="4" y="28"/>
                  </a:lnTo>
                  <a:lnTo>
                    <a:pt x="2" y="24"/>
                  </a:lnTo>
                  <a:lnTo>
                    <a:pt x="1" y="21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2" y="7"/>
                  </a:lnTo>
                  <a:lnTo>
                    <a:pt x="4" y="3"/>
                  </a:lnTo>
                  <a:lnTo>
                    <a:pt x="7" y="1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2" y="2"/>
                  </a:lnTo>
                  <a:lnTo>
                    <a:pt x="24" y="6"/>
                  </a:lnTo>
                  <a:lnTo>
                    <a:pt x="26" y="10"/>
                  </a:lnTo>
                  <a:lnTo>
                    <a:pt x="21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6" y="5"/>
                  </a:lnTo>
                  <a:lnTo>
                    <a:pt x="13" y="5"/>
                  </a:lnTo>
                  <a:lnTo>
                    <a:pt x="11" y="6"/>
                  </a:lnTo>
                  <a:lnTo>
                    <a:pt x="9" y="7"/>
                  </a:lnTo>
                  <a:lnTo>
                    <a:pt x="7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9"/>
                  </a:lnTo>
                  <a:lnTo>
                    <a:pt x="7" y="22"/>
                  </a:lnTo>
                  <a:lnTo>
                    <a:pt x="9" y="24"/>
                  </a:lnTo>
                  <a:lnTo>
                    <a:pt x="11" y="25"/>
                  </a:lnTo>
                  <a:lnTo>
                    <a:pt x="13" y="27"/>
                  </a:lnTo>
                  <a:lnTo>
                    <a:pt x="17" y="27"/>
                  </a:lnTo>
                  <a:lnTo>
                    <a:pt x="18" y="25"/>
                  </a:lnTo>
                  <a:lnTo>
                    <a:pt x="21" y="23"/>
                  </a:lnTo>
                  <a:lnTo>
                    <a:pt x="21" y="19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170"/>
            <p:cNvSpPr>
              <a:spLocks/>
            </p:cNvSpPr>
            <p:nvPr/>
          </p:nvSpPr>
          <p:spPr bwMode="auto">
            <a:xfrm>
              <a:off x="3036" y="4047"/>
              <a:ext cx="23" cy="41"/>
            </a:xfrm>
            <a:custGeom>
              <a:avLst/>
              <a:gdLst>
                <a:gd name="T0" fmla="*/ 0 w 23"/>
                <a:gd name="T1" fmla="*/ 41 h 41"/>
                <a:gd name="T2" fmla="*/ 0 w 23"/>
                <a:gd name="T3" fmla="*/ 0 h 41"/>
                <a:gd name="T4" fmla="*/ 5 w 23"/>
                <a:gd name="T5" fmla="*/ 0 h 41"/>
                <a:gd name="T6" fmla="*/ 5 w 23"/>
                <a:gd name="T7" fmla="*/ 16 h 41"/>
                <a:gd name="T8" fmla="*/ 7 w 23"/>
                <a:gd name="T9" fmla="*/ 13 h 41"/>
                <a:gd name="T10" fmla="*/ 11 w 23"/>
                <a:gd name="T11" fmla="*/ 11 h 41"/>
                <a:gd name="T12" fmla="*/ 13 w 23"/>
                <a:gd name="T13" fmla="*/ 11 h 41"/>
                <a:gd name="T14" fmla="*/ 17 w 23"/>
                <a:gd name="T15" fmla="*/ 11 h 41"/>
                <a:gd name="T16" fmla="*/ 19 w 23"/>
                <a:gd name="T17" fmla="*/ 12 h 41"/>
                <a:gd name="T18" fmla="*/ 21 w 23"/>
                <a:gd name="T19" fmla="*/ 13 h 41"/>
                <a:gd name="T20" fmla="*/ 22 w 23"/>
                <a:gd name="T21" fmla="*/ 16 h 41"/>
                <a:gd name="T22" fmla="*/ 23 w 23"/>
                <a:gd name="T23" fmla="*/ 18 h 41"/>
                <a:gd name="T24" fmla="*/ 23 w 23"/>
                <a:gd name="T25" fmla="*/ 23 h 41"/>
                <a:gd name="T26" fmla="*/ 23 w 23"/>
                <a:gd name="T27" fmla="*/ 41 h 41"/>
                <a:gd name="T28" fmla="*/ 18 w 23"/>
                <a:gd name="T29" fmla="*/ 41 h 41"/>
                <a:gd name="T30" fmla="*/ 18 w 23"/>
                <a:gd name="T31" fmla="*/ 23 h 41"/>
                <a:gd name="T32" fmla="*/ 17 w 23"/>
                <a:gd name="T33" fmla="*/ 19 h 41"/>
                <a:gd name="T34" fmla="*/ 17 w 23"/>
                <a:gd name="T35" fmla="*/ 17 h 41"/>
                <a:gd name="T36" fmla="*/ 15 w 23"/>
                <a:gd name="T37" fmla="*/ 16 h 41"/>
                <a:gd name="T38" fmla="*/ 12 w 23"/>
                <a:gd name="T39" fmla="*/ 16 h 41"/>
                <a:gd name="T40" fmla="*/ 11 w 23"/>
                <a:gd name="T41" fmla="*/ 16 h 41"/>
                <a:gd name="T42" fmla="*/ 8 w 23"/>
                <a:gd name="T43" fmla="*/ 17 h 41"/>
                <a:gd name="T44" fmla="*/ 7 w 23"/>
                <a:gd name="T45" fmla="*/ 18 h 41"/>
                <a:gd name="T46" fmla="*/ 6 w 23"/>
                <a:gd name="T47" fmla="*/ 21 h 41"/>
                <a:gd name="T48" fmla="*/ 5 w 23"/>
                <a:gd name="T49" fmla="*/ 22 h 41"/>
                <a:gd name="T50" fmla="*/ 5 w 23"/>
                <a:gd name="T51" fmla="*/ 25 h 41"/>
                <a:gd name="T52" fmla="*/ 5 w 23"/>
                <a:gd name="T53" fmla="*/ 41 h 41"/>
                <a:gd name="T54" fmla="*/ 0 w 23"/>
                <a:gd name="T55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" h="41">
                  <a:moveTo>
                    <a:pt x="0" y="41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5" y="16"/>
                  </a:lnTo>
                  <a:lnTo>
                    <a:pt x="7" y="13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7" y="11"/>
                  </a:lnTo>
                  <a:lnTo>
                    <a:pt x="19" y="12"/>
                  </a:lnTo>
                  <a:lnTo>
                    <a:pt x="21" y="13"/>
                  </a:lnTo>
                  <a:lnTo>
                    <a:pt x="22" y="16"/>
                  </a:lnTo>
                  <a:lnTo>
                    <a:pt x="23" y="18"/>
                  </a:lnTo>
                  <a:lnTo>
                    <a:pt x="23" y="23"/>
                  </a:lnTo>
                  <a:lnTo>
                    <a:pt x="23" y="41"/>
                  </a:lnTo>
                  <a:lnTo>
                    <a:pt x="18" y="41"/>
                  </a:lnTo>
                  <a:lnTo>
                    <a:pt x="18" y="23"/>
                  </a:lnTo>
                  <a:lnTo>
                    <a:pt x="17" y="19"/>
                  </a:lnTo>
                  <a:lnTo>
                    <a:pt x="17" y="17"/>
                  </a:lnTo>
                  <a:lnTo>
                    <a:pt x="15" y="16"/>
                  </a:lnTo>
                  <a:lnTo>
                    <a:pt x="12" y="16"/>
                  </a:lnTo>
                  <a:lnTo>
                    <a:pt x="11" y="16"/>
                  </a:lnTo>
                  <a:lnTo>
                    <a:pt x="8" y="17"/>
                  </a:lnTo>
                  <a:lnTo>
                    <a:pt x="7" y="18"/>
                  </a:lnTo>
                  <a:lnTo>
                    <a:pt x="6" y="21"/>
                  </a:lnTo>
                  <a:lnTo>
                    <a:pt x="5" y="22"/>
                  </a:lnTo>
                  <a:lnTo>
                    <a:pt x="5" y="25"/>
                  </a:lnTo>
                  <a:lnTo>
                    <a:pt x="5" y="4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19627" name="Object 171"/>
          <p:cNvGraphicFramePr>
            <a:graphicFrameLocks noChangeAspect="1"/>
          </p:cNvGraphicFramePr>
          <p:nvPr/>
        </p:nvGraphicFramePr>
        <p:xfrm>
          <a:off x="5278438" y="2036763"/>
          <a:ext cx="3471862" cy="3832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743" name="Document" r:id="rId8" imgW="3458981" imgH="3838677" progId="Word.Document.8">
                  <p:embed/>
                </p:oleObj>
              </mc:Choice>
              <mc:Fallback>
                <p:oleObj name="Document" r:id="rId8" imgW="3458981" imgH="3838677" progId="Word.Document.8">
                  <p:embed/>
                  <p:pic>
                    <p:nvPicPr>
                      <p:cNvPr id="0" name="Object 17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78438" y="2036763"/>
                        <a:ext cx="3471862" cy="38322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musman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5857875" cy="6686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21507" name="Object 3"/>
          <p:cNvGraphicFramePr>
            <a:graphicFrameLocks noChangeAspect="1"/>
          </p:cNvGraphicFramePr>
          <p:nvPr/>
        </p:nvGraphicFramePr>
        <p:xfrm>
          <a:off x="4792663" y="4132263"/>
          <a:ext cx="3876675" cy="20716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565" name="Document" r:id="rId5" imgW="3862283" imgH="2081071" progId="Word.Document.8">
                  <p:embed/>
                </p:oleObj>
              </mc:Choice>
              <mc:Fallback>
                <p:oleObj name="Document" r:id="rId5" imgW="3862283" imgH="2081071" progId="Word.Document.8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92663" y="4132263"/>
                        <a:ext cx="3876675" cy="20716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5076056" y="548680"/>
            <a:ext cx="338437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A sample of solar oscillations observed as a function of time and position on the disk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/>
              <a:t>Randomly excited solar oscillations</a:t>
            </a:r>
          </a:p>
        </p:txBody>
      </p:sp>
      <p:pic>
        <p:nvPicPr>
          <p:cNvPr id="23556" name="hr_V_sm.mpeg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3688" y="1412776"/>
            <a:ext cx="5184576" cy="5184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35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235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556"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23556"/>
                </p:tgtEl>
              </p:cMediaNode>
            </p:video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4"/>
          <p:cNvSpPr>
            <a:spLocks noGrp="1" noChangeArrowheads="1"/>
          </p:cNvSpPr>
          <p:nvPr>
            <p:ph type="title"/>
          </p:nvPr>
        </p:nvSpPr>
        <p:spPr>
          <a:xfrm>
            <a:off x="457200" y="0"/>
            <a:ext cx="8229600" cy="1600200"/>
          </a:xfrm>
        </p:spPr>
        <p:txBody>
          <a:bodyPr/>
          <a:lstStyle/>
          <a:p>
            <a:pPr eaLnBrk="1" hangingPunct="1"/>
            <a:r>
              <a:rPr lang="en-US" altLang="en-US" dirty="0" smtClean="0"/>
              <a:t>Seismic response to solar flares (sunquakes)</a:t>
            </a:r>
          </a:p>
        </p:txBody>
      </p:sp>
      <p:pic>
        <p:nvPicPr>
          <p:cNvPr id="12293" name="flare.mpeg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3350" y="1447800"/>
            <a:ext cx="6096000" cy="487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6" name="Text Box 6"/>
          <p:cNvSpPr txBox="1">
            <a:spLocks noChangeArrowheads="1"/>
          </p:cNvSpPr>
          <p:nvPr/>
        </p:nvSpPr>
        <p:spPr bwMode="auto">
          <a:xfrm>
            <a:off x="592138" y="6096000"/>
            <a:ext cx="78168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High-energy flare particles heat the solar chromosphere generating a shock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/>
              <a:t>propagating downward and hitting the surface.</a:t>
            </a:r>
          </a:p>
        </p:txBody>
      </p:sp>
    </p:spTree>
    <p:extLst>
      <p:ext uri="{BB962C8B-B14F-4D97-AF65-F5344CB8AC3E}">
        <p14:creationId xmlns:p14="http://schemas.microsoft.com/office/powerpoint/2010/main" val="4007045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22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1229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293"/>
                  </p:tgtEl>
                </p:cond>
              </p:nextCondLst>
            </p:seq>
            <p:video>
              <p:cMediaNode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2293"/>
                </p:tgtEl>
              </p:cMediaNode>
            </p:video>
          </p:childTnLst>
        </p:cTn>
      </p:par>
    </p:tnLst>
  </p:timing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4882</TotalTime>
  <Words>336</Words>
  <Application>Microsoft Office PowerPoint</Application>
  <PresentationFormat>On-screen Show (4:3)</PresentationFormat>
  <Paragraphs>65</Paragraphs>
  <Slides>22</Slides>
  <Notes>17</Notes>
  <HiddenSlides>0</HiddenSlides>
  <MMClips>5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22</vt:i4>
      </vt:variant>
    </vt:vector>
  </HeadingPairs>
  <TitlesOfParts>
    <vt:vector size="25" baseType="lpstr">
      <vt:lpstr>Default Design</vt:lpstr>
      <vt:lpstr>Document</vt:lpstr>
      <vt:lpstr>Equation</vt:lpstr>
      <vt:lpstr>  8. Solar oscillations </vt:lpstr>
      <vt:lpstr>Outline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Randomly excited solar oscillations</vt:lpstr>
      <vt:lpstr>Seismic response to solar flares (sunquakes)</vt:lpstr>
      <vt:lpstr>Enhanced images of the flare ripples on the Sun’s surface</vt:lpstr>
      <vt:lpstr>Time-distance diagram of the flare seismic response calculated by averaging the wave front over 360 degrees</vt:lpstr>
      <vt:lpstr>Propagation of acoustic waves on the Sun</vt:lpstr>
      <vt:lpstr>The idea of helioseismology</vt:lpstr>
      <vt:lpstr>Basic properties of oscillations</vt:lpstr>
      <vt:lpstr>PowerPoint Presentation</vt:lpstr>
      <vt:lpstr>PowerPoint Presentation</vt:lpstr>
      <vt:lpstr>Oscillation power spectrum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Stanford University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Global Helioseismology</dc:title>
  <dc:creator>Alexander Kosovichev</dc:creator>
  <cp:lastModifiedBy>sasha</cp:lastModifiedBy>
  <cp:revision>64</cp:revision>
  <cp:lastPrinted>2018-10-07T23:30:31Z</cp:lastPrinted>
  <dcterms:created xsi:type="dcterms:W3CDTF">2005-11-21T21:57:22Z</dcterms:created>
  <dcterms:modified xsi:type="dcterms:W3CDTF">2018-10-08T01:05:46Z</dcterms:modified>
</cp:coreProperties>
</file>